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51532-EDA9-4AB7-ABEC-36E6924E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3881B-DB0C-41AA-93B9-4533D273C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25AAC-1F39-423C-BF04-3AD22B8C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33CAD-97D1-4702-BB39-0BC021C07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FBF98-3F04-42E5-98A3-EEAA612A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6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7FE64-FA3B-42AF-9220-5E25ADC85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51538-DB63-4062-924F-90AE77132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B63EB-D994-4A0F-999E-176069D4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50E3E-D674-4358-885A-DF0915A8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A4498-BAFF-4398-B4EA-8B7B233B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1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607C99-471E-4EB0-9C76-8FEC8B6D90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AB26A-92AB-4E96-A9AE-4C0029DDD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2A933-D9AB-40D5-B3DB-8D442E412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7CC75-9973-4E6E-81F0-E869708A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862AB-2BD4-43EB-8E58-D9B608DD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6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88ACD-8547-4F29-8A24-5D63CD702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9BAD7-6B81-461E-9D80-60D737163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1C1CF-5F22-4021-BF68-B29558EC0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CA960-0601-4595-A45A-F2F283443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434BE-E978-4D68-A5E8-FADE3C172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6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D6F56-7E08-4D76-9B36-B7BBB773D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D34A2-4945-41C0-A02A-CC280FD5C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6E682-2992-45C7-AC90-EE850E2D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EA608-AF18-4F24-A9EA-2296BCEF8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8F732-B0C1-4D36-B2A9-78441EAB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2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1BED7-5A87-4BDA-9345-BC0502065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CFB08-D33F-4922-9C96-FB1552471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AF67C-9624-4F0B-919B-EBCE7D1A4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7B844-7527-4DA3-A3EA-F318C6922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BBBF1-D10C-44EE-9513-04D9710CA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E5731-8C2F-4CE9-9E94-0ABA53B0E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0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CC468-26C2-4AC7-875A-7D87ECF73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EA042-08A9-4434-809C-47BC327EE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EFB13-C986-479B-BF4D-1A9721328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5583C5-054A-4DCE-B43F-495593B98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30AEE1-9390-4952-8EBC-B76C490E5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E4B43-EBE2-43B2-922E-DF7FC70F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E71DE3-9A28-4C6D-AF1B-38AC3C6F0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5DBCFC-A078-425C-AA49-DD8845902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0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3D84-E582-4C3A-BE05-7355E771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B1780-9D3F-48EF-BE52-4495571C7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652DB-C983-4107-A6C7-B6AE7207C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5BFC5-691C-425C-A48E-38C1CA33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0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E2C45A-D4B2-4129-B0BB-C506FE06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2A4F8B-F7E5-4593-9ADD-0F525527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754D0-A16A-4065-A63D-416560D5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8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7EA50-D646-43E7-B2F1-42A6DB792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93BE3-7DE2-4D09-9767-1E5E524B2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576C99-C19A-41AB-A81F-1B7C18D64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C945D-33AA-446D-87B3-3E6CD85B0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027BD-4FFA-4912-BF4D-52F623525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46260-8FE4-4F2C-89B9-999C58FA6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7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B5536-848D-4AFF-A881-C9A4F40B1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8D8421-FD1C-479D-A3FD-229B52D2E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DAA2F-520D-40F9-B1E8-BB66D2F3D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18289-F35A-445D-A2F4-FA7C270F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247EE-289F-47AA-BC4B-B3F53CF90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64A2F-488E-4B3F-9D7F-BF4DCE1A5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8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275AC0-2428-4F7D-9910-2700F8F19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D8A4C-45B7-4A8A-8580-40F618A3E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7E93E-0778-4394-845A-DABBF7FF8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B9920-5449-4B9C-9E20-6A999B3D2B49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6903B-8F7B-4039-9909-89AAD522D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AA4C1-1D78-44E5-A349-D692D0135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8B844-1A7A-4B79-9052-D709D016E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49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lbabtainlibrary.org/wp-content/uploads/pdf/218.pdf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B99886-BB5C-467D-81BD-5B7612289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54888" y="1790700"/>
            <a:ext cx="3932237" cy="3811588"/>
          </a:xfrm>
        </p:spPr>
        <p:txBody>
          <a:bodyPr>
            <a:normAutofit/>
          </a:bodyPr>
          <a:lstStyle/>
          <a:p>
            <a:pPr algn="ctr"/>
            <a:endParaRPr lang="ar-JO" sz="4400" b="1" dirty="0"/>
          </a:p>
          <a:p>
            <a:pPr algn="ctr"/>
            <a:endParaRPr lang="ar-JO" sz="4400" b="1" dirty="0"/>
          </a:p>
          <a:p>
            <a:pPr algn="ctr"/>
            <a:r>
              <a:rPr lang="ar-JO" sz="4400" b="1" dirty="0"/>
              <a:t>مصطفى وهبي التل</a:t>
            </a:r>
            <a:endParaRPr lang="en-US" sz="4400" b="1" dirty="0"/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1CFD68BF-4780-4340-A848-913A3D10983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00" b="13100"/>
          <a:stretch>
            <a:fillRect/>
          </a:stretch>
        </p:blipFill>
        <p:spPr>
          <a:xfrm>
            <a:off x="620713" y="295275"/>
            <a:ext cx="6172200" cy="6276975"/>
          </a:xfrm>
        </p:spPr>
      </p:pic>
    </p:spTree>
    <p:extLst>
      <p:ext uri="{BB962C8B-B14F-4D97-AF65-F5344CB8AC3E}">
        <p14:creationId xmlns:p14="http://schemas.microsoft.com/office/powerpoint/2010/main" val="249268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DF4014-2BAB-46EE-A29C-B9350E3F6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249" y="351632"/>
            <a:ext cx="5895975" cy="1962150"/>
          </a:xfrm>
        </p:spPr>
        <p:txBody>
          <a:bodyPr anchor="ctr"/>
          <a:lstStyle/>
          <a:p>
            <a:r>
              <a:rPr lang="ar-JO" dirty="0"/>
              <a:t>حياته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5265269-A58E-431B-BF0E-4AE20AA9F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62225"/>
            <a:ext cx="9144000" cy="3648075"/>
          </a:xfrm>
        </p:spPr>
        <p:txBody>
          <a:bodyPr>
            <a:normAutofit/>
          </a:bodyPr>
          <a:lstStyle/>
          <a:p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هو شاعر أردني من أشهر شعراء الأردن وأبرز شعراء </a:t>
            </a:r>
            <a:r>
              <a:rPr lang="ar-JO" sz="4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الوطن</a:t>
            </a: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العربي</a:t>
            </a:r>
            <a:r>
              <a:rPr lang="ar-JO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ولد عام 1899 في اربد وتوفي عام 1949 – اختار مصطفى وهبي التل لقب </a:t>
            </a:r>
            <a:r>
              <a:rPr lang="ar-JO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عرار </a:t>
            </a: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لأنه مرتبط بالنرجس البري الذي يرمز للحرية والتمرد.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4400" b="1" dirty="0"/>
          </a:p>
        </p:txBody>
      </p:sp>
      <p:pic>
        <p:nvPicPr>
          <p:cNvPr id="1026" name="Picture 2" descr="Flag of Jordan - Wikipedia">
            <a:extLst>
              <a:ext uri="{FF2B5EF4-FFF2-40B4-BE49-F238E27FC236}">
                <a16:creationId xmlns:a16="http://schemas.microsoft.com/office/drawing/2014/main" id="{CD0F7313-402A-4ED2-B1A6-E27807CA9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351631"/>
            <a:ext cx="2801938" cy="140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7FBF37-6EEF-4AB5-BC5C-0D90DD59F9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725" y="351630"/>
            <a:ext cx="11344275" cy="629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8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CB238F4-0D95-42B9-B63D-86534785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2837" y="5468937"/>
            <a:ext cx="5703887" cy="496888"/>
          </a:xfrm>
        </p:spPr>
        <p:txBody>
          <a:bodyPr>
            <a:normAutofit/>
          </a:bodyPr>
          <a:lstStyle/>
          <a:p>
            <a:r>
              <a:rPr lang="en-US" sz="1600" dirty="0">
                <a:hlinkClick r:id="rId2"/>
              </a:rPr>
              <a:t>https://albabtainlibrary.org/wp-content/uploads/pdf/218.pdf</a:t>
            </a:r>
            <a:r>
              <a:rPr lang="ar-JO" sz="1600" dirty="0"/>
              <a:t> </a:t>
            </a:r>
            <a:endParaRPr lang="en-US" sz="16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DB8A857-8ED8-480B-B402-7DBCF9606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62575" y="768350"/>
            <a:ext cx="3932237" cy="1012825"/>
          </a:xfrm>
        </p:spPr>
        <p:txBody>
          <a:bodyPr>
            <a:normAutofit/>
          </a:bodyPr>
          <a:lstStyle/>
          <a:p>
            <a:pPr algn="r"/>
            <a:r>
              <a:rPr lang="ar-JO" sz="6000" dirty="0"/>
              <a:t>أعماله</a:t>
            </a:r>
            <a:endParaRPr lang="en-US" sz="4000" dirty="0"/>
          </a:p>
        </p:txBody>
      </p:sp>
      <p:sp>
        <p:nvSpPr>
          <p:cNvPr id="9" name="Subtitle 5">
            <a:extLst>
              <a:ext uri="{FF2B5EF4-FFF2-40B4-BE49-F238E27FC236}">
                <a16:creationId xmlns:a16="http://schemas.microsoft.com/office/drawing/2014/main" id="{8122ABC5-4EE3-42C7-89B2-D88669F986B7}"/>
              </a:ext>
            </a:extLst>
          </p:cNvPr>
          <p:cNvSpPr txBox="1">
            <a:spLocks/>
          </p:cNvSpPr>
          <p:nvPr/>
        </p:nvSpPr>
        <p:spPr>
          <a:xfrm>
            <a:off x="5695950" y="1389063"/>
            <a:ext cx="5962649" cy="40798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JO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ترك الشاعر العديد من الأشعار والكتابات لكنه لم ينشر ديوان في حياته. بعد وفاته، تم جمع اشعاره وكتاباته في ديوان سميَّ: عشيّات وادي اليابس.</a:t>
            </a:r>
            <a:endParaRPr lang="en-US" sz="72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24D4D3-BF74-4D42-B97C-E9762D2A1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1" y="889000"/>
            <a:ext cx="4460874" cy="4579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40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DF4014-2BAB-46EE-A29C-B9350E3F6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900" y="351632"/>
            <a:ext cx="4991100" cy="1962150"/>
          </a:xfrm>
        </p:spPr>
        <p:txBody>
          <a:bodyPr anchor="ctr"/>
          <a:lstStyle/>
          <a:p>
            <a:r>
              <a:rPr lang="ar-JO" dirty="0"/>
              <a:t>انجازاته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5265269-A58E-431B-BF0E-4AE20AA9F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1951832"/>
            <a:ext cx="11239500" cy="3648075"/>
          </a:xfrm>
        </p:spPr>
        <p:txBody>
          <a:bodyPr>
            <a:norm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1.كان أول من قدّم شعرًا يعكسُ الواقع الأردني المحلّي: البادية، الرّيف والفلاحين.</a:t>
            </a: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ar-JO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2.تأسيس الشعر الوْطني الأردني.</a:t>
            </a:r>
            <a:endParaRPr lang="ar-JO" sz="199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E84C89-59B9-4AF9-957B-F45EDB0D02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52369" y="2792595"/>
            <a:ext cx="3010161" cy="310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994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DF4014-2BAB-46EE-A29C-B9350E3F6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249" y="351632"/>
            <a:ext cx="5895975" cy="1962150"/>
          </a:xfrm>
        </p:spPr>
        <p:txBody>
          <a:bodyPr anchor="ctr"/>
          <a:lstStyle/>
          <a:p>
            <a:r>
              <a:rPr lang="ar-JO" dirty="0"/>
              <a:t>أثرة بالأدب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5265269-A58E-431B-BF0E-4AE20AA9F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43125"/>
            <a:ext cx="9144000" cy="4067175"/>
          </a:xfrm>
        </p:spPr>
        <p:txBody>
          <a:bodyPr>
            <a:normAutofit/>
          </a:bodyPr>
          <a:lstStyle/>
          <a:p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 أوائل من مزجوا بين الفصحى واللغة </a:t>
            </a:r>
            <a:r>
              <a:rPr lang="ar-JO" sz="40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العاميّه </a:t>
            </a: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(البدوية) في الشعر.</a:t>
            </a:r>
            <a:endParaRPr lang="en-US" sz="44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C7C8B5-7AF4-4B6F-86AB-85333CC81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995" y="3429000"/>
            <a:ext cx="5075360" cy="25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86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125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حياته</vt:lpstr>
      <vt:lpstr>PowerPoint Presentation</vt:lpstr>
      <vt:lpstr>انجازاته</vt:lpstr>
      <vt:lpstr>أثرة بالأدب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Farah M. Ansouqah</dc:creator>
  <cp:lastModifiedBy>Farah M. Ansouqah</cp:lastModifiedBy>
  <cp:revision>7</cp:revision>
  <dcterms:created xsi:type="dcterms:W3CDTF">2025-11-11T13:37:49Z</dcterms:created>
  <dcterms:modified xsi:type="dcterms:W3CDTF">2025-11-11T17:40:15Z</dcterms:modified>
</cp:coreProperties>
</file>