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4.xml" ContentType="application/vnd.openxmlformats-officedocument.presentationml.tag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5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6.xml" ContentType="application/vnd.openxmlformats-officedocument.presentationml.tag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7.xml" ContentType="application/vnd.openxmlformats-officedocument.presentationml.tags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7" r:id="rId3"/>
    <p:sldId id="258" r:id="rId4"/>
    <p:sldId id="259" r:id="rId5"/>
    <p:sldId id="267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1CAC00-B29D-4C7E-85D2-D2F8934E032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10CB1C5-FDE0-4044-A786-FECC94B281E7}">
      <dgm:prSet/>
      <dgm:spPr/>
      <dgm:t>
        <a:bodyPr/>
        <a:lstStyle/>
        <a:p>
          <a:pPr algn="r" rtl="1"/>
          <a:r>
            <a:rPr lang="en-US" b="0" dirty="0" err="1"/>
            <a:t>هو</a:t>
          </a:r>
          <a:r>
            <a:rPr lang="en-US" b="0" dirty="0"/>
            <a:t> </a:t>
          </a:r>
          <a:r>
            <a:rPr lang="en-US" b="0" dirty="0" err="1"/>
            <a:t>كاتب</a:t>
          </a:r>
          <a:r>
            <a:rPr lang="en-US" b="0" dirty="0"/>
            <a:t> </a:t>
          </a:r>
          <a:r>
            <a:rPr lang="en-US" b="0" dirty="0" err="1"/>
            <a:t>وروائي</a:t>
          </a:r>
          <a:r>
            <a:rPr lang="en-US" b="0" dirty="0"/>
            <a:t> </a:t>
          </a:r>
          <a:r>
            <a:rPr lang="en-US" b="0" dirty="0" err="1"/>
            <a:t>مصري</a:t>
          </a:r>
          <a:r>
            <a:rPr lang="en-US" b="0" dirty="0"/>
            <a:t>.</a:t>
          </a:r>
          <a:endParaRPr lang="en-US" dirty="0"/>
        </a:p>
      </dgm:t>
    </dgm:pt>
    <dgm:pt modelId="{32CBA2DD-45E9-4F8A-A8C2-72B8D16C4D52}" type="parTrans" cxnId="{39FFB39E-E0A5-4F61-84F2-FA3DC517CDCF}">
      <dgm:prSet/>
      <dgm:spPr/>
      <dgm:t>
        <a:bodyPr/>
        <a:lstStyle/>
        <a:p>
          <a:endParaRPr lang="en-US"/>
        </a:p>
      </dgm:t>
    </dgm:pt>
    <dgm:pt modelId="{A3A1A6BB-17BF-4D72-A933-8AB61DC2E98C}" type="sibTrans" cxnId="{39FFB39E-E0A5-4F61-84F2-FA3DC517CDCF}">
      <dgm:prSet/>
      <dgm:spPr/>
      <dgm:t>
        <a:bodyPr/>
        <a:lstStyle/>
        <a:p>
          <a:endParaRPr lang="en-US"/>
        </a:p>
      </dgm:t>
    </dgm:pt>
    <dgm:pt modelId="{F92BA7CF-0DBE-4163-8A47-4EA6899408E7}">
      <dgm:prSet custT="1"/>
      <dgm:spPr/>
      <dgm:t>
        <a:bodyPr/>
        <a:lstStyle/>
        <a:p>
          <a:pPr algn="r" rtl="1"/>
          <a:r>
            <a:rPr lang="en-US" sz="3300" b="0" kern="1200" dirty="0" err="1"/>
            <a:t>وُلد</a:t>
          </a:r>
          <a:r>
            <a:rPr lang="en-US" sz="3300" b="0" kern="1200" dirty="0"/>
            <a:t> </a:t>
          </a:r>
          <a:r>
            <a:rPr lang="en-US" sz="3300" b="0" kern="1200" dirty="0" err="1"/>
            <a:t>في</a:t>
          </a:r>
          <a:r>
            <a:rPr lang="en-US" sz="3300" b="0" kern="1200" dirty="0"/>
            <a:t> </a:t>
          </a:r>
          <a:r>
            <a:rPr lang="en-US" sz="3300" b="0" kern="1200" dirty="0" err="1"/>
            <a:t>القاهرة</a:t>
          </a:r>
          <a:r>
            <a:rPr lang="en-US" sz="3300" b="0" kern="1200" dirty="0"/>
            <a:t> </a:t>
          </a:r>
          <a:r>
            <a:rPr lang="en-US" sz="3300" b="0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سنة</a:t>
          </a:r>
          <a:r>
            <a:rPr lang="en-US" sz="33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1911</a:t>
          </a:r>
          <a:endParaRPr lang="en-US" sz="3300" kern="1200" dirty="0"/>
        </a:p>
      </dgm:t>
    </dgm:pt>
    <dgm:pt modelId="{864C31C1-D924-4F4A-8C4F-94EBA34CEE53}" type="parTrans" cxnId="{E32142C1-DD3F-4CCB-8F8D-AAD50DF1FBD0}">
      <dgm:prSet/>
      <dgm:spPr/>
      <dgm:t>
        <a:bodyPr/>
        <a:lstStyle/>
        <a:p>
          <a:endParaRPr lang="en-US"/>
        </a:p>
      </dgm:t>
    </dgm:pt>
    <dgm:pt modelId="{02752016-7ED8-4C9C-AF77-69EB4AB83321}" type="sibTrans" cxnId="{E32142C1-DD3F-4CCB-8F8D-AAD50DF1FBD0}">
      <dgm:prSet/>
      <dgm:spPr/>
      <dgm:t>
        <a:bodyPr/>
        <a:lstStyle/>
        <a:p>
          <a:endParaRPr lang="en-US"/>
        </a:p>
      </dgm:t>
    </dgm:pt>
    <dgm:pt modelId="{B5D8E672-E345-4743-8573-F110C52B364E}">
      <dgm:prSet/>
      <dgm:spPr/>
      <dgm:t>
        <a:bodyPr/>
        <a:lstStyle/>
        <a:p>
          <a:pPr algn="r" rtl="1"/>
          <a:r>
            <a:rPr lang="en-US" b="0" dirty="0" err="1"/>
            <a:t>يُعد</a:t>
          </a:r>
          <a:r>
            <a:rPr lang="en-US" b="0" dirty="0"/>
            <a:t> </a:t>
          </a:r>
          <a:r>
            <a:rPr lang="en-US" b="0" dirty="0" err="1"/>
            <a:t>من</a:t>
          </a:r>
          <a:r>
            <a:rPr lang="en-US" b="0" dirty="0"/>
            <a:t> </a:t>
          </a:r>
          <a:r>
            <a:rPr lang="en-US" b="0" dirty="0" err="1"/>
            <a:t>أهم</a:t>
          </a:r>
          <a:r>
            <a:rPr lang="en-US" b="0" dirty="0"/>
            <a:t> </a:t>
          </a:r>
          <a:r>
            <a:rPr lang="en-US" b="0" dirty="0" err="1"/>
            <a:t>الأدباء</a:t>
          </a:r>
          <a:r>
            <a:rPr lang="en-US" b="0" dirty="0"/>
            <a:t> </a:t>
          </a:r>
          <a:r>
            <a:rPr lang="en-US" b="0" dirty="0" err="1"/>
            <a:t>العرب</a:t>
          </a:r>
          <a:r>
            <a:rPr lang="en-US" b="0" dirty="0"/>
            <a:t>.</a:t>
          </a:r>
          <a:endParaRPr lang="en-US" dirty="0"/>
        </a:p>
      </dgm:t>
    </dgm:pt>
    <dgm:pt modelId="{09783AD9-E69E-49A3-83C6-A4982DB4F1B0}" type="parTrans" cxnId="{E54C82E8-CE02-4F40-99C9-EC36F5C73D76}">
      <dgm:prSet/>
      <dgm:spPr/>
      <dgm:t>
        <a:bodyPr/>
        <a:lstStyle/>
        <a:p>
          <a:endParaRPr lang="en-US"/>
        </a:p>
      </dgm:t>
    </dgm:pt>
    <dgm:pt modelId="{F5EBF56F-B5F2-449D-AE6C-6CEEE9FFD979}" type="sibTrans" cxnId="{E54C82E8-CE02-4F40-99C9-EC36F5C73D76}">
      <dgm:prSet/>
      <dgm:spPr/>
      <dgm:t>
        <a:bodyPr/>
        <a:lstStyle/>
        <a:p>
          <a:endParaRPr lang="en-US"/>
        </a:p>
      </dgm:t>
    </dgm:pt>
    <dgm:pt modelId="{5B142F13-B355-4A0E-84AF-B9C586890B5C}">
      <dgm:prSet/>
      <dgm:spPr/>
      <dgm:t>
        <a:bodyPr/>
        <a:lstStyle/>
        <a:p>
          <a:pPr algn="r" rtl="1"/>
          <a:r>
            <a:rPr lang="en-US" b="0" dirty="0" err="1"/>
            <a:t>أول</a:t>
          </a:r>
          <a:r>
            <a:rPr lang="en-US" b="0" dirty="0"/>
            <a:t> </a:t>
          </a:r>
          <a:r>
            <a:rPr lang="en-US" b="0" dirty="0" err="1"/>
            <a:t>عربي</a:t>
          </a:r>
          <a:r>
            <a:rPr lang="en-US" b="0" dirty="0"/>
            <a:t> </a:t>
          </a:r>
          <a:r>
            <a:rPr lang="en-US" b="0" dirty="0" err="1"/>
            <a:t>يحصل</a:t>
          </a:r>
          <a:r>
            <a:rPr lang="en-US" b="0" dirty="0"/>
            <a:t> </a:t>
          </a:r>
          <a:r>
            <a:rPr lang="en-US" b="0" dirty="0" err="1"/>
            <a:t>على</a:t>
          </a:r>
          <a:r>
            <a:rPr lang="en-US" b="0" dirty="0"/>
            <a:t> </a:t>
          </a:r>
          <a:r>
            <a:rPr lang="en-US" b="0" dirty="0" err="1"/>
            <a:t>جائزة</a:t>
          </a:r>
          <a:r>
            <a:rPr lang="en-US" b="0" dirty="0"/>
            <a:t> </a:t>
          </a:r>
          <a:r>
            <a:rPr lang="en-US" b="0" dirty="0" err="1"/>
            <a:t>نوبل</a:t>
          </a:r>
          <a:r>
            <a:rPr lang="en-US" b="0" dirty="0"/>
            <a:t> </a:t>
          </a:r>
          <a:r>
            <a:rPr lang="en-US" b="0" dirty="0" err="1"/>
            <a:t>في</a:t>
          </a:r>
          <a:r>
            <a:rPr lang="en-US" b="0" dirty="0"/>
            <a:t> </a:t>
          </a:r>
          <a:r>
            <a:rPr lang="en-US" b="0" dirty="0" err="1"/>
            <a:t>الأدب</a:t>
          </a:r>
          <a:r>
            <a:rPr lang="en-US" b="0" dirty="0"/>
            <a:t>.</a:t>
          </a:r>
          <a:endParaRPr lang="en-US" dirty="0"/>
        </a:p>
      </dgm:t>
    </dgm:pt>
    <dgm:pt modelId="{06021EC3-CE4F-4996-9ECA-1CE570E64501}" type="parTrans" cxnId="{C364151C-B9B4-4CEB-946C-77C55B296912}">
      <dgm:prSet/>
      <dgm:spPr/>
      <dgm:t>
        <a:bodyPr/>
        <a:lstStyle/>
        <a:p>
          <a:endParaRPr lang="en-US"/>
        </a:p>
      </dgm:t>
    </dgm:pt>
    <dgm:pt modelId="{B041A898-05D2-47FC-8CBC-EF3859E6654A}" type="sibTrans" cxnId="{C364151C-B9B4-4CEB-946C-77C55B296912}">
      <dgm:prSet/>
      <dgm:spPr/>
      <dgm:t>
        <a:bodyPr/>
        <a:lstStyle/>
        <a:p>
          <a:endParaRPr lang="en-US"/>
        </a:p>
      </dgm:t>
    </dgm:pt>
    <dgm:pt modelId="{8B092866-F598-45BD-B680-C45C51EAF01A}" type="pres">
      <dgm:prSet presAssocID="{A31CAC00-B29D-4C7E-85D2-D2F8934E0321}" presName="linear" presStyleCnt="0">
        <dgm:presLayoutVars>
          <dgm:animLvl val="lvl"/>
          <dgm:resizeHandles val="exact"/>
        </dgm:presLayoutVars>
      </dgm:prSet>
      <dgm:spPr/>
    </dgm:pt>
    <dgm:pt modelId="{B76430B5-CB64-4CB7-BE61-A321629919DF}" type="pres">
      <dgm:prSet presAssocID="{010CB1C5-FDE0-4044-A786-FECC94B281E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154AB4E-C7B5-4E45-8A71-29C2B77C236F}" type="pres">
      <dgm:prSet presAssocID="{A3A1A6BB-17BF-4D72-A933-8AB61DC2E98C}" presName="spacer" presStyleCnt="0"/>
      <dgm:spPr/>
    </dgm:pt>
    <dgm:pt modelId="{DE0B352C-A1B8-4F92-8724-BDDD43D3B5C6}" type="pres">
      <dgm:prSet presAssocID="{F92BA7CF-0DBE-4163-8A47-4EA6899408E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E5575B9-F45A-4CD7-8E28-1B93B956A4EB}" type="pres">
      <dgm:prSet presAssocID="{02752016-7ED8-4C9C-AF77-69EB4AB83321}" presName="spacer" presStyleCnt="0"/>
      <dgm:spPr/>
    </dgm:pt>
    <dgm:pt modelId="{8DDF3468-CAC1-4A55-B842-1D0778765E3A}" type="pres">
      <dgm:prSet presAssocID="{B5D8E672-E345-4743-8573-F110C52B364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EAAFE75-BB96-429E-AADF-F68623402881}" type="pres">
      <dgm:prSet presAssocID="{F5EBF56F-B5F2-449D-AE6C-6CEEE9FFD979}" presName="spacer" presStyleCnt="0"/>
      <dgm:spPr/>
    </dgm:pt>
    <dgm:pt modelId="{AFF5E740-39CD-4056-8B84-2B4A41E686AB}" type="pres">
      <dgm:prSet presAssocID="{5B142F13-B355-4A0E-84AF-B9C586890B5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364151C-B9B4-4CEB-946C-77C55B296912}" srcId="{A31CAC00-B29D-4C7E-85D2-D2F8934E0321}" destId="{5B142F13-B355-4A0E-84AF-B9C586890B5C}" srcOrd="3" destOrd="0" parTransId="{06021EC3-CE4F-4996-9ECA-1CE570E64501}" sibTransId="{B041A898-05D2-47FC-8CBC-EF3859E6654A}"/>
    <dgm:cxn modelId="{A7EF1631-D0C4-412B-AA2E-8BCCDD2AA707}" type="presOf" srcId="{B5D8E672-E345-4743-8573-F110C52B364E}" destId="{8DDF3468-CAC1-4A55-B842-1D0778765E3A}" srcOrd="0" destOrd="0" presId="urn:microsoft.com/office/officeart/2005/8/layout/vList2"/>
    <dgm:cxn modelId="{11AD8246-AE67-4E0B-94C4-60C4F489204F}" type="presOf" srcId="{F92BA7CF-0DBE-4163-8A47-4EA6899408E7}" destId="{DE0B352C-A1B8-4F92-8724-BDDD43D3B5C6}" srcOrd="0" destOrd="0" presId="urn:microsoft.com/office/officeart/2005/8/layout/vList2"/>
    <dgm:cxn modelId="{39FFB39E-E0A5-4F61-84F2-FA3DC517CDCF}" srcId="{A31CAC00-B29D-4C7E-85D2-D2F8934E0321}" destId="{010CB1C5-FDE0-4044-A786-FECC94B281E7}" srcOrd="0" destOrd="0" parTransId="{32CBA2DD-45E9-4F8A-A8C2-72B8D16C4D52}" sibTransId="{A3A1A6BB-17BF-4D72-A933-8AB61DC2E98C}"/>
    <dgm:cxn modelId="{E32142C1-DD3F-4CCB-8F8D-AAD50DF1FBD0}" srcId="{A31CAC00-B29D-4C7E-85D2-D2F8934E0321}" destId="{F92BA7CF-0DBE-4163-8A47-4EA6899408E7}" srcOrd="1" destOrd="0" parTransId="{864C31C1-D924-4F4A-8C4F-94EBA34CEE53}" sibTransId="{02752016-7ED8-4C9C-AF77-69EB4AB83321}"/>
    <dgm:cxn modelId="{4673BCC7-20D0-4A46-97AE-6C142B7F1FA4}" type="presOf" srcId="{010CB1C5-FDE0-4044-A786-FECC94B281E7}" destId="{B76430B5-CB64-4CB7-BE61-A321629919DF}" srcOrd="0" destOrd="0" presId="urn:microsoft.com/office/officeart/2005/8/layout/vList2"/>
    <dgm:cxn modelId="{FC5CB4DC-5C5E-4F82-B707-3335DD556D66}" type="presOf" srcId="{A31CAC00-B29D-4C7E-85D2-D2F8934E0321}" destId="{8B092866-F598-45BD-B680-C45C51EAF01A}" srcOrd="0" destOrd="0" presId="urn:microsoft.com/office/officeart/2005/8/layout/vList2"/>
    <dgm:cxn modelId="{3B3AFBDD-7634-4E65-920F-20E3606FB90B}" type="presOf" srcId="{5B142F13-B355-4A0E-84AF-B9C586890B5C}" destId="{AFF5E740-39CD-4056-8B84-2B4A41E686AB}" srcOrd="0" destOrd="0" presId="urn:microsoft.com/office/officeart/2005/8/layout/vList2"/>
    <dgm:cxn modelId="{E54C82E8-CE02-4F40-99C9-EC36F5C73D76}" srcId="{A31CAC00-B29D-4C7E-85D2-D2F8934E0321}" destId="{B5D8E672-E345-4743-8573-F110C52B364E}" srcOrd="2" destOrd="0" parTransId="{09783AD9-E69E-49A3-83C6-A4982DB4F1B0}" sibTransId="{F5EBF56F-B5F2-449D-AE6C-6CEEE9FFD979}"/>
    <dgm:cxn modelId="{FF403922-4CDF-42C2-8CB4-87BFE338D8EC}" type="presParOf" srcId="{8B092866-F598-45BD-B680-C45C51EAF01A}" destId="{B76430B5-CB64-4CB7-BE61-A321629919DF}" srcOrd="0" destOrd="0" presId="urn:microsoft.com/office/officeart/2005/8/layout/vList2"/>
    <dgm:cxn modelId="{1482AAEC-AE96-4CCC-B19C-44342040942E}" type="presParOf" srcId="{8B092866-F598-45BD-B680-C45C51EAF01A}" destId="{C154AB4E-C7B5-4E45-8A71-29C2B77C236F}" srcOrd="1" destOrd="0" presId="urn:microsoft.com/office/officeart/2005/8/layout/vList2"/>
    <dgm:cxn modelId="{A46A0A84-4E00-4EAC-A150-61E2B3273381}" type="presParOf" srcId="{8B092866-F598-45BD-B680-C45C51EAF01A}" destId="{DE0B352C-A1B8-4F92-8724-BDDD43D3B5C6}" srcOrd="2" destOrd="0" presId="urn:microsoft.com/office/officeart/2005/8/layout/vList2"/>
    <dgm:cxn modelId="{63A3CFBE-4EB0-40D8-89BD-4D163937E025}" type="presParOf" srcId="{8B092866-F598-45BD-B680-C45C51EAF01A}" destId="{4E5575B9-F45A-4CD7-8E28-1B93B956A4EB}" srcOrd="3" destOrd="0" presId="urn:microsoft.com/office/officeart/2005/8/layout/vList2"/>
    <dgm:cxn modelId="{2F06B6FF-8FF0-4E4C-9C71-17ABAFD0B2DB}" type="presParOf" srcId="{8B092866-F598-45BD-B680-C45C51EAF01A}" destId="{8DDF3468-CAC1-4A55-B842-1D0778765E3A}" srcOrd="4" destOrd="0" presId="urn:microsoft.com/office/officeart/2005/8/layout/vList2"/>
    <dgm:cxn modelId="{87060F18-AB0F-4B36-A300-CA97A3EBCAE9}" type="presParOf" srcId="{8B092866-F598-45BD-B680-C45C51EAF01A}" destId="{EEAAFE75-BB96-429E-AADF-F68623402881}" srcOrd="5" destOrd="0" presId="urn:microsoft.com/office/officeart/2005/8/layout/vList2"/>
    <dgm:cxn modelId="{93ED6D2A-9F39-4395-BB03-262F7861065A}" type="presParOf" srcId="{8B092866-F598-45BD-B680-C45C51EAF01A}" destId="{AFF5E740-39CD-4056-8B84-2B4A41E686A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4B12FF-DD3B-4178-99EE-946CF90D2AD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F738C9C-BF4B-4831-ACB4-9EA64280033F}">
      <dgm:prSet/>
      <dgm:spPr/>
      <dgm:t>
        <a:bodyPr/>
        <a:lstStyle/>
        <a:p>
          <a:pPr algn="r" rtl="1"/>
          <a:r>
            <a:rPr lang="en-US" b="0" dirty="0" err="1"/>
            <a:t>نشأ</a:t>
          </a:r>
          <a:r>
            <a:rPr lang="en-US" b="0" dirty="0"/>
            <a:t> </a:t>
          </a:r>
          <a:r>
            <a:rPr lang="en-US" b="0" dirty="0" err="1"/>
            <a:t>في</a:t>
          </a:r>
          <a:r>
            <a:rPr lang="en-US" b="0" dirty="0"/>
            <a:t> </a:t>
          </a:r>
          <a:r>
            <a:rPr lang="en-US" b="0" dirty="0" err="1"/>
            <a:t>حي</a:t>
          </a:r>
          <a:r>
            <a:rPr lang="en-US" b="0" dirty="0"/>
            <a:t> </a:t>
          </a:r>
          <a:r>
            <a:rPr lang="en-US" b="0" dirty="0" err="1"/>
            <a:t>شعبي</a:t>
          </a:r>
          <a:r>
            <a:rPr lang="en-US" b="0" dirty="0"/>
            <a:t> </a:t>
          </a:r>
          <a:r>
            <a:rPr lang="en-US" b="0" dirty="0" err="1"/>
            <a:t>بالقاهرة</a:t>
          </a:r>
          <a:r>
            <a:rPr lang="en-US" b="0" dirty="0"/>
            <a:t>.</a:t>
          </a:r>
          <a:endParaRPr lang="en-US" dirty="0"/>
        </a:p>
      </dgm:t>
    </dgm:pt>
    <dgm:pt modelId="{BF9B1460-6489-40AD-A205-E69AD71D6DA5}" type="parTrans" cxnId="{BDE5C2D1-621E-45F4-B25E-0A8A49D99DC6}">
      <dgm:prSet/>
      <dgm:spPr/>
      <dgm:t>
        <a:bodyPr/>
        <a:lstStyle/>
        <a:p>
          <a:endParaRPr lang="en-US"/>
        </a:p>
      </dgm:t>
    </dgm:pt>
    <dgm:pt modelId="{584260F4-3815-40D1-B009-457E6F2E0EA2}" type="sibTrans" cxnId="{BDE5C2D1-621E-45F4-B25E-0A8A49D99DC6}">
      <dgm:prSet/>
      <dgm:spPr/>
      <dgm:t>
        <a:bodyPr/>
        <a:lstStyle/>
        <a:p>
          <a:endParaRPr lang="en-US"/>
        </a:p>
      </dgm:t>
    </dgm:pt>
    <dgm:pt modelId="{B6330AF9-5B77-4720-8BB7-C0F78FCF96C2}">
      <dgm:prSet/>
      <dgm:spPr/>
      <dgm:t>
        <a:bodyPr/>
        <a:lstStyle/>
        <a:p>
          <a:pPr algn="r" rtl="1"/>
          <a:r>
            <a:rPr lang="en-US" b="0" dirty="0" err="1"/>
            <a:t>درس</a:t>
          </a:r>
          <a:r>
            <a:rPr lang="en-US" b="0" dirty="0"/>
            <a:t> </a:t>
          </a:r>
          <a:r>
            <a:rPr lang="en-US" b="0" dirty="0" err="1"/>
            <a:t>الفلسفة</a:t>
          </a:r>
          <a:r>
            <a:rPr lang="en-US" b="0" dirty="0"/>
            <a:t> </a:t>
          </a:r>
          <a:r>
            <a:rPr lang="en-US" b="0" dirty="0" err="1"/>
            <a:t>في</a:t>
          </a:r>
          <a:r>
            <a:rPr lang="en-US" b="0" dirty="0"/>
            <a:t> </a:t>
          </a:r>
          <a:r>
            <a:rPr lang="en-US" b="0" dirty="0" err="1"/>
            <a:t>جامعة</a:t>
          </a:r>
          <a:r>
            <a:rPr lang="en-US" b="0" dirty="0"/>
            <a:t> </a:t>
          </a:r>
          <a:r>
            <a:rPr lang="en-US" b="0" dirty="0" err="1"/>
            <a:t>القاهرة</a:t>
          </a:r>
          <a:r>
            <a:rPr lang="en-US" b="0" dirty="0"/>
            <a:t>.</a:t>
          </a:r>
          <a:endParaRPr lang="en-US" dirty="0"/>
        </a:p>
      </dgm:t>
    </dgm:pt>
    <dgm:pt modelId="{CEB4AD27-2DDF-4018-A6BD-61B108123503}" type="parTrans" cxnId="{071BEA4F-6A47-457C-A88E-4F320F95B8C1}">
      <dgm:prSet/>
      <dgm:spPr/>
      <dgm:t>
        <a:bodyPr/>
        <a:lstStyle/>
        <a:p>
          <a:endParaRPr lang="en-US"/>
        </a:p>
      </dgm:t>
    </dgm:pt>
    <dgm:pt modelId="{359C14D0-87B6-4F9F-861D-EC8B77A847EC}" type="sibTrans" cxnId="{071BEA4F-6A47-457C-A88E-4F320F95B8C1}">
      <dgm:prSet/>
      <dgm:spPr/>
      <dgm:t>
        <a:bodyPr/>
        <a:lstStyle/>
        <a:p>
          <a:endParaRPr lang="en-US"/>
        </a:p>
      </dgm:t>
    </dgm:pt>
    <dgm:pt modelId="{6D744C20-D43F-4AC4-92C4-E91003157A40}">
      <dgm:prSet/>
      <dgm:spPr/>
      <dgm:t>
        <a:bodyPr/>
        <a:lstStyle/>
        <a:p>
          <a:pPr algn="r" rtl="1"/>
          <a:r>
            <a:rPr lang="en-US" b="0" dirty="0" err="1"/>
            <a:t>كان</a:t>
          </a:r>
          <a:r>
            <a:rPr lang="en-US" b="0" dirty="0"/>
            <a:t> </a:t>
          </a:r>
          <a:r>
            <a:rPr lang="en-US" b="0" dirty="0" err="1"/>
            <a:t>يكتب</a:t>
          </a:r>
          <a:r>
            <a:rPr lang="en-US" b="0" dirty="0"/>
            <a:t> </a:t>
          </a:r>
          <a:r>
            <a:rPr lang="en-US" b="0" dirty="0" err="1"/>
            <a:t>عن</a:t>
          </a:r>
          <a:r>
            <a:rPr lang="en-US" b="0" dirty="0"/>
            <a:t> </a:t>
          </a:r>
          <a:r>
            <a:rPr lang="en-US" b="0" dirty="0" err="1"/>
            <a:t>حياة</a:t>
          </a:r>
          <a:r>
            <a:rPr lang="en-US" b="0" dirty="0"/>
            <a:t> </a:t>
          </a:r>
          <a:r>
            <a:rPr lang="en-US" b="0" dirty="0" err="1"/>
            <a:t>الناس</a:t>
          </a:r>
          <a:r>
            <a:rPr lang="en-US" b="0" dirty="0"/>
            <a:t> </a:t>
          </a:r>
          <a:r>
            <a:rPr lang="en-US" b="0" dirty="0" err="1"/>
            <a:t>والمجتمع</a:t>
          </a:r>
          <a:r>
            <a:rPr lang="en-US" b="0" dirty="0"/>
            <a:t> </a:t>
          </a:r>
          <a:r>
            <a:rPr lang="en-US" b="0" dirty="0" err="1"/>
            <a:t>من</a:t>
          </a:r>
          <a:r>
            <a:rPr lang="en-US" b="0" dirty="0"/>
            <a:t> </a:t>
          </a:r>
          <a:r>
            <a:rPr lang="en-US" b="0" dirty="0" err="1"/>
            <a:t>حوله</a:t>
          </a:r>
          <a:r>
            <a:rPr lang="en-US" b="0" dirty="0"/>
            <a:t>.</a:t>
          </a:r>
          <a:endParaRPr lang="en-US" dirty="0"/>
        </a:p>
      </dgm:t>
    </dgm:pt>
    <dgm:pt modelId="{80AA45CF-D4C4-4557-90AB-A1E9B212F955}" type="parTrans" cxnId="{44DA9C55-F53F-4A1D-9F14-7667C9A32515}">
      <dgm:prSet/>
      <dgm:spPr/>
      <dgm:t>
        <a:bodyPr/>
        <a:lstStyle/>
        <a:p>
          <a:endParaRPr lang="en-US"/>
        </a:p>
      </dgm:t>
    </dgm:pt>
    <dgm:pt modelId="{97536B05-6F4A-4D1C-92FE-8B9AA8BD6390}" type="sibTrans" cxnId="{44DA9C55-F53F-4A1D-9F14-7667C9A32515}">
      <dgm:prSet/>
      <dgm:spPr/>
      <dgm:t>
        <a:bodyPr/>
        <a:lstStyle/>
        <a:p>
          <a:endParaRPr lang="en-US"/>
        </a:p>
      </dgm:t>
    </dgm:pt>
    <dgm:pt modelId="{5689AB22-B5B6-4E77-B995-34EFEDCD109A}" type="pres">
      <dgm:prSet presAssocID="{794B12FF-DD3B-4178-99EE-946CF90D2ADB}" presName="linear" presStyleCnt="0">
        <dgm:presLayoutVars>
          <dgm:animLvl val="lvl"/>
          <dgm:resizeHandles val="exact"/>
        </dgm:presLayoutVars>
      </dgm:prSet>
      <dgm:spPr/>
    </dgm:pt>
    <dgm:pt modelId="{7579316F-C55A-4369-AF9C-C6556C44FA60}" type="pres">
      <dgm:prSet presAssocID="{7F738C9C-BF4B-4831-ACB4-9EA64280033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7982C56-AD6D-4F63-8C92-E1AAFC385F1F}" type="pres">
      <dgm:prSet presAssocID="{584260F4-3815-40D1-B009-457E6F2E0EA2}" presName="spacer" presStyleCnt="0"/>
      <dgm:spPr/>
    </dgm:pt>
    <dgm:pt modelId="{C182D8A7-9276-493D-A7DF-AB5A39FD3229}" type="pres">
      <dgm:prSet presAssocID="{B6330AF9-5B77-4720-8BB7-C0F78FCF96C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6AC65A3-36E9-45D9-B1D8-EF8793113807}" type="pres">
      <dgm:prSet presAssocID="{359C14D0-87B6-4F9F-861D-EC8B77A847EC}" presName="spacer" presStyleCnt="0"/>
      <dgm:spPr/>
    </dgm:pt>
    <dgm:pt modelId="{CD09DA5C-5BB4-4635-A34F-F46B1BA8E638}" type="pres">
      <dgm:prSet presAssocID="{6D744C20-D43F-4AC4-92C4-E91003157A4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9612917-3319-4599-A241-03AE544E7C6B}" type="presOf" srcId="{B6330AF9-5B77-4720-8BB7-C0F78FCF96C2}" destId="{C182D8A7-9276-493D-A7DF-AB5A39FD3229}" srcOrd="0" destOrd="0" presId="urn:microsoft.com/office/officeart/2005/8/layout/vList2"/>
    <dgm:cxn modelId="{6288A044-3C51-42B9-A495-CEA83EB4811C}" type="presOf" srcId="{794B12FF-DD3B-4178-99EE-946CF90D2ADB}" destId="{5689AB22-B5B6-4E77-B995-34EFEDCD109A}" srcOrd="0" destOrd="0" presId="urn:microsoft.com/office/officeart/2005/8/layout/vList2"/>
    <dgm:cxn modelId="{071BEA4F-6A47-457C-A88E-4F320F95B8C1}" srcId="{794B12FF-DD3B-4178-99EE-946CF90D2ADB}" destId="{B6330AF9-5B77-4720-8BB7-C0F78FCF96C2}" srcOrd="1" destOrd="0" parTransId="{CEB4AD27-2DDF-4018-A6BD-61B108123503}" sibTransId="{359C14D0-87B6-4F9F-861D-EC8B77A847EC}"/>
    <dgm:cxn modelId="{44DA9C55-F53F-4A1D-9F14-7667C9A32515}" srcId="{794B12FF-DD3B-4178-99EE-946CF90D2ADB}" destId="{6D744C20-D43F-4AC4-92C4-E91003157A40}" srcOrd="2" destOrd="0" parTransId="{80AA45CF-D4C4-4557-90AB-A1E9B212F955}" sibTransId="{97536B05-6F4A-4D1C-92FE-8B9AA8BD6390}"/>
    <dgm:cxn modelId="{3058C4BC-4D58-448D-9167-D378B68E5992}" type="presOf" srcId="{7F738C9C-BF4B-4831-ACB4-9EA64280033F}" destId="{7579316F-C55A-4369-AF9C-C6556C44FA60}" srcOrd="0" destOrd="0" presId="urn:microsoft.com/office/officeart/2005/8/layout/vList2"/>
    <dgm:cxn modelId="{BDE5C2D1-621E-45F4-B25E-0A8A49D99DC6}" srcId="{794B12FF-DD3B-4178-99EE-946CF90D2ADB}" destId="{7F738C9C-BF4B-4831-ACB4-9EA64280033F}" srcOrd="0" destOrd="0" parTransId="{BF9B1460-6489-40AD-A205-E69AD71D6DA5}" sibTransId="{584260F4-3815-40D1-B009-457E6F2E0EA2}"/>
    <dgm:cxn modelId="{D2BDD6E4-DA1B-4E40-9673-FCF982195FFA}" type="presOf" srcId="{6D744C20-D43F-4AC4-92C4-E91003157A40}" destId="{CD09DA5C-5BB4-4635-A34F-F46B1BA8E638}" srcOrd="0" destOrd="0" presId="urn:microsoft.com/office/officeart/2005/8/layout/vList2"/>
    <dgm:cxn modelId="{3FBEEEC0-E773-4367-9BB6-AF96CF9262EA}" type="presParOf" srcId="{5689AB22-B5B6-4E77-B995-34EFEDCD109A}" destId="{7579316F-C55A-4369-AF9C-C6556C44FA60}" srcOrd="0" destOrd="0" presId="urn:microsoft.com/office/officeart/2005/8/layout/vList2"/>
    <dgm:cxn modelId="{722E711C-01FC-46C9-AB7B-2265C32B341F}" type="presParOf" srcId="{5689AB22-B5B6-4E77-B995-34EFEDCD109A}" destId="{D7982C56-AD6D-4F63-8C92-E1AAFC385F1F}" srcOrd="1" destOrd="0" presId="urn:microsoft.com/office/officeart/2005/8/layout/vList2"/>
    <dgm:cxn modelId="{E0E7DBD9-7BB0-408A-B350-96640DE49B40}" type="presParOf" srcId="{5689AB22-B5B6-4E77-B995-34EFEDCD109A}" destId="{C182D8A7-9276-493D-A7DF-AB5A39FD3229}" srcOrd="2" destOrd="0" presId="urn:microsoft.com/office/officeart/2005/8/layout/vList2"/>
    <dgm:cxn modelId="{DD559F93-461A-4320-B6D9-40F63F5B377F}" type="presParOf" srcId="{5689AB22-B5B6-4E77-B995-34EFEDCD109A}" destId="{C6AC65A3-36E9-45D9-B1D8-EF8793113807}" srcOrd="3" destOrd="0" presId="urn:microsoft.com/office/officeart/2005/8/layout/vList2"/>
    <dgm:cxn modelId="{9A0226E1-A8C2-4C04-9A48-32951B53085C}" type="presParOf" srcId="{5689AB22-B5B6-4E77-B995-34EFEDCD109A}" destId="{CD09DA5C-5BB4-4635-A34F-F46B1BA8E63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990801-8801-43CC-82E4-0B6322AEF2B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59F4208-E4FE-4A95-AD87-3CE7BEEE00CD}">
      <dgm:prSet/>
      <dgm:spPr/>
      <dgm:t>
        <a:bodyPr/>
        <a:lstStyle/>
        <a:p>
          <a:pPr algn="r" rtl="1"/>
          <a:r>
            <a:rPr lang="ar-JO" b="0" dirty="0"/>
            <a:t>الثلاثية</a:t>
          </a:r>
          <a:r>
            <a:rPr lang="en-US" b="0" dirty="0"/>
            <a:t>:</a:t>
          </a:r>
          <a:r>
            <a:rPr lang="ar-JO" b="0" dirty="0"/>
            <a:t> </a:t>
          </a:r>
          <a:r>
            <a:rPr lang="en-US" b="0" dirty="0"/>
            <a:t>)</a:t>
          </a:r>
          <a:r>
            <a:rPr lang="ar-JO" b="0" dirty="0"/>
            <a:t>بين القصرين وقصر الشوق والسكرية</a:t>
          </a:r>
          <a:r>
            <a:rPr lang="en-US" b="0" dirty="0"/>
            <a:t>(</a:t>
          </a:r>
          <a:endParaRPr lang="en-US" dirty="0"/>
        </a:p>
      </dgm:t>
    </dgm:pt>
    <dgm:pt modelId="{59E4397A-F1E1-40DD-B245-37877AF0C985}" type="parTrans" cxnId="{A4B9B13C-96A4-4CDD-AA3D-814E2D4E49C9}">
      <dgm:prSet/>
      <dgm:spPr/>
      <dgm:t>
        <a:bodyPr/>
        <a:lstStyle/>
        <a:p>
          <a:endParaRPr lang="en-US"/>
        </a:p>
      </dgm:t>
    </dgm:pt>
    <dgm:pt modelId="{96E31DFB-72B4-48D7-849A-B486D664B4B3}" type="sibTrans" cxnId="{A4B9B13C-96A4-4CDD-AA3D-814E2D4E49C9}">
      <dgm:prSet/>
      <dgm:spPr/>
      <dgm:t>
        <a:bodyPr/>
        <a:lstStyle/>
        <a:p>
          <a:endParaRPr lang="en-US"/>
        </a:p>
      </dgm:t>
    </dgm:pt>
    <dgm:pt modelId="{43167AA7-5745-4C1A-97B4-3A29F17091C2}">
      <dgm:prSet/>
      <dgm:spPr/>
      <dgm:t>
        <a:bodyPr/>
        <a:lstStyle/>
        <a:p>
          <a:pPr algn="r" rtl="1"/>
          <a:r>
            <a:rPr lang="en-US" b="0" dirty="0" err="1"/>
            <a:t>رواية</a:t>
          </a:r>
          <a:r>
            <a:rPr lang="en-US" b="0" dirty="0"/>
            <a:t> </a:t>
          </a:r>
          <a:r>
            <a:rPr lang="en-US" b="0" dirty="0" err="1"/>
            <a:t>اللص</a:t>
          </a:r>
          <a:r>
            <a:rPr lang="en-US" b="0" dirty="0"/>
            <a:t> </a:t>
          </a:r>
          <a:r>
            <a:rPr lang="en-US" b="0" dirty="0" err="1"/>
            <a:t>والكلاب</a:t>
          </a:r>
          <a:endParaRPr lang="en-US" dirty="0"/>
        </a:p>
      </dgm:t>
    </dgm:pt>
    <dgm:pt modelId="{2FCDF66D-9827-40C9-9502-53D96FFD111C}" type="parTrans" cxnId="{8797E2DC-D438-4DF7-B20E-D25AB66AD6FA}">
      <dgm:prSet/>
      <dgm:spPr/>
      <dgm:t>
        <a:bodyPr/>
        <a:lstStyle/>
        <a:p>
          <a:endParaRPr lang="en-US"/>
        </a:p>
      </dgm:t>
    </dgm:pt>
    <dgm:pt modelId="{1A51CB74-A717-4478-BC59-C75814AB9A5F}" type="sibTrans" cxnId="{8797E2DC-D438-4DF7-B20E-D25AB66AD6FA}">
      <dgm:prSet/>
      <dgm:spPr/>
      <dgm:t>
        <a:bodyPr/>
        <a:lstStyle/>
        <a:p>
          <a:endParaRPr lang="en-US"/>
        </a:p>
      </dgm:t>
    </dgm:pt>
    <dgm:pt modelId="{93470E97-62DA-4437-BF0F-952B9632A736}">
      <dgm:prSet/>
      <dgm:spPr/>
      <dgm:t>
        <a:bodyPr/>
        <a:lstStyle/>
        <a:p>
          <a:pPr algn="r" rtl="1"/>
          <a:r>
            <a:rPr lang="en-US" b="0" dirty="0" err="1"/>
            <a:t>رواية</a:t>
          </a:r>
          <a:r>
            <a:rPr lang="en-US" b="0" dirty="0"/>
            <a:t> </a:t>
          </a:r>
          <a:r>
            <a:rPr lang="en-US" b="0" dirty="0" err="1"/>
            <a:t>زقاق</a:t>
          </a:r>
          <a:r>
            <a:rPr lang="en-US" b="0" dirty="0"/>
            <a:t> </a:t>
          </a:r>
          <a:r>
            <a:rPr lang="en-US" b="0" dirty="0" err="1"/>
            <a:t>المدق</a:t>
          </a:r>
          <a:endParaRPr lang="en-US" dirty="0"/>
        </a:p>
      </dgm:t>
    </dgm:pt>
    <dgm:pt modelId="{ADDCD895-5C0A-4FFB-9C27-9D09E4C88C6E}" type="parTrans" cxnId="{A591EA9C-5AD1-4055-AF26-0934F4D41661}">
      <dgm:prSet/>
      <dgm:spPr/>
      <dgm:t>
        <a:bodyPr/>
        <a:lstStyle/>
        <a:p>
          <a:endParaRPr lang="en-US"/>
        </a:p>
      </dgm:t>
    </dgm:pt>
    <dgm:pt modelId="{3DB9F47E-51CB-4ADE-9E32-9B6821D7A20A}" type="sibTrans" cxnId="{A591EA9C-5AD1-4055-AF26-0934F4D41661}">
      <dgm:prSet/>
      <dgm:spPr/>
      <dgm:t>
        <a:bodyPr/>
        <a:lstStyle/>
        <a:p>
          <a:endParaRPr lang="en-US"/>
        </a:p>
      </dgm:t>
    </dgm:pt>
    <dgm:pt modelId="{8A75F6A2-CD50-4647-ADDE-430DBFBE6C25}" type="pres">
      <dgm:prSet presAssocID="{31990801-8801-43CC-82E4-0B6322AEF2BB}" presName="linear" presStyleCnt="0">
        <dgm:presLayoutVars>
          <dgm:animLvl val="lvl"/>
          <dgm:resizeHandles val="exact"/>
        </dgm:presLayoutVars>
      </dgm:prSet>
      <dgm:spPr/>
    </dgm:pt>
    <dgm:pt modelId="{1B18DB39-2C2C-4F77-AB20-79DD0D2B6ED7}" type="pres">
      <dgm:prSet presAssocID="{059F4208-E4FE-4A95-AD87-3CE7BEEE00C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1138796-BFAF-499D-954B-518CF42509F6}" type="pres">
      <dgm:prSet presAssocID="{96E31DFB-72B4-48D7-849A-B486D664B4B3}" presName="spacer" presStyleCnt="0"/>
      <dgm:spPr/>
    </dgm:pt>
    <dgm:pt modelId="{20BE7274-C8B5-47E9-A5CE-159D2B55E170}" type="pres">
      <dgm:prSet presAssocID="{43167AA7-5745-4C1A-97B4-3A29F17091C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8809A86-14A6-450E-A000-C720A2CAA933}" type="pres">
      <dgm:prSet presAssocID="{1A51CB74-A717-4478-BC59-C75814AB9A5F}" presName="spacer" presStyleCnt="0"/>
      <dgm:spPr/>
    </dgm:pt>
    <dgm:pt modelId="{E8C00508-32DC-4BE3-B7EF-F676BA115096}" type="pres">
      <dgm:prSet presAssocID="{93470E97-62DA-4437-BF0F-952B9632A73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D1B9103-9DF8-4282-B8E1-579D06947104}" type="presOf" srcId="{059F4208-E4FE-4A95-AD87-3CE7BEEE00CD}" destId="{1B18DB39-2C2C-4F77-AB20-79DD0D2B6ED7}" srcOrd="0" destOrd="0" presId="urn:microsoft.com/office/officeart/2005/8/layout/vList2"/>
    <dgm:cxn modelId="{B70B0A28-9142-4A37-AF9D-87A72BD1A03B}" type="presOf" srcId="{93470E97-62DA-4437-BF0F-952B9632A736}" destId="{E8C00508-32DC-4BE3-B7EF-F676BA115096}" srcOrd="0" destOrd="0" presId="urn:microsoft.com/office/officeart/2005/8/layout/vList2"/>
    <dgm:cxn modelId="{A4B9B13C-96A4-4CDD-AA3D-814E2D4E49C9}" srcId="{31990801-8801-43CC-82E4-0B6322AEF2BB}" destId="{059F4208-E4FE-4A95-AD87-3CE7BEEE00CD}" srcOrd="0" destOrd="0" parTransId="{59E4397A-F1E1-40DD-B245-37877AF0C985}" sibTransId="{96E31DFB-72B4-48D7-849A-B486D664B4B3}"/>
    <dgm:cxn modelId="{A591EA9C-5AD1-4055-AF26-0934F4D41661}" srcId="{31990801-8801-43CC-82E4-0B6322AEF2BB}" destId="{93470E97-62DA-4437-BF0F-952B9632A736}" srcOrd="2" destOrd="0" parTransId="{ADDCD895-5C0A-4FFB-9C27-9D09E4C88C6E}" sibTransId="{3DB9F47E-51CB-4ADE-9E32-9B6821D7A20A}"/>
    <dgm:cxn modelId="{34A172B0-4DB6-4484-B813-A5949E42CDA8}" type="presOf" srcId="{43167AA7-5745-4C1A-97B4-3A29F17091C2}" destId="{20BE7274-C8B5-47E9-A5CE-159D2B55E170}" srcOrd="0" destOrd="0" presId="urn:microsoft.com/office/officeart/2005/8/layout/vList2"/>
    <dgm:cxn modelId="{8797E2DC-D438-4DF7-B20E-D25AB66AD6FA}" srcId="{31990801-8801-43CC-82E4-0B6322AEF2BB}" destId="{43167AA7-5745-4C1A-97B4-3A29F17091C2}" srcOrd="1" destOrd="0" parTransId="{2FCDF66D-9827-40C9-9502-53D96FFD111C}" sibTransId="{1A51CB74-A717-4478-BC59-C75814AB9A5F}"/>
    <dgm:cxn modelId="{D2B298EA-D81D-4DDD-BC70-891396693373}" type="presOf" srcId="{31990801-8801-43CC-82E4-0B6322AEF2BB}" destId="{8A75F6A2-CD50-4647-ADDE-430DBFBE6C25}" srcOrd="0" destOrd="0" presId="urn:microsoft.com/office/officeart/2005/8/layout/vList2"/>
    <dgm:cxn modelId="{87138F22-87BD-4668-8EF6-B49DD431F581}" type="presParOf" srcId="{8A75F6A2-CD50-4647-ADDE-430DBFBE6C25}" destId="{1B18DB39-2C2C-4F77-AB20-79DD0D2B6ED7}" srcOrd="0" destOrd="0" presId="urn:microsoft.com/office/officeart/2005/8/layout/vList2"/>
    <dgm:cxn modelId="{D589FD69-B7C0-440A-BBF3-081915519B62}" type="presParOf" srcId="{8A75F6A2-CD50-4647-ADDE-430DBFBE6C25}" destId="{B1138796-BFAF-499D-954B-518CF42509F6}" srcOrd="1" destOrd="0" presId="urn:microsoft.com/office/officeart/2005/8/layout/vList2"/>
    <dgm:cxn modelId="{5C659AFB-1F19-4953-8388-BC6961730B82}" type="presParOf" srcId="{8A75F6A2-CD50-4647-ADDE-430DBFBE6C25}" destId="{20BE7274-C8B5-47E9-A5CE-159D2B55E170}" srcOrd="2" destOrd="0" presId="urn:microsoft.com/office/officeart/2005/8/layout/vList2"/>
    <dgm:cxn modelId="{F19B2707-BF29-4326-A595-B97DF8D0C2FB}" type="presParOf" srcId="{8A75F6A2-CD50-4647-ADDE-430DBFBE6C25}" destId="{28809A86-14A6-450E-A000-C720A2CAA933}" srcOrd="3" destOrd="0" presId="urn:microsoft.com/office/officeart/2005/8/layout/vList2"/>
    <dgm:cxn modelId="{9D226CC4-92B6-46CF-83FC-6CC99CAD3398}" type="presParOf" srcId="{8A75F6A2-CD50-4647-ADDE-430DBFBE6C25}" destId="{E8C00508-32DC-4BE3-B7EF-F676BA11509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1990801-8801-43CC-82E4-0B6322AEF2B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59F4208-E4FE-4A95-AD87-3CE7BEEE00CD}">
      <dgm:prSet/>
      <dgm:spPr/>
      <dgm:t>
        <a:bodyPr/>
        <a:lstStyle/>
        <a:p>
          <a:pPr algn="r" rtl="1"/>
          <a:r>
            <a:rPr lang="ar-JO" b="0" dirty="0"/>
            <a:t>كتب أكثر من  50 رواية وقصة</a:t>
          </a:r>
          <a:endParaRPr lang="en-US" dirty="0"/>
        </a:p>
      </dgm:t>
    </dgm:pt>
    <dgm:pt modelId="{59E4397A-F1E1-40DD-B245-37877AF0C985}" type="parTrans" cxnId="{A4B9B13C-96A4-4CDD-AA3D-814E2D4E49C9}">
      <dgm:prSet/>
      <dgm:spPr/>
      <dgm:t>
        <a:bodyPr/>
        <a:lstStyle/>
        <a:p>
          <a:endParaRPr lang="en-US"/>
        </a:p>
      </dgm:t>
    </dgm:pt>
    <dgm:pt modelId="{96E31DFB-72B4-48D7-849A-B486D664B4B3}" type="sibTrans" cxnId="{A4B9B13C-96A4-4CDD-AA3D-814E2D4E49C9}">
      <dgm:prSet/>
      <dgm:spPr/>
      <dgm:t>
        <a:bodyPr/>
        <a:lstStyle/>
        <a:p>
          <a:endParaRPr lang="en-US"/>
        </a:p>
      </dgm:t>
    </dgm:pt>
    <dgm:pt modelId="{43167AA7-5745-4C1A-97B4-3A29F17091C2}">
      <dgm:prSet/>
      <dgm:spPr/>
      <dgm:t>
        <a:bodyPr/>
        <a:lstStyle/>
        <a:p>
          <a:pPr algn="r" rtl="1"/>
          <a:r>
            <a:rPr lang="ar-JO" b="0" dirty="0"/>
            <a:t>أعماله تُرجمت إلى لغات عديدة</a:t>
          </a:r>
          <a:endParaRPr lang="en-US" dirty="0"/>
        </a:p>
      </dgm:t>
    </dgm:pt>
    <dgm:pt modelId="{2FCDF66D-9827-40C9-9502-53D96FFD111C}" type="parTrans" cxnId="{8797E2DC-D438-4DF7-B20E-D25AB66AD6FA}">
      <dgm:prSet/>
      <dgm:spPr/>
      <dgm:t>
        <a:bodyPr/>
        <a:lstStyle/>
        <a:p>
          <a:endParaRPr lang="en-US"/>
        </a:p>
      </dgm:t>
    </dgm:pt>
    <dgm:pt modelId="{1A51CB74-A717-4478-BC59-C75814AB9A5F}" type="sibTrans" cxnId="{8797E2DC-D438-4DF7-B20E-D25AB66AD6FA}">
      <dgm:prSet/>
      <dgm:spPr/>
      <dgm:t>
        <a:bodyPr/>
        <a:lstStyle/>
        <a:p>
          <a:endParaRPr lang="en-US"/>
        </a:p>
      </dgm:t>
    </dgm:pt>
    <dgm:pt modelId="{93470E97-62DA-4437-BF0F-952B9632A736}">
      <dgm:prSet/>
      <dgm:spPr/>
      <dgm:t>
        <a:bodyPr/>
        <a:lstStyle/>
        <a:p>
          <a:pPr algn="r" rtl="1"/>
          <a:r>
            <a:rPr lang="ar-JO" b="0" dirty="0"/>
            <a:t>حصل على جائزة نوبل في الأدب</a:t>
          </a:r>
          <a:endParaRPr lang="en-US" dirty="0"/>
        </a:p>
      </dgm:t>
    </dgm:pt>
    <dgm:pt modelId="{ADDCD895-5C0A-4FFB-9C27-9D09E4C88C6E}" type="parTrans" cxnId="{A591EA9C-5AD1-4055-AF26-0934F4D41661}">
      <dgm:prSet/>
      <dgm:spPr/>
      <dgm:t>
        <a:bodyPr/>
        <a:lstStyle/>
        <a:p>
          <a:endParaRPr lang="en-US"/>
        </a:p>
      </dgm:t>
    </dgm:pt>
    <dgm:pt modelId="{3DB9F47E-51CB-4ADE-9E32-9B6821D7A20A}" type="sibTrans" cxnId="{A591EA9C-5AD1-4055-AF26-0934F4D41661}">
      <dgm:prSet/>
      <dgm:spPr/>
      <dgm:t>
        <a:bodyPr/>
        <a:lstStyle/>
        <a:p>
          <a:endParaRPr lang="en-US"/>
        </a:p>
      </dgm:t>
    </dgm:pt>
    <dgm:pt modelId="{8A75F6A2-CD50-4647-ADDE-430DBFBE6C25}" type="pres">
      <dgm:prSet presAssocID="{31990801-8801-43CC-82E4-0B6322AEF2BB}" presName="linear" presStyleCnt="0">
        <dgm:presLayoutVars>
          <dgm:animLvl val="lvl"/>
          <dgm:resizeHandles val="exact"/>
        </dgm:presLayoutVars>
      </dgm:prSet>
      <dgm:spPr/>
    </dgm:pt>
    <dgm:pt modelId="{1B18DB39-2C2C-4F77-AB20-79DD0D2B6ED7}" type="pres">
      <dgm:prSet presAssocID="{059F4208-E4FE-4A95-AD87-3CE7BEEE00C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1138796-BFAF-499D-954B-518CF42509F6}" type="pres">
      <dgm:prSet presAssocID="{96E31DFB-72B4-48D7-849A-B486D664B4B3}" presName="spacer" presStyleCnt="0"/>
      <dgm:spPr/>
    </dgm:pt>
    <dgm:pt modelId="{20BE7274-C8B5-47E9-A5CE-159D2B55E170}" type="pres">
      <dgm:prSet presAssocID="{43167AA7-5745-4C1A-97B4-3A29F17091C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8809A86-14A6-450E-A000-C720A2CAA933}" type="pres">
      <dgm:prSet presAssocID="{1A51CB74-A717-4478-BC59-C75814AB9A5F}" presName="spacer" presStyleCnt="0"/>
      <dgm:spPr/>
    </dgm:pt>
    <dgm:pt modelId="{E8C00508-32DC-4BE3-B7EF-F676BA115096}" type="pres">
      <dgm:prSet presAssocID="{93470E97-62DA-4437-BF0F-952B9632A736}" presName="parentText" presStyleLbl="node1" presStyleIdx="2" presStyleCnt="3" custLinFactNeighborX="2581" custLinFactNeighborY="24920">
        <dgm:presLayoutVars>
          <dgm:chMax val="0"/>
          <dgm:bulletEnabled val="1"/>
        </dgm:presLayoutVars>
      </dgm:prSet>
      <dgm:spPr/>
    </dgm:pt>
  </dgm:ptLst>
  <dgm:cxnLst>
    <dgm:cxn modelId="{9D1B9103-9DF8-4282-B8E1-579D06947104}" type="presOf" srcId="{059F4208-E4FE-4A95-AD87-3CE7BEEE00CD}" destId="{1B18DB39-2C2C-4F77-AB20-79DD0D2B6ED7}" srcOrd="0" destOrd="0" presId="urn:microsoft.com/office/officeart/2005/8/layout/vList2"/>
    <dgm:cxn modelId="{B70B0A28-9142-4A37-AF9D-87A72BD1A03B}" type="presOf" srcId="{93470E97-62DA-4437-BF0F-952B9632A736}" destId="{E8C00508-32DC-4BE3-B7EF-F676BA115096}" srcOrd="0" destOrd="0" presId="urn:microsoft.com/office/officeart/2005/8/layout/vList2"/>
    <dgm:cxn modelId="{A4B9B13C-96A4-4CDD-AA3D-814E2D4E49C9}" srcId="{31990801-8801-43CC-82E4-0B6322AEF2BB}" destId="{059F4208-E4FE-4A95-AD87-3CE7BEEE00CD}" srcOrd="0" destOrd="0" parTransId="{59E4397A-F1E1-40DD-B245-37877AF0C985}" sibTransId="{96E31DFB-72B4-48D7-849A-B486D664B4B3}"/>
    <dgm:cxn modelId="{A591EA9C-5AD1-4055-AF26-0934F4D41661}" srcId="{31990801-8801-43CC-82E4-0B6322AEF2BB}" destId="{93470E97-62DA-4437-BF0F-952B9632A736}" srcOrd="2" destOrd="0" parTransId="{ADDCD895-5C0A-4FFB-9C27-9D09E4C88C6E}" sibTransId="{3DB9F47E-51CB-4ADE-9E32-9B6821D7A20A}"/>
    <dgm:cxn modelId="{34A172B0-4DB6-4484-B813-A5949E42CDA8}" type="presOf" srcId="{43167AA7-5745-4C1A-97B4-3A29F17091C2}" destId="{20BE7274-C8B5-47E9-A5CE-159D2B55E170}" srcOrd="0" destOrd="0" presId="urn:microsoft.com/office/officeart/2005/8/layout/vList2"/>
    <dgm:cxn modelId="{8797E2DC-D438-4DF7-B20E-D25AB66AD6FA}" srcId="{31990801-8801-43CC-82E4-0B6322AEF2BB}" destId="{43167AA7-5745-4C1A-97B4-3A29F17091C2}" srcOrd="1" destOrd="0" parTransId="{2FCDF66D-9827-40C9-9502-53D96FFD111C}" sibTransId="{1A51CB74-A717-4478-BC59-C75814AB9A5F}"/>
    <dgm:cxn modelId="{D2B298EA-D81D-4DDD-BC70-891396693373}" type="presOf" srcId="{31990801-8801-43CC-82E4-0B6322AEF2BB}" destId="{8A75F6A2-CD50-4647-ADDE-430DBFBE6C25}" srcOrd="0" destOrd="0" presId="urn:microsoft.com/office/officeart/2005/8/layout/vList2"/>
    <dgm:cxn modelId="{87138F22-87BD-4668-8EF6-B49DD431F581}" type="presParOf" srcId="{8A75F6A2-CD50-4647-ADDE-430DBFBE6C25}" destId="{1B18DB39-2C2C-4F77-AB20-79DD0D2B6ED7}" srcOrd="0" destOrd="0" presId="urn:microsoft.com/office/officeart/2005/8/layout/vList2"/>
    <dgm:cxn modelId="{D589FD69-B7C0-440A-BBF3-081915519B62}" type="presParOf" srcId="{8A75F6A2-CD50-4647-ADDE-430DBFBE6C25}" destId="{B1138796-BFAF-499D-954B-518CF42509F6}" srcOrd="1" destOrd="0" presId="urn:microsoft.com/office/officeart/2005/8/layout/vList2"/>
    <dgm:cxn modelId="{5C659AFB-1F19-4953-8388-BC6961730B82}" type="presParOf" srcId="{8A75F6A2-CD50-4647-ADDE-430DBFBE6C25}" destId="{20BE7274-C8B5-47E9-A5CE-159D2B55E170}" srcOrd="2" destOrd="0" presId="urn:microsoft.com/office/officeart/2005/8/layout/vList2"/>
    <dgm:cxn modelId="{F19B2707-BF29-4326-A595-B97DF8D0C2FB}" type="presParOf" srcId="{8A75F6A2-CD50-4647-ADDE-430DBFBE6C25}" destId="{28809A86-14A6-450E-A000-C720A2CAA933}" srcOrd="3" destOrd="0" presId="urn:microsoft.com/office/officeart/2005/8/layout/vList2"/>
    <dgm:cxn modelId="{9D226CC4-92B6-46CF-83FC-6CC99CAD3398}" type="presParOf" srcId="{8A75F6A2-CD50-4647-ADDE-430DBFBE6C25}" destId="{E8C00508-32DC-4BE3-B7EF-F676BA11509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833CDB9-7E1C-4026-9F4A-DE4652783C4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2BE8596-C222-4847-AC80-26F8C0D49F7C}">
      <dgm:prSet/>
      <dgm:spPr/>
      <dgm:t>
        <a:bodyPr/>
        <a:lstStyle/>
        <a:p>
          <a:r>
            <a:rPr lang="en-US" b="0"/>
            <a:t>جعل الرواية العربية معروفة عالميًا.</a:t>
          </a:r>
          <a:endParaRPr lang="en-US"/>
        </a:p>
      </dgm:t>
    </dgm:pt>
    <dgm:pt modelId="{194894E4-AA54-4F25-9F7A-6436B56DC2FD}" type="parTrans" cxnId="{7B25F213-7931-4C44-B8CC-A1B7240A4438}">
      <dgm:prSet/>
      <dgm:spPr/>
      <dgm:t>
        <a:bodyPr/>
        <a:lstStyle/>
        <a:p>
          <a:endParaRPr lang="en-US"/>
        </a:p>
      </dgm:t>
    </dgm:pt>
    <dgm:pt modelId="{8A86D0DF-5FA1-4AF6-9822-5CDEBFC5796A}" type="sibTrans" cxnId="{7B25F213-7931-4C44-B8CC-A1B7240A4438}">
      <dgm:prSet/>
      <dgm:spPr/>
      <dgm:t>
        <a:bodyPr/>
        <a:lstStyle/>
        <a:p>
          <a:endParaRPr lang="en-US"/>
        </a:p>
      </dgm:t>
    </dgm:pt>
    <dgm:pt modelId="{246E9AC2-74DB-4867-A182-74F5250CE43B}">
      <dgm:prSet/>
      <dgm:spPr/>
      <dgm:t>
        <a:bodyPr/>
        <a:lstStyle/>
        <a:p>
          <a:r>
            <a:rPr lang="en-US" b="0"/>
            <a:t>كتب عن الإنسان والمجتمع بطريقة واقعية.</a:t>
          </a:r>
          <a:endParaRPr lang="en-US"/>
        </a:p>
      </dgm:t>
    </dgm:pt>
    <dgm:pt modelId="{ED77492F-40F2-4AA9-B024-D842F005A353}" type="parTrans" cxnId="{BD519F3F-885A-4758-9A24-2D60968FE37C}">
      <dgm:prSet/>
      <dgm:spPr/>
      <dgm:t>
        <a:bodyPr/>
        <a:lstStyle/>
        <a:p>
          <a:endParaRPr lang="en-US"/>
        </a:p>
      </dgm:t>
    </dgm:pt>
    <dgm:pt modelId="{A4ADDF08-F788-40CF-A397-B43400ACB892}" type="sibTrans" cxnId="{BD519F3F-885A-4758-9A24-2D60968FE37C}">
      <dgm:prSet/>
      <dgm:spPr/>
      <dgm:t>
        <a:bodyPr/>
        <a:lstStyle/>
        <a:p>
          <a:endParaRPr lang="en-US"/>
        </a:p>
      </dgm:t>
    </dgm:pt>
    <dgm:pt modelId="{62C94A77-B410-4BD8-A5EF-B019BF220AC0}">
      <dgm:prSet/>
      <dgm:spPr/>
      <dgm:t>
        <a:bodyPr/>
        <a:lstStyle/>
        <a:p>
          <a:r>
            <a:rPr lang="en-US" b="0"/>
            <a:t>أثّر في الكثير من الأدباء العرب.</a:t>
          </a:r>
          <a:endParaRPr lang="en-US"/>
        </a:p>
      </dgm:t>
    </dgm:pt>
    <dgm:pt modelId="{70983F60-1B72-4F20-8BD0-0D4F37035FD5}" type="parTrans" cxnId="{55F0F6CB-C646-45A0-A9F5-ADD98450B7F0}">
      <dgm:prSet/>
      <dgm:spPr/>
      <dgm:t>
        <a:bodyPr/>
        <a:lstStyle/>
        <a:p>
          <a:endParaRPr lang="en-US"/>
        </a:p>
      </dgm:t>
    </dgm:pt>
    <dgm:pt modelId="{72FDB459-CDE3-47EA-A8AB-A0471D94FD8F}" type="sibTrans" cxnId="{55F0F6CB-C646-45A0-A9F5-ADD98450B7F0}">
      <dgm:prSet/>
      <dgm:spPr/>
      <dgm:t>
        <a:bodyPr/>
        <a:lstStyle/>
        <a:p>
          <a:endParaRPr lang="en-US"/>
        </a:p>
      </dgm:t>
    </dgm:pt>
    <dgm:pt modelId="{06DAC53B-F46C-4186-A9F1-EE97B9848E0A}" type="pres">
      <dgm:prSet presAssocID="{3833CDB9-7E1C-4026-9F4A-DE4652783C4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8ECD12B-6E3F-4832-8579-15BC7A653DF3}" type="pres">
      <dgm:prSet presAssocID="{32BE8596-C222-4847-AC80-26F8C0D49F7C}" presName="hierRoot1" presStyleCnt="0"/>
      <dgm:spPr/>
    </dgm:pt>
    <dgm:pt modelId="{C76A15E2-CF4F-404B-A8C1-8ED9AEED821B}" type="pres">
      <dgm:prSet presAssocID="{32BE8596-C222-4847-AC80-26F8C0D49F7C}" presName="composite" presStyleCnt="0"/>
      <dgm:spPr/>
    </dgm:pt>
    <dgm:pt modelId="{3645D546-25E5-4C24-94C8-0F883ACFFFFF}" type="pres">
      <dgm:prSet presAssocID="{32BE8596-C222-4847-AC80-26F8C0D49F7C}" presName="background" presStyleLbl="node0" presStyleIdx="0" presStyleCnt="3"/>
      <dgm:spPr>
        <a:solidFill>
          <a:schemeClr val="accent3"/>
        </a:solidFill>
      </dgm:spPr>
    </dgm:pt>
    <dgm:pt modelId="{6BFEE06E-7E25-41C4-859F-7A2D817C4DF5}" type="pres">
      <dgm:prSet presAssocID="{32BE8596-C222-4847-AC80-26F8C0D49F7C}" presName="text" presStyleLbl="fgAcc0" presStyleIdx="0" presStyleCnt="3">
        <dgm:presLayoutVars>
          <dgm:chPref val="3"/>
        </dgm:presLayoutVars>
      </dgm:prSet>
      <dgm:spPr/>
    </dgm:pt>
    <dgm:pt modelId="{2A029BA6-4A64-46E5-A62E-53D6C99B959B}" type="pres">
      <dgm:prSet presAssocID="{32BE8596-C222-4847-AC80-26F8C0D49F7C}" presName="hierChild2" presStyleCnt="0"/>
      <dgm:spPr/>
    </dgm:pt>
    <dgm:pt modelId="{7E78714D-1B1A-4A6C-9F38-9B77CA0DC4B9}" type="pres">
      <dgm:prSet presAssocID="{246E9AC2-74DB-4867-A182-74F5250CE43B}" presName="hierRoot1" presStyleCnt="0"/>
      <dgm:spPr/>
    </dgm:pt>
    <dgm:pt modelId="{CD9ABE94-380C-4006-8318-BF8717DE96EE}" type="pres">
      <dgm:prSet presAssocID="{246E9AC2-74DB-4867-A182-74F5250CE43B}" presName="composite" presStyleCnt="0"/>
      <dgm:spPr/>
    </dgm:pt>
    <dgm:pt modelId="{72BBF7B6-BF2A-4CE8-82CC-6A4C3F28F3DC}" type="pres">
      <dgm:prSet presAssocID="{246E9AC2-74DB-4867-A182-74F5250CE43B}" presName="background" presStyleLbl="node0" presStyleIdx="1" presStyleCnt="3"/>
      <dgm:spPr>
        <a:solidFill>
          <a:srgbClr val="FFC000"/>
        </a:solidFill>
      </dgm:spPr>
    </dgm:pt>
    <dgm:pt modelId="{2DB80D36-E761-489E-8446-E9630CA16F69}" type="pres">
      <dgm:prSet presAssocID="{246E9AC2-74DB-4867-A182-74F5250CE43B}" presName="text" presStyleLbl="fgAcc0" presStyleIdx="1" presStyleCnt="3">
        <dgm:presLayoutVars>
          <dgm:chPref val="3"/>
        </dgm:presLayoutVars>
      </dgm:prSet>
      <dgm:spPr/>
    </dgm:pt>
    <dgm:pt modelId="{297A9C21-6FA3-4D28-9068-E97019CBE9AC}" type="pres">
      <dgm:prSet presAssocID="{246E9AC2-74DB-4867-A182-74F5250CE43B}" presName="hierChild2" presStyleCnt="0"/>
      <dgm:spPr/>
    </dgm:pt>
    <dgm:pt modelId="{C00F271F-3FD6-40B5-A192-800CBE69ADDC}" type="pres">
      <dgm:prSet presAssocID="{62C94A77-B410-4BD8-A5EF-B019BF220AC0}" presName="hierRoot1" presStyleCnt="0"/>
      <dgm:spPr/>
    </dgm:pt>
    <dgm:pt modelId="{E514596A-1EF5-4E7A-B84D-DF9D721F1B54}" type="pres">
      <dgm:prSet presAssocID="{62C94A77-B410-4BD8-A5EF-B019BF220AC0}" presName="composite" presStyleCnt="0"/>
      <dgm:spPr/>
    </dgm:pt>
    <dgm:pt modelId="{F8F0A3A0-5DAF-4FEE-A1E3-5A3719FF932F}" type="pres">
      <dgm:prSet presAssocID="{62C94A77-B410-4BD8-A5EF-B019BF220AC0}" presName="background" presStyleLbl="node0" presStyleIdx="2" presStyleCnt="3"/>
      <dgm:spPr>
        <a:solidFill>
          <a:srgbClr val="C00000"/>
        </a:solidFill>
      </dgm:spPr>
    </dgm:pt>
    <dgm:pt modelId="{F0AB3858-02C0-4984-A36E-37CA7867E9D2}" type="pres">
      <dgm:prSet presAssocID="{62C94A77-B410-4BD8-A5EF-B019BF220AC0}" presName="text" presStyleLbl="fgAcc0" presStyleIdx="2" presStyleCnt="3">
        <dgm:presLayoutVars>
          <dgm:chPref val="3"/>
        </dgm:presLayoutVars>
      </dgm:prSet>
      <dgm:spPr/>
    </dgm:pt>
    <dgm:pt modelId="{F983C5DC-3C64-4978-8020-CBFA30A27467}" type="pres">
      <dgm:prSet presAssocID="{62C94A77-B410-4BD8-A5EF-B019BF220AC0}" presName="hierChild2" presStyleCnt="0"/>
      <dgm:spPr/>
    </dgm:pt>
  </dgm:ptLst>
  <dgm:cxnLst>
    <dgm:cxn modelId="{7B25F213-7931-4C44-B8CC-A1B7240A4438}" srcId="{3833CDB9-7E1C-4026-9F4A-DE4652783C46}" destId="{32BE8596-C222-4847-AC80-26F8C0D49F7C}" srcOrd="0" destOrd="0" parTransId="{194894E4-AA54-4F25-9F7A-6436B56DC2FD}" sibTransId="{8A86D0DF-5FA1-4AF6-9822-5CDEBFC5796A}"/>
    <dgm:cxn modelId="{BD519F3F-885A-4758-9A24-2D60968FE37C}" srcId="{3833CDB9-7E1C-4026-9F4A-DE4652783C46}" destId="{246E9AC2-74DB-4867-A182-74F5250CE43B}" srcOrd="1" destOrd="0" parTransId="{ED77492F-40F2-4AA9-B024-D842F005A353}" sibTransId="{A4ADDF08-F788-40CF-A397-B43400ACB892}"/>
    <dgm:cxn modelId="{9D0A5884-C750-4AEA-8F10-E3E0273CB50B}" type="presOf" srcId="{3833CDB9-7E1C-4026-9F4A-DE4652783C46}" destId="{06DAC53B-F46C-4186-A9F1-EE97B9848E0A}" srcOrd="0" destOrd="0" presId="urn:microsoft.com/office/officeart/2005/8/layout/hierarchy1"/>
    <dgm:cxn modelId="{1D6E889E-D023-4571-A97B-369E2FA8E74C}" type="presOf" srcId="{62C94A77-B410-4BD8-A5EF-B019BF220AC0}" destId="{F0AB3858-02C0-4984-A36E-37CA7867E9D2}" srcOrd="0" destOrd="0" presId="urn:microsoft.com/office/officeart/2005/8/layout/hierarchy1"/>
    <dgm:cxn modelId="{55F0F6CB-C646-45A0-A9F5-ADD98450B7F0}" srcId="{3833CDB9-7E1C-4026-9F4A-DE4652783C46}" destId="{62C94A77-B410-4BD8-A5EF-B019BF220AC0}" srcOrd="2" destOrd="0" parTransId="{70983F60-1B72-4F20-8BD0-0D4F37035FD5}" sibTransId="{72FDB459-CDE3-47EA-A8AB-A0471D94FD8F}"/>
    <dgm:cxn modelId="{9B9533E1-6123-432C-AE68-82C0F7BDC116}" type="presOf" srcId="{246E9AC2-74DB-4867-A182-74F5250CE43B}" destId="{2DB80D36-E761-489E-8446-E9630CA16F69}" srcOrd="0" destOrd="0" presId="urn:microsoft.com/office/officeart/2005/8/layout/hierarchy1"/>
    <dgm:cxn modelId="{99F376FA-C05A-4AFC-9E37-8C107AF973FB}" type="presOf" srcId="{32BE8596-C222-4847-AC80-26F8C0D49F7C}" destId="{6BFEE06E-7E25-41C4-859F-7A2D817C4DF5}" srcOrd="0" destOrd="0" presId="urn:microsoft.com/office/officeart/2005/8/layout/hierarchy1"/>
    <dgm:cxn modelId="{27AE8DFA-8DB3-4E3E-967F-DE3A0BBDA3F0}" type="presParOf" srcId="{06DAC53B-F46C-4186-A9F1-EE97B9848E0A}" destId="{98ECD12B-6E3F-4832-8579-15BC7A653DF3}" srcOrd="0" destOrd="0" presId="urn:microsoft.com/office/officeart/2005/8/layout/hierarchy1"/>
    <dgm:cxn modelId="{63F59AD9-3DFA-48FE-A8F6-BEE3A4D69BA4}" type="presParOf" srcId="{98ECD12B-6E3F-4832-8579-15BC7A653DF3}" destId="{C76A15E2-CF4F-404B-A8C1-8ED9AEED821B}" srcOrd="0" destOrd="0" presId="urn:microsoft.com/office/officeart/2005/8/layout/hierarchy1"/>
    <dgm:cxn modelId="{44156FB3-1B42-4200-98C5-3E80E158E509}" type="presParOf" srcId="{C76A15E2-CF4F-404B-A8C1-8ED9AEED821B}" destId="{3645D546-25E5-4C24-94C8-0F883ACFFFFF}" srcOrd="0" destOrd="0" presId="urn:microsoft.com/office/officeart/2005/8/layout/hierarchy1"/>
    <dgm:cxn modelId="{E24F4835-20D0-469B-B4EC-C6690FD32C05}" type="presParOf" srcId="{C76A15E2-CF4F-404B-A8C1-8ED9AEED821B}" destId="{6BFEE06E-7E25-41C4-859F-7A2D817C4DF5}" srcOrd="1" destOrd="0" presId="urn:microsoft.com/office/officeart/2005/8/layout/hierarchy1"/>
    <dgm:cxn modelId="{F39136AE-5A56-4D24-8BBF-54D11FE241D0}" type="presParOf" srcId="{98ECD12B-6E3F-4832-8579-15BC7A653DF3}" destId="{2A029BA6-4A64-46E5-A62E-53D6C99B959B}" srcOrd="1" destOrd="0" presId="urn:microsoft.com/office/officeart/2005/8/layout/hierarchy1"/>
    <dgm:cxn modelId="{8924D9CE-F254-466F-A761-F5B7A7A4BFBB}" type="presParOf" srcId="{06DAC53B-F46C-4186-A9F1-EE97B9848E0A}" destId="{7E78714D-1B1A-4A6C-9F38-9B77CA0DC4B9}" srcOrd="1" destOrd="0" presId="urn:microsoft.com/office/officeart/2005/8/layout/hierarchy1"/>
    <dgm:cxn modelId="{517CF1D0-4079-421B-B4A6-35913F1FD41D}" type="presParOf" srcId="{7E78714D-1B1A-4A6C-9F38-9B77CA0DC4B9}" destId="{CD9ABE94-380C-4006-8318-BF8717DE96EE}" srcOrd="0" destOrd="0" presId="urn:microsoft.com/office/officeart/2005/8/layout/hierarchy1"/>
    <dgm:cxn modelId="{BED8C0EE-9EBC-4AC2-B91B-DD7160EF2505}" type="presParOf" srcId="{CD9ABE94-380C-4006-8318-BF8717DE96EE}" destId="{72BBF7B6-BF2A-4CE8-82CC-6A4C3F28F3DC}" srcOrd="0" destOrd="0" presId="urn:microsoft.com/office/officeart/2005/8/layout/hierarchy1"/>
    <dgm:cxn modelId="{E5202174-4882-4C3E-B929-74F5BA3A846C}" type="presParOf" srcId="{CD9ABE94-380C-4006-8318-BF8717DE96EE}" destId="{2DB80D36-E761-489E-8446-E9630CA16F69}" srcOrd="1" destOrd="0" presId="urn:microsoft.com/office/officeart/2005/8/layout/hierarchy1"/>
    <dgm:cxn modelId="{5AFFFF15-1912-4495-8C81-D48848D74C48}" type="presParOf" srcId="{7E78714D-1B1A-4A6C-9F38-9B77CA0DC4B9}" destId="{297A9C21-6FA3-4D28-9068-E97019CBE9AC}" srcOrd="1" destOrd="0" presId="urn:microsoft.com/office/officeart/2005/8/layout/hierarchy1"/>
    <dgm:cxn modelId="{260BCDA0-7795-4CBE-9E54-E2963DCA2651}" type="presParOf" srcId="{06DAC53B-F46C-4186-A9F1-EE97B9848E0A}" destId="{C00F271F-3FD6-40B5-A192-800CBE69ADDC}" srcOrd="2" destOrd="0" presId="urn:microsoft.com/office/officeart/2005/8/layout/hierarchy1"/>
    <dgm:cxn modelId="{5A054F75-EA61-4E2D-A8F5-6A15A913F21F}" type="presParOf" srcId="{C00F271F-3FD6-40B5-A192-800CBE69ADDC}" destId="{E514596A-1EF5-4E7A-B84D-DF9D721F1B54}" srcOrd="0" destOrd="0" presId="urn:microsoft.com/office/officeart/2005/8/layout/hierarchy1"/>
    <dgm:cxn modelId="{A822F936-DAB8-461A-B49D-BE5A45B1E043}" type="presParOf" srcId="{E514596A-1EF5-4E7A-B84D-DF9D721F1B54}" destId="{F8F0A3A0-5DAF-4FEE-A1E3-5A3719FF932F}" srcOrd="0" destOrd="0" presId="urn:microsoft.com/office/officeart/2005/8/layout/hierarchy1"/>
    <dgm:cxn modelId="{D4E7397D-6DA6-4FA3-8612-6B68E83FAF37}" type="presParOf" srcId="{E514596A-1EF5-4E7A-B84D-DF9D721F1B54}" destId="{F0AB3858-02C0-4984-A36E-37CA7867E9D2}" srcOrd="1" destOrd="0" presId="urn:microsoft.com/office/officeart/2005/8/layout/hierarchy1"/>
    <dgm:cxn modelId="{59416AEE-A141-45BF-93D6-19D91E2116BD}" type="presParOf" srcId="{C00F271F-3FD6-40B5-A192-800CBE69ADDC}" destId="{F983C5DC-3C64-4978-8020-CBFA30A2746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6430B5-CB64-4CB7-BE61-A321629919DF}">
      <dsp:nvSpPr>
        <dsp:cNvPr id="0" name=""/>
        <dsp:cNvSpPr/>
      </dsp:nvSpPr>
      <dsp:spPr>
        <a:xfrm>
          <a:off x="0" y="3650"/>
          <a:ext cx="5175384" cy="13109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kern="1200" dirty="0" err="1"/>
            <a:t>هو</a:t>
          </a:r>
          <a:r>
            <a:rPr lang="en-US" sz="3300" b="0" kern="1200" dirty="0"/>
            <a:t> </a:t>
          </a:r>
          <a:r>
            <a:rPr lang="en-US" sz="3300" b="0" kern="1200" dirty="0" err="1"/>
            <a:t>كاتب</a:t>
          </a:r>
          <a:r>
            <a:rPr lang="en-US" sz="3300" b="0" kern="1200" dirty="0"/>
            <a:t> </a:t>
          </a:r>
          <a:r>
            <a:rPr lang="en-US" sz="3300" b="0" kern="1200" dirty="0" err="1"/>
            <a:t>وروائي</a:t>
          </a:r>
          <a:r>
            <a:rPr lang="en-US" sz="3300" b="0" kern="1200" dirty="0"/>
            <a:t> </a:t>
          </a:r>
          <a:r>
            <a:rPr lang="en-US" sz="3300" b="0" kern="1200" dirty="0" err="1"/>
            <a:t>مصري</a:t>
          </a:r>
          <a:r>
            <a:rPr lang="en-US" sz="3300" b="0" kern="1200" dirty="0"/>
            <a:t>.</a:t>
          </a:r>
          <a:endParaRPr lang="en-US" sz="3300" kern="1200" dirty="0"/>
        </a:p>
      </dsp:txBody>
      <dsp:txXfrm>
        <a:off x="63994" y="67644"/>
        <a:ext cx="5047396" cy="1182942"/>
      </dsp:txXfrm>
    </dsp:sp>
    <dsp:sp modelId="{DE0B352C-A1B8-4F92-8724-BDDD43D3B5C6}">
      <dsp:nvSpPr>
        <dsp:cNvPr id="0" name=""/>
        <dsp:cNvSpPr/>
      </dsp:nvSpPr>
      <dsp:spPr>
        <a:xfrm>
          <a:off x="0" y="1409620"/>
          <a:ext cx="5175384" cy="131093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kern="1200" dirty="0" err="1"/>
            <a:t>وُلد</a:t>
          </a:r>
          <a:r>
            <a:rPr lang="en-US" sz="3300" b="0" kern="1200" dirty="0"/>
            <a:t> </a:t>
          </a:r>
          <a:r>
            <a:rPr lang="en-US" sz="3300" b="0" kern="1200" dirty="0" err="1"/>
            <a:t>في</a:t>
          </a:r>
          <a:r>
            <a:rPr lang="en-US" sz="3300" b="0" kern="1200" dirty="0"/>
            <a:t> </a:t>
          </a:r>
          <a:r>
            <a:rPr lang="en-US" sz="3300" b="0" kern="1200" dirty="0" err="1"/>
            <a:t>القاهرة</a:t>
          </a:r>
          <a:r>
            <a:rPr lang="en-US" sz="3300" b="0" kern="1200" dirty="0"/>
            <a:t> </a:t>
          </a:r>
          <a:r>
            <a:rPr lang="en-US" sz="3300" b="0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سنة</a:t>
          </a:r>
          <a:r>
            <a:rPr lang="en-US" sz="33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1911</a:t>
          </a:r>
          <a:endParaRPr lang="en-US" sz="3300" kern="1200" dirty="0"/>
        </a:p>
      </dsp:txBody>
      <dsp:txXfrm>
        <a:off x="63994" y="1473614"/>
        <a:ext cx="5047396" cy="1182942"/>
      </dsp:txXfrm>
    </dsp:sp>
    <dsp:sp modelId="{8DDF3468-CAC1-4A55-B842-1D0778765E3A}">
      <dsp:nvSpPr>
        <dsp:cNvPr id="0" name=""/>
        <dsp:cNvSpPr/>
      </dsp:nvSpPr>
      <dsp:spPr>
        <a:xfrm>
          <a:off x="0" y="2815590"/>
          <a:ext cx="5175384" cy="131093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kern="1200" dirty="0" err="1"/>
            <a:t>يُعد</a:t>
          </a:r>
          <a:r>
            <a:rPr lang="en-US" sz="3300" b="0" kern="1200" dirty="0"/>
            <a:t> </a:t>
          </a:r>
          <a:r>
            <a:rPr lang="en-US" sz="3300" b="0" kern="1200" dirty="0" err="1"/>
            <a:t>من</a:t>
          </a:r>
          <a:r>
            <a:rPr lang="en-US" sz="3300" b="0" kern="1200" dirty="0"/>
            <a:t> </a:t>
          </a:r>
          <a:r>
            <a:rPr lang="en-US" sz="3300" b="0" kern="1200" dirty="0" err="1"/>
            <a:t>أهم</a:t>
          </a:r>
          <a:r>
            <a:rPr lang="en-US" sz="3300" b="0" kern="1200" dirty="0"/>
            <a:t> </a:t>
          </a:r>
          <a:r>
            <a:rPr lang="en-US" sz="3300" b="0" kern="1200" dirty="0" err="1"/>
            <a:t>الأدباء</a:t>
          </a:r>
          <a:r>
            <a:rPr lang="en-US" sz="3300" b="0" kern="1200" dirty="0"/>
            <a:t> </a:t>
          </a:r>
          <a:r>
            <a:rPr lang="en-US" sz="3300" b="0" kern="1200" dirty="0" err="1"/>
            <a:t>العرب</a:t>
          </a:r>
          <a:r>
            <a:rPr lang="en-US" sz="3300" b="0" kern="1200" dirty="0"/>
            <a:t>.</a:t>
          </a:r>
          <a:endParaRPr lang="en-US" sz="3300" kern="1200" dirty="0"/>
        </a:p>
      </dsp:txBody>
      <dsp:txXfrm>
        <a:off x="63994" y="2879584"/>
        <a:ext cx="5047396" cy="1182942"/>
      </dsp:txXfrm>
    </dsp:sp>
    <dsp:sp modelId="{AFF5E740-39CD-4056-8B84-2B4A41E686AB}">
      <dsp:nvSpPr>
        <dsp:cNvPr id="0" name=""/>
        <dsp:cNvSpPr/>
      </dsp:nvSpPr>
      <dsp:spPr>
        <a:xfrm>
          <a:off x="0" y="4221560"/>
          <a:ext cx="5175384" cy="131093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kern="1200" dirty="0" err="1"/>
            <a:t>أول</a:t>
          </a:r>
          <a:r>
            <a:rPr lang="en-US" sz="3300" b="0" kern="1200" dirty="0"/>
            <a:t> </a:t>
          </a:r>
          <a:r>
            <a:rPr lang="en-US" sz="3300" b="0" kern="1200" dirty="0" err="1"/>
            <a:t>عربي</a:t>
          </a:r>
          <a:r>
            <a:rPr lang="en-US" sz="3300" b="0" kern="1200" dirty="0"/>
            <a:t> </a:t>
          </a:r>
          <a:r>
            <a:rPr lang="en-US" sz="3300" b="0" kern="1200" dirty="0" err="1"/>
            <a:t>يحصل</a:t>
          </a:r>
          <a:r>
            <a:rPr lang="en-US" sz="3300" b="0" kern="1200" dirty="0"/>
            <a:t> </a:t>
          </a:r>
          <a:r>
            <a:rPr lang="en-US" sz="3300" b="0" kern="1200" dirty="0" err="1"/>
            <a:t>على</a:t>
          </a:r>
          <a:r>
            <a:rPr lang="en-US" sz="3300" b="0" kern="1200" dirty="0"/>
            <a:t> </a:t>
          </a:r>
          <a:r>
            <a:rPr lang="en-US" sz="3300" b="0" kern="1200" dirty="0" err="1"/>
            <a:t>جائزة</a:t>
          </a:r>
          <a:r>
            <a:rPr lang="en-US" sz="3300" b="0" kern="1200" dirty="0"/>
            <a:t> </a:t>
          </a:r>
          <a:r>
            <a:rPr lang="en-US" sz="3300" b="0" kern="1200" dirty="0" err="1"/>
            <a:t>نوبل</a:t>
          </a:r>
          <a:r>
            <a:rPr lang="en-US" sz="3300" b="0" kern="1200" dirty="0"/>
            <a:t> </a:t>
          </a:r>
          <a:r>
            <a:rPr lang="en-US" sz="3300" b="0" kern="1200" dirty="0" err="1"/>
            <a:t>في</a:t>
          </a:r>
          <a:r>
            <a:rPr lang="en-US" sz="3300" b="0" kern="1200" dirty="0"/>
            <a:t> </a:t>
          </a:r>
          <a:r>
            <a:rPr lang="en-US" sz="3300" b="0" kern="1200" dirty="0" err="1"/>
            <a:t>الأدب</a:t>
          </a:r>
          <a:r>
            <a:rPr lang="en-US" sz="3300" b="0" kern="1200" dirty="0"/>
            <a:t>.</a:t>
          </a:r>
          <a:endParaRPr lang="en-US" sz="3300" kern="1200" dirty="0"/>
        </a:p>
      </dsp:txBody>
      <dsp:txXfrm>
        <a:off x="63994" y="4285554"/>
        <a:ext cx="5047396" cy="11829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9316F-C55A-4369-AF9C-C6556C44FA60}">
      <dsp:nvSpPr>
        <dsp:cNvPr id="0" name=""/>
        <dsp:cNvSpPr/>
      </dsp:nvSpPr>
      <dsp:spPr>
        <a:xfrm>
          <a:off x="0" y="19490"/>
          <a:ext cx="5175384" cy="174790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0" kern="1200" dirty="0" err="1"/>
            <a:t>نشأ</a:t>
          </a:r>
          <a:r>
            <a:rPr lang="en-US" sz="4400" b="0" kern="1200" dirty="0"/>
            <a:t> </a:t>
          </a:r>
          <a:r>
            <a:rPr lang="en-US" sz="4400" b="0" kern="1200" dirty="0" err="1"/>
            <a:t>في</a:t>
          </a:r>
          <a:r>
            <a:rPr lang="en-US" sz="4400" b="0" kern="1200" dirty="0"/>
            <a:t> </a:t>
          </a:r>
          <a:r>
            <a:rPr lang="en-US" sz="4400" b="0" kern="1200" dirty="0" err="1"/>
            <a:t>حي</a:t>
          </a:r>
          <a:r>
            <a:rPr lang="en-US" sz="4400" b="0" kern="1200" dirty="0"/>
            <a:t> </a:t>
          </a:r>
          <a:r>
            <a:rPr lang="en-US" sz="4400" b="0" kern="1200" dirty="0" err="1"/>
            <a:t>شعبي</a:t>
          </a:r>
          <a:r>
            <a:rPr lang="en-US" sz="4400" b="0" kern="1200" dirty="0"/>
            <a:t> </a:t>
          </a:r>
          <a:r>
            <a:rPr lang="en-US" sz="4400" b="0" kern="1200" dirty="0" err="1"/>
            <a:t>بالقاهرة</a:t>
          </a:r>
          <a:r>
            <a:rPr lang="en-US" sz="4400" b="0" kern="1200" dirty="0"/>
            <a:t>.</a:t>
          </a:r>
          <a:endParaRPr lang="en-US" sz="4400" kern="1200" dirty="0"/>
        </a:p>
      </dsp:txBody>
      <dsp:txXfrm>
        <a:off x="85326" y="104816"/>
        <a:ext cx="5004732" cy="1577254"/>
      </dsp:txXfrm>
    </dsp:sp>
    <dsp:sp modelId="{C182D8A7-9276-493D-A7DF-AB5A39FD3229}">
      <dsp:nvSpPr>
        <dsp:cNvPr id="0" name=""/>
        <dsp:cNvSpPr/>
      </dsp:nvSpPr>
      <dsp:spPr>
        <a:xfrm>
          <a:off x="0" y="1894117"/>
          <a:ext cx="5175384" cy="1747906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0" kern="1200" dirty="0" err="1"/>
            <a:t>درس</a:t>
          </a:r>
          <a:r>
            <a:rPr lang="en-US" sz="4400" b="0" kern="1200" dirty="0"/>
            <a:t> </a:t>
          </a:r>
          <a:r>
            <a:rPr lang="en-US" sz="4400" b="0" kern="1200" dirty="0" err="1"/>
            <a:t>الفلسفة</a:t>
          </a:r>
          <a:r>
            <a:rPr lang="en-US" sz="4400" b="0" kern="1200" dirty="0"/>
            <a:t> </a:t>
          </a:r>
          <a:r>
            <a:rPr lang="en-US" sz="4400" b="0" kern="1200" dirty="0" err="1"/>
            <a:t>في</a:t>
          </a:r>
          <a:r>
            <a:rPr lang="en-US" sz="4400" b="0" kern="1200" dirty="0"/>
            <a:t> </a:t>
          </a:r>
          <a:r>
            <a:rPr lang="en-US" sz="4400" b="0" kern="1200" dirty="0" err="1"/>
            <a:t>جامعة</a:t>
          </a:r>
          <a:r>
            <a:rPr lang="en-US" sz="4400" b="0" kern="1200" dirty="0"/>
            <a:t> </a:t>
          </a:r>
          <a:r>
            <a:rPr lang="en-US" sz="4400" b="0" kern="1200" dirty="0" err="1"/>
            <a:t>القاهرة</a:t>
          </a:r>
          <a:r>
            <a:rPr lang="en-US" sz="4400" b="0" kern="1200" dirty="0"/>
            <a:t>.</a:t>
          </a:r>
          <a:endParaRPr lang="en-US" sz="4400" kern="1200" dirty="0"/>
        </a:p>
      </dsp:txBody>
      <dsp:txXfrm>
        <a:off x="85326" y="1979443"/>
        <a:ext cx="5004732" cy="1577254"/>
      </dsp:txXfrm>
    </dsp:sp>
    <dsp:sp modelId="{CD09DA5C-5BB4-4635-A34F-F46B1BA8E638}">
      <dsp:nvSpPr>
        <dsp:cNvPr id="0" name=""/>
        <dsp:cNvSpPr/>
      </dsp:nvSpPr>
      <dsp:spPr>
        <a:xfrm>
          <a:off x="0" y="3768743"/>
          <a:ext cx="5175384" cy="1747906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0" kern="1200" dirty="0" err="1"/>
            <a:t>كان</a:t>
          </a:r>
          <a:r>
            <a:rPr lang="en-US" sz="4400" b="0" kern="1200" dirty="0"/>
            <a:t> </a:t>
          </a:r>
          <a:r>
            <a:rPr lang="en-US" sz="4400" b="0" kern="1200" dirty="0" err="1"/>
            <a:t>يكتب</a:t>
          </a:r>
          <a:r>
            <a:rPr lang="en-US" sz="4400" b="0" kern="1200" dirty="0"/>
            <a:t> </a:t>
          </a:r>
          <a:r>
            <a:rPr lang="en-US" sz="4400" b="0" kern="1200" dirty="0" err="1"/>
            <a:t>عن</a:t>
          </a:r>
          <a:r>
            <a:rPr lang="en-US" sz="4400" b="0" kern="1200" dirty="0"/>
            <a:t> </a:t>
          </a:r>
          <a:r>
            <a:rPr lang="en-US" sz="4400" b="0" kern="1200" dirty="0" err="1"/>
            <a:t>حياة</a:t>
          </a:r>
          <a:r>
            <a:rPr lang="en-US" sz="4400" b="0" kern="1200" dirty="0"/>
            <a:t> </a:t>
          </a:r>
          <a:r>
            <a:rPr lang="en-US" sz="4400" b="0" kern="1200" dirty="0" err="1"/>
            <a:t>الناس</a:t>
          </a:r>
          <a:r>
            <a:rPr lang="en-US" sz="4400" b="0" kern="1200" dirty="0"/>
            <a:t> </a:t>
          </a:r>
          <a:r>
            <a:rPr lang="en-US" sz="4400" b="0" kern="1200" dirty="0" err="1"/>
            <a:t>والمجتمع</a:t>
          </a:r>
          <a:r>
            <a:rPr lang="en-US" sz="4400" b="0" kern="1200" dirty="0"/>
            <a:t> </a:t>
          </a:r>
          <a:r>
            <a:rPr lang="en-US" sz="4400" b="0" kern="1200" dirty="0" err="1"/>
            <a:t>من</a:t>
          </a:r>
          <a:r>
            <a:rPr lang="en-US" sz="4400" b="0" kern="1200" dirty="0"/>
            <a:t> </a:t>
          </a:r>
          <a:r>
            <a:rPr lang="en-US" sz="4400" b="0" kern="1200" dirty="0" err="1"/>
            <a:t>حوله</a:t>
          </a:r>
          <a:r>
            <a:rPr lang="en-US" sz="4400" b="0" kern="1200" dirty="0"/>
            <a:t>.</a:t>
          </a:r>
          <a:endParaRPr lang="en-US" sz="4400" kern="1200" dirty="0"/>
        </a:p>
      </dsp:txBody>
      <dsp:txXfrm>
        <a:off x="85326" y="3854069"/>
        <a:ext cx="5004732" cy="15772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18DB39-2C2C-4F77-AB20-79DD0D2B6ED7}">
      <dsp:nvSpPr>
        <dsp:cNvPr id="0" name=""/>
        <dsp:cNvSpPr/>
      </dsp:nvSpPr>
      <dsp:spPr>
        <a:xfrm>
          <a:off x="0" y="6895"/>
          <a:ext cx="5175384" cy="1193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000" b="0" kern="1200" dirty="0"/>
            <a:t>الثلاثية</a:t>
          </a:r>
          <a:r>
            <a:rPr lang="en-US" sz="3000" b="0" kern="1200" dirty="0"/>
            <a:t>:</a:t>
          </a:r>
          <a:r>
            <a:rPr lang="ar-JO" sz="3000" b="0" kern="1200" dirty="0"/>
            <a:t> </a:t>
          </a:r>
          <a:r>
            <a:rPr lang="en-US" sz="3000" b="0" kern="1200" dirty="0"/>
            <a:t>)</a:t>
          </a:r>
          <a:r>
            <a:rPr lang="ar-JO" sz="3000" b="0" kern="1200" dirty="0"/>
            <a:t>بين القصرين وقصر الشوق والسكرية</a:t>
          </a:r>
          <a:r>
            <a:rPr lang="en-US" sz="3000" b="0" kern="1200" dirty="0"/>
            <a:t>(</a:t>
          </a:r>
          <a:endParaRPr lang="en-US" sz="3000" kern="1200" dirty="0"/>
        </a:p>
      </dsp:txBody>
      <dsp:txXfrm>
        <a:off x="58257" y="65152"/>
        <a:ext cx="5058870" cy="1076886"/>
      </dsp:txXfrm>
    </dsp:sp>
    <dsp:sp modelId="{20BE7274-C8B5-47E9-A5CE-159D2B55E170}">
      <dsp:nvSpPr>
        <dsp:cNvPr id="0" name=""/>
        <dsp:cNvSpPr/>
      </dsp:nvSpPr>
      <dsp:spPr>
        <a:xfrm>
          <a:off x="0" y="1286695"/>
          <a:ext cx="5175384" cy="119340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kern="1200" dirty="0" err="1"/>
            <a:t>رواية</a:t>
          </a:r>
          <a:r>
            <a:rPr lang="en-US" sz="3000" b="0" kern="1200" dirty="0"/>
            <a:t> </a:t>
          </a:r>
          <a:r>
            <a:rPr lang="en-US" sz="3000" b="0" kern="1200" dirty="0" err="1"/>
            <a:t>اللص</a:t>
          </a:r>
          <a:r>
            <a:rPr lang="en-US" sz="3000" b="0" kern="1200" dirty="0"/>
            <a:t> </a:t>
          </a:r>
          <a:r>
            <a:rPr lang="en-US" sz="3000" b="0" kern="1200" dirty="0" err="1"/>
            <a:t>والكلاب</a:t>
          </a:r>
          <a:endParaRPr lang="en-US" sz="3000" kern="1200" dirty="0"/>
        </a:p>
      </dsp:txBody>
      <dsp:txXfrm>
        <a:off x="58257" y="1344952"/>
        <a:ext cx="5058870" cy="1076886"/>
      </dsp:txXfrm>
    </dsp:sp>
    <dsp:sp modelId="{E8C00508-32DC-4BE3-B7EF-F676BA115096}">
      <dsp:nvSpPr>
        <dsp:cNvPr id="0" name=""/>
        <dsp:cNvSpPr/>
      </dsp:nvSpPr>
      <dsp:spPr>
        <a:xfrm>
          <a:off x="0" y="2566495"/>
          <a:ext cx="5175384" cy="11934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kern="1200" dirty="0" err="1"/>
            <a:t>رواية</a:t>
          </a:r>
          <a:r>
            <a:rPr lang="en-US" sz="3000" b="0" kern="1200" dirty="0"/>
            <a:t> </a:t>
          </a:r>
          <a:r>
            <a:rPr lang="en-US" sz="3000" b="0" kern="1200" dirty="0" err="1"/>
            <a:t>زقاق</a:t>
          </a:r>
          <a:r>
            <a:rPr lang="en-US" sz="3000" b="0" kern="1200" dirty="0"/>
            <a:t> </a:t>
          </a:r>
          <a:r>
            <a:rPr lang="en-US" sz="3000" b="0" kern="1200" dirty="0" err="1"/>
            <a:t>المدق</a:t>
          </a:r>
          <a:endParaRPr lang="en-US" sz="3000" kern="1200" dirty="0"/>
        </a:p>
      </dsp:txBody>
      <dsp:txXfrm>
        <a:off x="58257" y="2624752"/>
        <a:ext cx="5058870" cy="10768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18DB39-2C2C-4F77-AB20-79DD0D2B6ED7}">
      <dsp:nvSpPr>
        <dsp:cNvPr id="0" name=""/>
        <dsp:cNvSpPr/>
      </dsp:nvSpPr>
      <dsp:spPr>
        <a:xfrm>
          <a:off x="0" y="695146"/>
          <a:ext cx="5175384" cy="8634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600" b="0" kern="1200" dirty="0"/>
            <a:t>كتب أكثر من  50 رواية وقصة</a:t>
          </a:r>
          <a:endParaRPr lang="en-US" sz="3600" kern="1200" dirty="0"/>
        </a:p>
      </dsp:txBody>
      <dsp:txXfrm>
        <a:off x="42151" y="737297"/>
        <a:ext cx="5091082" cy="779158"/>
      </dsp:txXfrm>
    </dsp:sp>
    <dsp:sp modelId="{20BE7274-C8B5-47E9-A5CE-159D2B55E170}">
      <dsp:nvSpPr>
        <dsp:cNvPr id="0" name=""/>
        <dsp:cNvSpPr/>
      </dsp:nvSpPr>
      <dsp:spPr>
        <a:xfrm>
          <a:off x="0" y="1662286"/>
          <a:ext cx="5175384" cy="86346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600" b="0" kern="1200" dirty="0"/>
            <a:t>أعماله تُرجمت إلى لغات عديدة</a:t>
          </a:r>
          <a:endParaRPr lang="en-US" sz="3600" kern="1200" dirty="0"/>
        </a:p>
      </dsp:txBody>
      <dsp:txXfrm>
        <a:off x="42151" y="1704437"/>
        <a:ext cx="5091082" cy="779158"/>
      </dsp:txXfrm>
    </dsp:sp>
    <dsp:sp modelId="{E8C00508-32DC-4BE3-B7EF-F676BA115096}">
      <dsp:nvSpPr>
        <dsp:cNvPr id="0" name=""/>
        <dsp:cNvSpPr/>
      </dsp:nvSpPr>
      <dsp:spPr>
        <a:xfrm>
          <a:off x="0" y="2655263"/>
          <a:ext cx="5175384" cy="86346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600" b="0" kern="1200" dirty="0"/>
            <a:t>حصل على جائزة نوبل في الأدب</a:t>
          </a:r>
          <a:endParaRPr lang="en-US" sz="3600" kern="1200" dirty="0"/>
        </a:p>
      </dsp:txBody>
      <dsp:txXfrm>
        <a:off x="42151" y="2697414"/>
        <a:ext cx="5091082" cy="7791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45D546-25E5-4C24-94C8-0F883ACFFFFF}">
      <dsp:nvSpPr>
        <dsp:cNvPr id="0" name=""/>
        <dsp:cNvSpPr/>
      </dsp:nvSpPr>
      <dsp:spPr>
        <a:xfrm>
          <a:off x="0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FEE06E-7E25-41C4-859F-7A2D817C4DF5}">
      <dsp:nvSpPr>
        <dsp:cNvPr id="0" name=""/>
        <dsp:cNvSpPr/>
      </dsp:nvSpPr>
      <dsp:spPr>
        <a:xfrm>
          <a:off x="243244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kern="1200"/>
            <a:t>جعل الرواية العربية معروفة عالميًا.</a:t>
          </a:r>
          <a:endParaRPr lang="en-US" sz="2600" kern="1200"/>
        </a:p>
      </dsp:txBody>
      <dsp:txXfrm>
        <a:off x="283960" y="1066136"/>
        <a:ext cx="2107770" cy="1308711"/>
      </dsp:txXfrm>
    </dsp:sp>
    <dsp:sp modelId="{72BBF7B6-BF2A-4CE8-82CC-6A4C3F28F3DC}">
      <dsp:nvSpPr>
        <dsp:cNvPr id="0" name=""/>
        <dsp:cNvSpPr/>
      </dsp:nvSpPr>
      <dsp:spPr>
        <a:xfrm>
          <a:off x="2675691" y="794338"/>
          <a:ext cx="2189202" cy="1390143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B80D36-E761-489E-8446-E9630CA16F69}">
      <dsp:nvSpPr>
        <dsp:cNvPr id="0" name=""/>
        <dsp:cNvSpPr/>
      </dsp:nvSpPr>
      <dsp:spPr>
        <a:xfrm>
          <a:off x="2918936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kern="1200"/>
            <a:t>كتب عن الإنسان والمجتمع بطريقة واقعية.</a:t>
          </a:r>
          <a:endParaRPr lang="en-US" sz="2600" kern="1200"/>
        </a:p>
      </dsp:txBody>
      <dsp:txXfrm>
        <a:off x="2959652" y="1066136"/>
        <a:ext cx="2107770" cy="1308711"/>
      </dsp:txXfrm>
    </dsp:sp>
    <dsp:sp modelId="{F8F0A3A0-5DAF-4FEE-A1E3-5A3719FF932F}">
      <dsp:nvSpPr>
        <dsp:cNvPr id="0" name=""/>
        <dsp:cNvSpPr/>
      </dsp:nvSpPr>
      <dsp:spPr>
        <a:xfrm>
          <a:off x="5351383" y="794338"/>
          <a:ext cx="2189202" cy="1390143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AB3858-02C0-4984-A36E-37CA7867E9D2}">
      <dsp:nvSpPr>
        <dsp:cNvPr id="0" name=""/>
        <dsp:cNvSpPr/>
      </dsp:nvSpPr>
      <dsp:spPr>
        <a:xfrm>
          <a:off x="5594627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kern="1200"/>
            <a:t>أثّر في الكثير من الأدباء العرب.</a:t>
          </a:r>
          <a:endParaRPr lang="en-US" sz="2600" kern="1200"/>
        </a:p>
      </dsp:txBody>
      <dsp:txXfrm>
        <a:off x="5635343" y="1066136"/>
        <a:ext cx="2107770" cy="13087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694F9F0-C71B-541A-E605-BD24A5C6F21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41688407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04" imgH="405" progId="TCLayout.ActiveDocument.1">
                  <p:embed/>
                </p:oleObj>
              </mc:Choice>
              <mc:Fallback>
                <p:oleObj name="think-cell Slide" r:id="rId14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oleObject" Target="../embeddings/oleObject3.bin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1.emf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oleObject" Target="../embeddings/oleObject4.bin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1.emf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oleObject" Target="../embeddings/oleObject5.bin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10" Type="http://schemas.openxmlformats.org/officeDocument/2006/relationships/image" Target="../media/image3.jpg"/><Relationship Id="rId4" Type="http://schemas.openxmlformats.org/officeDocument/2006/relationships/image" Target="../media/image1.emf"/><Relationship Id="rId9" Type="http://schemas.microsoft.com/office/2007/relationships/diagramDrawing" Target="../diagrams/drawing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oleObject" Target="../embeddings/oleObject6.bin"/><Relationship Id="rId7" Type="http://schemas.openxmlformats.org/officeDocument/2006/relationships/diagramLayout" Target="../diagrams/layout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diagramData" Target="../diagrams/data4.xml"/><Relationship Id="rId5" Type="http://schemas.openxmlformats.org/officeDocument/2006/relationships/image" Target="../media/image4.jpg"/><Relationship Id="rId10" Type="http://schemas.microsoft.com/office/2007/relationships/diagramDrawing" Target="../diagrams/drawing4.xml"/><Relationship Id="rId4" Type="http://schemas.openxmlformats.org/officeDocument/2006/relationships/image" Target="../media/image1.emf"/><Relationship Id="rId9" Type="http://schemas.openxmlformats.org/officeDocument/2006/relationships/diagramColors" Target="../diagrams/colors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oleObject" Target="../embeddings/oleObject7.bin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1.emf"/><Relationship Id="rId9" Type="http://schemas.microsoft.com/office/2007/relationships/diagramDrawing" Target="../diagrams/drawin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7.sv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14228DFD-75FD-DA0D-7F87-DECEDA6693C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5272001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451381"/>
            <a:ext cx="7884414" cy="4066540"/>
          </a:xfrm>
        </p:spPr>
        <p:txBody>
          <a:bodyPr vert="horz" anchor="b">
            <a:normAutofit/>
          </a:bodyPr>
          <a:lstStyle/>
          <a:p>
            <a:pPr algn="l">
              <a:defRPr sz="4400" b="1">
                <a:solidFill>
                  <a:srgbClr val="D4AF37"/>
                </a:solidFill>
              </a:defRPr>
            </a:pPr>
            <a:r>
              <a:rPr lang="ar-JO" sz="5700"/>
              <a:t>شخصيتي الأدبية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49" y="4983276"/>
            <a:ext cx="7884414" cy="1126680"/>
          </a:xfrm>
        </p:spPr>
        <p:txBody>
          <a:bodyPr>
            <a:normAutofit/>
          </a:bodyPr>
          <a:lstStyle/>
          <a:p>
            <a:pPr algn="l">
              <a:defRPr sz="2800" b="0">
                <a:solidFill>
                  <a:srgbClr val="003366"/>
                </a:solidFill>
              </a:defRPr>
            </a:pPr>
            <a:r>
              <a:rPr lang="ar-JO" sz="2800"/>
              <a:t>نجيب محفوظ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erson wearing sunglasses and a suit&#10;&#10;AI-generated content may be incorrect.">
            <a:extLst>
              <a:ext uri="{FF2B5EF4-FFF2-40B4-BE49-F238E27FC236}">
                <a16:creationId xmlns:a16="http://schemas.microsoft.com/office/drawing/2014/main" id="{5A7F89FA-CE47-B6B0-3EB7-2422300D66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3727" y="1183960"/>
            <a:ext cx="4070279" cy="22895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E4932AA2-4860-F723-F276-8F73439DFD0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2908040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vert="horz" anchor="ctr">
            <a:normAutofit/>
          </a:bodyPr>
          <a:lstStyle/>
          <a:p>
            <a:pPr>
              <a:defRPr sz="4400" b="1">
                <a:solidFill>
                  <a:srgbClr val="D4AF37"/>
                </a:solidFill>
              </a:defRPr>
            </a:pPr>
            <a:r>
              <a:rPr lang="ar-JO" sz="4700"/>
              <a:t>من هو نجيب محفوظ؟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9014A99-9B33-0637-57FF-999B8CB5DC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201160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5BB0DB0F-FC48-C3A6-B1A4-409C4551F00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066487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vert="horz" anchor="ctr">
            <a:normAutofit/>
          </a:bodyPr>
          <a:lstStyle/>
          <a:p>
            <a:pPr>
              <a:defRPr sz="4400" b="1">
                <a:solidFill>
                  <a:srgbClr val="D4AF37"/>
                </a:solidFill>
              </a:defRPr>
            </a:pPr>
            <a:r>
              <a:rPr lang="ar-JO" sz="4700"/>
              <a:t>حياة نجيب محفوظ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A9FAF5B-B8AC-1F07-B626-2966FDAD34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923393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02B504E6-228D-9A3A-D2F2-34F58409C28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5484769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vert="horz" anchor="ctr">
            <a:normAutofit/>
          </a:bodyPr>
          <a:lstStyle/>
          <a:p>
            <a:pPr>
              <a:defRPr sz="4400" b="1">
                <a:solidFill>
                  <a:srgbClr val="D4AF37"/>
                </a:solidFill>
              </a:defRPr>
            </a:pPr>
            <a:r>
              <a:rPr lang="ar-JO" sz="4700" dirty="0"/>
              <a:t>أهم أعماله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C6F6A02-877A-D48F-6EA1-6435641667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0160164"/>
              </p:ext>
            </p:extLst>
          </p:nvPr>
        </p:nvGraphicFramePr>
        <p:xfrm>
          <a:off x="3486013" y="640822"/>
          <a:ext cx="5175384" cy="3766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4" name="Picture 3" descr="A group of books with arabic writing&#10;&#10;AI-generated content may be incorrect.">
            <a:extLst>
              <a:ext uri="{FF2B5EF4-FFF2-40B4-BE49-F238E27FC236}">
                <a16:creationId xmlns:a16="http://schemas.microsoft.com/office/drawing/2014/main" id="{412E41BB-5A04-BC1A-0F21-D17D6F54956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66517" y="4484671"/>
            <a:ext cx="3835745" cy="196970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3DDBF-8427-EB26-C448-DF907F726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83B96371-4792-90F3-D6DA-C318AF2AFDF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328220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2B504E6-228D-9A3A-D2F2-34F58409C2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A newspaper with a person's face&#10;&#10;AI-generated content may be incorrect.">
            <a:extLst>
              <a:ext uri="{FF2B5EF4-FFF2-40B4-BE49-F238E27FC236}">
                <a16:creationId xmlns:a16="http://schemas.microsoft.com/office/drawing/2014/main" id="{1387CA8B-3661-7093-BD13-108AD00250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6013" y="3913090"/>
            <a:ext cx="5506948" cy="28417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032B61-C16E-C8AA-A985-8C0D5974A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vert="horz" anchor="ctr">
            <a:normAutofit/>
          </a:bodyPr>
          <a:lstStyle/>
          <a:p>
            <a:pPr>
              <a:defRPr sz="4400" b="1">
                <a:solidFill>
                  <a:srgbClr val="D4AF37"/>
                </a:solidFill>
              </a:defRPr>
            </a:pPr>
            <a:r>
              <a:rPr lang="ar-JO" sz="4700" dirty="0"/>
              <a:t>إنجازاته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238216C-4631-7E59-EA69-BD9B6140E3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047084"/>
              </p:ext>
            </p:extLst>
          </p:nvPr>
        </p:nvGraphicFramePr>
        <p:xfrm>
          <a:off x="3486013" y="640823"/>
          <a:ext cx="5175384" cy="4188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042893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05A00CB8-1B13-50DD-2EB5-F2A44E80C78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127309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vert="horz" anchor="ctr">
            <a:normAutofit/>
          </a:bodyPr>
          <a:lstStyle/>
          <a:p>
            <a:pPr>
              <a:defRPr sz="4400" b="1">
                <a:solidFill>
                  <a:srgbClr val="D4AF37"/>
                </a:solidFill>
              </a:defRPr>
            </a:pPr>
            <a:r>
              <a:rPr lang="ar-JO" sz="4200"/>
              <a:t>أثره في الأدب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9C8CBB-EADD-95FB-4902-6FEA33C74B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9954357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F97679F0-F3B1-1000-04CE-163CA882E2D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92855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60045"/>
            <a:ext cx="4694659" cy="573405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99"/>
          <a:stretch/>
        </p:blipFill>
        <p:spPr>
          <a:xfrm>
            <a:off x="-1" y="857250"/>
            <a:ext cx="9144001" cy="5734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0578" y="1257300"/>
            <a:ext cx="3988849" cy="1381125"/>
          </a:xfrm>
        </p:spPr>
        <p:txBody>
          <a:bodyPr vert="horz">
            <a:normAutofit/>
          </a:bodyPr>
          <a:lstStyle/>
          <a:p>
            <a:pPr>
              <a:defRPr sz="4400" b="1">
                <a:solidFill>
                  <a:srgbClr val="D4AF37"/>
                </a:solidFill>
              </a:defRPr>
            </a:pPr>
            <a:r>
              <a:rPr lang="ar-JO" b="1" dirty="0">
                <a:solidFill>
                  <a:srgbClr val="D4AF37"/>
                </a:solidFill>
              </a:rPr>
              <a:t>الخاتمة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525" y="1468363"/>
            <a:ext cx="4180922" cy="4515805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7" name="Graphic 6" descr="Onion">
            <a:extLst>
              <a:ext uri="{FF2B5EF4-FFF2-40B4-BE49-F238E27FC236}">
                <a16:creationId xmlns:a16="http://schemas.microsoft.com/office/drawing/2014/main" id="{B84563D0-97B7-B7D6-102E-BCD5D84BAD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39490" y="2079067"/>
            <a:ext cx="3026740" cy="302674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0579" y="2947260"/>
            <a:ext cx="4003614" cy="2927188"/>
          </a:xfrm>
        </p:spPr>
        <p:txBody>
          <a:bodyPr anchor="ctr">
            <a:normAutofit/>
          </a:bodyPr>
          <a:lstStyle/>
          <a:p>
            <a:pPr marL="0" indent="0" algn="r" rtl="1">
              <a:buNone/>
              <a:defRPr sz="2800" b="0">
                <a:solidFill>
                  <a:srgbClr val="003366"/>
                </a:solidFill>
              </a:defRPr>
            </a:pPr>
            <a:r>
              <a:rPr lang="ar-JO" sz="2800" dirty="0">
                <a:solidFill>
                  <a:srgbClr val="003366"/>
                </a:solidFill>
              </a:rPr>
              <a:t>نجيب محفوظ ترك </a:t>
            </a:r>
            <a:r>
              <a:rPr lang="ar-JO" sz="2800" b="1" dirty="0">
                <a:solidFill>
                  <a:srgbClr val="003366"/>
                </a:solidFill>
              </a:rPr>
              <a:t>أثراً كبيراً </a:t>
            </a:r>
            <a:r>
              <a:rPr lang="ar-JO" sz="2800" dirty="0">
                <a:solidFill>
                  <a:srgbClr val="003366"/>
                </a:solidFill>
              </a:rPr>
              <a:t>في الأدب العربي.</a:t>
            </a:r>
          </a:p>
          <a:p>
            <a:pPr marL="0" indent="0" algn="r" rtl="1">
              <a:buNone/>
              <a:defRPr sz="2800" b="0">
                <a:solidFill>
                  <a:srgbClr val="003366"/>
                </a:solidFill>
              </a:defRPr>
            </a:pPr>
            <a:r>
              <a:rPr lang="ar-JO" sz="2800" dirty="0">
                <a:solidFill>
                  <a:srgbClr val="003366"/>
                </a:solidFill>
              </a:rPr>
              <a:t>وسيظل اسمه </a:t>
            </a:r>
            <a:r>
              <a:rPr lang="ar-JO" sz="2800" b="1" dirty="0">
                <a:solidFill>
                  <a:srgbClr val="003366"/>
                </a:solidFill>
              </a:rPr>
              <a:t>خالداً</a:t>
            </a:r>
            <a:r>
              <a:rPr lang="ar-JO" sz="2800" dirty="0">
                <a:solidFill>
                  <a:srgbClr val="003366"/>
                </a:solidFill>
              </a:rPr>
              <a:t> بين كبار الأدباء.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0F4D37DC-0B99-67E2-1C2D-5089DEA4A52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12022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24BFD5-D814-402B-B6C4-EEF6AE14B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22362"/>
            <a:ext cx="4711446" cy="41354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  <a:defRPr sz="4400" b="1">
                <a:solidFill>
                  <a:srgbClr val="D4AF37"/>
                </a:solidFill>
              </a:defRPr>
            </a:pPr>
            <a:r>
              <a:rPr lang="en-US" sz="5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شكرًا</a:t>
            </a:r>
            <a:r>
              <a:rPr lang="en-US" sz="5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لحسن</a:t>
            </a:r>
            <a:r>
              <a:rPr lang="en-US" sz="5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الاستماع</a:t>
            </a:r>
            <a:r>
              <a:rPr lang="en-US" sz="5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🤍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FED7E8-9A97-475F-9FA4-113410D44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79604" y="1031284"/>
            <a:ext cx="2735746" cy="4436126"/>
          </a:xfrm>
          <a:custGeom>
            <a:avLst/>
            <a:gdLst>
              <a:gd name="connsiteX0" fmla="*/ 0 w 2735746"/>
              <a:gd name="connsiteY0" fmla="*/ 0 h 4436126"/>
              <a:gd name="connsiteX1" fmla="*/ 601864 w 2735746"/>
              <a:gd name="connsiteY1" fmla="*/ 0 h 4436126"/>
              <a:gd name="connsiteX2" fmla="*/ 1203728 w 2735746"/>
              <a:gd name="connsiteY2" fmla="*/ 0 h 4436126"/>
              <a:gd name="connsiteX3" fmla="*/ 1860307 w 2735746"/>
              <a:gd name="connsiteY3" fmla="*/ 0 h 4436126"/>
              <a:gd name="connsiteX4" fmla="*/ 2735746 w 2735746"/>
              <a:gd name="connsiteY4" fmla="*/ 0 h 4436126"/>
              <a:gd name="connsiteX5" fmla="*/ 2735746 w 2735746"/>
              <a:gd name="connsiteY5" fmla="*/ 722455 h 4436126"/>
              <a:gd name="connsiteX6" fmla="*/ 2735746 w 2735746"/>
              <a:gd name="connsiteY6" fmla="*/ 1400548 h 4436126"/>
              <a:gd name="connsiteX7" fmla="*/ 2735746 w 2735746"/>
              <a:gd name="connsiteY7" fmla="*/ 2123003 h 4436126"/>
              <a:gd name="connsiteX8" fmla="*/ 2735746 w 2735746"/>
              <a:gd name="connsiteY8" fmla="*/ 2623652 h 4436126"/>
              <a:gd name="connsiteX9" fmla="*/ 2735746 w 2735746"/>
              <a:gd name="connsiteY9" fmla="*/ 3346106 h 4436126"/>
              <a:gd name="connsiteX10" fmla="*/ 2735746 w 2735746"/>
              <a:gd name="connsiteY10" fmla="*/ 4436126 h 4436126"/>
              <a:gd name="connsiteX11" fmla="*/ 2106524 w 2735746"/>
              <a:gd name="connsiteY11" fmla="*/ 4436126 h 4436126"/>
              <a:gd name="connsiteX12" fmla="*/ 1449945 w 2735746"/>
              <a:gd name="connsiteY12" fmla="*/ 4436126 h 4436126"/>
              <a:gd name="connsiteX13" fmla="*/ 793366 w 2735746"/>
              <a:gd name="connsiteY13" fmla="*/ 4436126 h 4436126"/>
              <a:gd name="connsiteX14" fmla="*/ 0 w 2735746"/>
              <a:gd name="connsiteY14" fmla="*/ 4436126 h 4436126"/>
              <a:gd name="connsiteX15" fmla="*/ 0 w 2735746"/>
              <a:gd name="connsiteY15" fmla="*/ 3713671 h 4436126"/>
              <a:gd name="connsiteX16" fmla="*/ 0 w 2735746"/>
              <a:gd name="connsiteY16" fmla="*/ 3124300 h 4436126"/>
              <a:gd name="connsiteX17" fmla="*/ 0 w 2735746"/>
              <a:gd name="connsiteY17" fmla="*/ 2446207 h 4436126"/>
              <a:gd name="connsiteX18" fmla="*/ 0 w 2735746"/>
              <a:gd name="connsiteY18" fmla="*/ 1856836 h 4436126"/>
              <a:gd name="connsiteX19" fmla="*/ 0 w 2735746"/>
              <a:gd name="connsiteY19" fmla="*/ 1178742 h 4436126"/>
              <a:gd name="connsiteX20" fmla="*/ 0 w 2735746"/>
              <a:gd name="connsiteY20" fmla="*/ 678094 h 4436126"/>
              <a:gd name="connsiteX21" fmla="*/ 0 w 2735746"/>
              <a:gd name="connsiteY21" fmla="*/ 0 h 4436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35746" h="4436126" fill="none" extrusionOk="0">
                <a:moveTo>
                  <a:pt x="0" y="0"/>
                </a:moveTo>
                <a:cubicBezTo>
                  <a:pt x="179540" y="26169"/>
                  <a:pt x="438012" y="23230"/>
                  <a:pt x="601864" y="0"/>
                </a:cubicBezTo>
                <a:cubicBezTo>
                  <a:pt x="765716" y="-23230"/>
                  <a:pt x="955038" y="-5127"/>
                  <a:pt x="1203728" y="0"/>
                </a:cubicBezTo>
                <a:cubicBezTo>
                  <a:pt x="1452418" y="5127"/>
                  <a:pt x="1646417" y="-25974"/>
                  <a:pt x="1860307" y="0"/>
                </a:cubicBezTo>
                <a:cubicBezTo>
                  <a:pt x="2074197" y="25974"/>
                  <a:pt x="2430568" y="-26480"/>
                  <a:pt x="2735746" y="0"/>
                </a:cubicBezTo>
                <a:cubicBezTo>
                  <a:pt x="2706048" y="340749"/>
                  <a:pt x="2740838" y="495871"/>
                  <a:pt x="2735746" y="722455"/>
                </a:cubicBezTo>
                <a:cubicBezTo>
                  <a:pt x="2730654" y="949039"/>
                  <a:pt x="2752433" y="1198388"/>
                  <a:pt x="2735746" y="1400548"/>
                </a:cubicBezTo>
                <a:cubicBezTo>
                  <a:pt x="2719059" y="1602708"/>
                  <a:pt x="2715247" y="1770847"/>
                  <a:pt x="2735746" y="2123003"/>
                </a:cubicBezTo>
                <a:cubicBezTo>
                  <a:pt x="2756245" y="2475160"/>
                  <a:pt x="2751062" y="2522091"/>
                  <a:pt x="2735746" y="2623652"/>
                </a:cubicBezTo>
                <a:cubicBezTo>
                  <a:pt x="2720430" y="2725213"/>
                  <a:pt x="2753604" y="3142493"/>
                  <a:pt x="2735746" y="3346106"/>
                </a:cubicBezTo>
                <a:cubicBezTo>
                  <a:pt x="2717888" y="3549719"/>
                  <a:pt x="2748400" y="4025565"/>
                  <a:pt x="2735746" y="4436126"/>
                </a:cubicBezTo>
                <a:cubicBezTo>
                  <a:pt x="2455834" y="4434463"/>
                  <a:pt x="2336666" y="4425166"/>
                  <a:pt x="2106524" y="4436126"/>
                </a:cubicBezTo>
                <a:cubicBezTo>
                  <a:pt x="1876382" y="4447086"/>
                  <a:pt x="1601121" y="4420147"/>
                  <a:pt x="1449945" y="4436126"/>
                </a:cubicBezTo>
                <a:cubicBezTo>
                  <a:pt x="1298769" y="4452105"/>
                  <a:pt x="950963" y="4404014"/>
                  <a:pt x="793366" y="4436126"/>
                </a:cubicBezTo>
                <a:cubicBezTo>
                  <a:pt x="635769" y="4468238"/>
                  <a:pt x="300146" y="4462205"/>
                  <a:pt x="0" y="4436126"/>
                </a:cubicBezTo>
                <a:cubicBezTo>
                  <a:pt x="25833" y="4232419"/>
                  <a:pt x="3486" y="4019021"/>
                  <a:pt x="0" y="3713671"/>
                </a:cubicBezTo>
                <a:cubicBezTo>
                  <a:pt x="-3486" y="3408322"/>
                  <a:pt x="-27541" y="3277286"/>
                  <a:pt x="0" y="3124300"/>
                </a:cubicBezTo>
                <a:cubicBezTo>
                  <a:pt x="27541" y="2971314"/>
                  <a:pt x="31162" y="2762025"/>
                  <a:pt x="0" y="2446207"/>
                </a:cubicBezTo>
                <a:cubicBezTo>
                  <a:pt x="-31162" y="2130389"/>
                  <a:pt x="9656" y="2027375"/>
                  <a:pt x="0" y="1856836"/>
                </a:cubicBezTo>
                <a:cubicBezTo>
                  <a:pt x="-9656" y="1686297"/>
                  <a:pt x="-14688" y="1512539"/>
                  <a:pt x="0" y="1178742"/>
                </a:cubicBezTo>
                <a:cubicBezTo>
                  <a:pt x="14688" y="844945"/>
                  <a:pt x="2890" y="917816"/>
                  <a:pt x="0" y="678094"/>
                </a:cubicBezTo>
                <a:cubicBezTo>
                  <a:pt x="-2890" y="438372"/>
                  <a:pt x="5448" y="207647"/>
                  <a:pt x="0" y="0"/>
                </a:cubicBezTo>
                <a:close/>
              </a:path>
              <a:path w="2735746" h="4436126" stroke="0" extrusionOk="0">
                <a:moveTo>
                  <a:pt x="0" y="0"/>
                </a:moveTo>
                <a:cubicBezTo>
                  <a:pt x="209894" y="16338"/>
                  <a:pt x="375877" y="-31334"/>
                  <a:pt x="629222" y="0"/>
                </a:cubicBezTo>
                <a:cubicBezTo>
                  <a:pt x="882567" y="31334"/>
                  <a:pt x="997255" y="-29736"/>
                  <a:pt x="1258443" y="0"/>
                </a:cubicBezTo>
                <a:cubicBezTo>
                  <a:pt x="1519631" y="29736"/>
                  <a:pt x="1769008" y="-24969"/>
                  <a:pt x="1942380" y="0"/>
                </a:cubicBezTo>
                <a:cubicBezTo>
                  <a:pt x="2115752" y="24969"/>
                  <a:pt x="2487652" y="32052"/>
                  <a:pt x="2735746" y="0"/>
                </a:cubicBezTo>
                <a:cubicBezTo>
                  <a:pt x="2751518" y="246908"/>
                  <a:pt x="2711283" y="325094"/>
                  <a:pt x="2735746" y="589371"/>
                </a:cubicBezTo>
                <a:cubicBezTo>
                  <a:pt x="2760209" y="853648"/>
                  <a:pt x="2718833" y="972107"/>
                  <a:pt x="2735746" y="1090020"/>
                </a:cubicBezTo>
                <a:cubicBezTo>
                  <a:pt x="2752659" y="1207933"/>
                  <a:pt x="2729992" y="1582062"/>
                  <a:pt x="2735746" y="1812474"/>
                </a:cubicBezTo>
                <a:cubicBezTo>
                  <a:pt x="2741500" y="2042886"/>
                  <a:pt x="2707628" y="2235903"/>
                  <a:pt x="2735746" y="2401845"/>
                </a:cubicBezTo>
                <a:cubicBezTo>
                  <a:pt x="2763864" y="2567787"/>
                  <a:pt x="2758150" y="2913761"/>
                  <a:pt x="2735746" y="3124300"/>
                </a:cubicBezTo>
                <a:cubicBezTo>
                  <a:pt x="2713342" y="3334839"/>
                  <a:pt x="2720989" y="3582863"/>
                  <a:pt x="2735746" y="3758032"/>
                </a:cubicBezTo>
                <a:cubicBezTo>
                  <a:pt x="2750503" y="3933201"/>
                  <a:pt x="2736802" y="4250321"/>
                  <a:pt x="2735746" y="4436126"/>
                </a:cubicBezTo>
                <a:cubicBezTo>
                  <a:pt x="2480396" y="4409468"/>
                  <a:pt x="2193035" y="4433672"/>
                  <a:pt x="2051810" y="4436126"/>
                </a:cubicBezTo>
                <a:cubicBezTo>
                  <a:pt x="1910585" y="4438580"/>
                  <a:pt x="1557696" y="4442846"/>
                  <a:pt x="1422588" y="4436126"/>
                </a:cubicBezTo>
                <a:cubicBezTo>
                  <a:pt x="1287480" y="4429406"/>
                  <a:pt x="1114403" y="4428562"/>
                  <a:pt x="820724" y="4436126"/>
                </a:cubicBezTo>
                <a:cubicBezTo>
                  <a:pt x="527045" y="4443690"/>
                  <a:pt x="375914" y="4447757"/>
                  <a:pt x="0" y="4436126"/>
                </a:cubicBezTo>
                <a:cubicBezTo>
                  <a:pt x="-31538" y="4174476"/>
                  <a:pt x="-31250" y="4099935"/>
                  <a:pt x="0" y="3802394"/>
                </a:cubicBezTo>
                <a:cubicBezTo>
                  <a:pt x="31250" y="3504853"/>
                  <a:pt x="9806" y="3349077"/>
                  <a:pt x="0" y="3213023"/>
                </a:cubicBezTo>
                <a:cubicBezTo>
                  <a:pt x="-9806" y="3076969"/>
                  <a:pt x="-22953" y="2900441"/>
                  <a:pt x="0" y="2712374"/>
                </a:cubicBezTo>
                <a:cubicBezTo>
                  <a:pt x="22953" y="2524307"/>
                  <a:pt x="-35854" y="2231517"/>
                  <a:pt x="0" y="1989919"/>
                </a:cubicBezTo>
                <a:cubicBezTo>
                  <a:pt x="35854" y="1748321"/>
                  <a:pt x="1945" y="1519865"/>
                  <a:pt x="0" y="1400548"/>
                </a:cubicBezTo>
                <a:cubicBezTo>
                  <a:pt x="-1945" y="1281231"/>
                  <a:pt x="-11601" y="971726"/>
                  <a:pt x="0" y="811177"/>
                </a:cubicBezTo>
                <a:cubicBezTo>
                  <a:pt x="11601" y="650628"/>
                  <a:pt x="34125" y="21079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8728339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6085" y="1232452"/>
            <a:ext cx="2400300" cy="3850919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algn="ctr" defTabSz="914400">
              <a:lnSpc>
                <a:spcPct val="90000"/>
              </a:lnSpc>
              <a:spcBef>
                <a:spcPts val="1000"/>
              </a:spcBef>
              <a:buNone/>
              <a:defRPr sz="2800" b="0">
                <a:solidFill>
                  <a:srgbClr val="003366"/>
                </a:solidFill>
              </a:defRPr>
            </a:pPr>
            <a:r>
              <a:rPr lang="en-US" sz="2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إ</a:t>
            </a:r>
            <a:r>
              <a:rPr lang="ar-JO" sz="2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عداد الطالبة: ليا اليعقوب.</a:t>
            </a:r>
            <a:endParaRPr lang="en-US" sz="28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2A39B854-4B6C-4F7F-A602-6F97770C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49" y="5439978"/>
            <a:ext cx="4711446" cy="18288"/>
          </a:xfrm>
          <a:custGeom>
            <a:avLst/>
            <a:gdLst>
              <a:gd name="connsiteX0" fmla="*/ 0 w 4711446"/>
              <a:gd name="connsiteY0" fmla="*/ 0 h 18288"/>
              <a:gd name="connsiteX1" fmla="*/ 625949 w 4711446"/>
              <a:gd name="connsiteY1" fmla="*/ 0 h 18288"/>
              <a:gd name="connsiteX2" fmla="*/ 1157670 w 4711446"/>
              <a:gd name="connsiteY2" fmla="*/ 0 h 18288"/>
              <a:gd name="connsiteX3" fmla="*/ 1736504 w 4711446"/>
              <a:gd name="connsiteY3" fmla="*/ 0 h 18288"/>
              <a:gd name="connsiteX4" fmla="*/ 2456683 w 4711446"/>
              <a:gd name="connsiteY4" fmla="*/ 0 h 18288"/>
              <a:gd name="connsiteX5" fmla="*/ 3082632 w 4711446"/>
              <a:gd name="connsiteY5" fmla="*/ 0 h 18288"/>
              <a:gd name="connsiteX6" fmla="*/ 3661467 w 4711446"/>
              <a:gd name="connsiteY6" fmla="*/ 0 h 18288"/>
              <a:gd name="connsiteX7" fmla="*/ 4711446 w 4711446"/>
              <a:gd name="connsiteY7" fmla="*/ 0 h 18288"/>
              <a:gd name="connsiteX8" fmla="*/ 4711446 w 4711446"/>
              <a:gd name="connsiteY8" fmla="*/ 18288 h 18288"/>
              <a:gd name="connsiteX9" fmla="*/ 4038382 w 4711446"/>
              <a:gd name="connsiteY9" fmla="*/ 18288 h 18288"/>
              <a:gd name="connsiteX10" fmla="*/ 3459547 w 4711446"/>
              <a:gd name="connsiteY10" fmla="*/ 18288 h 18288"/>
              <a:gd name="connsiteX11" fmla="*/ 2692255 w 4711446"/>
              <a:gd name="connsiteY11" fmla="*/ 18288 h 18288"/>
              <a:gd name="connsiteX12" fmla="*/ 2066306 w 4711446"/>
              <a:gd name="connsiteY12" fmla="*/ 18288 h 18288"/>
              <a:gd name="connsiteX13" fmla="*/ 1534585 w 4711446"/>
              <a:gd name="connsiteY13" fmla="*/ 18288 h 18288"/>
              <a:gd name="connsiteX14" fmla="*/ 814407 w 4711446"/>
              <a:gd name="connsiteY14" fmla="*/ 18288 h 18288"/>
              <a:gd name="connsiteX15" fmla="*/ 0 w 4711446"/>
              <a:gd name="connsiteY15" fmla="*/ 18288 h 18288"/>
              <a:gd name="connsiteX16" fmla="*/ 0 w 4711446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711446" h="18288" fill="none" extrusionOk="0">
                <a:moveTo>
                  <a:pt x="0" y="0"/>
                </a:moveTo>
                <a:cubicBezTo>
                  <a:pt x="275996" y="-6775"/>
                  <a:pt x="430270" y="12128"/>
                  <a:pt x="625949" y="0"/>
                </a:cubicBezTo>
                <a:cubicBezTo>
                  <a:pt x="821628" y="-12128"/>
                  <a:pt x="953153" y="2170"/>
                  <a:pt x="1157670" y="0"/>
                </a:cubicBezTo>
                <a:cubicBezTo>
                  <a:pt x="1362187" y="-2170"/>
                  <a:pt x="1508708" y="24986"/>
                  <a:pt x="1736504" y="0"/>
                </a:cubicBezTo>
                <a:cubicBezTo>
                  <a:pt x="1964300" y="-24986"/>
                  <a:pt x="2114331" y="-14747"/>
                  <a:pt x="2456683" y="0"/>
                </a:cubicBezTo>
                <a:cubicBezTo>
                  <a:pt x="2799035" y="14747"/>
                  <a:pt x="2904885" y="27883"/>
                  <a:pt x="3082632" y="0"/>
                </a:cubicBezTo>
                <a:cubicBezTo>
                  <a:pt x="3260379" y="-27883"/>
                  <a:pt x="3449277" y="21284"/>
                  <a:pt x="3661467" y="0"/>
                </a:cubicBezTo>
                <a:cubicBezTo>
                  <a:pt x="3873658" y="-21284"/>
                  <a:pt x="4403906" y="12447"/>
                  <a:pt x="4711446" y="0"/>
                </a:cubicBezTo>
                <a:cubicBezTo>
                  <a:pt x="4711844" y="7429"/>
                  <a:pt x="4711426" y="10822"/>
                  <a:pt x="4711446" y="18288"/>
                </a:cubicBezTo>
                <a:cubicBezTo>
                  <a:pt x="4441704" y="14143"/>
                  <a:pt x="4312170" y="5146"/>
                  <a:pt x="4038382" y="18288"/>
                </a:cubicBezTo>
                <a:cubicBezTo>
                  <a:pt x="3764594" y="31430"/>
                  <a:pt x="3716634" y="24680"/>
                  <a:pt x="3459547" y="18288"/>
                </a:cubicBezTo>
                <a:cubicBezTo>
                  <a:pt x="3202460" y="11896"/>
                  <a:pt x="2879854" y="19674"/>
                  <a:pt x="2692255" y="18288"/>
                </a:cubicBezTo>
                <a:cubicBezTo>
                  <a:pt x="2504656" y="16902"/>
                  <a:pt x="2223731" y="-2796"/>
                  <a:pt x="2066306" y="18288"/>
                </a:cubicBezTo>
                <a:cubicBezTo>
                  <a:pt x="1908881" y="39372"/>
                  <a:pt x="1781464" y="10855"/>
                  <a:pt x="1534585" y="18288"/>
                </a:cubicBezTo>
                <a:cubicBezTo>
                  <a:pt x="1287706" y="25721"/>
                  <a:pt x="979966" y="-15294"/>
                  <a:pt x="814407" y="18288"/>
                </a:cubicBezTo>
                <a:cubicBezTo>
                  <a:pt x="648848" y="51870"/>
                  <a:pt x="195527" y="13986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711446" h="18288" stroke="0" extrusionOk="0">
                <a:moveTo>
                  <a:pt x="0" y="0"/>
                </a:moveTo>
                <a:cubicBezTo>
                  <a:pt x="225644" y="-29218"/>
                  <a:pt x="321824" y="-13505"/>
                  <a:pt x="625949" y="0"/>
                </a:cubicBezTo>
                <a:cubicBezTo>
                  <a:pt x="930074" y="13505"/>
                  <a:pt x="1040728" y="23682"/>
                  <a:pt x="1157670" y="0"/>
                </a:cubicBezTo>
                <a:cubicBezTo>
                  <a:pt x="1274612" y="-23682"/>
                  <a:pt x="1732715" y="-38127"/>
                  <a:pt x="1924962" y="0"/>
                </a:cubicBezTo>
                <a:cubicBezTo>
                  <a:pt x="2117209" y="38127"/>
                  <a:pt x="2299261" y="17383"/>
                  <a:pt x="2550911" y="0"/>
                </a:cubicBezTo>
                <a:cubicBezTo>
                  <a:pt x="2802561" y="-17383"/>
                  <a:pt x="2873352" y="-24010"/>
                  <a:pt x="3176861" y="0"/>
                </a:cubicBezTo>
                <a:cubicBezTo>
                  <a:pt x="3480370" y="24010"/>
                  <a:pt x="3597961" y="-9070"/>
                  <a:pt x="3944153" y="0"/>
                </a:cubicBezTo>
                <a:cubicBezTo>
                  <a:pt x="4290345" y="9070"/>
                  <a:pt x="4345995" y="26854"/>
                  <a:pt x="4711446" y="0"/>
                </a:cubicBezTo>
                <a:cubicBezTo>
                  <a:pt x="4710560" y="5429"/>
                  <a:pt x="4712267" y="14046"/>
                  <a:pt x="4711446" y="18288"/>
                </a:cubicBezTo>
                <a:cubicBezTo>
                  <a:pt x="4574282" y="23897"/>
                  <a:pt x="4363770" y="43566"/>
                  <a:pt x="4132611" y="18288"/>
                </a:cubicBezTo>
                <a:cubicBezTo>
                  <a:pt x="3901452" y="-6990"/>
                  <a:pt x="3795359" y="-7327"/>
                  <a:pt x="3459547" y="18288"/>
                </a:cubicBezTo>
                <a:cubicBezTo>
                  <a:pt x="3123735" y="43903"/>
                  <a:pt x="3000502" y="-9998"/>
                  <a:pt x="2786484" y="18288"/>
                </a:cubicBezTo>
                <a:cubicBezTo>
                  <a:pt x="2572466" y="46574"/>
                  <a:pt x="2424773" y="17766"/>
                  <a:pt x="2160535" y="18288"/>
                </a:cubicBezTo>
                <a:cubicBezTo>
                  <a:pt x="1896297" y="18810"/>
                  <a:pt x="1673486" y="-6557"/>
                  <a:pt x="1393242" y="18288"/>
                </a:cubicBezTo>
                <a:cubicBezTo>
                  <a:pt x="1112998" y="43133"/>
                  <a:pt x="887393" y="39122"/>
                  <a:pt x="625949" y="18288"/>
                </a:cubicBezTo>
                <a:cubicBezTo>
                  <a:pt x="364505" y="-2546"/>
                  <a:pt x="251092" y="19641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f743b317-4758-44cb-8b65-8b43e4619766}" enabled="1" method="Standard" siteId="{fdfed7bd-9f6a-44a1-b694-6e39c468c15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144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 Theme</vt:lpstr>
      <vt:lpstr>think-cell Slide</vt:lpstr>
      <vt:lpstr>شخصيتي الأدبية</vt:lpstr>
      <vt:lpstr>من هو نجيب محفوظ؟</vt:lpstr>
      <vt:lpstr>حياة نجيب محفوظ</vt:lpstr>
      <vt:lpstr>أهم أعماله</vt:lpstr>
      <vt:lpstr>إنجازاته</vt:lpstr>
      <vt:lpstr>أثره في الأدب</vt:lpstr>
      <vt:lpstr>الخاتمة</vt:lpstr>
      <vt:lpstr>شكرًا لحسن الاستماع 🤍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شخصيتي الأدبية</dc:title>
  <dc:subject/>
  <dc:creator/>
  <cp:keywords/>
  <dc:description>generated using python-pptx</dc:description>
  <cp:lastModifiedBy>Lenovo</cp:lastModifiedBy>
  <cp:revision>9</cp:revision>
  <dcterms:created xsi:type="dcterms:W3CDTF">2013-01-27T09:14:16Z</dcterms:created>
  <dcterms:modified xsi:type="dcterms:W3CDTF">2025-11-11T18:21:24Z</dcterms:modified>
  <cp:category/>
</cp:coreProperties>
</file>