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4660"/>
  </p:normalViewPr>
  <p:slideViewPr>
    <p:cSldViewPr snapToGrid="0">
      <p:cViewPr>
        <p:scale>
          <a:sx n="80" d="100"/>
          <a:sy n="80" d="100"/>
        </p:scale>
        <p:origin x="710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77E5E-2088-A4EE-7FFB-271AC3F2D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932540-6C2A-3B24-0CDE-496E3B7859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82271-2A80-BFDA-63B3-372F670F2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246F-332A-4819-867F-8E2D830F6A2C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7621C-2FF0-6158-E4C3-7EE1899EA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D7D00-8018-4BD3-4E65-6A15D88D0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796-62D3-4A02-98B4-EA4A41B19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8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10738-70B8-96D7-C81A-145A6925F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F936DC-1432-66E9-FB8E-2C944BEE2E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040C0-C234-8636-DD39-B49BBC41D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246F-332A-4819-867F-8E2D830F6A2C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49A3B-D71D-2815-8FA8-1EBC192B3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05387-697A-B2EC-D7D1-5FA7DAE8A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796-62D3-4A02-98B4-EA4A41B19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76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B3BCE2-E522-7178-A984-CB869D130E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850B29-2B7C-B72F-ED53-EE5161E89A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6446E-314D-436E-C767-BBB614CF5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246F-332A-4819-867F-8E2D830F6A2C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E5E17-47CF-60CC-ED61-03A32D1CE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3C9FE-FF3F-2AAB-1DD2-ACAA4252B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796-62D3-4A02-98B4-EA4A41B19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34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6B4F6-CED9-B6E5-871A-D45455AD5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EC43A-4C32-CD82-6525-89160FD19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EB40D-31C4-8595-950C-75702A591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246F-332A-4819-867F-8E2D830F6A2C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20470-2317-CCCE-F42E-9A19B8E35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0E991-B17E-F6D0-7E5E-35C6B6852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796-62D3-4A02-98B4-EA4A41B19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31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21BB1-C8D1-6EAD-2CCF-C71CEFE3C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C8786-3B14-BC72-D3FC-236859345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11C3C9-D532-B9AC-A649-F9ED321512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246F-332A-4819-867F-8E2D830F6A2C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ABE6BC-B6D1-E370-001F-0A0C76A60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01037-11E2-D11A-850B-8BCC1F95F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796-62D3-4A02-98B4-EA4A41B19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6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C3952-B62E-5DDF-9EC7-D1F1D13EE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8DECC3-F1F2-80BD-62A3-E842B0464D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96B518-8D43-C0DA-6960-3B82E4945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DE350-5AC0-11AE-2820-050BA306A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246F-332A-4819-867F-8E2D830F6A2C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FBADAB-4896-EC27-FD80-E935961D5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DC94A-57B4-53B8-B519-A73C7CDA2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796-62D3-4A02-98B4-EA4A41B19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1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7200E-0E2C-DD7A-B2DD-3D398287F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AC719-FCAE-C5EB-0C3B-1C5EF1F91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74DCE9-2C11-0E91-380D-E99A9A3030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D10B2C-0DA5-2B3D-2016-0FFA9CBBFD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50E99C-B2F2-2CA0-DB6D-984AAEBAB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8BF32F-F6BB-49AF-C4D4-AFFA4F36F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246F-332A-4819-867F-8E2D830F6A2C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4B8A09-FAF0-790F-187E-9A7A7FBB2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4C6B0B-5347-0CB0-8E9B-D40326F4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796-62D3-4A02-98B4-EA4A41B19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6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A0F97-2352-A2D3-B846-0AFBB1593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517E33-5822-87C3-02D9-E7E66C230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246F-332A-4819-867F-8E2D830F6A2C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EB9EAF-09EC-392F-BBB2-B48935678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8206E7-9AAA-EC7D-DDF5-B36A15107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796-62D3-4A02-98B4-EA4A41B19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17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695575-F43F-C42D-8FA4-C87D729E2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246F-332A-4819-867F-8E2D830F6A2C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75584F-2323-A504-5ADF-F95161A4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01BAC-53AB-46E9-0A6E-524441DA7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796-62D3-4A02-98B4-EA4A41B19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21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DD902-64B9-5849-579F-A4D8F2D6A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FA4D0-5A8E-DAFF-A622-7E394E8A7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6A55B-7194-EF32-A796-28D8277EF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6423E-0387-8A4A-9B31-CB078B707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246F-332A-4819-867F-8E2D830F6A2C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09AAA5-764A-58A1-7937-F931B28E4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13EA2F-BCEC-E429-EBE3-58BBDDB01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796-62D3-4A02-98B4-EA4A41B19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87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8E7F6-B4F6-F93C-AC8F-BE970A260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12E190-0E89-21CD-DC72-685890762D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A290A5-18FF-5945-BD59-BC9F770F3E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CB4BD-A795-59BF-A9BC-88A49FD39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7246F-332A-4819-867F-8E2D830F6A2C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967341-7F8E-CEB9-A83F-5EFA0D37F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C1290C-130D-C20E-F686-1E543410B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4F796-62D3-4A02-98B4-EA4A41B19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5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81655D-A86F-30F8-CB40-A5EEE0090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15D57-11C6-A10E-773A-58819D58B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775A8-C879-1B02-19D9-8A816D3ACD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7246F-332A-4819-867F-8E2D830F6A2C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F6462-1685-351E-D5C1-466EA1100B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F33AB-1F26-726C-AD80-F4FE5C956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4F796-62D3-4A02-98B4-EA4A41B196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9013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6993">
            <a:extLst>
              <a:ext uri="{FF2B5EF4-FFF2-40B4-BE49-F238E27FC236}">
                <a16:creationId xmlns:a16="http://schemas.microsoft.com/office/drawing/2014/main" id="{D8820E10-3144-EDAF-9AFA-3777C626D4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58" y="0"/>
            <a:ext cx="12270658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39CFF27-6E97-3DDF-D525-12A2D09BFB92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JO" sz="12000" dirty="0">
                <a:solidFill>
                  <a:schemeClr val="bg1"/>
                </a:solidFill>
              </a:rPr>
              <a:t>جاي كاي رولينج</a:t>
            </a:r>
            <a:endParaRPr lang="en-US" sz="12000" dirty="0">
              <a:solidFill>
                <a:schemeClr val="bg1"/>
              </a:solidFill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FA38DCC-2D01-827A-2BD8-11BFF6959773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ar-JO" dirty="0">
                <a:solidFill>
                  <a:schemeClr val="bg1"/>
                </a:solidFill>
              </a:rPr>
              <a:t>جنى النصراوين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ar-JO" dirty="0">
                <a:solidFill>
                  <a:schemeClr val="bg1"/>
                </a:solidFill>
              </a:rPr>
              <a:t>الصف السابع (أ)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32" name="Picture 8" descr="JK Rowling On Getting Published - URBANETTE: Lifestyle Magazine &amp; Blog">
            <a:extLst>
              <a:ext uri="{FF2B5EF4-FFF2-40B4-BE49-F238E27FC236}">
                <a16:creationId xmlns:a16="http://schemas.microsoft.com/office/drawing/2014/main" id="{90CA8539-848A-6DFE-F28B-BD96F3CC6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455" y="2772696"/>
            <a:ext cx="3151545" cy="35337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0451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F00CA3-A110-A329-D15B-FEF84C2343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6993">
            <a:extLst>
              <a:ext uri="{FF2B5EF4-FFF2-40B4-BE49-F238E27FC236}">
                <a16:creationId xmlns:a16="http://schemas.microsoft.com/office/drawing/2014/main" id="{630F98F0-B890-D4B8-9A1E-91CC0EB7F7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58" y="0"/>
            <a:ext cx="1227065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853A90-F9C8-5382-899B-57D46087BE22}"/>
              </a:ext>
            </a:extLst>
          </p:cNvPr>
          <p:cNvSpPr txBox="1">
            <a:spLocks/>
          </p:cNvSpPr>
          <p:nvPr/>
        </p:nvSpPr>
        <p:spPr>
          <a:xfrm>
            <a:off x="838200" y="101451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JO" b="1" dirty="0">
                <a:solidFill>
                  <a:schemeClr val="bg1"/>
                </a:solidFill>
              </a:rPr>
              <a:t>حياة جاي كاي رولينج المبكرة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F7E0EB-5005-563E-82B6-BA6F8BA75B09}"/>
              </a:ext>
            </a:extLst>
          </p:cNvPr>
          <p:cNvSpPr txBox="1">
            <a:spLocks/>
          </p:cNvSpPr>
          <p:nvPr/>
        </p:nvSpPr>
        <p:spPr>
          <a:xfrm>
            <a:off x="798871" y="2084440"/>
            <a:ext cx="6898558" cy="21680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buNone/>
            </a:pPr>
            <a:r>
              <a:rPr lang="ar-JO" dirty="0">
                <a:solidFill>
                  <a:schemeClr val="bg1"/>
                </a:solidFill>
              </a:rPr>
              <a:t>جاي كاي رولينج هي كاتبة بريطانية شهيرة، ولدت في 31 تموز 1965 في مدينة غلوسترشير في إنجلترا.</a:t>
            </a:r>
          </a:p>
          <a:p>
            <a:pPr marL="0" indent="0" algn="r">
              <a:buNone/>
            </a:pPr>
            <a:r>
              <a:rPr lang="ar-JO" dirty="0">
                <a:solidFill>
                  <a:schemeClr val="bg1"/>
                </a:solidFill>
              </a:rPr>
              <a:t>عرفت بتأليفها سلسلة روايات هاري بوتر الفنتازية، التي حققت نجاحًا باهرًا عالميًا.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Harry Potter and the Sorcerer's Stone (Stenciled Edges) (Harry Potter, Book  1) by J. K. Rowling, Mary GrandPré, Paperback | Barnes &amp; Noble®">
            <a:extLst>
              <a:ext uri="{FF2B5EF4-FFF2-40B4-BE49-F238E27FC236}">
                <a16:creationId xmlns:a16="http://schemas.microsoft.com/office/drawing/2014/main" id="{27D1EEF1-D51D-2571-A616-0A151D780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865" y="2084441"/>
            <a:ext cx="3695700" cy="4647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03721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F16F0-1A91-00A7-08D3-FC6378750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6993">
            <a:extLst>
              <a:ext uri="{FF2B5EF4-FFF2-40B4-BE49-F238E27FC236}">
                <a16:creationId xmlns:a16="http://schemas.microsoft.com/office/drawing/2014/main" id="{056F402A-8A47-0C1F-C1B0-12399B5A65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58" y="0"/>
            <a:ext cx="1227065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83DC8A-0314-97BD-6884-0926894285E4}"/>
              </a:ext>
            </a:extLst>
          </p:cNvPr>
          <p:cNvSpPr txBox="1">
            <a:spLocks/>
          </p:cNvSpPr>
          <p:nvPr/>
        </p:nvSpPr>
        <p:spPr>
          <a:xfrm>
            <a:off x="877529" y="99439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JO" b="1" dirty="0">
                <a:solidFill>
                  <a:schemeClr val="bg1"/>
                </a:solidFill>
              </a:rPr>
              <a:t>الدراسة و العمل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7E74CB-ECB6-4C00-FA41-AE1789D8045C}"/>
              </a:ext>
            </a:extLst>
          </p:cNvPr>
          <p:cNvSpPr txBox="1">
            <a:spLocks/>
          </p:cNvSpPr>
          <p:nvPr/>
        </p:nvSpPr>
        <p:spPr>
          <a:xfrm>
            <a:off x="798871" y="2159922"/>
            <a:ext cx="6525854" cy="21263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buNone/>
            </a:pPr>
            <a:r>
              <a:rPr lang="ar-JO" dirty="0">
                <a:solidFill>
                  <a:schemeClr val="bg1"/>
                </a:solidFill>
              </a:rPr>
              <a:t>بدأت رولينج الكتابة في سن مبكرة، وكانت تحب القراءة والكتابة منذ طفولتها.</a:t>
            </a:r>
          </a:p>
          <a:p>
            <a:pPr marL="0" indent="0" algn="just" rtl="1">
              <a:buNone/>
            </a:pPr>
            <a:r>
              <a:rPr lang="ar-JO" dirty="0">
                <a:solidFill>
                  <a:schemeClr val="bg1"/>
                </a:solidFill>
              </a:rPr>
              <a:t>درست الأدب الفرنسي في جامعة إكستر، وتخرجت منها في عام 1986. بعد التخرج، عملت في عدة وظائف، بما في ذلك العمل في منظمة العفو الدولية.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8" name="Picture 6" descr="JK Rowling Portrait - Claire Rollet illustrator">
            <a:extLst>
              <a:ext uri="{FF2B5EF4-FFF2-40B4-BE49-F238E27FC236}">
                <a16:creationId xmlns:a16="http://schemas.microsoft.com/office/drawing/2014/main" id="{99ACFB6E-6C89-1322-6CDE-E6C7ECD7D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2319953"/>
            <a:ext cx="3981450" cy="3981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57499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56746B-B0AF-E33A-F6CC-C98922193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6993">
            <a:extLst>
              <a:ext uri="{FF2B5EF4-FFF2-40B4-BE49-F238E27FC236}">
                <a16:creationId xmlns:a16="http://schemas.microsoft.com/office/drawing/2014/main" id="{9C8532B5-D675-9D74-9467-4F187A0758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58" y="0"/>
            <a:ext cx="1227065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F146560-49F0-9E6F-7BC1-4F059252EC68}"/>
              </a:ext>
            </a:extLst>
          </p:cNvPr>
          <p:cNvSpPr txBox="1">
            <a:spLocks/>
          </p:cNvSpPr>
          <p:nvPr/>
        </p:nvSpPr>
        <p:spPr>
          <a:xfrm>
            <a:off x="838200" y="7080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JO" sz="6600" dirty="0">
                <a:solidFill>
                  <a:schemeClr val="bg1"/>
                </a:solidFill>
              </a:rPr>
              <a:t>بداية الكتابة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DB5BBD4-8E7D-CEDF-E89B-D193F5130E5C}"/>
              </a:ext>
            </a:extLst>
          </p:cNvPr>
          <p:cNvSpPr txBox="1">
            <a:spLocks/>
          </p:cNvSpPr>
          <p:nvPr/>
        </p:nvSpPr>
        <p:spPr>
          <a:xfrm>
            <a:off x="819944" y="2479675"/>
            <a:ext cx="7772400" cy="18986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buNone/>
            </a:pPr>
            <a:r>
              <a:rPr lang="ar-JO" dirty="0">
                <a:solidFill>
                  <a:schemeClr val="bg1"/>
                </a:solidFill>
              </a:rPr>
              <a:t>في عام 1990، بدأت رولينج كتابة رواية هاري بوتر الأولى، "هاري بوتر وحجر الفيلسوف".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just" rtl="1">
              <a:buNone/>
            </a:pPr>
            <a:r>
              <a:rPr lang="ar-JO" dirty="0">
                <a:solidFill>
                  <a:schemeClr val="bg1"/>
                </a:solidFill>
              </a:rPr>
              <a:t>استغرق منها الكتاب خمس سنوات لإكماله، ونشر في عام 1997. حقق الكتاب نجاحًا كبيرًا، وتم تحويله إلى سلسلة أفلام ناجحة.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About - J.K. Rowling">
            <a:extLst>
              <a:ext uri="{FF2B5EF4-FFF2-40B4-BE49-F238E27FC236}">
                <a16:creationId xmlns:a16="http://schemas.microsoft.com/office/drawing/2014/main" id="{36C78FC0-4908-E2FE-1643-C05DA57C8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501" y="2507456"/>
            <a:ext cx="2905412" cy="4010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9568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6CAF7B-CD8C-49A6-37A9-06C8668D8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6993">
            <a:extLst>
              <a:ext uri="{FF2B5EF4-FFF2-40B4-BE49-F238E27FC236}">
                <a16:creationId xmlns:a16="http://schemas.microsoft.com/office/drawing/2014/main" id="{CFA72C76-6311-8E05-5A74-81DD601F47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58" y="0"/>
            <a:ext cx="1227065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DA01E7-FA64-BA4E-F486-C7D9A36280F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ar-JO" sz="6600" b="1" dirty="0">
                <a:solidFill>
                  <a:schemeClr val="bg1"/>
                </a:solidFill>
              </a:rPr>
              <a:t>النجاح و التكريم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715F01-BD81-FCED-7AF1-0CD73C865784}"/>
              </a:ext>
            </a:extLst>
          </p:cNvPr>
          <p:cNvSpPr txBox="1">
            <a:spLocks/>
          </p:cNvSpPr>
          <p:nvPr/>
        </p:nvSpPr>
        <p:spPr>
          <a:xfrm>
            <a:off x="838200" y="2160587"/>
            <a:ext cx="6172201" cy="25368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JO" dirty="0">
                <a:solidFill>
                  <a:schemeClr val="bg1"/>
                </a:solidFill>
              </a:rPr>
              <a:t>رولينج أصبحت واحدة من أغنى الكاتبات في العالم، وتبرعت بجزء كبير من ثروتها للأعمال الخيرية. حصلت على العديد من الجوائز والتكريمات، بما في ذلك وسام رفقاء الشرف البريطاني.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 descr="Empire State Building - Author and Lumos founder J.K. Rowling turned our  building purple, blue, light blue and white to honor the organization's  efforts to end the institutionalization of children worldwide. | Facebook">
            <a:extLst>
              <a:ext uri="{FF2B5EF4-FFF2-40B4-BE49-F238E27FC236}">
                <a16:creationId xmlns:a16="http://schemas.microsoft.com/office/drawing/2014/main" id="{4329CD2D-695C-E510-1438-99E01FF53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2055813"/>
            <a:ext cx="4343399" cy="4256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10563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575A79-2113-902A-551C-03BFEE767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6993">
            <a:extLst>
              <a:ext uri="{FF2B5EF4-FFF2-40B4-BE49-F238E27FC236}">
                <a16:creationId xmlns:a16="http://schemas.microsoft.com/office/drawing/2014/main" id="{79CD258A-30C5-4934-F048-2D086DBFF3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58" y="0"/>
            <a:ext cx="1227065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43E1A4-B951-F880-9283-8351867629CF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JO" sz="6600" b="1" dirty="0">
                <a:solidFill>
                  <a:schemeClr val="bg1"/>
                </a:solidFill>
              </a:rPr>
              <a:t>الحياة الشخصية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5D1415-8DF1-AC83-8FC6-C7EC3B04AEE1}"/>
              </a:ext>
            </a:extLst>
          </p:cNvPr>
          <p:cNvSpPr txBox="1">
            <a:spLocks/>
          </p:cNvSpPr>
          <p:nvPr/>
        </p:nvSpPr>
        <p:spPr>
          <a:xfrm>
            <a:off x="838200" y="2962275"/>
            <a:ext cx="5581650" cy="32146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JO" dirty="0">
                <a:solidFill>
                  <a:schemeClr val="bg1"/>
                </a:solidFill>
              </a:rPr>
              <a:t>حياتها الشخصية كانت صعبة، حيث عانت من الفقر والاكتئاب، وتزوجت مرتين. لديها ثلاثة أطفال، جيسيكا، ديفيد، وماكينزي.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 descr="An old picture of J.K.Rowling and her family. #jkrowling ...">
            <a:extLst>
              <a:ext uri="{FF2B5EF4-FFF2-40B4-BE49-F238E27FC236}">
                <a16:creationId xmlns:a16="http://schemas.microsoft.com/office/drawing/2014/main" id="{31F9E213-9F0F-E8BE-02A3-6FA824B9C0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62276"/>
            <a:ext cx="5067300" cy="3317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2143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A9CEA-CC49-2226-E388-66AB62793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6993">
            <a:extLst>
              <a:ext uri="{FF2B5EF4-FFF2-40B4-BE49-F238E27FC236}">
                <a16:creationId xmlns:a16="http://schemas.microsoft.com/office/drawing/2014/main" id="{CE6CD6D6-AA2F-C1A9-DD70-200816DB27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58" y="9144"/>
            <a:ext cx="12254295" cy="68488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F1242C-E173-8098-5D68-CB9E1AF301D4}"/>
              </a:ext>
            </a:extLst>
          </p:cNvPr>
          <p:cNvSpPr txBox="1">
            <a:spLocks/>
          </p:cNvSpPr>
          <p:nvPr/>
        </p:nvSpPr>
        <p:spPr>
          <a:xfrm>
            <a:off x="790689" y="1015621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JO" b="1" dirty="0">
                <a:solidFill>
                  <a:schemeClr val="bg1"/>
                </a:solidFill>
              </a:rPr>
              <a:t>الإرث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48FC83-5574-78A2-C55B-C0BFA80A8051}"/>
              </a:ext>
            </a:extLst>
          </p:cNvPr>
          <p:cNvSpPr txBox="1">
            <a:spLocks/>
          </p:cNvSpPr>
          <p:nvPr/>
        </p:nvSpPr>
        <p:spPr>
          <a:xfrm>
            <a:off x="638175" y="2423922"/>
            <a:ext cx="6848475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JO" dirty="0">
                <a:solidFill>
                  <a:schemeClr val="bg1"/>
                </a:solidFill>
              </a:rPr>
              <a:t>تعتبر رولينج واحدة من أكثر الكاتبات تأثيرًا في العالم، ورواياتها ترجمت إلى أكثر من 80 لغة.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 descr="Harry Potter author J.K. Rowling's first book for adults will be 'The  Casual Vacancy'">
            <a:extLst>
              <a:ext uri="{FF2B5EF4-FFF2-40B4-BE49-F238E27FC236}">
                <a16:creationId xmlns:a16="http://schemas.microsoft.com/office/drawing/2014/main" id="{50D97240-0708-6D42-9D24-23B22EB4F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9" y="2341184"/>
            <a:ext cx="3567112" cy="3835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1014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6C9878-71F3-94C9-6DAC-73EF4AA1F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6993">
            <a:extLst>
              <a:ext uri="{FF2B5EF4-FFF2-40B4-BE49-F238E27FC236}">
                <a16:creationId xmlns:a16="http://schemas.microsoft.com/office/drawing/2014/main" id="{F206E7FA-5F9E-E79E-344D-D640FF5E864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58" y="0"/>
            <a:ext cx="1227065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0B572C5-FB5C-A746-65E1-546B0FE1CCD0}"/>
              </a:ext>
            </a:extLst>
          </p:cNvPr>
          <p:cNvSpPr/>
          <p:nvPr/>
        </p:nvSpPr>
        <p:spPr>
          <a:xfrm>
            <a:off x="1657350" y="2005310"/>
            <a:ext cx="859155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rtl="1"/>
            <a:r>
              <a:rPr lang="ar-JO" sz="10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شكرًا لإستماعكم</a:t>
            </a:r>
            <a:endParaRPr lang="en-US" sz="10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375812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221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Wesam Nasraween</dc:creator>
  <cp:lastModifiedBy>Wesam Nasraween</cp:lastModifiedBy>
  <cp:revision>1</cp:revision>
  <dcterms:created xsi:type="dcterms:W3CDTF">2025-11-11T16:42:37Z</dcterms:created>
  <dcterms:modified xsi:type="dcterms:W3CDTF">2025-11-11T17:56:59Z</dcterms:modified>
</cp:coreProperties>
</file>