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93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55663-52C2-4BD3-87EC-FA94F1C8E7F7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C15D1-E913-442E-A559-07D12BC2B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8A0F6-0166-4CCD-9202-ED01D951B51A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2A74C-FC06-4B51-B4D7-0F6DB689D9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Snass\Downloads\Taw9_Alyasamin.mp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600200"/>
            <a:ext cx="7772400" cy="1470025"/>
          </a:xfrm>
        </p:spPr>
        <p:txBody>
          <a:bodyPr>
            <a:normAutofit/>
          </a:bodyPr>
          <a:lstStyle/>
          <a:p>
            <a:r>
              <a:rPr lang="ar-JO" sz="8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نزار قباني</a:t>
            </a:r>
            <a:endParaRPr lang="en-US" sz="8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91000"/>
            <a:ext cx="8305800" cy="1143000"/>
          </a:xfrm>
        </p:spPr>
        <p:txBody>
          <a:bodyPr>
            <a:noAutofit/>
          </a:bodyPr>
          <a:lstStyle/>
          <a:p>
            <a:r>
              <a:rPr lang="ar-JO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شاعر عربي مشهورولد في دمشق عام 1923.</a:t>
            </a:r>
          </a:p>
          <a:p>
            <a:r>
              <a:rPr lang="ar-JO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عُرف بلقب شاعر الحب والمرأة لأنه كتب قصائد جميلة وبسيطة عن الحب والجمال والمشاعر.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d84a88b35fa69293ee8aaa36194f568c.1000x1000x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100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899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عمل نزار قباني ايضاً في السلك الدبلوماسي,</a:t>
            </a:r>
          </a:p>
          <a:p>
            <a:pPr algn="ctr"/>
            <a:r>
              <a:rPr lang="ar-JO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لكن الشعر كان شغفه الاكبر. </a:t>
            </a:r>
          </a:p>
          <a:p>
            <a:pPr algn="ctr"/>
            <a:r>
              <a:rPr lang="ar-JO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كانت لغته قريبة من الناس,</a:t>
            </a:r>
          </a:p>
          <a:p>
            <a:pPr algn="ctr"/>
            <a:r>
              <a:rPr lang="ar-JO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يفهمها الجميع و لهذا أحبه القرّاء في كل مكان.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Picture 2" descr="Nizar Qabbani Syria prison litera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358889"/>
            <a:ext cx="3886200" cy="34991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5470"/>
            <a:ext cx="93726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أعماله وأشعاره</a:t>
            </a:r>
          </a:p>
          <a:p>
            <a:pPr algn="ctr"/>
            <a:r>
              <a:rPr lang="ar-JO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كتب قصائد عن الحب والجمال بلغة بسيطة قريبة من الناس</a:t>
            </a:r>
          </a:p>
          <a:p>
            <a:pPr algn="ctr"/>
            <a:r>
              <a:rPr lang="ar-JO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كتب ايضاً كتب عن الوطن و الحرية والقضايا العربية</a:t>
            </a:r>
          </a:p>
          <a:p>
            <a:pPr algn="ctr"/>
            <a:r>
              <a:rPr lang="ar-JO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من أشهر دواوينه: </a:t>
            </a:r>
            <a:r>
              <a:rPr lang="ar-JO" sz="36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قالت لي السمراء </a:t>
            </a:r>
          </a:p>
          <a:p>
            <a:pPr algn="ctr"/>
            <a:r>
              <a:rPr lang="ar-JO" sz="36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الرسم بالكلمات</a:t>
            </a:r>
          </a:p>
          <a:p>
            <a:pPr algn="ctr"/>
            <a:r>
              <a:rPr lang="ar-JO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و من اهم اشعاره : </a:t>
            </a:r>
            <a:r>
              <a:rPr lang="ar-JO" sz="36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قارئة الفنجان </a:t>
            </a:r>
          </a:p>
          <a:p>
            <a:pPr algn="ctr"/>
            <a:r>
              <a:rPr lang="ar-JO" sz="36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طوق الياسمين</a:t>
            </a:r>
            <a:endParaRPr lang="en-US" sz="3600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Taw9_Alyasami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1050925" y="3336925"/>
            <a:ext cx="244475" cy="24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13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54878" y="685800"/>
            <a:ext cx="5190845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ar-JO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اسلوبه في الكتابة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2362200"/>
            <a:ext cx="85587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JO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يمتاز  شعره بالبساطة و العاطفة القوية</a:t>
            </a:r>
          </a:p>
          <a:p>
            <a:pPr algn="ctr"/>
            <a:r>
              <a:rPr lang="ar-JO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جمع بين الجمال االغوي و الفكرة العميقة</a:t>
            </a:r>
          </a:p>
          <a:p>
            <a:pPr algn="ctr"/>
            <a:r>
              <a:rPr lang="ar-JO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استخدم كلمات قريبة من الناس , لذلك احب الجميع شعره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أمهات-الكتب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343400"/>
            <a:ext cx="2705100" cy="2026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57800" y="533400"/>
            <a:ext cx="3401893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ar-JO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مسيرته الشعرية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676400"/>
            <a:ext cx="874951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بعد ديوانه الاول ”قالت لي السمراء“ صار نزار شاعراً مشهوراً</a:t>
            </a:r>
          </a:p>
          <a:p>
            <a:pPr algn="r"/>
            <a:r>
              <a:rPr lang="ar-JO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في الوطن العربي. </a:t>
            </a:r>
          </a:p>
          <a:p>
            <a:r>
              <a:rPr lang="ar-JO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كان يكتب بلغةٍ جديدة و سهلةٍ تحتلف عن الشعر التقليدي القديم.</a:t>
            </a:r>
          </a:p>
          <a:p>
            <a:endParaRPr lang="ar-JO" sz="3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0" y="3352800"/>
            <a:ext cx="2778325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ar-JO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من اشهر اقواله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419600"/>
            <a:ext cx="88921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”احبك جداً و اعرف ان الطريق الى المستحيل طويل“</a:t>
            </a:r>
            <a:endParaRPr lang="en-US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02816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JO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عاش نزار حياة صعبة</a:t>
            </a:r>
          </a:p>
          <a:p>
            <a:pPr algn="ctr"/>
            <a:r>
              <a:rPr lang="ar-JO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فيها الكثير من فقد الاحباء</a:t>
            </a:r>
          </a:p>
          <a:p>
            <a:pPr algn="ctr"/>
            <a:r>
              <a:rPr lang="ar-JO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و لكن كان التأثير على قصائده كبير</a:t>
            </a:r>
          </a:p>
          <a:p>
            <a:pPr algn="ctr"/>
            <a:r>
              <a:rPr lang="ar-JO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حتى انها ما زالت تُدرس و تُغنى الى يومنا هذا </a:t>
            </a:r>
            <a:endParaRPr lang="en-US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2133600"/>
            <a:ext cx="3539752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ar-JO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شكراَ لاستماعكم </a:t>
            </a:r>
          </a:p>
          <a:p>
            <a:pPr algn="ctr"/>
            <a:r>
              <a:rPr lang="ar-JO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سـيـليـنا نصّار </a:t>
            </a:r>
          </a:p>
          <a:p>
            <a:pPr algn="ctr"/>
            <a:r>
              <a:rPr lang="ar-JO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السابع ”أ“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8702</TotalTime>
  <Words>206</Words>
  <Application>Microsoft Office PowerPoint</Application>
  <PresentationFormat>On-screen Show (4:3)</PresentationFormat>
  <Paragraphs>31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نزار قباني</vt:lpstr>
      <vt:lpstr>Slide 2</vt:lpstr>
      <vt:lpstr>Slide 3</vt:lpstr>
      <vt:lpstr>Slide 4</vt:lpstr>
      <vt:lpstr>Slide 5</vt:lpstr>
      <vt:lpstr>Slide 6</vt:lpstr>
      <vt:lpstr>Slide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نزار قباني</dc:title>
  <dc:creator>Sami Nassar</dc:creator>
  <cp:lastModifiedBy>Sami Nassar</cp:lastModifiedBy>
  <cp:revision>22</cp:revision>
  <dcterms:created xsi:type="dcterms:W3CDTF">2025-10-27T19:34:09Z</dcterms:created>
  <dcterms:modified xsi:type="dcterms:W3CDTF">2025-11-11T18:33:33Z</dcterms:modified>
</cp:coreProperties>
</file>