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58" r:id="rId2"/>
    <p:sldId id="259" r:id="rId3"/>
    <p:sldId id="260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6E3F4-70E2-4461-B9FF-EF28E023FFA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71CA6-0595-4DAD-A7D4-947D6132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6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71CA6-0595-4DAD-A7D4-947D61320C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14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75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41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94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8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48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7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51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5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0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B954C8-5373-4317-8A00-BF5BED07F85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82A546-EBAD-4429-A97F-C3F6B4FD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0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3565" y="-1"/>
            <a:ext cx="56984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17633" y="2613390"/>
            <a:ext cx="4346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6000" b="1" dirty="0" smtClean="0">
                <a:latin typeface="Arial Black" panose="020B0A04020102020204" pitchFamily="34" charset="0"/>
              </a:rPr>
              <a:t>نزار قباني</a:t>
            </a:r>
          </a:p>
          <a:p>
            <a:pPr algn="r"/>
            <a:r>
              <a:rPr lang="ar-JO" sz="3600" dirty="0" smtClean="0">
                <a:latin typeface="Arial Black" panose="020B0A04020102020204" pitchFamily="34" charset="0"/>
              </a:rPr>
              <a:t>نتالي حدادين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800" dirty="0" smtClean="0"/>
              <a:t>قباني في سطور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 smtClean="0"/>
              <a:t>نزار هو شاعر سوري.</a:t>
            </a:r>
          </a:p>
          <a:p>
            <a:pPr algn="r" rtl="1"/>
            <a:r>
              <a:rPr lang="ar-JO" dirty="0"/>
              <a:t>وُلد في 21 آذار 1923 في دمشق، سوريا</a:t>
            </a:r>
            <a:r>
              <a:rPr lang="ar-JO" dirty="0" smtClean="0"/>
              <a:t>.</a:t>
            </a:r>
            <a:endParaRPr lang="en-US" dirty="0" smtClean="0"/>
          </a:p>
          <a:p>
            <a:pPr algn="r" rtl="1"/>
            <a:r>
              <a:rPr lang="ar-JO" dirty="0" smtClean="0"/>
              <a:t>كتب 34  ديوانا شعريا.</a:t>
            </a:r>
          </a:p>
          <a:p>
            <a:pPr algn="r" rtl="1"/>
            <a:r>
              <a:rPr lang="ar-JO" dirty="0" smtClean="0"/>
              <a:t>درس </a:t>
            </a:r>
            <a:r>
              <a:rPr lang="ar-JO" dirty="0"/>
              <a:t>في كلية </a:t>
            </a:r>
            <a:r>
              <a:rPr lang="ar-JO" dirty="0" smtClean="0"/>
              <a:t>الحقوق</a:t>
            </a:r>
            <a:r>
              <a:rPr lang="ar-JO" dirty="0"/>
              <a:t>،</a:t>
            </a:r>
            <a:r>
              <a:rPr lang="ar-JO" dirty="0" smtClean="0"/>
              <a:t> </a:t>
            </a:r>
            <a:r>
              <a:rPr lang="ar-JO" dirty="0" smtClean="0"/>
              <a:t>جامعة </a:t>
            </a:r>
            <a:r>
              <a:rPr lang="ar-JO" dirty="0" smtClean="0"/>
              <a:t>دمشق، </a:t>
            </a:r>
            <a:r>
              <a:rPr lang="ar-JO" dirty="0"/>
              <a:t>وتخرّج عام 1945، ثم التحق بالسلك الدبلوماسي السوري، حيث خدم في دول عدة منها مصر وتركيا ولبنان والمملكة المتحدة</a:t>
            </a:r>
            <a:r>
              <a:rPr lang="ar-JO" dirty="0" smtClean="0"/>
              <a:t>.</a:t>
            </a:r>
            <a:endParaRPr lang="ar-JO" dirty="0" smtClean="0"/>
          </a:p>
        </p:txBody>
      </p:sp>
    </p:spTree>
    <p:extLst>
      <p:ext uri="{BB962C8B-B14F-4D97-AF65-F5344CB8AC3E}">
        <p14:creationId xmlns:p14="http://schemas.microsoft.com/office/powerpoint/2010/main" val="39417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800" dirty="0" smtClean="0"/>
              <a:t>بداية الشهرة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نشر أول ديوان له بعنوان «قالت لي السمراء» عام 1944، وهو في الثانية </a:t>
            </a:r>
            <a:r>
              <a:rPr lang="ar-JO" dirty="0" smtClean="0"/>
              <a:t>والعِشرين </a:t>
            </a:r>
            <a:r>
              <a:rPr lang="ar-JO" dirty="0" smtClean="0"/>
              <a:t>من عمره.</a:t>
            </a:r>
          </a:p>
          <a:p>
            <a:pPr algn="r" rtl="1"/>
            <a:r>
              <a:rPr lang="ar-JO" dirty="0" smtClean="0"/>
              <a:t>تميّز شعره بالجرأة في التعبير عن المرأة والحب والجسد، ما أثار جدلاً واسعاً في الأوساط الأدبية المحافظة.</a:t>
            </a:r>
            <a:endParaRPr lang="ar-JO" dirty="0"/>
          </a:p>
        </p:txBody>
      </p:sp>
      <p:pic>
        <p:nvPicPr>
          <p:cNvPr id="1028" name="Picture 4" descr="بوابة الشعرا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62" y="3559966"/>
            <a:ext cx="2110313" cy="25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من </a:t>
            </a:r>
            <a:r>
              <a:rPr lang="ar-JO" dirty="0"/>
              <a:t>أشهر </a:t>
            </a:r>
            <a:r>
              <a:rPr lang="ar-JO" dirty="0" smtClean="0"/>
              <a:t>دواوينه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422570" y="2575119"/>
            <a:ext cx="34740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40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altLang="en-US" dirty="0" smtClean="0"/>
              <a:t>أنت </a:t>
            </a:r>
            <a:r>
              <a:rPr lang="ar-JO" altLang="en-US" dirty="0" smtClean="0"/>
              <a:t>لي</a:t>
            </a:r>
            <a:r>
              <a:rPr lang="en-US" altLang="en-US" dirty="0" smtClean="0"/>
              <a:t> </a:t>
            </a:r>
            <a:r>
              <a:rPr lang="ar-JO" altLang="en-US" dirty="0" smtClean="0"/>
              <a:t>(</a:t>
            </a:r>
            <a:r>
              <a:rPr lang="ar-SA" altLang="en-US" dirty="0" smtClean="0"/>
              <a:t>1950</a:t>
            </a:r>
            <a:r>
              <a:rPr lang="ar-JO" altLang="en-US" dirty="0"/>
              <a:t>)</a:t>
            </a:r>
            <a:endParaRPr lang="en-US" altLang="en-US" dirty="0" smtClean="0"/>
          </a:p>
          <a:p>
            <a:pPr algn="r" defTabSz="91440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altLang="en-US" dirty="0" smtClean="0"/>
              <a:t>يوميات امرأة لا </a:t>
            </a:r>
            <a:r>
              <a:rPr lang="ar-SA" altLang="en-US" dirty="0" smtClean="0"/>
              <a:t>م</a:t>
            </a:r>
            <a:r>
              <a:rPr lang="ar-JO" altLang="en-US" dirty="0" smtClean="0"/>
              <a:t>ُ</a:t>
            </a:r>
            <a:r>
              <a:rPr lang="ar-SA" altLang="en-US" dirty="0" smtClean="0"/>
              <a:t>بالية</a:t>
            </a:r>
            <a:r>
              <a:rPr lang="ar-JO" altLang="en-US" dirty="0" smtClean="0"/>
              <a:t> </a:t>
            </a:r>
            <a:r>
              <a:rPr lang="ar-JO" altLang="en-US" dirty="0" smtClean="0"/>
              <a:t>(</a:t>
            </a:r>
            <a:r>
              <a:rPr lang="ar-SA" altLang="en-US" dirty="0" smtClean="0"/>
              <a:t>1968</a:t>
            </a:r>
            <a:r>
              <a:rPr lang="ar-JO" altLang="en-US" dirty="0" smtClean="0"/>
              <a:t>)</a:t>
            </a:r>
          </a:p>
          <a:p>
            <a:pPr algn="r" defTabSz="91440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altLang="en-US" dirty="0" smtClean="0"/>
              <a:t>قصتي مع الشعر</a:t>
            </a:r>
            <a:r>
              <a:rPr lang="en-US" altLang="en-US" dirty="0" smtClean="0"/>
              <a:t> </a:t>
            </a:r>
            <a:r>
              <a:rPr lang="ar-JO" altLang="en-US" dirty="0" smtClean="0"/>
              <a:t>(</a:t>
            </a:r>
            <a:r>
              <a:rPr lang="ar-SA" altLang="en-US" dirty="0" smtClean="0"/>
              <a:t>1973</a:t>
            </a:r>
            <a:r>
              <a:rPr lang="ar-JO" altLang="en-US" dirty="0" smtClean="0"/>
              <a:t>)</a:t>
            </a:r>
          </a:p>
          <a:p>
            <a:pPr algn="r" defTabSz="91440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 smtClean="0"/>
              <a:t> </a:t>
            </a:r>
            <a:r>
              <a:rPr lang="ar-SA" altLang="en-US" dirty="0" smtClean="0"/>
              <a:t>إلى بيروت</a:t>
            </a:r>
            <a:r>
              <a:rPr lang="ar-SA" altLang="en-US" dirty="0"/>
              <a:t> </a:t>
            </a:r>
            <a:r>
              <a:rPr lang="ar-SA" altLang="en-US" dirty="0" smtClean="0"/>
              <a:t>الأنثى</a:t>
            </a:r>
            <a:r>
              <a:rPr lang="ar-JO" altLang="en-US" dirty="0" smtClean="0"/>
              <a:t> (1977)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8430"/>
          <a:stretch/>
        </p:blipFill>
        <p:spPr>
          <a:xfrm rot="21262258">
            <a:off x="1295402" y="2602786"/>
            <a:ext cx="2546252" cy="3432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775">
            <a:off x="3542187" y="2693536"/>
            <a:ext cx="2440214" cy="32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القصائد المُغنّاة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قُ</a:t>
            </a:r>
            <a:r>
              <a:rPr lang="ar-JO" dirty="0" smtClean="0"/>
              <a:t>دِّرت </a:t>
            </a:r>
            <a:r>
              <a:rPr lang="ar-JO" dirty="0"/>
              <a:t>القصائد التي تحوّلت إلى أغانٍ بنحو 100 إلى 150 قصيدة، غنّاها </a:t>
            </a:r>
            <a:r>
              <a:rPr lang="ar-JO" dirty="0" smtClean="0"/>
              <a:t>كِبار </a:t>
            </a:r>
            <a:r>
              <a:rPr lang="ar-JO" dirty="0"/>
              <a:t>المطربين العرب من مختلف </a:t>
            </a:r>
            <a:r>
              <a:rPr lang="ar-JO" dirty="0" smtClean="0"/>
              <a:t>الأجيال، و من القصائد و </a:t>
            </a:r>
            <a:r>
              <a:rPr lang="ar-JO" dirty="0" smtClean="0"/>
              <a:t>المطربين:</a:t>
            </a:r>
            <a:endParaRPr lang="ar-JO" dirty="0" smtClean="0"/>
          </a:p>
          <a:p>
            <a:pPr algn="r" rtl="1"/>
            <a:r>
              <a:rPr lang="ar-JO" b="1" dirty="0" smtClean="0"/>
              <a:t>قصيدة</a:t>
            </a:r>
            <a:r>
              <a:rPr lang="ar-JO" b="1" dirty="0"/>
              <a:t>:</a:t>
            </a:r>
            <a:r>
              <a:rPr lang="ar-JO" dirty="0"/>
              <a:t> </a:t>
            </a:r>
            <a:r>
              <a:rPr lang="ar-JO" i="1" dirty="0"/>
              <a:t>رسالة من تحت الماء</a:t>
            </a:r>
            <a:endParaRPr lang="ar-JO" dirty="0"/>
          </a:p>
          <a:p>
            <a:pPr algn="r" rtl="1"/>
            <a:r>
              <a:rPr lang="ar-JO" b="1" dirty="0" smtClean="0"/>
              <a:t>أداء</a:t>
            </a:r>
            <a:r>
              <a:rPr lang="ar-JO" b="1" dirty="0"/>
              <a:t>:</a:t>
            </a:r>
            <a:r>
              <a:rPr lang="ar-JO" dirty="0"/>
              <a:t> عبد الحليم </a:t>
            </a:r>
            <a:r>
              <a:rPr lang="ar-JO" dirty="0" smtClean="0"/>
              <a:t>حافظ</a:t>
            </a:r>
          </a:p>
          <a:p>
            <a:pPr algn="r" rtl="1"/>
            <a:r>
              <a:rPr lang="ar-JO" b="1" dirty="0" smtClean="0"/>
              <a:t>قصيدة:</a:t>
            </a:r>
            <a:r>
              <a:rPr lang="ar-JO" dirty="0" smtClean="0"/>
              <a:t> </a:t>
            </a:r>
            <a:r>
              <a:rPr lang="ar-JO" i="1" dirty="0" smtClean="0"/>
              <a:t>زيديني عشقاً</a:t>
            </a:r>
            <a:endParaRPr lang="ar-JO" dirty="0" smtClean="0"/>
          </a:p>
          <a:p>
            <a:pPr algn="r" rtl="1"/>
            <a:r>
              <a:rPr lang="ar-JO" b="1" dirty="0" smtClean="0"/>
              <a:t>أداء:</a:t>
            </a:r>
            <a:r>
              <a:rPr lang="ar-JO" dirty="0" smtClean="0"/>
              <a:t> كاظم </a:t>
            </a:r>
            <a:r>
              <a:rPr lang="ar-JO" dirty="0" smtClean="0"/>
              <a:t>الساهر</a:t>
            </a:r>
            <a:endParaRPr lang="ar-JO" dirty="0" smtClean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66" y="3556322"/>
            <a:ext cx="2754998" cy="2347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992" r="15265"/>
          <a:stretch/>
        </p:blipFill>
        <p:spPr>
          <a:xfrm>
            <a:off x="3967563" y="3556322"/>
            <a:ext cx="2721981" cy="23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020" y="2974557"/>
            <a:ext cx="3925722" cy="603866"/>
          </a:xfrm>
        </p:spPr>
        <p:txBody>
          <a:bodyPr>
            <a:noAutofit/>
          </a:bodyPr>
          <a:lstStyle/>
          <a:p>
            <a:pPr algn="r"/>
            <a:r>
              <a:rPr lang="ar-JO" dirty="0"/>
              <a:t>أ</a:t>
            </a:r>
            <a:r>
              <a:rPr lang="ar-JO" dirty="0" smtClean="0"/>
              <a:t>هم مَحطات </a:t>
            </a:r>
            <a:r>
              <a:rPr lang="ar-JO" dirty="0" smtClean="0"/>
              <a:t>حياته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30359" y="177637"/>
            <a:ext cx="2906973" cy="2514552"/>
          </a:xfrm>
          <a:prstGeom prst="ellipse">
            <a:avLst/>
          </a:prstGeom>
          <a:solidFill>
            <a:srgbClr val="FFEBD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1923- 1944</a:t>
            </a:r>
          </a:p>
          <a:p>
            <a:pPr algn="r"/>
            <a:r>
              <a:rPr lang="ar-JO" sz="2000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وُلد في دمشق وتعلّم في مدارسها. في هذه الفترة بدأ حبّه للفن والشعر، وكتب أولى قصائده و </a:t>
            </a:r>
            <a:r>
              <a:rPr lang="ar-JO" sz="2000" dirty="0" smtClean="0">
                <a:solidFill>
                  <a:sysClr val="windowText" lastClr="000000"/>
                </a:solidFill>
              </a:rPr>
              <a:t>هو في سنّ </a:t>
            </a:r>
            <a:r>
              <a:rPr lang="ar-JO" sz="2000" dirty="0" smtClean="0">
                <a:solidFill>
                  <a:sysClr val="windowText" lastClr="000000"/>
                </a:solidFill>
              </a:rPr>
              <a:t>المُراهقة</a:t>
            </a:r>
            <a:r>
              <a:rPr lang="ar-JO" sz="2000" dirty="0" smtClean="0">
                <a:solidFill>
                  <a:sysClr val="windowText" lastClr="000000"/>
                </a:solidFill>
              </a:rPr>
              <a:t>.</a:t>
            </a:r>
            <a:endParaRPr lang="ar-JO" sz="200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28366" y="1064683"/>
            <a:ext cx="2834750" cy="2403108"/>
          </a:xfrm>
          <a:prstGeom prst="ellipse">
            <a:avLst/>
          </a:prstGeom>
          <a:solidFill>
            <a:srgbClr val="FFEBD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ysClr val="windowText" lastClr="000000"/>
                </a:solidFill>
              </a:rPr>
              <a:t>1944 – 1945</a:t>
            </a:r>
          </a:p>
          <a:p>
            <a:pPr algn="r"/>
            <a:r>
              <a:rPr lang="ar-JO" sz="2000" dirty="0" smtClean="0">
                <a:solidFill>
                  <a:sysClr val="windowText" lastClr="000000"/>
                </a:solidFill>
              </a:rPr>
              <a:t>التحق بـكلية الحقوق في جامعة دمشق، وهناك نشر أول ديوان له «قالت لي السمراء».</a:t>
            </a:r>
            <a:endParaRPr lang="ar-JO" sz="2000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56143" y="3539294"/>
            <a:ext cx="2906973" cy="2514552"/>
          </a:xfrm>
          <a:prstGeom prst="ellipse">
            <a:avLst/>
          </a:prstGeom>
          <a:solidFill>
            <a:srgbClr val="FFEBD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ysClr val="windowText" lastClr="000000"/>
                </a:solidFill>
              </a:rPr>
              <a:t>1945 – 1966</a:t>
            </a:r>
          </a:p>
          <a:p>
            <a:pPr algn="r"/>
            <a:r>
              <a:rPr lang="ar-JO" sz="2000" dirty="0" smtClean="0">
                <a:solidFill>
                  <a:sysClr val="windowText" lastClr="000000"/>
                </a:solidFill>
              </a:rPr>
              <a:t>عمل في المجال الدبلوماسي السوري بعد </a:t>
            </a:r>
            <a:r>
              <a:rPr lang="ar-JO" sz="2000" dirty="0" smtClean="0">
                <a:solidFill>
                  <a:sysClr val="windowText" lastClr="000000"/>
                </a:solidFill>
              </a:rPr>
              <a:t>تخرّجه</a:t>
            </a:r>
            <a:r>
              <a:rPr lang="ar-JO" sz="2000" dirty="0">
                <a:solidFill>
                  <a:sysClr val="windowText" lastClr="000000"/>
                </a:solidFill>
              </a:rPr>
              <a:t>.</a:t>
            </a:r>
            <a:endParaRPr lang="ar-JO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55341" y="3780298"/>
            <a:ext cx="2903562" cy="2514552"/>
          </a:xfrm>
          <a:prstGeom prst="ellipse">
            <a:avLst/>
          </a:prstGeom>
          <a:solidFill>
            <a:srgbClr val="FFEBD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ysClr val="windowText" lastClr="000000"/>
                </a:solidFill>
              </a:rPr>
              <a:t>1967 – 1970</a:t>
            </a:r>
          </a:p>
          <a:p>
            <a:pPr algn="r"/>
            <a:r>
              <a:rPr lang="ar-JO" sz="2000" dirty="0" smtClean="0">
                <a:solidFill>
                  <a:sysClr val="windowText" lastClr="000000"/>
                </a:solidFill>
              </a:rPr>
              <a:t>بعد </a:t>
            </a:r>
            <a:r>
              <a:rPr lang="ar-JO" sz="2000" dirty="0" smtClean="0">
                <a:solidFill>
                  <a:sysClr val="windowText" lastClr="000000"/>
                </a:solidFill>
              </a:rPr>
              <a:t>الهزيمة النكسة كتب </a:t>
            </a:r>
            <a:r>
              <a:rPr lang="ar-JO" sz="2000" dirty="0" smtClean="0">
                <a:solidFill>
                  <a:sysClr val="windowText" lastClr="000000"/>
                </a:solidFill>
              </a:rPr>
              <a:t>قصيدته الشهيرة هوامش على دفتر </a:t>
            </a:r>
            <a:r>
              <a:rPr lang="ar-JO" sz="2000" dirty="0" smtClean="0">
                <a:solidFill>
                  <a:sysClr val="windowText" lastClr="000000"/>
                </a:solidFill>
              </a:rPr>
              <a:t>النَكسة</a:t>
            </a:r>
            <a:r>
              <a:rPr lang="ar-JO" sz="2000" dirty="0" smtClean="0">
                <a:solidFill>
                  <a:sysClr val="windowText" lastClr="000000"/>
                </a:solidFill>
              </a:rPr>
              <a:t>، فتحوّل شعره من الغزل فقط إلى الشعر الوطني.</a:t>
            </a:r>
            <a:endParaRPr lang="ar-JO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39068" y="3097387"/>
            <a:ext cx="2767653" cy="2471347"/>
          </a:xfrm>
          <a:prstGeom prst="ellipse">
            <a:avLst/>
          </a:prstGeom>
          <a:solidFill>
            <a:srgbClr val="FFEBD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20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50420" y="664514"/>
            <a:ext cx="2509627" cy="2310043"/>
          </a:xfrm>
          <a:prstGeom prst="ellipse">
            <a:avLst/>
          </a:prstGeom>
          <a:solidFill>
            <a:srgbClr val="FFEBD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ysClr val="windowText" lastClr="000000"/>
                </a:solidFill>
              </a:rPr>
              <a:t>1981 – 1998</a:t>
            </a:r>
          </a:p>
          <a:p>
            <a:pPr algn="r"/>
            <a:r>
              <a:rPr lang="ar-JO" sz="2000" dirty="0" smtClean="0">
                <a:solidFill>
                  <a:sysClr val="windowText" lastClr="000000"/>
                </a:solidFill>
              </a:rPr>
              <a:t>عاش بعد ذلك في </a:t>
            </a:r>
            <a:r>
              <a:rPr lang="ar-JO" sz="2000" b="1" dirty="0" smtClean="0">
                <a:solidFill>
                  <a:sysClr val="windowText" lastClr="000000"/>
                </a:solidFill>
              </a:rPr>
              <a:t>لندن</a:t>
            </a:r>
            <a:r>
              <a:rPr lang="ar-JO" sz="2000" dirty="0" smtClean="0">
                <a:solidFill>
                  <a:sysClr val="windowText" lastClr="000000"/>
                </a:solidFill>
              </a:rPr>
              <a:t>، ولكن </a:t>
            </a:r>
            <a:r>
              <a:rPr lang="ar-JO" sz="2000" dirty="0" smtClean="0">
                <a:solidFill>
                  <a:sysClr val="windowText" lastClr="000000"/>
                </a:solidFill>
              </a:rPr>
              <a:t>توفي </a:t>
            </a:r>
            <a:r>
              <a:rPr lang="ar-JO" sz="2000" dirty="0" smtClean="0">
                <a:solidFill>
                  <a:sysClr val="windowText" lastClr="000000"/>
                </a:solidFill>
              </a:rPr>
              <a:t>في </a:t>
            </a:r>
            <a:r>
              <a:rPr lang="ar-JO" sz="2000" b="1" dirty="0" smtClean="0">
                <a:solidFill>
                  <a:sysClr val="windowText" lastClr="000000"/>
                </a:solidFill>
              </a:rPr>
              <a:t>30 نيسان </a:t>
            </a:r>
            <a:r>
              <a:rPr lang="ar-JO" sz="2000" b="1" dirty="0" smtClean="0">
                <a:solidFill>
                  <a:sysClr val="windowText" lastClr="000000"/>
                </a:solidFill>
              </a:rPr>
              <a:t>1998</a:t>
            </a:r>
            <a:r>
              <a:rPr lang="ar-JO" sz="2000" dirty="0" smtClean="0">
                <a:solidFill>
                  <a:sysClr val="windowText" lastClr="000000"/>
                </a:solidFill>
              </a:rPr>
              <a:t> بسبب جلطة قلبية.</a:t>
            </a:r>
            <a:endParaRPr lang="ar-JO" sz="2000" dirty="0" smtClean="0">
              <a:solidFill>
                <a:sysClr val="windowText" lastClr="000000"/>
              </a:solidFill>
            </a:endParaRPr>
          </a:p>
          <a:p>
            <a:pPr algn="ctr"/>
            <a:endParaRPr lang="ar-JO" sz="20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1352" y="3276490"/>
            <a:ext cx="24420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1970 – 1981</a:t>
            </a:r>
          </a:p>
          <a:p>
            <a:pPr algn="r"/>
            <a:r>
              <a:rPr lang="ar-JO" sz="2000" dirty="0">
                <a:solidFill>
                  <a:sysClr val="windowText" lastClr="000000"/>
                </a:solidFill>
              </a:rPr>
              <a:t>تزوّج  بلقيس الراوي التي كانت مصدرإلهام كبير له. كتب قصيدته  «بلقيس»،التي عبّرت عن حزنه بعد حدث موتها.</a:t>
            </a:r>
          </a:p>
          <a:p>
            <a:pPr algn="ctr"/>
            <a:endParaRPr lang="ar-JO" b="1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472</TotalTime>
  <Words>304</Words>
  <Application>Microsoft Office PowerPoint</Application>
  <PresentationFormat>Widescreen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Garamond</vt:lpstr>
      <vt:lpstr>Times New Roman</vt:lpstr>
      <vt:lpstr>Organic</vt:lpstr>
      <vt:lpstr>PowerPoint Presentation</vt:lpstr>
      <vt:lpstr>قباني في سطور</vt:lpstr>
      <vt:lpstr>بداية الشهرة</vt:lpstr>
      <vt:lpstr>من أشهر دواوينه</vt:lpstr>
      <vt:lpstr>القصائد المُغنّاة</vt:lpstr>
      <vt:lpstr>أهم مَحطات حياته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G-Director</dc:creator>
  <cp:lastModifiedBy>G-Director</cp:lastModifiedBy>
  <cp:revision>33</cp:revision>
  <dcterms:created xsi:type="dcterms:W3CDTF">2025-11-10T15:18:27Z</dcterms:created>
  <dcterms:modified xsi:type="dcterms:W3CDTF">2025-11-11T18:34:33Z</dcterms:modified>
</cp:coreProperties>
</file>