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6D256A-A930-4901-B889-A2ADF74761B4}" v="11" dt="2025-11-11T11:12:45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9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3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0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53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19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36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3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6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1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7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05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319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9065F-CF14-4021-09EE-C8D0BAC7C9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393" y="3220371"/>
            <a:ext cx="5322013" cy="1005657"/>
          </a:xfrm>
        </p:spPr>
        <p:txBody>
          <a:bodyPr>
            <a:noAutofit/>
          </a:bodyPr>
          <a:lstStyle/>
          <a:p>
            <a:pPr algn="ctr"/>
            <a:r>
              <a:rPr lang="ar-SA" sz="4000" b="1" dirty="0">
                <a:latin typeface="29LT Zarid Serif Rg" panose="00000100000000000000" pitchFamily="2" charset="-78"/>
                <a:cs typeface="29LT Zarid Serif Rg" panose="00000100000000000000" pitchFamily="2" charset="-78"/>
              </a:rPr>
              <a:t>مصطفى وهبي صالح التل شاعر أردني من أشهر شعراء الأردن .</a:t>
            </a:r>
          </a:p>
        </p:txBody>
      </p:sp>
      <p:pic>
        <p:nvPicPr>
          <p:cNvPr id="5" name="Picture 4" descr="Aesthetic liquid watercolor and ink">
            <a:extLst>
              <a:ext uri="{FF2B5EF4-FFF2-40B4-BE49-F238E27FC236}">
                <a16:creationId xmlns:a16="http://schemas.microsoft.com/office/drawing/2014/main" id="{2CC18C02-DD42-F7F3-3277-EFEE8642DDF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438" r="41829"/>
          <a:stretch>
            <a:fillRect/>
          </a:stretch>
        </p:blipFill>
        <p:spPr>
          <a:xfrm>
            <a:off x="1" y="10"/>
            <a:ext cx="4876799" cy="6857989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723900"/>
            <a:ext cx="57062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CF06E40-3ECB-4820-95B5-8A70B07D4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6134100"/>
            <a:ext cx="56681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453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B9CD9-3B2F-00CC-FE7A-ADB0D3E2B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367" y="2605450"/>
            <a:ext cx="10691265" cy="3739896"/>
          </a:xfrm>
        </p:spPr>
        <p:txBody>
          <a:bodyPr>
            <a:normAutofit/>
          </a:bodyPr>
          <a:lstStyle/>
          <a:p>
            <a:pPr algn="ctr" rtl="1"/>
            <a:r>
              <a:rPr lang="ar-SA" sz="4000" b="1" dirty="0">
                <a:latin typeface="29LT Zarid Serif Rg" panose="00000100000000000000" pitchFamily="2" charset="-78"/>
                <a:cs typeface="29LT Zarid Serif Rg" panose="00000100000000000000" pitchFamily="2" charset="-78"/>
              </a:rPr>
              <a:t>لقب بشاعر الأردن، وعرار. في شعره جودة ، ورفض الظلم ورفض الاستعمار. حصل على وسام النهضة من الدرجة الثالثة. </a:t>
            </a:r>
          </a:p>
        </p:txBody>
      </p:sp>
    </p:spTree>
    <p:extLst>
      <p:ext uri="{BB962C8B-B14F-4D97-AF65-F5344CB8AC3E}">
        <p14:creationId xmlns:p14="http://schemas.microsoft.com/office/powerpoint/2010/main" val="3092978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F807D-9C57-6B03-B9D1-ADD385185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367" y="1823786"/>
            <a:ext cx="10691265" cy="3739896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SA" sz="4000" dirty="0">
                <a:latin typeface="29LT Zarid Serif Rg" panose="00000100000000000000" pitchFamily="2" charset="-78"/>
                <a:cs typeface="29LT Zarid Serif Rg" panose="00000100000000000000" pitchFamily="2" charset="-78"/>
              </a:rPr>
              <a:t>يعد الشاعر الراحل (عرار) شاعر الأردن </a:t>
            </a:r>
            <a:r>
              <a:rPr lang="ar-SA" sz="4000" dirty="0" err="1">
                <a:latin typeface="29LT Zarid Serif Rg" panose="00000100000000000000" pitchFamily="2" charset="-78"/>
                <a:cs typeface="29LT Zarid Serif Rg" panose="00000100000000000000" pitchFamily="2" charset="-78"/>
              </a:rPr>
              <a:t>القومي.من</a:t>
            </a:r>
            <a:r>
              <a:rPr lang="ar-SA" sz="4000" dirty="0">
                <a:latin typeface="29LT Zarid Serif Rg" panose="00000100000000000000" pitchFamily="2" charset="-78"/>
                <a:cs typeface="29LT Zarid Serif Rg" panose="00000100000000000000" pitchFamily="2" charset="-78"/>
              </a:rPr>
              <a:t> أشهر مؤلفاته :- عشيات وادي اليابس.</a:t>
            </a:r>
          </a:p>
          <a:p>
            <a:pPr algn="r" rtl="1"/>
            <a:r>
              <a:rPr lang="ar-SA" sz="4000" dirty="0">
                <a:latin typeface="29LT Zarid Serif Rg" panose="00000100000000000000" pitchFamily="2" charset="-78"/>
                <a:cs typeface="29LT Zarid Serif Rg" panose="00000100000000000000" pitchFamily="2" charset="-78"/>
              </a:rPr>
              <a:t> أوراق عرار السياسية. </a:t>
            </a:r>
          </a:p>
          <a:p>
            <a:pPr algn="r" rtl="1"/>
            <a:r>
              <a:rPr lang="ar-SA" sz="4000" dirty="0">
                <a:latin typeface="29LT Zarid Serif Rg" panose="00000100000000000000" pitchFamily="2" charset="-78"/>
                <a:cs typeface="29LT Zarid Serif Rg" panose="00000100000000000000" pitchFamily="2" charset="-78"/>
              </a:rPr>
              <a:t>رباعيات عمر الخيام.</a:t>
            </a:r>
          </a:p>
          <a:p>
            <a:pPr algn="r" rtl="1"/>
            <a:r>
              <a:rPr lang="ar-SA" sz="4000" dirty="0">
                <a:latin typeface="29LT Zarid Serif Rg" panose="00000100000000000000" pitchFamily="2" charset="-78"/>
                <a:cs typeface="29LT Zarid Serif Rg" panose="00000100000000000000" pitchFamily="2" charset="-78"/>
              </a:rPr>
              <a:t>أصدقائي النور.</a:t>
            </a:r>
          </a:p>
        </p:txBody>
      </p:sp>
    </p:spTree>
    <p:extLst>
      <p:ext uri="{BB962C8B-B14F-4D97-AF65-F5344CB8AC3E}">
        <p14:creationId xmlns:p14="http://schemas.microsoft.com/office/powerpoint/2010/main" val="1454700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347A9-01DB-BC63-2647-4AFC8DF2D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044" y="1425153"/>
            <a:ext cx="5287575" cy="5432552"/>
          </a:xfrm>
        </p:spPr>
        <p:txBody>
          <a:bodyPr>
            <a:noAutofit/>
          </a:bodyPr>
          <a:lstStyle/>
          <a:p>
            <a:pPr algn="r" rtl="1"/>
            <a:r>
              <a:rPr lang="ar-SA" sz="4000" b="1" dirty="0">
                <a:latin typeface="29LT Zarid Serif Rg" panose="00000100000000000000" pitchFamily="2" charset="-78"/>
                <a:cs typeface="29LT Zarid Serif Rg" panose="00000100000000000000" pitchFamily="2" charset="-78"/>
              </a:rPr>
              <a:t>وفي الشاعر عرار عام 1949 وترك خلفه مجموعة من الآثار الخالدة سواءً النثرية أو الشعرية. وكان قد أوصى قبل وفاته أن يتم دفنه في مسقط رأسه في إربد.</a:t>
            </a:r>
          </a:p>
        </p:txBody>
      </p:sp>
      <p:pic>
        <p:nvPicPr>
          <p:cNvPr id="5" name="Picture 4" descr="A person with a mustache&#10;&#10;AI-generated content may be incorrect.">
            <a:extLst>
              <a:ext uri="{FF2B5EF4-FFF2-40B4-BE49-F238E27FC236}">
                <a16:creationId xmlns:a16="http://schemas.microsoft.com/office/drawing/2014/main" id="{1ED1C5F4-90C9-9D64-6E8C-EC0675061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4" r="-1" b="-1"/>
          <a:stretch>
            <a:fillRect/>
          </a:stretch>
        </p:blipFill>
        <p:spPr>
          <a:xfrm>
            <a:off x="5991663" y="1135889"/>
            <a:ext cx="5496249" cy="458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807987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94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29LT Zarid Serif Rg</vt:lpstr>
      <vt:lpstr>Arial</vt:lpstr>
      <vt:lpstr>Calisto MT</vt:lpstr>
      <vt:lpstr>Univers Condensed</vt:lpstr>
      <vt:lpstr>ChronicleVTI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saleh hosam</dc:creator>
  <cp:lastModifiedBy>saleh hosam</cp:lastModifiedBy>
  <cp:revision>1</cp:revision>
  <dcterms:created xsi:type="dcterms:W3CDTF">2025-11-11T11:04:29Z</dcterms:created>
  <dcterms:modified xsi:type="dcterms:W3CDTF">2025-11-11T11:13:11Z</dcterms:modified>
</cp:coreProperties>
</file>