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201BF6-81AB-42A0-ACCF-DD1877683C81}" v="24" dt="2025-11-11T19:25:57.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2" d="100"/>
          <a:sy n="82" d="100"/>
        </p:scale>
        <p:origin x="672" y="3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is Al-Alem" userId="7f14f23d-e128-407a-b7ec-5722735554a6" providerId="ADAL" clId="{7A3329AD-EEFB-494B-B76D-47355A66D384}"/>
    <pc:docChg chg="undo custSel modSld">
      <pc:chgData name="Mais Al-Alem" userId="7f14f23d-e128-407a-b7ec-5722735554a6" providerId="ADAL" clId="{7A3329AD-EEFB-494B-B76D-47355A66D384}" dt="2025-11-11T19:25:57.743" v="40" actId="14100"/>
      <pc:docMkLst>
        <pc:docMk/>
      </pc:docMkLst>
      <pc:sldChg chg="addSp modSp mod">
        <pc:chgData name="Mais Al-Alem" userId="7f14f23d-e128-407a-b7ec-5722735554a6" providerId="ADAL" clId="{7A3329AD-EEFB-494B-B76D-47355A66D384}" dt="2025-11-11T19:24:08.946" v="27" actId="14100"/>
        <pc:sldMkLst>
          <pc:docMk/>
          <pc:sldMk cId="504686369" sldId="257"/>
        </pc:sldMkLst>
        <pc:spChg chg="mod">
          <ac:chgData name="Mais Al-Alem" userId="7f14f23d-e128-407a-b7ec-5722735554a6" providerId="ADAL" clId="{7A3329AD-EEFB-494B-B76D-47355A66D384}" dt="2025-11-07T12:44:27.004" v="0" actId="121"/>
          <ac:spMkLst>
            <pc:docMk/>
            <pc:sldMk cId="504686369" sldId="257"/>
            <ac:spMk id="2" creationId="{4BE176A5-2571-67CF-53DA-72D962977268}"/>
          </ac:spMkLst>
        </pc:spChg>
        <pc:graphicFrameChg chg="mod modGraphic">
          <ac:chgData name="Mais Al-Alem" userId="7f14f23d-e128-407a-b7ec-5722735554a6" providerId="ADAL" clId="{7A3329AD-EEFB-494B-B76D-47355A66D384}" dt="2025-11-11T18:58:45.552" v="18"/>
          <ac:graphicFrameMkLst>
            <pc:docMk/>
            <pc:sldMk cId="504686369" sldId="257"/>
            <ac:graphicFrameMk id="5" creationId="{405B565E-8204-70C3-A52E-BA177A10CB85}"/>
          </ac:graphicFrameMkLst>
        </pc:graphicFrameChg>
        <pc:picChg chg="add mod">
          <ac:chgData name="Mais Al-Alem" userId="7f14f23d-e128-407a-b7ec-5722735554a6" providerId="ADAL" clId="{7A3329AD-EEFB-494B-B76D-47355A66D384}" dt="2025-11-11T19:24:08.946" v="27" actId="14100"/>
          <ac:picMkLst>
            <pc:docMk/>
            <pc:sldMk cId="504686369" sldId="257"/>
            <ac:picMk id="1026" creationId="{02095F7A-634D-F9D2-EA0A-4A9855BE316E}"/>
          </ac:picMkLst>
        </pc:picChg>
      </pc:sldChg>
      <pc:sldChg chg="addSp modSp">
        <pc:chgData name="Mais Al-Alem" userId="7f14f23d-e128-407a-b7ec-5722735554a6" providerId="ADAL" clId="{7A3329AD-EEFB-494B-B76D-47355A66D384}" dt="2025-11-11T19:24:40.191" v="31" actId="1076"/>
        <pc:sldMkLst>
          <pc:docMk/>
          <pc:sldMk cId="3723534772" sldId="258"/>
        </pc:sldMkLst>
        <pc:picChg chg="add mod">
          <ac:chgData name="Mais Al-Alem" userId="7f14f23d-e128-407a-b7ec-5722735554a6" providerId="ADAL" clId="{7A3329AD-EEFB-494B-B76D-47355A66D384}" dt="2025-11-11T19:24:40.191" v="31" actId="1076"/>
          <ac:picMkLst>
            <pc:docMk/>
            <pc:sldMk cId="3723534772" sldId="258"/>
            <ac:picMk id="2050" creationId="{C748A83E-3D7E-9638-027B-D03E7949CB08}"/>
          </ac:picMkLst>
        </pc:picChg>
      </pc:sldChg>
      <pc:sldChg chg="modSp mod">
        <pc:chgData name="Mais Al-Alem" userId="7f14f23d-e128-407a-b7ec-5722735554a6" providerId="ADAL" clId="{7A3329AD-EEFB-494B-B76D-47355A66D384}" dt="2025-11-11T19:17:18.140" v="22" actId="6549"/>
        <pc:sldMkLst>
          <pc:docMk/>
          <pc:sldMk cId="2664716423" sldId="259"/>
        </pc:sldMkLst>
        <pc:spChg chg="mod">
          <ac:chgData name="Mais Al-Alem" userId="7f14f23d-e128-407a-b7ec-5722735554a6" providerId="ADAL" clId="{7A3329AD-EEFB-494B-B76D-47355A66D384}" dt="2025-11-11T19:17:18.140" v="22" actId="6549"/>
          <ac:spMkLst>
            <pc:docMk/>
            <pc:sldMk cId="2664716423" sldId="259"/>
            <ac:spMk id="3" creationId="{13138C26-70E5-563C-4613-D6819F2F69AD}"/>
          </ac:spMkLst>
        </pc:spChg>
      </pc:sldChg>
      <pc:sldChg chg="addSp modSp">
        <pc:chgData name="Mais Al-Alem" userId="7f14f23d-e128-407a-b7ec-5722735554a6" providerId="ADAL" clId="{7A3329AD-EEFB-494B-B76D-47355A66D384}" dt="2025-11-11T19:25:57.743" v="40" actId="14100"/>
        <pc:sldMkLst>
          <pc:docMk/>
          <pc:sldMk cId="578332980" sldId="260"/>
        </pc:sldMkLst>
        <pc:picChg chg="add mod">
          <ac:chgData name="Mais Al-Alem" userId="7f14f23d-e128-407a-b7ec-5722735554a6" providerId="ADAL" clId="{7A3329AD-EEFB-494B-B76D-47355A66D384}" dt="2025-11-11T19:25:57.743" v="40" actId="14100"/>
          <ac:picMkLst>
            <pc:docMk/>
            <pc:sldMk cId="578332980" sldId="260"/>
            <ac:picMk id="4098" creationId="{2AC133FD-055F-F897-72E5-CD1C6797352B}"/>
          </ac:picMkLst>
        </pc:picChg>
      </pc:sldChg>
      <pc:sldChg chg="addSp modSp">
        <pc:chgData name="Mais Al-Alem" userId="7f14f23d-e128-407a-b7ec-5722735554a6" providerId="ADAL" clId="{7A3329AD-EEFB-494B-B76D-47355A66D384}" dt="2025-11-11T19:25:20.583" v="34" actId="14100"/>
        <pc:sldMkLst>
          <pc:docMk/>
          <pc:sldMk cId="773699258" sldId="261"/>
        </pc:sldMkLst>
        <pc:picChg chg="add mod">
          <ac:chgData name="Mais Al-Alem" userId="7f14f23d-e128-407a-b7ec-5722735554a6" providerId="ADAL" clId="{7A3329AD-EEFB-494B-B76D-47355A66D384}" dt="2025-11-11T19:25:20.583" v="34" actId="14100"/>
          <ac:picMkLst>
            <pc:docMk/>
            <pc:sldMk cId="773699258" sldId="261"/>
            <ac:picMk id="3074" creationId="{4D05C541-F169-3FD1-13A1-061C8501214C}"/>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95D2A0-1009-4EFC-8FF7-0E51C2DF69E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D542239-C5BC-44D9-83E2-FD6B67A81DD8}">
      <dgm:prSet/>
      <dgm:spPr/>
      <dgm:t>
        <a:bodyPr/>
        <a:lstStyle/>
        <a:p>
          <a:r>
            <a:rPr lang="ar-JO" dirty="0"/>
            <a:t>أُصيب طه حسين في سن مبكرة جدا بعدوى في العين، وبسبب سوء التعامل مع حالتهوعدم تلقي العلاج اللازم أُصيب بالعمى وكان عمره 3 سنوات فقط</a:t>
          </a:r>
          <a:endParaRPr lang="en-US" dirty="0"/>
        </a:p>
      </dgm:t>
    </dgm:pt>
    <dgm:pt modelId="{3D2B3271-3AA9-4D1C-9741-D1C1579E13F3}" type="sibTrans" cxnId="{BB1C0935-8827-487F-B24C-8EE193A82CF2}">
      <dgm:prSet/>
      <dgm:spPr/>
      <dgm:t>
        <a:bodyPr/>
        <a:lstStyle/>
        <a:p>
          <a:endParaRPr lang="en-US"/>
        </a:p>
      </dgm:t>
    </dgm:pt>
    <dgm:pt modelId="{E98980DD-9419-421C-8D8C-1569B47C4FEB}" type="parTrans" cxnId="{BB1C0935-8827-487F-B24C-8EE193A82CF2}">
      <dgm:prSet/>
      <dgm:spPr/>
      <dgm:t>
        <a:bodyPr/>
        <a:lstStyle/>
        <a:p>
          <a:endParaRPr lang="en-US"/>
        </a:p>
      </dgm:t>
    </dgm:pt>
    <dgm:pt modelId="{2E1F52EC-25B5-4313-B358-74D10C50DBD2}">
      <dgm:prSet/>
      <dgm:spPr/>
      <dgm:t>
        <a:bodyPr/>
        <a:lstStyle/>
        <a:p>
          <a:r>
            <a:rPr lang="ar-JO" dirty="0"/>
            <a:t>ولد طه حسين في 14 نوفمبر/تشرين الثاني عام 1889 بمحافظة المنيا في صعيد مصرنشأ في عائلة من الطبقة الفقيرة</a:t>
          </a:r>
          <a:endParaRPr lang="en-US" dirty="0"/>
        </a:p>
      </dgm:t>
    </dgm:pt>
    <dgm:pt modelId="{2F0F7AC8-6CFA-4915-8254-E0B7A44C1E52}" type="parTrans" cxnId="{24B4E896-2DFD-4B3F-BC1C-46C43A56A590}">
      <dgm:prSet/>
      <dgm:spPr/>
      <dgm:t>
        <a:bodyPr/>
        <a:lstStyle/>
        <a:p>
          <a:endParaRPr lang="en-US"/>
        </a:p>
      </dgm:t>
    </dgm:pt>
    <dgm:pt modelId="{2FAC1818-8EB3-466C-BA2B-6447976B5045}" type="sibTrans" cxnId="{24B4E896-2DFD-4B3F-BC1C-46C43A56A590}">
      <dgm:prSet/>
      <dgm:spPr/>
      <dgm:t>
        <a:bodyPr/>
        <a:lstStyle/>
        <a:p>
          <a:endParaRPr lang="en-US"/>
        </a:p>
      </dgm:t>
    </dgm:pt>
    <dgm:pt modelId="{53F74AC8-9718-4A0B-B095-EF24446C99B8}" type="pres">
      <dgm:prSet presAssocID="{A895D2A0-1009-4EFC-8FF7-0E51C2DF69EB}" presName="hierChild1" presStyleCnt="0">
        <dgm:presLayoutVars>
          <dgm:chPref val="1"/>
          <dgm:dir/>
          <dgm:animOne val="branch"/>
          <dgm:animLvl val="lvl"/>
          <dgm:resizeHandles/>
        </dgm:presLayoutVars>
      </dgm:prSet>
      <dgm:spPr/>
    </dgm:pt>
    <dgm:pt modelId="{2216BC4A-1245-47D7-9A16-4831CE2FD607}" type="pres">
      <dgm:prSet presAssocID="{3D542239-C5BC-44D9-83E2-FD6B67A81DD8}" presName="hierRoot1" presStyleCnt="0"/>
      <dgm:spPr/>
    </dgm:pt>
    <dgm:pt modelId="{A4693346-2ACD-4ABB-92A2-B0C7C284D7DD}" type="pres">
      <dgm:prSet presAssocID="{3D542239-C5BC-44D9-83E2-FD6B67A81DD8}" presName="composite" presStyleCnt="0"/>
      <dgm:spPr/>
    </dgm:pt>
    <dgm:pt modelId="{AF146320-D494-4BD6-8842-13A9B630049A}" type="pres">
      <dgm:prSet presAssocID="{3D542239-C5BC-44D9-83E2-FD6B67A81DD8}" presName="background" presStyleLbl="node0" presStyleIdx="0" presStyleCnt="2"/>
      <dgm:spPr/>
    </dgm:pt>
    <dgm:pt modelId="{7AF750FE-14D5-44CC-A1A1-16D99A5AEA4B}" type="pres">
      <dgm:prSet presAssocID="{3D542239-C5BC-44D9-83E2-FD6B67A81DD8}" presName="text" presStyleLbl="fgAcc0" presStyleIdx="0" presStyleCnt="2">
        <dgm:presLayoutVars>
          <dgm:chPref val="3"/>
        </dgm:presLayoutVars>
      </dgm:prSet>
      <dgm:spPr/>
    </dgm:pt>
    <dgm:pt modelId="{FEB39964-B0F6-431E-A731-8BCFEAD6BBCA}" type="pres">
      <dgm:prSet presAssocID="{3D542239-C5BC-44D9-83E2-FD6B67A81DD8}" presName="hierChild2" presStyleCnt="0"/>
      <dgm:spPr/>
    </dgm:pt>
    <dgm:pt modelId="{C1339322-2CD8-48CB-9634-93D529A54B86}" type="pres">
      <dgm:prSet presAssocID="{2E1F52EC-25B5-4313-B358-74D10C50DBD2}" presName="hierRoot1" presStyleCnt="0"/>
      <dgm:spPr/>
    </dgm:pt>
    <dgm:pt modelId="{6922A092-888B-4721-B182-7E673BF8E622}" type="pres">
      <dgm:prSet presAssocID="{2E1F52EC-25B5-4313-B358-74D10C50DBD2}" presName="composite" presStyleCnt="0"/>
      <dgm:spPr/>
    </dgm:pt>
    <dgm:pt modelId="{F4E9631E-14FF-42D3-AD24-5E286BA3517B}" type="pres">
      <dgm:prSet presAssocID="{2E1F52EC-25B5-4313-B358-74D10C50DBD2}" presName="background" presStyleLbl="node0" presStyleIdx="1" presStyleCnt="2"/>
      <dgm:spPr/>
    </dgm:pt>
    <dgm:pt modelId="{A31C06B9-F74E-4E38-ADAF-5F1E562EF752}" type="pres">
      <dgm:prSet presAssocID="{2E1F52EC-25B5-4313-B358-74D10C50DBD2}" presName="text" presStyleLbl="fgAcc0" presStyleIdx="1" presStyleCnt="2">
        <dgm:presLayoutVars>
          <dgm:chPref val="3"/>
        </dgm:presLayoutVars>
      </dgm:prSet>
      <dgm:spPr/>
    </dgm:pt>
    <dgm:pt modelId="{5F84D4DC-2B3D-4114-8C91-1D53D226B3B1}" type="pres">
      <dgm:prSet presAssocID="{2E1F52EC-25B5-4313-B358-74D10C50DBD2}" presName="hierChild2" presStyleCnt="0"/>
      <dgm:spPr/>
    </dgm:pt>
  </dgm:ptLst>
  <dgm:cxnLst>
    <dgm:cxn modelId="{6E96B811-E20B-4362-ACBC-4C9C744827B1}" type="presOf" srcId="{3D542239-C5BC-44D9-83E2-FD6B67A81DD8}" destId="{7AF750FE-14D5-44CC-A1A1-16D99A5AEA4B}" srcOrd="0" destOrd="0" presId="urn:microsoft.com/office/officeart/2005/8/layout/hierarchy1"/>
    <dgm:cxn modelId="{64CB3C1B-ABC3-448E-B144-86D07E5BD83B}" type="presOf" srcId="{A895D2A0-1009-4EFC-8FF7-0E51C2DF69EB}" destId="{53F74AC8-9718-4A0B-B095-EF24446C99B8}" srcOrd="0" destOrd="0" presId="urn:microsoft.com/office/officeart/2005/8/layout/hierarchy1"/>
    <dgm:cxn modelId="{BB1C0935-8827-487F-B24C-8EE193A82CF2}" srcId="{A895D2A0-1009-4EFC-8FF7-0E51C2DF69EB}" destId="{3D542239-C5BC-44D9-83E2-FD6B67A81DD8}" srcOrd="0" destOrd="0" parTransId="{E98980DD-9419-421C-8D8C-1569B47C4FEB}" sibTransId="{3D2B3271-3AA9-4D1C-9741-D1C1579E13F3}"/>
    <dgm:cxn modelId="{55D6BE73-769C-4CB5-87A6-D5CCC3F62652}" type="presOf" srcId="{2E1F52EC-25B5-4313-B358-74D10C50DBD2}" destId="{A31C06B9-F74E-4E38-ADAF-5F1E562EF752}" srcOrd="0" destOrd="0" presId="urn:microsoft.com/office/officeart/2005/8/layout/hierarchy1"/>
    <dgm:cxn modelId="{24B4E896-2DFD-4B3F-BC1C-46C43A56A590}" srcId="{A895D2A0-1009-4EFC-8FF7-0E51C2DF69EB}" destId="{2E1F52EC-25B5-4313-B358-74D10C50DBD2}" srcOrd="1" destOrd="0" parTransId="{2F0F7AC8-6CFA-4915-8254-E0B7A44C1E52}" sibTransId="{2FAC1818-8EB3-466C-BA2B-6447976B5045}"/>
    <dgm:cxn modelId="{3E876D71-EA95-4B8D-9D9C-0B5EC3E209A7}" type="presParOf" srcId="{53F74AC8-9718-4A0B-B095-EF24446C99B8}" destId="{2216BC4A-1245-47D7-9A16-4831CE2FD607}" srcOrd="0" destOrd="0" presId="urn:microsoft.com/office/officeart/2005/8/layout/hierarchy1"/>
    <dgm:cxn modelId="{EAE8A695-4333-4AB7-9374-D6ED2D951833}" type="presParOf" srcId="{2216BC4A-1245-47D7-9A16-4831CE2FD607}" destId="{A4693346-2ACD-4ABB-92A2-B0C7C284D7DD}" srcOrd="0" destOrd="0" presId="urn:microsoft.com/office/officeart/2005/8/layout/hierarchy1"/>
    <dgm:cxn modelId="{A6BF946A-082D-4C35-8D4A-192C14CC7BC3}" type="presParOf" srcId="{A4693346-2ACD-4ABB-92A2-B0C7C284D7DD}" destId="{AF146320-D494-4BD6-8842-13A9B630049A}" srcOrd="0" destOrd="0" presId="urn:microsoft.com/office/officeart/2005/8/layout/hierarchy1"/>
    <dgm:cxn modelId="{BB660F50-C1F6-4F28-A4E2-FA92BEE52AFE}" type="presParOf" srcId="{A4693346-2ACD-4ABB-92A2-B0C7C284D7DD}" destId="{7AF750FE-14D5-44CC-A1A1-16D99A5AEA4B}" srcOrd="1" destOrd="0" presId="urn:microsoft.com/office/officeart/2005/8/layout/hierarchy1"/>
    <dgm:cxn modelId="{84DC45E1-9F86-456B-B43C-C26B02B2F97B}" type="presParOf" srcId="{2216BC4A-1245-47D7-9A16-4831CE2FD607}" destId="{FEB39964-B0F6-431E-A731-8BCFEAD6BBCA}" srcOrd="1" destOrd="0" presId="urn:microsoft.com/office/officeart/2005/8/layout/hierarchy1"/>
    <dgm:cxn modelId="{0C73683A-C4E1-405C-A396-7FB5DA3E0911}" type="presParOf" srcId="{53F74AC8-9718-4A0B-B095-EF24446C99B8}" destId="{C1339322-2CD8-48CB-9634-93D529A54B86}" srcOrd="1" destOrd="0" presId="urn:microsoft.com/office/officeart/2005/8/layout/hierarchy1"/>
    <dgm:cxn modelId="{07E717B6-FE2A-45D3-AACD-527411C833C4}" type="presParOf" srcId="{C1339322-2CD8-48CB-9634-93D529A54B86}" destId="{6922A092-888B-4721-B182-7E673BF8E622}" srcOrd="0" destOrd="0" presId="urn:microsoft.com/office/officeart/2005/8/layout/hierarchy1"/>
    <dgm:cxn modelId="{09C7E9F0-9BB8-4839-8D63-1ED7CC87E84C}" type="presParOf" srcId="{6922A092-888B-4721-B182-7E673BF8E622}" destId="{F4E9631E-14FF-42D3-AD24-5E286BA3517B}" srcOrd="0" destOrd="0" presId="urn:microsoft.com/office/officeart/2005/8/layout/hierarchy1"/>
    <dgm:cxn modelId="{DB9237FA-461E-4F33-BCA3-B2F9679DF3EA}" type="presParOf" srcId="{6922A092-888B-4721-B182-7E673BF8E622}" destId="{A31C06B9-F74E-4E38-ADAF-5F1E562EF752}" srcOrd="1" destOrd="0" presId="urn:microsoft.com/office/officeart/2005/8/layout/hierarchy1"/>
    <dgm:cxn modelId="{186F5D45-02A8-4049-84FD-4FEB0EB6F39F}" type="presParOf" srcId="{C1339322-2CD8-48CB-9634-93D529A54B86}" destId="{5F84D4DC-2B3D-4114-8C91-1D53D226B3B1}"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935622-4C64-4D6A-9576-45D3A40B83CD}"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D8B5360F-A905-48F7-AD0E-B57C925EE3B1}">
      <dgm:prSet/>
      <dgm:spPr/>
      <dgm:t>
        <a:bodyPr/>
        <a:lstStyle/>
        <a:p>
          <a:r>
            <a:rPr lang="ar-JO" b="0" i="0" dirty="0"/>
            <a:t>وفي عام 1918، منحت جامعة السوربون حسين درجة الدكتوراه الثانية، عن أطروحته عن المؤرخ التونسي ابن خلدون</a:t>
          </a:r>
          <a:endParaRPr lang="en-US" dirty="0"/>
        </a:p>
      </dgm:t>
    </dgm:pt>
    <dgm:pt modelId="{B30D0997-3220-41F7-B443-9024F6F9A25C}" type="parTrans" cxnId="{3900A24A-2456-4BBB-A982-CACA17428326}">
      <dgm:prSet/>
      <dgm:spPr/>
      <dgm:t>
        <a:bodyPr/>
        <a:lstStyle/>
        <a:p>
          <a:endParaRPr lang="en-US"/>
        </a:p>
      </dgm:t>
    </dgm:pt>
    <dgm:pt modelId="{8B4C6429-28B9-443E-AE01-BC6D19090F9A}" type="sibTrans" cxnId="{3900A24A-2456-4BBB-A982-CACA17428326}">
      <dgm:prSet/>
      <dgm:spPr/>
      <dgm:t>
        <a:bodyPr/>
        <a:lstStyle/>
        <a:p>
          <a:endParaRPr lang="en-US"/>
        </a:p>
      </dgm:t>
    </dgm:pt>
    <dgm:pt modelId="{1B5EE34C-6DB2-4D7C-B9E5-95C37BC57FDF}">
      <dgm:prSet/>
      <dgm:spPr/>
      <dgm:t>
        <a:bodyPr/>
        <a:lstStyle/>
        <a:p>
          <a:r>
            <a:rPr lang="ar-JO" dirty="0"/>
            <a:t>وفي عام 1908 التحق بجامعة القاهرة التي أُسّست في العام نفسه، وفي عام 1914 حصل طه حسين على درجة الدكتوراه وكان أول طالب يحصل على الدكتوراه من جامعة القاهرة.</a:t>
          </a:r>
          <a:endParaRPr lang="en-US" dirty="0"/>
        </a:p>
      </dgm:t>
    </dgm:pt>
    <dgm:pt modelId="{E349ABBA-E815-46FC-8BCF-F601D4C089F0}" type="parTrans" cxnId="{B1463447-CBCD-4461-A8F7-D93C27C31F65}">
      <dgm:prSet/>
      <dgm:spPr/>
      <dgm:t>
        <a:bodyPr/>
        <a:lstStyle/>
        <a:p>
          <a:endParaRPr lang="en-US"/>
        </a:p>
      </dgm:t>
    </dgm:pt>
    <dgm:pt modelId="{610929E0-64DD-4F9C-BC4A-53753091CE8B}" type="sibTrans" cxnId="{B1463447-CBCD-4461-A8F7-D93C27C31F65}">
      <dgm:prSet/>
      <dgm:spPr/>
      <dgm:t>
        <a:bodyPr/>
        <a:lstStyle/>
        <a:p>
          <a:endParaRPr lang="en-US"/>
        </a:p>
      </dgm:t>
    </dgm:pt>
    <dgm:pt modelId="{48FF8DED-FA28-43FD-9FA9-0E213DFE2F4B}">
      <dgm:prSet/>
      <dgm:spPr/>
      <dgm:t>
        <a:bodyPr/>
        <a:lstStyle/>
        <a:p>
          <a:r>
            <a:rPr lang="ar-JO"/>
            <a:t>التحق بالكُتَّاب في سن مبكرة، حيث تعلم القراءة والكتابة، وفي عام 1902</a:t>
          </a:r>
          <a:endParaRPr lang="en-US" dirty="0"/>
        </a:p>
      </dgm:t>
    </dgm:pt>
    <dgm:pt modelId="{49EBF784-0F80-4DA2-B688-2C41DB2C995E}" type="parTrans" cxnId="{FAB57782-9CEE-4598-B369-E2FFDE552368}">
      <dgm:prSet/>
      <dgm:spPr/>
    </dgm:pt>
    <dgm:pt modelId="{FE906056-638F-44AD-826D-44508D728185}" type="sibTrans" cxnId="{FAB57782-9CEE-4598-B369-E2FFDE552368}">
      <dgm:prSet/>
      <dgm:spPr/>
    </dgm:pt>
    <dgm:pt modelId="{04AF1749-39C0-4B75-BF47-D7860FB98659}" type="pres">
      <dgm:prSet presAssocID="{F2935622-4C64-4D6A-9576-45D3A40B83CD}" presName="hierChild1" presStyleCnt="0">
        <dgm:presLayoutVars>
          <dgm:chPref val="1"/>
          <dgm:dir/>
          <dgm:animOne val="branch"/>
          <dgm:animLvl val="lvl"/>
          <dgm:resizeHandles/>
        </dgm:presLayoutVars>
      </dgm:prSet>
      <dgm:spPr/>
    </dgm:pt>
    <dgm:pt modelId="{F608B2EF-EF96-4637-A1A8-12EFEE5E35FF}" type="pres">
      <dgm:prSet presAssocID="{D8B5360F-A905-48F7-AD0E-B57C925EE3B1}" presName="hierRoot1" presStyleCnt="0"/>
      <dgm:spPr/>
    </dgm:pt>
    <dgm:pt modelId="{E3CA629A-4D03-496B-BABC-B7E87045E76E}" type="pres">
      <dgm:prSet presAssocID="{D8B5360F-A905-48F7-AD0E-B57C925EE3B1}" presName="composite" presStyleCnt="0"/>
      <dgm:spPr/>
    </dgm:pt>
    <dgm:pt modelId="{557DD045-4E65-448F-BA64-09B66F72B33A}" type="pres">
      <dgm:prSet presAssocID="{D8B5360F-A905-48F7-AD0E-B57C925EE3B1}" presName="background" presStyleLbl="node0" presStyleIdx="0" presStyleCnt="3"/>
      <dgm:spPr/>
    </dgm:pt>
    <dgm:pt modelId="{78D043BC-2A26-43A4-A021-9F52C2CEC3A5}" type="pres">
      <dgm:prSet presAssocID="{D8B5360F-A905-48F7-AD0E-B57C925EE3B1}" presName="text" presStyleLbl="fgAcc0" presStyleIdx="0" presStyleCnt="3">
        <dgm:presLayoutVars>
          <dgm:chPref val="3"/>
        </dgm:presLayoutVars>
      </dgm:prSet>
      <dgm:spPr/>
    </dgm:pt>
    <dgm:pt modelId="{C52F2ACC-AEEB-4916-B1D5-E373314AD20D}" type="pres">
      <dgm:prSet presAssocID="{D8B5360F-A905-48F7-AD0E-B57C925EE3B1}" presName="hierChild2" presStyleCnt="0"/>
      <dgm:spPr/>
    </dgm:pt>
    <dgm:pt modelId="{8FB8FD48-1155-4F15-BFCA-EACD8CCF102C}" type="pres">
      <dgm:prSet presAssocID="{1B5EE34C-6DB2-4D7C-B9E5-95C37BC57FDF}" presName="hierRoot1" presStyleCnt="0"/>
      <dgm:spPr/>
    </dgm:pt>
    <dgm:pt modelId="{FA3FC60E-E4A6-483E-8023-E5BFBB20AA2A}" type="pres">
      <dgm:prSet presAssocID="{1B5EE34C-6DB2-4D7C-B9E5-95C37BC57FDF}" presName="composite" presStyleCnt="0"/>
      <dgm:spPr/>
    </dgm:pt>
    <dgm:pt modelId="{10ADF212-8B7F-4C67-86A0-E523D7561438}" type="pres">
      <dgm:prSet presAssocID="{1B5EE34C-6DB2-4D7C-B9E5-95C37BC57FDF}" presName="background" presStyleLbl="node0" presStyleIdx="1" presStyleCnt="3"/>
      <dgm:spPr/>
    </dgm:pt>
    <dgm:pt modelId="{95EB9E7C-AC0D-4101-BC54-D1524495BF7F}" type="pres">
      <dgm:prSet presAssocID="{1B5EE34C-6DB2-4D7C-B9E5-95C37BC57FDF}" presName="text" presStyleLbl="fgAcc0" presStyleIdx="1" presStyleCnt="3">
        <dgm:presLayoutVars>
          <dgm:chPref val="3"/>
        </dgm:presLayoutVars>
      </dgm:prSet>
      <dgm:spPr/>
    </dgm:pt>
    <dgm:pt modelId="{085A2A32-A817-4478-99AC-28D75970A5B2}" type="pres">
      <dgm:prSet presAssocID="{1B5EE34C-6DB2-4D7C-B9E5-95C37BC57FDF}" presName="hierChild2" presStyleCnt="0"/>
      <dgm:spPr/>
    </dgm:pt>
    <dgm:pt modelId="{0712BBC3-2C1E-48DB-A684-D28E7A15F15C}" type="pres">
      <dgm:prSet presAssocID="{48FF8DED-FA28-43FD-9FA9-0E213DFE2F4B}" presName="hierRoot1" presStyleCnt="0"/>
      <dgm:spPr/>
    </dgm:pt>
    <dgm:pt modelId="{0F506E70-51AA-43FE-B9BD-411CBB648353}" type="pres">
      <dgm:prSet presAssocID="{48FF8DED-FA28-43FD-9FA9-0E213DFE2F4B}" presName="composite" presStyleCnt="0"/>
      <dgm:spPr/>
    </dgm:pt>
    <dgm:pt modelId="{46ACF547-9650-47D3-8197-E987E19541AC}" type="pres">
      <dgm:prSet presAssocID="{48FF8DED-FA28-43FD-9FA9-0E213DFE2F4B}" presName="background" presStyleLbl="node0" presStyleIdx="2" presStyleCnt="3"/>
      <dgm:spPr/>
    </dgm:pt>
    <dgm:pt modelId="{94515A7D-8EEB-49C7-A0D8-73CA235A2633}" type="pres">
      <dgm:prSet presAssocID="{48FF8DED-FA28-43FD-9FA9-0E213DFE2F4B}" presName="text" presStyleLbl="fgAcc0" presStyleIdx="2" presStyleCnt="3">
        <dgm:presLayoutVars>
          <dgm:chPref val="3"/>
        </dgm:presLayoutVars>
      </dgm:prSet>
      <dgm:spPr/>
    </dgm:pt>
    <dgm:pt modelId="{CF22AD8C-1A21-47B1-BA5C-809A37BD7E68}" type="pres">
      <dgm:prSet presAssocID="{48FF8DED-FA28-43FD-9FA9-0E213DFE2F4B}" presName="hierChild2" presStyleCnt="0"/>
      <dgm:spPr/>
    </dgm:pt>
  </dgm:ptLst>
  <dgm:cxnLst>
    <dgm:cxn modelId="{42E74323-3F35-4DAC-9DEE-45A49C1FCF48}" type="presOf" srcId="{48FF8DED-FA28-43FD-9FA9-0E213DFE2F4B}" destId="{94515A7D-8EEB-49C7-A0D8-73CA235A2633}" srcOrd="0" destOrd="0" presId="urn:microsoft.com/office/officeart/2005/8/layout/hierarchy1"/>
    <dgm:cxn modelId="{B1463447-CBCD-4461-A8F7-D93C27C31F65}" srcId="{F2935622-4C64-4D6A-9576-45D3A40B83CD}" destId="{1B5EE34C-6DB2-4D7C-B9E5-95C37BC57FDF}" srcOrd="1" destOrd="0" parTransId="{E349ABBA-E815-46FC-8BCF-F601D4C089F0}" sibTransId="{610929E0-64DD-4F9C-BC4A-53753091CE8B}"/>
    <dgm:cxn modelId="{3900A24A-2456-4BBB-A982-CACA17428326}" srcId="{F2935622-4C64-4D6A-9576-45D3A40B83CD}" destId="{D8B5360F-A905-48F7-AD0E-B57C925EE3B1}" srcOrd="0" destOrd="0" parTransId="{B30D0997-3220-41F7-B443-9024F6F9A25C}" sibTransId="{8B4C6429-28B9-443E-AE01-BC6D19090F9A}"/>
    <dgm:cxn modelId="{FAB57782-9CEE-4598-B369-E2FFDE552368}" srcId="{F2935622-4C64-4D6A-9576-45D3A40B83CD}" destId="{48FF8DED-FA28-43FD-9FA9-0E213DFE2F4B}" srcOrd="2" destOrd="0" parTransId="{49EBF784-0F80-4DA2-B688-2C41DB2C995E}" sibTransId="{FE906056-638F-44AD-826D-44508D728185}"/>
    <dgm:cxn modelId="{BC605AC7-2ADC-4092-AE61-7FBCE301CC3F}" type="presOf" srcId="{D8B5360F-A905-48F7-AD0E-B57C925EE3B1}" destId="{78D043BC-2A26-43A4-A021-9F52C2CEC3A5}" srcOrd="0" destOrd="0" presId="urn:microsoft.com/office/officeart/2005/8/layout/hierarchy1"/>
    <dgm:cxn modelId="{D68A3FC9-EFC6-454C-A692-950EAAC4F582}" type="presOf" srcId="{1B5EE34C-6DB2-4D7C-B9E5-95C37BC57FDF}" destId="{95EB9E7C-AC0D-4101-BC54-D1524495BF7F}" srcOrd="0" destOrd="0" presId="urn:microsoft.com/office/officeart/2005/8/layout/hierarchy1"/>
    <dgm:cxn modelId="{C576C0D9-C2F9-43B4-B73C-73DB7DB8B600}" type="presOf" srcId="{F2935622-4C64-4D6A-9576-45D3A40B83CD}" destId="{04AF1749-39C0-4B75-BF47-D7860FB98659}" srcOrd="0" destOrd="0" presId="urn:microsoft.com/office/officeart/2005/8/layout/hierarchy1"/>
    <dgm:cxn modelId="{7EA44C3B-01E1-4295-8519-F8A458388098}" type="presParOf" srcId="{04AF1749-39C0-4B75-BF47-D7860FB98659}" destId="{F608B2EF-EF96-4637-A1A8-12EFEE5E35FF}" srcOrd="0" destOrd="0" presId="urn:microsoft.com/office/officeart/2005/8/layout/hierarchy1"/>
    <dgm:cxn modelId="{B30F20BA-7EC9-4773-8AD0-D825CF636F51}" type="presParOf" srcId="{F608B2EF-EF96-4637-A1A8-12EFEE5E35FF}" destId="{E3CA629A-4D03-496B-BABC-B7E87045E76E}" srcOrd="0" destOrd="0" presId="urn:microsoft.com/office/officeart/2005/8/layout/hierarchy1"/>
    <dgm:cxn modelId="{98673362-1DA9-48A6-A3A8-895CA32E9B02}" type="presParOf" srcId="{E3CA629A-4D03-496B-BABC-B7E87045E76E}" destId="{557DD045-4E65-448F-BA64-09B66F72B33A}" srcOrd="0" destOrd="0" presId="urn:microsoft.com/office/officeart/2005/8/layout/hierarchy1"/>
    <dgm:cxn modelId="{351F140D-53A2-47DD-A041-965A519BB750}" type="presParOf" srcId="{E3CA629A-4D03-496B-BABC-B7E87045E76E}" destId="{78D043BC-2A26-43A4-A021-9F52C2CEC3A5}" srcOrd="1" destOrd="0" presId="urn:microsoft.com/office/officeart/2005/8/layout/hierarchy1"/>
    <dgm:cxn modelId="{9CCA0415-325B-4509-A749-F6ACFBA9574C}" type="presParOf" srcId="{F608B2EF-EF96-4637-A1A8-12EFEE5E35FF}" destId="{C52F2ACC-AEEB-4916-B1D5-E373314AD20D}" srcOrd="1" destOrd="0" presId="urn:microsoft.com/office/officeart/2005/8/layout/hierarchy1"/>
    <dgm:cxn modelId="{9C098071-6014-4ED8-8E0C-3646D20DF752}" type="presParOf" srcId="{04AF1749-39C0-4B75-BF47-D7860FB98659}" destId="{8FB8FD48-1155-4F15-BFCA-EACD8CCF102C}" srcOrd="1" destOrd="0" presId="urn:microsoft.com/office/officeart/2005/8/layout/hierarchy1"/>
    <dgm:cxn modelId="{9774B1C4-CF4D-4179-8C74-56D44EB560B5}" type="presParOf" srcId="{8FB8FD48-1155-4F15-BFCA-EACD8CCF102C}" destId="{FA3FC60E-E4A6-483E-8023-E5BFBB20AA2A}" srcOrd="0" destOrd="0" presId="urn:microsoft.com/office/officeart/2005/8/layout/hierarchy1"/>
    <dgm:cxn modelId="{2966C6F6-8513-4749-9849-EE77A709382C}" type="presParOf" srcId="{FA3FC60E-E4A6-483E-8023-E5BFBB20AA2A}" destId="{10ADF212-8B7F-4C67-86A0-E523D7561438}" srcOrd="0" destOrd="0" presId="urn:microsoft.com/office/officeart/2005/8/layout/hierarchy1"/>
    <dgm:cxn modelId="{6FDBA323-7D24-49A0-92BE-1F3B9617CDFE}" type="presParOf" srcId="{FA3FC60E-E4A6-483E-8023-E5BFBB20AA2A}" destId="{95EB9E7C-AC0D-4101-BC54-D1524495BF7F}" srcOrd="1" destOrd="0" presId="urn:microsoft.com/office/officeart/2005/8/layout/hierarchy1"/>
    <dgm:cxn modelId="{61AA4FEF-2AB5-427D-83FE-6D9DAA5C186D}" type="presParOf" srcId="{8FB8FD48-1155-4F15-BFCA-EACD8CCF102C}" destId="{085A2A32-A817-4478-99AC-28D75970A5B2}" srcOrd="1" destOrd="0" presId="urn:microsoft.com/office/officeart/2005/8/layout/hierarchy1"/>
    <dgm:cxn modelId="{EFA3656B-150C-4011-BCBA-B910AEC5EDDC}" type="presParOf" srcId="{04AF1749-39C0-4B75-BF47-D7860FB98659}" destId="{0712BBC3-2C1E-48DB-A684-D28E7A15F15C}" srcOrd="2" destOrd="0" presId="urn:microsoft.com/office/officeart/2005/8/layout/hierarchy1"/>
    <dgm:cxn modelId="{16DB5AD3-2339-4957-84DC-C098469A72B8}" type="presParOf" srcId="{0712BBC3-2C1E-48DB-A684-D28E7A15F15C}" destId="{0F506E70-51AA-43FE-B9BD-411CBB648353}" srcOrd="0" destOrd="0" presId="urn:microsoft.com/office/officeart/2005/8/layout/hierarchy1"/>
    <dgm:cxn modelId="{11C1F807-ABAE-48B1-A6A4-171E85426B20}" type="presParOf" srcId="{0F506E70-51AA-43FE-B9BD-411CBB648353}" destId="{46ACF547-9650-47D3-8197-E987E19541AC}" srcOrd="0" destOrd="0" presId="urn:microsoft.com/office/officeart/2005/8/layout/hierarchy1"/>
    <dgm:cxn modelId="{9B4DD2E9-C154-46AA-AA6A-644EBA87E97B}" type="presParOf" srcId="{0F506E70-51AA-43FE-B9BD-411CBB648353}" destId="{94515A7D-8EEB-49C7-A0D8-73CA235A2633}" srcOrd="1" destOrd="0" presId="urn:microsoft.com/office/officeart/2005/8/layout/hierarchy1"/>
    <dgm:cxn modelId="{EC12B935-9C49-43BC-B542-3C7963450C3D}" type="presParOf" srcId="{0712BBC3-2C1E-48DB-A684-D28E7A15F15C}" destId="{CF22AD8C-1A21-47B1-BA5C-809A37BD7E6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146320-D494-4BD6-8842-13A9B630049A}">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F750FE-14D5-44CC-A1A1-16D99A5AEA4B}">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JO" sz="3000" kern="1200" dirty="0"/>
            <a:t>أُصيب طه حسين في سن مبكرة جدا بعدوى في العين، وبسبب سوء التعامل مع حالتهوعدم تلقي العلاج اللازم أُصيب بالعمى وكان عمره 3 سنوات فقط</a:t>
          </a:r>
          <a:endParaRPr lang="en-US" sz="3000" kern="1200" dirty="0"/>
        </a:p>
      </dsp:txBody>
      <dsp:txXfrm>
        <a:off x="696297" y="538547"/>
        <a:ext cx="4171627" cy="2590157"/>
      </dsp:txXfrm>
    </dsp:sp>
    <dsp:sp modelId="{F4E9631E-14FF-42D3-AD24-5E286BA3517B}">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1C06B9-F74E-4E38-ADAF-5F1E562EF752}">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JO" sz="3000" kern="1200" dirty="0"/>
            <a:t>ولد طه حسين في 14 نوفمبر/تشرين الثاني عام 1889 بمحافظة المنيا في صعيد مصرنشأ في عائلة من الطبقة الفقيرة</a:t>
          </a:r>
          <a:endParaRPr lang="en-US" sz="3000" kern="1200" dirty="0"/>
        </a:p>
      </dsp:txBody>
      <dsp:txXfrm>
        <a:off x="5991936" y="538547"/>
        <a:ext cx="4171627" cy="2590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7DD045-4E65-448F-BA64-09B66F72B33A}">
      <dsp:nvSpPr>
        <dsp:cNvPr id="0" name=""/>
        <dsp:cNvSpPr/>
      </dsp:nvSpPr>
      <dsp:spPr>
        <a:xfrm>
          <a:off x="0" y="524133"/>
          <a:ext cx="2918936" cy="18535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D043BC-2A26-43A4-A021-9F52C2CEC3A5}">
      <dsp:nvSpPr>
        <dsp:cNvPr id="0" name=""/>
        <dsp:cNvSpPr/>
      </dsp:nvSpPr>
      <dsp:spPr>
        <a:xfrm>
          <a:off x="324326"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JO" sz="1900" b="0" i="0" kern="1200" dirty="0"/>
            <a:t>وفي عام 1918، منحت جامعة السوربون حسين درجة الدكتوراه الثانية، عن أطروحته عن المؤرخ التونسي ابن خلدون</a:t>
          </a:r>
          <a:endParaRPr lang="en-US" sz="1900" kern="1200" dirty="0"/>
        </a:p>
      </dsp:txBody>
      <dsp:txXfrm>
        <a:off x="378614" y="886531"/>
        <a:ext cx="2810360" cy="1744948"/>
      </dsp:txXfrm>
    </dsp:sp>
    <dsp:sp modelId="{10ADF212-8B7F-4C67-86A0-E523D7561438}">
      <dsp:nvSpPr>
        <dsp:cNvPr id="0" name=""/>
        <dsp:cNvSpPr/>
      </dsp:nvSpPr>
      <dsp:spPr>
        <a:xfrm>
          <a:off x="3567588" y="524133"/>
          <a:ext cx="2918936" cy="18535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EB9E7C-AC0D-4101-BC54-D1524495BF7F}">
      <dsp:nvSpPr>
        <dsp:cNvPr id="0" name=""/>
        <dsp:cNvSpPr/>
      </dsp:nvSpPr>
      <dsp:spPr>
        <a:xfrm>
          <a:off x="3891915"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JO" sz="1900" kern="1200" dirty="0"/>
            <a:t>وفي عام 1908 التحق بجامعة القاهرة التي أُسّست في العام نفسه، وفي عام 1914 حصل طه حسين على درجة الدكتوراه وكان أول طالب يحصل على الدكتوراه من جامعة القاهرة.</a:t>
          </a:r>
          <a:endParaRPr lang="en-US" sz="1900" kern="1200" dirty="0"/>
        </a:p>
      </dsp:txBody>
      <dsp:txXfrm>
        <a:off x="3946203" y="886531"/>
        <a:ext cx="2810360" cy="1744948"/>
      </dsp:txXfrm>
    </dsp:sp>
    <dsp:sp modelId="{46ACF547-9650-47D3-8197-E987E19541AC}">
      <dsp:nvSpPr>
        <dsp:cNvPr id="0" name=""/>
        <dsp:cNvSpPr/>
      </dsp:nvSpPr>
      <dsp:spPr>
        <a:xfrm>
          <a:off x="7135177" y="524133"/>
          <a:ext cx="2918936" cy="18535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515A7D-8EEB-49C7-A0D8-73CA235A2633}">
      <dsp:nvSpPr>
        <dsp:cNvPr id="0" name=""/>
        <dsp:cNvSpPr/>
      </dsp:nvSpPr>
      <dsp:spPr>
        <a:xfrm>
          <a:off x="7459503"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JO" sz="1900" kern="1200"/>
            <a:t>التحق بالكُتَّاب في سن مبكرة، حيث تعلم القراءة والكتابة، وفي عام 1902</a:t>
          </a:r>
          <a:endParaRPr lang="en-US" sz="1900" kern="1200" dirty="0"/>
        </a:p>
      </dsp:txBody>
      <dsp:txXfrm>
        <a:off x="7513791" y="886531"/>
        <a:ext cx="2810360" cy="17449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77D3C6-C1F0-475E-A02C-B764443B875B}" type="datetimeFigureOut">
              <a:rPr lang="en-US" smtClean="0"/>
              <a:t>11/11/2025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87327C-E686-41C4-956F-17CF7F8DAAFD}" type="slidenum">
              <a:rPr lang="en-US" smtClean="0"/>
              <a:t>‹#›</a:t>
            </a:fld>
            <a:endParaRPr lang="en-US"/>
          </a:p>
        </p:txBody>
      </p:sp>
    </p:spTree>
    <p:extLst>
      <p:ext uri="{BB962C8B-B14F-4D97-AF65-F5344CB8AC3E}">
        <p14:creationId xmlns:p14="http://schemas.microsoft.com/office/powerpoint/2010/main" val="2350937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87327C-E686-41C4-956F-17CF7F8DAAFD}" type="slidenum">
              <a:rPr lang="en-US" smtClean="0"/>
              <a:t>4</a:t>
            </a:fld>
            <a:endParaRPr lang="en-US"/>
          </a:p>
        </p:txBody>
      </p:sp>
    </p:spTree>
    <p:extLst>
      <p:ext uri="{BB962C8B-B14F-4D97-AF65-F5344CB8AC3E}">
        <p14:creationId xmlns:p14="http://schemas.microsoft.com/office/powerpoint/2010/main" val="2391641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62E5-A620-55F6-899C-062122404E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4EFC4F-FBD0-A8AC-10E0-5E16AEBE7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CE6DED-46A7-1770-6BA9-C15E92CE4E6A}"/>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5" name="Footer Placeholder 4">
            <a:extLst>
              <a:ext uri="{FF2B5EF4-FFF2-40B4-BE49-F238E27FC236}">
                <a16:creationId xmlns:a16="http://schemas.microsoft.com/office/drawing/2014/main" id="{8FC356E6-9105-AAFA-CE86-3B03740936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6F17C4-379B-2E89-8F08-EEE06659551A}"/>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737152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51376-7277-C6A8-ABEF-908691DD28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1F2A31-8787-469A-60A5-F80DB86E19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0188A5-08C2-8B60-50A1-109056BB95A6}"/>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5" name="Footer Placeholder 4">
            <a:extLst>
              <a:ext uri="{FF2B5EF4-FFF2-40B4-BE49-F238E27FC236}">
                <a16:creationId xmlns:a16="http://schemas.microsoft.com/office/drawing/2014/main" id="{4855F4D8-D49F-A61D-BA1B-BA26E9D261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8DF01-795B-8D79-60DF-548B38023BED}"/>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1439981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8025C0-DE86-FDA8-A74D-CFD24B5508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E5DC41-29BE-059E-4A7B-B280432D46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9B7728-AAB9-7CD7-BC61-2BB36C743265}"/>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5" name="Footer Placeholder 4">
            <a:extLst>
              <a:ext uri="{FF2B5EF4-FFF2-40B4-BE49-F238E27FC236}">
                <a16:creationId xmlns:a16="http://schemas.microsoft.com/office/drawing/2014/main" id="{955CFBAC-4082-8AEF-4264-B1580AF39D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F19CB0-F468-2429-1E13-D266AA24CA9A}"/>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3665093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0619A-1814-FAEE-9F74-E4393301BC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6929F1-6D7E-2D3E-1BA7-E3E72EAB14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C49B2A-ADB6-7423-5B57-25C897949159}"/>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5" name="Footer Placeholder 4">
            <a:extLst>
              <a:ext uri="{FF2B5EF4-FFF2-40B4-BE49-F238E27FC236}">
                <a16:creationId xmlns:a16="http://schemas.microsoft.com/office/drawing/2014/main" id="{B0C5FCC1-4A06-6C00-A1A3-07174010FA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E1336B-7FA1-EB8A-5A6E-EDC4C5A6EAA1}"/>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3898108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59E11-1A8F-5E60-B3AE-0928E6842E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ABE5078-03CB-9029-52EC-A916DB45C1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34D752-EE86-5439-BD1B-C93EA5372F9C}"/>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5" name="Footer Placeholder 4">
            <a:extLst>
              <a:ext uri="{FF2B5EF4-FFF2-40B4-BE49-F238E27FC236}">
                <a16:creationId xmlns:a16="http://schemas.microsoft.com/office/drawing/2014/main" id="{0DF04938-308F-79D3-EE27-F2A6D68C39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78878A-7E1E-8EC8-2FD5-D3521806200C}"/>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1380990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A712C-98CF-1242-BED9-05AAC36391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F404D8-E0B5-6F9E-0AC9-F26850C605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4A5030-633E-6383-8C64-DB3984254F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5B3B2A-EBC2-66BD-9AA2-84DD3DE262E8}"/>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6" name="Footer Placeholder 5">
            <a:extLst>
              <a:ext uri="{FF2B5EF4-FFF2-40B4-BE49-F238E27FC236}">
                <a16:creationId xmlns:a16="http://schemas.microsoft.com/office/drawing/2014/main" id="{BEFC5864-C1CC-5ECA-B0B3-010FA64B29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DFAD8-DF18-F1ED-142F-31B24F4FACD4}"/>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90388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8BD27-49BB-0E49-481A-DC9F6EFFB7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E7EDA2-DEBA-739B-D104-632391FBF2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E54387-B507-DB66-31B6-B292817986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815DBD-4BCF-8835-CD8B-89E21B295C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023C3F-509B-7D0F-8005-364C974972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BB7820-8310-E3B0-BCC2-429F9E5D844C}"/>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8" name="Footer Placeholder 7">
            <a:extLst>
              <a:ext uri="{FF2B5EF4-FFF2-40B4-BE49-F238E27FC236}">
                <a16:creationId xmlns:a16="http://schemas.microsoft.com/office/drawing/2014/main" id="{43237FCC-962A-C38B-A6AC-96CFEE7762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243CCC-EE7D-D7BB-8326-B31D38066F50}"/>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1244290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0573F-60B6-9901-C59D-16640B76431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0A3AD7-D7DF-462C-6DC6-C799D55F7ED3}"/>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4" name="Footer Placeholder 3">
            <a:extLst>
              <a:ext uri="{FF2B5EF4-FFF2-40B4-BE49-F238E27FC236}">
                <a16:creationId xmlns:a16="http://schemas.microsoft.com/office/drawing/2014/main" id="{1CA99C31-D19D-739A-A6A6-D5A00F169F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5A2DDD-2809-0602-A405-46ADE1500F78}"/>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3093911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5AA6E0-492D-12A2-D59C-D8BF1FBF3D16}"/>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3" name="Footer Placeholder 2">
            <a:extLst>
              <a:ext uri="{FF2B5EF4-FFF2-40B4-BE49-F238E27FC236}">
                <a16:creationId xmlns:a16="http://schemas.microsoft.com/office/drawing/2014/main" id="{60D90563-4D35-A911-8276-90EBF3764C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2A95CB-15A2-4460-B511-3FF11FB6F67C}"/>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2239216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1FE93-D593-D048-5FA1-9FDB441E17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750037-760C-EA69-5A2E-88A92383EC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814F2A-DF64-B637-9403-FD767E6B33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068F2A-E688-756A-287A-C5204FED9E6F}"/>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6" name="Footer Placeholder 5">
            <a:extLst>
              <a:ext uri="{FF2B5EF4-FFF2-40B4-BE49-F238E27FC236}">
                <a16:creationId xmlns:a16="http://schemas.microsoft.com/office/drawing/2014/main" id="{8A8199DD-32B4-7FCD-AB55-2BA833FC7E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452BD3-01CF-7B36-950D-D9AEAA6F1C72}"/>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157204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A08E2-52AD-925E-B3EE-5FBF9FE5E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C87045-5C26-01F4-EAAF-9EDBA0FF4F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A84900-0E0C-9F29-39D2-754C22F7FC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71FB5A-4D4F-9E08-6C21-6635A7D64750}"/>
              </a:ext>
            </a:extLst>
          </p:cNvPr>
          <p:cNvSpPr>
            <a:spLocks noGrp="1"/>
          </p:cNvSpPr>
          <p:nvPr>
            <p:ph type="dt" sz="half" idx="10"/>
          </p:nvPr>
        </p:nvSpPr>
        <p:spPr/>
        <p:txBody>
          <a:bodyPr/>
          <a:lstStyle/>
          <a:p>
            <a:fld id="{9D8C1DBE-8541-4B91-B921-AA380BEA02C5}" type="datetimeFigureOut">
              <a:rPr lang="en-US" smtClean="0"/>
              <a:t>11/11/2025</a:t>
            </a:fld>
            <a:endParaRPr lang="en-US"/>
          </a:p>
        </p:txBody>
      </p:sp>
      <p:sp>
        <p:nvSpPr>
          <p:cNvPr id="6" name="Footer Placeholder 5">
            <a:extLst>
              <a:ext uri="{FF2B5EF4-FFF2-40B4-BE49-F238E27FC236}">
                <a16:creationId xmlns:a16="http://schemas.microsoft.com/office/drawing/2014/main" id="{B217F326-E5AD-67DF-A142-DF2EDC0624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4F3FF1-CC82-EDA5-5BB1-B1EC363C7A88}"/>
              </a:ext>
            </a:extLst>
          </p:cNvPr>
          <p:cNvSpPr>
            <a:spLocks noGrp="1"/>
          </p:cNvSpPr>
          <p:nvPr>
            <p:ph type="sldNum" sz="quarter" idx="12"/>
          </p:nvPr>
        </p:nvSpPr>
        <p:spPr/>
        <p:txBody>
          <a:bodyPr/>
          <a:lstStyle/>
          <a:p>
            <a:fld id="{0F22D709-336E-44B8-9A1D-33D907C66900}" type="slidenum">
              <a:rPr lang="en-US" smtClean="0"/>
              <a:t>‹#›</a:t>
            </a:fld>
            <a:endParaRPr lang="en-US"/>
          </a:p>
        </p:txBody>
      </p:sp>
    </p:spTree>
    <p:extLst>
      <p:ext uri="{BB962C8B-B14F-4D97-AF65-F5344CB8AC3E}">
        <p14:creationId xmlns:p14="http://schemas.microsoft.com/office/powerpoint/2010/main" val="330484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E61AA0-A303-1AB0-E922-081BBAF01A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C84399-0D79-E0B0-41B1-A87F576B4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69755E-BB8D-7CA8-01BF-F25D57252C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8C1DBE-8541-4B91-B921-AA380BEA02C5}" type="datetimeFigureOut">
              <a:rPr lang="en-US" smtClean="0"/>
              <a:t>11/11/2025</a:t>
            </a:fld>
            <a:endParaRPr lang="en-US"/>
          </a:p>
        </p:txBody>
      </p:sp>
      <p:sp>
        <p:nvSpPr>
          <p:cNvPr id="5" name="Footer Placeholder 4">
            <a:extLst>
              <a:ext uri="{FF2B5EF4-FFF2-40B4-BE49-F238E27FC236}">
                <a16:creationId xmlns:a16="http://schemas.microsoft.com/office/drawing/2014/main" id="{43C367B9-D834-BEB6-C240-2918686D95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F697AE8-8BBF-BA5B-8D72-4F565BB707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F22D709-336E-44B8-9A1D-33D907C66900}" type="slidenum">
              <a:rPr lang="en-US" smtClean="0"/>
              <a:t>‹#›</a:t>
            </a:fld>
            <a:endParaRPr lang="en-US"/>
          </a:p>
        </p:txBody>
      </p:sp>
    </p:spTree>
    <p:extLst>
      <p:ext uri="{BB962C8B-B14F-4D97-AF65-F5344CB8AC3E}">
        <p14:creationId xmlns:p14="http://schemas.microsoft.com/office/powerpoint/2010/main" val="3092501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1" name="Straight Connector 10">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30740D-DC39-662E-82C0-205217A83AF6}"/>
              </a:ext>
            </a:extLst>
          </p:cNvPr>
          <p:cNvSpPr>
            <a:spLocks noGrp="1"/>
          </p:cNvSpPr>
          <p:nvPr>
            <p:ph type="ctrTitle"/>
          </p:nvPr>
        </p:nvSpPr>
        <p:spPr>
          <a:xfrm>
            <a:off x="1524000" y="1584683"/>
            <a:ext cx="9144000" cy="2551829"/>
          </a:xfrm>
        </p:spPr>
        <p:txBody>
          <a:bodyPr anchor="ctr">
            <a:normAutofit/>
          </a:bodyPr>
          <a:lstStyle/>
          <a:p>
            <a:r>
              <a:rPr lang="ar-JO" sz="6600"/>
              <a:t>طه حسين</a:t>
            </a:r>
            <a:endParaRPr lang="en-US" sz="6600"/>
          </a:p>
        </p:txBody>
      </p:sp>
      <p:sp>
        <p:nvSpPr>
          <p:cNvPr id="3" name="Subtitle 2">
            <a:extLst>
              <a:ext uri="{FF2B5EF4-FFF2-40B4-BE49-F238E27FC236}">
                <a16:creationId xmlns:a16="http://schemas.microsoft.com/office/drawing/2014/main" id="{6AE8460F-6D39-E3D8-BF66-BAC764D202EF}"/>
              </a:ext>
            </a:extLst>
          </p:cNvPr>
          <p:cNvSpPr>
            <a:spLocks noGrp="1"/>
          </p:cNvSpPr>
          <p:nvPr>
            <p:ph type="subTitle" idx="1"/>
          </p:nvPr>
        </p:nvSpPr>
        <p:spPr>
          <a:xfrm>
            <a:off x="1524000" y="5631228"/>
            <a:ext cx="9144000" cy="1182135"/>
          </a:xfrm>
        </p:spPr>
        <p:txBody>
          <a:bodyPr anchor="ctr">
            <a:normAutofit/>
          </a:bodyPr>
          <a:lstStyle/>
          <a:p>
            <a:r>
              <a:rPr lang="ar-JO" sz="2800" dirty="0"/>
              <a:t>أحمد خير</a:t>
            </a:r>
            <a:endParaRPr lang="en-US" sz="2800" dirty="0"/>
          </a:p>
        </p:txBody>
      </p:sp>
    </p:spTree>
    <p:extLst>
      <p:ext uri="{BB962C8B-B14F-4D97-AF65-F5344CB8AC3E}">
        <p14:creationId xmlns:p14="http://schemas.microsoft.com/office/powerpoint/2010/main" val="103553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9" name="Rectangle 8">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E176A5-2571-67CF-53DA-72D962977268}"/>
              </a:ext>
            </a:extLst>
          </p:cNvPr>
          <p:cNvSpPr>
            <a:spLocks noGrp="1"/>
          </p:cNvSpPr>
          <p:nvPr>
            <p:ph type="title"/>
          </p:nvPr>
        </p:nvSpPr>
        <p:spPr>
          <a:xfrm>
            <a:off x="1043631" y="809898"/>
            <a:ext cx="10173010" cy="1554480"/>
          </a:xfrm>
        </p:spPr>
        <p:txBody>
          <a:bodyPr anchor="ctr">
            <a:normAutofit/>
          </a:bodyPr>
          <a:lstStyle/>
          <a:p>
            <a:pPr algn="r"/>
            <a:r>
              <a:rPr lang="ar-JO" sz="4800" b="1" dirty="0"/>
              <a:t>المولد والنشأة</a:t>
            </a:r>
            <a:endParaRPr lang="en-US" sz="4800" dirty="0"/>
          </a:p>
        </p:txBody>
      </p:sp>
      <p:cxnSp>
        <p:nvCxnSpPr>
          <p:cNvPr id="20" name="Straight Connector 1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405B565E-8204-70C3-A52E-BA177A10CB85}"/>
              </a:ext>
            </a:extLst>
          </p:cNvPr>
          <p:cNvGraphicFramePr>
            <a:graphicFrameLocks noGrp="1"/>
          </p:cNvGraphicFramePr>
          <p:nvPr>
            <p:ph idx="1"/>
            <p:extLst>
              <p:ext uri="{D42A27DB-BD31-4B8C-83A1-F6EECF244321}">
                <p14:modId xmlns:p14="http://schemas.microsoft.com/office/powerpoint/2010/main" val="2398512237"/>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فى ذكرى وفاته الـ 45.. طه حسين عميد الأدب العربي.. وسلسلة أدبية وثقافية ...">
            <a:extLst>
              <a:ext uri="{FF2B5EF4-FFF2-40B4-BE49-F238E27FC236}">
                <a16:creationId xmlns:a16="http://schemas.microsoft.com/office/drawing/2014/main" id="{02095F7A-634D-F9D2-EA0A-4A9855BE316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1314" y="1"/>
            <a:ext cx="3576506" cy="2508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468636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B85E3F-CF92-819F-E221-CB14A5DA5BE3}"/>
              </a:ext>
            </a:extLst>
          </p:cNvPr>
          <p:cNvSpPr>
            <a:spLocks noGrp="1"/>
          </p:cNvSpPr>
          <p:nvPr>
            <p:ph type="title"/>
          </p:nvPr>
        </p:nvSpPr>
        <p:spPr>
          <a:xfrm>
            <a:off x="1043631" y="809898"/>
            <a:ext cx="10173010" cy="1554480"/>
          </a:xfrm>
        </p:spPr>
        <p:txBody>
          <a:bodyPr anchor="ctr">
            <a:normAutofit/>
          </a:bodyPr>
          <a:lstStyle/>
          <a:p>
            <a:pPr algn="r"/>
            <a:r>
              <a:rPr lang="ar-JO" sz="4800" b="1" dirty="0"/>
              <a:t>الدراسة</a:t>
            </a:r>
            <a:br>
              <a:rPr lang="ar-JO" sz="4800" b="1" dirty="0"/>
            </a:br>
            <a:endParaRPr lang="en-US" sz="4800" dirty="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73958533-87DE-3E65-929A-FA20CABCD724}"/>
              </a:ext>
            </a:extLst>
          </p:cNvPr>
          <p:cNvGraphicFramePr>
            <a:graphicFrameLocks noGrp="1"/>
          </p:cNvGraphicFramePr>
          <p:nvPr>
            <p:ph idx="1"/>
            <p:extLst>
              <p:ext uri="{D42A27DB-BD31-4B8C-83A1-F6EECF244321}">
                <p14:modId xmlns:p14="http://schemas.microsoft.com/office/powerpoint/2010/main" val="2888859832"/>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Taha Hussein - Alchetron, The Free Social Encyclopedia">
            <a:extLst>
              <a:ext uri="{FF2B5EF4-FFF2-40B4-BE49-F238E27FC236}">
                <a16:creationId xmlns:a16="http://schemas.microsoft.com/office/drawing/2014/main" id="{C748A83E-3D7E-9638-027B-D03E7949CB0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1150" y="116478"/>
            <a:ext cx="3590925"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53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2B474C-BD30-A572-16AA-6FFE0E7530BC}"/>
              </a:ext>
            </a:extLst>
          </p:cNvPr>
          <p:cNvSpPr>
            <a:spLocks noGrp="1"/>
          </p:cNvSpPr>
          <p:nvPr>
            <p:ph type="title"/>
          </p:nvPr>
        </p:nvSpPr>
        <p:spPr>
          <a:xfrm>
            <a:off x="808638" y="386930"/>
            <a:ext cx="9236700" cy="1188950"/>
          </a:xfrm>
        </p:spPr>
        <p:txBody>
          <a:bodyPr anchor="b">
            <a:normAutofit/>
          </a:bodyPr>
          <a:lstStyle/>
          <a:p>
            <a:pPr algn="r"/>
            <a:r>
              <a:rPr lang="ar-JO" sz="5400" dirty="0"/>
              <a:t>من انجازات طه حسين</a:t>
            </a:r>
            <a:endParaRPr lang="en-US" sz="5400" dirty="0"/>
          </a:p>
        </p:txBody>
      </p:sp>
      <p:grpSp>
        <p:nvGrpSpPr>
          <p:cNvPr id="27" name="Group 26">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8" name="Rectangle 27">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38CCDA8-20A8-DF5C-F072-7A2E4F86A38A}"/>
              </a:ext>
            </a:extLst>
          </p:cNvPr>
          <p:cNvSpPr>
            <a:spLocks noGrp="1"/>
          </p:cNvSpPr>
          <p:nvPr>
            <p:ph idx="1"/>
          </p:nvPr>
        </p:nvSpPr>
        <p:spPr>
          <a:xfrm>
            <a:off x="793660" y="2599509"/>
            <a:ext cx="10143668" cy="3435531"/>
          </a:xfrm>
        </p:spPr>
        <p:txBody>
          <a:bodyPr anchor="ctr">
            <a:normAutofit/>
          </a:bodyPr>
          <a:lstStyle/>
          <a:p>
            <a:pPr marL="0" indent="0" algn="r">
              <a:buNone/>
            </a:pPr>
            <a:r>
              <a:rPr lang="ar-JO" sz="2400" dirty="0"/>
              <a:t>طيلة حياته، شارك طه حسين في تطوير التعليم والأدب، فضلاً عن تحدّيه المؤسسات التقليدية والتفكير بشكل جذري. تشمل إنجازاته مجموعة كبيرة من المؤلفات، منها </a:t>
            </a:r>
            <a:r>
              <a:rPr lang="ar-JO" sz="2400" b="1" dirty="0"/>
              <a:t>رواية “الأيام” و”دعاء الكروان”</a:t>
            </a:r>
            <a:r>
              <a:rPr lang="ar-JO" sz="2400" dirty="0"/>
              <a:t>. كذلك، أسهم في تحرير المرأة والتفكير بالدين بصورة جديدة.</a:t>
            </a:r>
            <a:endParaRPr lang="en-US" sz="2400" dirty="0"/>
          </a:p>
        </p:txBody>
      </p:sp>
      <p:pic>
        <p:nvPicPr>
          <p:cNvPr id="4098" name="Picture 2" descr="Remembering a legend: ‘Dean of Arabic Literature’ Taha Hussein - EgyptToday">
            <a:extLst>
              <a:ext uri="{FF2B5EF4-FFF2-40B4-BE49-F238E27FC236}">
                <a16:creationId xmlns:a16="http://schemas.microsoft.com/office/drawing/2014/main" id="{2AC133FD-055F-F897-72E5-CD1C679735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670"/>
            <a:ext cx="2705801" cy="3720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33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1FA245-2105-85F6-1A59-9AB098EC28B8}"/>
              </a:ext>
            </a:extLst>
          </p:cNvPr>
          <p:cNvSpPr>
            <a:spLocks noGrp="1"/>
          </p:cNvSpPr>
          <p:nvPr>
            <p:ph type="title"/>
          </p:nvPr>
        </p:nvSpPr>
        <p:spPr>
          <a:xfrm>
            <a:off x="808638" y="386930"/>
            <a:ext cx="9236700" cy="1188950"/>
          </a:xfrm>
        </p:spPr>
        <p:txBody>
          <a:bodyPr anchor="b">
            <a:normAutofit/>
          </a:bodyPr>
          <a:lstStyle/>
          <a:p>
            <a:pPr algn="r"/>
            <a:r>
              <a:rPr lang="ar-JO" sz="3800" b="1" dirty="0"/>
              <a:t>المؤلفات والجوائز</a:t>
            </a:r>
            <a:br>
              <a:rPr lang="ar-JO" sz="3800" b="1" dirty="0"/>
            </a:br>
            <a:endParaRPr lang="en-US" sz="3800" dirty="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3138C26-70E5-563C-4613-D6819F2F69AD}"/>
              </a:ext>
            </a:extLst>
          </p:cNvPr>
          <p:cNvSpPr>
            <a:spLocks noGrp="1"/>
          </p:cNvSpPr>
          <p:nvPr>
            <p:ph idx="1"/>
          </p:nvPr>
        </p:nvSpPr>
        <p:spPr>
          <a:xfrm>
            <a:off x="793660" y="2599509"/>
            <a:ext cx="10143668" cy="3435531"/>
          </a:xfrm>
        </p:spPr>
        <p:txBody>
          <a:bodyPr anchor="ctr">
            <a:normAutofit/>
          </a:bodyPr>
          <a:lstStyle/>
          <a:p>
            <a:pPr marL="0" indent="0" algn="r">
              <a:buNone/>
            </a:pPr>
            <a:r>
              <a:rPr lang="ar-JO" sz="2400" dirty="0"/>
              <a:t>ألّف طه حسين نحو 60 كتابا بينها 6 روايات، وكتب نحو 1300 مقالة، وتُرجم أكثر من 12 عملا له إلى لغات عدة على رأسها الفرنسية.</a:t>
            </a:r>
          </a:p>
          <a:p>
            <a:pPr algn="r"/>
            <a:endParaRPr lang="ar-JO" sz="2400" dirty="0"/>
          </a:p>
          <a:p>
            <a:pPr marL="0" indent="0" algn="r">
              <a:buNone/>
            </a:pPr>
            <a:r>
              <a:rPr lang="ar-JO" sz="2400" dirty="0"/>
              <a:t>رُشّح طه حسين لجائزة نوبل في الأدب 14 مرة أولها عام 1949، لكنه لم يفز بها طوال حياته، وقدم له الرئيس الراحل جمال عبد الناصر جائزة الدولة العليا، التي تُقدم عادة إلى رؤساء الدول، وفي عام 1973 حصل طه حسين على جائزة الأمم المتحدة لحقوق الإنسان</a:t>
            </a:r>
            <a:endParaRPr lang="en-US" sz="2400" dirty="0"/>
          </a:p>
        </p:txBody>
      </p:sp>
    </p:spTree>
    <p:extLst>
      <p:ext uri="{BB962C8B-B14F-4D97-AF65-F5344CB8AC3E}">
        <p14:creationId xmlns:p14="http://schemas.microsoft.com/office/powerpoint/2010/main" val="2664716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944E4C-D423-2FDB-77FF-6B96217539F8}"/>
              </a:ext>
            </a:extLst>
          </p:cNvPr>
          <p:cNvSpPr>
            <a:spLocks noGrp="1"/>
          </p:cNvSpPr>
          <p:nvPr>
            <p:ph type="title"/>
          </p:nvPr>
        </p:nvSpPr>
        <p:spPr>
          <a:xfrm>
            <a:off x="808638" y="386930"/>
            <a:ext cx="9236700" cy="1188950"/>
          </a:xfrm>
        </p:spPr>
        <p:txBody>
          <a:bodyPr anchor="b">
            <a:normAutofit/>
          </a:bodyPr>
          <a:lstStyle/>
          <a:p>
            <a:pPr algn="r"/>
            <a:r>
              <a:rPr lang="ar-JO" sz="5400" b="1"/>
              <a:t>الوفاة</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6BA19E2-E540-6703-DA7F-B4C735FFD3FE}"/>
              </a:ext>
            </a:extLst>
          </p:cNvPr>
          <p:cNvSpPr>
            <a:spLocks noGrp="1"/>
          </p:cNvSpPr>
          <p:nvPr>
            <p:ph idx="1"/>
          </p:nvPr>
        </p:nvSpPr>
        <p:spPr>
          <a:xfrm>
            <a:off x="793660" y="2599509"/>
            <a:ext cx="10143668" cy="3435531"/>
          </a:xfrm>
        </p:spPr>
        <p:txBody>
          <a:bodyPr anchor="ctr">
            <a:normAutofit/>
          </a:bodyPr>
          <a:lstStyle/>
          <a:p>
            <a:pPr marL="0" indent="0" algn="r">
              <a:buNone/>
            </a:pPr>
            <a:r>
              <a:rPr lang="ar-JO" sz="2400" dirty="0"/>
              <a:t>توفي طه حسين في 28 أكتوبر/تشرين الأول عام 1973 الذي وافق يوم عيد الفطر غرة شهر شوال عام 1393 للهجرة في العاصمة المصرية (القاهرة) عن عمر ناهز 84 عاما.</a:t>
            </a:r>
            <a:endParaRPr lang="en-US" sz="2400" dirty="0"/>
          </a:p>
        </p:txBody>
      </p:sp>
      <p:pic>
        <p:nvPicPr>
          <p:cNvPr id="3074" name="Picture 2" descr="Remembering a legend: ‘Dean of Arabic Literature’ Taha Hussein - EgyptToday">
            <a:extLst>
              <a:ext uri="{FF2B5EF4-FFF2-40B4-BE49-F238E27FC236}">
                <a16:creationId xmlns:a16="http://schemas.microsoft.com/office/drawing/2014/main" id="{4D05C541-F169-3FD1-13A1-061C850121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404" y="0"/>
            <a:ext cx="4987596" cy="3002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699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Metadata/LabelInfo.xml><?xml version="1.0" encoding="utf-8"?>
<clbl:labelList xmlns:clbl="http://schemas.microsoft.com/office/2020/mipLabelMetadata">
  <clbl:label id="{87ba5c36-b7cf-4793-bbc2-bd5b3a9f95ca}"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71</TotalTime>
  <Words>288</Words>
  <Application>Microsoft Office PowerPoint</Application>
  <PresentationFormat>Widescreen</PresentationFormat>
  <Paragraphs>18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طه حسين</vt:lpstr>
      <vt:lpstr>المولد والنشأة</vt:lpstr>
      <vt:lpstr>الدراسة </vt:lpstr>
      <vt:lpstr>من انجازات طه حسين</vt:lpstr>
      <vt:lpstr>المؤلفات والجوائز </vt:lpstr>
      <vt:lpstr>الوفاة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Mais Al-Alem</dc:creator>
  <cp:lastModifiedBy>Mais Al-Alem</cp:lastModifiedBy>
  <cp:revision>1</cp:revision>
  <dcterms:created xsi:type="dcterms:W3CDTF">2025-11-07T12:04:33Z</dcterms:created>
  <dcterms:modified xsi:type="dcterms:W3CDTF">2025-11-11T19:25:58Z</dcterms:modified>
</cp:coreProperties>
</file>