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9" r:id="rId6"/>
    <p:sldId id="263" r:id="rId7"/>
    <p:sldId id="268" r:id="rId8"/>
    <p:sldId id="260" r:id="rId9"/>
    <p:sldId id="27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012F0177-ED9F-4924-9F8D-5035C016E27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A12B6AB5-BAE6-44E2-8A72-EBD72BC11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6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11/12/2025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غسان كنفاني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4151086"/>
            <a:ext cx="4633806" cy="1117600"/>
          </a:xfrm>
        </p:spPr>
        <p:txBody>
          <a:bodyPr/>
          <a:lstStyle/>
          <a:p>
            <a:r>
              <a:rPr lang="ar-JO" dirty="0"/>
              <a:t>هاشم الصمادي</a:t>
            </a:r>
          </a:p>
          <a:p>
            <a:r>
              <a:rPr lang="ar-JO" dirty="0"/>
              <a:t>السابع ج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r="15039"/>
          <a:stretch>
            <a:fillRect/>
          </a:stretch>
        </p:blipFill>
        <p:spPr>
          <a:xfrm>
            <a:off x="2586861" y="1458940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58" y="1044491"/>
            <a:ext cx="3833906" cy="2221622"/>
          </a:xfrm>
        </p:spPr>
        <p:txBody>
          <a:bodyPr/>
          <a:lstStyle/>
          <a:p>
            <a:br>
              <a:rPr lang="ar-JO" dirty="0"/>
            </a:br>
            <a:br>
              <a:rPr lang="ar-JO" dirty="0"/>
            </a:br>
            <a:r>
              <a:rPr lang="ar-JO" dirty="0"/>
              <a:t>حياته وتعليمه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8126" y="3266113"/>
            <a:ext cx="3842550" cy="2855913"/>
          </a:xfrm>
        </p:spPr>
        <p:txBody>
          <a:bodyPr/>
          <a:lstStyle/>
          <a:p>
            <a:r>
              <a:rPr lang="ar-JO" dirty="0"/>
              <a:t>غسان كنفاني كاتب وسياسي فلسطيني وُلد في عام 1936 في عكا، فلسطين. تم تشريده مع عائلته خلال حرب عام 1948 بين العرب وإسرائيل، واستقروا في دمشق، سوريا.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49" y="1201783"/>
            <a:ext cx="2141675" cy="3577217"/>
          </a:xfrm>
        </p:spPr>
        <p:txBody>
          <a:bodyPr lIns="72000" rIns="72000"/>
          <a:lstStyle/>
          <a:p>
            <a:r>
              <a:rPr lang="ar-JO" dirty="0"/>
              <a:t>ترك فلسطين بلده بسبب الاحتلال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1201783"/>
            <a:ext cx="2133032" cy="3577217"/>
          </a:xfrm>
        </p:spPr>
        <p:txBody>
          <a:bodyPr lIns="72000" rIns="72000"/>
          <a:lstStyle/>
          <a:p>
            <a:r>
              <a:rPr lang="ar-JO" dirty="0"/>
              <a:t>درس في جامعة دمشق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1201783"/>
            <a:ext cx="2510838" cy="3577217"/>
          </a:xfrm>
        </p:spPr>
        <p:txBody>
          <a:bodyPr lIns="72000" rIns="72000"/>
          <a:lstStyle/>
          <a:p>
            <a:r>
              <a:rPr lang="ar-JO" dirty="0"/>
              <a:t>كانت قضيته الأولى هي فلسطين وقد ألهمته كتابة مؤلفات مهمة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2258" y="1309775"/>
            <a:ext cx="1184419" cy="1184419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7876097" y="1309775"/>
            <a:ext cx="1113612" cy="1113612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b="17503"/>
          <a:stretch>
            <a:fillRect/>
          </a:stretch>
        </p:blipFill>
        <p:spPr>
          <a:xfrm>
            <a:off x="10198031" y="1309775"/>
            <a:ext cx="1255225" cy="125522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607" y="0"/>
            <a:ext cx="1901037" cy="23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تأثيره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95703" y="1798320"/>
            <a:ext cx="5391919" cy="2799806"/>
          </a:xfrm>
        </p:spPr>
        <p:txBody>
          <a:bodyPr>
            <a:normAutofit/>
          </a:bodyPr>
          <a:lstStyle/>
          <a:p>
            <a:pPr algn="just" rtl="1"/>
            <a:r>
              <a:rPr lang="ar-JO" sz="2400" dirty="0">
                <a:solidFill>
                  <a:schemeClr val="tx1"/>
                </a:solidFill>
              </a:rPr>
              <a:t>كان غسان كنفاني ناشطاً سياسياً ملتزماً يكافح بلا كَلَلٍ من أجل قضية الشعب الفلسطيني. استخدم كتابته لنشر الوعي حول صراعات الشعب الفلسطيني.</a:t>
            </a:r>
          </a:p>
          <a:p>
            <a:endParaRPr lang="ar-JO" dirty="0">
              <a:solidFill>
                <a:schemeClr val="tx1"/>
              </a:solidFill>
            </a:endParaRPr>
          </a:p>
          <a:p>
            <a:endParaRPr lang="ar-JO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2" y="559678"/>
            <a:ext cx="2770309" cy="42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0B74-5475-4C20-9E4F-D93144C7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44" y="646743"/>
            <a:ext cx="3833906" cy="1562638"/>
          </a:xfrm>
        </p:spPr>
        <p:txBody>
          <a:bodyPr/>
          <a:lstStyle/>
          <a:p>
            <a:r>
              <a:rPr lang="ar-JO" dirty="0"/>
              <a:t>مؤلفاته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F1B58-257D-4779-A040-5E1616327E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0644" y="2587690"/>
            <a:ext cx="3842550" cy="1178396"/>
          </a:xfrm>
        </p:spPr>
        <p:txBody>
          <a:bodyPr/>
          <a:lstStyle/>
          <a:p>
            <a:r>
              <a:rPr lang="ar-JO" dirty="0"/>
              <a:t>ألّف غسان كنفاني العديد من الكتب أهمها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5B3B5D-2D70-464D-97D7-2F81F133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818" y="749477"/>
            <a:ext cx="2061031" cy="4858116"/>
          </a:xfrm>
        </p:spPr>
        <p:txBody>
          <a:bodyPr/>
          <a:lstStyle/>
          <a:p>
            <a:r>
              <a:rPr lang="ar-JO" b="1" dirty="0"/>
              <a:t>رجال في الشمس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E06AD1-C7AD-4761-9E4E-0F0DDD08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8755" y="746184"/>
            <a:ext cx="1944000" cy="4861408"/>
          </a:xfrm>
        </p:spPr>
        <p:txBody>
          <a:bodyPr>
            <a:normAutofit/>
          </a:bodyPr>
          <a:lstStyle/>
          <a:p>
            <a:endParaRPr lang="ar-JO" b="1" dirty="0"/>
          </a:p>
          <a:p>
            <a:r>
              <a:rPr lang="ar-JO" b="1" dirty="0"/>
              <a:t>عائد الى حيفا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730BB3-A959-4EF9-B77F-FBF43DB5A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9524" y="746184"/>
            <a:ext cx="1944000" cy="4861408"/>
          </a:xfrm>
        </p:spPr>
        <p:txBody>
          <a:bodyPr/>
          <a:lstStyle/>
          <a:p>
            <a:endParaRPr lang="ar-JO" dirty="0"/>
          </a:p>
          <a:p>
            <a:r>
              <a:rPr lang="ar-JO" b="1" dirty="0"/>
              <a:t>ما تبقى لكم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4</a:t>
            </a:fld>
            <a:endParaRPr lang="en-US"/>
          </a:p>
        </p:txBody>
      </p:sp>
      <p:pic>
        <p:nvPicPr>
          <p:cNvPr id="3076" name="Picture 4" descr="غسان كنفاني - مكتبة جرير السعودي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r="17964"/>
          <a:stretch/>
        </p:blipFill>
        <p:spPr bwMode="auto">
          <a:xfrm>
            <a:off x="7578498" y="784958"/>
            <a:ext cx="1554480" cy="28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رجال في الشمس | الراو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r="14044"/>
          <a:stretch/>
        </p:blipFill>
        <p:spPr bwMode="auto">
          <a:xfrm>
            <a:off x="9843732" y="764405"/>
            <a:ext cx="1615201" cy="28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wf.com: ما تبقى لكم: غسان كنفاني: كت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93" y="784958"/>
            <a:ext cx="1690999" cy="28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769D-B8C8-4982-AE15-C41C3D92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559678"/>
            <a:ext cx="4129181" cy="4952492"/>
          </a:xfrm>
        </p:spPr>
        <p:txBody>
          <a:bodyPr/>
          <a:lstStyle/>
          <a:p>
            <a:pPr algn="ctr"/>
            <a:r>
              <a:rPr lang="ar-JO" dirty="0"/>
              <a:t>اقتباسات من كتاباته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Low" rtl="1">
              <a:buNone/>
            </a:pPr>
            <a:endParaRPr lang="ar-JO" dirty="0"/>
          </a:p>
          <a:p>
            <a:pPr marL="0" indent="0" algn="justLow" rtl="1">
              <a:buNone/>
            </a:pPr>
            <a:endParaRPr lang="ar-JO" dirty="0"/>
          </a:p>
          <a:p>
            <a:pPr marL="0" indent="0" algn="justLow" rtl="1">
              <a:buNone/>
            </a:pPr>
            <a:r>
              <a:rPr lang="ar-JO" dirty="0"/>
              <a:t>“</a:t>
            </a:r>
            <a:r>
              <a:rPr lang="ar-JO" b="1" dirty="0"/>
              <a:t>لَكَ شيءٌ في هذا العالم.. فقم!”</a:t>
            </a:r>
            <a:br>
              <a:rPr lang="ar-JO" b="1" dirty="0"/>
            </a:br>
            <a:endParaRPr lang="ar-JO" b="1" dirty="0"/>
          </a:p>
          <a:p>
            <a:pPr marL="0" indent="0" algn="justLow" rtl="1">
              <a:buNone/>
            </a:pPr>
            <a:r>
              <a:rPr lang="ar-JO" b="1" dirty="0"/>
              <a:t>“إذا كُنّا مدافعين فاشلين عن القضية.. فالأجدر بنا أن نُغَيّر المدافعين..لا أن نُغَيّر القضية”</a:t>
            </a:r>
            <a:br>
              <a:rPr lang="ar-JO" b="1" dirty="0"/>
            </a:br>
            <a:endParaRPr lang="ar-JO" b="1" dirty="0"/>
          </a:p>
          <a:p>
            <a:pPr marL="0" indent="0" algn="justLow" rtl="1">
              <a:buNone/>
            </a:pPr>
            <a:r>
              <a:rPr lang="ar-JO" b="1" dirty="0"/>
              <a:t>“إن الصّمتَ هو صُراخٌ من النّوعِ نَفْسِهِ. أكثرُ عُمْقًا، وأكثرُ لَياقةً بِكَرامَةِ الإنسانِ”</a:t>
            </a:r>
            <a:br>
              <a:rPr lang="ar-JO" b="1" dirty="0"/>
            </a:b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12" y="559678"/>
            <a:ext cx="3585206" cy="27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شكرًا لكم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904343"/>
            <a:ext cx="4633806" cy="837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15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77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purl.org/dc/dcmitype/"/>
    <ds:schemaRef ds:uri="16c05727-aa75-4e4a-9b5f-8a80a1165891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71af3243-3dd4-4a8d-8c0d-dd76da1f02a5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0</TotalTime>
  <Words>160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Corbel</vt:lpstr>
      <vt:lpstr>Headlines</vt:lpstr>
      <vt:lpstr>غسان كنفاني</vt:lpstr>
      <vt:lpstr>  حياته وتعليمه</vt:lpstr>
      <vt:lpstr>تأثيره</vt:lpstr>
      <vt:lpstr>مؤلفاته</vt:lpstr>
      <vt:lpstr>اقتباسات من كتاباته</vt:lpstr>
      <vt:lpstr>شكرًا لكم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2023-11-26T08:42:37Z</dcterms:created>
  <dcterms:modified xsi:type="dcterms:W3CDTF">2025-11-12T05:11:56Z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