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6" r:id="rId2"/>
    <p:sldId id="277" r:id="rId3"/>
    <p:sldId id="283" r:id="rId4"/>
    <p:sldId id="285" r:id="rId5"/>
    <p:sldId id="284" r:id="rId6"/>
    <p:sldId id="286" r:id="rId7"/>
    <p:sldId id="287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06E"/>
    <a:srgbClr val="6ED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9232FB-8F68-414D-BC99-2A39E9F3DB9A}" v="95" dt="2025-11-10T18:11:02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68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wan Dababneh" userId="bb2dd2f0-d861-43a6-adc0-682673f3acdb" providerId="ADAL" clId="{B20BBDD2-5B84-4D7B-A75C-D4D225963FF1}"/>
    <pc:docChg chg="undo custSel addSld delSld modSld sldOrd">
      <pc:chgData name="Rawan Dababneh" userId="bb2dd2f0-d861-43a6-adc0-682673f3acdb" providerId="ADAL" clId="{B20BBDD2-5B84-4D7B-A75C-D4D225963FF1}" dt="2025-11-10T18:14:39.152" v="261" actId="14100"/>
      <pc:docMkLst>
        <pc:docMk/>
      </pc:docMkLst>
      <pc:sldChg chg="modSp mod">
        <pc:chgData name="Rawan Dababneh" userId="bb2dd2f0-d861-43a6-adc0-682673f3acdb" providerId="ADAL" clId="{B20BBDD2-5B84-4D7B-A75C-D4D225963FF1}" dt="2025-11-10T18:14:39.152" v="261" actId="14100"/>
        <pc:sldMkLst>
          <pc:docMk/>
          <pc:sldMk cId="3639211733" sldId="276"/>
        </pc:sldMkLst>
        <pc:spChg chg="mod">
          <ac:chgData name="Rawan Dababneh" userId="bb2dd2f0-d861-43a6-adc0-682673f3acdb" providerId="ADAL" clId="{B20BBDD2-5B84-4D7B-A75C-D4D225963FF1}" dt="2025-11-10T18:12:20.150" v="244" actId="14100"/>
          <ac:spMkLst>
            <pc:docMk/>
            <pc:sldMk cId="3639211733" sldId="276"/>
            <ac:spMk id="2" creationId="{00000000-0000-0000-0000-000000000000}"/>
          </ac:spMkLst>
        </pc:spChg>
        <pc:spChg chg="mod">
          <ac:chgData name="Rawan Dababneh" userId="bb2dd2f0-d861-43a6-adc0-682673f3acdb" providerId="ADAL" clId="{B20BBDD2-5B84-4D7B-A75C-D4D225963FF1}" dt="2025-11-10T18:12:30.576" v="247" actId="14100"/>
          <ac:spMkLst>
            <pc:docMk/>
            <pc:sldMk cId="3639211733" sldId="276"/>
            <ac:spMk id="5" creationId="{0EB594F6-4E08-8D7D-5384-92F1CEB4BC28}"/>
          </ac:spMkLst>
        </pc:spChg>
        <pc:spChg chg="mod">
          <ac:chgData name="Rawan Dababneh" userId="bb2dd2f0-d861-43a6-adc0-682673f3acdb" providerId="ADAL" clId="{B20BBDD2-5B84-4D7B-A75C-D4D225963FF1}" dt="2025-11-10T18:14:39.152" v="261" actId="14100"/>
          <ac:spMkLst>
            <pc:docMk/>
            <pc:sldMk cId="3639211733" sldId="276"/>
            <ac:spMk id="8" creationId="{00000000-0000-0000-0000-000000000000}"/>
          </ac:spMkLst>
        </pc:spChg>
      </pc:sldChg>
      <pc:sldChg chg="modSp mod">
        <pc:chgData name="Rawan Dababneh" userId="bb2dd2f0-d861-43a6-adc0-682673f3acdb" providerId="ADAL" clId="{B20BBDD2-5B84-4D7B-A75C-D4D225963FF1}" dt="2025-11-10T18:12:54.448" v="258" actId="20577"/>
        <pc:sldMkLst>
          <pc:docMk/>
          <pc:sldMk cId="2051462696" sldId="277"/>
        </pc:sldMkLst>
        <pc:spChg chg="mod">
          <ac:chgData name="Rawan Dababneh" userId="bb2dd2f0-d861-43a6-adc0-682673f3acdb" providerId="ADAL" clId="{B20BBDD2-5B84-4D7B-A75C-D4D225963FF1}" dt="2025-11-10T18:12:54.448" v="258" actId="20577"/>
          <ac:spMkLst>
            <pc:docMk/>
            <pc:sldMk cId="2051462696" sldId="277"/>
            <ac:spMk id="2" creationId="{00000000-0000-0000-0000-000000000000}"/>
          </ac:spMkLst>
        </pc:spChg>
        <pc:spChg chg="mod">
          <ac:chgData name="Rawan Dababneh" userId="bb2dd2f0-d861-43a6-adc0-682673f3acdb" providerId="ADAL" clId="{B20BBDD2-5B84-4D7B-A75C-D4D225963FF1}" dt="2025-11-10T18:11:28.537" v="222" actId="20577"/>
          <ac:spMkLst>
            <pc:docMk/>
            <pc:sldMk cId="2051462696" sldId="277"/>
            <ac:spMk id="4" creationId="{18D5A9E7-10BC-2FAF-02EB-999E3E6F9CAE}"/>
          </ac:spMkLst>
        </pc:spChg>
      </pc:sldChg>
      <pc:sldChg chg="modSp mod">
        <pc:chgData name="Rawan Dababneh" userId="bb2dd2f0-d861-43a6-adc0-682673f3acdb" providerId="ADAL" clId="{B20BBDD2-5B84-4D7B-A75C-D4D225963FF1}" dt="2025-11-10T15:11:06.760" v="135" actId="108"/>
        <pc:sldMkLst>
          <pc:docMk/>
          <pc:sldMk cId="902478181" sldId="283"/>
        </pc:sldMkLst>
        <pc:spChg chg="mod">
          <ac:chgData name="Rawan Dababneh" userId="bb2dd2f0-d861-43a6-adc0-682673f3acdb" providerId="ADAL" clId="{B20BBDD2-5B84-4D7B-A75C-D4D225963FF1}" dt="2025-11-10T15:11:06.760" v="135" actId="108"/>
          <ac:spMkLst>
            <pc:docMk/>
            <pc:sldMk cId="902478181" sldId="283"/>
            <ac:spMk id="2" creationId="{C2655B2C-8E48-8ED2-B436-9A78D41C52D8}"/>
          </ac:spMkLst>
        </pc:spChg>
      </pc:sldChg>
      <pc:sldChg chg="modSp add del mod ord">
        <pc:chgData name="Rawan Dababneh" userId="bb2dd2f0-d861-43a6-adc0-682673f3acdb" providerId="ADAL" clId="{B20BBDD2-5B84-4D7B-A75C-D4D225963FF1}" dt="2025-11-10T15:21:22.180" v="162"/>
        <pc:sldMkLst>
          <pc:docMk/>
          <pc:sldMk cId="2025888293" sldId="284"/>
        </pc:sldMkLst>
        <pc:graphicFrameChg chg="mod modGraphic">
          <ac:chgData name="Rawan Dababneh" userId="bb2dd2f0-d861-43a6-adc0-682673f3acdb" providerId="ADAL" clId="{B20BBDD2-5B84-4D7B-A75C-D4D225963FF1}" dt="2025-11-10T14:59:10.535" v="130"/>
          <ac:graphicFrameMkLst>
            <pc:docMk/>
            <pc:sldMk cId="2025888293" sldId="284"/>
            <ac:graphicFrameMk id="6" creationId="{1BB8FFDF-EDB8-EBB6-A32A-078B719B5561}"/>
          </ac:graphicFrameMkLst>
        </pc:graphicFrameChg>
      </pc:sldChg>
      <pc:sldChg chg="modSp mod">
        <pc:chgData name="Rawan Dababneh" userId="bb2dd2f0-d861-43a6-adc0-682673f3acdb" providerId="ADAL" clId="{B20BBDD2-5B84-4D7B-A75C-D4D225963FF1}" dt="2025-11-10T15:12:39.688" v="140" actId="20577"/>
        <pc:sldMkLst>
          <pc:docMk/>
          <pc:sldMk cId="999911132" sldId="285"/>
        </pc:sldMkLst>
        <pc:spChg chg="mod">
          <ac:chgData name="Rawan Dababneh" userId="bb2dd2f0-d861-43a6-adc0-682673f3acdb" providerId="ADAL" clId="{B20BBDD2-5B84-4D7B-A75C-D4D225963FF1}" dt="2025-11-10T15:12:39.688" v="140" actId="20577"/>
          <ac:spMkLst>
            <pc:docMk/>
            <pc:sldMk cId="999911132" sldId="285"/>
            <ac:spMk id="6" creationId="{AA57785F-3BA0-6B41-E559-468ECA8B9AB0}"/>
          </ac:spMkLst>
        </pc:spChg>
      </pc:sldChg>
      <pc:sldChg chg="modSp mod">
        <pc:chgData name="Rawan Dababneh" userId="bb2dd2f0-d861-43a6-adc0-682673f3acdb" providerId="ADAL" clId="{B20BBDD2-5B84-4D7B-A75C-D4D225963FF1}" dt="2025-11-10T15:16:49.868" v="156" actId="20577"/>
        <pc:sldMkLst>
          <pc:docMk/>
          <pc:sldMk cId="874706824" sldId="286"/>
        </pc:sldMkLst>
        <pc:graphicFrameChg chg="mod modGraphic">
          <ac:chgData name="Rawan Dababneh" userId="bb2dd2f0-d861-43a6-adc0-682673f3acdb" providerId="ADAL" clId="{B20BBDD2-5B84-4D7B-A75C-D4D225963FF1}" dt="2025-11-10T15:16:49.868" v="156" actId="20577"/>
          <ac:graphicFrameMkLst>
            <pc:docMk/>
            <pc:sldMk cId="874706824" sldId="286"/>
            <ac:graphicFrameMk id="6" creationId="{A869151B-FAF3-6E3B-E5F2-89341FD2FFE0}"/>
          </ac:graphicFrameMkLst>
        </pc:graphicFrameChg>
      </pc:sldChg>
      <pc:sldChg chg="new del">
        <pc:chgData name="Rawan Dababneh" userId="bb2dd2f0-d861-43a6-adc0-682673f3acdb" providerId="ADAL" clId="{B20BBDD2-5B84-4D7B-A75C-D4D225963FF1}" dt="2025-11-10T15:19:50.946" v="160" actId="680"/>
        <pc:sldMkLst>
          <pc:docMk/>
          <pc:sldMk cId="101629439" sldId="288"/>
        </pc:sldMkLst>
      </pc:sldChg>
      <pc:sldChg chg="new del">
        <pc:chgData name="Rawan Dababneh" userId="bb2dd2f0-d861-43a6-adc0-682673f3acdb" providerId="ADAL" clId="{B20BBDD2-5B84-4D7B-A75C-D4D225963FF1}" dt="2025-11-10T15:22:17.308" v="166" actId="680"/>
        <pc:sldMkLst>
          <pc:docMk/>
          <pc:sldMk cId="3368943553" sldId="288"/>
        </pc:sldMkLst>
      </pc:sldChg>
      <pc:sldChg chg="new del">
        <pc:chgData name="Rawan Dababneh" userId="bb2dd2f0-d861-43a6-adc0-682673f3acdb" providerId="ADAL" clId="{B20BBDD2-5B84-4D7B-A75C-D4D225963FF1}" dt="2025-11-10T15:22:10.333" v="164" actId="680"/>
        <pc:sldMkLst>
          <pc:docMk/>
          <pc:sldMk cId="3956210149" sldId="288"/>
        </pc:sldMkLst>
      </pc:sldChg>
      <pc:sldChg chg="new del">
        <pc:chgData name="Rawan Dababneh" userId="bb2dd2f0-d861-43a6-adc0-682673f3acdb" providerId="ADAL" clId="{B20BBDD2-5B84-4D7B-A75C-D4D225963FF1}" dt="2025-11-10T15:19:46.682" v="159" actId="680"/>
        <pc:sldMkLst>
          <pc:docMk/>
          <pc:sldMk cId="2323757403" sldId="289"/>
        </pc:sldMkLst>
      </pc:sldChg>
    </pc:docChg>
  </pc:docChgLst>
  <pc:docChgLst>
    <pc:chgData name="Rawan dababneh" userId="bb2dd2f0-d861-43a6-adc0-682673f3acdb" providerId="ADAL" clId="{B20BBDD2-5B84-4D7B-A75C-D4D225963FF1}"/>
    <pc:docChg chg="undo custSel addSld delSld modSld modMainMaster">
      <pc:chgData name="Rawan dababneh" userId="bb2dd2f0-d861-43a6-adc0-682673f3acdb" providerId="ADAL" clId="{B20BBDD2-5B84-4D7B-A75C-D4D225963FF1}" dt="2025-11-10T12:51:23.326" v="971" actId="20577"/>
      <pc:docMkLst>
        <pc:docMk/>
      </pc:docMkLst>
      <pc:sldChg chg="add del">
        <pc:chgData name="Rawan dababneh" userId="bb2dd2f0-d861-43a6-adc0-682673f3acdb" providerId="ADAL" clId="{B20BBDD2-5B84-4D7B-A75C-D4D225963FF1}" dt="2025-11-10T12:36:52.509" v="376"/>
        <pc:sldMkLst>
          <pc:docMk/>
          <pc:sldMk cId="1595158385" sldId="256"/>
        </pc:sldMkLst>
      </pc:sldChg>
      <pc:sldChg chg="addSp delSp add del setBg delDesignElem">
        <pc:chgData name="Rawan dababneh" userId="bb2dd2f0-d861-43a6-adc0-682673f3acdb" providerId="ADAL" clId="{B20BBDD2-5B84-4D7B-A75C-D4D225963FF1}" dt="2025-11-10T12:35:45.386" v="368"/>
        <pc:sldMkLst>
          <pc:docMk/>
          <pc:sldMk cId="1718934506" sldId="256"/>
        </pc:sldMkLst>
        <pc:spChg chg="add del">
          <ac:chgData name="Rawan dababneh" userId="bb2dd2f0-d861-43a6-adc0-682673f3acdb" providerId="ADAL" clId="{B20BBDD2-5B84-4D7B-A75C-D4D225963FF1}" dt="2025-11-10T12:35:45.386" v="368"/>
          <ac:spMkLst>
            <pc:docMk/>
            <pc:sldMk cId="1718934506" sldId="256"/>
            <ac:spMk id="24" creationId="{2659FDB4-FCBE-4A89-B46D-43D4FA54464D}"/>
          </ac:spMkLst>
        </pc:spChg>
        <pc:cxnChg chg="add del">
          <ac:chgData name="Rawan dababneh" userId="bb2dd2f0-d861-43a6-adc0-682673f3acdb" providerId="ADAL" clId="{B20BBDD2-5B84-4D7B-A75C-D4D225963FF1}" dt="2025-11-10T12:35:45.386" v="368"/>
          <ac:cxnSpMkLst>
            <pc:docMk/>
            <pc:sldMk cId="1718934506" sldId="256"/>
            <ac:cxnSpMk id="25" creationId="{C8F51B3F-8331-4E4A-AE96-D47B1006EEAD}"/>
          </ac:cxnSpMkLst>
        </pc:cxnChg>
      </pc:sldChg>
      <pc:sldChg chg="addSp delSp add del setBg delDesignElem">
        <pc:chgData name="Rawan dababneh" userId="bb2dd2f0-d861-43a6-adc0-682673f3acdb" providerId="ADAL" clId="{B20BBDD2-5B84-4D7B-A75C-D4D225963FF1}" dt="2025-11-10T12:35:58.004" v="371"/>
        <pc:sldMkLst>
          <pc:docMk/>
          <pc:sldMk cId="1898244593" sldId="256"/>
        </pc:sldMkLst>
        <pc:spChg chg="add del">
          <ac:chgData name="Rawan dababneh" userId="bb2dd2f0-d861-43a6-adc0-682673f3acdb" providerId="ADAL" clId="{B20BBDD2-5B84-4D7B-A75C-D4D225963FF1}" dt="2025-11-10T12:35:58.004" v="371"/>
          <ac:spMkLst>
            <pc:docMk/>
            <pc:sldMk cId="1898244593" sldId="256"/>
            <ac:spMk id="24" creationId="{0B6769BC-7595-4D29-94C8-F9A01CEF67C2}"/>
          </ac:spMkLst>
        </pc:spChg>
        <pc:cxnChg chg="add del">
          <ac:chgData name="Rawan dababneh" userId="bb2dd2f0-d861-43a6-adc0-682673f3acdb" providerId="ADAL" clId="{B20BBDD2-5B84-4D7B-A75C-D4D225963FF1}" dt="2025-11-10T12:35:58.004" v="371"/>
          <ac:cxnSpMkLst>
            <pc:docMk/>
            <pc:sldMk cId="1898244593" sldId="256"/>
            <ac:cxnSpMk id="25" creationId="{54229833-480B-C694-1D70-094233EEDAF9}"/>
          </ac:cxnSpMkLst>
        </pc:cxnChg>
      </pc:sldChg>
      <pc:sldChg chg="add del">
        <pc:chgData name="Rawan dababneh" userId="bb2dd2f0-d861-43a6-adc0-682673f3acdb" providerId="ADAL" clId="{B20BBDD2-5B84-4D7B-A75C-D4D225963FF1}" dt="2025-11-10T12:37:46.608" v="378" actId="2696"/>
        <pc:sldMkLst>
          <pc:docMk/>
          <pc:sldMk cId="2041078510" sldId="256"/>
        </pc:sldMkLst>
      </pc:sldChg>
      <pc:sldChg chg="addSp delSp modSp del mod delDesignElem">
        <pc:chgData name="Rawan dababneh" userId="bb2dd2f0-d861-43a6-adc0-682673f3acdb" providerId="ADAL" clId="{B20BBDD2-5B84-4D7B-A75C-D4D225963FF1}" dt="2025-11-10T12:35:40.438" v="364" actId="2696"/>
        <pc:sldMkLst>
          <pc:docMk/>
          <pc:sldMk cId="2375700428" sldId="256"/>
        </pc:sldMkLst>
        <pc:spChg chg="mod">
          <ac:chgData name="Rawan dababneh" userId="bb2dd2f0-d861-43a6-adc0-682673f3acdb" providerId="ADAL" clId="{B20BBDD2-5B84-4D7B-A75C-D4D225963FF1}" dt="2025-11-10T12:35:29.277" v="362"/>
          <ac:spMkLst>
            <pc:docMk/>
            <pc:sldMk cId="2375700428" sldId="256"/>
            <ac:spMk id="4" creationId="{B5E4C5C8-F48D-8D46-ACC7-C51464B95106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2375700428" sldId="256"/>
            <ac:spMk id="24" creationId="{2659FDB4-FCBE-4A89-B46D-43D4FA54464D}"/>
          </ac:spMkLst>
        </pc:spChg>
        <pc:graphicFrameChg chg="mod modGraphic">
          <ac:chgData name="Rawan dababneh" userId="bb2dd2f0-d861-43a6-adc0-682673f3acdb" providerId="ADAL" clId="{B20BBDD2-5B84-4D7B-A75C-D4D225963FF1}" dt="2025-11-10T12:35:33.406" v="363"/>
          <ac:graphicFrameMkLst>
            <pc:docMk/>
            <pc:sldMk cId="2375700428" sldId="256"/>
            <ac:graphicFrameMk id="26" creationId="{6FE69620-1737-FC5E-A97F-6C3101923FCF}"/>
          </ac:graphicFrameMkLst>
        </pc:graphicFrameChg>
        <pc:cxnChg chg="add del">
          <ac:chgData name="Rawan dababneh" userId="bb2dd2f0-d861-43a6-adc0-682673f3acdb" providerId="ADAL" clId="{B20BBDD2-5B84-4D7B-A75C-D4D225963FF1}" dt="2025-11-10T12:12:06.067" v="72"/>
          <ac:cxnSpMkLst>
            <pc:docMk/>
            <pc:sldMk cId="2375700428" sldId="256"/>
            <ac:cxnSpMk id="25" creationId="{C8F51B3F-8331-4E4A-AE96-D47B1006EEAD}"/>
          </ac:cxnSpMkLst>
        </pc:cxnChg>
      </pc:sldChg>
      <pc:sldChg chg="delSp add del setBg delDesignElem">
        <pc:chgData name="Rawan dababneh" userId="bb2dd2f0-d861-43a6-adc0-682673f3acdb" providerId="ADAL" clId="{B20BBDD2-5B84-4D7B-A75C-D4D225963FF1}" dt="2025-11-10T12:36:40.972" v="374" actId="2696"/>
        <pc:sldMkLst>
          <pc:docMk/>
          <pc:sldMk cId="2755561391" sldId="256"/>
        </pc:sldMkLst>
        <pc:spChg chg="del">
          <ac:chgData name="Rawan dababneh" userId="bb2dd2f0-d861-43a6-adc0-682673f3acdb" providerId="ADAL" clId="{B20BBDD2-5B84-4D7B-A75C-D4D225963FF1}" dt="2025-11-10T12:36:35.863" v="373"/>
          <ac:spMkLst>
            <pc:docMk/>
            <pc:sldMk cId="2755561391" sldId="256"/>
            <ac:spMk id="24" creationId="{E6864B84-AF9D-C968-67CD-562401734511}"/>
          </ac:spMkLst>
        </pc:spChg>
        <pc:cxnChg chg="del">
          <ac:chgData name="Rawan dababneh" userId="bb2dd2f0-d861-43a6-adc0-682673f3acdb" providerId="ADAL" clId="{B20BBDD2-5B84-4D7B-A75C-D4D225963FF1}" dt="2025-11-10T12:36:35.863" v="373"/>
          <ac:cxnSpMkLst>
            <pc:docMk/>
            <pc:sldMk cId="2755561391" sldId="256"/>
            <ac:cxnSpMk id="25" creationId="{3CCD7E8F-02EC-995A-C520-525CA6E3A082}"/>
          </ac:cxnSpMkLst>
        </pc:cxnChg>
      </pc:sldChg>
      <pc:sldChg chg="delSp modSp mod">
        <pc:chgData name="Rawan dababneh" userId="bb2dd2f0-d861-43a6-adc0-682673f3acdb" providerId="ADAL" clId="{B20BBDD2-5B84-4D7B-A75C-D4D225963FF1}" dt="2025-11-10T12:11:19.743" v="47" actId="14100"/>
        <pc:sldMkLst>
          <pc:docMk/>
          <pc:sldMk cId="3639211733" sldId="276"/>
        </pc:sldMkLst>
        <pc:spChg chg="mod">
          <ac:chgData name="Rawan dababneh" userId="bb2dd2f0-d861-43a6-adc0-682673f3acdb" providerId="ADAL" clId="{B20BBDD2-5B84-4D7B-A75C-D4D225963FF1}" dt="2025-11-10T12:11:19.743" v="47" actId="14100"/>
          <ac:spMkLst>
            <pc:docMk/>
            <pc:sldMk cId="3639211733" sldId="276"/>
            <ac:spMk id="5" creationId="{0EB594F6-4E08-8D7D-5384-92F1CEB4BC28}"/>
          </ac:spMkLst>
        </pc:spChg>
        <pc:spChg chg="mod">
          <ac:chgData name="Rawan dababneh" userId="bb2dd2f0-d861-43a6-adc0-682673f3acdb" providerId="ADAL" clId="{B20BBDD2-5B84-4D7B-A75C-D4D225963FF1}" dt="2025-11-10T12:11:07.469" v="42" actId="20577"/>
          <ac:spMkLst>
            <pc:docMk/>
            <pc:sldMk cId="3639211733" sldId="276"/>
            <ac:spMk id="8" creationId="{00000000-0000-0000-0000-000000000000}"/>
          </ac:spMkLst>
        </pc:spChg>
        <pc:picChg chg="del">
          <ac:chgData name="Rawan dababneh" userId="bb2dd2f0-d861-43a6-adc0-682673f3acdb" providerId="ADAL" clId="{B20BBDD2-5B84-4D7B-A75C-D4D225963FF1}" dt="2025-11-10T12:10:34.843" v="0" actId="478"/>
          <ac:picMkLst>
            <pc:docMk/>
            <pc:sldMk cId="3639211733" sldId="276"/>
            <ac:picMk id="12" creationId="{060D2582-2453-AA0B-67DB-47757C6DCCB9}"/>
          </ac:picMkLst>
        </pc:picChg>
      </pc:sldChg>
      <pc:sldChg chg="addSp delSp modSp mod delDesignElem">
        <pc:chgData name="Rawan dababneh" userId="bb2dd2f0-d861-43a6-adc0-682673f3acdb" providerId="ADAL" clId="{B20BBDD2-5B84-4D7B-A75C-D4D225963FF1}" dt="2025-11-10T12:32:02.572" v="341" actId="20577"/>
        <pc:sldMkLst>
          <pc:docMk/>
          <pc:sldMk cId="2051462696" sldId="277"/>
        </pc:sldMkLst>
        <pc:spChg chg="mod">
          <ac:chgData name="Rawan dababneh" userId="bb2dd2f0-d861-43a6-adc0-682673f3acdb" providerId="ADAL" clId="{B20BBDD2-5B84-4D7B-A75C-D4D225963FF1}" dt="2025-11-10T12:15:56.309" v="99" actId="20577"/>
          <ac:spMkLst>
            <pc:docMk/>
            <pc:sldMk cId="2051462696" sldId="277"/>
            <ac:spMk id="2" creationId="{00000000-0000-0000-0000-000000000000}"/>
          </ac:spMkLst>
        </pc:spChg>
        <pc:spChg chg="mod">
          <ac:chgData name="Rawan dababneh" userId="bb2dd2f0-d861-43a6-adc0-682673f3acdb" providerId="ADAL" clId="{B20BBDD2-5B84-4D7B-A75C-D4D225963FF1}" dt="2025-11-10T12:32:02.572" v="341" actId="20577"/>
          <ac:spMkLst>
            <pc:docMk/>
            <pc:sldMk cId="2051462696" sldId="277"/>
            <ac:spMk id="4" creationId="{18D5A9E7-10BC-2FAF-02EB-999E3E6F9CAE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2051462696" sldId="277"/>
            <ac:spMk id="21" creationId="{F13C74B1-5B17-4795-BED0-7140497B445A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2051462696" sldId="277"/>
            <ac:spMk id="22" creationId="{D4974D33-8DC5-464E-8C6D-BE58F0669C17}"/>
          </ac:spMkLst>
        </pc:spChg>
        <pc:graphicFrameChg chg="add del mod">
          <ac:chgData name="Rawan dababneh" userId="bb2dd2f0-d861-43a6-adc0-682673f3acdb" providerId="ADAL" clId="{B20BBDD2-5B84-4D7B-A75C-D4D225963FF1}" dt="2025-11-10T12:15:43.617" v="80" actId="478"/>
          <ac:graphicFrameMkLst>
            <pc:docMk/>
            <pc:sldMk cId="2051462696" sldId="277"/>
            <ac:graphicFrameMk id="3" creationId="{FC4D12F7-F104-C8C2-4A17-F8C9E2258E11}"/>
          </ac:graphicFrameMkLst>
        </pc:graphicFrameChg>
        <pc:graphicFrameChg chg="add del mod">
          <ac:chgData name="Rawan dababneh" userId="bb2dd2f0-d861-43a6-adc0-682673f3acdb" providerId="ADAL" clId="{B20BBDD2-5B84-4D7B-A75C-D4D225963FF1}" dt="2025-11-10T12:16:22.449" v="102" actId="478"/>
          <ac:graphicFrameMkLst>
            <pc:docMk/>
            <pc:sldMk cId="2051462696" sldId="277"/>
            <ac:graphicFrameMk id="5" creationId="{C13AD8E0-D92F-5733-64A5-1244D1BDF847}"/>
          </ac:graphicFrameMkLst>
        </pc:graphicFrameChg>
        <pc:picChg chg="add del">
          <ac:chgData name="Rawan dababneh" userId="bb2dd2f0-d861-43a6-adc0-682673f3acdb" providerId="ADAL" clId="{B20BBDD2-5B84-4D7B-A75C-D4D225963FF1}" dt="2025-11-10T12:12:08.869" v="74" actId="478"/>
          <ac:picMkLst>
            <pc:docMk/>
            <pc:sldMk cId="2051462696" sldId="277"/>
            <ac:picMk id="6" creationId="{E288F38C-5FE0-22E2-629C-FA595B99E870}"/>
          </ac:picMkLst>
        </pc:picChg>
        <pc:picChg chg="add mod">
          <ac:chgData name="Rawan dababneh" userId="bb2dd2f0-d861-43a6-adc0-682673f3acdb" providerId="ADAL" clId="{B20BBDD2-5B84-4D7B-A75C-D4D225963FF1}" dt="2025-11-10T12:18:16.203" v="110" actId="14100"/>
          <ac:picMkLst>
            <pc:docMk/>
            <pc:sldMk cId="2051462696" sldId="277"/>
            <ac:picMk id="8" creationId="{F853F024-51EF-5C8D-A7D6-D748D063BCA7}"/>
          </ac:picMkLst>
        </pc:picChg>
      </pc:sldChg>
      <pc:sldChg chg="addSp delSp modSp mod delDesignElem">
        <pc:chgData name="Rawan dababneh" userId="bb2dd2f0-d861-43a6-adc0-682673f3acdb" providerId="ADAL" clId="{B20BBDD2-5B84-4D7B-A75C-D4D225963FF1}" dt="2025-11-10T12:34:22.330" v="354" actId="27636"/>
        <pc:sldMkLst>
          <pc:docMk/>
          <pc:sldMk cId="902478181" sldId="283"/>
        </pc:sldMkLst>
        <pc:spChg chg="mod">
          <ac:chgData name="Rawan dababneh" userId="bb2dd2f0-d861-43a6-adc0-682673f3acdb" providerId="ADAL" clId="{B20BBDD2-5B84-4D7B-A75C-D4D225963FF1}" dt="2025-11-10T12:33:50.576" v="348" actId="20577"/>
          <ac:spMkLst>
            <pc:docMk/>
            <pc:sldMk cId="902478181" sldId="283"/>
            <ac:spMk id="2" creationId="{C2655B2C-8E48-8ED2-B436-9A78D41C52D8}"/>
          </ac:spMkLst>
        </pc:spChg>
        <pc:spChg chg="mod">
          <ac:chgData name="Rawan dababneh" userId="bb2dd2f0-d861-43a6-adc0-682673f3acdb" providerId="ADAL" clId="{B20BBDD2-5B84-4D7B-A75C-D4D225963FF1}" dt="2025-11-10T12:34:22.330" v="354" actId="27636"/>
          <ac:spMkLst>
            <pc:docMk/>
            <pc:sldMk cId="902478181" sldId="283"/>
            <ac:spMk id="3" creationId="{C86EC5EB-5163-6CFB-4717-712030ACFB0B}"/>
          </ac:spMkLst>
        </pc:spChg>
        <pc:spChg chg="mod">
          <ac:chgData name="Rawan dababneh" userId="bb2dd2f0-d861-43a6-adc0-682673f3acdb" providerId="ADAL" clId="{B20BBDD2-5B84-4D7B-A75C-D4D225963FF1}" dt="2025-11-10T12:11:58.627" v="68"/>
          <ac:spMkLst>
            <pc:docMk/>
            <pc:sldMk cId="902478181" sldId="283"/>
            <ac:spMk id="4" creationId="{B3F4C769-AFF8-9798-F274-3E9B1B34B677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902478181" sldId="283"/>
            <ac:spMk id="72" creationId="{6B5E2835-4E47-45B3-9CFE-732FF7B05472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902478181" sldId="283"/>
            <ac:spMk id="73" creationId="{5B45AD5D-AA52-4F7B-9362-576A39AD9E09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902478181" sldId="283"/>
            <ac:spMk id="74" creationId="{AEDD7960-4866-4399-BEF6-DD1431AB4E34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902478181" sldId="283"/>
            <ac:spMk id="75" creationId="{55D4142C-5077-457F-A6AD-3FECFDB39685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902478181" sldId="283"/>
            <ac:spMk id="76" creationId="{7A5F0580-5EE9-419F-96EE-B6529EF6E7D0}"/>
          </ac:spMkLst>
        </pc:spChg>
        <pc:picChg chg="del">
          <ac:chgData name="Rawan dababneh" userId="bb2dd2f0-d861-43a6-adc0-682673f3acdb" providerId="ADAL" clId="{B20BBDD2-5B84-4D7B-A75C-D4D225963FF1}" dt="2025-11-10T12:24:55.337" v="327" actId="478"/>
          <ac:picMkLst>
            <pc:docMk/>
            <pc:sldMk cId="902478181" sldId="283"/>
            <ac:picMk id="6" creationId="{1B7F33DA-2F2E-8897-AE79-5C6382749D58}"/>
          </ac:picMkLst>
        </pc:picChg>
        <pc:picChg chg="add del">
          <ac:chgData name="Rawan dababneh" userId="bb2dd2f0-d861-43a6-adc0-682673f3acdb" providerId="ADAL" clId="{B20BBDD2-5B84-4D7B-A75C-D4D225963FF1}" dt="2025-11-10T12:25:12.418" v="329" actId="478"/>
          <ac:picMkLst>
            <pc:docMk/>
            <pc:sldMk cId="902478181" sldId="283"/>
            <ac:picMk id="7" creationId="{4B88397B-425F-D476-56D4-46DAD18DDC10}"/>
          </ac:picMkLst>
        </pc:picChg>
        <pc:picChg chg="add del">
          <ac:chgData name="Rawan dababneh" userId="bb2dd2f0-d861-43a6-adc0-682673f3acdb" providerId="ADAL" clId="{B20BBDD2-5B84-4D7B-A75C-D4D225963FF1}" dt="2025-11-10T12:25:26.707" v="331" actId="478"/>
          <ac:picMkLst>
            <pc:docMk/>
            <pc:sldMk cId="902478181" sldId="283"/>
            <ac:picMk id="9" creationId="{79B02AFB-B003-51CA-3661-33D246E7349A}"/>
          </ac:picMkLst>
        </pc:picChg>
        <pc:picChg chg="add mod">
          <ac:chgData name="Rawan dababneh" userId="bb2dd2f0-d861-43a6-adc0-682673f3acdb" providerId="ADAL" clId="{B20BBDD2-5B84-4D7B-A75C-D4D225963FF1}" dt="2025-11-10T12:31:10.152" v="334" actId="1076"/>
          <ac:picMkLst>
            <pc:docMk/>
            <pc:sldMk cId="902478181" sldId="283"/>
            <ac:picMk id="11" creationId="{850D25B9-95BA-6EC3-AFDB-D447BD90D488}"/>
          </ac:picMkLst>
        </pc:picChg>
      </pc:sldChg>
      <pc:sldChg chg="addSp delSp modSp mod delDesignElem">
        <pc:chgData name="Rawan dababneh" userId="bb2dd2f0-d861-43a6-adc0-682673f3acdb" providerId="ADAL" clId="{B20BBDD2-5B84-4D7B-A75C-D4D225963FF1}" dt="2025-11-10T12:51:23.326" v="971" actId="20577"/>
        <pc:sldMkLst>
          <pc:docMk/>
          <pc:sldMk cId="2025888293" sldId="284"/>
        </pc:sldMkLst>
        <pc:spChg chg="mod">
          <ac:chgData name="Rawan dababneh" userId="bb2dd2f0-d861-43a6-adc0-682673f3acdb" providerId="ADAL" clId="{B20BBDD2-5B84-4D7B-A75C-D4D225963FF1}" dt="2025-11-10T12:40:44.214" v="426" actId="20577"/>
          <ac:spMkLst>
            <pc:docMk/>
            <pc:sldMk cId="2025888293" sldId="284"/>
            <ac:spMk id="2" creationId="{7884419B-BF58-B65E-D098-3D6CF70FFB29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2025888293" sldId="284"/>
            <ac:spMk id="10" creationId="{C5278130-DFE0-457B-8698-88DF69019DDE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2025888293" sldId="284"/>
            <ac:spMk id="12" creationId="{2F99531B-1681-4D6E-BECB-18325B33A618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2025888293" sldId="284"/>
            <ac:spMk id="14" creationId="{20344094-430A-400B-804B-910E696A1A90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2025888293" sldId="284"/>
            <ac:spMk id="16" creationId="{453C67DF-7782-4E57-AB9B-F1B4811AD8FE}"/>
          </ac:spMkLst>
        </pc:spChg>
        <pc:graphicFrameChg chg="mod modGraphic">
          <ac:chgData name="Rawan dababneh" userId="bb2dd2f0-d861-43a6-adc0-682673f3acdb" providerId="ADAL" clId="{B20BBDD2-5B84-4D7B-A75C-D4D225963FF1}" dt="2025-11-10T12:51:23.326" v="971" actId="20577"/>
          <ac:graphicFrameMkLst>
            <pc:docMk/>
            <pc:sldMk cId="2025888293" sldId="284"/>
            <ac:graphicFrameMk id="6" creationId="{1BB8FFDF-EDB8-EBB6-A32A-078B719B5561}"/>
          </ac:graphicFrameMkLst>
        </pc:graphicFrameChg>
        <pc:cxnChg chg="add del">
          <ac:chgData name="Rawan dababneh" userId="bb2dd2f0-d861-43a6-adc0-682673f3acdb" providerId="ADAL" clId="{B20BBDD2-5B84-4D7B-A75C-D4D225963FF1}" dt="2025-11-10T12:12:06.067" v="72"/>
          <ac:cxnSpMkLst>
            <pc:docMk/>
            <pc:sldMk cId="2025888293" sldId="284"/>
            <ac:cxnSpMk id="18" creationId="{B03A5AE3-BD30-455C-842B-7626C8BEF097}"/>
          </ac:cxnSpMkLst>
        </pc:cxnChg>
        <pc:cxnChg chg="add del">
          <ac:chgData name="Rawan dababneh" userId="bb2dd2f0-d861-43a6-adc0-682673f3acdb" providerId="ADAL" clId="{B20BBDD2-5B84-4D7B-A75C-D4D225963FF1}" dt="2025-11-10T12:12:06.067" v="72"/>
          <ac:cxnSpMkLst>
            <pc:docMk/>
            <pc:sldMk cId="2025888293" sldId="284"/>
            <ac:cxnSpMk id="20" creationId="{2DBECAA5-1F2D-470D-875C-8F2C2CA3E54B}"/>
          </ac:cxnSpMkLst>
        </pc:cxnChg>
      </pc:sldChg>
      <pc:sldChg chg="addSp delSp modSp mod delDesignElem">
        <pc:chgData name="Rawan dababneh" userId="bb2dd2f0-d861-43a6-adc0-682673f3acdb" providerId="ADAL" clId="{B20BBDD2-5B84-4D7B-A75C-D4D225963FF1}" dt="2025-11-10T12:40:10.885" v="418" actId="255"/>
        <pc:sldMkLst>
          <pc:docMk/>
          <pc:sldMk cId="999911132" sldId="285"/>
        </pc:sldMkLst>
        <pc:spChg chg="mod">
          <ac:chgData name="Rawan dababneh" userId="bb2dd2f0-d861-43a6-adc0-682673f3acdb" providerId="ADAL" clId="{B20BBDD2-5B84-4D7B-A75C-D4D225963FF1}" dt="2025-11-10T12:38:33.861" v="404" actId="121"/>
          <ac:spMkLst>
            <pc:docMk/>
            <pc:sldMk cId="999911132" sldId="285"/>
            <ac:spMk id="5" creationId="{D6FEEEEF-2E00-2E69-0066-6717C99D781D}"/>
          </ac:spMkLst>
        </pc:spChg>
        <pc:spChg chg="add mod">
          <ac:chgData name="Rawan dababneh" userId="bb2dd2f0-d861-43a6-adc0-682673f3acdb" providerId="ADAL" clId="{B20BBDD2-5B84-4D7B-A75C-D4D225963FF1}" dt="2025-11-10T12:40:10.885" v="418" actId="255"/>
          <ac:spMkLst>
            <pc:docMk/>
            <pc:sldMk cId="999911132" sldId="285"/>
            <ac:spMk id="6" creationId="{AA57785F-3BA0-6B41-E559-468ECA8B9AB0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999911132" sldId="285"/>
            <ac:spMk id="15" creationId="{55666830-9A19-4E01-8505-D6C7F9AC5665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999911132" sldId="285"/>
            <ac:spMk id="17" creationId="{AE9FC877-7FB6-4D22-9988-35420644E202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999911132" sldId="285"/>
            <ac:spMk id="19" creationId="{E41809D1-F12E-46BB-B804-5F209D325E8B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999911132" sldId="285"/>
            <ac:spMk id="21" creationId="{AF2F604E-43BE-4DC3-B983-E071523364F8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999911132" sldId="285"/>
            <ac:spMk id="23" creationId="{08C9B587-E65E-4B52-B37C-ABEBB6E87928}"/>
          </ac:spMkLst>
        </pc:spChg>
        <pc:picChg chg="del">
          <ac:chgData name="Rawan dababneh" userId="bb2dd2f0-d861-43a6-adc0-682673f3acdb" providerId="ADAL" clId="{B20BBDD2-5B84-4D7B-A75C-D4D225963FF1}" dt="2025-11-10T12:35:42.528" v="365" actId="478"/>
          <ac:picMkLst>
            <pc:docMk/>
            <pc:sldMk cId="999911132" sldId="285"/>
            <ac:picMk id="3" creationId="{9B606ECF-FE1F-5A69-0BFC-F410BCA845B3}"/>
          </ac:picMkLst>
        </pc:picChg>
      </pc:sldChg>
      <pc:sldChg chg="addSp delSp modSp mod delDesignElem">
        <pc:chgData name="Rawan dababneh" userId="bb2dd2f0-d861-43a6-adc0-682673f3acdb" providerId="ADAL" clId="{B20BBDD2-5B84-4D7B-A75C-D4D225963FF1}" dt="2025-11-10T12:46:50.909" v="591"/>
        <pc:sldMkLst>
          <pc:docMk/>
          <pc:sldMk cId="874706824" sldId="286"/>
        </pc:sldMkLst>
        <pc:spChg chg="mod">
          <ac:chgData name="Rawan dababneh" userId="bb2dd2f0-d861-43a6-adc0-682673f3acdb" providerId="ADAL" clId="{B20BBDD2-5B84-4D7B-A75C-D4D225963FF1}" dt="2025-11-10T12:43:23.418" v="454" actId="20577"/>
          <ac:spMkLst>
            <pc:docMk/>
            <pc:sldMk cId="874706824" sldId="286"/>
            <ac:spMk id="2" creationId="{31674C70-D697-02AD-2CCD-63AC85E88285}"/>
          </ac:spMkLst>
        </pc:spChg>
        <pc:spChg chg="mod">
          <ac:chgData name="Rawan dababneh" userId="bb2dd2f0-d861-43a6-adc0-682673f3acdb" providerId="ADAL" clId="{B20BBDD2-5B84-4D7B-A75C-D4D225963FF1}" dt="2025-11-10T12:11:58.627" v="68"/>
          <ac:spMkLst>
            <pc:docMk/>
            <pc:sldMk cId="874706824" sldId="286"/>
            <ac:spMk id="4" creationId="{7D88FDDF-7A1B-B8A4-538F-0118AE9AE06F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874706824" sldId="286"/>
            <ac:spMk id="10" creationId="{98DED6BC-9A3E-48D4-AD7C-A56D63F547E8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874706824" sldId="286"/>
            <ac:spMk id="12" creationId="{6B6E033A-DB2E-49B8-B600-B38E0C280263}"/>
          </ac:spMkLst>
        </pc:spChg>
        <pc:graphicFrameChg chg="mod modGraphic">
          <ac:chgData name="Rawan dababneh" userId="bb2dd2f0-d861-43a6-adc0-682673f3acdb" providerId="ADAL" clId="{B20BBDD2-5B84-4D7B-A75C-D4D225963FF1}" dt="2025-11-10T12:46:50.909" v="591"/>
          <ac:graphicFrameMkLst>
            <pc:docMk/>
            <pc:sldMk cId="874706824" sldId="286"/>
            <ac:graphicFrameMk id="6" creationId="{A869151B-FAF3-6E3B-E5F2-89341FD2FFE0}"/>
          </ac:graphicFrameMkLst>
        </pc:graphicFrameChg>
      </pc:sldChg>
      <pc:sldChg chg="addSp delSp modSp mod delDesignElem">
        <pc:chgData name="Rawan dababneh" userId="bb2dd2f0-d861-43a6-adc0-682673f3acdb" providerId="ADAL" clId="{B20BBDD2-5B84-4D7B-A75C-D4D225963FF1}" dt="2025-11-10T12:49:43.724" v="854" actId="20577"/>
        <pc:sldMkLst>
          <pc:docMk/>
          <pc:sldMk cId="333060534" sldId="287"/>
        </pc:sldMkLst>
        <pc:spChg chg="mod">
          <ac:chgData name="Rawan dababneh" userId="bb2dd2f0-d861-43a6-adc0-682673f3acdb" providerId="ADAL" clId="{B20BBDD2-5B84-4D7B-A75C-D4D225963FF1}" dt="2025-11-10T12:47:38.023" v="619" actId="20577"/>
          <ac:spMkLst>
            <pc:docMk/>
            <pc:sldMk cId="333060534" sldId="287"/>
            <ac:spMk id="2" creationId="{76A3A034-A3F6-4634-54F9-10A67DC6A6E3}"/>
          </ac:spMkLst>
        </pc:spChg>
        <pc:spChg chg="mod">
          <ac:chgData name="Rawan dababneh" userId="bb2dd2f0-d861-43a6-adc0-682673f3acdb" providerId="ADAL" clId="{B20BBDD2-5B84-4D7B-A75C-D4D225963FF1}" dt="2025-11-10T12:49:43.724" v="854" actId="20577"/>
          <ac:spMkLst>
            <pc:docMk/>
            <pc:sldMk cId="333060534" sldId="287"/>
            <ac:spMk id="3" creationId="{F51FC5A3-6310-C18F-844A-125C84EECB71}"/>
          </ac:spMkLst>
        </pc:spChg>
        <pc:spChg chg="mod">
          <ac:chgData name="Rawan dababneh" userId="bb2dd2f0-d861-43a6-adc0-682673f3acdb" providerId="ADAL" clId="{B20BBDD2-5B84-4D7B-A75C-D4D225963FF1}" dt="2025-11-10T12:11:58.627" v="68"/>
          <ac:spMkLst>
            <pc:docMk/>
            <pc:sldMk cId="333060534" sldId="287"/>
            <ac:spMk id="4" creationId="{95DA86B2-BA88-1A10-4103-1C61A551BE24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333060534" sldId="287"/>
            <ac:spMk id="1043" creationId="{45D37F4E-DDB4-456B-97E0-9937730A039F}"/>
          </ac:spMkLst>
        </pc:spChg>
        <pc:spChg chg="add del">
          <ac:chgData name="Rawan dababneh" userId="bb2dd2f0-d861-43a6-adc0-682673f3acdb" providerId="ADAL" clId="{B20BBDD2-5B84-4D7B-A75C-D4D225963FF1}" dt="2025-11-10T12:12:06.067" v="72"/>
          <ac:spMkLst>
            <pc:docMk/>
            <pc:sldMk cId="333060534" sldId="287"/>
            <ac:spMk id="1044" creationId="{B2DD41CD-8F47-4F56-AD12-4E2FF7696987}"/>
          </ac:spMkLst>
        </pc:spChg>
      </pc:sldChg>
      <pc:sldMasterChg chg="addSp modSldLayout">
        <pc:chgData name="Rawan dababneh" userId="bb2dd2f0-d861-43a6-adc0-682673f3acdb" providerId="ADAL" clId="{B20BBDD2-5B84-4D7B-A75C-D4D225963FF1}" dt="2025-11-10T12:11:38.591" v="56"/>
        <pc:sldMasterMkLst>
          <pc:docMk/>
          <pc:sldMasterMk cId="2503148181" sldId="2147483663"/>
        </pc:sldMasterMkLst>
        <pc:spChg chg="add">
          <ac:chgData name="Rawan dababneh" userId="bb2dd2f0-d861-43a6-adc0-682673f3acdb" providerId="ADAL" clId="{B20BBDD2-5B84-4D7B-A75C-D4D225963FF1}" dt="2025-11-10T12:11:38.591" v="56"/>
          <ac:spMkLst>
            <pc:docMk/>
            <pc:sldMasterMk cId="2503148181" sldId="2147483663"/>
            <ac:spMk id="8" creationId="{DEC9D1BC-65A1-98BF-4171-42D03C9E8969}"/>
          </ac:spMkLst>
        </pc:spChg>
        <pc:spChg chg="add">
          <ac:chgData name="Rawan dababneh" userId="bb2dd2f0-d861-43a6-adc0-682673f3acdb" providerId="ADAL" clId="{B20BBDD2-5B84-4D7B-A75C-D4D225963FF1}" dt="2025-11-10T12:11:38.591" v="56"/>
          <ac:spMkLst>
            <pc:docMk/>
            <pc:sldMasterMk cId="2503148181" sldId="2147483663"/>
            <ac:spMk id="9" creationId="{C9BBEC19-32AD-EBDE-3C2E-7CA9EF202A01}"/>
          </ac:spMkLst>
        </pc:spChg>
        <pc:spChg chg="add">
          <ac:chgData name="Rawan dababneh" userId="bb2dd2f0-d861-43a6-adc0-682673f3acdb" providerId="ADAL" clId="{B20BBDD2-5B84-4D7B-A75C-D4D225963FF1}" dt="2025-11-10T12:11:38.591" v="56"/>
          <ac:spMkLst>
            <pc:docMk/>
            <pc:sldMasterMk cId="2503148181" sldId="2147483663"/>
            <ac:spMk id="36" creationId="{EF7A403B-EB83-A65C-0566-BB7C9491A756}"/>
          </ac:spMkLst>
        </pc:spChg>
        <pc:sldLayoutChg chg="addSp">
          <pc:chgData name="Rawan dababneh" userId="bb2dd2f0-d861-43a6-adc0-682673f3acdb" providerId="ADAL" clId="{B20BBDD2-5B84-4D7B-A75C-D4D225963FF1}" dt="2025-11-10T12:11:38.591" v="56"/>
          <pc:sldLayoutMkLst>
            <pc:docMk/>
            <pc:sldMasterMk cId="2503148181" sldId="2147483663"/>
            <pc:sldLayoutMk cId="671705523" sldId="2147483664"/>
          </pc:sldLayoutMkLst>
          <pc:spChg chg="add">
            <ac:chgData name="Rawan dababneh" userId="bb2dd2f0-d861-43a6-adc0-682673f3acdb" providerId="ADAL" clId="{B20BBDD2-5B84-4D7B-A75C-D4D225963FF1}" dt="2025-11-10T12:11:38.591" v="56"/>
            <ac:spMkLst>
              <pc:docMk/>
              <pc:sldMasterMk cId="2503148181" sldId="2147483663"/>
              <pc:sldLayoutMk cId="671705523" sldId="2147483664"/>
              <ac:spMk id="8" creationId="{D57563AB-6C12-7A7A-5838-AEC2E09173AD}"/>
            </ac:spMkLst>
          </pc:spChg>
          <pc:grpChg chg="add">
            <ac:chgData name="Rawan dababneh" userId="bb2dd2f0-d861-43a6-adc0-682673f3acdb" providerId="ADAL" clId="{B20BBDD2-5B84-4D7B-A75C-D4D225963FF1}" dt="2025-11-10T12:11:38.591" v="56"/>
            <ac:grpSpMkLst>
              <pc:docMk/>
              <pc:sldMasterMk cId="2503148181" sldId="2147483663"/>
              <pc:sldLayoutMk cId="671705523" sldId="2147483664"/>
              <ac:grpSpMk id="9" creationId="{91791BE4-1B00-C406-A5CC-03AA691ABD14}"/>
            </ac:grpSpMkLst>
          </pc:grpChg>
        </pc:sldLayoutChg>
      </pc:sldMasterChg>
      <pc:sldMasterChg chg="addSp modSldLayout">
        <pc:chgData name="Rawan dababneh" userId="bb2dd2f0-d861-43a6-adc0-682673f3acdb" providerId="ADAL" clId="{B20BBDD2-5B84-4D7B-A75C-D4D225963FF1}" dt="2025-11-10T12:11:40.283" v="58"/>
        <pc:sldMasterMkLst>
          <pc:docMk/>
          <pc:sldMasterMk cId="2691616313" sldId="2147483680"/>
        </pc:sldMasterMkLst>
        <pc:spChg chg="add">
          <ac:chgData name="Rawan dababneh" userId="bb2dd2f0-d861-43a6-adc0-682673f3acdb" providerId="ADAL" clId="{B20BBDD2-5B84-4D7B-A75C-D4D225963FF1}" dt="2025-11-10T12:11:40.283" v="58"/>
          <ac:spMkLst>
            <pc:docMk/>
            <pc:sldMasterMk cId="2691616313" sldId="2147483680"/>
            <ac:spMk id="8" creationId="{36BC0214-00CD-DE42-5252-69117C570AE4}"/>
          </ac:spMkLst>
        </pc:spChg>
        <pc:spChg chg="add">
          <ac:chgData name="Rawan dababneh" userId="bb2dd2f0-d861-43a6-adc0-682673f3acdb" providerId="ADAL" clId="{B20BBDD2-5B84-4D7B-A75C-D4D225963FF1}" dt="2025-11-10T12:11:40.283" v="58"/>
          <ac:spMkLst>
            <pc:docMk/>
            <pc:sldMasterMk cId="2691616313" sldId="2147483680"/>
            <ac:spMk id="9" creationId="{61B82B14-2D1E-56EE-36C7-68501B495C22}"/>
          </ac:spMkLst>
        </pc:spChg>
        <pc:spChg chg="add">
          <ac:chgData name="Rawan dababneh" userId="bb2dd2f0-d861-43a6-adc0-682673f3acdb" providerId="ADAL" clId="{B20BBDD2-5B84-4D7B-A75C-D4D225963FF1}" dt="2025-11-10T12:11:40.283" v="58"/>
          <ac:spMkLst>
            <pc:docMk/>
            <pc:sldMasterMk cId="2691616313" sldId="2147483680"/>
            <ac:spMk id="10" creationId="{FFBC4F0D-2608-D3C9-DF7C-4FA1FBCF41E4}"/>
          </ac:spMkLst>
        </pc:spChg>
        <pc:sldLayoutChg chg="addSp">
          <pc:chgData name="Rawan dababneh" userId="bb2dd2f0-d861-43a6-adc0-682673f3acdb" providerId="ADAL" clId="{B20BBDD2-5B84-4D7B-A75C-D4D225963FF1}" dt="2025-11-10T12:11:40.283" v="58"/>
          <pc:sldLayoutMkLst>
            <pc:docMk/>
            <pc:sldMasterMk cId="2691616313" sldId="2147483680"/>
            <pc:sldLayoutMk cId="4207815125" sldId="2147483681"/>
          </pc:sldLayoutMkLst>
          <pc:spChg chg="add">
            <ac:chgData name="Rawan dababneh" userId="bb2dd2f0-d861-43a6-adc0-682673f3acdb" providerId="ADAL" clId="{B20BBDD2-5B84-4D7B-A75C-D4D225963FF1}" dt="2025-11-10T12:11:40.283" v="58"/>
            <ac:spMkLst>
              <pc:docMk/>
              <pc:sldMasterMk cId="2691616313" sldId="2147483680"/>
              <pc:sldLayoutMk cId="4207815125" sldId="2147483681"/>
              <ac:spMk id="7" creationId="{94066C47-6713-067E-A39C-88401A82A408}"/>
            </ac:spMkLst>
          </pc:spChg>
          <pc:grpChg chg="add">
            <ac:chgData name="Rawan dababneh" userId="bb2dd2f0-d861-43a6-adc0-682673f3acdb" providerId="ADAL" clId="{B20BBDD2-5B84-4D7B-A75C-D4D225963FF1}" dt="2025-11-10T12:11:40.283" v="58"/>
            <ac:grpSpMkLst>
              <pc:docMk/>
              <pc:sldMasterMk cId="2691616313" sldId="2147483680"/>
              <pc:sldLayoutMk cId="4207815125" sldId="2147483681"/>
              <ac:grpSpMk id="9" creationId="{70D68F0F-80D1-3959-37A2-D387BFD6A40A}"/>
            </ac:grpSpMkLst>
          </pc:grpChg>
        </pc:sldLayoutChg>
      </pc:sldMasterChg>
      <pc:sldMasterChg chg="addSp modSldLayout">
        <pc:chgData name="Rawan dababneh" userId="bb2dd2f0-d861-43a6-adc0-682673f3acdb" providerId="ADAL" clId="{B20BBDD2-5B84-4D7B-A75C-D4D225963FF1}" dt="2025-11-10T12:11:41.115" v="59"/>
        <pc:sldMasterMkLst>
          <pc:docMk/>
          <pc:sldMasterMk cId="2429046270" sldId="2147483692"/>
        </pc:sldMasterMkLst>
        <pc:spChg chg="add">
          <ac:chgData name="Rawan dababneh" userId="bb2dd2f0-d861-43a6-adc0-682673f3acdb" providerId="ADAL" clId="{B20BBDD2-5B84-4D7B-A75C-D4D225963FF1}" dt="2025-11-10T12:11:41.115" v="59"/>
          <ac:spMkLst>
            <pc:docMk/>
            <pc:sldMasterMk cId="2429046270" sldId="2147483692"/>
            <ac:spMk id="9" creationId="{A52D0359-9403-6641-E404-C66E74B7122F}"/>
          </ac:spMkLst>
        </pc:spChg>
        <pc:spChg chg="add">
          <ac:chgData name="Rawan dababneh" userId="bb2dd2f0-d861-43a6-adc0-682673f3acdb" providerId="ADAL" clId="{B20BBDD2-5B84-4D7B-A75C-D4D225963FF1}" dt="2025-11-10T12:11:41.115" v="59"/>
          <ac:spMkLst>
            <pc:docMk/>
            <pc:sldMasterMk cId="2429046270" sldId="2147483692"/>
            <ac:spMk id="11" creationId="{C34D3DA7-8523-C09D-01D3-1FC7A05B2611}"/>
          </ac:spMkLst>
        </pc:spChg>
        <pc:spChg chg="add">
          <ac:chgData name="Rawan dababneh" userId="bb2dd2f0-d861-43a6-adc0-682673f3acdb" providerId="ADAL" clId="{B20BBDD2-5B84-4D7B-A75C-D4D225963FF1}" dt="2025-11-10T12:11:41.115" v="59"/>
          <ac:spMkLst>
            <pc:docMk/>
            <pc:sldMasterMk cId="2429046270" sldId="2147483692"/>
            <ac:spMk id="12" creationId="{E8D89341-3312-DE30-618C-645F9E8CCE33}"/>
          </ac:spMkLst>
        </pc:spChg>
        <pc:sldLayoutChg chg="addSp">
          <pc:chgData name="Rawan dababneh" userId="bb2dd2f0-d861-43a6-adc0-682673f3acdb" providerId="ADAL" clId="{B20BBDD2-5B84-4D7B-A75C-D4D225963FF1}" dt="2025-11-10T12:11:41.115" v="59"/>
          <pc:sldLayoutMkLst>
            <pc:docMk/>
            <pc:sldMasterMk cId="2429046270" sldId="2147483692"/>
            <pc:sldLayoutMk cId="716418499" sldId="2147483693"/>
          </pc:sldLayoutMkLst>
          <pc:spChg chg="add">
            <ac:chgData name="Rawan dababneh" userId="bb2dd2f0-d861-43a6-adc0-682673f3acdb" providerId="ADAL" clId="{B20BBDD2-5B84-4D7B-A75C-D4D225963FF1}" dt="2025-11-10T12:11:41.115" v="59"/>
            <ac:spMkLst>
              <pc:docMk/>
              <pc:sldMasterMk cId="2429046270" sldId="2147483692"/>
              <pc:sldLayoutMk cId="716418499" sldId="2147483693"/>
              <ac:spMk id="7" creationId="{60BD525A-C9F2-D681-19F3-CB61BF071D31}"/>
            </ac:spMkLst>
          </pc:spChg>
          <pc:grpChg chg="add">
            <ac:chgData name="Rawan dababneh" userId="bb2dd2f0-d861-43a6-adc0-682673f3acdb" providerId="ADAL" clId="{B20BBDD2-5B84-4D7B-A75C-D4D225963FF1}" dt="2025-11-10T12:11:41.115" v="59"/>
            <ac:grpSpMkLst>
              <pc:docMk/>
              <pc:sldMasterMk cId="2429046270" sldId="2147483692"/>
              <pc:sldLayoutMk cId="716418499" sldId="2147483693"/>
              <ac:grpSpMk id="8" creationId="{BF372117-545B-B37C-229B-6BB49BFD42BF}"/>
            </ac:grpSpMkLst>
          </pc:grpChg>
        </pc:sldLayoutChg>
      </pc:sldMasterChg>
      <pc:sldMasterChg chg="addSp modSldLayout">
        <pc:chgData name="Rawan dababneh" userId="bb2dd2f0-d861-43a6-adc0-682673f3acdb" providerId="ADAL" clId="{B20BBDD2-5B84-4D7B-A75C-D4D225963FF1}" dt="2025-11-10T12:11:42.777" v="60"/>
        <pc:sldMasterMkLst>
          <pc:docMk/>
          <pc:sldMasterMk cId="2712766054" sldId="2147483704"/>
        </pc:sldMasterMkLst>
        <pc:spChg chg="add">
          <ac:chgData name="Rawan dababneh" userId="bb2dd2f0-d861-43a6-adc0-682673f3acdb" providerId="ADAL" clId="{B20BBDD2-5B84-4D7B-A75C-D4D225963FF1}" dt="2025-11-10T12:11:42.777" v="60"/>
          <ac:spMkLst>
            <pc:docMk/>
            <pc:sldMasterMk cId="2712766054" sldId="2147483704"/>
            <ac:spMk id="8" creationId="{8F23B720-348A-8BAB-BF0F-AFD1467FE177}"/>
          </ac:spMkLst>
        </pc:spChg>
        <pc:spChg chg="add">
          <ac:chgData name="Rawan dababneh" userId="bb2dd2f0-d861-43a6-adc0-682673f3acdb" providerId="ADAL" clId="{B20BBDD2-5B84-4D7B-A75C-D4D225963FF1}" dt="2025-11-10T12:11:42.777" v="60"/>
          <ac:spMkLst>
            <pc:docMk/>
            <pc:sldMasterMk cId="2712766054" sldId="2147483704"/>
            <ac:spMk id="9" creationId="{1A1F89D6-5DAF-E5E0-015C-C806B4FE3CF2}"/>
          </ac:spMkLst>
        </pc:spChg>
        <pc:spChg chg="add">
          <ac:chgData name="Rawan dababneh" userId="bb2dd2f0-d861-43a6-adc0-682673f3acdb" providerId="ADAL" clId="{B20BBDD2-5B84-4D7B-A75C-D4D225963FF1}" dt="2025-11-10T12:11:42.777" v="60"/>
          <ac:spMkLst>
            <pc:docMk/>
            <pc:sldMasterMk cId="2712766054" sldId="2147483704"/>
            <ac:spMk id="10" creationId="{4D974468-8FF0-ACCE-7654-5DFFFB2992FE}"/>
          </ac:spMkLst>
        </pc:spChg>
        <pc:sldLayoutChg chg="addSp">
          <pc:chgData name="Rawan dababneh" userId="bb2dd2f0-d861-43a6-adc0-682673f3acdb" providerId="ADAL" clId="{B20BBDD2-5B84-4D7B-A75C-D4D225963FF1}" dt="2025-11-10T12:11:42.777" v="60"/>
          <pc:sldLayoutMkLst>
            <pc:docMk/>
            <pc:sldMasterMk cId="2712766054" sldId="2147483704"/>
            <pc:sldLayoutMk cId="3533390863" sldId="2147483705"/>
          </pc:sldLayoutMkLst>
          <pc:spChg chg="add">
            <ac:chgData name="Rawan dababneh" userId="bb2dd2f0-d861-43a6-adc0-682673f3acdb" providerId="ADAL" clId="{B20BBDD2-5B84-4D7B-A75C-D4D225963FF1}" dt="2025-11-10T12:11:42.777" v="60"/>
            <ac:spMkLst>
              <pc:docMk/>
              <pc:sldMasterMk cId="2712766054" sldId="2147483704"/>
              <pc:sldLayoutMk cId="3533390863" sldId="2147483705"/>
              <ac:spMk id="8" creationId="{A696FF57-4E3C-6710-1412-D5105A2CF825}"/>
            </ac:spMkLst>
          </pc:spChg>
          <pc:grpChg chg="add">
            <ac:chgData name="Rawan dababneh" userId="bb2dd2f0-d861-43a6-adc0-682673f3acdb" providerId="ADAL" clId="{B20BBDD2-5B84-4D7B-A75C-D4D225963FF1}" dt="2025-11-10T12:11:42.777" v="60"/>
            <ac:grpSpMkLst>
              <pc:docMk/>
              <pc:sldMasterMk cId="2712766054" sldId="2147483704"/>
              <pc:sldLayoutMk cId="3533390863" sldId="2147483705"/>
              <ac:grpSpMk id="9" creationId="{0C097A7F-169A-B7A2-AA0D-CC9BC06302E5}"/>
            </ac:grpSpMkLst>
          </pc:grpChg>
        </pc:sldLayoutChg>
      </pc:sldMasterChg>
      <pc:sldMasterChg chg="addSp modSldLayout">
        <pc:chgData name="Rawan dababneh" userId="bb2dd2f0-d861-43a6-adc0-682673f3acdb" providerId="ADAL" clId="{B20BBDD2-5B84-4D7B-A75C-D4D225963FF1}" dt="2025-11-10T12:11:43.605" v="61"/>
        <pc:sldMasterMkLst>
          <pc:docMk/>
          <pc:sldMasterMk cId="3850396303" sldId="2147483721"/>
        </pc:sldMasterMkLst>
        <pc:spChg chg="add">
          <ac:chgData name="Rawan dababneh" userId="bb2dd2f0-d861-43a6-adc0-682673f3acdb" providerId="ADAL" clId="{B20BBDD2-5B84-4D7B-A75C-D4D225963FF1}" dt="2025-11-10T12:11:43.605" v="61"/>
          <ac:spMkLst>
            <pc:docMk/>
            <pc:sldMasterMk cId="3850396303" sldId="2147483721"/>
            <ac:spMk id="8" creationId="{43DE725B-D034-3CF1-A128-EBA8C8BA5104}"/>
          </ac:spMkLst>
        </pc:spChg>
        <pc:spChg chg="add">
          <ac:chgData name="Rawan dababneh" userId="bb2dd2f0-d861-43a6-adc0-682673f3acdb" providerId="ADAL" clId="{B20BBDD2-5B84-4D7B-A75C-D4D225963FF1}" dt="2025-11-10T12:11:43.605" v="61"/>
          <ac:spMkLst>
            <pc:docMk/>
            <pc:sldMasterMk cId="3850396303" sldId="2147483721"/>
            <ac:spMk id="9" creationId="{190B3B41-5019-D603-EF68-1ECA83A1AA5F}"/>
          </ac:spMkLst>
        </pc:spChg>
        <pc:spChg chg="add">
          <ac:chgData name="Rawan dababneh" userId="bb2dd2f0-d861-43a6-adc0-682673f3acdb" providerId="ADAL" clId="{B20BBDD2-5B84-4D7B-A75C-D4D225963FF1}" dt="2025-11-10T12:11:43.605" v="61"/>
          <ac:spMkLst>
            <pc:docMk/>
            <pc:sldMasterMk cId="3850396303" sldId="2147483721"/>
            <ac:spMk id="10" creationId="{DA6CAB1B-0ABB-A02E-8D07-1493B3368BB3}"/>
          </ac:spMkLst>
        </pc:spChg>
        <pc:sldLayoutChg chg="addSp">
          <pc:chgData name="Rawan dababneh" userId="bb2dd2f0-d861-43a6-adc0-682673f3acdb" providerId="ADAL" clId="{B20BBDD2-5B84-4D7B-A75C-D4D225963FF1}" dt="2025-11-10T12:11:43.605" v="61"/>
          <pc:sldLayoutMkLst>
            <pc:docMk/>
            <pc:sldMasterMk cId="3850396303" sldId="2147483721"/>
            <pc:sldLayoutMk cId="1711511358" sldId="2147483722"/>
          </pc:sldLayoutMkLst>
          <pc:spChg chg="add">
            <ac:chgData name="Rawan dababneh" userId="bb2dd2f0-d861-43a6-adc0-682673f3acdb" providerId="ADAL" clId="{B20BBDD2-5B84-4D7B-A75C-D4D225963FF1}" dt="2025-11-10T12:11:43.605" v="61"/>
            <ac:spMkLst>
              <pc:docMk/>
              <pc:sldMasterMk cId="3850396303" sldId="2147483721"/>
              <pc:sldLayoutMk cId="1711511358" sldId="2147483722"/>
              <ac:spMk id="8" creationId="{4E907781-90F0-6E80-1925-60E4CED82113}"/>
            </ac:spMkLst>
          </pc:spChg>
          <pc:grpChg chg="add">
            <ac:chgData name="Rawan dababneh" userId="bb2dd2f0-d861-43a6-adc0-682673f3acdb" providerId="ADAL" clId="{B20BBDD2-5B84-4D7B-A75C-D4D225963FF1}" dt="2025-11-10T12:11:43.605" v="61"/>
            <ac:grpSpMkLst>
              <pc:docMk/>
              <pc:sldMasterMk cId="3850396303" sldId="2147483721"/>
              <pc:sldLayoutMk cId="1711511358" sldId="2147483722"/>
              <ac:grpSpMk id="9" creationId="{142F8993-6EE7-DC8C-B72E-5D2A8AD42655}"/>
            </ac:grpSpMkLst>
          </pc:grpChg>
        </pc:sldLayoutChg>
      </pc:sldMasterChg>
      <pc:sldMasterChg chg="addSp modSldLayout">
        <pc:chgData name="Rawan dababneh" userId="bb2dd2f0-d861-43a6-adc0-682673f3acdb" providerId="ADAL" clId="{B20BBDD2-5B84-4D7B-A75C-D4D225963FF1}" dt="2025-11-10T12:11:46.169" v="62"/>
        <pc:sldMasterMkLst>
          <pc:docMk/>
          <pc:sldMasterMk cId="1943343670" sldId="2147483738"/>
        </pc:sldMasterMkLst>
        <pc:spChg chg="add">
          <ac:chgData name="Rawan dababneh" userId="bb2dd2f0-d861-43a6-adc0-682673f3acdb" providerId="ADAL" clId="{B20BBDD2-5B84-4D7B-A75C-D4D225963FF1}" dt="2025-11-10T12:11:46.169" v="62"/>
          <ac:spMkLst>
            <pc:docMk/>
            <pc:sldMasterMk cId="1943343670" sldId="2147483738"/>
            <ac:spMk id="7" creationId="{17DB79D1-40A4-117B-3137-AF14FCADE237}"/>
          </ac:spMkLst>
        </pc:spChg>
        <pc:spChg chg="add">
          <ac:chgData name="Rawan dababneh" userId="bb2dd2f0-d861-43a6-adc0-682673f3acdb" providerId="ADAL" clId="{B20BBDD2-5B84-4D7B-A75C-D4D225963FF1}" dt="2025-11-10T12:11:46.169" v="62"/>
          <ac:spMkLst>
            <pc:docMk/>
            <pc:sldMasterMk cId="1943343670" sldId="2147483738"/>
            <ac:spMk id="9" creationId="{A08A123A-AF44-FC5E-95CA-A8F88464DF2A}"/>
          </ac:spMkLst>
        </pc:spChg>
        <pc:spChg chg="add">
          <ac:chgData name="Rawan dababneh" userId="bb2dd2f0-d861-43a6-adc0-682673f3acdb" providerId="ADAL" clId="{B20BBDD2-5B84-4D7B-A75C-D4D225963FF1}" dt="2025-11-10T12:11:46.169" v="62"/>
          <ac:spMkLst>
            <pc:docMk/>
            <pc:sldMasterMk cId="1943343670" sldId="2147483738"/>
            <ac:spMk id="10" creationId="{7C91C3E1-A366-05F8-5F3D-54B95C139D3A}"/>
          </ac:spMkLst>
        </pc:spChg>
        <pc:sldLayoutChg chg="addSp">
          <pc:chgData name="Rawan dababneh" userId="bb2dd2f0-d861-43a6-adc0-682673f3acdb" providerId="ADAL" clId="{B20BBDD2-5B84-4D7B-A75C-D4D225963FF1}" dt="2025-11-10T12:11:46.169" v="62"/>
          <pc:sldLayoutMkLst>
            <pc:docMk/>
            <pc:sldMasterMk cId="1943343670" sldId="2147483738"/>
            <pc:sldLayoutMk cId="2351078182" sldId="2147483739"/>
          </pc:sldLayoutMkLst>
          <pc:spChg chg="add">
            <ac:chgData name="Rawan dababneh" userId="bb2dd2f0-d861-43a6-adc0-682673f3acdb" providerId="ADAL" clId="{B20BBDD2-5B84-4D7B-A75C-D4D225963FF1}" dt="2025-11-10T12:11:46.169" v="62"/>
            <ac:spMkLst>
              <pc:docMk/>
              <pc:sldMasterMk cId="1943343670" sldId="2147483738"/>
              <pc:sldLayoutMk cId="2351078182" sldId="2147483739"/>
              <ac:spMk id="7" creationId="{F05D9EF0-C3FE-D9C8-E47C-B9115FC0947A}"/>
            </ac:spMkLst>
          </pc:spChg>
          <pc:grpChg chg="add">
            <ac:chgData name="Rawan dababneh" userId="bb2dd2f0-d861-43a6-adc0-682673f3acdb" providerId="ADAL" clId="{B20BBDD2-5B84-4D7B-A75C-D4D225963FF1}" dt="2025-11-10T12:11:46.169" v="62"/>
            <ac:grpSpMkLst>
              <pc:docMk/>
              <pc:sldMasterMk cId="1943343670" sldId="2147483738"/>
              <pc:sldLayoutMk cId="2351078182" sldId="2147483739"/>
              <ac:grpSpMk id="9" creationId="{3CB64563-84BC-0E03-33E4-32C813CC21C8}"/>
            </ac:grpSpMkLst>
          </pc:grpChg>
        </pc:sldLayoutChg>
      </pc:sldMasterChg>
      <pc:sldMasterChg chg="addSp modSldLayout">
        <pc:chgData name="Rawan dababneh" userId="bb2dd2f0-d861-43a6-adc0-682673f3acdb" providerId="ADAL" clId="{B20BBDD2-5B84-4D7B-A75C-D4D225963FF1}" dt="2025-11-10T12:11:47.744" v="63"/>
        <pc:sldMasterMkLst>
          <pc:docMk/>
          <pc:sldMasterMk cId="3793097000" sldId="2147483755"/>
        </pc:sldMasterMkLst>
        <pc:spChg chg="add">
          <ac:chgData name="Rawan dababneh" userId="bb2dd2f0-d861-43a6-adc0-682673f3acdb" providerId="ADAL" clId="{B20BBDD2-5B84-4D7B-A75C-D4D225963FF1}" dt="2025-11-10T12:11:47.744" v="63"/>
          <ac:spMkLst>
            <pc:docMk/>
            <pc:sldMasterMk cId="3793097000" sldId="2147483755"/>
            <ac:spMk id="7" creationId="{F6C65831-CA31-0B78-E6BF-535EEB4EB09C}"/>
          </ac:spMkLst>
        </pc:spChg>
        <pc:spChg chg="add">
          <ac:chgData name="Rawan dababneh" userId="bb2dd2f0-d861-43a6-adc0-682673f3acdb" providerId="ADAL" clId="{B20BBDD2-5B84-4D7B-A75C-D4D225963FF1}" dt="2025-11-10T12:11:47.744" v="63"/>
          <ac:spMkLst>
            <pc:docMk/>
            <pc:sldMasterMk cId="3793097000" sldId="2147483755"/>
            <ac:spMk id="8" creationId="{BE047659-9FC8-5C42-E47C-7033D7C4ABCB}"/>
          </ac:spMkLst>
        </pc:spChg>
        <pc:spChg chg="add">
          <ac:chgData name="Rawan dababneh" userId="bb2dd2f0-d861-43a6-adc0-682673f3acdb" providerId="ADAL" clId="{B20BBDD2-5B84-4D7B-A75C-D4D225963FF1}" dt="2025-11-10T12:11:47.744" v="63"/>
          <ac:spMkLst>
            <pc:docMk/>
            <pc:sldMasterMk cId="3793097000" sldId="2147483755"/>
            <ac:spMk id="9" creationId="{BFB91526-FB43-BCE7-8442-3679EF5923E0}"/>
          </ac:spMkLst>
        </pc:spChg>
        <pc:sldLayoutChg chg="addSp">
          <pc:chgData name="Rawan dababneh" userId="bb2dd2f0-d861-43a6-adc0-682673f3acdb" providerId="ADAL" clId="{B20BBDD2-5B84-4D7B-A75C-D4D225963FF1}" dt="2025-11-10T12:11:47.744" v="63"/>
          <pc:sldLayoutMkLst>
            <pc:docMk/>
            <pc:sldMasterMk cId="3793097000" sldId="2147483755"/>
            <pc:sldLayoutMk cId="618584182" sldId="2147483756"/>
          </pc:sldLayoutMkLst>
          <pc:spChg chg="add">
            <ac:chgData name="Rawan dababneh" userId="bb2dd2f0-d861-43a6-adc0-682673f3acdb" providerId="ADAL" clId="{B20BBDD2-5B84-4D7B-A75C-D4D225963FF1}" dt="2025-11-10T12:11:47.744" v="63"/>
            <ac:spMkLst>
              <pc:docMk/>
              <pc:sldMasterMk cId="3793097000" sldId="2147483755"/>
              <pc:sldLayoutMk cId="618584182" sldId="2147483756"/>
              <ac:spMk id="7" creationId="{E53C89BC-F34C-C3A6-E33A-1A4D08C7A6FF}"/>
            </ac:spMkLst>
          </pc:spChg>
          <pc:grpChg chg="add">
            <ac:chgData name="Rawan dababneh" userId="bb2dd2f0-d861-43a6-adc0-682673f3acdb" providerId="ADAL" clId="{B20BBDD2-5B84-4D7B-A75C-D4D225963FF1}" dt="2025-11-10T12:11:47.744" v="63"/>
            <ac:grpSpMkLst>
              <pc:docMk/>
              <pc:sldMasterMk cId="3793097000" sldId="2147483755"/>
              <pc:sldLayoutMk cId="618584182" sldId="2147483756"/>
              <ac:grpSpMk id="8" creationId="{94AF0618-CFA1-5224-5566-77AB5B103B05}"/>
            </ac:grpSpMkLst>
          </pc:grpChg>
        </pc:sldLayoutChg>
      </pc:sldMasterChg>
      <pc:sldMasterChg chg="addSp modSldLayout">
        <pc:chgData name="Rawan dababneh" userId="bb2dd2f0-d861-43a6-adc0-682673f3acdb" providerId="ADAL" clId="{B20BBDD2-5B84-4D7B-A75C-D4D225963FF1}" dt="2025-11-10T12:11:49.823" v="65"/>
        <pc:sldMasterMkLst>
          <pc:docMk/>
          <pc:sldMasterMk cId="1478307041" sldId="2147483767"/>
        </pc:sldMasterMkLst>
        <pc:spChg chg="add">
          <ac:chgData name="Rawan dababneh" userId="bb2dd2f0-d861-43a6-adc0-682673f3acdb" providerId="ADAL" clId="{B20BBDD2-5B84-4D7B-A75C-D4D225963FF1}" dt="2025-11-10T12:11:49.823" v="65"/>
          <ac:spMkLst>
            <pc:docMk/>
            <pc:sldMasterMk cId="1478307041" sldId="2147483767"/>
            <ac:spMk id="8" creationId="{9D6E1A83-967D-4E88-2703-DE28CD7B5D1F}"/>
          </ac:spMkLst>
        </pc:spChg>
        <pc:spChg chg="add">
          <ac:chgData name="Rawan dababneh" userId="bb2dd2f0-d861-43a6-adc0-682673f3acdb" providerId="ADAL" clId="{B20BBDD2-5B84-4D7B-A75C-D4D225963FF1}" dt="2025-11-10T12:11:49.823" v="65"/>
          <ac:spMkLst>
            <pc:docMk/>
            <pc:sldMasterMk cId="1478307041" sldId="2147483767"/>
            <ac:spMk id="11" creationId="{A8E85D32-A4A6-BBA4-6D68-138E8E7B45A7}"/>
          </ac:spMkLst>
        </pc:spChg>
        <pc:spChg chg="add">
          <ac:chgData name="Rawan dababneh" userId="bb2dd2f0-d861-43a6-adc0-682673f3acdb" providerId="ADAL" clId="{B20BBDD2-5B84-4D7B-A75C-D4D225963FF1}" dt="2025-11-10T12:11:49.823" v="65"/>
          <ac:spMkLst>
            <pc:docMk/>
            <pc:sldMasterMk cId="1478307041" sldId="2147483767"/>
            <ac:spMk id="12" creationId="{8F7C2622-18AA-3B5D-86AF-0A1CA2530A08}"/>
          </ac:spMkLst>
        </pc:spChg>
        <pc:sldLayoutChg chg="addSp">
          <pc:chgData name="Rawan dababneh" userId="bb2dd2f0-d861-43a6-adc0-682673f3acdb" providerId="ADAL" clId="{B20BBDD2-5B84-4D7B-A75C-D4D225963FF1}" dt="2025-11-10T12:11:49.823" v="65"/>
          <pc:sldLayoutMkLst>
            <pc:docMk/>
            <pc:sldMasterMk cId="1478307041" sldId="2147483767"/>
            <pc:sldLayoutMk cId="1398655963" sldId="2147483768"/>
          </pc:sldLayoutMkLst>
          <pc:spChg chg="add">
            <ac:chgData name="Rawan dababneh" userId="bb2dd2f0-d861-43a6-adc0-682673f3acdb" providerId="ADAL" clId="{B20BBDD2-5B84-4D7B-A75C-D4D225963FF1}" dt="2025-11-10T12:11:49.823" v="65"/>
            <ac:spMkLst>
              <pc:docMk/>
              <pc:sldMasterMk cId="1478307041" sldId="2147483767"/>
              <pc:sldLayoutMk cId="1398655963" sldId="2147483768"/>
              <ac:spMk id="10" creationId="{E0268021-2A51-D7D7-107E-FA9B3080AEB4}"/>
            </ac:spMkLst>
          </pc:spChg>
          <pc:grpChg chg="add">
            <ac:chgData name="Rawan dababneh" userId="bb2dd2f0-d861-43a6-adc0-682673f3acdb" providerId="ADAL" clId="{B20BBDD2-5B84-4D7B-A75C-D4D225963FF1}" dt="2025-11-10T12:11:49.823" v="65"/>
            <ac:grpSpMkLst>
              <pc:docMk/>
              <pc:sldMasterMk cId="1478307041" sldId="2147483767"/>
              <pc:sldLayoutMk cId="1398655963" sldId="2147483768"/>
              <ac:grpSpMk id="11" creationId="{B14D85A8-23A8-04D8-70C7-9C227092E9AD}"/>
            </ac:grpSpMkLst>
          </pc:gr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9AB221-818B-4DAA-ACC1-CE1E538206E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E16A32-EB00-42D9-902B-CA9CDFB5493D}">
      <dgm:prSet/>
      <dgm:spPr/>
      <dgm:t>
        <a:bodyPr/>
        <a:lstStyle/>
        <a:p>
          <a:pPr algn="r"/>
          <a:r>
            <a:rPr lang="ar-JO" dirty="0"/>
            <a:t>ساهم في احياء اللغة العربية و تطويرها</a:t>
          </a:r>
          <a:endParaRPr lang="en-US" dirty="0"/>
        </a:p>
      </dgm:t>
    </dgm:pt>
    <dgm:pt modelId="{067160C1-4925-434F-9984-859EB90AE1D9}" type="parTrans" cxnId="{AB593A1C-CA64-4454-BB81-80C779CC6EAE}">
      <dgm:prSet/>
      <dgm:spPr/>
      <dgm:t>
        <a:bodyPr/>
        <a:lstStyle/>
        <a:p>
          <a:endParaRPr lang="en-US"/>
        </a:p>
      </dgm:t>
    </dgm:pt>
    <dgm:pt modelId="{C95E4EAF-AA4B-49E7-AFB4-17B77FAAA312}" type="sibTrans" cxnId="{AB593A1C-CA64-4454-BB81-80C779CC6EAE}">
      <dgm:prSet/>
      <dgm:spPr/>
      <dgm:t>
        <a:bodyPr/>
        <a:lstStyle/>
        <a:p>
          <a:endParaRPr lang="en-US"/>
        </a:p>
      </dgm:t>
    </dgm:pt>
    <dgm:pt modelId="{9C4B3735-49DC-45D0-B827-1CDBD6CA25E3}">
      <dgm:prSet/>
      <dgm:spPr/>
      <dgm:t>
        <a:bodyPr/>
        <a:lstStyle/>
        <a:p>
          <a:pPr algn="r"/>
          <a:r>
            <a:rPr lang="ar-SA" b="1" dirty="0"/>
            <a:t>إحياء المسرح الشعري العربي</a:t>
          </a:r>
          <a:endParaRPr lang="en-US" dirty="0"/>
        </a:p>
      </dgm:t>
    </dgm:pt>
    <dgm:pt modelId="{6CF0D263-5D9C-498C-9572-91DE846AD176}" type="sibTrans" cxnId="{E5AC9A80-C5BC-4811-A3BA-7A91B33EB338}">
      <dgm:prSet/>
      <dgm:spPr/>
      <dgm:t>
        <a:bodyPr/>
        <a:lstStyle/>
        <a:p>
          <a:endParaRPr lang="en-US"/>
        </a:p>
      </dgm:t>
    </dgm:pt>
    <dgm:pt modelId="{AD028824-922A-4A64-B816-0C53461468D3}" type="parTrans" cxnId="{E5AC9A80-C5BC-4811-A3BA-7A91B33EB338}">
      <dgm:prSet/>
      <dgm:spPr/>
      <dgm:t>
        <a:bodyPr/>
        <a:lstStyle/>
        <a:p>
          <a:endParaRPr lang="en-US"/>
        </a:p>
      </dgm:t>
    </dgm:pt>
    <dgm:pt modelId="{F45F8BBE-2B36-4F20-89DF-10E831C83AF8}">
      <dgm:prSet/>
      <dgm:spPr/>
      <dgm:t>
        <a:bodyPr/>
        <a:lstStyle/>
        <a:p>
          <a:pPr algn="r">
            <a:buNone/>
          </a:pPr>
          <a:r>
            <a:rPr lang="ar-SA" b="1" dirty="0"/>
            <a:t>تجديد الشعر العربي</a:t>
          </a:r>
          <a:endParaRPr lang="en-US" dirty="0"/>
        </a:p>
      </dgm:t>
    </dgm:pt>
    <dgm:pt modelId="{60DDB852-1081-41BF-A08B-BFABD1797F4D}" type="parTrans" cxnId="{8AB9DF34-2DA0-484E-99CA-12BF22E39857}">
      <dgm:prSet/>
      <dgm:spPr/>
      <dgm:t>
        <a:bodyPr/>
        <a:lstStyle/>
        <a:p>
          <a:endParaRPr lang="en-US"/>
        </a:p>
      </dgm:t>
    </dgm:pt>
    <dgm:pt modelId="{9D616F6F-482C-482B-BCA4-3ABCE541114F}" type="sibTrans" cxnId="{8AB9DF34-2DA0-484E-99CA-12BF22E39857}">
      <dgm:prSet/>
      <dgm:spPr/>
      <dgm:t>
        <a:bodyPr/>
        <a:lstStyle/>
        <a:p>
          <a:endParaRPr lang="en-US"/>
        </a:p>
      </dgm:t>
    </dgm:pt>
    <dgm:pt modelId="{594B8297-2F9F-4ACC-826B-C91B47D453A1}">
      <dgm:prSet/>
      <dgm:spPr/>
      <dgm:t>
        <a:bodyPr/>
        <a:lstStyle/>
        <a:p>
          <a:pPr algn="r" rtl="0">
            <a:buFont typeface="+mj-lt"/>
            <a:buAutoNum type="arabicPeriod"/>
          </a:pPr>
          <a:r>
            <a:rPr lang="ar-SA" dirty="0"/>
            <a:t>لُقّب بـ </a:t>
          </a:r>
          <a:r>
            <a:rPr lang="ar-JO" dirty="0"/>
            <a:t> "</a:t>
          </a:r>
          <a:r>
            <a:rPr lang="ar-SA" b="1" dirty="0"/>
            <a:t>أمير الشعراء</a:t>
          </a:r>
          <a:r>
            <a:rPr lang="ar-JO" b="1" dirty="0"/>
            <a:t>" </a:t>
          </a:r>
          <a:r>
            <a:rPr lang="ar-SA" dirty="0"/>
            <a:t>في حفل كبير بالقاهرة </a:t>
          </a:r>
          <a:r>
            <a:rPr lang="ar-JO" dirty="0"/>
            <a:t>عام </a:t>
          </a:r>
          <a:r>
            <a:rPr lang="ar-JO" b="1" dirty="0"/>
            <a:t>1927</a:t>
          </a:r>
          <a:br>
            <a:rPr lang="en-US" dirty="0"/>
          </a:br>
          <a:r>
            <a:rPr lang="ar-SA" dirty="0"/>
            <a:t> </a:t>
          </a:r>
          <a:endParaRPr lang="en-US" dirty="0"/>
        </a:p>
      </dgm:t>
    </dgm:pt>
    <dgm:pt modelId="{EC3738DB-EF2E-41F1-93E9-4BB2CBCD71D9}" type="parTrans" cxnId="{29C5516D-B7D0-4A59-983C-0114881B1B58}">
      <dgm:prSet/>
      <dgm:spPr/>
      <dgm:t>
        <a:bodyPr/>
        <a:lstStyle/>
        <a:p>
          <a:endParaRPr lang="en-US"/>
        </a:p>
      </dgm:t>
    </dgm:pt>
    <dgm:pt modelId="{C295C5FA-0E41-4A5B-A54C-9D7D9FCA89F6}" type="sibTrans" cxnId="{29C5516D-B7D0-4A59-983C-0114881B1B58}">
      <dgm:prSet/>
      <dgm:spPr/>
      <dgm:t>
        <a:bodyPr/>
        <a:lstStyle/>
        <a:p>
          <a:endParaRPr lang="en-US"/>
        </a:p>
      </dgm:t>
    </dgm:pt>
    <dgm:pt modelId="{FCE3522C-4079-4B4B-9FAA-8ED7449CC183}" type="pres">
      <dgm:prSet presAssocID="{B09AB221-818B-4DAA-ACC1-CE1E538206E9}" presName="linear" presStyleCnt="0">
        <dgm:presLayoutVars>
          <dgm:animLvl val="lvl"/>
          <dgm:resizeHandles val="exact"/>
        </dgm:presLayoutVars>
      </dgm:prSet>
      <dgm:spPr/>
    </dgm:pt>
    <dgm:pt modelId="{6EF32B68-85F2-47AB-B29D-FA851E235788}" type="pres">
      <dgm:prSet presAssocID="{F45F8BBE-2B36-4F20-89DF-10E831C83AF8}" presName="parentText" presStyleLbl="node1" presStyleIdx="0" presStyleCnt="4" custLinFactY="-23465" custLinFactNeighborX="-168" custLinFactNeighborY="-100000">
        <dgm:presLayoutVars>
          <dgm:chMax val="0"/>
          <dgm:bulletEnabled val="1"/>
        </dgm:presLayoutVars>
      </dgm:prSet>
      <dgm:spPr/>
    </dgm:pt>
    <dgm:pt modelId="{4EAC7B22-568E-44E8-852E-B233DAF39827}" type="pres">
      <dgm:prSet presAssocID="{9D616F6F-482C-482B-BCA4-3ABCE541114F}" presName="spacer" presStyleCnt="0"/>
      <dgm:spPr/>
    </dgm:pt>
    <dgm:pt modelId="{9FFA616F-F9B2-49A1-BEAB-FF71472FF2E6}" type="pres">
      <dgm:prSet presAssocID="{9C4B3735-49DC-45D0-B827-1CDBD6CA25E3}" presName="parentText" presStyleLbl="node1" presStyleIdx="1" presStyleCnt="4" custLinFactY="84205" custLinFactNeighborX="-902" custLinFactNeighborY="100000">
        <dgm:presLayoutVars>
          <dgm:chMax val="0"/>
          <dgm:bulletEnabled val="1"/>
        </dgm:presLayoutVars>
      </dgm:prSet>
      <dgm:spPr/>
    </dgm:pt>
    <dgm:pt modelId="{AFCF8EFF-08BB-485C-BA3E-1F33470B5F05}" type="pres">
      <dgm:prSet presAssocID="{6CF0D263-5D9C-498C-9572-91DE846AD176}" presName="spacer" presStyleCnt="0"/>
      <dgm:spPr/>
    </dgm:pt>
    <dgm:pt modelId="{D368528B-DB61-495E-A0D4-E3DAB1D58321}" type="pres">
      <dgm:prSet presAssocID="{594B8297-2F9F-4ACC-826B-C91B47D453A1}" presName="parentText" presStyleLbl="node1" presStyleIdx="2" presStyleCnt="4" custScaleX="97204" custScaleY="93633" custLinFactY="-115355" custLinFactNeighborY="-200000">
        <dgm:presLayoutVars>
          <dgm:chMax val="0"/>
          <dgm:bulletEnabled val="1"/>
        </dgm:presLayoutVars>
      </dgm:prSet>
      <dgm:spPr/>
    </dgm:pt>
    <dgm:pt modelId="{776F7245-CEB0-48A8-ABF7-58181C41DE37}" type="pres">
      <dgm:prSet presAssocID="{C295C5FA-0E41-4A5B-A54C-9D7D9FCA89F6}" presName="spacer" presStyleCnt="0"/>
      <dgm:spPr/>
    </dgm:pt>
    <dgm:pt modelId="{A98C62BE-0DD6-4529-AA57-9E6D48791DE9}" type="pres">
      <dgm:prSet presAssocID="{CDE16A32-EB00-42D9-902B-CA9CDFB5493D}" presName="parentText" presStyleLbl="node1" presStyleIdx="3" presStyleCnt="4" custLinFactY="9639" custLinFactNeighborX="-593" custLinFactNeighborY="100000">
        <dgm:presLayoutVars>
          <dgm:chMax val="0"/>
          <dgm:bulletEnabled val="1"/>
        </dgm:presLayoutVars>
      </dgm:prSet>
      <dgm:spPr/>
    </dgm:pt>
  </dgm:ptLst>
  <dgm:cxnLst>
    <dgm:cxn modelId="{AB593A1C-CA64-4454-BB81-80C779CC6EAE}" srcId="{B09AB221-818B-4DAA-ACC1-CE1E538206E9}" destId="{CDE16A32-EB00-42D9-902B-CA9CDFB5493D}" srcOrd="3" destOrd="0" parTransId="{067160C1-4925-434F-9984-859EB90AE1D9}" sibTransId="{C95E4EAF-AA4B-49E7-AFB4-17B77FAAA312}"/>
    <dgm:cxn modelId="{8AB9DF34-2DA0-484E-99CA-12BF22E39857}" srcId="{B09AB221-818B-4DAA-ACC1-CE1E538206E9}" destId="{F45F8BBE-2B36-4F20-89DF-10E831C83AF8}" srcOrd="0" destOrd="0" parTransId="{60DDB852-1081-41BF-A08B-BFABD1797F4D}" sibTransId="{9D616F6F-482C-482B-BCA4-3ABCE541114F}"/>
    <dgm:cxn modelId="{ED94CC42-2F36-4E24-9ED5-6B4A05E0AC85}" type="presOf" srcId="{594B8297-2F9F-4ACC-826B-C91B47D453A1}" destId="{D368528B-DB61-495E-A0D4-E3DAB1D58321}" srcOrd="0" destOrd="0" presId="urn:microsoft.com/office/officeart/2005/8/layout/vList2"/>
    <dgm:cxn modelId="{29C5516D-B7D0-4A59-983C-0114881B1B58}" srcId="{B09AB221-818B-4DAA-ACC1-CE1E538206E9}" destId="{594B8297-2F9F-4ACC-826B-C91B47D453A1}" srcOrd="2" destOrd="0" parTransId="{EC3738DB-EF2E-41F1-93E9-4BB2CBCD71D9}" sibTransId="{C295C5FA-0E41-4A5B-A54C-9D7D9FCA89F6}"/>
    <dgm:cxn modelId="{D0549574-7D26-4484-BD6B-979BFA4154AA}" type="presOf" srcId="{9C4B3735-49DC-45D0-B827-1CDBD6CA25E3}" destId="{9FFA616F-F9B2-49A1-BEAB-FF71472FF2E6}" srcOrd="0" destOrd="0" presId="urn:microsoft.com/office/officeart/2005/8/layout/vList2"/>
    <dgm:cxn modelId="{E5AC9A80-C5BC-4811-A3BA-7A91B33EB338}" srcId="{B09AB221-818B-4DAA-ACC1-CE1E538206E9}" destId="{9C4B3735-49DC-45D0-B827-1CDBD6CA25E3}" srcOrd="1" destOrd="0" parTransId="{AD028824-922A-4A64-B816-0C53461468D3}" sibTransId="{6CF0D263-5D9C-498C-9572-91DE846AD176}"/>
    <dgm:cxn modelId="{6CE650AA-D0E5-4656-899D-9F9B630C5C8A}" type="presOf" srcId="{CDE16A32-EB00-42D9-902B-CA9CDFB5493D}" destId="{A98C62BE-0DD6-4529-AA57-9E6D48791DE9}" srcOrd="0" destOrd="0" presId="urn:microsoft.com/office/officeart/2005/8/layout/vList2"/>
    <dgm:cxn modelId="{FE1708B1-16C5-4B71-9B3E-D8F5024F55B3}" type="presOf" srcId="{F45F8BBE-2B36-4F20-89DF-10E831C83AF8}" destId="{6EF32B68-85F2-47AB-B29D-FA851E235788}" srcOrd="0" destOrd="0" presId="urn:microsoft.com/office/officeart/2005/8/layout/vList2"/>
    <dgm:cxn modelId="{91031AE1-9373-4623-BFE0-8D3E447A7ACB}" type="presOf" srcId="{B09AB221-818B-4DAA-ACC1-CE1E538206E9}" destId="{FCE3522C-4079-4B4B-9FAA-8ED7449CC183}" srcOrd="0" destOrd="0" presId="urn:microsoft.com/office/officeart/2005/8/layout/vList2"/>
    <dgm:cxn modelId="{C13FF87B-DE5D-4900-B299-E9A651EF95A2}" type="presParOf" srcId="{FCE3522C-4079-4B4B-9FAA-8ED7449CC183}" destId="{6EF32B68-85F2-47AB-B29D-FA851E235788}" srcOrd="0" destOrd="0" presId="urn:microsoft.com/office/officeart/2005/8/layout/vList2"/>
    <dgm:cxn modelId="{50484D01-E48F-4D3E-83BA-0BEF71F153AE}" type="presParOf" srcId="{FCE3522C-4079-4B4B-9FAA-8ED7449CC183}" destId="{4EAC7B22-568E-44E8-852E-B233DAF39827}" srcOrd="1" destOrd="0" presId="urn:microsoft.com/office/officeart/2005/8/layout/vList2"/>
    <dgm:cxn modelId="{CD7039A1-2996-4E92-8151-81FDA0A03466}" type="presParOf" srcId="{FCE3522C-4079-4B4B-9FAA-8ED7449CC183}" destId="{9FFA616F-F9B2-49A1-BEAB-FF71472FF2E6}" srcOrd="2" destOrd="0" presId="urn:microsoft.com/office/officeart/2005/8/layout/vList2"/>
    <dgm:cxn modelId="{43CF715C-6B81-4B2E-B2E6-DBE93686EA6E}" type="presParOf" srcId="{FCE3522C-4079-4B4B-9FAA-8ED7449CC183}" destId="{AFCF8EFF-08BB-485C-BA3E-1F33470B5F05}" srcOrd="3" destOrd="0" presId="urn:microsoft.com/office/officeart/2005/8/layout/vList2"/>
    <dgm:cxn modelId="{56BA04FA-8ACB-4E3E-8215-CCAC152B61CD}" type="presParOf" srcId="{FCE3522C-4079-4B4B-9FAA-8ED7449CC183}" destId="{D368528B-DB61-495E-A0D4-E3DAB1D58321}" srcOrd="4" destOrd="0" presId="urn:microsoft.com/office/officeart/2005/8/layout/vList2"/>
    <dgm:cxn modelId="{987FAFB9-D5E0-47E5-A08A-D9DBEA8E5614}" type="presParOf" srcId="{FCE3522C-4079-4B4B-9FAA-8ED7449CC183}" destId="{776F7245-CEB0-48A8-ABF7-58181C41DE37}" srcOrd="5" destOrd="0" presId="urn:microsoft.com/office/officeart/2005/8/layout/vList2"/>
    <dgm:cxn modelId="{65BDE2E2-60E4-4443-BE0B-66F715BCFC39}" type="presParOf" srcId="{FCE3522C-4079-4B4B-9FAA-8ED7449CC183}" destId="{A98C62BE-0DD6-4529-AA57-9E6D48791DE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497831-A232-4611-9840-257B56FCD56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50AAAD4-4781-4D71-A166-3915DD821F48}">
      <dgm:prSet custT="1"/>
      <dgm:spPr/>
      <dgm:t>
        <a:bodyPr/>
        <a:lstStyle/>
        <a:p>
          <a:pPr algn="r" rtl="1"/>
          <a:r>
            <a:rPr lang="ar-JO" sz="2400" dirty="0"/>
            <a:t>في الشعر: الشوقيات </a:t>
          </a:r>
          <a:r>
            <a:rPr lang="ar-SA" sz="2400" dirty="0"/>
            <a:t>وهي مجموعات شعرية جمع فيها معظم قصائده في أربعة أجزاء، تناول فيها</a:t>
          </a:r>
          <a:r>
            <a:rPr lang="ar-JO" sz="2400" dirty="0"/>
            <a:t>:</a:t>
          </a:r>
          <a:endParaRPr lang="en-US" sz="2400" dirty="0"/>
        </a:p>
        <a:p>
          <a:pPr algn="r">
            <a:buSzPts val="1000"/>
            <a:buFont typeface="Courier New" panose="02070309020205020404" pitchFamily="49" charset="0"/>
            <a:buChar char="o"/>
          </a:pPr>
          <a:r>
            <a:rPr lang="ar-SA" sz="2400" dirty="0"/>
            <a:t>المدائح النبوية (مثل قصيدة </a:t>
          </a:r>
          <a:r>
            <a:rPr lang="ar-SA" sz="2400" i="1" dirty="0"/>
            <a:t>نهج البرد</a:t>
          </a:r>
          <a:r>
            <a:rPr lang="ar-JO" sz="2400" i="1" dirty="0"/>
            <a:t>)</a:t>
          </a:r>
        </a:p>
        <a:p>
          <a:pPr algn="r">
            <a:buSzPts val="1000"/>
            <a:buFont typeface="Courier New" panose="02070309020205020404" pitchFamily="49" charset="0"/>
            <a:buChar char="o"/>
          </a:pPr>
          <a:r>
            <a:rPr lang="ar-SA" sz="2400" dirty="0"/>
            <a:t>القضايا الوطنية والاجتماعية</a:t>
          </a:r>
          <a:endParaRPr lang="ar-JO" sz="2400" dirty="0"/>
        </a:p>
        <a:p>
          <a:pPr algn="r">
            <a:buSzPts val="1000"/>
            <a:buFont typeface="Courier New" panose="02070309020205020404" pitchFamily="49" charset="0"/>
            <a:buChar char="o"/>
          </a:pPr>
          <a:r>
            <a:rPr lang="ar-SA" sz="2400" dirty="0"/>
            <a:t>شعر الحكمة والرثاء والغزل</a:t>
          </a:r>
          <a:endParaRPr lang="en-US" sz="2400" dirty="0"/>
        </a:p>
      </dgm:t>
    </dgm:pt>
    <dgm:pt modelId="{D8954882-7230-46D0-95A9-CC564C0D0E77}" type="parTrans" cxnId="{70C00077-6432-408E-AE69-D100904A07FC}">
      <dgm:prSet/>
      <dgm:spPr/>
      <dgm:t>
        <a:bodyPr/>
        <a:lstStyle/>
        <a:p>
          <a:endParaRPr lang="en-US"/>
        </a:p>
      </dgm:t>
    </dgm:pt>
    <dgm:pt modelId="{F60B37D7-5AF0-46BF-9D0B-2AEE9FA5722C}" type="sibTrans" cxnId="{70C00077-6432-408E-AE69-D100904A07FC}">
      <dgm:prSet/>
      <dgm:spPr/>
      <dgm:t>
        <a:bodyPr/>
        <a:lstStyle/>
        <a:p>
          <a:endParaRPr lang="en-US"/>
        </a:p>
      </dgm:t>
    </dgm:pt>
    <dgm:pt modelId="{6F5C1CCD-9FC6-4556-BD3B-E974EDA48F56}">
      <dgm:prSet custT="1"/>
      <dgm:spPr/>
      <dgm:t>
        <a:bodyPr/>
        <a:lstStyle/>
        <a:p>
          <a:pPr algn="r">
            <a:buNone/>
          </a:pPr>
          <a:r>
            <a:rPr lang="en-US" sz="1400" b="1" dirty="0"/>
            <a:t>🎭 </a:t>
          </a:r>
          <a:endParaRPr lang="ar-JO" sz="1400" b="1" dirty="0"/>
        </a:p>
        <a:p>
          <a:pPr algn="r">
            <a:buNone/>
          </a:pPr>
          <a:r>
            <a:rPr lang="ar-SA" sz="1900" b="1" dirty="0"/>
            <a:t>في المسرح الشعري</a:t>
          </a:r>
          <a:endParaRPr lang="en-US" sz="1900" dirty="0"/>
        </a:p>
        <a:p>
          <a:pPr algn="r">
            <a:buNone/>
          </a:pPr>
          <a:r>
            <a:rPr lang="ar-JO" sz="1900" b="1" dirty="0"/>
            <a:t>مسرحية </a:t>
          </a:r>
          <a:r>
            <a:rPr lang="ar-SA" sz="1900" b="1" dirty="0"/>
            <a:t>مجنون ليلى</a:t>
          </a:r>
          <a:endParaRPr lang="en-US" sz="1900" dirty="0"/>
        </a:p>
        <a:p>
          <a:pPr algn="r">
            <a:buNone/>
          </a:pPr>
          <a:r>
            <a:rPr lang="ar-SA" sz="1900" b="1" dirty="0"/>
            <a:t>عنترة</a:t>
          </a:r>
          <a:endParaRPr lang="en-US" sz="1900" dirty="0"/>
        </a:p>
        <a:p>
          <a:pPr algn="r">
            <a:buNone/>
          </a:pPr>
          <a:r>
            <a:rPr lang="ar-JO" sz="1900" b="1" dirty="0"/>
            <a:t>مسرحية مصرع </a:t>
          </a:r>
          <a:r>
            <a:rPr lang="ar-SA" sz="1900" b="1" dirty="0"/>
            <a:t>كليوباترا</a:t>
          </a:r>
          <a:endParaRPr lang="en-US" sz="1900" dirty="0"/>
        </a:p>
        <a:p>
          <a:pPr algn="r">
            <a:buNone/>
          </a:pPr>
          <a:r>
            <a:rPr lang="ar-JO" sz="1900" b="1" dirty="0"/>
            <a:t>مسرحية </a:t>
          </a:r>
          <a:r>
            <a:rPr lang="ar-SA" sz="1900" b="1" dirty="0"/>
            <a:t>قمبيز</a:t>
          </a:r>
          <a:endParaRPr lang="en-US" sz="1900" dirty="0"/>
        </a:p>
        <a:p>
          <a:pPr algn="r">
            <a:buNone/>
          </a:pPr>
          <a:r>
            <a:rPr lang="ar-SA" sz="1900" b="1" dirty="0"/>
            <a:t>الست هدى</a:t>
          </a:r>
          <a:endParaRPr lang="en-US" sz="1900" dirty="0"/>
        </a:p>
        <a:p>
          <a:pPr algn="r">
            <a:buNone/>
          </a:pPr>
          <a:r>
            <a:rPr lang="ar-SA" sz="1900" b="1" dirty="0"/>
            <a:t>الشيخ البخاري (نثرية)</a:t>
          </a:r>
          <a:endParaRPr lang="en-US" sz="1900" dirty="0"/>
        </a:p>
        <a:p>
          <a:pPr algn="r">
            <a:buNone/>
          </a:pPr>
          <a:endParaRPr lang="en-US" sz="1400" dirty="0"/>
        </a:p>
      </dgm:t>
    </dgm:pt>
    <dgm:pt modelId="{541C21C3-4468-4365-942E-62DAF96ADD56}" type="parTrans" cxnId="{67F97309-2D6B-4232-ADBB-C1F8334469D1}">
      <dgm:prSet/>
      <dgm:spPr/>
      <dgm:t>
        <a:bodyPr/>
        <a:lstStyle/>
        <a:p>
          <a:endParaRPr lang="en-US"/>
        </a:p>
      </dgm:t>
    </dgm:pt>
    <dgm:pt modelId="{39DDDC96-9ECA-45BB-89E9-2B8A0D2497F7}" type="sibTrans" cxnId="{67F97309-2D6B-4232-ADBB-C1F8334469D1}">
      <dgm:prSet/>
      <dgm:spPr/>
      <dgm:t>
        <a:bodyPr/>
        <a:lstStyle/>
        <a:p>
          <a:endParaRPr lang="en-US"/>
        </a:p>
      </dgm:t>
    </dgm:pt>
    <dgm:pt modelId="{BF951816-218E-4DB6-8878-6013A1B66FB0}" type="pres">
      <dgm:prSet presAssocID="{1F497831-A232-4611-9840-257B56FCD56E}" presName="linear" presStyleCnt="0">
        <dgm:presLayoutVars>
          <dgm:animLvl val="lvl"/>
          <dgm:resizeHandles val="exact"/>
        </dgm:presLayoutVars>
      </dgm:prSet>
      <dgm:spPr/>
    </dgm:pt>
    <dgm:pt modelId="{D3C569C9-B0B1-43DA-86BD-59DD0F88F114}" type="pres">
      <dgm:prSet presAssocID="{B50AAAD4-4781-4D71-A166-3915DD821F4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2678C53-E507-4C95-9E4B-6EB5054D0C77}" type="pres">
      <dgm:prSet presAssocID="{F60B37D7-5AF0-46BF-9D0B-2AEE9FA5722C}" presName="spacer" presStyleCnt="0"/>
      <dgm:spPr/>
    </dgm:pt>
    <dgm:pt modelId="{DD50288E-A18F-4826-A64E-44255C04C6EB}" type="pres">
      <dgm:prSet presAssocID="{6F5C1CCD-9FC6-4556-BD3B-E974EDA48F56}" presName="parentText" presStyleLbl="node1" presStyleIdx="1" presStyleCnt="2" custLinFactY="6980" custLinFactNeighborY="100000">
        <dgm:presLayoutVars>
          <dgm:chMax val="0"/>
          <dgm:bulletEnabled val="1"/>
        </dgm:presLayoutVars>
      </dgm:prSet>
      <dgm:spPr/>
    </dgm:pt>
  </dgm:ptLst>
  <dgm:cxnLst>
    <dgm:cxn modelId="{67F97309-2D6B-4232-ADBB-C1F8334469D1}" srcId="{1F497831-A232-4611-9840-257B56FCD56E}" destId="{6F5C1CCD-9FC6-4556-BD3B-E974EDA48F56}" srcOrd="1" destOrd="0" parTransId="{541C21C3-4468-4365-942E-62DAF96ADD56}" sibTransId="{39DDDC96-9ECA-45BB-89E9-2B8A0D2497F7}"/>
    <dgm:cxn modelId="{C9F7A526-7785-47E8-AF83-3DDE9584A55E}" type="presOf" srcId="{1F497831-A232-4611-9840-257B56FCD56E}" destId="{BF951816-218E-4DB6-8878-6013A1B66FB0}" srcOrd="0" destOrd="0" presId="urn:microsoft.com/office/officeart/2005/8/layout/vList2"/>
    <dgm:cxn modelId="{70C00077-6432-408E-AE69-D100904A07FC}" srcId="{1F497831-A232-4611-9840-257B56FCD56E}" destId="{B50AAAD4-4781-4D71-A166-3915DD821F48}" srcOrd="0" destOrd="0" parTransId="{D8954882-7230-46D0-95A9-CC564C0D0E77}" sibTransId="{F60B37D7-5AF0-46BF-9D0B-2AEE9FA5722C}"/>
    <dgm:cxn modelId="{3546A08B-032A-4965-842A-2BC7E09FE2E3}" type="presOf" srcId="{6F5C1CCD-9FC6-4556-BD3B-E974EDA48F56}" destId="{DD50288E-A18F-4826-A64E-44255C04C6EB}" srcOrd="0" destOrd="0" presId="urn:microsoft.com/office/officeart/2005/8/layout/vList2"/>
    <dgm:cxn modelId="{B8AC79A6-B08A-41A1-A720-8EC00D592FD0}" type="presOf" srcId="{B50AAAD4-4781-4D71-A166-3915DD821F48}" destId="{D3C569C9-B0B1-43DA-86BD-59DD0F88F114}" srcOrd="0" destOrd="0" presId="urn:microsoft.com/office/officeart/2005/8/layout/vList2"/>
    <dgm:cxn modelId="{DE4FD3E0-C3DB-420F-A857-90FB85B72DE9}" type="presParOf" srcId="{BF951816-218E-4DB6-8878-6013A1B66FB0}" destId="{D3C569C9-B0B1-43DA-86BD-59DD0F88F114}" srcOrd="0" destOrd="0" presId="urn:microsoft.com/office/officeart/2005/8/layout/vList2"/>
    <dgm:cxn modelId="{EBAD18EA-B762-427B-9898-5192AC5D97B2}" type="presParOf" srcId="{BF951816-218E-4DB6-8878-6013A1B66FB0}" destId="{22678C53-E507-4C95-9E4B-6EB5054D0C77}" srcOrd="1" destOrd="0" presId="urn:microsoft.com/office/officeart/2005/8/layout/vList2"/>
    <dgm:cxn modelId="{75B4EE73-51A5-49A2-A5B0-B28DAA3E4A2F}" type="presParOf" srcId="{BF951816-218E-4DB6-8878-6013A1B66FB0}" destId="{DD50288E-A18F-4826-A64E-44255C04C6E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32B68-85F2-47AB-B29D-FA851E235788}">
      <dsp:nvSpPr>
        <dsp:cNvPr id="0" name=""/>
        <dsp:cNvSpPr/>
      </dsp:nvSpPr>
      <dsp:spPr>
        <a:xfrm>
          <a:off x="0" y="159610"/>
          <a:ext cx="658926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تجديد الشعر العربي</a:t>
          </a:r>
          <a:endParaRPr lang="en-US" sz="2400" kern="1200" dirty="0"/>
        </a:p>
      </dsp:txBody>
      <dsp:txXfrm>
        <a:off x="50420" y="210030"/>
        <a:ext cx="6488420" cy="932014"/>
      </dsp:txXfrm>
    </dsp:sp>
    <dsp:sp modelId="{9FFA616F-F9B2-49A1-BEAB-FF71472FF2E6}">
      <dsp:nvSpPr>
        <dsp:cNvPr id="0" name=""/>
        <dsp:cNvSpPr/>
      </dsp:nvSpPr>
      <dsp:spPr>
        <a:xfrm>
          <a:off x="0" y="2529178"/>
          <a:ext cx="6589260" cy="1032854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b="1" kern="1200" dirty="0"/>
            <a:t>إحياء المسرح الشعري العربي</a:t>
          </a:r>
          <a:endParaRPr lang="en-US" sz="2400" kern="1200" dirty="0"/>
        </a:p>
      </dsp:txBody>
      <dsp:txXfrm>
        <a:off x="50420" y="2579598"/>
        <a:ext cx="6488420" cy="932014"/>
      </dsp:txXfrm>
    </dsp:sp>
    <dsp:sp modelId="{D368528B-DB61-495E-A0D4-E3DAB1D58321}">
      <dsp:nvSpPr>
        <dsp:cNvPr id="0" name=""/>
        <dsp:cNvSpPr/>
      </dsp:nvSpPr>
      <dsp:spPr>
        <a:xfrm>
          <a:off x="92117" y="1351108"/>
          <a:ext cx="6405024" cy="967092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SA" sz="2400" kern="1200" dirty="0"/>
            <a:t>لُقّب بـ </a:t>
          </a:r>
          <a:r>
            <a:rPr lang="ar-JO" sz="2400" kern="1200" dirty="0"/>
            <a:t> "</a:t>
          </a:r>
          <a:r>
            <a:rPr lang="ar-SA" sz="2400" b="1" kern="1200" dirty="0"/>
            <a:t>أمير الشعراء</a:t>
          </a:r>
          <a:r>
            <a:rPr lang="ar-JO" sz="2400" b="1" kern="1200" dirty="0"/>
            <a:t>" </a:t>
          </a:r>
          <a:r>
            <a:rPr lang="ar-SA" sz="2400" kern="1200" dirty="0"/>
            <a:t>في حفل كبير بالقاهرة </a:t>
          </a:r>
          <a:r>
            <a:rPr lang="ar-JO" sz="2400" kern="1200" dirty="0"/>
            <a:t>عام </a:t>
          </a:r>
          <a:r>
            <a:rPr lang="ar-JO" sz="2400" b="1" kern="1200" dirty="0"/>
            <a:t>1927</a:t>
          </a:r>
          <a:br>
            <a:rPr lang="en-US" sz="2400" kern="1200" dirty="0"/>
          </a:br>
          <a:r>
            <a:rPr lang="ar-SA" sz="2400" kern="1200" dirty="0"/>
            <a:t> </a:t>
          </a:r>
          <a:endParaRPr lang="en-US" sz="2400" kern="1200" dirty="0"/>
        </a:p>
      </dsp:txBody>
      <dsp:txXfrm>
        <a:off x="139327" y="1398318"/>
        <a:ext cx="6310604" cy="872672"/>
      </dsp:txXfrm>
    </dsp:sp>
    <dsp:sp modelId="{A98C62BE-0DD6-4529-AA57-9E6D48791DE9}">
      <dsp:nvSpPr>
        <dsp:cNvPr id="0" name=""/>
        <dsp:cNvSpPr/>
      </dsp:nvSpPr>
      <dsp:spPr>
        <a:xfrm>
          <a:off x="0" y="3908726"/>
          <a:ext cx="6589260" cy="103285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ساهم في احياء اللغة العربية و تطويرها</a:t>
          </a:r>
          <a:endParaRPr lang="en-US" sz="2400" kern="1200" dirty="0"/>
        </a:p>
      </dsp:txBody>
      <dsp:txXfrm>
        <a:off x="50420" y="3959146"/>
        <a:ext cx="6488420" cy="93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569C9-B0B1-43DA-86BD-59DD0F88F114}">
      <dsp:nvSpPr>
        <dsp:cNvPr id="0" name=""/>
        <dsp:cNvSpPr/>
      </dsp:nvSpPr>
      <dsp:spPr>
        <a:xfrm>
          <a:off x="0" y="3043"/>
          <a:ext cx="7063355" cy="279595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2400" kern="1200" dirty="0"/>
            <a:t>في الشعر: الشوقيات </a:t>
          </a:r>
          <a:r>
            <a:rPr lang="ar-SA" sz="2400" kern="1200" dirty="0"/>
            <a:t>وهي مجموعات شعرية جمع فيها معظم قصائده في أربعة أجزاء، تناول فيها</a:t>
          </a:r>
          <a:r>
            <a:rPr lang="ar-JO" sz="2400" kern="1200" dirty="0"/>
            <a:t>:</a:t>
          </a:r>
          <a:endParaRPr lang="en-US" sz="2400" kern="1200" dirty="0"/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ar-SA" sz="2400" kern="1200" dirty="0"/>
            <a:t>المدائح النبوية (مثل قصيدة </a:t>
          </a:r>
          <a:r>
            <a:rPr lang="ar-SA" sz="2400" i="1" kern="1200" dirty="0"/>
            <a:t>نهج البرد</a:t>
          </a:r>
          <a:r>
            <a:rPr lang="ar-JO" sz="2400" i="1" kern="1200" dirty="0"/>
            <a:t>)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ar-SA" sz="2400" kern="1200" dirty="0"/>
            <a:t>القضايا الوطنية والاجتماعية</a:t>
          </a:r>
          <a:endParaRPr lang="ar-JO" sz="2400" kern="1200" dirty="0"/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Courier New" panose="02070309020205020404" pitchFamily="49" charset="0"/>
            <a:buNone/>
          </a:pPr>
          <a:r>
            <a:rPr lang="ar-SA" sz="2400" kern="1200" dirty="0"/>
            <a:t>شعر الحكمة والرثاء والغزل</a:t>
          </a:r>
          <a:endParaRPr lang="en-US" sz="2400" kern="1200" dirty="0"/>
        </a:p>
      </dsp:txBody>
      <dsp:txXfrm>
        <a:off x="136487" y="139530"/>
        <a:ext cx="6790381" cy="2522977"/>
      </dsp:txXfrm>
    </dsp:sp>
    <dsp:sp modelId="{DD50288E-A18F-4826-A64E-44255C04C6EB}">
      <dsp:nvSpPr>
        <dsp:cNvPr id="0" name=""/>
        <dsp:cNvSpPr/>
      </dsp:nvSpPr>
      <dsp:spPr>
        <a:xfrm>
          <a:off x="0" y="2813303"/>
          <a:ext cx="7063355" cy="2795951"/>
        </a:xfrm>
        <a:prstGeom prst="roundRect">
          <a:avLst/>
        </a:prstGeom>
        <a:solidFill>
          <a:schemeClr val="accent2">
            <a:hueOff val="-8986674"/>
            <a:satOff val="44087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🎭 </a:t>
          </a:r>
          <a:endParaRPr lang="ar-JO" sz="1400" b="1" kern="1200" dirty="0"/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 dirty="0"/>
            <a:t>في المسرح الشعري</a:t>
          </a:r>
          <a:endParaRPr lang="en-US" sz="1900" kern="1200" dirty="0"/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900" b="1" kern="1200" dirty="0"/>
            <a:t>مسرحية </a:t>
          </a:r>
          <a:r>
            <a:rPr lang="ar-SA" sz="1900" b="1" kern="1200" dirty="0"/>
            <a:t>مجنون ليلى</a:t>
          </a:r>
          <a:endParaRPr lang="en-US" sz="1900" kern="1200" dirty="0"/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 dirty="0"/>
            <a:t>عنترة</a:t>
          </a:r>
          <a:endParaRPr lang="en-US" sz="1900" kern="1200" dirty="0"/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900" b="1" kern="1200" dirty="0"/>
            <a:t>مسرحية مصرع </a:t>
          </a:r>
          <a:r>
            <a:rPr lang="ar-SA" sz="1900" b="1" kern="1200" dirty="0"/>
            <a:t>كليوباترا</a:t>
          </a:r>
          <a:endParaRPr lang="en-US" sz="1900" kern="1200" dirty="0"/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900" b="1" kern="1200" dirty="0"/>
            <a:t>مسرحية </a:t>
          </a:r>
          <a:r>
            <a:rPr lang="ar-SA" sz="1900" b="1" kern="1200" dirty="0"/>
            <a:t>قمبيز</a:t>
          </a:r>
          <a:endParaRPr lang="en-US" sz="1900" kern="1200" dirty="0"/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 dirty="0"/>
            <a:t>الست هدى</a:t>
          </a:r>
          <a:endParaRPr lang="en-US" sz="1900" kern="1200" dirty="0"/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900" b="1" kern="1200" dirty="0"/>
            <a:t>الشيخ البخاري (نثرية)</a:t>
          </a:r>
          <a:endParaRPr lang="en-US" sz="1900" kern="1200" dirty="0"/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36487" y="2949790"/>
        <a:ext cx="6790381" cy="2522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D5544-AA17-4ECE-9DED-67302DD7B880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36D86-0CCB-4FED-A094-9F9ACAD1E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09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40BA1-19DE-48BC-A145-B4EB202B67E7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CD69B-FB0A-4026-87D2-BF149E731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5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06"/>
          <p:cNvSpPr/>
          <p:nvPr userDrawn="1"/>
        </p:nvSpPr>
        <p:spPr>
          <a:xfrm>
            <a:off x="1588" y="-11593"/>
            <a:ext cx="12192000" cy="3949581"/>
          </a:xfrm>
          <a:custGeom>
            <a:avLst/>
            <a:gdLst>
              <a:gd name="connsiteX0" fmla="*/ 0 w 12192000"/>
              <a:gd name="connsiteY0" fmla="*/ 0 h 3443452"/>
              <a:gd name="connsiteX1" fmla="*/ 12192000 w 12192000"/>
              <a:gd name="connsiteY1" fmla="*/ 0 h 3443452"/>
              <a:gd name="connsiteX2" fmla="*/ 12192000 w 12192000"/>
              <a:gd name="connsiteY2" fmla="*/ 3443452 h 3443452"/>
              <a:gd name="connsiteX3" fmla="*/ 0 w 12192000"/>
              <a:gd name="connsiteY3" fmla="*/ 3443452 h 3443452"/>
              <a:gd name="connsiteX4" fmla="*/ 0 w 12192000"/>
              <a:gd name="connsiteY4" fmla="*/ 0 h 3443452"/>
              <a:gd name="connsiteX0" fmla="*/ 0 w 12192000"/>
              <a:gd name="connsiteY0" fmla="*/ 0 h 3467177"/>
              <a:gd name="connsiteX1" fmla="*/ 12192000 w 12192000"/>
              <a:gd name="connsiteY1" fmla="*/ 0 h 3467177"/>
              <a:gd name="connsiteX2" fmla="*/ 12192000 w 12192000"/>
              <a:gd name="connsiteY2" fmla="*/ 3443452 h 3467177"/>
              <a:gd name="connsiteX3" fmla="*/ 6154663 w 12192000"/>
              <a:gd name="connsiteY3" fmla="*/ 3467177 h 3467177"/>
              <a:gd name="connsiteX4" fmla="*/ 0 w 12192000"/>
              <a:gd name="connsiteY4" fmla="*/ 3443452 h 3467177"/>
              <a:gd name="connsiteX5" fmla="*/ 0 w 12192000"/>
              <a:gd name="connsiteY5" fmla="*/ 0 h 3467177"/>
              <a:gd name="connsiteX0" fmla="*/ 0 w 12192000"/>
              <a:gd name="connsiteY0" fmla="*/ 0 h 3467177"/>
              <a:gd name="connsiteX1" fmla="*/ 12192000 w 12192000"/>
              <a:gd name="connsiteY1" fmla="*/ 0 h 3467177"/>
              <a:gd name="connsiteX2" fmla="*/ 12192000 w 12192000"/>
              <a:gd name="connsiteY2" fmla="*/ 3443452 h 3467177"/>
              <a:gd name="connsiteX3" fmla="*/ 6154663 w 12192000"/>
              <a:gd name="connsiteY3" fmla="*/ 3467177 h 3467177"/>
              <a:gd name="connsiteX4" fmla="*/ 0 w 12192000"/>
              <a:gd name="connsiteY4" fmla="*/ 3443452 h 3467177"/>
              <a:gd name="connsiteX5" fmla="*/ 0 w 12192000"/>
              <a:gd name="connsiteY5" fmla="*/ 0 h 3467177"/>
              <a:gd name="connsiteX0" fmla="*/ 0 w 12192000"/>
              <a:gd name="connsiteY0" fmla="*/ 0 h 3807419"/>
              <a:gd name="connsiteX1" fmla="*/ 12192000 w 12192000"/>
              <a:gd name="connsiteY1" fmla="*/ 0 h 3807419"/>
              <a:gd name="connsiteX2" fmla="*/ 12192000 w 12192000"/>
              <a:gd name="connsiteY2" fmla="*/ 3443452 h 3807419"/>
              <a:gd name="connsiteX3" fmla="*/ 6154663 w 12192000"/>
              <a:gd name="connsiteY3" fmla="*/ 3807419 h 3807419"/>
              <a:gd name="connsiteX4" fmla="*/ 0 w 12192000"/>
              <a:gd name="connsiteY4" fmla="*/ 3443452 h 3807419"/>
              <a:gd name="connsiteX5" fmla="*/ 0 w 12192000"/>
              <a:gd name="connsiteY5" fmla="*/ 0 h 3807419"/>
              <a:gd name="connsiteX0" fmla="*/ 0 w 12192000"/>
              <a:gd name="connsiteY0" fmla="*/ 0 h 3977540"/>
              <a:gd name="connsiteX1" fmla="*/ 12192000 w 12192000"/>
              <a:gd name="connsiteY1" fmla="*/ 0 h 3977540"/>
              <a:gd name="connsiteX2" fmla="*/ 12192000 w 12192000"/>
              <a:gd name="connsiteY2" fmla="*/ 3443452 h 3977540"/>
              <a:gd name="connsiteX3" fmla="*/ 6154663 w 12192000"/>
              <a:gd name="connsiteY3" fmla="*/ 3977540 h 3977540"/>
              <a:gd name="connsiteX4" fmla="*/ 0 w 12192000"/>
              <a:gd name="connsiteY4" fmla="*/ 3443452 h 3977540"/>
              <a:gd name="connsiteX5" fmla="*/ 0 w 12192000"/>
              <a:gd name="connsiteY5" fmla="*/ 0 h 3977540"/>
              <a:gd name="connsiteX0" fmla="*/ 0 w 12192000"/>
              <a:gd name="connsiteY0" fmla="*/ 0 h 4168926"/>
              <a:gd name="connsiteX1" fmla="*/ 12192000 w 12192000"/>
              <a:gd name="connsiteY1" fmla="*/ 0 h 4168926"/>
              <a:gd name="connsiteX2" fmla="*/ 12192000 w 12192000"/>
              <a:gd name="connsiteY2" fmla="*/ 3443452 h 4168926"/>
              <a:gd name="connsiteX3" fmla="*/ 6175928 w 12192000"/>
              <a:gd name="connsiteY3" fmla="*/ 4168926 h 4168926"/>
              <a:gd name="connsiteX4" fmla="*/ 0 w 12192000"/>
              <a:gd name="connsiteY4" fmla="*/ 3443452 h 4168926"/>
              <a:gd name="connsiteX5" fmla="*/ 0 w 12192000"/>
              <a:gd name="connsiteY5" fmla="*/ 0 h 4168926"/>
              <a:gd name="connsiteX0" fmla="*/ 0 w 12192000"/>
              <a:gd name="connsiteY0" fmla="*/ 0 h 4009437"/>
              <a:gd name="connsiteX1" fmla="*/ 12192000 w 12192000"/>
              <a:gd name="connsiteY1" fmla="*/ 0 h 4009437"/>
              <a:gd name="connsiteX2" fmla="*/ 12192000 w 12192000"/>
              <a:gd name="connsiteY2" fmla="*/ 3443452 h 4009437"/>
              <a:gd name="connsiteX3" fmla="*/ 6165296 w 12192000"/>
              <a:gd name="connsiteY3" fmla="*/ 4009437 h 4009437"/>
              <a:gd name="connsiteX4" fmla="*/ 0 w 12192000"/>
              <a:gd name="connsiteY4" fmla="*/ 3443452 h 4009437"/>
              <a:gd name="connsiteX5" fmla="*/ 0 w 12192000"/>
              <a:gd name="connsiteY5" fmla="*/ 0 h 4009437"/>
              <a:gd name="connsiteX0" fmla="*/ 0 w 12192000"/>
              <a:gd name="connsiteY0" fmla="*/ 0 h 4115763"/>
              <a:gd name="connsiteX1" fmla="*/ 12192000 w 12192000"/>
              <a:gd name="connsiteY1" fmla="*/ 0 h 4115763"/>
              <a:gd name="connsiteX2" fmla="*/ 12192000 w 12192000"/>
              <a:gd name="connsiteY2" fmla="*/ 3443452 h 4115763"/>
              <a:gd name="connsiteX3" fmla="*/ 6165296 w 12192000"/>
              <a:gd name="connsiteY3" fmla="*/ 4115763 h 4115763"/>
              <a:gd name="connsiteX4" fmla="*/ 0 w 12192000"/>
              <a:gd name="connsiteY4" fmla="*/ 3443452 h 4115763"/>
              <a:gd name="connsiteX5" fmla="*/ 0 w 12192000"/>
              <a:gd name="connsiteY5" fmla="*/ 0 h 4115763"/>
              <a:gd name="connsiteX0" fmla="*/ 0 w 12192000"/>
              <a:gd name="connsiteY0" fmla="*/ 0 h 3892479"/>
              <a:gd name="connsiteX1" fmla="*/ 12192000 w 12192000"/>
              <a:gd name="connsiteY1" fmla="*/ 0 h 3892479"/>
              <a:gd name="connsiteX2" fmla="*/ 12192000 w 12192000"/>
              <a:gd name="connsiteY2" fmla="*/ 3443452 h 3892479"/>
              <a:gd name="connsiteX3" fmla="*/ 6101500 w 12192000"/>
              <a:gd name="connsiteY3" fmla="*/ 3892479 h 3892479"/>
              <a:gd name="connsiteX4" fmla="*/ 0 w 12192000"/>
              <a:gd name="connsiteY4" fmla="*/ 3443452 h 3892479"/>
              <a:gd name="connsiteX5" fmla="*/ 0 w 12192000"/>
              <a:gd name="connsiteY5" fmla="*/ 0 h 3892479"/>
              <a:gd name="connsiteX0" fmla="*/ 0 w 12192000"/>
              <a:gd name="connsiteY0" fmla="*/ 0 h 3892479"/>
              <a:gd name="connsiteX1" fmla="*/ 12192000 w 12192000"/>
              <a:gd name="connsiteY1" fmla="*/ 0 h 3892479"/>
              <a:gd name="connsiteX2" fmla="*/ 12192000 w 12192000"/>
              <a:gd name="connsiteY2" fmla="*/ 3443452 h 3892479"/>
              <a:gd name="connsiteX3" fmla="*/ 6101500 w 12192000"/>
              <a:gd name="connsiteY3" fmla="*/ 3892479 h 3892479"/>
              <a:gd name="connsiteX4" fmla="*/ 0 w 12192000"/>
              <a:gd name="connsiteY4" fmla="*/ 3443452 h 3892479"/>
              <a:gd name="connsiteX5" fmla="*/ 0 w 12192000"/>
              <a:gd name="connsiteY5" fmla="*/ 0 h 3892479"/>
              <a:gd name="connsiteX0" fmla="*/ 0 w 12192000"/>
              <a:gd name="connsiteY0" fmla="*/ 0 h 3894949"/>
              <a:gd name="connsiteX1" fmla="*/ 12192000 w 12192000"/>
              <a:gd name="connsiteY1" fmla="*/ 0 h 3894949"/>
              <a:gd name="connsiteX2" fmla="*/ 12192000 w 12192000"/>
              <a:gd name="connsiteY2" fmla="*/ 3443452 h 3894949"/>
              <a:gd name="connsiteX3" fmla="*/ 6101500 w 12192000"/>
              <a:gd name="connsiteY3" fmla="*/ 3892479 h 3894949"/>
              <a:gd name="connsiteX4" fmla="*/ 3368933 w 12192000"/>
              <a:gd name="connsiteY4" fmla="*/ 3616033 h 3894949"/>
              <a:gd name="connsiteX5" fmla="*/ 0 w 12192000"/>
              <a:gd name="connsiteY5" fmla="*/ 3443452 h 3894949"/>
              <a:gd name="connsiteX6" fmla="*/ 0 w 12192000"/>
              <a:gd name="connsiteY6" fmla="*/ 0 h 3894949"/>
              <a:gd name="connsiteX0" fmla="*/ 0 w 12192000"/>
              <a:gd name="connsiteY0" fmla="*/ 0 h 3895743"/>
              <a:gd name="connsiteX1" fmla="*/ 12192000 w 12192000"/>
              <a:gd name="connsiteY1" fmla="*/ 0 h 3895743"/>
              <a:gd name="connsiteX2" fmla="*/ 12192000 w 12192000"/>
              <a:gd name="connsiteY2" fmla="*/ 3443452 h 3895743"/>
              <a:gd name="connsiteX3" fmla="*/ 6101500 w 12192000"/>
              <a:gd name="connsiteY3" fmla="*/ 3892479 h 3895743"/>
              <a:gd name="connsiteX4" fmla="*/ 3368933 w 12192000"/>
              <a:gd name="connsiteY4" fmla="*/ 3616033 h 3895743"/>
              <a:gd name="connsiteX5" fmla="*/ 0 w 12192000"/>
              <a:gd name="connsiteY5" fmla="*/ 3443452 h 3895743"/>
              <a:gd name="connsiteX6" fmla="*/ 0 w 12192000"/>
              <a:gd name="connsiteY6" fmla="*/ 0 h 3895743"/>
              <a:gd name="connsiteX0" fmla="*/ 0 w 12192000"/>
              <a:gd name="connsiteY0" fmla="*/ 0 h 3902566"/>
              <a:gd name="connsiteX1" fmla="*/ 12192000 w 12192000"/>
              <a:gd name="connsiteY1" fmla="*/ 0 h 3902566"/>
              <a:gd name="connsiteX2" fmla="*/ 12192000 w 12192000"/>
              <a:gd name="connsiteY2" fmla="*/ 3443452 h 3902566"/>
              <a:gd name="connsiteX3" fmla="*/ 6101500 w 12192000"/>
              <a:gd name="connsiteY3" fmla="*/ 3892479 h 3902566"/>
              <a:gd name="connsiteX4" fmla="*/ 3347668 w 12192000"/>
              <a:gd name="connsiteY4" fmla="*/ 3754256 h 3902566"/>
              <a:gd name="connsiteX5" fmla="*/ 0 w 12192000"/>
              <a:gd name="connsiteY5" fmla="*/ 3443452 h 3902566"/>
              <a:gd name="connsiteX6" fmla="*/ 0 w 12192000"/>
              <a:gd name="connsiteY6" fmla="*/ 0 h 3902566"/>
              <a:gd name="connsiteX0" fmla="*/ 0 w 12192000"/>
              <a:gd name="connsiteY0" fmla="*/ 0 h 3893536"/>
              <a:gd name="connsiteX1" fmla="*/ 12192000 w 12192000"/>
              <a:gd name="connsiteY1" fmla="*/ 0 h 3893536"/>
              <a:gd name="connsiteX2" fmla="*/ 12192000 w 12192000"/>
              <a:gd name="connsiteY2" fmla="*/ 3443452 h 3893536"/>
              <a:gd name="connsiteX3" fmla="*/ 6101500 w 12192000"/>
              <a:gd name="connsiteY3" fmla="*/ 3892479 h 3893536"/>
              <a:gd name="connsiteX4" fmla="*/ 3347668 w 12192000"/>
              <a:gd name="connsiteY4" fmla="*/ 3754256 h 3893536"/>
              <a:gd name="connsiteX5" fmla="*/ 0 w 12192000"/>
              <a:gd name="connsiteY5" fmla="*/ 3443452 h 3893536"/>
              <a:gd name="connsiteX6" fmla="*/ 0 w 12192000"/>
              <a:gd name="connsiteY6" fmla="*/ 0 h 3893536"/>
              <a:gd name="connsiteX0" fmla="*/ 0 w 12192000"/>
              <a:gd name="connsiteY0" fmla="*/ 0 h 3894693"/>
              <a:gd name="connsiteX1" fmla="*/ 12192000 w 12192000"/>
              <a:gd name="connsiteY1" fmla="*/ 0 h 3894693"/>
              <a:gd name="connsiteX2" fmla="*/ 12192000 w 12192000"/>
              <a:gd name="connsiteY2" fmla="*/ 3443452 h 3894693"/>
              <a:gd name="connsiteX3" fmla="*/ 6101500 w 12192000"/>
              <a:gd name="connsiteY3" fmla="*/ 3892479 h 3894693"/>
              <a:gd name="connsiteX4" fmla="*/ 3347668 w 12192000"/>
              <a:gd name="connsiteY4" fmla="*/ 3754256 h 3894693"/>
              <a:gd name="connsiteX5" fmla="*/ 0 w 12192000"/>
              <a:gd name="connsiteY5" fmla="*/ 3443452 h 3894693"/>
              <a:gd name="connsiteX6" fmla="*/ 0 w 12192000"/>
              <a:gd name="connsiteY6" fmla="*/ 0 h 3894693"/>
              <a:gd name="connsiteX0" fmla="*/ 0 w 12192000"/>
              <a:gd name="connsiteY0" fmla="*/ 0 h 3902390"/>
              <a:gd name="connsiteX1" fmla="*/ 12192000 w 12192000"/>
              <a:gd name="connsiteY1" fmla="*/ 0 h 3902390"/>
              <a:gd name="connsiteX2" fmla="*/ 12192000 w 12192000"/>
              <a:gd name="connsiteY2" fmla="*/ 3443452 h 3902390"/>
              <a:gd name="connsiteX3" fmla="*/ 6101500 w 12192000"/>
              <a:gd name="connsiteY3" fmla="*/ 3892479 h 3902390"/>
              <a:gd name="connsiteX4" fmla="*/ 4187640 w 12192000"/>
              <a:gd name="connsiteY4" fmla="*/ 3754255 h 3902390"/>
              <a:gd name="connsiteX5" fmla="*/ 3347668 w 12192000"/>
              <a:gd name="connsiteY5" fmla="*/ 3754256 h 3902390"/>
              <a:gd name="connsiteX6" fmla="*/ 0 w 12192000"/>
              <a:gd name="connsiteY6" fmla="*/ 3443452 h 3902390"/>
              <a:gd name="connsiteX7" fmla="*/ 0 w 12192000"/>
              <a:gd name="connsiteY7" fmla="*/ 0 h 3902390"/>
              <a:gd name="connsiteX0" fmla="*/ 0 w 12192000"/>
              <a:gd name="connsiteY0" fmla="*/ 0 h 3897882"/>
              <a:gd name="connsiteX1" fmla="*/ 12192000 w 12192000"/>
              <a:gd name="connsiteY1" fmla="*/ 0 h 3897882"/>
              <a:gd name="connsiteX2" fmla="*/ 12192000 w 12192000"/>
              <a:gd name="connsiteY2" fmla="*/ 3443452 h 3897882"/>
              <a:gd name="connsiteX3" fmla="*/ 6101500 w 12192000"/>
              <a:gd name="connsiteY3" fmla="*/ 3892479 h 3897882"/>
              <a:gd name="connsiteX4" fmla="*/ 4208905 w 12192000"/>
              <a:gd name="connsiteY4" fmla="*/ 3584134 h 3897882"/>
              <a:gd name="connsiteX5" fmla="*/ 3347668 w 12192000"/>
              <a:gd name="connsiteY5" fmla="*/ 3754256 h 3897882"/>
              <a:gd name="connsiteX6" fmla="*/ 0 w 12192000"/>
              <a:gd name="connsiteY6" fmla="*/ 3443452 h 3897882"/>
              <a:gd name="connsiteX7" fmla="*/ 0 w 12192000"/>
              <a:gd name="connsiteY7" fmla="*/ 0 h 3897882"/>
              <a:gd name="connsiteX0" fmla="*/ 0 w 12192000"/>
              <a:gd name="connsiteY0" fmla="*/ 0 h 3897882"/>
              <a:gd name="connsiteX1" fmla="*/ 12192000 w 12192000"/>
              <a:gd name="connsiteY1" fmla="*/ 0 h 3897882"/>
              <a:gd name="connsiteX2" fmla="*/ 12192000 w 12192000"/>
              <a:gd name="connsiteY2" fmla="*/ 3443452 h 3897882"/>
              <a:gd name="connsiteX3" fmla="*/ 6101500 w 12192000"/>
              <a:gd name="connsiteY3" fmla="*/ 3892479 h 3897882"/>
              <a:gd name="connsiteX4" fmla="*/ 4208905 w 12192000"/>
              <a:gd name="connsiteY4" fmla="*/ 3584134 h 3897882"/>
              <a:gd name="connsiteX5" fmla="*/ 3347668 w 12192000"/>
              <a:gd name="connsiteY5" fmla="*/ 3754256 h 3897882"/>
              <a:gd name="connsiteX6" fmla="*/ 0 w 12192000"/>
              <a:gd name="connsiteY6" fmla="*/ 3443452 h 3897882"/>
              <a:gd name="connsiteX7" fmla="*/ 0 w 12192000"/>
              <a:gd name="connsiteY7" fmla="*/ 0 h 3897882"/>
              <a:gd name="connsiteX0" fmla="*/ 0 w 12192000"/>
              <a:gd name="connsiteY0" fmla="*/ 0 h 3897882"/>
              <a:gd name="connsiteX1" fmla="*/ 12192000 w 12192000"/>
              <a:gd name="connsiteY1" fmla="*/ 0 h 3897882"/>
              <a:gd name="connsiteX2" fmla="*/ 12192000 w 12192000"/>
              <a:gd name="connsiteY2" fmla="*/ 3443452 h 3897882"/>
              <a:gd name="connsiteX3" fmla="*/ 6101500 w 12192000"/>
              <a:gd name="connsiteY3" fmla="*/ 3892479 h 3897882"/>
              <a:gd name="connsiteX4" fmla="*/ 4208905 w 12192000"/>
              <a:gd name="connsiteY4" fmla="*/ 3584134 h 3897882"/>
              <a:gd name="connsiteX5" fmla="*/ 3347668 w 12192000"/>
              <a:gd name="connsiteY5" fmla="*/ 3754256 h 3897882"/>
              <a:gd name="connsiteX6" fmla="*/ 0 w 12192000"/>
              <a:gd name="connsiteY6" fmla="*/ 3443452 h 3897882"/>
              <a:gd name="connsiteX7" fmla="*/ 0 w 12192000"/>
              <a:gd name="connsiteY7" fmla="*/ 0 h 3897882"/>
              <a:gd name="connsiteX0" fmla="*/ 0 w 12192000"/>
              <a:gd name="connsiteY0" fmla="*/ 0 h 3897882"/>
              <a:gd name="connsiteX1" fmla="*/ 12192000 w 12192000"/>
              <a:gd name="connsiteY1" fmla="*/ 0 h 3897882"/>
              <a:gd name="connsiteX2" fmla="*/ 12192000 w 12192000"/>
              <a:gd name="connsiteY2" fmla="*/ 3443452 h 3897882"/>
              <a:gd name="connsiteX3" fmla="*/ 6101500 w 12192000"/>
              <a:gd name="connsiteY3" fmla="*/ 3892479 h 3897882"/>
              <a:gd name="connsiteX4" fmla="*/ 4208905 w 12192000"/>
              <a:gd name="connsiteY4" fmla="*/ 3584134 h 3897882"/>
              <a:gd name="connsiteX5" fmla="*/ 3347668 w 12192000"/>
              <a:gd name="connsiteY5" fmla="*/ 3754256 h 3897882"/>
              <a:gd name="connsiteX6" fmla="*/ 0 w 12192000"/>
              <a:gd name="connsiteY6" fmla="*/ 3443452 h 3897882"/>
              <a:gd name="connsiteX7" fmla="*/ 0 w 12192000"/>
              <a:gd name="connsiteY7" fmla="*/ 0 h 3897882"/>
              <a:gd name="connsiteX0" fmla="*/ 0 w 12192000"/>
              <a:gd name="connsiteY0" fmla="*/ 0 h 3897882"/>
              <a:gd name="connsiteX1" fmla="*/ 12192000 w 12192000"/>
              <a:gd name="connsiteY1" fmla="*/ 0 h 3897882"/>
              <a:gd name="connsiteX2" fmla="*/ 12192000 w 12192000"/>
              <a:gd name="connsiteY2" fmla="*/ 3443452 h 3897882"/>
              <a:gd name="connsiteX3" fmla="*/ 6101500 w 12192000"/>
              <a:gd name="connsiteY3" fmla="*/ 3892479 h 3897882"/>
              <a:gd name="connsiteX4" fmla="*/ 4208905 w 12192000"/>
              <a:gd name="connsiteY4" fmla="*/ 3584134 h 3897882"/>
              <a:gd name="connsiteX5" fmla="*/ 3341318 w 12192000"/>
              <a:gd name="connsiteY5" fmla="*/ 3716156 h 3897882"/>
              <a:gd name="connsiteX6" fmla="*/ 0 w 12192000"/>
              <a:gd name="connsiteY6" fmla="*/ 3443452 h 3897882"/>
              <a:gd name="connsiteX7" fmla="*/ 0 w 12192000"/>
              <a:gd name="connsiteY7" fmla="*/ 0 h 3897882"/>
              <a:gd name="connsiteX0" fmla="*/ 0 w 12192000"/>
              <a:gd name="connsiteY0" fmla="*/ 0 h 3897976"/>
              <a:gd name="connsiteX1" fmla="*/ 12192000 w 12192000"/>
              <a:gd name="connsiteY1" fmla="*/ 0 h 3897976"/>
              <a:gd name="connsiteX2" fmla="*/ 12192000 w 12192000"/>
              <a:gd name="connsiteY2" fmla="*/ 3443452 h 3897976"/>
              <a:gd name="connsiteX3" fmla="*/ 6101500 w 12192000"/>
              <a:gd name="connsiteY3" fmla="*/ 3892479 h 3897976"/>
              <a:gd name="connsiteX4" fmla="*/ 4164455 w 12192000"/>
              <a:gd name="connsiteY4" fmla="*/ 3590484 h 3897976"/>
              <a:gd name="connsiteX5" fmla="*/ 3341318 w 12192000"/>
              <a:gd name="connsiteY5" fmla="*/ 3716156 h 3897976"/>
              <a:gd name="connsiteX6" fmla="*/ 0 w 12192000"/>
              <a:gd name="connsiteY6" fmla="*/ 3443452 h 3897976"/>
              <a:gd name="connsiteX7" fmla="*/ 0 w 12192000"/>
              <a:gd name="connsiteY7" fmla="*/ 0 h 3897976"/>
              <a:gd name="connsiteX0" fmla="*/ 0 w 12192000"/>
              <a:gd name="connsiteY0" fmla="*/ 0 h 3898612"/>
              <a:gd name="connsiteX1" fmla="*/ 12192000 w 12192000"/>
              <a:gd name="connsiteY1" fmla="*/ 0 h 3898612"/>
              <a:gd name="connsiteX2" fmla="*/ 12192000 w 12192000"/>
              <a:gd name="connsiteY2" fmla="*/ 3443452 h 3898612"/>
              <a:gd name="connsiteX3" fmla="*/ 6101500 w 12192000"/>
              <a:gd name="connsiteY3" fmla="*/ 3892479 h 3898612"/>
              <a:gd name="connsiteX4" fmla="*/ 4164455 w 12192000"/>
              <a:gd name="connsiteY4" fmla="*/ 3628584 h 3898612"/>
              <a:gd name="connsiteX5" fmla="*/ 3341318 w 12192000"/>
              <a:gd name="connsiteY5" fmla="*/ 3716156 h 3898612"/>
              <a:gd name="connsiteX6" fmla="*/ 0 w 12192000"/>
              <a:gd name="connsiteY6" fmla="*/ 3443452 h 3898612"/>
              <a:gd name="connsiteX7" fmla="*/ 0 w 12192000"/>
              <a:gd name="connsiteY7" fmla="*/ 0 h 3898612"/>
              <a:gd name="connsiteX0" fmla="*/ 0 w 12192000"/>
              <a:gd name="connsiteY0" fmla="*/ 0 h 3898612"/>
              <a:gd name="connsiteX1" fmla="*/ 12192000 w 12192000"/>
              <a:gd name="connsiteY1" fmla="*/ 0 h 3898612"/>
              <a:gd name="connsiteX2" fmla="*/ 12192000 w 12192000"/>
              <a:gd name="connsiteY2" fmla="*/ 3443452 h 3898612"/>
              <a:gd name="connsiteX3" fmla="*/ 8856662 w 12192000"/>
              <a:gd name="connsiteY3" fmla="*/ 3669194 h 3898612"/>
              <a:gd name="connsiteX4" fmla="*/ 6101500 w 12192000"/>
              <a:gd name="connsiteY4" fmla="*/ 3892479 h 3898612"/>
              <a:gd name="connsiteX5" fmla="*/ 4164455 w 12192000"/>
              <a:gd name="connsiteY5" fmla="*/ 3628584 h 3898612"/>
              <a:gd name="connsiteX6" fmla="*/ 3341318 w 12192000"/>
              <a:gd name="connsiteY6" fmla="*/ 3716156 h 3898612"/>
              <a:gd name="connsiteX7" fmla="*/ 0 w 12192000"/>
              <a:gd name="connsiteY7" fmla="*/ 3443452 h 3898612"/>
              <a:gd name="connsiteX8" fmla="*/ 0 w 12192000"/>
              <a:gd name="connsiteY8" fmla="*/ 0 h 3898612"/>
              <a:gd name="connsiteX0" fmla="*/ 0 w 12192000"/>
              <a:gd name="connsiteY0" fmla="*/ 0 h 3926369"/>
              <a:gd name="connsiteX1" fmla="*/ 12192000 w 12192000"/>
              <a:gd name="connsiteY1" fmla="*/ 0 h 3926369"/>
              <a:gd name="connsiteX2" fmla="*/ 12192000 w 12192000"/>
              <a:gd name="connsiteY2" fmla="*/ 3443452 h 3926369"/>
              <a:gd name="connsiteX3" fmla="*/ 8847137 w 12192000"/>
              <a:gd name="connsiteY3" fmla="*/ 3926369 h 3926369"/>
              <a:gd name="connsiteX4" fmla="*/ 6101500 w 12192000"/>
              <a:gd name="connsiteY4" fmla="*/ 3892479 h 3926369"/>
              <a:gd name="connsiteX5" fmla="*/ 4164455 w 12192000"/>
              <a:gd name="connsiteY5" fmla="*/ 3628584 h 3926369"/>
              <a:gd name="connsiteX6" fmla="*/ 3341318 w 12192000"/>
              <a:gd name="connsiteY6" fmla="*/ 3716156 h 3926369"/>
              <a:gd name="connsiteX7" fmla="*/ 0 w 12192000"/>
              <a:gd name="connsiteY7" fmla="*/ 3443452 h 3926369"/>
              <a:gd name="connsiteX8" fmla="*/ 0 w 12192000"/>
              <a:gd name="connsiteY8" fmla="*/ 0 h 3926369"/>
              <a:gd name="connsiteX0" fmla="*/ 0 w 12192000"/>
              <a:gd name="connsiteY0" fmla="*/ 0 h 3926369"/>
              <a:gd name="connsiteX1" fmla="*/ 12192000 w 12192000"/>
              <a:gd name="connsiteY1" fmla="*/ 0 h 3926369"/>
              <a:gd name="connsiteX2" fmla="*/ 12192000 w 12192000"/>
              <a:gd name="connsiteY2" fmla="*/ 3443452 h 3926369"/>
              <a:gd name="connsiteX3" fmla="*/ 8847137 w 12192000"/>
              <a:gd name="connsiteY3" fmla="*/ 3926369 h 3926369"/>
              <a:gd name="connsiteX4" fmla="*/ 7799387 w 12192000"/>
              <a:gd name="connsiteY4" fmla="*/ 3916844 h 3926369"/>
              <a:gd name="connsiteX5" fmla="*/ 6101500 w 12192000"/>
              <a:gd name="connsiteY5" fmla="*/ 3892479 h 3926369"/>
              <a:gd name="connsiteX6" fmla="*/ 4164455 w 12192000"/>
              <a:gd name="connsiteY6" fmla="*/ 3628584 h 3926369"/>
              <a:gd name="connsiteX7" fmla="*/ 3341318 w 12192000"/>
              <a:gd name="connsiteY7" fmla="*/ 3716156 h 3926369"/>
              <a:gd name="connsiteX8" fmla="*/ 0 w 12192000"/>
              <a:gd name="connsiteY8" fmla="*/ 3443452 h 3926369"/>
              <a:gd name="connsiteX9" fmla="*/ 0 w 12192000"/>
              <a:gd name="connsiteY9" fmla="*/ 0 h 3926369"/>
              <a:gd name="connsiteX0" fmla="*/ 0 w 12192000"/>
              <a:gd name="connsiteY0" fmla="*/ 0 h 3926369"/>
              <a:gd name="connsiteX1" fmla="*/ 12192000 w 12192000"/>
              <a:gd name="connsiteY1" fmla="*/ 0 h 3926369"/>
              <a:gd name="connsiteX2" fmla="*/ 12192000 w 12192000"/>
              <a:gd name="connsiteY2" fmla="*/ 3443452 h 3926369"/>
              <a:gd name="connsiteX3" fmla="*/ 8847137 w 12192000"/>
              <a:gd name="connsiteY3" fmla="*/ 3926369 h 3926369"/>
              <a:gd name="connsiteX4" fmla="*/ 7980362 w 12192000"/>
              <a:gd name="connsiteY4" fmla="*/ 3745394 h 3926369"/>
              <a:gd name="connsiteX5" fmla="*/ 6101500 w 12192000"/>
              <a:gd name="connsiteY5" fmla="*/ 3892479 h 3926369"/>
              <a:gd name="connsiteX6" fmla="*/ 4164455 w 12192000"/>
              <a:gd name="connsiteY6" fmla="*/ 3628584 h 3926369"/>
              <a:gd name="connsiteX7" fmla="*/ 3341318 w 12192000"/>
              <a:gd name="connsiteY7" fmla="*/ 3716156 h 3926369"/>
              <a:gd name="connsiteX8" fmla="*/ 0 w 12192000"/>
              <a:gd name="connsiteY8" fmla="*/ 3443452 h 3926369"/>
              <a:gd name="connsiteX9" fmla="*/ 0 w 12192000"/>
              <a:gd name="connsiteY9" fmla="*/ 0 h 3926369"/>
              <a:gd name="connsiteX0" fmla="*/ 0 w 12192000"/>
              <a:gd name="connsiteY0" fmla="*/ 0 h 3928765"/>
              <a:gd name="connsiteX1" fmla="*/ 12192000 w 12192000"/>
              <a:gd name="connsiteY1" fmla="*/ 0 h 3928765"/>
              <a:gd name="connsiteX2" fmla="*/ 12192000 w 12192000"/>
              <a:gd name="connsiteY2" fmla="*/ 3443452 h 3928765"/>
              <a:gd name="connsiteX3" fmla="*/ 8847137 w 12192000"/>
              <a:gd name="connsiteY3" fmla="*/ 3926369 h 3928765"/>
              <a:gd name="connsiteX4" fmla="*/ 7980362 w 12192000"/>
              <a:gd name="connsiteY4" fmla="*/ 3745394 h 3928765"/>
              <a:gd name="connsiteX5" fmla="*/ 6101500 w 12192000"/>
              <a:gd name="connsiteY5" fmla="*/ 3892479 h 3928765"/>
              <a:gd name="connsiteX6" fmla="*/ 4164455 w 12192000"/>
              <a:gd name="connsiteY6" fmla="*/ 3628584 h 3928765"/>
              <a:gd name="connsiteX7" fmla="*/ 3341318 w 12192000"/>
              <a:gd name="connsiteY7" fmla="*/ 3716156 h 3928765"/>
              <a:gd name="connsiteX8" fmla="*/ 0 w 12192000"/>
              <a:gd name="connsiteY8" fmla="*/ 3443452 h 3928765"/>
              <a:gd name="connsiteX9" fmla="*/ 0 w 12192000"/>
              <a:gd name="connsiteY9" fmla="*/ 0 h 3928765"/>
              <a:gd name="connsiteX0" fmla="*/ 0 w 12192000"/>
              <a:gd name="connsiteY0" fmla="*/ 0 h 3928765"/>
              <a:gd name="connsiteX1" fmla="*/ 12192000 w 12192000"/>
              <a:gd name="connsiteY1" fmla="*/ 0 h 3928765"/>
              <a:gd name="connsiteX2" fmla="*/ 12192000 w 12192000"/>
              <a:gd name="connsiteY2" fmla="*/ 3443452 h 3928765"/>
              <a:gd name="connsiteX3" fmla="*/ 8802687 w 12192000"/>
              <a:gd name="connsiteY3" fmla="*/ 3926369 h 3928765"/>
              <a:gd name="connsiteX4" fmla="*/ 7980362 w 12192000"/>
              <a:gd name="connsiteY4" fmla="*/ 3745394 h 3928765"/>
              <a:gd name="connsiteX5" fmla="*/ 6101500 w 12192000"/>
              <a:gd name="connsiteY5" fmla="*/ 3892479 h 3928765"/>
              <a:gd name="connsiteX6" fmla="*/ 4164455 w 12192000"/>
              <a:gd name="connsiteY6" fmla="*/ 3628584 h 3928765"/>
              <a:gd name="connsiteX7" fmla="*/ 3341318 w 12192000"/>
              <a:gd name="connsiteY7" fmla="*/ 3716156 h 3928765"/>
              <a:gd name="connsiteX8" fmla="*/ 0 w 12192000"/>
              <a:gd name="connsiteY8" fmla="*/ 3443452 h 3928765"/>
              <a:gd name="connsiteX9" fmla="*/ 0 w 12192000"/>
              <a:gd name="connsiteY9" fmla="*/ 0 h 3928765"/>
              <a:gd name="connsiteX0" fmla="*/ 0 w 12192000"/>
              <a:gd name="connsiteY0" fmla="*/ 0 h 3926369"/>
              <a:gd name="connsiteX1" fmla="*/ 12192000 w 12192000"/>
              <a:gd name="connsiteY1" fmla="*/ 0 h 3926369"/>
              <a:gd name="connsiteX2" fmla="*/ 12192000 w 12192000"/>
              <a:gd name="connsiteY2" fmla="*/ 3443452 h 3926369"/>
              <a:gd name="connsiteX3" fmla="*/ 8802687 w 12192000"/>
              <a:gd name="connsiteY3" fmla="*/ 3926369 h 3926369"/>
              <a:gd name="connsiteX4" fmla="*/ 7980362 w 12192000"/>
              <a:gd name="connsiteY4" fmla="*/ 3745394 h 3926369"/>
              <a:gd name="connsiteX5" fmla="*/ 6101500 w 12192000"/>
              <a:gd name="connsiteY5" fmla="*/ 3892479 h 3926369"/>
              <a:gd name="connsiteX6" fmla="*/ 4164455 w 12192000"/>
              <a:gd name="connsiteY6" fmla="*/ 3628584 h 3926369"/>
              <a:gd name="connsiteX7" fmla="*/ 3341318 w 12192000"/>
              <a:gd name="connsiteY7" fmla="*/ 3716156 h 3926369"/>
              <a:gd name="connsiteX8" fmla="*/ 0 w 12192000"/>
              <a:gd name="connsiteY8" fmla="*/ 3443452 h 3926369"/>
              <a:gd name="connsiteX9" fmla="*/ 0 w 12192000"/>
              <a:gd name="connsiteY9" fmla="*/ 0 h 3926369"/>
              <a:gd name="connsiteX0" fmla="*/ 0 w 12192000"/>
              <a:gd name="connsiteY0" fmla="*/ 0 h 3944048"/>
              <a:gd name="connsiteX1" fmla="*/ 12192000 w 12192000"/>
              <a:gd name="connsiteY1" fmla="*/ 0 h 3944048"/>
              <a:gd name="connsiteX2" fmla="*/ 12192000 w 12192000"/>
              <a:gd name="connsiteY2" fmla="*/ 3443452 h 3944048"/>
              <a:gd name="connsiteX3" fmla="*/ 8802687 w 12192000"/>
              <a:gd name="connsiteY3" fmla="*/ 3926369 h 3944048"/>
              <a:gd name="connsiteX4" fmla="*/ 7980362 w 12192000"/>
              <a:gd name="connsiteY4" fmla="*/ 3745394 h 3944048"/>
              <a:gd name="connsiteX5" fmla="*/ 6101500 w 12192000"/>
              <a:gd name="connsiteY5" fmla="*/ 3892479 h 3944048"/>
              <a:gd name="connsiteX6" fmla="*/ 4164455 w 12192000"/>
              <a:gd name="connsiteY6" fmla="*/ 3628584 h 3944048"/>
              <a:gd name="connsiteX7" fmla="*/ 3341318 w 12192000"/>
              <a:gd name="connsiteY7" fmla="*/ 3716156 h 3944048"/>
              <a:gd name="connsiteX8" fmla="*/ 0 w 12192000"/>
              <a:gd name="connsiteY8" fmla="*/ 3443452 h 3944048"/>
              <a:gd name="connsiteX9" fmla="*/ 0 w 12192000"/>
              <a:gd name="connsiteY9" fmla="*/ 0 h 3944048"/>
              <a:gd name="connsiteX0" fmla="*/ 0 w 12192000"/>
              <a:gd name="connsiteY0" fmla="*/ 0 h 3949581"/>
              <a:gd name="connsiteX1" fmla="*/ 12192000 w 12192000"/>
              <a:gd name="connsiteY1" fmla="*/ 0 h 3949581"/>
              <a:gd name="connsiteX2" fmla="*/ 12192000 w 12192000"/>
              <a:gd name="connsiteY2" fmla="*/ 3443452 h 3949581"/>
              <a:gd name="connsiteX3" fmla="*/ 8802687 w 12192000"/>
              <a:gd name="connsiteY3" fmla="*/ 3926369 h 3949581"/>
              <a:gd name="connsiteX4" fmla="*/ 7980362 w 12192000"/>
              <a:gd name="connsiteY4" fmla="*/ 3745394 h 3949581"/>
              <a:gd name="connsiteX5" fmla="*/ 6101500 w 12192000"/>
              <a:gd name="connsiteY5" fmla="*/ 3892479 h 3949581"/>
              <a:gd name="connsiteX6" fmla="*/ 4164455 w 12192000"/>
              <a:gd name="connsiteY6" fmla="*/ 3628584 h 3949581"/>
              <a:gd name="connsiteX7" fmla="*/ 3341318 w 12192000"/>
              <a:gd name="connsiteY7" fmla="*/ 3716156 h 3949581"/>
              <a:gd name="connsiteX8" fmla="*/ 0 w 12192000"/>
              <a:gd name="connsiteY8" fmla="*/ 3443452 h 3949581"/>
              <a:gd name="connsiteX9" fmla="*/ 0 w 12192000"/>
              <a:gd name="connsiteY9" fmla="*/ 0 h 394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949581">
                <a:moveTo>
                  <a:pt x="0" y="0"/>
                </a:moveTo>
                <a:lnTo>
                  <a:pt x="12192000" y="0"/>
                </a:lnTo>
                <a:lnTo>
                  <a:pt x="12192000" y="3443452"/>
                </a:lnTo>
                <a:lnTo>
                  <a:pt x="8802687" y="3926369"/>
                </a:lnTo>
                <a:cubicBezTo>
                  <a:pt x="8653462" y="3789844"/>
                  <a:pt x="8329612" y="4161319"/>
                  <a:pt x="7980362" y="3745394"/>
                </a:cubicBezTo>
                <a:lnTo>
                  <a:pt x="6101500" y="3892479"/>
                </a:lnTo>
                <a:cubicBezTo>
                  <a:pt x="4767440" y="3944279"/>
                  <a:pt x="4623427" y="3651621"/>
                  <a:pt x="4164455" y="3628584"/>
                </a:cubicBezTo>
                <a:cubicBezTo>
                  <a:pt x="3939400" y="3988319"/>
                  <a:pt x="3518263" y="3640366"/>
                  <a:pt x="3341318" y="3716156"/>
                </a:cubicBezTo>
                <a:cubicBezTo>
                  <a:pt x="2324401" y="3641318"/>
                  <a:pt x="561489" y="4046124"/>
                  <a:pt x="0" y="344345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6BC1-CE51-4D90-BAC0-3A14B22CD7BB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4EC-560A-4EE1-9661-E897930DF8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49"/>
          <p:cNvGrpSpPr>
            <a:grpSpLocks noChangeAspect="1"/>
          </p:cNvGrpSpPr>
          <p:nvPr userDrawn="1"/>
        </p:nvGrpSpPr>
        <p:grpSpPr bwMode="auto">
          <a:xfrm>
            <a:off x="-1346902" y="-667620"/>
            <a:ext cx="10629901" cy="3024188"/>
            <a:chOff x="-738" y="-95"/>
            <a:chExt cx="6696" cy="1905"/>
          </a:xfrm>
        </p:grpSpPr>
        <p:sp>
          <p:nvSpPr>
            <p:cNvPr id="9" name="AutoShape 48"/>
            <p:cNvSpPr>
              <a:spLocks noChangeAspect="1" noChangeArrowheads="1" noTextEdit="1"/>
            </p:cNvSpPr>
            <p:nvPr/>
          </p:nvSpPr>
          <p:spPr bwMode="auto">
            <a:xfrm>
              <a:off x="-735" y="-92"/>
              <a:ext cx="6690" cy="1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0"/>
            <p:cNvSpPr>
              <a:spLocks/>
            </p:cNvSpPr>
            <p:nvPr/>
          </p:nvSpPr>
          <p:spPr bwMode="auto">
            <a:xfrm>
              <a:off x="2315" y="869"/>
              <a:ext cx="671" cy="288"/>
            </a:xfrm>
            <a:custGeom>
              <a:avLst/>
              <a:gdLst>
                <a:gd name="T0" fmla="*/ 199 w 199"/>
                <a:gd name="T1" fmla="*/ 70 h 85"/>
                <a:gd name="T2" fmla="*/ 4 w 199"/>
                <a:gd name="T3" fmla="*/ 55 h 85"/>
                <a:gd name="T4" fmla="*/ 1 w 199"/>
                <a:gd name="T5" fmla="*/ 49 h 85"/>
                <a:gd name="T6" fmla="*/ 7 w 199"/>
                <a:gd name="T7" fmla="*/ 24 h 85"/>
                <a:gd name="T8" fmla="*/ 199 w 199"/>
                <a:gd name="T9" fmla="*/ 7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85">
                  <a:moveTo>
                    <a:pt x="199" y="70"/>
                  </a:moveTo>
                  <a:cubicBezTo>
                    <a:pt x="199" y="70"/>
                    <a:pt x="92" y="85"/>
                    <a:pt x="4" y="55"/>
                  </a:cubicBezTo>
                  <a:cubicBezTo>
                    <a:pt x="2" y="54"/>
                    <a:pt x="0" y="51"/>
                    <a:pt x="1" y="49"/>
                  </a:cubicBezTo>
                  <a:cubicBezTo>
                    <a:pt x="3" y="44"/>
                    <a:pt x="5" y="35"/>
                    <a:pt x="7" y="24"/>
                  </a:cubicBezTo>
                  <a:cubicBezTo>
                    <a:pt x="13" y="0"/>
                    <a:pt x="199" y="70"/>
                    <a:pt x="199" y="70"/>
                  </a:cubicBezTo>
                </a:path>
              </a:pathLst>
            </a:custGeom>
            <a:solidFill>
              <a:srgbClr val="A9C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1"/>
            <p:cNvSpPr>
              <a:spLocks/>
            </p:cNvSpPr>
            <p:nvPr/>
          </p:nvSpPr>
          <p:spPr bwMode="auto">
            <a:xfrm>
              <a:off x="2325" y="869"/>
              <a:ext cx="661" cy="258"/>
            </a:xfrm>
            <a:custGeom>
              <a:avLst/>
              <a:gdLst>
                <a:gd name="T0" fmla="*/ 4 w 196"/>
                <a:gd name="T1" fmla="*/ 24 h 76"/>
                <a:gd name="T2" fmla="*/ 0 w 196"/>
                <a:gd name="T3" fmla="*/ 41 h 76"/>
                <a:gd name="T4" fmla="*/ 196 w 196"/>
                <a:gd name="T5" fmla="*/ 70 h 76"/>
                <a:gd name="T6" fmla="*/ 4 w 196"/>
                <a:gd name="T7" fmla="*/ 2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6" h="76">
                  <a:moveTo>
                    <a:pt x="4" y="24"/>
                  </a:moveTo>
                  <a:cubicBezTo>
                    <a:pt x="3" y="31"/>
                    <a:pt x="1" y="37"/>
                    <a:pt x="0" y="41"/>
                  </a:cubicBezTo>
                  <a:cubicBezTo>
                    <a:pt x="87" y="76"/>
                    <a:pt x="196" y="70"/>
                    <a:pt x="196" y="70"/>
                  </a:cubicBezTo>
                  <a:cubicBezTo>
                    <a:pt x="196" y="70"/>
                    <a:pt x="10" y="0"/>
                    <a:pt x="4" y="24"/>
                  </a:cubicBezTo>
                </a:path>
              </a:pathLst>
            </a:custGeom>
            <a:solidFill>
              <a:srgbClr val="8CB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2"/>
            <p:cNvSpPr>
              <a:spLocks/>
            </p:cNvSpPr>
            <p:nvPr/>
          </p:nvSpPr>
          <p:spPr bwMode="auto">
            <a:xfrm>
              <a:off x="2315" y="609"/>
              <a:ext cx="671" cy="504"/>
            </a:xfrm>
            <a:custGeom>
              <a:avLst/>
              <a:gdLst>
                <a:gd name="T0" fmla="*/ 25 w 199"/>
                <a:gd name="T1" fmla="*/ 0 h 149"/>
                <a:gd name="T2" fmla="*/ 13 w 199"/>
                <a:gd name="T3" fmla="*/ 71 h 149"/>
                <a:gd name="T4" fmla="*/ 199 w 199"/>
                <a:gd name="T5" fmla="*/ 147 h 149"/>
                <a:gd name="T6" fmla="*/ 106 w 199"/>
                <a:gd name="T7" fmla="*/ 55 h 149"/>
                <a:gd name="T8" fmla="*/ 25 w 199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49">
                  <a:moveTo>
                    <a:pt x="25" y="0"/>
                  </a:moveTo>
                  <a:cubicBezTo>
                    <a:pt x="25" y="0"/>
                    <a:pt x="26" y="47"/>
                    <a:pt x="13" y="71"/>
                  </a:cubicBezTo>
                  <a:cubicBezTo>
                    <a:pt x="0" y="95"/>
                    <a:pt x="155" y="149"/>
                    <a:pt x="199" y="147"/>
                  </a:cubicBezTo>
                  <a:cubicBezTo>
                    <a:pt x="199" y="147"/>
                    <a:pt x="139" y="96"/>
                    <a:pt x="106" y="55"/>
                  </a:cubicBezTo>
                  <a:cubicBezTo>
                    <a:pt x="73" y="14"/>
                    <a:pt x="25" y="0"/>
                    <a:pt x="25" y="0"/>
                  </a:cubicBezTo>
                </a:path>
              </a:pathLst>
            </a:custGeom>
            <a:solidFill>
              <a:srgbClr val="CC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3"/>
            <p:cNvSpPr>
              <a:spLocks/>
            </p:cNvSpPr>
            <p:nvPr/>
          </p:nvSpPr>
          <p:spPr bwMode="auto">
            <a:xfrm>
              <a:off x="2355" y="609"/>
              <a:ext cx="631" cy="497"/>
            </a:xfrm>
            <a:custGeom>
              <a:avLst/>
              <a:gdLst>
                <a:gd name="T0" fmla="*/ 13 w 187"/>
                <a:gd name="T1" fmla="*/ 0 h 147"/>
                <a:gd name="T2" fmla="*/ 13 w 187"/>
                <a:gd name="T3" fmla="*/ 1 h 147"/>
                <a:gd name="T4" fmla="*/ 1 w 187"/>
                <a:gd name="T5" fmla="*/ 71 h 147"/>
                <a:gd name="T6" fmla="*/ 0 w 187"/>
                <a:gd name="T7" fmla="*/ 74 h 147"/>
                <a:gd name="T8" fmla="*/ 184 w 187"/>
                <a:gd name="T9" fmla="*/ 147 h 147"/>
                <a:gd name="T10" fmla="*/ 187 w 187"/>
                <a:gd name="T11" fmla="*/ 147 h 147"/>
                <a:gd name="T12" fmla="*/ 187 w 187"/>
                <a:gd name="T13" fmla="*/ 147 h 147"/>
                <a:gd name="T14" fmla="*/ 21 w 187"/>
                <a:gd name="T15" fmla="*/ 44 h 147"/>
                <a:gd name="T16" fmla="*/ 13 w 187"/>
                <a:gd name="T17" fmla="*/ 0 h 147"/>
                <a:gd name="T18" fmla="*/ 13 w 18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47">
                  <a:moveTo>
                    <a:pt x="13" y="0"/>
                  </a:moveTo>
                  <a:cubicBezTo>
                    <a:pt x="13" y="0"/>
                    <a:pt x="13" y="0"/>
                    <a:pt x="13" y="1"/>
                  </a:cubicBezTo>
                  <a:cubicBezTo>
                    <a:pt x="13" y="10"/>
                    <a:pt x="13" y="49"/>
                    <a:pt x="1" y="71"/>
                  </a:cubicBezTo>
                  <a:cubicBezTo>
                    <a:pt x="1" y="72"/>
                    <a:pt x="0" y="73"/>
                    <a:pt x="0" y="74"/>
                  </a:cubicBezTo>
                  <a:cubicBezTo>
                    <a:pt x="0" y="99"/>
                    <a:pt x="139" y="147"/>
                    <a:pt x="184" y="147"/>
                  </a:cubicBezTo>
                  <a:cubicBezTo>
                    <a:pt x="185" y="147"/>
                    <a:pt x="187" y="147"/>
                    <a:pt x="187" y="147"/>
                  </a:cubicBezTo>
                  <a:cubicBezTo>
                    <a:pt x="187" y="147"/>
                    <a:pt x="187" y="147"/>
                    <a:pt x="187" y="147"/>
                  </a:cubicBezTo>
                  <a:cubicBezTo>
                    <a:pt x="117" y="124"/>
                    <a:pt x="21" y="44"/>
                    <a:pt x="21" y="44"/>
                  </a:cubicBezTo>
                  <a:cubicBezTo>
                    <a:pt x="20" y="2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BA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4"/>
            <p:cNvSpPr>
              <a:spLocks/>
            </p:cNvSpPr>
            <p:nvPr/>
          </p:nvSpPr>
          <p:spPr bwMode="auto">
            <a:xfrm>
              <a:off x="1870" y="643"/>
              <a:ext cx="1116" cy="470"/>
            </a:xfrm>
            <a:custGeom>
              <a:avLst/>
              <a:gdLst>
                <a:gd name="T0" fmla="*/ 110 w 331"/>
                <a:gd name="T1" fmla="*/ 3 h 139"/>
                <a:gd name="T2" fmla="*/ 62 w 331"/>
                <a:gd name="T3" fmla="*/ 9 h 139"/>
                <a:gd name="T4" fmla="*/ 4 w 331"/>
                <a:gd name="T5" fmla="*/ 15 h 139"/>
                <a:gd name="T6" fmla="*/ 134 w 331"/>
                <a:gd name="T7" fmla="*/ 102 h 139"/>
                <a:gd name="T8" fmla="*/ 331 w 331"/>
                <a:gd name="T9" fmla="*/ 137 h 139"/>
                <a:gd name="T10" fmla="*/ 208 w 331"/>
                <a:gd name="T11" fmla="*/ 78 h 139"/>
                <a:gd name="T12" fmla="*/ 110 w 331"/>
                <a:gd name="T13" fmla="*/ 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139">
                  <a:moveTo>
                    <a:pt x="110" y="3"/>
                  </a:moveTo>
                  <a:cubicBezTo>
                    <a:pt x="105" y="4"/>
                    <a:pt x="84" y="7"/>
                    <a:pt x="62" y="9"/>
                  </a:cubicBezTo>
                  <a:cubicBezTo>
                    <a:pt x="29" y="12"/>
                    <a:pt x="0" y="6"/>
                    <a:pt x="4" y="15"/>
                  </a:cubicBezTo>
                  <a:cubicBezTo>
                    <a:pt x="8" y="23"/>
                    <a:pt x="59" y="74"/>
                    <a:pt x="134" y="102"/>
                  </a:cubicBezTo>
                  <a:cubicBezTo>
                    <a:pt x="208" y="130"/>
                    <a:pt x="301" y="139"/>
                    <a:pt x="331" y="137"/>
                  </a:cubicBezTo>
                  <a:cubicBezTo>
                    <a:pt x="331" y="137"/>
                    <a:pt x="270" y="115"/>
                    <a:pt x="208" y="78"/>
                  </a:cubicBezTo>
                  <a:cubicBezTo>
                    <a:pt x="147" y="40"/>
                    <a:pt x="123" y="0"/>
                    <a:pt x="110" y="3"/>
                  </a:cubicBezTo>
                  <a:close/>
                </a:path>
              </a:pathLst>
            </a:custGeom>
            <a:solidFill>
              <a:srgbClr val="F7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5"/>
            <p:cNvSpPr>
              <a:spLocks/>
            </p:cNvSpPr>
            <p:nvPr/>
          </p:nvSpPr>
          <p:spPr bwMode="auto">
            <a:xfrm>
              <a:off x="2399" y="423"/>
              <a:ext cx="587" cy="683"/>
            </a:xfrm>
            <a:custGeom>
              <a:avLst/>
              <a:gdLst>
                <a:gd name="T0" fmla="*/ 174 w 174"/>
                <a:gd name="T1" fmla="*/ 202 h 202"/>
                <a:gd name="T2" fmla="*/ 110 w 174"/>
                <a:gd name="T3" fmla="*/ 114 h 202"/>
                <a:gd name="T4" fmla="*/ 69 w 174"/>
                <a:gd name="T5" fmla="*/ 4 h 202"/>
                <a:gd name="T6" fmla="*/ 30 w 174"/>
                <a:gd name="T7" fmla="*/ 27 h 202"/>
                <a:gd name="T8" fmla="*/ 0 w 174"/>
                <a:gd name="T9" fmla="*/ 55 h 202"/>
                <a:gd name="T10" fmla="*/ 174 w 174"/>
                <a:gd name="T11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202">
                  <a:moveTo>
                    <a:pt x="174" y="202"/>
                  </a:moveTo>
                  <a:cubicBezTo>
                    <a:pt x="174" y="202"/>
                    <a:pt x="134" y="160"/>
                    <a:pt x="110" y="114"/>
                  </a:cubicBezTo>
                  <a:cubicBezTo>
                    <a:pt x="79" y="54"/>
                    <a:pt x="72" y="8"/>
                    <a:pt x="69" y="4"/>
                  </a:cubicBezTo>
                  <a:cubicBezTo>
                    <a:pt x="65" y="0"/>
                    <a:pt x="52" y="10"/>
                    <a:pt x="30" y="27"/>
                  </a:cubicBezTo>
                  <a:cubicBezTo>
                    <a:pt x="14" y="39"/>
                    <a:pt x="0" y="55"/>
                    <a:pt x="0" y="55"/>
                  </a:cubicBezTo>
                  <a:cubicBezTo>
                    <a:pt x="0" y="55"/>
                    <a:pt x="105" y="178"/>
                    <a:pt x="174" y="202"/>
                  </a:cubicBezTo>
                  <a:close/>
                </a:path>
              </a:pathLst>
            </a:custGeom>
            <a:solidFill>
              <a:srgbClr val="F7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6"/>
            <p:cNvSpPr>
              <a:spLocks/>
            </p:cNvSpPr>
            <p:nvPr/>
          </p:nvSpPr>
          <p:spPr bwMode="auto">
            <a:xfrm>
              <a:off x="1917" y="683"/>
              <a:ext cx="877" cy="390"/>
            </a:xfrm>
            <a:custGeom>
              <a:avLst/>
              <a:gdLst>
                <a:gd name="T0" fmla="*/ 79 w 260"/>
                <a:gd name="T1" fmla="*/ 0 h 115"/>
                <a:gd name="T2" fmla="*/ 10 w 260"/>
                <a:gd name="T3" fmla="*/ 14 h 115"/>
                <a:gd name="T4" fmla="*/ 260 w 260"/>
                <a:gd name="T5" fmla="*/ 115 h 115"/>
                <a:gd name="T6" fmla="*/ 82 w 260"/>
                <a:gd name="T7" fmla="*/ 51 h 115"/>
                <a:gd name="T8" fmla="*/ 52 w 260"/>
                <a:gd name="T9" fmla="*/ 10 h 115"/>
                <a:gd name="T10" fmla="*/ 79 w 260"/>
                <a:gd name="T1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15">
                  <a:moveTo>
                    <a:pt x="79" y="0"/>
                  </a:moveTo>
                  <a:cubicBezTo>
                    <a:pt x="43" y="9"/>
                    <a:pt x="0" y="2"/>
                    <a:pt x="10" y="14"/>
                  </a:cubicBezTo>
                  <a:cubicBezTo>
                    <a:pt x="20" y="26"/>
                    <a:pt x="119" y="103"/>
                    <a:pt x="260" y="115"/>
                  </a:cubicBezTo>
                  <a:cubicBezTo>
                    <a:pt x="260" y="115"/>
                    <a:pt x="137" y="85"/>
                    <a:pt x="82" y="51"/>
                  </a:cubicBezTo>
                  <a:cubicBezTo>
                    <a:pt x="18" y="12"/>
                    <a:pt x="42" y="13"/>
                    <a:pt x="52" y="10"/>
                  </a:cubicBezTo>
                  <a:cubicBezTo>
                    <a:pt x="71" y="6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7"/>
            <p:cNvSpPr>
              <a:spLocks/>
            </p:cNvSpPr>
            <p:nvPr/>
          </p:nvSpPr>
          <p:spPr bwMode="auto">
            <a:xfrm>
              <a:off x="2436" y="480"/>
              <a:ext cx="483" cy="579"/>
            </a:xfrm>
            <a:custGeom>
              <a:avLst/>
              <a:gdLst>
                <a:gd name="T0" fmla="*/ 143 w 143"/>
                <a:gd name="T1" fmla="*/ 171 h 171"/>
                <a:gd name="T2" fmla="*/ 0 w 143"/>
                <a:gd name="T3" fmla="*/ 40 h 171"/>
                <a:gd name="T4" fmla="*/ 44 w 143"/>
                <a:gd name="T5" fmla="*/ 0 h 171"/>
                <a:gd name="T6" fmla="*/ 17 w 143"/>
                <a:gd name="T7" fmla="*/ 31 h 171"/>
                <a:gd name="T8" fmla="*/ 30 w 143"/>
                <a:gd name="T9" fmla="*/ 60 h 171"/>
                <a:gd name="T10" fmla="*/ 143 w 143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71">
                  <a:moveTo>
                    <a:pt x="143" y="171"/>
                  </a:moveTo>
                  <a:cubicBezTo>
                    <a:pt x="143" y="171"/>
                    <a:pt x="47" y="97"/>
                    <a:pt x="0" y="40"/>
                  </a:cubicBezTo>
                  <a:cubicBezTo>
                    <a:pt x="0" y="40"/>
                    <a:pt x="19" y="13"/>
                    <a:pt x="44" y="0"/>
                  </a:cubicBezTo>
                  <a:cubicBezTo>
                    <a:pt x="44" y="0"/>
                    <a:pt x="24" y="19"/>
                    <a:pt x="17" y="31"/>
                  </a:cubicBezTo>
                  <a:cubicBezTo>
                    <a:pt x="15" y="36"/>
                    <a:pt x="20" y="48"/>
                    <a:pt x="30" y="60"/>
                  </a:cubicBezTo>
                  <a:cubicBezTo>
                    <a:pt x="52" y="89"/>
                    <a:pt x="143" y="171"/>
                    <a:pt x="143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5422" y="1645"/>
              <a:ext cx="536" cy="165"/>
            </a:xfrm>
            <a:custGeom>
              <a:avLst/>
              <a:gdLst>
                <a:gd name="T0" fmla="*/ 159 w 159"/>
                <a:gd name="T1" fmla="*/ 15 h 49"/>
                <a:gd name="T2" fmla="*/ 4 w 159"/>
                <a:gd name="T3" fmla="*/ 43 h 49"/>
                <a:gd name="T4" fmla="*/ 0 w 159"/>
                <a:gd name="T5" fmla="*/ 39 h 49"/>
                <a:gd name="T6" fmla="*/ 0 w 159"/>
                <a:gd name="T7" fmla="*/ 19 h 49"/>
                <a:gd name="T8" fmla="*/ 159 w 159"/>
                <a:gd name="T9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9">
                  <a:moveTo>
                    <a:pt x="159" y="15"/>
                  </a:moveTo>
                  <a:cubicBezTo>
                    <a:pt x="159" y="15"/>
                    <a:pt x="78" y="49"/>
                    <a:pt x="4" y="43"/>
                  </a:cubicBezTo>
                  <a:cubicBezTo>
                    <a:pt x="2" y="43"/>
                    <a:pt x="0" y="41"/>
                    <a:pt x="0" y="39"/>
                  </a:cubicBezTo>
                  <a:cubicBezTo>
                    <a:pt x="1" y="35"/>
                    <a:pt x="1" y="28"/>
                    <a:pt x="0" y="19"/>
                  </a:cubicBezTo>
                  <a:cubicBezTo>
                    <a:pt x="0" y="0"/>
                    <a:pt x="159" y="15"/>
                    <a:pt x="159" y="15"/>
                  </a:cubicBezTo>
                </a:path>
              </a:pathLst>
            </a:custGeom>
            <a:solidFill>
              <a:srgbClr val="A9C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5422" y="1645"/>
              <a:ext cx="536" cy="142"/>
            </a:xfrm>
            <a:custGeom>
              <a:avLst/>
              <a:gdLst>
                <a:gd name="T0" fmla="*/ 0 w 159"/>
                <a:gd name="T1" fmla="*/ 19 h 42"/>
                <a:gd name="T2" fmla="*/ 1 w 159"/>
                <a:gd name="T3" fmla="*/ 33 h 42"/>
                <a:gd name="T4" fmla="*/ 159 w 159"/>
                <a:gd name="T5" fmla="*/ 15 h 42"/>
                <a:gd name="T6" fmla="*/ 0 w 159"/>
                <a:gd name="T7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42">
                  <a:moveTo>
                    <a:pt x="0" y="19"/>
                  </a:moveTo>
                  <a:cubicBezTo>
                    <a:pt x="1" y="25"/>
                    <a:pt x="1" y="29"/>
                    <a:pt x="1" y="33"/>
                  </a:cubicBezTo>
                  <a:cubicBezTo>
                    <a:pt x="75" y="42"/>
                    <a:pt x="159" y="15"/>
                    <a:pt x="159" y="15"/>
                  </a:cubicBezTo>
                  <a:cubicBezTo>
                    <a:pt x="159" y="15"/>
                    <a:pt x="0" y="0"/>
                    <a:pt x="0" y="19"/>
                  </a:cubicBezTo>
                </a:path>
              </a:pathLst>
            </a:custGeom>
            <a:solidFill>
              <a:srgbClr val="8CB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0"/>
            <p:cNvSpPr>
              <a:spLocks/>
            </p:cNvSpPr>
            <p:nvPr/>
          </p:nvSpPr>
          <p:spPr bwMode="auto">
            <a:xfrm>
              <a:off x="5398" y="1431"/>
              <a:ext cx="560" cy="302"/>
            </a:xfrm>
            <a:custGeom>
              <a:avLst/>
              <a:gdLst>
                <a:gd name="T0" fmla="*/ 0 w 166"/>
                <a:gd name="T1" fmla="*/ 0 h 89"/>
                <a:gd name="T2" fmla="*/ 6 w 166"/>
                <a:gd name="T3" fmla="*/ 58 h 89"/>
                <a:gd name="T4" fmla="*/ 166 w 166"/>
                <a:gd name="T5" fmla="*/ 78 h 89"/>
                <a:gd name="T6" fmla="*/ 74 w 166"/>
                <a:gd name="T7" fmla="*/ 26 h 89"/>
                <a:gd name="T8" fmla="*/ 0 w 166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9">
                  <a:moveTo>
                    <a:pt x="0" y="0"/>
                  </a:moveTo>
                  <a:cubicBezTo>
                    <a:pt x="0" y="0"/>
                    <a:pt x="11" y="36"/>
                    <a:pt x="6" y="58"/>
                  </a:cubicBezTo>
                  <a:cubicBezTo>
                    <a:pt x="1" y="79"/>
                    <a:pt x="132" y="89"/>
                    <a:pt x="166" y="78"/>
                  </a:cubicBezTo>
                  <a:cubicBezTo>
                    <a:pt x="166" y="78"/>
                    <a:pt x="108" y="51"/>
                    <a:pt x="74" y="26"/>
                  </a:cubicBezTo>
                  <a:cubicBezTo>
                    <a:pt x="40" y="1"/>
                    <a:pt x="0" y="0"/>
                    <a:pt x="0" y="0"/>
                  </a:cubicBezTo>
                </a:path>
              </a:pathLst>
            </a:custGeom>
            <a:solidFill>
              <a:srgbClr val="CC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5398" y="1431"/>
              <a:ext cx="560" cy="278"/>
            </a:xfrm>
            <a:custGeom>
              <a:avLst/>
              <a:gdLst>
                <a:gd name="T0" fmla="*/ 0 w 166"/>
                <a:gd name="T1" fmla="*/ 0 h 82"/>
                <a:gd name="T2" fmla="*/ 7 w 166"/>
                <a:gd name="T3" fmla="*/ 44 h 82"/>
                <a:gd name="T4" fmla="*/ 6 w 166"/>
                <a:gd name="T5" fmla="*/ 58 h 82"/>
                <a:gd name="T6" fmla="*/ 5 w 166"/>
                <a:gd name="T7" fmla="*/ 59 h 82"/>
                <a:gd name="T8" fmla="*/ 119 w 166"/>
                <a:gd name="T9" fmla="*/ 82 h 82"/>
                <a:gd name="T10" fmla="*/ 166 w 166"/>
                <a:gd name="T11" fmla="*/ 78 h 82"/>
                <a:gd name="T12" fmla="*/ 166 w 166"/>
                <a:gd name="T13" fmla="*/ 78 h 82"/>
                <a:gd name="T14" fmla="*/ 15 w 166"/>
                <a:gd name="T15" fmla="*/ 33 h 82"/>
                <a:gd name="T16" fmla="*/ 0 w 166"/>
                <a:gd name="T17" fmla="*/ 0 h 82"/>
                <a:gd name="T18" fmla="*/ 0 w 166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82">
                  <a:moveTo>
                    <a:pt x="0" y="0"/>
                  </a:moveTo>
                  <a:cubicBezTo>
                    <a:pt x="0" y="0"/>
                    <a:pt x="7" y="23"/>
                    <a:pt x="7" y="44"/>
                  </a:cubicBezTo>
                  <a:cubicBezTo>
                    <a:pt x="7" y="49"/>
                    <a:pt x="7" y="53"/>
                    <a:pt x="6" y="58"/>
                  </a:cubicBezTo>
                  <a:cubicBezTo>
                    <a:pt x="5" y="58"/>
                    <a:pt x="5" y="58"/>
                    <a:pt x="5" y="59"/>
                  </a:cubicBezTo>
                  <a:cubicBezTo>
                    <a:pt x="5" y="73"/>
                    <a:pt x="70" y="82"/>
                    <a:pt x="119" y="82"/>
                  </a:cubicBezTo>
                  <a:cubicBezTo>
                    <a:pt x="139" y="82"/>
                    <a:pt x="156" y="81"/>
                    <a:pt x="166" y="78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06" y="75"/>
                    <a:pt x="15" y="33"/>
                    <a:pt x="15" y="33"/>
                  </a:cubicBezTo>
                  <a:cubicBezTo>
                    <a:pt x="10" y="14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2"/>
            <p:cNvSpPr>
              <a:spLocks/>
            </p:cNvSpPr>
            <p:nvPr/>
          </p:nvSpPr>
          <p:spPr bwMode="auto">
            <a:xfrm>
              <a:off x="5000" y="1482"/>
              <a:ext cx="958" cy="281"/>
            </a:xfrm>
            <a:custGeom>
              <a:avLst/>
              <a:gdLst>
                <a:gd name="T0" fmla="*/ 84 w 284"/>
                <a:gd name="T1" fmla="*/ 5 h 83"/>
                <a:gd name="T2" fmla="*/ 49 w 284"/>
                <a:gd name="T3" fmla="*/ 19 h 83"/>
                <a:gd name="T4" fmla="*/ 5 w 284"/>
                <a:gd name="T5" fmla="*/ 36 h 83"/>
                <a:gd name="T6" fmla="*/ 123 w 284"/>
                <a:gd name="T7" fmla="*/ 77 h 83"/>
                <a:gd name="T8" fmla="*/ 284 w 284"/>
                <a:gd name="T9" fmla="*/ 63 h 83"/>
                <a:gd name="T10" fmla="*/ 176 w 284"/>
                <a:gd name="T11" fmla="*/ 42 h 83"/>
                <a:gd name="T12" fmla="*/ 84 w 284"/>
                <a:gd name="T13" fmla="*/ 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83">
                  <a:moveTo>
                    <a:pt x="84" y="5"/>
                  </a:moveTo>
                  <a:cubicBezTo>
                    <a:pt x="81" y="6"/>
                    <a:pt x="65" y="13"/>
                    <a:pt x="49" y="19"/>
                  </a:cubicBezTo>
                  <a:cubicBezTo>
                    <a:pt x="23" y="28"/>
                    <a:pt x="0" y="30"/>
                    <a:pt x="5" y="36"/>
                  </a:cubicBezTo>
                  <a:cubicBezTo>
                    <a:pt x="9" y="41"/>
                    <a:pt x="60" y="70"/>
                    <a:pt x="123" y="77"/>
                  </a:cubicBezTo>
                  <a:cubicBezTo>
                    <a:pt x="187" y="83"/>
                    <a:pt x="261" y="71"/>
                    <a:pt x="284" y="63"/>
                  </a:cubicBezTo>
                  <a:cubicBezTo>
                    <a:pt x="284" y="63"/>
                    <a:pt x="231" y="59"/>
                    <a:pt x="176" y="42"/>
                  </a:cubicBezTo>
                  <a:cubicBezTo>
                    <a:pt x="120" y="26"/>
                    <a:pt x="94" y="0"/>
                    <a:pt x="84" y="5"/>
                  </a:cubicBezTo>
                  <a:close/>
                </a:path>
              </a:pathLst>
            </a:custGeom>
            <a:solidFill>
              <a:srgbClr val="F7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3"/>
            <p:cNvSpPr>
              <a:spLocks/>
            </p:cNvSpPr>
            <p:nvPr/>
          </p:nvSpPr>
          <p:spPr bwMode="auto">
            <a:xfrm>
              <a:off x="5398" y="1242"/>
              <a:ext cx="560" cy="453"/>
            </a:xfrm>
            <a:custGeom>
              <a:avLst/>
              <a:gdLst>
                <a:gd name="T0" fmla="*/ 166 w 166"/>
                <a:gd name="T1" fmla="*/ 134 h 134"/>
                <a:gd name="T2" fmla="*/ 98 w 166"/>
                <a:gd name="T3" fmla="*/ 79 h 134"/>
                <a:gd name="T4" fmla="*/ 43 w 166"/>
                <a:gd name="T5" fmla="*/ 2 h 134"/>
                <a:gd name="T6" fmla="*/ 17 w 166"/>
                <a:gd name="T7" fmla="*/ 28 h 134"/>
                <a:gd name="T8" fmla="*/ 0 w 166"/>
                <a:gd name="T9" fmla="*/ 56 h 134"/>
                <a:gd name="T10" fmla="*/ 166 w 166"/>
                <a:gd name="T11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134">
                  <a:moveTo>
                    <a:pt x="166" y="134"/>
                  </a:moveTo>
                  <a:cubicBezTo>
                    <a:pt x="166" y="134"/>
                    <a:pt x="125" y="110"/>
                    <a:pt x="98" y="79"/>
                  </a:cubicBezTo>
                  <a:cubicBezTo>
                    <a:pt x="61" y="39"/>
                    <a:pt x="46" y="5"/>
                    <a:pt x="43" y="2"/>
                  </a:cubicBezTo>
                  <a:cubicBezTo>
                    <a:pt x="39" y="0"/>
                    <a:pt x="31" y="11"/>
                    <a:pt x="17" y="28"/>
                  </a:cubicBezTo>
                  <a:cubicBezTo>
                    <a:pt x="8" y="41"/>
                    <a:pt x="0" y="56"/>
                    <a:pt x="0" y="56"/>
                  </a:cubicBezTo>
                  <a:cubicBezTo>
                    <a:pt x="0" y="56"/>
                    <a:pt x="107" y="129"/>
                    <a:pt x="166" y="134"/>
                  </a:cubicBezTo>
                  <a:close/>
                </a:path>
              </a:pathLst>
            </a:custGeom>
            <a:solidFill>
              <a:srgbClr val="F7FC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4"/>
            <p:cNvSpPr>
              <a:spLocks/>
            </p:cNvSpPr>
            <p:nvPr/>
          </p:nvSpPr>
          <p:spPr bwMode="auto">
            <a:xfrm>
              <a:off x="5041" y="1533"/>
              <a:ext cx="759" cy="244"/>
            </a:xfrm>
            <a:custGeom>
              <a:avLst/>
              <a:gdLst>
                <a:gd name="T0" fmla="*/ 61 w 225"/>
                <a:gd name="T1" fmla="*/ 0 h 72"/>
                <a:gd name="T2" fmla="*/ 10 w 225"/>
                <a:gd name="T3" fmla="*/ 25 h 72"/>
                <a:gd name="T4" fmla="*/ 225 w 225"/>
                <a:gd name="T5" fmla="*/ 52 h 72"/>
                <a:gd name="T6" fmla="*/ 74 w 225"/>
                <a:gd name="T7" fmla="*/ 39 h 72"/>
                <a:gd name="T8" fmla="*/ 42 w 225"/>
                <a:gd name="T9" fmla="*/ 14 h 72"/>
                <a:gd name="T10" fmla="*/ 61 w 225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72">
                  <a:moveTo>
                    <a:pt x="61" y="0"/>
                  </a:moveTo>
                  <a:cubicBezTo>
                    <a:pt x="35" y="15"/>
                    <a:pt x="0" y="18"/>
                    <a:pt x="10" y="25"/>
                  </a:cubicBezTo>
                  <a:cubicBezTo>
                    <a:pt x="21" y="33"/>
                    <a:pt x="113" y="72"/>
                    <a:pt x="225" y="52"/>
                  </a:cubicBezTo>
                  <a:cubicBezTo>
                    <a:pt x="225" y="52"/>
                    <a:pt x="123" y="54"/>
                    <a:pt x="74" y="39"/>
                  </a:cubicBezTo>
                  <a:cubicBezTo>
                    <a:pt x="16" y="22"/>
                    <a:pt x="35" y="18"/>
                    <a:pt x="42" y="14"/>
                  </a:cubicBezTo>
                  <a:cubicBezTo>
                    <a:pt x="56" y="7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5"/>
            <p:cNvSpPr>
              <a:spLocks/>
            </p:cNvSpPr>
            <p:nvPr/>
          </p:nvSpPr>
          <p:spPr bwMode="auto">
            <a:xfrm>
              <a:off x="5429" y="1293"/>
              <a:ext cx="465" cy="382"/>
            </a:xfrm>
            <a:custGeom>
              <a:avLst/>
              <a:gdLst>
                <a:gd name="T0" fmla="*/ 138 w 138"/>
                <a:gd name="T1" fmla="*/ 113 h 113"/>
                <a:gd name="T2" fmla="*/ 0 w 138"/>
                <a:gd name="T3" fmla="*/ 40 h 113"/>
                <a:gd name="T4" fmla="*/ 26 w 138"/>
                <a:gd name="T5" fmla="*/ 0 h 113"/>
                <a:gd name="T6" fmla="*/ 12 w 138"/>
                <a:gd name="T7" fmla="*/ 29 h 113"/>
                <a:gd name="T8" fmla="*/ 27 w 138"/>
                <a:gd name="T9" fmla="*/ 50 h 113"/>
                <a:gd name="T10" fmla="*/ 138 w 138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113">
                  <a:moveTo>
                    <a:pt x="138" y="113"/>
                  </a:moveTo>
                  <a:cubicBezTo>
                    <a:pt x="138" y="113"/>
                    <a:pt x="48" y="75"/>
                    <a:pt x="0" y="40"/>
                  </a:cubicBezTo>
                  <a:cubicBezTo>
                    <a:pt x="0" y="40"/>
                    <a:pt x="9" y="16"/>
                    <a:pt x="26" y="0"/>
                  </a:cubicBezTo>
                  <a:cubicBezTo>
                    <a:pt x="26" y="0"/>
                    <a:pt x="14" y="19"/>
                    <a:pt x="12" y="29"/>
                  </a:cubicBezTo>
                  <a:cubicBezTo>
                    <a:pt x="11" y="34"/>
                    <a:pt x="17" y="42"/>
                    <a:pt x="27" y="50"/>
                  </a:cubicBezTo>
                  <a:cubicBezTo>
                    <a:pt x="51" y="68"/>
                    <a:pt x="138" y="113"/>
                    <a:pt x="138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67"/>
            <p:cNvSpPr>
              <a:spLocks noChangeArrowheads="1"/>
            </p:cNvSpPr>
            <p:nvPr/>
          </p:nvSpPr>
          <p:spPr bwMode="auto">
            <a:xfrm>
              <a:off x="-452" y="-68"/>
              <a:ext cx="58" cy="54"/>
            </a:xfrm>
            <a:prstGeom prst="ellipse">
              <a:avLst/>
            </a:prstGeom>
            <a:solidFill>
              <a:srgbClr val="FFE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68"/>
            <p:cNvSpPr>
              <a:spLocks noChangeArrowheads="1"/>
            </p:cNvSpPr>
            <p:nvPr/>
          </p:nvSpPr>
          <p:spPr bwMode="auto">
            <a:xfrm>
              <a:off x="682" y="1001"/>
              <a:ext cx="54" cy="55"/>
            </a:xfrm>
            <a:prstGeom prst="ellipse">
              <a:avLst/>
            </a:prstGeom>
            <a:solidFill>
              <a:srgbClr val="FFE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69"/>
            <p:cNvSpPr>
              <a:spLocks noChangeArrowheads="1"/>
            </p:cNvSpPr>
            <p:nvPr/>
          </p:nvSpPr>
          <p:spPr bwMode="auto">
            <a:xfrm>
              <a:off x="5344" y="785"/>
              <a:ext cx="54" cy="57"/>
            </a:xfrm>
            <a:prstGeom prst="ellipse">
              <a:avLst/>
            </a:prstGeom>
            <a:solidFill>
              <a:srgbClr val="FFE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70"/>
            <p:cNvSpPr>
              <a:spLocks noChangeArrowheads="1"/>
            </p:cNvSpPr>
            <p:nvPr/>
          </p:nvSpPr>
          <p:spPr bwMode="auto">
            <a:xfrm>
              <a:off x="3486" y="-38"/>
              <a:ext cx="54" cy="58"/>
            </a:xfrm>
            <a:prstGeom prst="ellipse">
              <a:avLst/>
            </a:prstGeom>
            <a:solidFill>
              <a:srgbClr val="FFE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71"/>
            <p:cNvSpPr>
              <a:spLocks noChangeArrowheads="1"/>
            </p:cNvSpPr>
            <p:nvPr/>
          </p:nvSpPr>
          <p:spPr bwMode="auto">
            <a:xfrm>
              <a:off x="3371" y="680"/>
              <a:ext cx="54" cy="54"/>
            </a:xfrm>
            <a:prstGeom prst="ellipse">
              <a:avLst/>
            </a:prstGeom>
            <a:solidFill>
              <a:srgbClr val="FFE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72"/>
            <p:cNvSpPr>
              <a:spLocks noChangeArrowheads="1"/>
            </p:cNvSpPr>
            <p:nvPr/>
          </p:nvSpPr>
          <p:spPr bwMode="auto">
            <a:xfrm>
              <a:off x="5041" y="-95"/>
              <a:ext cx="57" cy="54"/>
            </a:xfrm>
            <a:prstGeom prst="ellipse">
              <a:avLst/>
            </a:prstGeom>
            <a:solidFill>
              <a:srgbClr val="FFE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73"/>
            <p:cNvSpPr>
              <a:spLocks noChangeArrowheads="1"/>
            </p:cNvSpPr>
            <p:nvPr/>
          </p:nvSpPr>
          <p:spPr bwMode="auto">
            <a:xfrm>
              <a:off x="1920" y="148"/>
              <a:ext cx="54" cy="58"/>
            </a:xfrm>
            <a:prstGeom prst="ellipse">
              <a:avLst/>
            </a:prstGeom>
            <a:solidFill>
              <a:srgbClr val="FFE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74"/>
            <p:cNvSpPr>
              <a:spLocks noChangeArrowheads="1"/>
            </p:cNvSpPr>
            <p:nvPr/>
          </p:nvSpPr>
          <p:spPr bwMode="auto">
            <a:xfrm>
              <a:off x="-738" y="484"/>
              <a:ext cx="57" cy="57"/>
            </a:xfrm>
            <a:prstGeom prst="ellipse">
              <a:avLst/>
            </a:prstGeom>
            <a:solidFill>
              <a:srgbClr val="FFE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026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454900" y="1130300"/>
            <a:ext cx="2235200" cy="4597400"/>
          </a:xfrm>
          <a:prstGeom prst="roundRect">
            <a:avLst/>
          </a:pr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D51E-2405-463E-9BB7-92FD0B4B2C4F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4EC-560A-4EE1-9661-E897930DF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7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305B-8011-4389-AE70-8C7854999665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4EC-560A-4EE1-9661-E897930DF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0BE0-3AC1-4387-B550-C3D56222FAF9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4EC-560A-4EE1-9661-E897930DF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6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8241-9C30-48F1-988E-9E07422FB97B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4EC-560A-4EE1-9661-E897930DF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1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28FD-1DC1-40CE-9C3C-227EEABDB919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4EC-560A-4EE1-9661-E897930DF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56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36799"/>
            <a:ext cx="10515600" cy="38401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9C06-7688-4616-BA2F-D6C8F89F88A0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4EC-560A-4EE1-9661-E897930DF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F819-158C-4969-9D4B-1533C6CAF08C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4EC-560A-4EE1-9661-E897930DF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8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CA3-17AA-4BCE-BF76-D083BBC09ED1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4EC-560A-4EE1-9661-E897930DF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3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7351-B670-444D-BE7A-8EBBC6367541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4EC-560A-4EE1-9661-E897930DF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5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44772-1E81-4B99-B6C2-32B587A3F498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4EC-560A-4EE1-9661-E897930DF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C113-ED94-4EA5-B103-41161012A403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4EC-560A-4EE1-9661-E897930DF8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442450" y="1914203"/>
            <a:ext cx="1978025" cy="183977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38643" y="1914203"/>
            <a:ext cx="1978025" cy="183977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442450" y="4345274"/>
            <a:ext cx="1978025" cy="183977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38643" y="4345274"/>
            <a:ext cx="1978025" cy="183977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5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371" y="551544"/>
            <a:ext cx="4474029" cy="2931886"/>
          </a:xfrm>
        </p:spPr>
        <p:txBody>
          <a:bodyPr/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829-9E1D-440B-9FC2-FAC74EC3581A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4EC-560A-4EE1-9661-E897930DF8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854876" y="-396006"/>
            <a:ext cx="7651418" cy="8701048"/>
          </a:xfrm>
          <a:custGeom>
            <a:avLst/>
            <a:gdLst>
              <a:gd name="connsiteX0" fmla="*/ 1690667 w 7651418"/>
              <a:gd name="connsiteY0" fmla="*/ 417 h 8701048"/>
              <a:gd name="connsiteX1" fmla="*/ 2050216 w 7651418"/>
              <a:gd name="connsiteY1" fmla="*/ 14248 h 8701048"/>
              <a:gd name="connsiteX2" fmla="*/ 2052600 w 7651418"/>
              <a:gd name="connsiteY2" fmla="*/ 396006 h 8701048"/>
              <a:gd name="connsiteX3" fmla="*/ 7651418 w 7651418"/>
              <a:gd name="connsiteY3" fmla="*/ 396006 h 8701048"/>
              <a:gd name="connsiteX4" fmla="*/ 7651418 w 7651418"/>
              <a:gd name="connsiteY4" fmla="*/ 7254006 h 8701048"/>
              <a:gd name="connsiteX5" fmla="*/ 2095432 w 7651418"/>
              <a:gd name="connsiteY5" fmla="*/ 7254006 h 8701048"/>
              <a:gd name="connsiteX6" fmla="*/ 2104469 w 7651418"/>
              <a:gd name="connsiteY6" fmla="*/ 8701048 h 8701048"/>
              <a:gd name="connsiteX7" fmla="*/ 1399162 w 7651418"/>
              <a:gd name="connsiteY7" fmla="*/ 6967941 h 8701048"/>
              <a:gd name="connsiteX8" fmla="*/ 404496 w 7651418"/>
              <a:gd name="connsiteY8" fmla="*/ 4001458 h 8701048"/>
              <a:gd name="connsiteX9" fmla="*/ 892786 w 7651418"/>
              <a:gd name="connsiteY9" fmla="*/ 2278983 h 8701048"/>
              <a:gd name="connsiteX10" fmla="*/ 24715 w 7651418"/>
              <a:gd name="connsiteY10" fmla="*/ 450183 h 8701048"/>
              <a:gd name="connsiteX11" fmla="*/ 1690667 w 7651418"/>
              <a:gd name="connsiteY11" fmla="*/ 417 h 8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51418" h="8701048">
                <a:moveTo>
                  <a:pt x="1690667" y="417"/>
                </a:moveTo>
                <a:cubicBezTo>
                  <a:pt x="1830584" y="-1514"/>
                  <a:pt x="1954705" y="3283"/>
                  <a:pt x="2050216" y="14248"/>
                </a:cubicBezTo>
                <a:lnTo>
                  <a:pt x="2052600" y="396006"/>
                </a:lnTo>
                <a:lnTo>
                  <a:pt x="7651418" y="396006"/>
                </a:lnTo>
                <a:lnTo>
                  <a:pt x="7651418" y="7254006"/>
                </a:lnTo>
                <a:lnTo>
                  <a:pt x="2095432" y="7254006"/>
                </a:lnTo>
                <a:lnTo>
                  <a:pt x="2104469" y="8701048"/>
                </a:lnTo>
                <a:cubicBezTo>
                  <a:pt x="1869367" y="8123346"/>
                  <a:pt x="1682492" y="7751206"/>
                  <a:pt x="1399162" y="6967941"/>
                </a:cubicBezTo>
                <a:cubicBezTo>
                  <a:pt x="1115833" y="6184676"/>
                  <a:pt x="488893" y="4782951"/>
                  <a:pt x="404496" y="4001458"/>
                </a:cubicBezTo>
                <a:cubicBezTo>
                  <a:pt x="320100" y="3219965"/>
                  <a:pt x="956083" y="2870862"/>
                  <a:pt x="892786" y="2278983"/>
                </a:cubicBezTo>
                <a:cubicBezTo>
                  <a:pt x="829489" y="1687104"/>
                  <a:pt x="-168190" y="827639"/>
                  <a:pt x="24715" y="450183"/>
                </a:cubicBezTo>
                <a:cubicBezTo>
                  <a:pt x="181450" y="143500"/>
                  <a:pt x="1084361" y="8786"/>
                  <a:pt x="1690667" y="417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5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3095-44D6-4A33-A789-F6F1401FA7AD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presentationstemplate.com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C4EC-560A-4EE1-9661-E897930DF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8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-145108" y="-1077939"/>
            <a:ext cx="1237274" cy="8701048"/>
          </a:xfrm>
          <a:custGeom>
            <a:avLst/>
            <a:gdLst>
              <a:gd name="connsiteX0" fmla="*/ 0 w 1237274"/>
              <a:gd name="connsiteY0" fmla="*/ 0 h 8701048"/>
              <a:gd name="connsiteX1" fmla="*/ 414669 w 1237274"/>
              <a:gd name="connsiteY1" fmla="*/ 1733107 h 8701048"/>
              <a:gd name="connsiteX2" fmla="*/ 999460 w 1237274"/>
              <a:gd name="connsiteY2" fmla="*/ 4699590 h 8701048"/>
              <a:gd name="connsiteX3" fmla="*/ 712381 w 1237274"/>
              <a:gd name="connsiteY3" fmla="*/ 6422065 h 8701048"/>
              <a:gd name="connsiteX4" fmla="*/ 1222744 w 1237274"/>
              <a:gd name="connsiteY4" fmla="*/ 8250865 h 8701048"/>
              <a:gd name="connsiteX5" fmla="*/ 31897 w 1237274"/>
              <a:gd name="connsiteY5" fmla="*/ 8686800 h 8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7274" h="8701048">
                <a:moveTo>
                  <a:pt x="0" y="0"/>
                </a:moveTo>
                <a:cubicBezTo>
                  <a:pt x="138223" y="577702"/>
                  <a:pt x="248092" y="949842"/>
                  <a:pt x="414669" y="1733107"/>
                </a:cubicBezTo>
                <a:cubicBezTo>
                  <a:pt x="581246" y="2516372"/>
                  <a:pt x="949841" y="3918097"/>
                  <a:pt x="999460" y="4699590"/>
                </a:cubicBezTo>
                <a:cubicBezTo>
                  <a:pt x="1049079" y="5481083"/>
                  <a:pt x="675167" y="5830186"/>
                  <a:pt x="712381" y="6422065"/>
                </a:cubicBezTo>
                <a:cubicBezTo>
                  <a:pt x="749595" y="7013944"/>
                  <a:pt x="1336158" y="7873409"/>
                  <a:pt x="1222744" y="8250865"/>
                </a:cubicBezTo>
                <a:cubicBezTo>
                  <a:pt x="1109330" y="8628321"/>
                  <a:pt x="331381" y="8745279"/>
                  <a:pt x="31897" y="868680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 rot="10800000">
            <a:off x="10720666" y="-921524"/>
            <a:ext cx="2104468" cy="8701048"/>
          </a:xfrm>
          <a:custGeom>
            <a:avLst/>
            <a:gdLst>
              <a:gd name="connsiteX0" fmla="*/ 0 w 1237274"/>
              <a:gd name="connsiteY0" fmla="*/ 0 h 8701048"/>
              <a:gd name="connsiteX1" fmla="*/ 414669 w 1237274"/>
              <a:gd name="connsiteY1" fmla="*/ 1733107 h 8701048"/>
              <a:gd name="connsiteX2" fmla="*/ 999460 w 1237274"/>
              <a:gd name="connsiteY2" fmla="*/ 4699590 h 8701048"/>
              <a:gd name="connsiteX3" fmla="*/ 712381 w 1237274"/>
              <a:gd name="connsiteY3" fmla="*/ 6422065 h 8701048"/>
              <a:gd name="connsiteX4" fmla="*/ 1222744 w 1237274"/>
              <a:gd name="connsiteY4" fmla="*/ 8250865 h 8701048"/>
              <a:gd name="connsiteX5" fmla="*/ 31897 w 1237274"/>
              <a:gd name="connsiteY5" fmla="*/ 8686800 h 870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7274" h="8701048">
                <a:moveTo>
                  <a:pt x="0" y="0"/>
                </a:moveTo>
                <a:cubicBezTo>
                  <a:pt x="138223" y="577702"/>
                  <a:pt x="248092" y="949842"/>
                  <a:pt x="414669" y="1733107"/>
                </a:cubicBezTo>
                <a:cubicBezTo>
                  <a:pt x="581246" y="2516372"/>
                  <a:pt x="949841" y="3918097"/>
                  <a:pt x="999460" y="4699590"/>
                </a:cubicBezTo>
                <a:cubicBezTo>
                  <a:pt x="1049079" y="5481083"/>
                  <a:pt x="675167" y="5830186"/>
                  <a:pt x="712381" y="6422065"/>
                </a:cubicBezTo>
                <a:cubicBezTo>
                  <a:pt x="749595" y="7013944"/>
                  <a:pt x="1336158" y="7873409"/>
                  <a:pt x="1222744" y="8250865"/>
                </a:cubicBezTo>
                <a:cubicBezTo>
                  <a:pt x="1109330" y="8628321"/>
                  <a:pt x="331381" y="8745279"/>
                  <a:pt x="31897" y="868680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6387B-B072-4F7A-9DE4-AB77EAB520F9}" type="datetime1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28100" y="6356350"/>
            <a:ext cx="242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presentationstemplate.com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1C4EC-560A-4EE1-9661-E897930DF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0" r:id="rId8"/>
    <p:sldLayoutId id="2147483655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000" b="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245" y="2142853"/>
            <a:ext cx="9161909" cy="3139705"/>
          </a:xfrm>
        </p:spPr>
        <p:txBody>
          <a:bodyPr anchor="ctr" anchorCtr="0">
            <a:prstTxWarp prst="textArchUp">
              <a:avLst/>
            </a:prstTxWarp>
            <a:noAutofit/>
          </a:bodyPr>
          <a:lstStyle/>
          <a:p>
            <a:r>
              <a:rPr lang="ar-JO" sz="8000" b="1" dirty="0">
                <a:latin typeface="Patrick Hand SC" panose="00000500000000000000" pitchFamily="2" charset="0"/>
                <a:cs typeface="Chilanka Regular" panose="02000503000000000000" pitchFamily="2" charset="0"/>
              </a:rPr>
              <a:t>شخصيتي الأدبية </a:t>
            </a:r>
            <a:endParaRPr lang="en-US" b="1" dirty="0">
              <a:solidFill>
                <a:schemeClr val="accent5"/>
              </a:solidFill>
              <a:latin typeface="Patrick Hand SC" panose="00000500000000000000" pitchFamily="2" charset="0"/>
              <a:cs typeface="Chilanka Regular" panose="02000503000000000000" pitchFamily="2" charset="0"/>
            </a:endParaRPr>
          </a:p>
        </p:txBody>
      </p:sp>
      <p:sp>
        <p:nvSpPr>
          <p:cNvPr id="92" name="Freeform 66"/>
          <p:cNvSpPr>
            <a:spLocks/>
          </p:cNvSpPr>
          <p:nvPr/>
        </p:nvSpPr>
        <p:spPr bwMode="auto">
          <a:xfrm>
            <a:off x="320424" y="581669"/>
            <a:ext cx="1386854" cy="628590"/>
          </a:xfrm>
          <a:custGeom>
            <a:avLst/>
            <a:gdLst>
              <a:gd name="T0" fmla="*/ 357 w 374"/>
              <a:gd name="T1" fmla="*/ 135 h 169"/>
              <a:gd name="T2" fmla="*/ 315 w 374"/>
              <a:gd name="T3" fmla="*/ 135 h 169"/>
              <a:gd name="T4" fmla="*/ 259 w 374"/>
              <a:gd name="T5" fmla="*/ 85 h 169"/>
              <a:gd name="T6" fmla="*/ 259 w 374"/>
              <a:gd name="T7" fmla="*/ 59 h 169"/>
              <a:gd name="T8" fmla="*/ 201 w 374"/>
              <a:gd name="T9" fmla="*/ 0 h 169"/>
              <a:gd name="T10" fmla="*/ 142 w 374"/>
              <a:gd name="T11" fmla="*/ 59 h 169"/>
              <a:gd name="T12" fmla="*/ 142 w 374"/>
              <a:gd name="T13" fmla="*/ 76 h 169"/>
              <a:gd name="T14" fmla="*/ 107 w 374"/>
              <a:gd name="T15" fmla="*/ 53 h 169"/>
              <a:gd name="T16" fmla="*/ 67 w 374"/>
              <a:gd name="T17" fmla="*/ 93 h 169"/>
              <a:gd name="T18" fmla="*/ 67 w 374"/>
              <a:gd name="T19" fmla="*/ 135 h 169"/>
              <a:gd name="T20" fmla="*/ 18 w 374"/>
              <a:gd name="T21" fmla="*/ 135 h 169"/>
              <a:gd name="T22" fmla="*/ 0 w 374"/>
              <a:gd name="T23" fmla="*/ 152 h 169"/>
              <a:gd name="T24" fmla="*/ 18 w 374"/>
              <a:gd name="T25" fmla="*/ 169 h 169"/>
              <a:gd name="T26" fmla="*/ 357 w 374"/>
              <a:gd name="T27" fmla="*/ 169 h 169"/>
              <a:gd name="T28" fmla="*/ 374 w 374"/>
              <a:gd name="T29" fmla="*/ 152 h 169"/>
              <a:gd name="T30" fmla="*/ 357 w 374"/>
              <a:gd name="T31" fmla="*/ 13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4" h="169">
                <a:moveTo>
                  <a:pt x="357" y="135"/>
                </a:moveTo>
                <a:cubicBezTo>
                  <a:pt x="315" y="135"/>
                  <a:pt x="315" y="135"/>
                  <a:pt x="315" y="135"/>
                </a:cubicBezTo>
                <a:cubicBezTo>
                  <a:pt x="312" y="107"/>
                  <a:pt x="288" y="85"/>
                  <a:pt x="259" y="85"/>
                </a:cubicBezTo>
                <a:cubicBezTo>
                  <a:pt x="259" y="59"/>
                  <a:pt x="259" y="59"/>
                  <a:pt x="259" y="59"/>
                </a:cubicBezTo>
                <a:cubicBezTo>
                  <a:pt x="259" y="26"/>
                  <a:pt x="233" y="0"/>
                  <a:pt x="201" y="0"/>
                </a:cubicBezTo>
                <a:cubicBezTo>
                  <a:pt x="169" y="0"/>
                  <a:pt x="142" y="26"/>
                  <a:pt x="142" y="59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36" y="63"/>
                  <a:pt x="122" y="53"/>
                  <a:pt x="107" y="53"/>
                </a:cubicBezTo>
                <a:cubicBezTo>
                  <a:pt x="85" y="53"/>
                  <a:pt x="67" y="71"/>
                  <a:pt x="67" y="93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18" y="135"/>
                  <a:pt x="18" y="135"/>
                  <a:pt x="18" y="135"/>
                </a:cubicBezTo>
                <a:cubicBezTo>
                  <a:pt x="8" y="135"/>
                  <a:pt x="0" y="142"/>
                  <a:pt x="0" y="152"/>
                </a:cubicBezTo>
                <a:cubicBezTo>
                  <a:pt x="0" y="162"/>
                  <a:pt x="8" y="169"/>
                  <a:pt x="18" y="169"/>
                </a:cubicBezTo>
                <a:cubicBezTo>
                  <a:pt x="357" y="169"/>
                  <a:pt x="357" y="169"/>
                  <a:pt x="357" y="169"/>
                </a:cubicBezTo>
                <a:cubicBezTo>
                  <a:pt x="366" y="169"/>
                  <a:pt x="374" y="162"/>
                  <a:pt x="374" y="152"/>
                </a:cubicBezTo>
                <a:cubicBezTo>
                  <a:pt x="374" y="142"/>
                  <a:pt x="366" y="135"/>
                  <a:pt x="357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66"/>
          <p:cNvSpPr>
            <a:spLocks/>
          </p:cNvSpPr>
          <p:nvPr/>
        </p:nvSpPr>
        <p:spPr bwMode="auto">
          <a:xfrm>
            <a:off x="9933657" y="477677"/>
            <a:ext cx="2003425" cy="908050"/>
          </a:xfrm>
          <a:custGeom>
            <a:avLst/>
            <a:gdLst>
              <a:gd name="T0" fmla="*/ 357 w 374"/>
              <a:gd name="T1" fmla="*/ 135 h 169"/>
              <a:gd name="T2" fmla="*/ 315 w 374"/>
              <a:gd name="T3" fmla="*/ 135 h 169"/>
              <a:gd name="T4" fmla="*/ 259 w 374"/>
              <a:gd name="T5" fmla="*/ 85 h 169"/>
              <a:gd name="T6" fmla="*/ 259 w 374"/>
              <a:gd name="T7" fmla="*/ 59 h 169"/>
              <a:gd name="T8" fmla="*/ 201 w 374"/>
              <a:gd name="T9" fmla="*/ 0 h 169"/>
              <a:gd name="T10" fmla="*/ 142 w 374"/>
              <a:gd name="T11" fmla="*/ 59 h 169"/>
              <a:gd name="T12" fmla="*/ 142 w 374"/>
              <a:gd name="T13" fmla="*/ 76 h 169"/>
              <a:gd name="T14" fmla="*/ 107 w 374"/>
              <a:gd name="T15" fmla="*/ 53 h 169"/>
              <a:gd name="T16" fmla="*/ 67 w 374"/>
              <a:gd name="T17" fmla="*/ 93 h 169"/>
              <a:gd name="T18" fmla="*/ 67 w 374"/>
              <a:gd name="T19" fmla="*/ 135 h 169"/>
              <a:gd name="T20" fmla="*/ 18 w 374"/>
              <a:gd name="T21" fmla="*/ 135 h 169"/>
              <a:gd name="T22" fmla="*/ 0 w 374"/>
              <a:gd name="T23" fmla="*/ 152 h 169"/>
              <a:gd name="T24" fmla="*/ 18 w 374"/>
              <a:gd name="T25" fmla="*/ 169 h 169"/>
              <a:gd name="T26" fmla="*/ 357 w 374"/>
              <a:gd name="T27" fmla="*/ 169 h 169"/>
              <a:gd name="T28" fmla="*/ 374 w 374"/>
              <a:gd name="T29" fmla="*/ 152 h 169"/>
              <a:gd name="T30" fmla="*/ 357 w 374"/>
              <a:gd name="T31" fmla="*/ 13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4" h="169">
                <a:moveTo>
                  <a:pt x="357" y="135"/>
                </a:moveTo>
                <a:cubicBezTo>
                  <a:pt x="315" y="135"/>
                  <a:pt x="315" y="135"/>
                  <a:pt x="315" y="135"/>
                </a:cubicBezTo>
                <a:cubicBezTo>
                  <a:pt x="312" y="107"/>
                  <a:pt x="288" y="85"/>
                  <a:pt x="259" y="85"/>
                </a:cubicBezTo>
                <a:cubicBezTo>
                  <a:pt x="259" y="59"/>
                  <a:pt x="259" y="59"/>
                  <a:pt x="259" y="59"/>
                </a:cubicBezTo>
                <a:cubicBezTo>
                  <a:pt x="259" y="26"/>
                  <a:pt x="233" y="0"/>
                  <a:pt x="201" y="0"/>
                </a:cubicBezTo>
                <a:cubicBezTo>
                  <a:pt x="169" y="0"/>
                  <a:pt x="142" y="26"/>
                  <a:pt x="142" y="59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36" y="63"/>
                  <a:pt x="122" y="53"/>
                  <a:pt x="107" y="53"/>
                </a:cubicBezTo>
                <a:cubicBezTo>
                  <a:pt x="85" y="53"/>
                  <a:pt x="67" y="71"/>
                  <a:pt x="67" y="93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18" y="135"/>
                  <a:pt x="18" y="135"/>
                  <a:pt x="18" y="135"/>
                </a:cubicBezTo>
                <a:cubicBezTo>
                  <a:pt x="8" y="135"/>
                  <a:pt x="0" y="142"/>
                  <a:pt x="0" y="152"/>
                </a:cubicBezTo>
                <a:cubicBezTo>
                  <a:pt x="0" y="162"/>
                  <a:pt x="8" y="169"/>
                  <a:pt x="18" y="169"/>
                </a:cubicBezTo>
                <a:cubicBezTo>
                  <a:pt x="357" y="169"/>
                  <a:pt x="357" y="169"/>
                  <a:pt x="357" y="169"/>
                </a:cubicBezTo>
                <a:cubicBezTo>
                  <a:pt x="366" y="169"/>
                  <a:pt x="374" y="162"/>
                  <a:pt x="374" y="152"/>
                </a:cubicBezTo>
                <a:cubicBezTo>
                  <a:pt x="374" y="142"/>
                  <a:pt x="366" y="135"/>
                  <a:pt x="357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66"/>
          <p:cNvSpPr>
            <a:spLocks/>
          </p:cNvSpPr>
          <p:nvPr/>
        </p:nvSpPr>
        <p:spPr bwMode="auto">
          <a:xfrm>
            <a:off x="1285382" y="2430147"/>
            <a:ext cx="1885672" cy="854680"/>
          </a:xfrm>
          <a:custGeom>
            <a:avLst/>
            <a:gdLst>
              <a:gd name="T0" fmla="*/ 357 w 374"/>
              <a:gd name="T1" fmla="*/ 135 h 169"/>
              <a:gd name="T2" fmla="*/ 315 w 374"/>
              <a:gd name="T3" fmla="*/ 135 h 169"/>
              <a:gd name="T4" fmla="*/ 259 w 374"/>
              <a:gd name="T5" fmla="*/ 85 h 169"/>
              <a:gd name="T6" fmla="*/ 259 w 374"/>
              <a:gd name="T7" fmla="*/ 59 h 169"/>
              <a:gd name="T8" fmla="*/ 201 w 374"/>
              <a:gd name="T9" fmla="*/ 0 h 169"/>
              <a:gd name="T10" fmla="*/ 142 w 374"/>
              <a:gd name="T11" fmla="*/ 59 h 169"/>
              <a:gd name="T12" fmla="*/ 142 w 374"/>
              <a:gd name="T13" fmla="*/ 76 h 169"/>
              <a:gd name="T14" fmla="*/ 107 w 374"/>
              <a:gd name="T15" fmla="*/ 53 h 169"/>
              <a:gd name="T16" fmla="*/ 67 w 374"/>
              <a:gd name="T17" fmla="*/ 93 h 169"/>
              <a:gd name="T18" fmla="*/ 67 w 374"/>
              <a:gd name="T19" fmla="*/ 135 h 169"/>
              <a:gd name="T20" fmla="*/ 18 w 374"/>
              <a:gd name="T21" fmla="*/ 135 h 169"/>
              <a:gd name="T22" fmla="*/ 0 w 374"/>
              <a:gd name="T23" fmla="*/ 152 h 169"/>
              <a:gd name="T24" fmla="*/ 18 w 374"/>
              <a:gd name="T25" fmla="*/ 169 h 169"/>
              <a:gd name="T26" fmla="*/ 357 w 374"/>
              <a:gd name="T27" fmla="*/ 169 h 169"/>
              <a:gd name="T28" fmla="*/ 374 w 374"/>
              <a:gd name="T29" fmla="*/ 152 h 169"/>
              <a:gd name="T30" fmla="*/ 357 w 374"/>
              <a:gd name="T31" fmla="*/ 13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4" h="169">
                <a:moveTo>
                  <a:pt x="357" y="135"/>
                </a:moveTo>
                <a:cubicBezTo>
                  <a:pt x="315" y="135"/>
                  <a:pt x="315" y="135"/>
                  <a:pt x="315" y="135"/>
                </a:cubicBezTo>
                <a:cubicBezTo>
                  <a:pt x="312" y="107"/>
                  <a:pt x="288" y="85"/>
                  <a:pt x="259" y="85"/>
                </a:cubicBezTo>
                <a:cubicBezTo>
                  <a:pt x="259" y="59"/>
                  <a:pt x="259" y="59"/>
                  <a:pt x="259" y="59"/>
                </a:cubicBezTo>
                <a:cubicBezTo>
                  <a:pt x="259" y="26"/>
                  <a:pt x="233" y="0"/>
                  <a:pt x="201" y="0"/>
                </a:cubicBezTo>
                <a:cubicBezTo>
                  <a:pt x="169" y="0"/>
                  <a:pt x="142" y="26"/>
                  <a:pt x="142" y="59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36" y="63"/>
                  <a:pt x="122" y="53"/>
                  <a:pt x="107" y="53"/>
                </a:cubicBezTo>
                <a:cubicBezTo>
                  <a:pt x="85" y="53"/>
                  <a:pt x="67" y="71"/>
                  <a:pt x="67" y="93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18" y="135"/>
                  <a:pt x="18" y="135"/>
                  <a:pt x="18" y="135"/>
                </a:cubicBezTo>
                <a:cubicBezTo>
                  <a:pt x="8" y="135"/>
                  <a:pt x="0" y="142"/>
                  <a:pt x="0" y="152"/>
                </a:cubicBezTo>
                <a:cubicBezTo>
                  <a:pt x="0" y="162"/>
                  <a:pt x="8" y="169"/>
                  <a:pt x="18" y="169"/>
                </a:cubicBezTo>
                <a:cubicBezTo>
                  <a:pt x="357" y="169"/>
                  <a:pt x="357" y="169"/>
                  <a:pt x="357" y="169"/>
                </a:cubicBezTo>
                <a:cubicBezTo>
                  <a:pt x="366" y="169"/>
                  <a:pt x="374" y="162"/>
                  <a:pt x="374" y="152"/>
                </a:cubicBezTo>
                <a:cubicBezTo>
                  <a:pt x="374" y="142"/>
                  <a:pt x="366" y="135"/>
                  <a:pt x="357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66"/>
          <p:cNvSpPr>
            <a:spLocks/>
          </p:cNvSpPr>
          <p:nvPr/>
        </p:nvSpPr>
        <p:spPr bwMode="auto">
          <a:xfrm>
            <a:off x="9114987" y="2779399"/>
            <a:ext cx="1386854" cy="628590"/>
          </a:xfrm>
          <a:custGeom>
            <a:avLst/>
            <a:gdLst>
              <a:gd name="T0" fmla="*/ 357 w 374"/>
              <a:gd name="T1" fmla="*/ 135 h 169"/>
              <a:gd name="T2" fmla="*/ 315 w 374"/>
              <a:gd name="T3" fmla="*/ 135 h 169"/>
              <a:gd name="T4" fmla="*/ 259 w 374"/>
              <a:gd name="T5" fmla="*/ 85 h 169"/>
              <a:gd name="T6" fmla="*/ 259 w 374"/>
              <a:gd name="T7" fmla="*/ 59 h 169"/>
              <a:gd name="T8" fmla="*/ 201 w 374"/>
              <a:gd name="T9" fmla="*/ 0 h 169"/>
              <a:gd name="T10" fmla="*/ 142 w 374"/>
              <a:gd name="T11" fmla="*/ 59 h 169"/>
              <a:gd name="T12" fmla="*/ 142 w 374"/>
              <a:gd name="T13" fmla="*/ 76 h 169"/>
              <a:gd name="T14" fmla="*/ 107 w 374"/>
              <a:gd name="T15" fmla="*/ 53 h 169"/>
              <a:gd name="T16" fmla="*/ 67 w 374"/>
              <a:gd name="T17" fmla="*/ 93 h 169"/>
              <a:gd name="T18" fmla="*/ 67 w 374"/>
              <a:gd name="T19" fmla="*/ 135 h 169"/>
              <a:gd name="T20" fmla="*/ 18 w 374"/>
              <a:gd name="T21" fmla="*/ 135 h 169"/>
              <a:gd name="T22" fmla="*/ 0 w 374"/>
              <a:gd name="T23" fmla="*/ 152 h 169"/>
              <a:gd name="T24" fmla="*/ 18 w 374"/>
              <a:gd name="T25" fmla="*/ 169 h 169"/>
              <a:gd name="T26" fmla="*/ 357 w 374"/>
              <a:gd name="T27" fmla="*/ 169 h 169"/>
              <a:gd name="T28" fmla="*/ 374 w 374"/>
              <a:gd name="T29" fmla="*/ 152 h 169"/>
              <a:gd name="T30" fmla="*/ 357 w 374"/>
              <a:gd name="T31" fmla="*/ 13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4" h="169">
                <a:moveTo>
                  <a:pt x="357" y="135"/>
                </a:moveTo>
                <a:cubicBezTo>
                  <a:pt x="315" y="135"/>
                  <a:pt x="315" y="135"/>
                  <a:pt x="315" y="135"/>
                </a:cubicBezTo>
                <a:cubicBezTo>
                  <a:pt x="312" y="107"/>
                  <a:pt x="288" y="85"/>
                  <a:pt x="259" y="85"/>
                </a:cubicBezTo>
                <a:cubicBezTo>
                  <a:pt x="259" y="59"/>
                  <a:pt x="259" y="59"/>
                  <a:pt x="259" y="59"/>
                </a:cubicBezTo>
                <a:cubicBezTo>
                  <a:pt x="259" y="26"/>
                  <a:pt x="233" y="0"/>
                  <a:pt x="201" y="0"/>
                </a:cubicBezTo>
                <a:cubicBezTo>
                  <a:pt x="169" y="0"/>
                  <a:pt x="142" y="26"/>
                  <a:pt x="142" y="59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36" y="63"/>
                  <a:pt x="122" y="53"/>
                  <a:pt x="107" y="53"/>
                </a:cubicBezTo>
                <a:cubicBezTo>
                  <a:pt x="85" y="53"/>
                  <a:pt x="67" y="71"/>
                  <a:pt x="67" y="93"/>
                </a:cubicBezTo>
                <a:cubicBezTo>
                  <a:pt x="67" y="135"/>
                  <a:pt x="67" y="135"/>
                  <a:pt x="67" y="135"/>
                </a:cubicBezTo>
                <a:cubicBezTo>
                  <a:pt x="18" y="135"/>
                  <a:pt x="18" y="135"/>
                  <a:pt x="18" y="135"/>
                </a:cubicBezTo>
                <a:cubicBezTo>
                  <a:pt x="8" y="135"/>
                  <a:pt x="0" y="142"/>
                  <a:pt x="0" y="152"/>
                </a:cubicBezTo>
                <a:cubicBezTo>
                  <a:pt x="0" y="162"/>
                  <a:pt x="8" y="169"/>
                  <a:pt x="18" y="169"/>
                </a:cubicBezTo>
                <a:cubicBezTo>
                  <a:pt x="357" y="169"/>
                  <a:pt x="357" y="169"/>
                  <a:pt x="357" y="169"/>
                </a:cubicBezTo>
                <a:cubicBezTo>
                  <a:pt x="366" y="169"/>
                  <a:pt x="374" y="162"/>
                  <a:pt x="374" y="152"/>
                </a:cubicBezTo>
                <a:cubicBezTo>
                  <a:pt x="374" y="142"/>
                  <a:pt x="366" y="135"/>
                  <a:pt x="357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99119" y="5415604"/>
            <a:ext cx="3621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3200" dirty="0"/>
              <a:t>عرض الطالب: زيد زيدان</a:t>
            </a:r>
          </a:p>
          <a:p>
            <a:pPr algn="r"/>
            <a:r>
              <a:rPr lang="ar-JO" sz="3200" dirty="0"/>
              <a:t>السابع (ب)</a:t>
            </a:r>
            <a:endParaRPr lang="en-US" sz="3200" dirty="0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223FBCBC-75F1-4C28-AF5C-E21A6B72D0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2713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00043F9A-D3EE-4579-A7D4-2B9E149C7E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7014" y="3276599"/>
            <a:ext cx="3171386" cy="62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594F6-4E08-8D7D-5384-92F1CEB4BC28}"/>
              </a:ext>
            </a:extLst>
          </p:cNvPr>
          <p:cNvSpPr txBox="1"/>
          <p:nvPr/>
        </p:nvSpPr>
        <p:spPr>
          <a:xfrm>
            <a:off x="390617" y="3271397"/>
            <a:ext cx="11201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6000" dirty="0"/>
              <a:t>الشاعر احمد شوقي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3921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08373"/>
            <a:ext cx="10749970" cy="18738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JO" sz="5400" b="1" dirty="0">
                <a:solidFill>
                  <a:schemeClr val="tx1"/>
                </a:solidFill>
              </a:rPr>
              <a:t>نبذة </a:t>
            </a:r>
            <a:r>
              <a:rPr lang="ar-JO" sz="5400" b="1">
                <a:solidFill>
                  <a:schemeClr val="tx1"/>
                </a:solidFill>
              </a:rPr>
              <a:t>عن الشاعر أحمد </a:t>
            </a:r>
            <a:r>
              <a:rPr lang="ar-JO" sz="5400" b="1" dirty="0">
                <a:solidFill>
                  <a:schemeClr val="tx1"/>
                </a:solidFill>
              </a:rPr>
              <a:t>شوقي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5A9E7-10BC-2FAF-02EB-999E3E6F9CAE}"/>
              </a:ext>
            </a:extLst>
          </p:cNvPr>
          <p:cNvSpPr txBox="1"/>
          <p:nvPr/>
        </p:nvSpPr>
        <p:spPr>
          <a:xfrm>
            <a:off x="640080" y="2759090"/>
            <a:ext cx="4251516" cy="3434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r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JO" sz="2200" dirty="0"/>
              <a:t>هو شاعر مصري ولد عام 1868 و يعد من أعمدة الشعر العربي الحديث و رائد النهضة الشعرية العربية و تميز شعره بغزارة الانتاج و جمال الأسلوب و سهولة الفهم و ضم مختلف الأغراض الشعرية من مديح</a:t>
            </a:r>
            <a:r>
              <a:rPr lang="en-US" sz="2200" dirty="0"/>
              <a:t> </a:t>
            </a:r>
            <a:r>
              <a:rPr lang="ar-JO" sz="2200" dirty="0"/>
              <a:t>و رثاء ووصف وحكمة و غزل.</a:t>
            </a:r>
          </a:p>
          <a:p>
            <a:pPr marL="114300" algn="r" rtl="1">
              <a:lnSpc>
                <a:spcPct val="90000"/>
              </a:lnSpc>
              <a:spcAft>
                <a:spcPts val="600"/>
              </a:spcAft>
            </a:pPr>
            <a:endParaRPr lang="ar-JO" sz="2200" dirty="0"/>
          </a:p>
          <a:p>
            <a:pPr marL="342900" indent="-228600" algn="r" rtl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ar-SA" sz="2200" dirty="0"/>
              <a:t>كانت</a:t>
            </a:r>
            <a:r>
              <a:rPr lang="ar-SA" dirty="0"/>
              <a:t> </a:t>
            </a:r>
            <a:r>
              <a:rPr lang="ar-SA" sz="2200" dirty="0"/>
              <a:t>أمه من أصول تركية شركسية، وجدته كانت يونانية، ووالده كردي الأص</a:t>
            </a:r>
            <a:r>
              <a:rPr lang="ar-JO" sz="2200" dirty="0"/>
              <a:t>ل.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53F024-51EF-5C8D-A7D6-D748D063B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592" y="2282210"/>
            <a:ext cx="6106668" cy="343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6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655B2C-8E48-8ED2-B436-9A78D41C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ar-JO" sz="5400" b="1" dirty="0">
                <a:solidFill>
                  <a:schemeClr val="tx1"/>
                </a:solidFill>
              </a:rPr>
              <a:t>تعليمه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EC5EB-5163-6CFB-4717-712030AC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636520"/>
            <a:ext cx="3579469" cy="3288792"/>
          </a:xfrm>
        </p:spPr>
        <p:txBody>
          <a:bodyPr anchor="t">
            <a:normAutofit/>
          </a:bodyPr>
          <a:lstStyle/>
          <a:p>
            <a:pPr lvl="1" algn="r" rtl="1"/>
            <a:r>
              <a:rPr lang="ar-SA" dirty="0"/>
              <a:t>درس في </a:t>
            </a:r>
            <a:r>
              <a:rPr lang="ar-SA" b="1" dirty="0"/>
              <a:t>المدرسة الابتدائية ثم الثانوية</a:t>
            </a:r>
            <a:r>
              <a:rPr lang="ar-SA" dirty="0"/>
              <a:t> في القاهرة</a:t>
            </a:r>
            <a:r>
              <a:rPr lang="en-US" dirty="0"/>
              <a:t>.</a:t>
            </a:r>
            <a:endParaRPr lang="en-US" sz="2000" dirty="0"/>
          </a:p>
          <a:p>
            <a:pPr lvl="1" algn="r" rtl="1"/>
            <a:r>
              <a:rPr lang="ar-SA" dirty="0"/>
              <a:t>التحق بمدرسة الحقوق والترجمة</a:t>
            </a:r>
            <a:r>
              <a:rPr lang="en-US" dirty="0"/>
              <a:t>.</a:t>
            </a:r>
            <a:endParaRPr lang="en-US" sz="2000" dirty="0"/>
          </a:p>
          <a:p>
            <a:pPr lvl="1" algn="r" rtl="1"/>
            <a:r>
              <a:rPr lang="ar-SA" dirty="0"/>
              <a:t>أُرسل في بعثة دراسية إلى </a:t>
            </a:r>
            <a:r>
              <a:rPr lang="ar-SA" b="1" dirty="0"/>
              <a:t>فرنسا</a:t>
            </a:r>
            <a:r>
              <a:rPr lang="ar-SA" dirty="0"/>
              <a:t> حيث درس القانون والآداب، وتأثر هناك بالثقافة الأوروبية، خصوصًا الأدب الفرنسي</a:t>
            </a:r>
            <a:r>
              <a:rPr lang="en-US" dirty="0"/>
              <a:t>.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F4C769-AFF8-9798-F274-3E9B1B34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presentationstemplate.com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0D25B9-95BA-6EC3-AFDB-D447BD90D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96" y="880110"/>
            <a:ext cx="6628660" cy="37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7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C014A9-7519-2D77-39A5-977C89D61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EEEEF-2E00-2E69-0066-6717C99D781D}"/>
              </a:ext>
            </a:extLst>
          </p:cNvPr>
          <p:cNvSpPr txBox="1"/>
          <p:nvPr/>
        </p:nvSpPr>
        <p:spPr>
          <a:xfrm>
            <a:off x="477980" y="1122363"/>
            <a:ext cx="4094019" cy="32626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ar-JO" sz="4800" dirty="0">
                <a:latin typeface="+mj-lt"/>
                <a:ea typeface="+mj-ea"/>
                <a:cs typeface="+mj-cs"/>
              </a:rPr>
              <a:t>حياته العملية و السياسية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F4A6CA-A84C-65ED-4D20-CC7B1AADF17D}"/>
              </a:ext>
            </a:extLst>
          </p:cNvPr>
          <p:cNvSpPr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2035A0F-511C-07B7-51EF-93EBBBD227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7785F-3BA0-6B41-E559-468ECA8B9AB0}"/>
              </a:ext>
            </a:extLst>
          </p:cNvPr>
          <p:cNvSpPr txBox="1"/>
          <p:nvPr/>
        </p:nvSpPr>
        <p:spPr>
          <a:xfrm>
            <a:off x="6248400" y="1402671"/>
            <a:ext cx="5860742" cy="368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بعد عودته من فرنسا، التحق </a:t>
            </a:r>
            <a:r>
              <a:rPr lang="ar-SA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بديوان الخديوي توفيق</a:t>
            </a:r>
            <a:r>
              <a:rPr lang="ar-SA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ثم </a:t>
            </a:r>
            <a:r>
              <a:rPr lang="ar-SA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الخديوي عباس حلمي الثاني</a:t>
            </a:r>
            <a:r>
              <a:rPr lang="ar-SA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فأصبح شاعر البلاط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بسبب مواقفه الوطنية ودفاعه عن </a:t>
            </a:r>
            <a:r>
              <a:rPr lang="ar-SA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الحرية والاستقلال</a:t>
            </a:r>
            <a:r>
              <a:rPr lang="ar-SA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، نُفي إلى </a:t>
            </a:r>
            <a:r>
              <a:rPr lang="ar-SA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إسبانيا (برشلونة)</a:t>
            </a:r>
            <a:r>
              <a:rPr lang="ar-SA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عام 1915م أثناء الحرب العالمية الأولى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ar-SA" sz="24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في المنفى كتب أجمل قصائده عن </a:t>
            </a:r>
            <a:r>
              <a:rPr lang="ar-SA" sz="24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الحنين إلى الوطن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عاد إلى مصر عام 1920م، وبعدها ازداد إنتاجه الأدبي والشعر</a:t>
            </a:r>
            <a:r>
              <a:rPr lang="ar-JO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991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344094-430A-400B-804B-910E696A1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709375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3C67DF-7782-4E57-AB9B-F1B4811AD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543451" y="1248213"/>
            <a:ext cx="5413238" cy="4326335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4419B-BF58-B65E-D098-3D6CF70F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ar-JO" dirty="0"/>
              <a:t>انجازاته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3A5AE3-BD30-455C-842B-7626C8BE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BECAA5-1F2D-470D-875C-8F2C2CA3E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EE175-FF40-5F01-2722-0ACDEFF2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28293" y="6134382"/>
            <a:ext cx="4114800" cy="72361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presentationstemplate.com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BB8FFDF-EDB8-EBB6-A32A-078B719B5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892703"/>
              </p:ext>
            </p:extLst>
          </p:nvPr>
        </p:nvGraphicFramePr>
        <p:xfrm>
          <a:off x="4657301" y="88219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588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74C70-D697-02AD-2CCD-63AC85E8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ar-JO" dirty="0"/>
              <a:t>أبرز اعماله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8FDDF-7A1B-B8A4-538F-0118AE9A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presentationstemplate.com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869151B-FAF3-6E3B-E5F2-89341FD2FF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036772"/>
              </p:ext>
            </p:extLst>
          </p:nvPr>
        </p:nvGraphicFramePr>
        <p:xfrm>
          <a:off x="4702546" y="838198"/>
          <a:ext cx="7063355" cy="5609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70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3A034-A3F6-4634-54F9-10A67DC6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ar-JO" sz="5400" dirty="0"/>
              <a:t>أبرز محطات حياة أحمد شوقي</a:t>
            </a:r>
            <a:endParaRPr lang="en-US" sz="5400" dirty="0"/>
          </a:p>
        </p:txBody>
      </p:sp>
      <p:sp>
        <p:nvSpPr>
          <p:cNvPr id="104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FC5A3-6310-C18F-844A-125C84EEC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61180" cy="4096512"/>
          </a:xfrm>
        </p:spPr>
        <p:txBody>
          <a:bodyPr anchor="t">
            <a:normAutofit/>
          </a:bodyPr>
          <a:lstStyle/>
          <a:p>
            <a:pPr algn="r" rtl="1"/>
            <a:r>
              <a:rPr lang="ar-JO" sz="2200" dirty="0"/>
              <a:t>1868: ولد في القاهرة</a:t>
            </a:r>
          </a:p>
          <a:p>
            <a:pPr algn="r" rtl="1"/>
            <a:r>
              <a:rPr lang="ar-JO" sz="2200" dirty="0"/>
              <a:t>1885: التحق بمدرسة الحقوق</a:t>
            </a:r>
          </a:p>
          <a:p>
            <a:pPr algn="r" rtl="1"/>
            <a:r>
              <a:rPr lang="ar-JO" sz="2200" dirty="0"/>
              <a:t>1889: سافر الى فرنسا لاكمال دراسته</a:t>
            </a:r>
          </a:p>
          <a:p>
            <a:pPr algn="r" rtl="1"/>
            <a:r>
              <a:rPr lang="ar-JO" sz="2200" dirty="0"/>
              <a:t>1892: عاد الى مصر و عمل سكرتيرا للخيدوي عباس حلمي الثاني</a:t>
            </a:r>
          </a:p>
          <a:p>
            <a:pPr algn="r" rtl="1"/>
            <a:r>
              <a:rPr lang="ar-JO" sz="2200" dirty="0"/>
              <a:t>1914: نفي من مصر الى اسبانيا</a:t>
            </a:r>
          </a:p>
          <a:p>
            <a:pPr algn="r" rtl="1"/>
            <a:r>
              <a:rPr lang="ar-JO" sz="2200" dirty="0"/>
              <a:t>1923: سافر الى اميركا</a:t>
            </a:r>
          </a:p>
          <a:p>
            <a:pPr algn="r" rtl="1"/>
            <a:r>
              <a:rPr lang="ar-JO" sz="2200" dirty="0"/>
              <a:t>1927: عاد الى مصر</a:t>
            </a:r>
          </a:p>
          <a:p>
            <a:pPr algn="r" rtl="1"/>
            <a:r>
              <a:rPr lang="ar-JO" sz="2200" dirty="0"/>
              <a:t>1932: توفي في القاهرة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026" name="Picture 2" descr="لغة الضاد لغتي التي أفتخر بها">
            <a:extLst>
              <a:ext uri="{FF2B5EF4-FFF2-40B4-BE49-F238E27FC236}">
                <a16:creationId xmlns:a16="http://schemas.microsoft.com/office/drawing/2014/main" id="{E2DBC23E-2FBA-BE6E-A3E2-36B411EA0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DA86B2-BA88-1A10-4103-1C61A551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presentationstemplate.com</a:t>
            </a:r>
          </a:p>
        </p:txBody>
      </p:sp>
    </p:spTree>
    <p:extLst>
      <p:ext uri="{BB962C8B-B14F-4D97-AF65-F5344CB8AC3E}">
        <p14:creationId xmlns:p14="http://schemas.microsoft.com/office/powerpoint/2010/main" val="33306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9425"/>
            <a:ext cx="10515600" cy="1325563"/>
          </a:xfrm>
        </p:spPr>
        <p:txBody>
          <a:bodyPr/>
          <a:lstStyle/>
          <a:p>
            <a:r>
              <a:rPr lang="ar-JO" dirty="0"/>
              <a:t>شكرا على حسن استماعكم</a:t>
            </a:r>
            <a:endParaRPr lang="en-US" dirty="0"/>
          </a:p>
        </p:txBody>
      </p:sp>
      <p:pic>
        <p:nvPicPr>
          <p:cNvPr id="3" name="applause3">
            <a:hlinkClick r:id="" action="ppaction://media"/>
            <a:extLst>
              <a:ext uri="{FF2B5EF4-FFF2-40B4-BE49-F238E27FC236}">
                <a16:creationId xmlns:a16="http://schemas.microsoft.com/office/drawing/2014/main" id="{C9B1530F-56B7-4AF5-BF61-8A8EE5B162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4615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542"/>
      </a:accent1>
      <a:accent2>
        <a:srgbClr val="6ED6BA"/>
      </a:accent2>
      <a:accent3>
        <a:srgbClr val="FF906E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5">
      <a:majorFont>
        <a:latin typeface="Patrick Hand S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1316</TotalTime>
  <Words>335</Words>
  <Application>Microsoft Office PowerPoint</Application>
  <PresentationFormat>Widescreen</PresentationFormat>
  <Paragraphs>49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Courier New</vt:lpstr>
      <vt:lpstr>Patrick Hand SC</vt:lpstr>
      <vt:lpstr>Symbol</vt:lpstr>
      <vt:lpstr>Times New Roman</vt:lpstr>
      <vt:lpstr>Office Theme</vt:lpstr>
      <vt:lpstr>شخصيتي الأدبية </vt:lpstr>
      <vt:lpstr>نبذة عن الشاعر أحمد شوقي</vt:lpstr>
      <vt:lpstr>تعليمه</vt:lpstr>
      <vt:lpstr>PowerPoint Presentation</vt:lpstr>
      <vt:lpstr>انجازاته</vt:lpstr>
      <vt:lpstr>أبرز اعماله</vt:lpstr>
      <vt:lpstr>أبرز محطات حياة أحمد شوقي</vt:lpstr>
      <vt:lpstr>شكرا على حسن استماعكم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Creative Next</dc:creator>
  <cp:lastModifiedBy>Rawan Dababneh</cp:lastModifiedBy>
  <cp:revision>47</cp:revision>
  <dcterms:created xsi:type="dcterms:W3CDTF">2020-07-28T09:23:22Z</dcterms:created>
  <dcterms:modified xsi:type="dcterms:W3CDTF">2025-11-10T18:14:41Z</dcterms:modified>
</cp:coreProperties>
</file>