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15" r:id="rId5"/>
    <p:sldId id="266" r:id="rId6"/>
    <p:sldId id="314" r:id="rId7"/>
    <p:sldId id="317" r:id="rId8"/>
    <p:sldId id="271" r:id="rId9"/>
    <p:sldId id="318" r:id="rId10"/>
    <p:sldId id="319" r:id="rId11"/>
    <p:sldId id="256" r:id="rId12"/>
    <p:sldId id="3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6BF297-DCF7-4098-96E2-2A764F1E743E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DB6F8B2-974F-4CF4-B04A-B38BD2AB1F1A}">
      <dgm:prSet/>
      <dgm:spPr/>
      <dgm:t>
        <a:bodyPr/>
        <a:lstStyle/>
        <a:p>
          <a:pPr rtl="1"/>
          <a:endParaRPr lang="en-US" dirty="0"/>
        </a:p>
      </dgm:t>
    </dgm:pt>
    <dgm:pt modelId="{C114771D-949E-407D-A25D-0E20E9F1F17D}" type="parTrans" cxnId="{5CE4FB3F-84A9-4EE7-B28E-26EEF654D3D2}">
      <dgm:prSet/>
      <dgm:spPr/>
      <dgm:t>
        <a:bodyPr/>
        <a:lstStyle/>
        <a:p>
          <a:pPr rtl="1"/>
          <a:endParaRPr lang="en-US"/>
        </a:p>
      </dgm:t>
    </dgm:pt>
    <dgm:pt modelId="{0207F679-CE82-4ED9-A229-22B3676F3F38}" type="sibTrans" cxnId="{5CE4FB3F-84A9-4EE7-B28E-26EEF654D3D2}">
      <dgm:prSet phldrT="01"/>
      <dgm:spPr/>
      <dgm:t>
        <a:bodyPr/>
        <a:lstStyle/>
        <a:p>
          <a:pPr rtl="1"/>
          <a:r>
            <a:rPr lang="en-US"/>
            <a:t>4</a:t>
          </a:r>
          <a:endParaRPr lang="en-US" dirty="0"/>
        </a:p>
      </dgm:t>
    </dgm:pt>
    <dgm:pt modelId="{EF23B771-B2E2-43AD-8F67-A62A9A007E6D}">
      <dgm:prSet custT="1"/>
      <dgm:spPr/>
      <dgm:t>
        <a:bodyPr/>
        <a:lstStyle/>
        <a:p>
          <a:pPr rtl="1"/>
          <a:endParaRPr lang="en-US" sz="1200" dirty="0">
            <a:solidFill>
              <a:schemeClr val="tx1"/>
            </a:solidFill>
          </a:endParaRPr>
        </a:p>
      </dgm:t>
    </dgm:pt>
    <dgm:pt modelId="{6CF4433B-48D7-4F81-A3D1-B673C32D22D9}" type="parTrans" cxnId="{3B50777F-B9B9-4315-B6AB-BB63969F4032}">
      <dgm:prSet/>
      <dgm:spPr/>
      <dgm:t>
        <a:bodyPr/>
        <a:lstStyle/>
        <a:p>
          <a:pPr rtl="1"/>
          <a:endParaRPr lang="en-US"/>
        </a:p>
      </dgm:t>
    </dgm:pt>
    <dgm:pt modelId="{7052ED6C-D5D1-4F5F-877B-C226D0F8DF14}" type="sibTrans" cxnId="{3B50777F-B9B9-4315-B6AB-BB63969F4032}">
      <dgm:prSet phldrT="02"/>
      <dgm:spPr/>
      <dgm:t>
        <a:bodyPr/>
        <a:lstStyle/>
        <a:p>
          <a:pPr rtl="1"/>
          <a:r>
            <a:rPr lang="en-US"/>
            <a:t>3</a:t>
          </a:r>
          <a:endParaRPr lang="en-US" dirty="0"/>
        </a:p>
      </dgm:t>
    </dgm:pt>
    <dgm:pt modelId="{96177B06-A274-45E5-A7D5-50E20191CDBF}">
      <dgm:prSet custT="1"/>
      <dgm:spPr/>
      <dgm:t>
        <a:bodyPr/>
        <a:lstStyle/>
        <a:p>
          <a:pPr algn="just" rtl="1"/>
          <a:r>
            <a:rPr lang="ar-JO" sz="1600" b="1" i="0" dirty="0">
              <a:solidFill>
                <a:schemeClr val="tx1"/>
              </a:solidFill>
            </a:rPr>
            <a:t>العودة والإنتاج:</a:t>
          </a:r>
          <a:r>
            <a:rPr lang="ar-JO" sz="1600" b="0" i="0" dirty="0">
              <a:solidFill>
                <a:schemeClr val="tx1"/>
              </a:solidFill>
            </a:rPr>
            <a:t> عاد إلى مصر عام 1920 لاستقبال حافل، وزاد إنتاجه الشعري، وخاصة في المسرح الشعري بعد تجربته في المنفى.</a:t>
          </a:r>
          <a:endParaRPr lang="en-US" sz="1600" dirty="0">
            <a:solidFill>
              <a:schemeClr val="tx1"/>
            </a:solidFill>
          </a:endParaRPr>
        </a:p>
      </dgm:t>
    </dgm:pt>
    <dgm:pt modelId="{3231DFCA-EEA6-4B95-ABF7-E030CF8D1E65}" type="parTrans" cxnId="{66A6004F-A4A9-417A-99F1-99111B57204C}">
      <dgm:prSet/>
      <dgm:spPr/>
      <dgm:t>
        <a:bodyPr/>
        <a:lstStyle/>
        <a:p>
          <a:pPr rtl="1"/>
          <a:endParaRPr lang="en-US"/>
        </a:p>
      </dgm:t>
    </dgm:pt>
    <dgm:pt modelId="{5208D486-90BA-45C7-8F0D-879DFA6B39F2}" type="sibTrans" cxnId="{66A6004F-A4A9-417A-99F1-99111B57204C}">
      <dgm:prSet phldrT="03"/>
      <dgm:spPr/>
      <dgm:t>
        <a:bodyPr/>
        <a:lstStyle/>
        <a:p>
          <a:pPr rtl="1"/>
          <a:r>
            <a:rPr lang="en-US"/>
            <a:t>2</a:t>
          </a:r>
          <a:endParaRPr lang="en-US" dirty="0"/>
        </a:p>
      </dgm:t>
    </dgm:pt>
    <dgm:pt modelId="{91FC7BE1-C995-4331-929A-B284EA71D881}">
      <dgm:prSet custT="1"/>
      <dgm:spPr/>
      <dgm:t>
        <a:bodyPr/>
        <a:lstStyle/>
        <a:p>
          <a:pPr algn="just" rtl="1"/>
          <a:r>
            <a:rPr lang="en-US" sz="1300" b="1" i="0" dirty="0"/>
            <a:t> </a:t>
          </a:r>
          <a:r>
            <a:rPr lang="ar-JO" sz="1400" b="1" i="0" dirty="0">
              <a:solidFill>
                <a:schemeClr val="tx1"/>
              </a:solidFill>
            </a:rPr>
            <a:t>النشأة والتعليم:</a:t>
          </a:r>
          <a:r>
            <a:rPr lang="ar-JO" sz="1400" b="0" i="0" dirty="0">
              <a:solidFill>
                <a:schemeClr val="tx1"/>
              </a:solidFill>
            </a:rPr>
            <a:t> وُلد عام 1868 في القاهرة، وحفظ القرآن وهو صغير، ثم درس الحقوق في فرنسا، حيث تعرف على الأدب الفرنسي مثل فيكتور </a:t>
          </a:r>
          <a:r>
            <a:rPr lang="ar-JO" sz="1400" b="0" i="0" dirty="0" err="1">
              <a:solidFill>
                <a:schemeClr val="tx1"/>
              </a:solidFill>
            </a:rPr>
            <a:t>هيغو</a:t>
          </a:r>
          <a:r>
            <a:rPr lang="ar-JO" sz="1400" b="0" i="0" dirty="0">
              <a:solidFill>
                <a:schemeClr val="tx1"/>
              </a:solidFill>
            </a:rPr>
            <a:t>، ولكنه ظل متمسكًا بالهوية الأدبية العربية.</a:t>
          </a:r>
          <a:endParaRPr lang="en-US" sz="1400" dirty="0">
            <a:solidFill>
              <a:schemeClr val="tx1"/>
            </a:solidFill>
          </a:endParaRPr>
        </a:p>
      </dgm:t>
    </dgm:pt>
    <dgm:pt modelId="{C00DFA31-C248-4E11-8E48-50534B8D8B91}" type="parTrans" cxnId="{4C275D8C-D6AC-48A9-AC0D-45E05DCC5F7A}">
      <dgm:prSet/>
      <dgm:spPr/>
      <dgm:t>
        <a:bodyPr/>
        <a:lstStyle/>
        <a:p>
          <a:pPr rtl="1"/>
          <a:endParaRPr lang="en-US"/>
        </a:p>
      </dgm:t>
    </dgm:pt>
    <dgm:pt modelId="{60B5D2E0-98AC-45F8-ABF4-B48F86FE1B35}" type="sibTrans" cxnId="{4C275D8C-D6AC-48A9-AC0D-45E05DCC5F7A}">
      <dgm:prSet phldrT="04"/>
      <dgm:spPr/>
      <dgm:t>
        <a:bodyPr/>
        <a:lstStyle/>
        <a:p>
          <a:pPr rtl="1"/>
          <a:r>
            <a:rPr lang="en-US"/>
            <a:t>1</a:t>
          </a:r>
          <a:endParaRPr lang="en-US" dirty="0"/>
        </a:p>
      </dgm:t>
    </dgm:pt>
    <dgm:pt modelId="{258BC379-6D9D-412F-BE90-C6AC56A4B11D}" type="pres">
      <dgm:prSet presAssocID="{376BF297-DCF7-4098-96E2-2A764F1E743E}" presName="Name0" presStyleCnt="0">
        <dgm:presLayoutVars>
          <dgm:animLvl val="lvl"/>
          <dgm:resizeHandles val="exact"/>
        </dgm:presLayoutVars>
      </dgm:prSet>
      <dgm:spPr/>
    </dgm:pt>
    <dgm:pt modelId="{616C4BDA-DE67-416B-BF13-EC97BDDD03DA}" type="pres">
      <dgm:prSet presAssocID="{BDB6F8B2-974F-4CF4-B04A-B38BD2AB1F1A}" presName="compositeNode" presStyleCnt="0">
        <dgm:presLayoutVars>
          <dgm:bulletEnabled val="1"/>
        </dgm:presLayoutVars>
      </dgm:prSet>
      <dgm:spPr/>
    </dgm:pt>
    <dgm:pt modelId="{B7E9843D-14CB-47FF-BBA5-6C458E78B639}" type="pres">
      <dgm:prSet presAssocID="{BDB6F8B2-974F-4CF4-B04A-B38BD2AB1F1A}" presName="bgRect" presStyleLbl="alignNode1" presStyleIdx="0" presStyleCnt="4"/>
      <dgm:spPr/>
    </dgm:pt>
    <dgm:pt modelId="{17EE4D58-CA97-44B1-9C22-7A5616A0A91E}" type="pres">
      <dgm:prSet presAssocID="{0207F679-CE82-4ED9-A229-22B3676F3F38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E89648D5-2F9B-4383-A875-6B62CC97E2BC}" type="pres">
      <dgm:prSet presAssocID="{BDB6F8B2-974F-4CF4-B04A-B38BD2AB1F1A}" presName="nodeRect" presStyleLbl="alignNode1" presStyleIdx="0" presStyleCnt="4">
        <dgm:presLayoutVars>
          <dgm:bulletEnabled val="1"/>
        </dgm:presLayoutVars>
      </dgm:prSet>
      <dgm:spPr/>
    </dgm:pt>
    <dgm:pt modelId="{F5C97FC4-C4C1-4785-A309-D94C2B72F7F4}" type="pres">
      <dgm:prSet presAssocID="{0207F679-CE82-4ED9-A229-22B3676F3F38}" presName="sibTrans" presStyleCnt="0"/>
      <dgm:spPr/>
    </dgm:pt>
    <dgm:pt modelId="{457F6CB8-AEC9-40D3-98E3-A6B29731A58A}" type="pres">
      <dgm:prSet presAssocID="{EF23B771-B2E2-43AD-8F67-A62A9A007E6D}" presName="compositeNode" presStyleCnt="0">
        <dgm:presLayoutVars>
          <dgm:bulletEnabled val="1"/>
        </dgm:presLayoutVars>
      </dgm:prSet>
      <dgm:spPr/>
    </dgm:pt>
    <dgm:pt modelId="{67732BD1-162E-4D10-910E-64F75AD6703E}" type="pres">
      <dgm:prSet presAssocID="{EF23B771-B2E2-43AD-8F67-A62A9A007E6D}" presName="bgRect" presStyleLbl="alignNode1" presStyleIdx="1" presStyleCnt="4"/>
      <dgm:spPr/>
    </dgm:pt>
    <dgm:pt modelId="{0DB8605A-288A-4DFC-894B-636CA1CBAD94}" type="pres">
      <dgm:prSet presAssocID="{7052ED6C-D5D1-4F5F-877B-C226D0F8DF14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0676EC6F-A04A-4FFD-A7C1-B84B9DF04F06}" type="pres">
      <dgm:prSet presAssocID="{EF23B771-B2E2-43AD-8F67-A62A9A007E6D}" presName="nodeRect" presStyleLbl="alignNode1" presStyleIdx="1" presStyleCnt="4">
        <dgm:presLayoutVars>
          <dgm:bulletEnabled val="1"/>
        </dgm:presLayoutVars>
      </dgm:prSet>
      <dgm:spPr/>
    </dgm:pt>
    <dgm:pt modelId="{62441AAA-2903-41BB-B589-A88861C650A0}" type="pres">
      <dgm:prSet presAssocID="{7052ED6C-D5D1-4F5F-877B-C226D0F8DF14}" presName="sibTrans" presStyleCnt="0"/>
      <dgm:spPr/>
    </dgm:pt>
    <dgm:pt modelId="{12DC4C21-D860-49AE-8B1E-B8F4152B4AED}" type="pres">
      <dgm:prSet presAssocID="{96177B06-A274-45E5-A7D5-50E20191CDBF}" presName="compositeNode" presStyleCnt="0">
        <dgm:presLayoutVars>
          <dgm:bulletEnabled val="1"/>
        </dgm:presLayoutVars>
      </dgm:prSet>
      <dgm:spPr/>
    </dgm:pt>
    <dgm:pt modelId="{B95FB576-33DE-418B-B015-4EB03CEE21DE}" type="pres">
      <dgm:prSet presAssocID="{96177B06-A274-45E5-A7D5-50E20191CDBF}" presName="bgRect" presStyleLbl="alignNode1" presStyleIdx="2" presStyleCnt="4"/>
      <dgm:spPr/>
    </dgm:pt>
    <dgm:pt modelId="{8C0FF289-C0A1-4F4F-91AB-68228979040C}" type="pres">
      <dgm:prSet presAssocID="{5208D486-90BA-45C7-8F0D-879DFA6B39F2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F4A21126-56DF-4D4D-B7B2-153829E52BCF}" type="pres">
      <dgm:prSet presAssocID="{96177B06-A274-45E5-A7D5-50E20191CDBF}" presName="nodeRect" presStyleLbl="alignNode1" presStyleIdx="2" presStyleCnt="4">
        <dgm:presLayoutVars>
          <dgm:bulletEnabled val="1"/>
        </dgm:presLayoutVars>
      </dgm:prSet>
      <dgm:spPr/>
    </dgm:pt>
    <dgm:pt modelId="{39B688D0-FB37-48E0-875B-60C2005CADE2}" type="pres">
      <dgm:prSet presAssocID="{5208D486-90BA-45C7-8F0D-879DFA6B39F2}" presName="sibTrans" presStyleCnt="0"/>
      <dgm:spPr/>
    </dgm:pt>
    <dgm:pt modelId="{8637BB83-A64A-4564-9B2D-98BCD09314E7}" type="pres">
      <dgm:prSet presAssocID="{91FC7BE1-C995-4331-929A-B284EA71D881}" presName="compositeNode" presStyleCnt="0">
        <dgm:presLayoutVars>
          <dgm:bulletEnabled val="1"/>
        </dgm:presLayoutVars>
      </dgm:prSet>
      <dgm:spPr/>
    </dgm:pt>
    <dgm:pt modelId="{3AB9FB43-D3A6-44AA-A874-0B5FEF03FB5B}" type="pres">
      <dgm:prSet presAssocID="{91FC7BE1-C995-4331-929A-B284EA71D881}" presName="bgRect" presStyleLbl="alignNode1" presStyleIdx="3" presStyleCnt="4"/>
      <dgm:spPr/>
    </dgm:pt>
    <dgm:pt modelId="{F2E22D98-F949-4C36-9892-58D9C60FDDB0}" type="pres">
      <dgm:prSet presAssocID="{60B5D2E0-98AC-45F8-ABF4-B48F86FE1B35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19BD537A-58BF-4815-9F4F-F81AAC1BA414}" type="pres">
      <dgm:prSet presAssocID="{91FC7BE1-C995-4331-929A-B284EA71D881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42DFF106-0DA7-4256-8D23-C42B71D29060}" type="presOf" srcId="{5208D486-90BA-45C7-8F0D-879DFA6B39F2}" destId="{8C0FF289-C0A1-4F4F-91AB-68228979040C}" srcOrd="0" destOrd="0" presId="urn:microsoft.com/office/officeart/2016/7/layout/LinearBlockProcessNumbered"/>
    <dgm:cxn modelId="{772B3F08-6374-49BB-90C0-23B40C699785}" type="presOf" srcId="{EF23B771-B2E2-43AD-8F67-A62A9A007E6D}" destId="{67732BD1-162E-4D10-910E-64F75AD6703E}" srcOrd="0" destOrd="0" presId="urn:microsoft.com/office/officeart/2016/7/layout/LinearBlockProcessNumbered"/>
    <dgm:cxn modelId="{F9790421-83C5-4739-9C57-3D2A9CC6E092}" type="presOf" srcId="{91FC7BE1-C995-4331-929A-B284EA71D881}" destId="{3AB9FB43-D3A6-44AA-A874-0B5FEF03FB5B}" srcOrd="0" destOrd="0" presId="urn:microsoft.com/office/officeart/2016/7/layout/LinearBlockProcessNumbered"/>
    <dgm:cxn modelId="{DF71D623-33BD-4EEF-A938-C9542FD2F7BF}" type="presOf" srcId="{376BF297-DCF7-4098-96E2-2A764F1E743E}" destId="{258BC379-6D9D-412F-BE90-C6AC56A4B11D}" srcOrd="0" destOrd="0" presId="urn:microsoft.com/office/officeart/2016/7/layout/LinearBlockProcessNumbered"/>
    <dgm:cxn modelId="{F27FC63E-B4A3-48A4-8D18-D02EB6C1C1C3}" type="presOf" srcId="{91FC7BE1-C995-4331-929A-B284EA71D881}" destId="{19BD537A-58BF-4815-9F4F-F81AAC1BA414}" srcOrd="1" destOrd="0" presId="urn:microsoft.com/office/officeart/2016/7/layout/LinearBlockProcessNumbered"/>
    <dgm:cxn modelId="{5CE4FB3F-84A9-4EE7-B28E-26EEF654D3D2}" srcId="{376BF297-DCF7-4098-96E2-2A764F1E743E}" destId="{BDB6F8B2-974F-4CF4-B04A-B38BD2AB1F1A}" srcOrd="0" destOrd="0" parTransId="{C114771D-949E-407D-A25D-0E20E9F1F17D}" sibTransId="{0207F679-CE82-4ED9-A229-22B3676F3F38}"/>
    <dgm:cxn modelId="{69FF4364-0126-4B8C-9950-7EF474FC899D}" type="presOf" srcId="{60B5D2E0-98AC-45F8-ABF4-B48F86FE1B35}" destId="{F2E22D98-F949-4C36-9892-58D9C60FDDB0}" srcOrd="0" destOrd="0" presId="urn:microsoft.com/office/officeart/2016/7/layout/LinearBlockProcessNumbered"/>
    <dgm:cxn modelId="{66A6004F-A4A9-417A-99F1-99111B57204C}" srcId="{376BF297-DCF7-4098-96E2-2A764F1E743E}" destId="{96177B06-A274-45E5-A7D5-50E20191CDBF}" srcOrd="2" destOrd="0" parTransId="{3231DFCA-EEA6-4B95-ABF7-E030CF8D1E65}" sibTransId="{5208D486-90BA-45C7-8F0D-879DFA6B39F2}"/>
    <dgm:cxn modelId="{3123C457-A468-4E19-A48B-4DEFCC2EB89E}" type="presOf" srcId="{0207F679-CE82-4ED9-A229-22B3676F3F38}" destId="{17EE4D58-CA97-44B1-9C22-7A5616A0A91E}" srcOrd="0" destOrd="0" presId="urn:microsoft.com/office/officeart/2016/7/layout/LinearBlockProcessNumbered"/>
    <dgm:cxn modelId="{A7854A59-BDBF-4CA2-A7FA-0B9216AF8264}" type="presOf" srcId="{7052ED6C-D5D1-4F5F-877B-C226D0F8DF14}" destId="{0DB8605A-288A-4DFC-894B-636CA1CBAD94}" srcOrd="0" destOrd="0" presId="urn:microsoft.com/office/officeart/2016/7/layout/LinearBlockProcessNumbered"/>
    <dgm:cxn modelId="{3B50777F-B9B9-4315-B6AB-BB63969F4032}" srcId="{376BF297-DCF7-4098-96E2-2A764F1E743E}" destId="{EF23B771-B2E2-43AD-8F67-A62A9A007E6D}" srcOrd="1" destOrd="0" parTransId="{6CF4433B-48D7-4F81-A3D1-B673C32D22D9}" sibTransId="{7052ED6C-D5D1-4F5F-877B-C226D0F8DF14}"/>
    <dgm:cxn modelId="{BB5D5086-ECF3-430A-A5E8-44D852B279D6}" type="presOf" srcId="{BDB6F8B2-974F-4CF4-B04A-B38BD2AB1F1A}" destId="{E89648D5-2F9B-4383-A875-6B62CC97E2BC}" srcOrd="1" destOrd="0" presId="urn:microsoft.com/office/officeart/2016/7/layout/LinearBlockProcessNumbered"/>
    <dgm:cxn modelId="{4C275D8C-D6AC-48A9-AC0D-45E05DCC5F7A}" srcId="{376BF297-DCF7-4098-96E2-2A764F1E743E}" destId="{91FC7BE1-C995-4331-929A-B284EA71D881}" srcOrd="3" destOrd="0" parTransId="{C00DFA31-C248-4E11-8E48-50534B8D8B91}" sibTransId="{60B5D2E0-98AC-45F8-ABF4-B48F86FE1B35}"/>
    <dgm:cxn modelId="{0D38C18E-AD49-4E5A-AE04-A880BC3C7FA2}" type="presOf" srcId="{EF23B771-B2E2-43AD-8F67-A62A9A007E6D}" destId="{0676EC6F-A04A-4FFD-A7C1-B84B9DF04F06}" srcOrd="1" destOrd="0" presId="urn:microsoft.com/office/officeart/2016/7/layout/LinearBlockProcessNumbered"/>
    <dgm:cxn modelId="{F9BCA4AE-6D8A-495D-87A3-19C1B87A95B0}" type="presOf" srcId="{96177B06-A274-45E5-A7D5-50E20191CDBF}" destId="{F4A21126-56DF-4D4D-B7B2-153829E52BCF}" srcOrd="1" destOrd="0" presId="urn:microsoft.com/office/officeart/2016/7/layout/LinearBlockProcessNumbered"/>
    <dgm:cxn modelId="{87C636CE-E2B5-42E9-BE31-6BB93ED432C4}" type="presOf" srcId="{BDB6F8B2-974F-4CF4-B04A-B38BD2AB1F1A}" destId="{B7E9843D-14CB-47FF-BBA5-6C458E78B639}" srcOrd="0" destOrd="0" presId="urn:microsoft.com/office/officeart/2016/7/layout/LinearBlockProcessNumbered"/>
    <dgm:cxn modelId="{69B17DD3-3655-4450-856C-DC2A08B10F6B}" type="presOf" srcId="{96177B06-A274-45E5-A7D5-50E20191CDBF}" destId="{B95FB576-33DE-418B-B015-4EB03CEE21DE}" srcOrd="0" destOrd="0" presId="urn:microsoft.com/office/officeart/2016/7/layout/LinearBlockProcessNumbered"/>
    <dgm:cxn modelId="{6BD08771-C30E-46C5-BFD5-10E018158114}" type="presParOf" srcId="{258BC379-6D9D-412F-BE90-C6AC56A4B11D}" destId="{616C4BDA-DE67-416B-BF13-EC97BDDD03DA}" srcOrd="0" destOrd="0" presId="urn:microsoft.com/office/officeart/2016/7/layout/LinearBlockProcessNumbered"/>
    <dgm:cxn modelId="{68ABBFA2-94AC-40BA-BAA1-F2A330E6134A}" type="presParOf" srcId="{616C4BDA-DE67-416B-BF13-EC97BDDD03DA}" destId="{B7E9843D-14CB-47FF-BBA5-6C458E78B639}" srcOrd="0" destOrd="0" presId="urn:microsoft.com/office/officeart/2016/7/layout/LinearBlockProcessNumbered"/>
    <dgm:cxn modelId="{316B320A-BD35-433C-960E-4B7C7F7C3A42}" type="presParOf" srcId="{616C4BDA-DE67-416B-BF13-EC97BDDD03DA}" destId="{17EE4D58-CA97-44B1-9C22-7A5616A0A91E}" srcOrd="1" destOrd="0" presId="urn:microsoft.com/office/officeart/2016/7/layout/LinearBlockProcessNumbered"/>
    <dgm:cxn modelId="{B04375FA-C44C-4AC8-974A-EE456DBB3416}" type="presParOf" srcId="{616C4BDA-DE67-416B-BF13-EC97BDDD03DA}" destId="{E89648D5-2F9B-4383-A875-6B62CC97E2BC}" srcOrd="2" destOrd="0" presId="urn:microsoft.com/office/officeart/2016/7/layout/LinearBlockProcessNumbered"/>
    <dgm:cxn modelId="{515E4B96-14CD-4C37-A5A2-C396002C91F4}" type="presParOf" srcId="{258BC379-6D9D-412F-BE90-C6AC56A4B11D}" destId="{F5C97FC4-C4C1-4785-A309-D94C2B72F7F4}" srcOrd="1" destOrd="0" presId="urn:microsoft.com/office/officeart/2016/7/layout/LinearBlockProcessNumbered"/>
    <dgm:cxn modelId="{C25D6C06-63E3-4284-B703-16E0C89B238E}" type="presParOf" srcId="{258BC379-6D9D-412F-BE90-C6AC56A4B11D}" destId="{457F6CB8-AEC9-40D3-98E3-A6B29731A58A}" srcOrd="2" destOrd="0" presId="urn:microsoft.com/office/officeart/2016/7/layout/LinearBlockProcessNumbered"/>
    <dgm:cxn modelId="{59288C2D-76B1-4791-A71B-57C4E6557C34}" type="presParOf" srcId="{457F6CB8-AEC9-40D3-98E3-A6B29731A58A}" destId="{67732BD1-162E-4D10-910E-64F75AD6703E}" srcOrd="0" destOrd="0" presId="urn:microsoft.com/office/officeart/2016/7/layout/LinearBlockProcessNumbered"/>
    <dgm:cxn modelId="{204A5AB8-5A39-4AF2-9CE3-593F4D518ED8}" type="presParOf" srcId="{457F6CB8-AEC9-40D3-98E3-A6B29731A58A}" destId="{0DB8605A-288A-4DFC-894B-636CA1CBAD94}" srcOrd="1" destOrd="0" presId="urn:microsoft.com/office/officeart/2016/7/layout/LinearBlockProcessNumbered"/>
    <dgm:cxn modelId="{0FE2CD65-451E-4FB6-8F1E-9CE6D02F29D3}" type="presParOf" srcId="{457F6CB8-AEC9-40D3-98E3-A6B29731A58A}" destId="{0676EC6F-A04A-4FFD-A7C1-B84B9DF04F06}" srcOrd="2" destOrd="0" presId="urn:microsoft.com/office/officeart/2016/7/layout/LinearBlockProcessNumbered"/>
    <dgm:cxn modelId="{BE964D08-51F6-4053-960C-0E08A46A247B}" type="presParOf" srcId="{258BC379-6D9D-412F-BE90-C6AC56A4B11D}" destId="{62441AAA-2903-41BB-B589-A88861C650A0}" srcOrd="3" destOrd="0" presId="urn:microsoft.com/office/officeart/2016/7/layout/LinearBlockProcessNumbered"/>
    <dgm:cxn modelId="{5EE97B59-6DE0-4D6B-918E-F14E827EC28A}" type="presParOf" srcId="{258BC379-6D9D-412F-BE90-C6AC56A4B11D}" destId="{12DC4C21-D860-49AE-8B1E-B8F4152B4AED}" srcOrd="4" destOrd="0" presId="urn:microsoft.com/office/officeart/2016/7/layout/LinearBlockProcessNumbered"/>
    <dgm:cxn modelId="{C12FCEAE-1686-4313-8131-4E597FD404E6}" type="presParOf" srcId="{12DC4C21-D860-49AE-8B1E-B8F4152B4AED}" destId="{B95FB576-33DE-418B-B015-4EB03CEE21DE}" srcOrd="0" destOrd="0" presId="urn:microsoft.com/office/officeart/2016/7/layout/LinearBlockProcessNumbered"/>
    <dgm:cxn modelId="{29894A95-524B-4D31-A443-DFAEBF573433}" type="presParOf" srcId="{12DC4C21-D860-49AE-8B1E-B8F4152B4AED}" destId="{8C0FF289-C0A1-4F4F-91AB-68228979040C}" srcOrd="1" destOrd="0" presId="urn:microsoft.com/office/officeart/2016/7/layout/LinearBlockProcessNumbered"/>
    <dgm:cxn modelId="{8BC2DC11-2F9E-4D87-87F0-F4CE47FD16B9}" type="presParOf" srcId="{12DC4C21-D860-49AE-8B1E-B8F4152B4AED}" destId="{F4A21126-56DF-4D4D-B7B2-153829E52BCF}" srcOrd="2" destOrd="0" presId="urn:microsoft.com/office/officeart/2016/7/layout/LinearBlockProcessNumbered"/>
    <dgm:cxn modelId="{E8C3A027-1EA3-458C-9778-3350A056BFE7}" type="presParOf" srcId="{258BC379-6D9D-412F-BE90-C6AC56A4B11D}" destId="{39B688D0-FB37-48E0-875B-60C2005CADE2}" srcOrd="5" destOrd="0" presId="urn:microsoft.com/office/officeart/2016/7/layout/LinearBlockProcessNumbered"/>
    <dgm:cxn modelId="{8F20BCDE-FD26-4386-A9D9-7FA8B198BE4E}" type="presParOf" srcId="{258BC379-6D9D-412F-BE90-C6AC56A4B11D}" destId="{8637BB83-A64A-4564-9B2D-98BCD09314E7}" srcOrd="6" destOrd="0" presId="urn:microsoft.com/office/officeart/2016/7/layout/LinearBlockProcessNumbered"/>
    <dgm:cxn modelId="{D83FD048-DDAF-4EE4-BDB6-2753B4258306}" type="presParOf" srcId="{8637BB83-A64A-4564-9B2D-98BCD09314E7}" destId="{3AB9FB43-D3A6-44AA-A874-0B5FEF03FB5B}" srcOrd="0" destOrd="0" presId="urn:microsoft.com/office/officeart/2016/7/layout/LinearBlockProcessNumbered"/>
    <dgm:cxn modelId="{C611E890-011A-4825-8CF0-85F8EA1D1188}" type="presParOf" srcId="{8637BB83-A64A-4564-9B2D-98BCD09314E7}" destId="{F2E22D98-F949-4C36-9892-58D9C60FDDB0}" srcOrd="1" destOrd="0" presId="urn:microsoft.com/office/officeart/2016/7/layout/LinearBlockProcessNumbered"/>
    <dgm:cxn modelId="{CBA5BA29-46CB-4C7A-9E99-1B81A8BE9A5F}" type="presParOf" srcId="{8637BB83-A64A-4564-9B2D-98BCD09314E7}" destId="{19BD537A-58BF-4815-9F4F-F81AAC1BA414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572959-8279-4521-A974-B23C060EC9E3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B7C5477-48C9-4204-9101-29AACA0F98FD}">
      <dgm:prSet/>
      <dgm:spPr/>
      <dgm:t>
        <a:bodyPr/>
        <a:lstStyle/>
        <a:p>
          <a:r>
            <a:rPr lang="ar-JO" b="1" i="0" dirty="0"/>
            <a:t>الشعر المسرحي:</a:t>
          </a:r>
          <a:r>
            <a:rPr lang="ar-JO" b="0" i="0" dirty="0"/>
            <a:t> يُعتبر رائد المسرح الشعري في الأدب العربي. من أشهر أعماله المسرحية:</a:t>
          </a:r>
          <a:endParaRPr lang="en-US" dirty="0"/>
        </a:p>
      </dgm:t>
    </dgm:pt>
    <dgm:pt modelId="{B826C3B5-E381-42AE-9819-020F37BDE37B}" type="parTrans" cxnId="{1C95F85C-1578-4788-B157-EC7E2426F914}">
      <dgm:prSet/>
      <dgm:spPr/>
      <dgm:t>
        <a:bodyPr/>
        <a:lstStyle/>
        <a:p>
          <a:endParaRPr lang="en-US"/>
        </a:p>
      </dgm:t>
    </dgm:pt>
    <dgm:pt modelId="{77EA9149-5247-49BE-BAF7-76A958421433}" type="sibTrans" cxnId="{1C95F85C-1578-4788-B157-EC7E2426F914}">
      <dgm:prSet/>
      <dgm:spPr/>
      <dgm:t>
        <a:bodyPr/>
        <a:lstStyle/>
        <a:p>
          <a:endParaRPr lang="en-US"/>
        </a:p>
      </dgm:t>
    </dgm:pt>
    <dgm:pt modelId="{1E7B97F4-6C92-4109-A922-B847E20E3F52}">
      <dgm:prSet/>
      <dgm:spPr/>
      <dgm:t>
        <a:bodyPr/>
        <a:lstStyle/>
        <a:p>
          <a:r>
            <a:rPr lang="ar-JO" b="0" i="0"/>
            <a:t>مصرع كليوباترا</a:t>
          </a:r>
          <a:endParaRPr lang="en-US"/>
        </a:p>
      </dgm:t>
    </dgm:pt>
    <dgm:pt modelId="{3A7064FC-B68E-4F23-884D-011D53A9D546}" type="parTrans" cxnId="{A1838D62-9295-4EB3-BE9C-48DBFB5CA6F2}">
      <dgm:prSet/>
      <dgm:spPr/>
      <dgm:t>
        <a:bodyPr/>
        <a:lstStyle/>
        <a:p>
          <a:endParaRPr lang="en-US"/>
        </a:p>
      </dgm:t>
    </dgm:pt>
    <dgm:pt modelId="{ECABBF5D-FB8D-4D5A-ADE1-8171A6342F3A}" type="sibTrans" cxnId="{A1838D62-9295-4EB3-BE9C-48DBFB5CA6F2}">
      <dgm:prSet/>
      <dgm:spPr/>
      <dgm:t>
        <a:bodyPr/>
        <a:lstStyle/>
        <a:p>
          <a:endParaRPr lang="en-US"/>
        </a:p>
      </dgm:t>
    </dgm:pt>
    <dgm:pt modelId="{DA2ECC64-B878-4FA5-9F43-E7CB78B86639}">
      <dgm:prSet/>
      <dgm:spPr/>
      <dgm:t>
        <a:bodyPr/>
        <a:lstStyle/>
        <a:p>
          <a:r>
            <a:rPr lang="ar-JO" b="0" i="0"/>
            <a:t>مجنون ليلى</a:t>
          </a:r>
          <a:endParaRPr lang="en-US"/>
        </a:p>
      </dgm:t>
    </dgm:pt>
    <dgm:pt modelId="{2BB8A792-664C-4E43-8A74-105A935E5AE1}" type="parTrans" cxnId="{0D0E14B3-C21D-4826-903C-50E8F12FD0FB}">
      <dgm:prSet/>
      <dgm:spPr/>
      <dgm:t>
        <a:bodyPr/>
        <a:lstStyle/>
        <a:p>
          <a:endParaRPr lang="en-US"/>
        </a:p>
      </dgm:t>
    </dgm:pt>
    <dgm:pt modelId="{35576F94-2675-4EF4-80C1-D1A00E09ABA2}" type="sibTrans" cxnId="{0D0E14B3-C21D-4826-903C-50E8F12FD0FB}">
      <dgm:prSet/>
      <dgm:spPr/>
      <dgm:t>
        <a:bodyPr/>
        <a:lstStyle/>
        <a:p>
          <a:endParaRPr lang="en-US"/>
        </a:p>
      </dgm:t>
    </dgm:pt>
    <dgm:pt modelId="{EEA82FAA-24FE-4C0D-8F5F-CABF6F05BD4B}">
      <dgm:prSet/>
      <dgm:spPr/>
      <dgm:t>
        <a:bodyPr/>
        <a:lstStyle/>
        <a:p>
          <a:r>
            <a:rPr lang="ar-JO" b="0" i="0"/>
            <a:t>عنترة</a:t>
          </a:r>
          <a:endParaRPr lang="en-US"/>
        </a:p>
      </dgm:t>
    </dgm:pt>
    <dgm:pt modelId="{84917270-B76E-43FD-9D75-6C673FA6564E}" type="parTrans" cxnId="{D8ECC3BB-7052-4B9F-82CA-720A6D68E8AC}">
      <dgm:prSet/>
      <dgm:spPr/>
      <dgm:t>
        <a:bodyPr/>
        <a:lstStyle/>
        <a:p>
          <a:endParaRPr lang="en-US"/>
        </a:p>
      </dgm:t>
    </dgm:pt>
    <dgm:pt modelId="{E4A6853F-2A41-4C8D-BC2A-DC56498DBF8D}" type="sibTrans" cxnId="{D8ECC3BB-7052-4B9F-82CA-720A6D68E8AC}">
      <dgm:prSet/>
      <dgm:spPr/>
      <dgm:t>
        <a:bodyPr/>
        <a:lstStyle/>
        <a:p>
          <a:endParaRPr lang="en-US"/>
        </a:p>
      </dgm:t>
    </dgm:pt>
    <dgm:pt modelId="{1F331FC6-C92D-4F62-9AAC-47F8CC2333AC}">
      <dgm:prSet/>
      <dgm:spPr/>
      <dgm:t>
        <a:bodyPr/>
        <a:lstStyle/>
        <a:p>
          <a:r>
            <a:rPr lang="ar-JO" b="0" i="0"/>
            <a:t>قمبيز</a:t>
          </a:r>
          <a:endParaRPr lang="en-US"/>
        </a:p>
      </dgm:t>
    </dgm:pt>
    <dgm:pt modelId="{C88A3DFE-6A2A-423E-AD67-D74109D93179}" type="parTrans" cxnId="{46D52712-C581-4B27-AB3F-CC70E9DD1237}">
      <dgm:prSet/>
      <dgm:spPr/>
      <dgm:t>
        <a:bodyPr/>
        <a:lstStyle/>
        <a:p>
          <a:endParaRPr lang="en-US"/>
        </a:p>
      </dgm:t>
    </dgm:pt>
    <dgm:pt modelId="{CC542047-4379-41C4-957B-7EE317078425}" type="sibTrans" cxnId="{46D52712-C581-4B27-AB3F-CC70E9DD1237}">
      <dgm:prSet/>
      <dgm:spPr/>
      <dgm:t>
        <a:bodyPr/>
        <a:lstStyle/>
        <a:p>
          <a:endParaRPr lang="en-US"/>
        </a:p>
      </dgm:t>
    </dgm:pt>
    <dgm:pt modelId="{DCEA9F3A-6FD9-4BE6-B383-F91201AC1D44}">
      <dgm:prSet/>
      <dgm:spPr/>
      <dgm:t>
        <a:bodyPr/>
        <a:lstStyle/>
        <a:p>
          <a:r>
            <a:rPr lang="ar-JO" b="0" i="0"/>
            <a:t>أميرة الأندلس</a:t>
          </a:r>
          <a:endParaRPr lang="en-US"/>
        </a:p>
      </dgm:t>
    </dgm:pt>
    <dgm:pt modelId="{5A327686-87A1-419F-9A33-A317E35E7945}" type="parTrans" cxnId="{2786F273-1999-433C-A5BE-6F3AEC41AFF6}">
      <dgm:prSet/>
      <dgm:spPr/>
      <dgm:t>
        <a:bodyPr/>
        <a:lstStyle/>
        <a:p>
          <a:endParaRPr lang="en-US"/>
        </a:p>
      </dgm:t>
    </dgm:pt>
    <dgm:pt modelId="{235A3B64-9AF9-4184-ACD7-5BD4FDBB6AC0}" type="sibTrans" cxnId="{2786F273-1999-433C-A5BE-6F3AEC41AFF6}">
      <dgm:prSet/>
      <dgm:spPr/>
      <dgm:t>
        <a:bodyPr/>
        <a:lstStyle/>
        <a:p>
          <a:endParaRPr lang="en-US"/>
        </a:p>
      </dgm:t>
    </dgm:pt>
    <dgm:pt modelId="{4E7036D2-DAE3-433B-AC56-71E9FD837CDA}">
      <dgm:prSet/>
      <dgm:spPr/>
      <dgm:t>
        <a:bodyPr/>
        <a:lstStyle/>
        <a:p>
          <a:r>
            <a:rPr lang="ar-JO" b="1" i="0"/>
            <a:t>الأعمال الأخرى:</a:t>
          </a:r>
          <a:r>
            <a:rPr lang="ar-JO" b="0" i="0"/>
            <a:t> كتب أيضًا قصائد في المناسبات الاجتماعية والوطنية والدينية، منها قصيدة "نهج البردة" و"الهمزية النبوية".</a:t>
          </a:r>
          <a:endParaRPr lang="en-US"/>
        </a:p>
      </dgm:t>
    </dgm:pt>
    <dgm:pt modelId="{607781FA-5054-4CED-813F-6B6D1389323E}" type="parTrans" cxnId="{47581DE1-0BC0-42EF-8373-2DA0C457A51B}">
      <dgm:prSet/>
      <dgm:spPr/>
      <dgm:t>
        <a:bodyPr/>
        <a:lstStyle/>
        <a:p>
          <a:endParaRPr lang="en-US"/>
        </a:p>
      </dgm:t>
    </dgm:pt>
    <dgm:pt modelId="{AA11F811-339D-4A50-984A-7B2A77929C27}" type="sibTrans" cxnId="{47581DE1-0BC0-42EF-8373-2DA0C457A51B}">
      <dgm:prSet/>
      <dgm:spPr/>
      <dgm:t>
        <a:bodyPr/>
        <a:lstStyle/>
        <a:p>
          <a:endParaRPr lang="en-US"/>
        </a:p>
      </dgm:t>
    </dgm:pt>
    <dgm:pt modelId="{923766A3-7F9E-407E-A7BF-94B1940B098A}" type="pres">
      <dgm:prSet presAssocID="{55572959-8279-4521-A974-B23C060EC9E3}" presName="Name0" presStyleCnt="0">
        <dgm:presLayoutVars>
          <dgm:dir/>
          <dgm:animLvl val="lvl"/>
          <dgm:resizeHandles val="exact"/>
        </dgm:presLayoutVars>
      </dgm:prSet>
      <dgm:spPr/>
    </dgm:pt>
    <dgm:pt modelId="{D0EC5F08-7142-4393-B609-4F0F78E963C9}" type="pres">
      <dgm:prSet presAssocID="{4E7036D2-DAE3-433B-AC56-71E9FD837CDA}" presName="boxAndChildren" presStyleCnt="0"/>
      <dgm:spPr/>
    </dgm:pt>
    <dgm:pt modelId="{06415A2C-C5BE-4A82-B470-E7E3CF3012E3}" type="pres">
      <dgm:prSet presAssocID="{4E7036D2-DAE3-433B-AC56-71E9FD837CDA}" presName="parentTextBox" presStyleLbl="node1" presStyleIdx="0" presStyleCnt="2"/>
      <dgm:spPr/>
    </dgm:pt>
    <dgm:pt modelId="{7DA1AC4B-05A4-4519-A302-3B5EFBFD004E}" type="pres">
      <dgm:prSet presAssocID="{77EA9149-5247-49BE-BAF7-76A958421433}" presName="sp" presStyleCnt="0"/>
      <dgm:spPr/>
    </dgm:pt>
    <dgm:pt modelId="{4B4D1BF6-B6DC-4134-8816-2D3768C7DDDC}" type="pres">
      <dgm:prSet presAssocID="{3B7C5477-48C9-4204-9101-29AACA0F98FD}" presName="arrowAndChildren" presStyleCnt="0"/>
      <dgm:spPr/>
    </dgm:pt>
    <dgm:pt modelId="{F335CF19-5693-4DBC-9A5A-5117871AE563}" type="pres">
      <dgm:prSet presAssocID="{3B7C5477-48C9-4204-9101-29AACA0F98FD}" presName="parentTextArrow" presStyleLbl="node1" presStyleIdx="0" presStyleCnt="2"/>
      <dgm:spPr/>
    </dgm:pt>
    <dgm:pt modelId="{F606630E-26D8-4C1B-B055-CCF39FB46C43}" type="pres">
      <dgm:prSet presAssocID="{3B7C5477-48C9-4204-9101-29AACA0F98FD}" presName="arrow" presStyleLbl="node1" presStyleIdx="1" presStyleCnt="2"/>
      <dgm:spPr/>
    </dgm:pt>
    <dgm:pt modelId="{64EC1CEF-95CE-4061-891E-19C75C8F7C93}" type="pres">
      <dgm:prSet presAssocID="{3B7C5477-48C9-4204-9101-29AACA0F98FD}" presName="descendantArrow" presStyleCnt="0"/>
      <dgm:spPr/>
    </dgm:pt>
    <dgm:pt modelId="{BE3D9949-C860-4693-823C-B20C278BDC59}" type="pres">
      <dgm:prSet presAssocID="{1E7B97F4-6C92-4109-A922-B847E20E3F52}" presName="childTextArrow" presStyleLbl="fgAccFollowNode1" presStyleIdx="0" presStyleCnt="5">
        <dgm:presLayoutVars>
          <dgm:bulletEnabled val="1"/>
        </dgm:presLayoutVars>
      </dgm:prSet>
      <dgm:spPr/>
    </dgm:pt>
    <dgm:pt modelId="{06D73ECB-5B26-4023-B88D-BC2DFF62BF9E}" type="pres">
      <dgm:prSet presAssocID="{DA2ECC64-B878-4FA5-9F43-E7CB78B86639}" presName="childTextArrow" presStyleLbl="fgAccFollowNode1" presStyleIdx="1" presStyleCnt="5">
        <dgm:presLayoutVars>
          <dgm:bulletEnabled val="1"/>
        </dgm:presLayoutVars>
      </dgm:prSet>
      <dgm:spPr/>
    </dgm:pt>
    <dgm:pt modelId="{A02CC4C4-55B2-4299-9F5F-0490E8999749}" type="pres">
      <dgm:prSet presAssocID="{EEA82FAA-24FE-4C0D-8F5F-CABF6F05BD4B}" presName="childTextArrow" presStyleLbl="fgAccFollowNode1" presStyleIdx="2" presStyleCnt="5">
        <dgm:presLayoutVars>
          <dgm:bulletEnabled val="1"/>
        </dgm:presLayoutVars>
      </dgm:prSet>
      <dgm:spPr/>
    </dgm:pt>
    <dgm:pt modelId="{633CF64D-2057-4976-B017-4F682DF8078B}" type="pres">
      <dgm:prSet presAssocID="{1F331FC6-C92D-4F62-9AAC-47F8CC2333AC}" presName="childTextArrow" presStyleLbl="fgAccFollowNode1" presStyleIdx="3" presStyleCnt="5">
        <dgm:presLayoutVars>
          <dgm:bulletEnabled val="1"/>
        </dgm:presLayoutVars>
      </dgm:prSet>
      <dgm:spPr/>
    </dgm:pt>
    <dgm:pt modelId="{2555DA6F-D868-45CC-A954-A0F8514A2A89}" type="pres">
      <dgm:prSet presAssocID="{DCEA9F3A-6FD9-4BE6-B383-F91201AC1D44}" presName="childTextArrow" presStyleLbl="fgAccFollowNode1" presStyleIdx="4" presStyleCnt="5">
        <dgm:presLayoutVars>
          <dgm:bulletEnabled val="1"/>
        </dgm:presLayoutVars>
      </dgm:prSet>
      <dgm:spPr/>
    </dgm:pt>
  </dgm:ptLst>
  <dgm:cxnLst>
    <dgm:cxn modelId="{46D52712-C581-4B27-AB3F-CC70E9DD1237}" srcId="{3B7C5477-48C9-4204-9101-29AACA0F98FD}" destId="{1F331FC6-C92D-4F62-9AAC-47F8CC2333AC}" srcOrd="3" destOrd="0" parTransId="{C88A3DFE-6A2A-423E-AD67-D74109D93179}" sibTransId="{CC542047-4379-41C4-957B-7EE317078425}"/>
    <dgm:cxn modelId="{1C95F85C-1578-4788-B157-EC7E2426F914}" srcId="{55572959-8279-4521-A974-B23C060EC9E3}" destId="{3B7C5477-48C9-4204-9101-29AACA0F98FD}" srcOrd="0" destOrd="0" parTransId="{B826C3B5-E381-42AE-9819-020F37BDE37B}" sibTransId="{77EA9149-5247-49BE-BAF7-76A958421433}"/>
    <dgm:cxn modelId="{EBBD3B60-DE75-4B1A-9C52-46C39313A76D}" type="presOf" srcId="{EEA82FAA-24FE-4C0D-8F5F-CABF6F05BD4B}" destId="{A02CC4C4-55B2-4299-9F5F-0490E8999749}" srcOrd="0" destOrd="0" presId="urn:microsoft.com/office/officeart/2005/8/layout/process4"/>
    <dgm:cxn modelId="{A1838D62-9295-4EB3-BE9C-48DBFB5CA6F2}" srcId="{3B7C5477-48C9-4204-9101-29AACA0F98FD}" destId="{1E7B97F4-6C92-4109-A922-B847E20E3F52}" srcOrd="0" destOrd="0" parTransId="{3A7064FC-B68E-4F23-884D-011D53A9D546}" sibTransId="{ECABBF5D-FB8D-4D5A-ADE1-8171A6342F3A}"/>
    <dgm:cxn modelId="{5D41BB6C-E3B5-40B1-9A88-E7AEF5DE9F59}" type="presOf" srcId="{3B7C5477-48C9-4204-9101-29AACA0F98FD}" destId="{F606630E-26D8-4C1B-B055-CCF39FB46C43}" srcOrd="1" destOrd="0" presId="urn:microsoft.com/office/officeart/2005/8/layout/process4"/>
    <dgm:cxn modelId="{2786F273-1999-433C-A5BE-6F3AEC41AFF6}" srcId="{3B7C5477-48C9-4204-9101-29AACA0F98FD}" destId="{DCEA9F3A-6FD9-4BE6-B383-F91201AC1D44}" srcOrd="4" destOrd="0" parTransId="{5A327686-87A1-419F-9A33-A317E35E7945}" sibTransId="{235A3B64-9AF9-4184-ACD7-5BD4FDBB6AC0}"/>
    <dgm:cxn modelId="{D737C154-DB88-4964-9692-7AA36F736A58}" type="presOf" srcId="{55572959-8279-4521-A974-B23C060EC9E3}" destId="{923766A3-7F9E-407E-A7BF-94B1940B098A}" srcOrd="0" destOrd="0" presId="urn:microsoft.com/office/officeart/2005/8/layout/process4"/>
    <dgm:cxn modelId="{93C5F35A-1FE2-4CDA-B1C1-07C6A4A23A67}" type="presOf" srcId="{1F331FC6-C92D-4F62-9AAC-47F8CC2333AC}" destId="{633CF64D-2057-4976-B017-4F682DF8078B}" srcOrd="0" destOrd="0" presId="urn:microsoft.com/office/officeart/2005/8/layout/process4"/>
    <dgm:cxn modelId="{ADDA3AA1-A916-400E-91D9-6E5D79D7A474}" type="presOf" srcId="{3B7C5477-48C9-4204-9101-29AACA0F98FD}" destId="{F335CF19-5693-4DBC-9A5A-5117871AE563}" srcOrd="0" destOrd="0" presId="urn:microsoft.com/office/officeart/2005/8/layout/process4"/>
    <dgm:cxn modelId="{B87339A9-8B9E-4E84-8B35-889D16A4C156}" type="presOf" srcId="{DCEA9F3A-6FD9-4BE6-B383-F91201AC1D44}" destId="{2555DA6F-D868-45CC-A954-A0F8514A2A89}" srcOrd="0" destOrd="0" presId="urn:microsoft.com/office/officeart/2005/8/layout/process4"/>
    <dgm:cxn modelId="{0D0E14B3-C21D-4826-903C-50E8F12FD0FB}" srcId="{3B7C5477-48C9-4204-9101-29AACA0F98FD}" destId="{DA2ECC64-B878-4FA5-9F43-E7CB78B86639}" srcOrd="1" destOrd="0" parTransId="{2BB8A792-664C-4E43-8A74-105A935E5AE1}" sibTransId="{35576F94-2675-4EF4-80C1-D1A00E09ABA2}"/>
    <dgm:cxn modelId="{D8ECC3BB-7052-4B9F-82CA-720A6D68E8AC}" srcId="{3B7C5477-48C9-4204-9101-29AACA0F98FD}" destId="{EEA82FAA-24FE-4C0D-8F5F-CABF6F05BD4B}" srcOrd="2" destOrd="0" parTransId="{84917270-B76E-43FD-9D75-6C673FA6564E}" sibTransId="{E4A6853F-2A41-4C8D-BC2A-DC56498DBF8D}"/>
    <dgm:cxn modelId="{B0D672C4-1A79-4359-9154-FE6DFD3332BD}" type="presOf" srcId="{DA2ECC64-B878-4FA5-9F43-E7CB78B86639}" destId="{06D73ECB-5B26-4023-B88D-BC2DFF62BF9E}" srcOrd="0" destOrd="0" presId="urn:microsoft.com/office/officeart/2005/8/layout/process4"/>
    <dgm:cxn modelId="{47581DE1-0BC0-42EF-8373-2DA0C457A51B}" srcId="{55572959-8279-4521-A974-B23C060EC9E3}" destId="{4E7036D2-DAE3-433B-AC56-71E9FD837CDA}" srcOrd="1" destOrd="0" parTransId="{607781FA-5054-4CED-813F-6B6D1389323E}" sibTransId="{AA11F811-339D-4A50-984A-7B2A77929C27}"/>
    <dgm:cxn modelId="{FFCEEEF0-628C-46E3-B0EA-E603DDD0DCB3}" type="presOf" srcId="{4E7036D2-DAE3-433B-AC56-71E9FD837CDA}" destId="{06415A2C-C5BE-4A82-B470-E7E3CF3012E3}" srcOrd="0" destOrd="0" presId="urn:microsoft.com/office/officeart/2005/8/layout/process4"/>
    <dgm:cxn modelId="{B6AE9CF5-F4EE-4722-A257-FE441F26CD8E}" type="presOf" srcId="{1E7B97F4-6C92-4109-A922-B847E20E3F52}" destId="{BE3D9949-C860-4693-823C-B20C278BDC59}" srcOrd="0" destOrd="0" presId="urn:microsoft.com/office/officeart/2005/8/layout/process4"/>
    <dgm:cxn modelId="{8410658E-3FAC-4761-8E8C-EE250591EDED}" type="presParOf" srcId="{923766A3-7F9E-407E-A7BF-94B1940B098A}" destId="{D0EC5F08-7142-4393-B609-4F0F78E963C9}" srcOrd="0" destOrd="0" presId="urn:microsoft.com/office/officeart/2005/8/layout/process4"/>
    <dgm:cxn modelId="{BFA2B121-9C53-448C-B76D-59BC405F5655}" type="presParOf" srcId="{D0EC5F08-7142-4393-B609-4F0F78E963C9}" destId="{06415A2C-C5BE-4A82-B470-E7E3CF3012E3}" srcOrd="0" destOrd="0" presId="urn:microsoft.com/office/officeart/2005/8/layout/process4"/>
    <dgm:cxn modelId="{3680DC43-6100-46D4-A5C3-AE63ACC2DE30}" type="presParOf" srcId="{923766A3-7F9E-407E-A7BF-94B1940B098A}" destId="{7DA1AC4B-05A4-4519-A302-3B5EFBFD004E}" srcOrd="1" destOrd="0" presId="urn:microsoft.com/office/officeart/2005/8/layout/process4"/>
    <dgm:cxn modelId="{06711C97-3268-4283-9969-D503C19A6D1B}" type="presParOf" srcId="{923766A3-7F9E-407E-A7BF-94B1940B098A}" destId="{4B4D1BF6-B6DC-4134-8816-2D3768C7DDDC}" srcOrd="2" destOrd="0" presId="urn:microsoft.com/office/officeart/2005/8/layout/process4"/>
    <dgm:cxn modelId="{12A02A23-BF0D-4229-99A6-7D296020EC41}" type="presParOf" srcId="{4B4D1BF6-B6DC-4134-8816-2D3768C7DDDC}" destId="{F335CF19-5693-4DBC-9A5A-5117871AE563}" srcOrd="0" destOrd="0" presId="urn:microsoft.com/office/officeart/2005/8/layout/process4"/>
    <dgm:cxn modelId="{D343A487-E19F-473A-9B6C-F9C2F119D25B}" type="presParOf" srcId="{4B4D1BF6-B6DC-4134-8816-2D3768C7DDDC}" destId="{F606630E-26D8-4C1B-B055-CCF39FB46C43}" srcOrd="1" destOrd="0" presId="urn:microsoft.com/office/officeart/2005/8/layout/process4"/>
    <dgm:cxn modelId="{02FACE72-F469-4FB6-B977-483A0E65641E}" type="presParOf" srcId="{4B4D1BF6-B6DC-4134-8816-2D3768C7DDDC}" destId="{64EC1CEF-95CE-4061-891E-19C75C8F7C93}" srcOrd="2" destOrd="0" presId="urn:microsoft.com/office/officeart/2005/8/layout/process4"/>
    <dgm:cxn modelId="{E750BA8D-7969-42B7-8F93-3A4ED8FD9DF8}" type="presParOf" srcId="{64EC1CEF-95CE-4061-891E-19C75C8F7C93}" destId="{BE3D9949-C860-4693-823C-B20C278BDC59}" srcOrd="0" destOrd="0" presId="urn:microsoft.com/office/officeart/2005/8/layout/process4"/>
    <dgm:cxn modelId="{D8B41531-D322-4301-9505-768661A163DD}" type="presParOf" srcId="{64EC1CEF-95CE-4061-891E-19C75C8F7C93}" destId="{06D73ECB-5B26-4023-B88D-BC2DFF62BF9E}" srcOrd="1" destOrd="0" presId="urn:microsoft.com/office/officeart/2005/8/layout/process4"/>
    <dgm:cxn modelId="{DCB8D5D0-93D3-45F6-A441-07EBB8AAACBF}" type="presParOf" srcId="{64EC1CEF-95CE-4061-891E-19C75C8F7C93}" destId="{A02CC4C4-55B2-4299-9F5F-0490E8999749}" srcOrd="2" destOrd="0" presId="urn:microsoft.com/office/officeart/2005/8/layout/process4"/>
    <dgm:cxn modelId="{64D9AC7B-3834-4205-96E4-E82614BDDF98}" type="presParOf" srcId="{64EC1CEF-95CE-4061-891E-19C75C8F7C93}" destId="{633CF64D-2057-4976-B017-4F682DF8078B}" srcOrd="3" destOrd="0" presId="urn:microsoft.com/office/officeart/2005/8/layout/process4"/>
    <dgm:cxn modelId="{E7B53E82-929E-4E32-9029-143B92CDA47B}" type="presParOf" srcId="{64EC1CEF-95CE-4061-891E-19C75C8F7C93}" destId="{2555DA6F-D868-45CC-A954-A0F8514A2A89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0904D6-7655-436D-9019-8E62FD59C676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49B5D951-38F2-493E-BF4D-E61BF77CF206}">
      <dgm:prSet/>
      <dgm:spPr/>
      <dgm:t>
        <a:bodyPr/>
        <a:lstStyle/>
        <a:p>
          <a:pPr rtl="1"/>
          <a:r>
            <a:rPr lang="ar-JO" b="1" i="0" dirty="0"/>
            <a:t>نظم الشعر العربي:</a:t>
          </a:r>
          <a:r>
            <a:rPr lang="ar-JO" b="0" i="0" dirty="0"/>
            <a:t> نظم في شتى أغراض الشعر مثل المديح والرثاء والغزل والوصف والحكمة، ونظم قصائد في حب مصر، والمجد العربي والإسلامي.</a:t>
          </a:r>
          <a:endParaRPr lang="en-US" dirty="0"/>
        </a:p>
      </dgm:t>
    </dgm:pt>
    <dgm:pt modelId="{D492A6B2-E286-4253-8159-6CAFDC8C26DE}" type="parTrans" cxnId="{C6013159-5792-4E3C-9234-91ABF4CF385C}">
      <dgm:prSet/>
      <dgm:spPr/>
      <dgm:t>
        <a:bodyPr/>
        <a:lstStyle/>
        <a:p>
          <a:endParaRPr lang="en-US"/>
        </a:p>
      </dgm:t>
    </dgm:pt>
    <dgm:pt modelId="{54ED59B0-A76C-4E8C-AC2E-2A8E2A6E4801}" type="sibTrans" cxnId="{C6013159-5792-4E3C-9234-91ABF4CF385C}">
      <dgm:prSet/>
      <dgm:spPr/>
      <dgm:t>
        <a:bodyPr/>
        <a:lstStyle/>
        <a:p>
          <a:endParaRPr lang="en-US"/>
        </a:p>
      </dgm:t>
    </dgm:pt>
    <dgm:pt modelId="{BCF26044-52AC-47CD-9B68-3606E5CE09B3}">
      <dgm:prSet/>
      <dgm:spPr/>
      <dgm:t>
        <a:bodyPr/>
        <a:lstStyle/>
        <a:p>
          <a:pPr rtl="1"/>
          <a:r>
            <a:rPr lang="ar-JO" b="1" i="0" dirty="0"/>
            <a:t>إحياء الشعر العربي:</a:t>
          </a:r>
          <a:r>
            <a:rPr lang="ar-JO" b="0" i="0" dirty="0"/>
            <a:t> أسهم في تأسيس مدرسة الإحياء والبعث الشعرية، التي التزمت بنظم الشعر على نهج القدماء مع استحدثت أغراضًا جديدة مثل الشعر الوطني والاجتماعي.</a:t>
          </a:r>
          <a:endParaRPr lang="en-US" dirty="0"/>
        </a:p>
      </dgm:t>
    </dgm:pt>
    <dgm:pt modelId="{8550A574-43EE-4147-9C52-E0705C30ED67}" type="parTrans" cxnId="{0C57FFCA-C0EB-4D38-999E-F998D98FFFBF}">
      <dgm:prSet/>
      <dgm:spPr/>
      <dgm:t>
        <a:bodyPr/>
        <a:lstStyle/>
        <a:p>
          <a:endParaRPr lang="en-US"/>
        </a:p>
      </dgm:t>
    </dgm:pt>
    <dgm:pt modelId="{18B54589-7A9E-4A6A-85F7-257A4DA9BA4C}" type="sibTrans" cxnId="{0C57FFCA-C0EB-4D38-999E-F998D98FFFBF}">
      <dgm:prSet/>
      <dgm:spPr/>
      <dgm:t>
        <a:bodyPr/>
        <a:lstStyle/>
        <a:p>
          <a:endParaRPr lang="en-US"/>
        </a:p>
      </dgm:t>
    </dgm:pt>
    <dgm:pt modelId="{5C2497C6-9EAC-4D1F-B61E-5EA035E2673F}">
      <dgm:prSet/>
      <dgm:spPr/>
      <dgm:t>
        <a:bodyPr/>
        <a:lstStyle/>
        <a:p>
          <a:pPr rtl="1"/>
          <a:r>
            <a:rPr lang="ar-JO" b="1" i="0" dirty="0"/>
            <a:t>ريادة المسرح الشعري:</a:t>
          </a:r>
          <a:r>
            <a:rPr lang="ar-JO" b="0" i="0" dirty="0"/>
            <a:t> أنشأ المسرح الشعري العربي، وحققت مسرحياته إنجازًا فنيًا كبيرًا.</a:t>
          </a:r>
          <a:endParaRPr lang="en-US" dirty="0"/>
        </a:p>
      </dgm:t>
    </dgm:pt>
    <dgm:pt modelId="{7C6B2F8F-304D-46CE-AAA5-00A900B3E1DD}" type="parTrans" cxnId="{B55E786B-051A-479B-805E-508B94E1179A}">
      <dgm:prSet/>
      <dgm:spPr/>
      <dgm:t>
        <a:bodyPr/>
        <a:lstStyle/>
        <a:p>
          <a:endParaRPr lang="en-US"/>
        </a:p>
      </dgm:t>
    </dgm:pt>
    <dgm:pt modelId="{C95BCCE4-F31D-4062-9BFE-30E40A5A299B}" type="sibTrans" cxnId="{B55E786B-051A-479B-805E-508B94E1179A}">
      <dgm:prSet/>
      <dgm:spPr/>
      <dgm:t>
        <a:bodyPr/>
        <a:lstStyle/>
        <a:p>
          <a:endParaRPr lang="en-US"/>
        </a:p>
      </dgm:t>
    </dgm:pt>
    <dgm:pt modelId="{A2B2E01B-87AD-4368-BDB9-1C7519E90280}">
      <dgm:prSet/>
      <dgm:spPr/>
      <dgm:t>
        <a:bodyPr/>
        <a:lstStyle/>
        <a:p>
          <a:pPr rtl="1"/>
          <a:r>
            <a:rPr lang="ar-JO" b="1" i="0" dirty="0"/>
            <a:t>لقب أمير الشعراء:</a:t>
          </a:r>
          <a:r>
            <a:rPr lang="ar-JO" b="0" i="0" dirty="0"/>
            <a:t> تم اختياره "أميرًا للشعراء" في عام 1927 من قبل الشعراء العرب، نظرًا لفردة أسلوبه وريادته الأدبية</a:t>
          </a:r>
          <a:endParaRPr lang="en-US" dirty="0"/>
        </a:p>
      </dgm:t>
    </dgm:pt>
    <dgm:pt modelId="{AD0024F3-B4C5-41C0-9914-0CAFA83242F6}" type="parTrans" cxnId="{036E6E93-2C41-433D-9B23-B4568C971F9C}">
      <dgm:prSet/>
      <dgm:spPr/>
      <dgm:t>
        <a:bodyPr/>
        <a:lstStyle/>
        <a:p>
          <a:endParaRPr lang="en-US"/>
        </a:p>
      </dgm:t>
    </dgm:pt>
    <dgm:pt modelId="{6BA87CF4-BAA6-43AD-A51A-FF097D97214A}" type="sibTrans" cxnId="{036E6E93-2C41-433D-9B23-B4568C971F9C}">
      <dgm:prSet/>
      <dgm:spPr/>
      <dgm:t>
        <a:bodyPr/>
        <a:lstStyle/>
        <a:p>
          <a:endParaRPr lang="en-US"/>
        </a:p>
      </dgm:t>
    </dgm:pt>
    <dgm:pt modelId="{AC5B20F5-1FF5-48A9-B085-D37838B565A7}" type="pres">
      <dgm:prSet presAssocID="{010904D6-7655-436D-9019-8E62FD59C676}" presName="linear" presStyleCnt="0">
        <dgm:presLayoutVars>
          <dgm:animLvl val="lvl"/>
          <dgm:resizeHandles val="exact"/>
        </dgm:presLayoutVars>
      </dgm:prSet>
      <dgm:spPr/>
    </dgm:pt>
    <dgm:pt modelId="{D050E878-AD06-4ECE-85CF-8E6638151DE5}" type="pres">
      <dgm:prSet presAssocID="{49B5D951-38F2-493E-BF4D-E61BF77CF20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4FC03F1-8DA0-46E4-B7A2-A79E98CB9C60}" type="pres">
      <dgm:prSet presAssocID="{54ED59B0-A76C-4E8C-AC2E-2A8E2A6E4801}" presName="spacer" presStyleCnt="0"/>
      <dgm:spPr/>
    </dgm:pt>
    <dgm:pt modelId="{52A97120-1DD4-47C7-8D5F-52979A47DF18}" type="pres">
      <dgm:prSet presAssocID="{BCF26044-52AC-47CD-9B68-3606E5CE09B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390BF63-06FF-4AF1-892D-C0B7901FB8B7}" type="pres">
      <dgm:prSet presAssocID="{18B54589-7A9E-4A6A-85F7-257A4DA9BA4C}" presName="spacer" presStyleCnt="0"/>
      <dgm:spPr/>
    </dgm:pt>
    <dgm:pt modelId="{F44CB9B0-A440-4F27-ABDB-A7CE8A9512C0}" type="pres">
      <dgm:prSet presAssocID="{5C2497C6-9EAC-4D1F-B61E-5EA035E2673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32ED7F4-C86C-427F-9BB8-4F77CE034655}" type="pres">
      <dgm:prSet presAssocID="{C95BCCE4-F31D-4062-9BFE-30E40A5A299B}" presName="spacer" presStyleCnt="0"/>
      <dgm:spPr/>
    </dgm:pt>
    <dgm:pt modelId="{0EB3683E-2E32-4856-998C-39400C9549F3}" type="pres">
      <dgm:prSet presAssocID="{A2B2E01B-87AD-4368-BDB9-1C7519E9028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E90F80D-591C-4082-825C-3BD27631E5BE}" type="presOf" srcId="{010904D6-7655-436D-9019-8E62FD59C676}" destId="{AC5B20F5-1FF5-48A9-B085-D37838B565A7}" srcOrd="0" destOrd="0" presId="urn:microsoft.com/office/officeart/2005/8/layout/vList2"/>
    <dgm:cxn modelId="{B55E786B-051A-479B-805E-508B94E1179A}" srcId="{010904D6-7655-436D-9019-8E62FD59C676}" destId="{5C2497C6-9EAC-4D1F-B61E-5EA035E2673F}" srcOrd="2" destOrd="0" parTransId="{7C6B2F8F-304D-46CE-AAA5-00A900B3E1DD}" sibTransId="{C95BCCE4-F31D-4062-9BFE-30E40A5A299B}"/>
    <dgm:cxn modelId="{C6013159-5792-4E3C-9234-91ABF4CF385C}" srcId="{010904D6-7655-436D-9019-8E62FD59C676}" destId="{49B5D951-38F2-493E-BF4D-E61BF77CF206}" srcOrd="0" destOrd="0" parTransId="{D492A6B2-E286-4253-8159-6CAFDC8C26DE}" sibTransId="{54ED59B0-A76C-4E8C-AC2E-2A8E2A6E4801}"/>
    <dgm:cxn modelId="{E5D69B7A-733D-4368-A8EE-4BDD9DD8FA12}" type="presOf" srcId="{49B5D951-38F2-493E-BF4D-E61BF77CF206}" destId="{D050E878-AD06-4ECE-85CF-8E6638151DE5}" srcOrd="0" destOrd="0" presId="urn:microsoft.com/office/officeart/2005/8/layout/vList2"/>
    <dgm:cxn modelId="{036E6E93-2C41-433D-9B23-B4568C971F9C}" srcId="{010904D6-7655-436D-9019-8E62FD59C676}" destId="{A2B2E01B-87AD-4368-BDB9-1C7519E90280}" srcOrd="3" destOrd="0" parTransId="{AD0024F3-B4C5-41C0-9914-0CAFA83242F6}" sibTransId="{6BA87CF4-BAA6-43AD-A51A-FF097D97214A}"/>
    <dgm:cxn modelId="{BFF057CA-71A1-4884-8B27-E3BF8E7F9F8A}" type="presOf" srcId="{5C2497C6-9EAC-4D1F-B61E-5EA035E2673F}" destId="{F44CB9B0-A440-4F27-ABDB-A7CE8A9512C0}" srcOrd="0" destOrd="0" presId="urn:microsoft.com/office/officeart/2005/8/layout/vList2"/>
    <dgm:cxn modelId="{0C57FFCA-C0EB-4D38-999E-F998D98FFFBF}" srcId="{010904D6-7655-436D-9019-8E62FD59C676}" destId="{BCF26044-52AC-47CD-9B68-3606E5CE09B3}" srcOrd="1" destOrd="0" parTransId="{8550A574-43EE-4147-9C52-E0705C30ED67}" sibTransId="{18B54589-7A9E-4A6A-85F7-257A4DA9BA4C}"/>
    <dgm:cxn modelId="{D78A1BD1-4F59-449E-B85E-AC388AD8F17D}" type="presOf" srcId="{A2B2E01B-87AD-4368-BDB9-1C7519E90280}" destId="{0EB3683E-2E32-4856-998C-39400C9549F3}" srcOrd="0" destOrd="0" presId="urn:microsoft.com/office/officeart/2005/8/layout/vList2"/>
    <dgm:cxn modelId="{2ABB19DC-2002-4025-AC64-A4110A09FF95}" type="presOf" srcId="{BCF26044-52AC-47CD-9B68-3606E5CE09B3}" destId="{52A97120-1DD4-47C7-8D5F-52979A47DF18}" srcOrd="0" destOrd="0" presId="urn:microsoft.com/office/officeart/2005/8/layout/vList2"/>
    <dgm:cxn modelId="{F24EE39D-014D-43FE-9F04-8D5668C1C44B}" type="presParOf" srcId="{AC5B20F5-1FF5-48A9-B085-D37838B565A7}" destId="{D050E878-AD06-4ECE-85CF-8E6638151DE5}" srcOrd="0" destOrd="0" presId="urn:microsoft.com/office/officeart/2005/8/layout/vList2"/>
    <dgm:cxn modelId="{17A8D3A7-5BEF-47A7-A6DD-C67772683C81}" type="presParOf" srcId="{AC5B20F5-1FF5-48A9-B085-D37838B565A7}" destId="{34FC03F1-8DA0-46E4-B7A2-A79E98CB9C60}" srcOrd="1" destOrd="0" presId="urn:microsoft.com/office/officeart/2005/8/layout/vList2"/>
    <dgm:cxn modelId="{0A2936A9-96CC-44F0-B124-BFDA79C9814B}" type="presParOf" srcId="{AC5B20F5-1FF5-48A9-B085-D37838B565A7}" destId="{52A97120-1DD4-47C7-8D5F-52979A47DF18}" srcOrd="2" destOrd="0" presId="urn:microsoft.com/office/officeart/2005/8/layout/vList2"/>
    <dgm:cxn modelId="{9AC07CD9-4099-45DF-8CCD-D639CD692284}" type="presParOf" srcId="{AC5B20F5-1FF5-48A9-B085-D37838B565A7}" destId="{A390BF63-06FF-4AF1-892D-C0B7901FB8B7}" srcOrd="3" destOrd="0" presId="urn:microsoft.com/office/officeart/2005/8/layout/vList2"/>
    <dgm:cxn modelId="{09DBC30E-DE8E-427A-9606-F65C8C058B38}" type="presParOf" srcId="{AC5B20F5-1FF5-48A9-B085-D37838B565A7}" destId="{F44CB9B0-A440-4F27-ABDB-A7CE8A9512C0}" srcOrd="4" destOrd="0" presId="urn:microsoft.com/office/officeart/2005/8/layout/vList2"/>
    <dgm:cxn modelId="{83CD31BA-C8D3-4829-963B-8418945507ED}" type="presParOf" srcId="{AC5B20F5-1FF5-48A9-B085-D37838B565A7}" destId="{132ED7F4-C86C-427F-9BB8-4F77CE034655}" srcOrd="5" destOrd="0" presId="urn:microsoft.com/office/officeart/2005/8/layout/vList2"/>
    <dgm:cxn modelId="{8D040496-9D22-4D2A-B49B-353FDFF1F2E1}" type="presParOf" srcId="{AC5B20F5-1FF5-48A9-B085-D37838B565A7}" destId="{0EB3683E-2E32-4856-998C-39400C9549F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6ED218-D8C5-488B-8673-6078F9E5F78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0E7CF84-001F-412C-9563-5370B36475CB}">
      <dgm:prSet/>
      <dgm:spPr/>
      <dgm:t>
        <a:bodyPr/>
        <a:lstStyle/>
        <a:p>
          <a:r>
            <a:rPr lang="ar-JO" b="1" i="0"/>
            <a:t>تجديد الشعر العربي:</a:t>
          </a:r>
          <a:r>
            <a:rPr lang="ar-JO" b="0" i="0"/>
            <a:t> ساهم في تجديد الشعر العربي بدمج الثقافة الأوروبية بالهوية العربية، مما أعطى الشعر العربي بُعدًا جديدًا.</a:t>
          </a:r>
          <a:endParaRPr lang="en-US"/>
        </a:p>
      </dgm:t>
    </dgm:pt>
    <dgm:pt modelId="{37823ED9-7B88-4B7A-976C-39616ECBA3F7}" type="parTrans" cxnId="{687ABE22-C127-4B46-B241-C8BA071AC8C4}">
      <dgm:prSet/>
      <dgm:spPr/>
      <dgm:t>
        <a:bodyPr/>
        <a:lstStyle/>
        <a:p>
          <a:endParaRPr lang="en-US"/>
        </a:p>
      </dgm:t>
    </dgm:pt>
    <dgm:pt modelId="{B6D15435-6003-4722-BA73-800A580F76C0}" type="sibTrans" cxnId="{687ABE22-C127-4B46-B241-C8BA071AC8C4}">
      <dgm:prSet/>
      <dgm:spPr/>
      <dgm:t>
        <a:bodyPr/>
        <a:lstStyle/>
        <a:p>
          <a:endParaRPr lang="en-US"/>
        </a:p>
      </dgm:t>
    </dgm:pt>
    <dgm:pt modelId="{AE1BF63F-8B64-4ADD-B3D4-55288E165227}">
      <dgm:prSet/>
      <dgm:spPr/>
      <dgm:t>
        <a:bodyPr/>
        <a:lstStyle/>
        <a:p>
          <a:r>
            <a:rPr lang="ar-JO" b="1" i="0"/>
            <a:t>تشكيل الهوية الثقافية:</a:t>
          </a:r>
          <a:r>
            <a:rPr lang="ar-JO" b="0" i="0"/>
            <a:t> أسهمت أعماله في تشكيل الهوية الثقافية للأدب العربي، وألهمت الأجيال اللاحقة من الشعراء والكتاب.</a:t>
          </a:r>
          <a:endParaRPr lang="en-US"/>
        </a:p>
      </dgm:t>
    </dgm:pt>
    <dgm:pt modelId="{FE3D3005-43AB-4DDB-9D04-350566ADA2EE}" type="parTrans" cxnId="{99A9B91F-DB5E-4B1D-B003-9BFF31EB03C7}">
      <dgm:prSet/>
      <dgm:spPr/>
      <dgm:t>
        <a:bodyPr/>
        <a:lstStyle/>
        <a:p>
          <a:endParaRPr lang="en-US"/>
        </a:p>
      </dgm:t>
    </dgm:pt>
    <dgm:pt modelId="{5C4A05E4-A458-4568-8695-57DFD6F69C5F}" type="sibTrans" cxnId="{99A9B91F-DB5E-4B1D-B003-9BFF31EB03C7}">
      <dgm:prSet/>
      <dgm:spPr/>
      <dgm:t>
        <a:bodyPr/>
        <a:lstStyle/>
        <a:p>
          <a:endParaRPr lang="en-US"/>
        </a:p>
      </dgm:t>
    </dgm:pt>
    <dgm:pt modelId="{4936C2C6-1B74-474E-87F5-F00B9FCC8EF3}">
      <dgm:prSet/>
      <dgm:spPr/>
      <dgm:t>
        <a:bodyPr/>
        <a:lstStyle/>
        <a:p>
          <a:r>
            <a:rPr lang="ar-JO" b="1" i="0"/>
            <a:t>إثراء المكتبة العربية:</a:t>
          </a:r>
          <a:r>
            <a:rPr lang="ar-JO" b="0" i="0"/>
            <a:t> ترك لأدبنا العربي إرثًا ضخمًا من الدواوين والمسرحيات النثرية، بالإضافة إلى المقالات الاجتماعية والشعر الديني.</a:t>
          </a:r>
          <a:endParaRPr lang="en-US"/>
        </a:p>
      </dgm:t>
    </dgm:pt>
    <dgm:pt modelId="{27DE0BB8-0FAB-4773-97F8-4156FD7262EB}" type="parTrans" cxnId="{F311B6CE-B145-494D-857B-83B6F6CCB13F}">
      <dgm:prSet/>
      <dgm:spPr/>
      <dgm:t>
        <a:bodyPr/>
        <a:lstStyle/>
        <a:p>
          <a:endParaRPr lang="en-US"/>
        </a:p>
      </dgm:t>
    </dgm:pt>
    <dgm:pt modelId="{A8E76A46-70CC-485A-8433-D851DAE72DB1}" type="sibTrans" cxnId="{F311B6CE-B145-494D-857B-83B6F6CCB13F}">
      <dgm:prSet/>
      <dgm:spPr/>
      <dgm:t>
        <a:bodyPr/>
        <a:lstStyle/>
        <a:p>
          <a:endParaRPr lang="en-US"/>
        </a:p>
      </dgm:t>
    </dgm:pt>
    <dgm:pt modelId="{E920421E-BD9E-46F7-865E-6F2A54EDFE9D}" type="pres">
      <dgm:prSet presAssocID="{906ED218-D8C5-488B-8673-6078F9E5F78A}" presName="linear" presStyleCnt="0">
        <dgm:presLayoutVars>
          <dgm:animLvl val="lvl"/>
          <dgm:resizeHandles val="exact"/>
        </dgm:presLayoutVars>
      </dgm:prSet>
      <dgm:spPr/>
    </dgm:pt>
    <dgm:pt modelId="{FA122594-636C-4F75-8A39-552E02F69367}" type="pres">
      <dgm:prSet presAssocID="{60E7CF84-001F-412C-9563-5370B36475C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DD63009-D0DB-4317-8D76-2B5B0EFF703B}" type="pres">
      <dgm:prSet presAssocID="{B6D15435-6003-4722-BA73-800A580F76C0}" presName="spacer" presStyleCnt="0"/>
      <dgm:spPr/>
    </dgm:pt>
    <dgm:pt modelId="{7B2822BC-70C5-4C05-BEA7-042C09ABE961}" type="pres">
      <dgm:prSet presAssocID="{AE1BF63F-8B64-4ADD-B3D4-55288E16522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B5140D8-3F57-44FF-B2CF-638E81558F41}" type="pres">
      <dgm:prSet presAssocID="{5C4A05E4-A458-4568-8695-57DFD6F69C5F}" presName="spacer" presStyleCnt="0"/>
      <dgm:spPr/>
    </dgm:pt>
    <dgm:pt modelId="{94922013-C109-477A-BA7C-0C643344174E}" type="pres">
      <dgm:prSet presAssocID="{4936C2C6-1B74-474E-87F5-F00B9FCC8EF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34E2103-864C-4626-8FF1-F45E6995F31E}" type="presOf" srcId="{906ED218-D8C5-488B-8673-6078F9E5F78A}" destId="{E920421E-BD9E-46F7-865E-6F2A54EDFE9D}" srcOrd="0" destOrd="0" presId="urn:microsoft.com/office/officeart/2005/8/layout/vList2"/>
    <dgm:cxn modelId="{99A9B91F-DB5E-4B1D-B003-9BFF31EB03C7}" srcId="{906ED218-D8C5-488B-8673-6078F9E5F78A}" destId="{AE1BF63F-8B64-4ADD-B3D4-55288E165227}" srcOrd="1" destOrd="0" parTransId="{FE3D3005-43AB-4DDB-9D04-350566ADA2EE}" sibTransId="{5C4A05E4-A458-4568-8695-57DFD6F69C5F}"/>
    <dgm:cxn modelId="{687ABE22-C127-4B46-B241-C8BA071AC8C4}" srcId="{906ED218-D8C5-488B-8673-6078F9E5F78A}" destId="{60E7CF84-001F-412C-9563-5370B36475CB}" srcOrd="0" destOrd="0" parTransId="{37823ED9-7B88-4B7A-976C-39616ECBA3F7}" sibTransId="{B6D15435-6003-4722-BA73-800A580F76C0}"/>
    <dgm:cxn modelId="{069DD6A8-9292-42ED-B5F9-76A51E140D64}" type="presOf" srcId="{4936C2C6-1B74-474E-87F5-F00B9FCC8EF3}" destId="{94922013-C109-477A-BA7C-0C643344174E}" srcOrd="0" destOrd="0" presId="urn:microsoft.com/office/officeart/2005/8/layout/vList2"/>
    <dgm:cxn modelId="{F311B6CE-B145-494D-857B-83B6F6CCB13F}" srcId="{906ED218-D8C5-488B-8673-6078F9E5F78A}" destId="{4936C2C6-1B74-474E-87F5-F00B9FCC8EF3}" srcOrd="2" destOrd="0" parTransId="{27DE0BB8-0FAB-4773-97F8-4156FD7262EB}" sibTransId="{A8E76A46-70CC-485A-8433-D851DAE72DB1}"/>
    <dgm:cxn modelId="{2A9DECD1-0F58-4085-BE25-C2203F5C19B3}" type="presOf" srcId="{60E7CF84-001F-412C-9563-5370B36475CB}" destId="{FA122594-636C-4F75-8A39-552E02F69367}" srcOrd="0" destOrd="0" presId="urn:microsoft.com/office/officeart/2005/8/layout/vList2"/>
    <dgm:cxn modelId="{F4FD5FE6-767C-43DD-B3D7-9551B0FF7DAA}" type="presOf" srcId="{AE1BF63F-8B64-4ADD-B3D4-55288E165227}" destId="{7B2822BC-70C5-4C05-BEA7-042C09ABE961}" srcOrd="0" destOrd="0" presId="urn:microsoft.com/office/officeart/2005/8/layout/vList2"/>
    <dgm:cxn modelId="{782E10DA-3327-4321-90B4-591A2CBA75EE}" type="presParOf" srcId="{E920421E-BD9E-46F7-865E-6F2A54EDFE9D}" destId="{FA122594-636C-4F75-8A39-552E02F69367}" srcOrd="0" destOrd="0" presId="urn:microsoft.com/office/officeart/2005/8/layout/vList2"/>
    <dgm:cxn modelId="{8FA6D246-2C7A-476C-977D-A304A6FF6845}" type="presParOf" srcId="{E920421E-BD9E-46F7-865E-6F2A54EDFE9D}" destId="{9DD63009-D0DB-4317-8D76-2B5B0EFF703B}" srcOrd="1" destOrd="0" presId="urn:microsoft.com/office/officeart/2005/8/layout/vList2"/>
    <dgm:cxn modelId="{575E0E18-3679-4262-9D8F-B4E4DDA898F9}" type="presParOf" srcId="{E920421E-BD9E-46F7-865E-6F2A54EDFE9D}" destId="{7B2822BC-70C5-4C05-BEA7-042C09ABE961}" srcOrd="2" destOrd="0" presId="urn:microsoft.com/office/officeart/2005/8/layout/vList2"/>
    <dgm:cxn modelId="{C7B51798-C404-4608-9DF7-87DE03C42E78}" type="presParOf" srcId="{E920421E-BD9E-46F7-865E-6F2A54EDFE9D}" destId="{8B5140D8-3F57-44FF-B2CF-638E81558F41}" srcOrd="3" destOrd="0" presId="urn:microsoft.com/office/officeart/2005/8/layout/vList2"/>
    <dgm:cxn modelId="{328FE34D-C0C5-4D8F-BD6A-214899AA0456}" type="presParOf" srcId="{E920421E-BD9E-46F7-865E-6F2A54EDFE9D}" destId="{94922013-C109-477A-BA7C-0C643344174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9843D-14CB-47FF-BBA5-6C458E78B639}">
      <dsp:nvSpPr>
        <dsp:cNvPr id="0" name=""/>
        <dsp:cNvSpPr/>
      </dsp:nvSpPr>
      <dsp:spPr>
        <a:xfrm>
          <a:off x="192" y="521635"/>
          <a:ext cx="2319505" cy="27834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116" tIns="0" rIns="229116" bIns="330200" numCol="1" spcCol="1270" anchor="t" anchorCtr="0">
          <a:noAutofit/>
        </a:bodyPr>
        <a:lstStyle/>
        <a:p>
          <a:pPr marL="0" lvl="0" indent="0" algn="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 dirty="0"/>
        </a:p>
      </dsp:txBody>
      <dsp:txXfrm>
        <a:off x="192" y="1634997"/>
        <a:ext cx="2319505" cy="1670043"/>
      </dsp:txXfrm>
    </dsp:sp>
    <dsp:sp modelId="{17EE4D58-CA97-44B1-9C22-7A5616A0A91E}">
      <dsp:nvSpPr>
        <dsp:cNvPr id="0" name=""/>
        <dsp:cNvSpPr/>
      </dsp:nvSpPr>
      <dsp:spPr>
        <a:xfrm>
          <a:off x="192" y="521635"/>
          <a:ext cx="2319505" cy="111336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116" tIns="165100" rIns="229116" bIns="165100" numCol="1" spcCol="1270" anchor="ctr" anchorCtr="0">
          <a:noAutofit/>
        </a:bodyPr>
        <a:lstStyle/>
        <a:p>
          <a:pPr marL="0" lvl="0" indent="0" algn="l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4</a:t>
          </a:r>
          <a:endParaRPr lang="en-US" sz="3400" kern="1200" dirty="0"/>
        </a:p>
      </dsp:txBody>
      <dsp:txXfrm>
        <a:off x="192" y="521635"/>
        <a:ext cx="2319505" cy="1113362"/>
      </dsp:txXfrm>
    </dsp:sp>
    <dsp:sp modelId="{67732BD1-162E-4D10-910E-64F75AD6703E}">
      <dsp:nvSpPr>
        <dsp:cNvPr id="0" name=""/>
        <dsp:cNvSpPr/>
      </dsp:nvSpPr>
      <dsp:spPr>
        <a:xfrm>
          <a:off x="2505257" y="521635"/>
          <a:ext cx="2319505" cy="27834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116" tIns="0" rIns="229116" bIns="330200" numCol="1" spcCol="1270" anchor="t" anchorCtr="0">
          <a:noAutofit/>
        </a:bodyPr>
        <a:lstStyle/>
        <a:p>
          <a:pPr marL="0" lvl="0" indent="0" algn="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solidFill>
              <a:schemeClr val="tx1"/>
            </a:solidFill>
          </a:endParaRPr>
        </a:p>
      </dsp:txBody>
      <dsp:txXfrm>
        <a:off x="2505257" y="1634997"/>
        <a:ext cx="2319505" cy="1670043"/>
      </dsp:txXfrm>
    </dsp:sp>
    <dsp:sp modelId="{0DB8605A-288A-4DFC-894B-636CA1CBAD94}">
      <dsp:nvSpPr>
        <dsp:cNvPr id="0" name=""/>
        <dsp:cNvSpPr/>
      </dsp:nvSpPr>
      <dsp:spPr>
        <a:xfrm>
          <a:off x="2505257" y="521635"/>
          <a:ext cx="2319505" cy="111336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116" tIns="165100" rIns="229116" bIns="165100" numCol="1" spcCol="1270" anchor="ctr" anchorCtr="0">
          <a:noAutofit/>
        </a:bodyPr>
        <a:lstStyle/>
        <a:p>
          <a:pPr marL="0" lvl="0" indent="0" algn="l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3</a:t>
          </a:r>
          <a:endParaRPr lang="en-US" sz="3400" kern="1200" dirty="0"/>
        </a:p>
      </dsp:txBody>
      <dsp:txXfrm>
        <a:off x="2505257" y="521635"/>
        <a:ext cx="2319505" cy="1113362"/>
      </dsp:txXfrm>
    </dsp:sp>
    <dsp:sp modelId="{B95FB576-33DE-418B-B015-4EB03CEE21DE}">
      <dsp:nvSpPr>
        <dsp:cNvPr id="0" name=""/>
        <dsp:cNvSpPr/>
      </dsp:nvSpPr>
      <dsp:spPr>
        <a:xfrm>
          <a:off x="5010323" y="521635"/>
          <a:ext cx="2319505" cy="27834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116" tIns="0" rIns="229116" bIns="330200" numCol="1" spcCol="1270" anchor="t" anchorCtr="0">
          <a:noAutofit/>
        </a:bodyPr>
        <a:lstStyle/>
        <a:p>
          <a:pPr marL="0" lvl="0" indent="0" algn="just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i="0" kern="1200" dirty="0">
              <a:solidFill>
                <a:schemeClr val="tx1"/>
              </a:solidFill>
            </a:rPr>
            <a:t>العودة والإنتاج:</a:t>
          </a:r>
          <a:r>
            <a:rPr lang="ar-JO" sz="1600" b="0" i="0" kern="1200" dirty="0">
              <a:solidFill>
                <a:schemeClr val="tx1"/>
              </a:solidFill>
            </a:rPr>
            <a:t> عاد إلى مصر عام 1920 لاستقبال حافل، وزاد إنتاجه الشعري، وخاصة في المسرح الشعري بعد تجربته في المنفى.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5010323" y="1634997"/>
        <a:ext cx="2319505" cy="1670043"/>
      </dsp:txXfrm>
    </dsp:sp>
    <dsp:sp modelId="{8C0FF289-C0A1-4F4F-91AB-68228979040C}">
      <dsp:nvSpPr>
        <dsp:cNvPr id="0" name=""/>
        <dsp:cNvSpPr/>
      </dsp:nvSpPr>
      <dsp:spPr>
        <a:xfrm>
          <a:off x="5010323" y="521635"/>
          <a:ext cx="2319505" cy="111336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116" tIns="165100" rIns="229116" bIns="165100" numCol="1" spcCol="1270" anchor="ctr" anchorCtr="0">
          <a:noAutofit/>
        </a:bodyPr>
        <a:lstStyle/>
        <a:p>
          <a:pPr marL="0" lvl="0" indent="0" algn="l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2</a:t>
          </a:r>
          <a:endParaRPr lang="en-US" sz="3400" kern="1200" dirty="0"/>
        </a:p>
      </dsp:txBody>
      <dsp:txXfrm>
        <a:off x="5010323" y="521635"/>
        <a:ext cx="2319505" cy="1113362"/>
      </dsp:txXfrm>
    </dsp:sp>
    <dsp:sp modelId="{3AB9FB43-D3A6-44AA-A874-0B5FEF03FB5B}">
      <dsp:nvSpPr>
        <dsp:cNvPr id="0" name=""/>
        <dsp:cNvSpPr/>
      </dsp:nvSpPr>
      <dsp:spPr>
        <a:xfrm>
          <a:off x="7515389" y="521635"/>
          <a:ext cx="2319505" cy="27834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116" tIns="0" rIns="229116" bIns="330200" numCol="1" spcCol="1270" anchor="t" anchorCtr="0">
          <a:noAutofit/>
        </a:bodyPr>
        <a:lstStyle/>
        <a:p>
          <a:pPr marL="0" lvl="0" indent="0" algn="just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dirty="0"/>
            <a:t> </a:t>
          </a:r>
          <a:r>
            <a:rPr lang="ar-JO" sz="1400" b="1" i="0" kern="1200" dirty="0">
              <a:solidFill>
                <a:schemeClr val="tx1"/>
              </a:solidFill>
            </a:rPr>
            <a:t>النشأة والتعليم:</a:t>
          </a:r>
          <a:r>
            <a:rPr lang="ar-JO" sz="1400" b="0" i="0" kern="1200" dirty="0">
              <a:solidFill>
                <a:schemeClr val="tx1"/>
              </a:solidFill>
            </a:rPr>
            <a:t> وُلد عام 1868 في القاهرة، وحفظ القرآن وهو صغير، ثم درس الحقوق في فرنسا، حيث تعرف على الأدب الفرنسي مثل فيكتور </a:t>
          </a:r>
          <a:r>
            <a:rPr lang="ar-JO" sz="1400" b="0" i="0" kern="1200" dirty="0" err="1">
              <a:solidFill>
                <a:schemeClr val="tx1"/>
              </a:solidFill>
            </a:rPr>
            <a:t>هيغو</a:t>
          </a:r>
          <a:r>
            <a:rPr lang="ar-JO" sz="1400" b="0" i="0" kern="1200" dirty="0">
              <a:solidFill>
                <a:schemeClr val="tx1"/>
              </a:solidFill>
            </a:rPr>
            <a:t>، ولكنه ظل متمسكًا بالهوية الأدبية العربية.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7515389" y="1634997"/>
        <a:ext cx="2319505" cy="1670043"/>
      </dsp:txXfrm>
    </dsp:sp>
    <dsp:sp modelId="{F2E22D98-F949-4C36-9892-58D9C60FDDB0}">
      <dsp:nvSpPr>
        <dsp:cNvPr id="0" name=""/>
        <dsp:cNvSpPr/>
      </dsp:nvSpPr>
      <dsp:spPr>
        <a:xfrm>
          <a:off x="7515389" y="521635"/>
          <a:ext cx="2319505" cy="111336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116" tIns="165100" rIns="229116" bIns="165100" numCol="1" spcCol="1270" anchor="ctr" anchorCtr="0">
          <a:noAutofit/>
        </a:bodyPr>
        <a:lstStyle/>
        <a:p>
          <a:pPr marL="0" lvl="0" indent="0" algn="l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1</a:t>
          </a:r>
          <a:endParaRPr lang="en-US" sz="3400" kern="1200" dirty="0"/>
        </a:p>
      </dsp:txBody>
      <dsp:txXfrm>
        <a:off x="7515389" y="521635"/>
        <a:ext cx="2319505" cy="11133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415A2C-C5BE-4A82-B470-E7E3CF3012E3}">
      <dsp:nvSpPr>
        <dsp:cNvPr id="0" name=""/>
        <dsp:cNvSpPr/>
      </dsp:nvSpPr>
      <dsp:spPr>
        <a:xfrm>
          <a:off x="0" y="2826156"/>
          <a:ext cx="9023419" cy="18542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b="1" i="0" kern="1200"/>
            <a:t>الأعمال الأخرى:</a:t>
          </a:r>
          <a:r>
            <a:rPr lang="ar-JO" sz="2300" b="0" i="0" kern="1200"/>
            <a:t> كتب أيضًا قصائد في المناسبات الاجتماعية والوطنية والدينية، منها قصيدة "نهج البردة" و"الهمزية النبوية".</a:t>
          </a:r>
          <a:endParaRPr lang="en-US" sz="2300" kern="1200"/>
        </a:p>
      </dsp:txBody>
      <dsp:txXfrm>
        <a:off x="0" y="2826156"/>
        <a:ext cx="9023419" cy="1854264"/>
      </dsp:txXfrm>
    </dsp:sp>
    <dsp:sp modelId="{F606630E-26D8-4C1B-B055-CCF39FB46C43}">
      <dsp:nvSpPr>
        <dsp:cNvPr id="0" name=""/>
        <dsp:cNvSpPr/>
      </dsp:nvSpPr>
      <dsp:spPr>
        <a:xfrm rot="10800000">
          <a:off x="0" y="2111"/>
          <a:ext cx="9023419" cy="285185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b="1" i="0" kern="1200" dirty="0"/>
            <a:t>الشعر المسرحي:</a:t>
          </a:r>
          <a:r>
            <a:rPr lang="ar-JO" sz="2300" b="0" i="0" kern="1200" dirty="0"/>
            <a:t> يُعتبر رائد المسرح الشعري في الأدب العربي. من أشهر أعماله المسرحية:</a:t>
          </a:r>
          <a:endParaRPr lang="en-US" sz="2300" kern="1200" dirty="0"/>
        </a:p>
      </dsp:txBody>
      <dsp:txXfrm rot="-10800000">
        <a:off x="0" y="2111"/>
        <a:ext cx="9023419" cy="1001002"/>
      </dsp:txXfrm>
    </dsp:sp>
    <dsp:sp modelId="{BE3D9949-C860-4693-823C-B20C278BDC59}">
      <dsp:nvSpPr>
        <dsp:cNvPr id="0" name=""/>
        <dsp:cNvSpPr/>
      </dsp:nvSpPr>
      <dsp:spPr>
        <a:xfrm>
          <a:off x="1101" y="1003113"/>
          <a:ext cx="1804243" cy="8527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200" b="0" i="0" kern="1200"/>
            <a:t>مصرع كليوباترا</a:t>
          </a:r>
          <a:endParaRPr lang="en-US" sz="2200" kern="1200"/>
        </a:p>
      </dsp:txBody>
      <dsp:txXfrm>
        <a:off x="1101" y="1003113"/>
        <a:ext cx="1804243" cy="852705"/>
      </dsp:txXfrm>
    </dsp:sp>
    <dsp:sp modelId="{06D73ECB-5B26-4023-B88D-BC2DFF62BF9E}">
      <dsp:nvSpPr>
        <dsp:cNvPr id="0" name=""/>
        <dsp:cNvSpPr/>
      </dsp:nvSpPr>
      <dsp:spPr>
        <a:xfrm>
          <a:off x="1805344" y="1003113"/>
          <a:ext cx="1804243" cy="8527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200" b="0" i="0" kern="1200"/>
            <a:t>مجنون ليلى</a:t>
          </a:r>
          <a:endParaRPr lang="en-US" sz="2200" kern="1200"/>
        </a:p>
      </dsp:txBody>
      <dsp:txXfrm>
        <a:off x="1805344" y="1003113"/>
        <a:ext cx="1804243" cy="852705"/>
      </dsp:txXfrm>
    </dsp:sp>
    <dsp:sp modelId="{A02CC4C4-55B2-4299-9F5F-0490E8999749}">
      <dsp:nvSpPr>
        <dsp:cNvPr id="0" name=""/>
        <dsp:cNvSpPr/>
      </dsp:nvSpPr>
      <dsp:spPr>
        <a:xfrm>
          <a:off x="3609587" y="1003113"/>
          <a:ext cx="1804243" cy="8527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200" b="0" i="0" kern="1200"/>
            <a:t>عنترة</a:t>
          </a:r>
          <a:endParaRPr lang="en-US" sz="2200" kern="1200"/>
        </a:p>
      </dsp:txBody>
      <dsp:txXfrm>
        <a:off x="3609587" y="1003113"/>
        <a:ext cx="1804243" cy="852705"/>
      </dsp:txXfrm>
    </dsp:sp>
    <dsp:sp modelId="{633CF64D-2057-4976-B017-4F682DF8078B}">
      <dsp:nvSpPr>
        <dsp:cNvPr id="0" name=""/>
        <dsp:cNvSpPr/>
      </dsp:nvSpPr>
      <dsp:spPr>
        <a:xfrm>
          <a:off x="5413831" y="1003113"/>
          <a:ext cx="1804243" cy="8527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200" b="0" i="0" kern="1200"/>
            <a:t>قمبيز</a:t>
          </a:r>
          <a:endParaRPr lang="en-US" sz="2200" kern="1200"/>
        </a:p>
      </dsp:txBody>
      <dsp:txXfrm>
        <a:off x="5413831" y="1003113"/>
        <a:ext cx="1804243" cy="852705"/>
      </dsp:txXfrm>
    </dsp:sp>
    <dsp:sp modelId="{2555DA6F-D868-45CC-A954-A0F8514A2A89}">
      <dsp:nvSpPr>
        <dsp:cNvPr id="0" name=""/>
        <dsp:cNvSpPr/>
      </dsp:nvSpPr>
      <dsp:spPr>
        <a:xfrm>
          <a:off x="7218074" y="1003113"/>
          <a:ext cx="1804243" cy="8527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200" b="0" i="0" kern="1200"/>
            <a:t>أميرة الأندلس</a:t>
          </a:r>
          <a:endParaRPr lang="en-US" sz="2200" kern="1200"/>
        </a:p>
      </dsp:txBody>
      <dsp:txXfrm>
        <a:off x="7218074" y="1003113"/>
        <a:ext cx="1804243" cy="8527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50E878-AD06-4ECE-85CF-8E6638151DE5}">
      <dsp:nvSpPr>
        <dsp:cNvPr id="0" name=""/>
        <dsp:cNvSpPr/>
      </dsp:nvSpPr>
      <dsp:spPr>
        <a:xfrm>
          <a:off x="0" y="37193"/>
          <a:ext cx="9835087" cy="786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i="0" kern="1200" dirty="0"/>
            <a:t>نظم الشعر العربي:</a:t>
          </a:r>
          <a:r>
            <a:rPr lang="ar-JO" sz="1600" b="0" i="0" kern="1200" dirty="0"/>
            <a:t> نظم في شتى أغراض الشعر مثل المديح والرثاء والغزل والوصف والحكمة، ونظم قصائد في حب مصر، والمجد العربي والإسلامي.</a:t>
          </a:r>
          <a:endParaRPr lang="en-US" sz="1600" kern="1200" dirty="0"/>
        </a:p>
      </dsp:txBody>
      <dsp:txXfrm>
        <a:off x="38381" y="75574"/>
        <a:ext cx="9758325" cy="709478"/>
      </dsp:txXfrm>
    </dsp:sp>
    <dsp:sp modelId="{52A97120-1DD4-47C7-8D5F-52979A47DF18}">
      <dsp:nvSpPr>
        <dsp:cNvPr id="0" name=""/>
        <dsp:cNvSpPr/>
      </dsp:nvSpPr>
      <dsp:spPr>
        <a:xfrm>
          <a:off x="0" y="869513"/>
          <a:ext cx="9835087" cy="786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i="0" kern="1200" dirty="0"/>
            <a:t>إحياء الشعر العربي:</a:t>
          </a:r>
          <a:r>
            <a:rPr lang="ar-JO" sz="1600" b="0" i="0" kern="1200" dirty="0"/>
            <a:t> أسهم في تأسيس مدرسة الإحياء والبعث الشعرية، التي التزمت بنظم الشعر على نهج القدماء مع استحدثت أغراضًا جديدة مثل الشعر الوطني والاجتماعي.</a:t>
          </a:r>
          <a:endParaRPr lang="en-US" sz="1600" kern="1200" dirty="0"/>
        </a:p>
      </dsp:txBody>
      <dsp:txXfrm>
        <a:off x="38381" y="907894"/>
        <a:ext cx="9758325" cy="709478"/>
      </dsp:txXfrm>
    </dsp:sp>
    <dsp:sp modelId="{F44CB9B0-A440-4F27-ABDB-A7CE8A9512C0}">
      <dsp:nvSpPr>
        <dsp:cNvPr id="0" name=""/>
        <dsp:cNvSpPr/>
      </dsp:nvSpPr>
      <dsp:spPr>
        <a:xfrm>
          <a:off x="0" y="1701834"/>
          <a:ext cx="9835087" cy="786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i="0" kern="1200" dirty="0"/>
            <a:t>ريادة المسرح الشعري:</a:t>
          </a:r>
          <a:r>
            <a:rPr lang="ar-JO" sz="1600" b="0" i="0" kern="1200" dirty="0"/>
            <a:t> أنشأ المسرح الشعري العربي، وحققت مسرحياته إنجازًا فنيًا كبيرًا.</a:t>
          </a:r>
          <a:endParaRPr lang="en-US" sz="1600" kern="1200" dirty="0"/>
        </a:p>
      </dsp:txBody>
      <dsp:txXfrm>
        <a:off x="38381" y="1740215"/>
        <a:ext cx="9758325" cy="709478"/>
      </dsp:txXfrm>
    </dsp:sp>
    <dsp:sp modelId="{0EB3683E-2E32-4856-998C-39400C9549F3}">
      <dsp:nvSpPr>
        <dsp:cNvPr id="0" name=""/>
        <dsp:cNvSpPr/>
      </dsp:nvSpPr>
      <dsp:spPr>
        <a:xfrm>
          <a:off x="0" y="2534154"/>
          <a:ext cx="9835087" cy="786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i="0" kern="1200" dirty="0"/>
            <a:t>لقب أمير الشعراء:</a:t>
          </a:r>
          <a:r>
            <a:rPr lang="ar-JO" sz="1600" b="0" i="0" kern="1200" dirty="0"/>
            <a:t> تم اختياره "أميرًا للشعراء" في عام 1927 من قبل الشعراء العرب، نظرًا لفردة أسلوبه وريادته الأدبية</a:t>
          </a:r>
          <a:endParaRPr lang="en-US" sz="1600" kern="1200" dirty="0"/>
        </a:p>
      </dsp:txBody>
      <dsp:txXfrm>
        <a:off x="38381" y="2572535"/>
        <a:ext cx="9758325" cy="7094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122594-636C-4F75-8A39-552E02F69367}">
      <dsp:nvSpPr>
        <dsp:cNvPr id="0" name=""/>
        <dsp:cNvSpPr/>
      </dsp:nvSpPr>
      <dsp:spPr>
        <a:xfrm>
          <a:off x="0" y="427699"/>
          <a:ext cx="6790606" cy="11302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b="1" i="0" kern="1200"/>
            <a:t>تجديد الشعر العربي:</a:t>
          </a:r>
          <a:r>
            <a:rPr lang="ar-JO" sz="2300" b="0" i="0" kern="1200"/>
            <a:t> ساهم في تجديد الشعر العربي بدمج الثقافة الأوروبية بالهوية العربية، مما أعطى الشعر العربي بُعدًا جديدًا.</a:t>
          </a:r>
          <a:endParaRPr lang="en-US" sz="2300" kern="1200"/>
        </a:p>
      </dsp:txBody>
      <dsp:txXfrm>
        <a:off x="55173" y="482872"/>
        <a:ext cx="6680260" cy="1019874"/>
      </dsp:txXfrm>
    </dsp:sp>
    <dsp:sp modelId="{7B2822BC-70C5-4C05-BEA7-042C09ABE961}">
      <dsp:nvSpPr>
        <dsp:cNvPr id="0" name=""/>
        <dsp:cNvSpPr/>
      </dsp:nvSpPr>
      <dsp:spPr>
        <a:xfrm>
          <a:off x="0" y="1624159"/>
          <a:ext cx="6790606" cy="1130220"/>
        </a:xfrm>
        <a:prstGeom prst="roundRect">
          <a:avLst/>
        </a:prstGeom>
        <a:solidFill>
          <a:schemeClr val="accent2">
            <a:hueOff val="-780540"/>
            <a:satOff val="24437"/>
            <a:lumOff val="-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b="1" i="0" kern="1200"/>
            <a:t>تشكيل الهوية الثقافية:</a:t>
          </a:r>
          <a:r>
            <a:rPr lang="ar-JO" sz="2300" b="0" i="0" kern="1200"/>
            <a:t> أسهمت أعماله في تشكيل الهوية الثقافية للأدب العربي، وألهمت الأجيال اللاحقة من الشعراء والكتاب.</a:t>
          </a:r>
          <a:endParaRPr lang="en-US" sz="2300" kern="1200"/>
        </a:p>
      </dsp:txBody>
      <dsp:txXfrm>
        <a:off x="55173" y="1679332"/>
        <a:ext cx="6680260" cy="1019874"/>
      </dsp:txXfrm>
    </dsp:sp>
    <dsp:sp modelId="{94922013-C109-477A-BA7C-0C643344174E}">
      <dsp:nvSpPr>
        <dsp:cNvPr id="0" name=""/>
        <dsp:cNvSpPr/>
      </dsp:nvSpPr>
      <dsp:spPr>
        <a:xfrm>
          <a:off x="0" y="2820619"/>
          <a:ext cx="6790606" cy="1130220"/>
        </a:xfrm>
        <a:prstGeom prst="roundRect">
          <a:avLst/>
        </a:prstGeom>
        <a:solidFill>
          <a:schemeClr val="accent2">
            <a:hueOff val="-1561080"/>
            <a:satOff val="48873"/>
            <a:lumOff val="-150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b="1" i="0" kern="1200"/>
            <a:t>إثراء المكتبة العربية:</a:t>
          </a:r>
          <a:r>
            <a:rPr lang="ar-JO" sz="2300" b="0" i="0" kern="1200"/>
            <a:t> ترك لأدبنا العربي إرثًا ضخمًا من الدواوين والمسرحيات النثرية، بالإضافة إلى المقالات الاجتماعية والشعر الديني.</a:t>
          </a:r>
          <a:endParaRPr lang="en-US" sz="2300" kern="1200"/>
        </a:p>
      </dsp:txBody>
      <dsp:txXfrm>
        <a:off x="55173" y="2875792"/>
        <a:ext cx="6680260" cy="1019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99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283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4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825689"/>
            <a:ext cx="7685728" cy="37415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30" y="825687"/>
            <a:ext cx="5957384" cy="3741551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40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36013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D60E3C33-714C-4528-93A6-4470C3E89A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10836" y="-2"/>
            <a:ext cx="4481164" cy="6858002"/>
          </a:xfrm>
          <a:custGeom>
            <a:avLst/>
            <a:gdLst>
              <a:gd name="connsiteX0" fmla="*/ 0 w 5332064"/>
              <a:gd name="connsiteY0" fmla="*/ 0 h 6858002"/>
              <a:gd name="connsiteX1" fmla="*/ 5332064 w 5332064"/>
              <a:gd name="connsiteY1" fmla="*/ 0 h 6858002"/>
              <a:gd name="connsiteX2" fmla="*/ 5332064 w 5332064"/>
              <a:gd name="connsiteY2" fmla="*/ 6858002 h 6858002"/>
              <a:gd name="connsiteX3" fmla="*/ 0 w 5332064"/>
              <a:gd name="connsiteY3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2064" h="6858002">
                <a:moveTo>
                  <a:pt x="0" y="0"/>
                </a:moveTo>
                <a:lnTo>
                  <a:pt x="5332064" y="0"/>
                </a:lnTo>
                <a:lnTo>
                  <a:pt x="5332064" y="6858002"/>
                </a:lnTo>
                <a:lnTo>
                  <a:pt x="0" y="6858002"/>
                </a:lnTo>
                <a:close/>
              </a:path>
            </a:pathLst>
          </a:custGeom>
        </p:spPr>
        <p:txBody>
          <a:bodyPr wrap="square"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42498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430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E7E77A60-3019-43AE-AA38-E130C04CF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DBF0FB-88D2-4271-BFAF-D129CF8C2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0325" y="-4078"/>
            <a:ext cx="5787773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2B807B-6DFA-471C-B675-016416207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1031500"/>
            <a:ext cx="12190475" cy="64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55D4C0-9882-489D-AD77-A9F38B378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46677" y="1095508"/>
            <a:ext cx="5742273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EC5ED-FCAE-682A-C050-58786819E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7416" y="1316736"/>
            <a:ext cx="5120640" cy="3392424"/>
          </a:xfrm>
        </p:spPr>
        <p:txBody>
          <a:bodyPr anchor="b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5C8BDC7-F09C-40A3-B14E-9A49781EE6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49828" y="4816366"/>
            <a:ext cx="5125300" cy="1068929"/>
          </a:xfr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000" b="0"/>
            </a:lvl1pPr>
          </a:lstStyle>
          <a:p>
            <a:r>
              <a:rPr lang="en-US" sz="2000" dirty="0">
                <a:solidFill>
                  <a:schemeClr val="tx2"/>
                </a:solidFill>
              </a:rPr>
              <a:t>Click to add subtitle</a:t>
            </a:r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AB2070F4-085F-4F8D-A1E8-A58E5F8F068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6099" y="1095509"/>
            <a:ext cx="6391656" cy="50168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47A5DB4-1ED7-4630-89AF-F1802E44E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44405"/>
            <a:ext cx="644667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E5D4012-4107-490F-A369-EA706324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46677" y="6167615"/>
            <a:ext cx="5742273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95C79E2-9EA5-4713-B4AF-0E4572CFFA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6112249"/>
            <a:ext cx="12190475" cy="64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74C09E2-06F0-4230-8DAD-A0DBF01F8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79494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742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8" y="1034477"/>
            <a:ext cx="9380431" cy="2614551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4ADB5-E70F-B672-CBEB-D8194AEA79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6177" y="3649028"/>
            <a:ext cx="9380431" cy="2164715"/>
          </a:xfrm>
        </p:spPr>
        <p:txBody>
          <a:bodyPr anchor="t"/>
          <a:lstStyle>
            <a:lvl1pPr marL="0" indent="0">
              <a:lnSpc>
                <a:spcPct val="125000"/>
              </a:lnSpc>
              <a:buNone/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2400" b="0" kern="1200" spc="15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35738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2" r:id="rId15"/>
    <p:sldLayoutId id="2147483682" r:id="rId16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 rtl="1"/>
            <a:r>
              <a:rPr lang="ar-JO" sz="6000" dirty="0"/>
              <a:t>أحمد شوقي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DA4E7B50-D68C-43EB-930F-EA442A13A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822754-E01B-4742-88B9-BE0984BAF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45FA7E6-4114-B068-E74D-09EE44FFDD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565" r="17046" b="1"/>
          <a:stretch>
            <a:fillRect/>
          </a:stretch>
        </p:blipFill>
        <p:spPr>
          <a:xfrm>
            <a:off x="8194348" y="1074544"/>
            <a:ext cx="3997650" cy="5037855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387C5BBA-BBE2-4821-96CF-38FC49570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611DA2B-4CF7-4A57-82AC-FA120DE44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965" y="1265608"/>
            <a:ext cx="6623040" cy="114058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JO" sz="3600" dirty="0"/>
              <a:t>ال</a:t>
            </a:r>
            <a:r>
              <a:rPr lang="en-US" sz="3600" dirty="0" err="1"/>
              <a:t>مقدمة</a:t>
            </a: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87179" y="2654711"/>
            <a:ext cx="7045826" cy="3119884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 algn="just" rtl="1">
              <a:lnSpc>
                <a:spcPct val="140000"/>
              </a:lnSpc>
            </a:pPr>
            <a:r>
              <a:rPr lang="ar-JO" dirty="0"/>
              <a:t>أ</a:t>
            </a:r>
            <a:r>
              <a:rPr lang="en-US" dirty="0"/>
              <a:t>حمد </a:t>
            </a:r>
            <a:r>
              <a:rPr lang="en-US" dirty="0" err="1"/>
              <a:t>شوقي</a:t>
            </a:r>
            <a:r>
              <a:rPr lang="en-US" dirty="0"/>
              <a:t>، </a:t>
            </a:r>
            <a:r>
              <a:rPr lang="en-US" dirty="0" err="1"/>
              <a:t>الملقب</a:t>
            </a:r>
            <a:r>
              <a:rPr lang="en-US" dirty="0"/>
              <a:t> بـ "</a:t>
            </a:r>
            <a:r>
              <a:rPr lang="en-US" dirty="0" err="1"/>
              <a:t>أمير</a:t>
            </a:r>
            <a:r>
              <a:rPr lang="en-US" dirty="0"/>
              <a:t> </a:t>
            </a:r>
            <a:r>
              <a:rPr lang="en-US" dirty="0" err="1"/>
              <a:t>الشعراء</a:t>
            </a:r>
            <a:r>
              <a:rPr lang="en-US" dirty="0"/>
              <a:t>"، </a:t>
            </a:r>
            <a:r>
              <a:rPr lang="en-US" dirty="0" err="1"/>
              <a:t>هو</a:t>
            </a:r>
            <a:r>
              <a:rPr lang="en-US" dirty="0"/>
              <a:t> </a:t>
            </a:r>
            <a:r>
              <a:rPr lang="en-US" dirty="0" err="1"/>
              <a:t>شاعر</a:t>
            </a:r>
            <a:r>
              <a:rPr lang="en-US" dirty="0"/>
              <a:t> </a:t>
            </a:r>
            <a:r>
              <a:rPr lang="en-US" dirty="0" err="1"/>
              <a:t>مصري</a:t>
            </a:r>
            <a:r>
              <a:rPr lang="en-US" dirty="0"/>
              <a:t> </a:t>
            </a:r>
            <a:r>
              <a:rPr lang="en-US" dirty="0" err="1"/>
              <a:t>بارز</a:t>
            </a:r>
            <a:r>
              <a:rPr lang="en-US" dirty="0"/>
              <a:t> </a:t>
            </a:r>
            <a:r>
              <a:rPr lang="en-US" dirty="0" err="1"/>
              <a:t>وُلد</a:t>
            </a:r>
            <a:r>
              <a:rPr lang="en-US" dirty="0"/>
              <a:t> </a:t>
            </a:r>
            <a:r>
              <a:rPr lang="en-US" dirty="0" err="1"/>
              <a:t>عام</a:t>
            </a:r>
            <a:r>
              <a:rPr lang="en-US" dirty="0"/>
              <a:t> 1868 في </a:t>
            </a:r>
            <a:r>
              <a:rPr lang="en-US" dirty="0" err="1"/>
              <a:t>القاهرة</a:t>
            </a:r>
            <a:r>
              <a:rPr lang="en-US" dirty="0"/>
              <a:t>، </a:t>
            </a:r>
            <a:r>
              <a:rPr lang="en-US" dirty="0" err="1"/>
              <a:t>وتوفي</a:t>
            </a:r>
            <a:r>
              <a:rPr lang="en-US" dirty="0"/>
              <a:t> </a:t>
            </a:r>
            <a:r>
              <a:rPr lang="en-US" dirty="0" err="1"/>
              <a:t>عام</a:t>
            </a:r>
            <a:r>
              <a:rPr lang="en-US" dirty="0"/>
              <a:t> 1932، </a:t>
            </a:r>
            <a:r>
              <a:rPr lang="en-US" dirty="0" err="1"/>
              <a:t>وله</a:t>
            </a:r>
            <a:r>
              <a:rPr lang="en-US" dirty="0"/>
              <a:t> </a:t>
            </a:r>
            <a:r>
              <a:rPr lang="en-US" dirty="0" err="1"/>
              <a:t>دور</a:t>
            </a:r>
            <a:r>
              <a:rPr lang="en-US" dirty="0"/>
              <a:t> </a:t>
            </a:r>
            <a:r>
              <a:rPr lang="en-US" dirty="0" err="1"/>
              <a:t>محوري</a:t>
            </a:r>
            <a:r>
              <a:rPr lang="en-US" dirty="0"/>
              <a:t> في </a:t>
            </a:r>
            <a:r>
              <a:rPr lang="en-US" dirty="0" err="1"/>
              <a:t>الأدب</a:t>
            </a:r>
            <a:r>
              <a:rPr lang="en-US" dirty="0"/>
              <a:t> </a:t>
            </a:r>
            <a:r>
              <a:rPr lang="en-US" dirty="0" err="1"/>
              <a:t>العربي</a:t>
            </a:r>
            <a:r>
              <a:rPr lang="en-US" dirty="0"/>
              <a:t>. </a:t>
            </a:r>
            <a:r>
              <a:rPr lang="en-US" dirty="0" err="1"/>
              <a:t>تميزت</a:t>
            </a:r>
            <a:r>
              <a:rPr lang="en-US" dirty="0"/>
              <a:t> </a:t>
            </a:r>
            <a:r>
              <a:rPr lang="en-US" dirty="0" err="1"/>
              <a:t>حياته</a:t>
            </a:r>
            <a:r>
              <a:rPr lang="en-US" dirty="0"/>
              <a:t> </a:t>
            </a:r>
            <a:r>
              <a:rPr lang="en-US" dirty="0" err="1"/>
              <a:t>بالدراسة</a:t>
            </a:r>
            <a:r>
              <a:rPr lang="en-US" dirty="0"/>
              <a:t> في </a:t>
            </a:r>
            <a:r>
              <a:rPr lang="en-US" dirty="0" err="1"/>
              <a:t>الحقوق</a:t>
            </a:r>
            <a:r>
              <a:rPr lang="en-US" dirty="0"/>
              <a:t> </a:t>
            </a:r>
            <a:r>
              <a:rPr lang="en-US" dirty="0" err="1"/>
              <a:t>ثم</a:t>
            </a:r>
            <a:r>
              <a:rPr lang="en-US" dirty="0"/>
              <a:t> </a:t>
            </a:r>
            <a:r>
              <a:rPr lang="en-US" dirty="0" err="1"/>
              <a:t>تأثره</a:t>
            </a:r>
            <a:r>
              <a:rPr lang="en-US" dirty="0"/>
              <a:t> </a:t>
            </a:r>
            <a:r>
              <a:rPr lang="en-US" dirty="0" err="1"/>
              <a:t>بالأدب</a:t>
            </a:r>
            <a:r>
              <a:rPr lang="en-US" dirty="0"/>
              <a:t> </a:t>
            </a:r>
            <a:r>
              <a:rPr lang="en-US" dirty="0" err="1"/>
              <a:t>الفرنسي</a:t>
            </a:r>
            <a:r>
              <a:rPr lang="en-US" dirty="0"/>
              <a:t> </a:t>
            </a:r>
            <a:r>
              <a:rPr lang="en-US" dirty="0" err="1"/>
              <a:t>خلال</a:t>
            </a:r>
            <a:r>
              <a:rPr lang="en-US" dirty="0"/>
              <a:t> </a:t>
            </a:r>
            <a:r>
              <a:rPr lang="en-US" dirty="0" err="1"/>
              <a:t>سفره</a:t>
            </a:r>
            <a:r>
              <a:rPr lang="en-US" dirty="0"/>
              <a:t>، </a:t>
            </a:r>
            <a:r>
              <a:rPr lang="en-US" dirty="0" err="1"/>
              <a:t>ثم</a:t>
            </a:r>
            <a:r>
              <a:rPr lang="en-US" dirty="0"/>
              <a:t> </a:t>
            </a:r>
            <a:r>
              <a:rPr lang="en-US" dirty="0" err="1"/>
              <a:t>عودته</a:t>
            </a:r>
            <a:r>
              <a:rPr lang="en-US" dirty="0"/>
              <a:t> </a:t>
            </a:r>
            <a:r>
              <a:rPr lang="en-US" dirty="0" err="1"/>
              <a:t>لمصر</a:t>
            </a:r>
            <a:r>
              <a:rPr lang="en-US" dirty="0"/>
              <a:t> </a:t>
            </a:r>
            <a:r>
              <a:rPr lang="en-US" dirty="0" err="1"/>
              <a:t>ليُكتب</a:t>
            </a:r>
            <a:r>
              <a:rPr lang="en-US" dirty="0"/>
              <a:t> </a:t>
            </a:r>
            <a:r>
              <a:rPr lang="en-US" dirty="0" err="1"/>
              <a:t>قصائده</a:t>
            </a:r>
            <a:r>
              <a:rPr lang="en-US" dirty="0"/>
              <a:t> في </a:t>
            </a:r>
            <a:r>
              <a:rPr lang="en-US" dirty="0" err="1"/>
              <a:t>الوطنية</a:t>
            </a:r>
            <a:r>
              <a:rPr lang="en-US" dirty="0"/>
              <a:t> </a:t>
            </a:r>
            <a:r>
              <a:rPr lang="en-US" dirty="0" err="1"/>
              <a:t>والإسلام</a:t>
            </a:r>
            <a:r>
              <a:rPr lang="en-US" dirty="0"/>
              <a:t> </a:t>
            </a:r>
            <a:r>
              <a:rPr lang="en-US" dirty="0" err="1"/>
              <a:t>والمدح</a:t>
            </a:r>
            <a:r>
              <a:rPr lang="en-US" dirty="0"/>
              <a:t>، </a:t>
            </a:r>
            <a:r>
              <a:rPr lang="en-US" dirty="0" err="1"/>
              <a:t>ويصبح</a:t>
            </a:r>
            <a:r>
              <a:rPr lang="en-US" dirty="0"/>
              <a:t> </a:t>
            </a:r>
            <a:r>
              <a:rPr lang="en-US" dirty="0" err="1"/>
              <a:t>رائد</a:t>
            </a:r>
            <a:r>
              <a:rPr lang="en-US" dirty="0"/>
              <a:t> </a:t>
            </a:r>
            <a:r>
              <a:rPr lang="en-US" dirty="0" err="1"/>
              <a:t>الشعر</a:t>
            </a:r>
            <a:r>
              <a:rPr lang="en-US" dirty="0"/>
              <a:t> </a:t>
            </a:r>
            <a:r>
              <a:rPr lang="en-US" dirty="0" err="1"/>
              <a:t>المسرحي</a:t>
            </a:r>
            <a:r>
              <a:rPr lang="en-US" dirty="0"/>
              <a:t> </a:t>
            </a:r>
            <a:r>
              <a:rPr lang="en-US" dirty="0" err="1"/>
              <a:t>العربي</a:t>
            </a:r>
            <a:r>
              <a:rPr lang="en-US" dirty="0"/>
              <a:t> </a:t>
            </a:r>
            <a:r>
              <a:rPr lang="en-US" dirty="0" err="1"/>
              <a:t>بأعمال</a:t>
            </a:r>
            <a:r>
              <a:rPr lang="en-US" dirty="0"/>
              <a:t> </a:t>
            </a:r>
            <a:r>
              <a:rPr lang="en-US" dirty="0" err="1"/>
              <a:t>مثل</a:t>
            </a:r>
            <a:r>
              <a:rPr lang="en-US" dirty="0"/>
              <a:t> "</a:t>
            </a:r>
            <a:r>
              <a:rPr lang="en-US" dirty="0" err="1"/>
              <a:t>مصرع</a:t>
            </a:r>
            <a:r>
              <a:rPr lang="en-US" dirty="0"/>
              <a:t> </a:t>
            </a:r>
            <a:r>
              <a:rPr lang="en-US" dirty="0" err="1"/>
              <a:t>كليوباترا</a:t>
            </a:r>
            <a:r>
              <a:rPr lang="en-US" dirty="0"/>
              <a:t>" </a:t>
            </a:r>
            <a:r>
              <a:rPr lang="en-US" dirty="0" err="1"/>
              <a:t>و"مجنون</a:t>
            </a:r>
            <a:r>
              <a:rPr lang="en-US" dirty="0"/>
              <a:t> </a:t>
            </a:r>
            <a:r>
              <a:rPr lang="en-US" dirty="0" err="1"/>
              <a:t>ليلى</a:t>
            </a:r>
            <a:r>
              <a:rPr lang="ar-JO" dirty="0"/>
              <a:t>.</a:t>
            </a:r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1CF7BFC-0A02-4106-88A8-CCC0D9444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5304E59-B4DC-4CA3-89F1-5C88000EB7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3167A8C-FFEF-4D1B-8459-E2BB5C045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CA3DFBE-30A6-4BDE-9238-14F3652B4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69555-EE48-4B19-812B-4E1068DBF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B72EEBA-3A5D-41CE-8465-A45A0F65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0904" y="-4078"/>
            <a:ext cx="4641096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A332ED-2184-2D9D-935C-D07C30DFFC8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208" r="3994" b="1"/>
          <a:stretch>
            <a:fillRect/>
          </a:stretch>
        </p:blipFill>
        <p:spPr>
          <a:xfrm>
            <a:off x="20" y="1074544"/>
            <a:ext cx="7573364" cy="5069861"/>
          </a:xfrm>
          <a:prstGeom prst="rect">
            <a:avLst/>
          </a:prstGeom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7" y="1095508"/>
            <a:ext cx="4606533" cy="501689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3503" y="1709530"/>
            <a:ext cx="3754671" cy="2528515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25000"/>
              </a:lnSpc>
            </a:pPr>
            <a:r>
              <a:rPr lang="en-US" sz="3600" b="0"/>
              <a:t>حياته 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7534656" cy="734559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1459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2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B3C6EEC8-33F9-A3C8-A4D9-049B904970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7357188"/>
              </p:ext>
            </p:extLst>
          </p:nvPr>
        </p:nvGraphicFramePr>
        <p:xfrm>
          <a:off x="1713976" y="2418735"/>
          <a:ext cx="9835087" cy="3826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329787-2E61-6DA7-58D2-573CD9004B51}"/>
              </a:ext>
            </a:extLst>
          </p:cNvPr>
          <p:cNvSpPr txBox="1"/>
          <p:nvPr/>
        </p:nvSpPr>
        <p:spPr>
          <a:xfrm>
            <a:off x="2113935" y="4149213"/>
            <a:ext cx="17156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JO" b="1" dirty="0"/>
              <a:t>الوفاة:</a:t>
            </a:r>
            <a:r>
              <a:rPr lang="ar-JO" dirty="0"/>
              <a:t> توفي في 14 أكتوبر 1932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E2532E-E1AA-5917-066E-772C6544B4DD}"/>
              </a:ext>
            </a:extLst>
          </p:cNvPr>
          <p:cNvSpPr txBox="1"/>
          <p:nvPr/>
        </p:nvSpPr>
        <p:spPr>
          <a:xfrm>
            <a:off x="4472767" y="3702937"/>
            <a:ext cx="19467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rtl="1"/>
            <a:r>
              <a:rPr lang="ar-JO" sz="1400" b="1" dirty="0"/>
              <a:t>تأثره بالخديوي والمنفى:</a:t>
            </a:r>
            <a:r>
              <a:rPr lang="ar-JO" sz="1400" dirty="0"/>
              <a:t> بدأ بكتابة الشعر في مدح الخديوي، ولكن بعد خلع عباس الثاني، نفاه البريطانيون إلى إسبانيا. هناك، قام بدراسة التاريخ، خاصة تاريخ الأندلس، وقرأ الأدب العربي وقرأ أعمال الأدباء العرب.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07705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1ED69555-EE48-4B19-812B-4E1068DBF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B72EEBA-3A5D-41CE-8465-A45A0F65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31500"/>
            <a:ext cx="7534656" cy="511290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0904" y="-4078"/>
            <a:ext cx="4641096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68CC2E-2BBF-E7FE-0910-2A6208F72F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6" y="1877165"/>
            <a:ext cx="6224713" cy="3453578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7" y="1095508"/>
            <a:ext cx="4606533" cy="501689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331CEB84-49DC-40A9-B2F0-D573658AE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3503" y="1709530"/>
            <a:ext cx="3754671" cy="2528515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25000"/>
              </a:lnSpc>
            </a:pPr>
            <a:r>
              <a:rPr lang="en-US" b="0" cap="all">
                <a:solidFill>
                  <a:schemeClr val="bg1"/>
                </a:solidFill>
              </a:rPr>
              <a:t>أعماله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1459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92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A3B64BDC-743C-C264-E3F0-A2172D39E9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6991563"/>
              </p:ext>
            </p:extLst>
          </p:nvPr>
        </p:nvGraphicFramePr>
        <p:xfrm>
          <a:off x="1547446" y="1125415"/>
          <a:ext cx="9023419" cy="4682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2701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B018EC-57CE-53FA-DEB8-06E2ADCA4B01}"/>
              </a:ext>
            </a:extLst>
          </p:cNvPr>
          <p:cNvSpPr txBox="1"/>
          <p:nvPr/>
        </p:nvSpPr>
        <p:spPr>
          <a:xfrm>
            <a:off x="1535371" y="1044054"/>
            <a:ext cx="10013709" cy="1030360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algn="r" rtl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spc="150">
                <a:solidFill>
                  <a:schemeClr val="bg1"/>
                </a:solidFill>
                <a:latin typeface="+mj-lt"/>
                <a:ea typeface="+mj-ea"/>
                <a:cs typeface="+mj-cs"/>
              </a:rPr>
              <a:t>إنجازاته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D5149D6F-0379-CE8D-7AD2-39E8A79DE5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8963376"/>
              </p:ext>
            </p:extLst>
          </p:nvPr>
        </p:nvGraphicFramePr>
        <p:xfrm>
          <a:off x="1713976" y="2887824"/>
          <a:ext cx="9835087" cy="3357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8972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b">
            <a:normAutofit/>
          </a:bodyPr>
          <a:lstStyle/>
          <a:p>
            <a:pPr algn="r" rtl="1"/>
            <a:r>
              <a:rPr lang="ar-JO" dirty="0"/>
              <a:t>أثره في الأدب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49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363234-E0BA-4476-B051-D8D9FA506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70646"/>
            <a:ext cx="4062884" cy="57213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32FF329-3A87-4F66-BA01-91CD63C81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6572"/>
            <a:ext cx="4056987" cy="51328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20996" y="534650"/>
            <a:ext cx="8071002" cy="568327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A286C7-EFC7-4DFE-967A-7E37BA0F3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192001"/>
            <a:ext cx="1219200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0C9F0E8-EF8B-43C1-9C77-E9DDAF1A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59990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9DC473-98F8-45DF-B136-EC0F0F4C6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1219200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8949DB48-6507-A8C5-508E-29A717FBF6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0042804"/>
              </p:ext>
            </p:extLst>
          </p:nvPr>
        </p:nvGraphicFramePr>
        <p:xfrm>
          <a:off x="4757929" y="1164597"/>
          <a:ext cx="6790606" cy="437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53B5E81-84CE-01AF-85F8-80548E31E0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4734" y="666000"/>
            <a:ext cx="3703326" cy="544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818839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{852880A4-01B8-44D1-98F7-8CDDFF46AEFE}TF2b9189fa-8f70-44c5-a025-8c7b018ae2a95a18b6f7_win32-f1ac09ee8c52</Template>
  <TotalTime>52</TotalTime>
  <Words>398</Words>
  <Application>Microsoft Office PowerPoint</Application>
  <PresentationFormat>Widescreen</PresentationFormat>
  <Paragraphs>34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Meiryo</vt:lpstr>
      <vt:lpstr>Calibri</vt:lpstr>
      <vt:lpstr>Corbel</vt:lpstr>
      <vt:lpstr>ShojiVTI</vt:lpstr>
      <vt:lpstr>أحمد شوقي</vt:lpstr>
      <vt:lpstr>المقدمة</vt:lpstr>
      <vt:lpstr>حياته </vt:lpstr>
      <vt:lpstr>PowerPoint Presentation</vt:lpstr>
      <vt:lpstr>أعماله </vt:lpstr>
      <vt:lpstr>PowerPoint Presentation</vt:lpstr>
      <vt:lpstr>PowerPoint Presentation</vt:lpstr>
      <vt:lpstr>أثره في الأدب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reem massarweh</dc:creator>
  <cp:lastModifiedBy>reem massarweh</cp:lastModifiedBy>
  <cp:revision>1</cp:revision>
  <dcterms:created xsi:type="dcterms:W3CDTF">2025-11-10T15:49:02Z</dcterms:created>
  <dcterms:modified xsi:type="dcterms:W3CDTF">2025-11-10T16:41:25Z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