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89750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093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2597" y="0"/>
            <a:ext cx="2985558" cy="50093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2F85A39D-7E26-4189-8841-140E0DEC9295}" type="datetimeFigureOut">
              <a:rPr lang="en-US" smtClean="0"/>
              <a:t>14-Nov-25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6038"/>
            <a:ext cx="2985558" cy="500936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2597" y="9516038"/>
            <a:ext cx="2985558" cy="500936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274FAAC3-14CB-4041-B997-100277569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2721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14-Nov-25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14-Nov-25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14-Nov-25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14-Nov-25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Is it ever ok to break the law for a good reason?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Against Argument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24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It is never acceptable to break the law, even for a good reason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Because the law protects people from potential danger</a:t>
            </a:r>
          </a:p>
          <a:p>
            <a:r>
              <a:rPr lang="en-US" dirty="0" smtClean="0"/>
              <a:t>Prevents chaos.</a:t>
            </a:r>
          </a:p>
        </p:txBody>
      </p:sp>
    </p:spTree>
    <p:extLst>
      <p:ext uri="{BB962C8B-B14F-4D97-AF65-F5344CB8AC3E}">
        <p14:creationId xmlns:p14="http://schemas.microsoft.com/office/powerpoint/2010/main" val="2156387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458200" cy="17526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Additionally, Breaking the law threatens stability</a:t>
            </a:r>
            <a:r>
              <a:rPr lang="en-US" dirty="0"/>
              <a:t> </a:t>
            </a:r>
            <a:r>
              <a:rPr lang="en-US" dirty="0" smtClean="0"/>
              <a:t>and safety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8153400" cy="4449763"/>
          </a:xfrm>
        </p:spPr>
        <p:txBody>
          <a:bodyPr/>
          <a:lstStyle/>
          <a:p>
            <a:r>
              <a:rPr lang="en-US" dirty="0" smtClean="0"/>
              <a:t>The law helps keep society stable</a:t>
            </a:r>
          </a:p>
          <a:p>
            <a:r>
              <a:rPr lang="en-US" dirty="0" smtClean="0"/>
              <a:t>If people choose when to obey the law, society becomes unpredictable and chaotic.</a:t>
            </a:r>
          </a:p>
          <a:p>
            <a:pPr marL="0" indent="0">
              <a:buNone/>
            </a:pPr>
            <a:r>
              <a:rPr lang="en-US" dirty="0" smtClean="0"/>
              <a:t>For example: speeding because someone feels their situation might be an emergency will lead to dangerous roads.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02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Lastly,Good</a:t>
            </a:r>
            <a:r>
              <a:rPr lang="en-US" dirty="0" smtClean="0"/>
              <a:t> reasons differ from different perspectives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people  might start to justify selfish actions and say they did it for a good reason as an excuse.</a:t>
            </a:r>
          </a:p>
          <a:p>
            <a:r>
              <a:rPr lang="en-US" dirty="0" smtClean="0"/>
              <a:t>Will lead to inequality. </a:t>
            </a:r>
          </a:p>
          <a:p>
            <a:pPr marL="0" indent="0">
              <a:buNone/>
            </a:pPr>
            <a:r>
              <a:rPr lang="en-US" dirty="0" smtClean="0"/>
              <a:t>For example: hackers might hack  businesses and leak private information to the public and say they are  helping society as an excuse.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2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 for listening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Fouad</a:t>
            </a:r>
            <a:r>
              <a:rPr lang="en-US" dirty="0" smtClean="0"/>
              <a:t> </a:t>
            </a:r>
            <a:r>
              <a:rPr lang="en-US" dirty="0" err="1" smtClean="0"/>
              <a:t>Omaish</a:t>
            </a:r>
            <a:r>
              <a:rPr lang="en-US" dirty="0" smtClean="0"/>
              <a:t> 8A</a:t>
            </a:r>
          </a:p>
        </p:txBody>
      </p:sp>
    </p:spTree>
    <p:extLst>
      <p:ext uri="{BB962C8B-B14F-4D97-AF65-F5344CB8AC3E}">
        <p14:creationId xmlns:p14="http://schemas.microsoft.com/office/powerpoint/2010/main" val="419362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152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Is it ever ok to break the law for a good reason?</vt:lpstr>
      <vt:lpstr>It is never acceptable to break the law, even for a good reason</vt:lpstr>
      <vt:lpstr>Additionally, Breaking the law threatens stability and safety </vt:lpstr>
      <vt:lpstr>Lastly,Good reasons differ from different perspectives</vt:lpstr>
      <vt:lpstr>Thank you for listening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it ever ok to break the laws for good reason?</dc:title>
  <dc:creator>user</dc:creator>
  <cp:lastModifiedBy>user</cp:lastModifiedBy>
  <cp:revision>9</cp:revision>
  <cp:lastPrinted>2025-11-14T18:48:17Z</cp:lastPrinted>
  <dcterms:created xsi:type="dcterms:W3CDTF">2006-08-16T00:00:00Z</dcterms:created>
  <dcterms:modified xsi:type="dcterms:W3CDTF">2025-11-14T18:50:46Z</dcterms:modified>
</cp:coreProperties>
</file>