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388751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F76CA-EDA9-43F2-8169-02599C176D8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3915960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35694157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4128041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41176283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185837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1948067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91EEC-3286-4661-B8A1-DE48D86F6C76}"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653594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1546396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28173577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F76CA-EDA9-43F2-8169-02599C176D8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4182648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1F76CA-EDA9-43F2-8169-02599C176D8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32484912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1F76CA-EDA9-43F2-8169-02599C176D8B}"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159839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1F76CA-EDA9-43F2-8169-02599C176D8B}"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3183459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71F76CA-EDA9-43F2-8169-02599C176D8B}"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1495530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F76CA-EDA9-43F2-8169-02599C176D8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3813707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F76CA-EDA9-43F2-8169-02599C176D8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91EEC-3286-4661-B8A1-DE48D86F6C76}" type="slidenum">
              <a:rPr lang="en-US" smtClean="0"/>
              <a:t>‹#›</a:t>
            </a:fld>
            <a:endParaRPr lang="en-US"/>
          </a:p>
        </p:txBody>
      </p:sp>
    </p:spTree>
    <p:extLst>
      <p:ext uri="{BB962C8B-B14F-4D97-AF65-F5344CB8AC3E}">
        <p14:creationId xmlns:p14="http://schemas.microsoft.com/office/powerpoint/2010/main" val="1220203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1F76CA-EDA9-43F2-8169-02599C176D8B}" type="datetimeFigureOut">
              <a:rPr lang="en-US" smtClean="0"/>
              <a:t>11/14/2025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A91EEC-3286-4661-B8A1-DE48D86F6C76}" type="slidenum">
              <a:rPr lang="en-US" smtClean="0"/>
              <a:t>‹#›</a:t>
            </a:fld>
            <a:endParaRPr lang="en-US"/>
          </a:p>
        </p:txBody>
      </p:sp>
    </p:spTree>
    <p:extLst>
      <p:ext uri="{BB962C8B-B14F-4D97-AF65-F5344CB8AC3E}">
        <p14:creationId xmlns:p14="http://schemas.microsoft.com/office/powerpoint/2010/main" val="20827092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5E25-FE7D-18D1-D6CF-301FA782870B}"/>
              </a:ext>
            </a:extLst>
          </p:cNvPr>
          <p:cNvSpPr>
            <a:spLocks noGrp="1"/>
          </p:cNvSpPr>
          <p:nvPr>
            <p:ph type="ctrTitle"/>
          </p:nvPr>
        </p:nvSpPr>
        <p:spPr/>
        <p:txBody>
          <a:bodyPr/>
          <a:lstStyle/>
          <a:p>
            <a:pPr algn="l"/>
            <a:r>
              <a:rPr lang="en-US" dirty="0"/>
              <a:t>Is technology making us smarter or lazier?</a:t>
            </a:r>
          </a:p>
        </p:txBody>
      </p:sp>
      <p:sp>
        <p:nvSpPr>
          <p:cNvPr id="3" name="Subtitle 2">
            <a:extLst>
              <a:ext uri="{FF2B5EF4-FFF2-40B4-BE49-F238E27FC236}">
                <a16:creationId xmlns:a16="http://schemas.microsoft.com/office/drawing/2014/main" id="{E328FF49-1689-761D-5826-7D9769ADF1D7}"/>
              </a:ext>
            </a:extLst>
          </p:cNvPr>
          <p:cNvSpPr>
            <a:spLocks noGrp="1"/>
          </p:cNvSpPr>
          <p:nvPr>
            <p:ph type="subTitle" idx="1"/>
          </p:nvPr>
        </p:nvSpPr>
        <p:spPr/>
        <p:txBody>
          <a:bodyPr/>
          <a:lstStyle/>
          <a:p>
            <a:pPr algn="l"/>
            <a:r>
              <a:rPr lang="en-US" dirty="0"/>
              <a:t>Done by: </a:t>
            </a:r>
            <a:r>
              <a:rPr lang="en-US" dirty="0" err="1"/>
              <a:t>sanad</a:t>
            </a:r>
            <a:r>
              <a:rPr lang="en-US" dirty="0"/>
              <a:t> </a:t>
            </a:r>
            <a:r>
              <a:rPr lang="en-US" dirty="0" err="1"/>
              <a:t>farrayeh</a:t>
            </a:r>
            <a:endParaRPr lang="en-US" dirty="0"/>
          </a:p>
        </p:txBody>
      </p:sp>
    </p:spTree>
    <p:extLst>
      <p:ext uri="{BB962C8B-B14F-4D97-AF65-F5344CB8AC3E}">
        <p14:creationId xmlns:p14="http://schemas.microsoft.com/office/powerpoint/2010/main" val="3837169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898F9F-9484-1048-16F7-82D7D0F96C30}"/>
              </a:ext>
            </a:extLst>
          </p:cNvPr>
          <p:cNvSpPr>
            <a:spLocks noGrp="1"/>
          </p:cNvSpPr>
          <p:nvPr>
            <p:ph idx="1"/>
          </p:nvPr>
        </p:nvSpPr>
        <p:spPr>
          <a:xfrm>
            <a:off x="6235908" y="944381"/>
            <a:ext cx="4581318" cy="4846820"/>
          </a:xfrm>
        </p:spPr>
        <p:txBody>
          <a:bodyPr>
            <a:normAutofit/>
          </a:bodyPr>
          <a:lstStyle/>
          <a:p>
            <a:pPr marL="0" indent="0">
              <a:buNone/>
            </a:pPr>
            <a:r>
              <a:rPr lang="en-US" sz="2800" b="1" dirty="0">
                <a:latin typeface="Agency FB" panose="020B0503020202020204" pitchFamily="34" charset="0"/>
              </a:rPr>
              <a:t>Technology is everywhere in our lives. People use it to study or even to communicate, even to order food or play games, but the big question people ask is that if technology is making us lazier or not?</a:t>
            </a:r>
          </a:p>
          <a:p>
            <a:pPr marL="0" indent="0">
              <a:buNone/>
            </a:pPr>
            <a:r>
              <a:rPr lang="en-US" sz="2800" b="1" dirty="0">
                <a:latin typeface="Agency FB" panose="020B0503020202020204" pitchFamily="34" charset="0"/>
              </a:rPr>
              <a:t>I personally believe the answer is both yes or no, however, it depends on how we use it.</a:t>
            </a:r>
          </a:p>
          <a:p>
            <a:pPr marL="0" indent="0">
              <a:buNone/>
            </a:pPr>
            <a:endParaRPr lang="en-US" sz="2800" b="1" dirty="0">
              <a:latin typeface="Agency FB" panose="020B0503020202020204" pitchFamily="34" charset="0"/>
            </a:endParaRPr>
          </a:p>
        </p:txBody>
      </p:sp>
      <p:pic>
        <p:nvPicPr>
          <p:cNvPr id="5" name="Picture 4">
            <a:extLst>
              <a:ext uri="{FF2B5EF4-FFF2-40B4-BE49-F238E27FC236}">
                <a16:creationId xmlns:a16="http://schemas.microsoft.com/office/drawing/2014/main" id="{22B99D64-A2C9-71F4-071E-387E49F96FFB}"/>
              </a:ext>
            </a:extLst>
          </p:cNvPr>
          <p:cNvPicPr>
            <a:picLocks noChangeAspect="1"/>
          </p:cNvPicPr>
          <p:nvPr/>
        </p:nvPicPr>
        <p:blipFill>
          <a:blip r:embed="rId2"/>
          <a:stretch>
            <a:fillRect/>
          </a:stretch>
        </p:blipFill>
        <p:spPr>
          <a:xfrm>
            <a:off x="974035" y="1429183"/>
            <a:ext cx="4581318" cy="3877216"/>
          </a:xfrm>
          <a:prstGeom prst="rect">
            <a:avLst/>
          </a:prstGeom>
        </p:spPr>
      </p:pic>
    </p:spTree>
    <p:extLst>
      <p:ext uri="{BB962C8B-B14F-4D97-AF65-F5344CB8AC3E}">
        <p14:creationId xmlns:p14="http://schemas.microsoft.com/office/powerpoint/2010/main" val="16998547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BCAF0-B65A-7954-3087-B51D37E751F5}"/>
              </a:ext>
            </a:extLst>
          </p:cNvPr>
          <p:cNvSpPr>
            <a:spLocks noGrp="1"/>
          </p:cNvSpPr>
          <p:nvPr>
            <p:ph idx="1"/>
          </p:nvPr>
        </p:nvSpPr>
        <p:spPr>
          <a:xfrm>
            <a:off x="805722" y="4332157"/>
            <a:ext cx="10131425" cy="1908748"/>
          </a:xfrm>
        </p:spPr>
        <p:txBody>
          <a:bodyPr/>
          <a:lstStyle/>
          <a:p>
            <a:pPr marL="0" indent="0">
              <a:buNone/>
            </a:pPr>
            <a:r>
              <a:rPr lang="en-US" dirty="0"/>
              <a:t>To begin with, technology can really make us lazy. Many things which require a bit of effort can be done with one tap. For example, we do not have to walk to shops we can order online. Moreover, AI tools provide answers quickly and in no time. As a result, students stop trying to find solutions themselves.</a:t>
            </a:r>
          </a:p>
        </p:txBody>
      </p:sp>
      <p:pic>
        <p:nvPicPr>
          <p:cNvPr id="5" name="Picture 4">
            <a:extLst>
              <a:ext uri="{FF2B5EF4-FFF2-40B4-BE49-F238E27FC236}">
                <a16:creationId xmlns:a16="http://schemas.microsoft.com/office/drawing/2014/main" id="{D4C48A7D-5A8C-E20C-485C-09A23A878223}"/>
              </a:ext>
            </a:extLst>
          </p:cNvPr>
          <p:cNvPicPr>
            <a:picLocks noChangeAspect="1"/>
          </p:cNvPicPr>
          <p:nvPr/>
        </p:nvPicPr>
        <p:blipFill>
          <a:blip r:embed="rId2"/>
          <a:stretch>
            <a:fillRect/>
          </a:stretch>
        </p:blipFill>
        <p:spPr>
          <a:xfrm>
            <a:off x="2784423" y="494840"/>
            <a:ext cx="5550108" cy="4062006"/>
          </a:xfrm>
          <a:prstGeom prst="rect">
            <a:avLst/>
          </a:prstGeom>
        </p:spPr>
      </p:pic>
    </p:spTree>
    <p:extLst>
      <p:ext uri="{BB962C8B-B14F-4D97-AF65-F5344CB8AC3E}">
        <p14:creationId xmlns:p14="http://schemas.microsoft.com/office/powerpoint/2010/main" val="1006365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B5BAEF-EB45-3DE9-BADF-2BCC7EFB7629}"/>
              </a:ext>
            </a:extLst>
          </p:cNvPr>
          <p:cNvSpPr>
            <a:spLocks noGrp="1"/>
          </p:cNvSpPr>
          <p:nvPr>
            <p:ph idx="1"/>
          </p:nvPr>
        </p:nvSpPr>
        <p:spPr>
          <a:xfrm>
            <a:off x="895663" y="867903"/>
            <a:ext cx="10131425" cy="1890287"/>
          </a:xfrm>
        </p:spPr>
        <p:txBody>
          <a:bodyPr>
            <a:normAutofit/>
          </a:bodyPr>
          <a:lstStyle/>
          <a:p>
            <a:pPr marL="0" indent="0">
              <a:buNone/>
            </a:pPr>
            <a:r>
              <a:rPr lang="en-US" sz="2400" b="1" dirty="0"/>
              <a:t>However, technology make us more organized it helps during learning, connected with relatives or solve problems that were impossible before. Not just that, many athletes are using smart watches to track their training.</a:t>
            </a:r>
          </a:p>
        </p:txBody>
      </p:sp>
      <p:pic>
        <p:nvPicPr>
          <p:cNvPr id="5" name="Picture 4">
            <a:extLst>
              <a:ext uri="{FF2B5EF4-FFF2-40B4-BE49-F238E27FC236}">
                <a16:creationId xmlns:a16="http://schemas.microsoft.com/office/drawing/2014/main" id="{F78FC890-9B83-3AAE-448F-AA35D1D6CA6F}"/>
              </a:ext>
            </a:extLst>
          </p:cNvPr>
          <p:cNvPicPr>
            <a:picLocks noChangeAspect="1"/>
          </p:cNvPicPr>
          <p:nvPr/>
        </p:nvPicPr>
        <p:blipFill>
          <a:blip r:embed="rId2"/>
          <a:stretch>
            <a:fillRect/>
          </a:stretch>
        </p:blipFill>
        <p:spPr>
          <a:xfrm>
            <a:off x="3164519" y="2758190"/>
            <a:ext cx="5163271" cy="3400900"/>
          </a:xfrm>
          <a:prstGeom prst="rect">
            <a:avLst/>
          </a:prstGeom>
        </p:spPr>
      </p:pic>
    </p:spTree>
    <p:extLst>
      <p:ext uri="{BB962C8B-B14F-4D97-AF65-F5344CB8AC3E}">
        <p14:creationId xmlns:p14="http://schemas.microsoft.com/office/powerpoint/2010/main" val="2332876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95D80-982C-401B-8EE9-E1882E7BB00A}"/>
              </a:ext>
            </a:extLst>
          </p:cNvPr>
          <p:cNvSpPr>
            <a:spLocks noGrp="1"/>
          </p:cNvSpPr>
          <p:nvPr>
            <p:ph idx="1"/>
          </p:nvPr>
        </p:nvSpPr>
        <p:spPr>
          <a:xfrm>
            <a:off x="685802" y="869431"/>
            <a:ext cx="5115392" cy="4921770"/>
          </a:xfrm>
        </p:spPr>
        <p:txBody>
          <a:bodyPr>
            <a:normAutofit/>
          </a:bodyPr>
          <a:lstStyle/>
          <a:p>
            <a:pPr marL="0" indent="0">
              <a:buNone/>
            </a:pPr>
            <a:r>
              <a:rPr lang="en-US" sz="3200" b="1" dirty="0"/>
              <a:t>To conclude, technology is neutral it does not control us we control it. Being lazy or productive is a choice we make everyday. </a:t>
            </a:r>
          </a:p>
        </p:txBody>
      </p:sp>
      <p:pic>
        <p:nvPicPr>
          <p:cNvPr id="5" name="Picture 4">
            <a:extLst>
              <a:ext uri="{FF2B5EF4-FFF2-40B4-BE49-F238E27FC236}">
                <a16:creationId xmlns:a16="http://schemas.microsoft.com/office/drawing/2014/main" id="{60D98053-C245-C2FC-A9C7-AEF3287808DE}"/>
              </a:ext>
            </a:extLst>
          </p:cNvPr>
          <p:cNvPicPr>
            <a:picLocks noChangeAspect="1"/>
          </p:cNvPicPr>
          <p:nvPr/>
        </p:nvPicPr>
        <p:blipFill>
          <a:blip r:embed="rId2"/>
          <a:stretch>
            <a:fillRect/>
          </a:stretch>
        </p:blipFill>
        <p:spPr>
          <a:xfrm>
            <a:off x="5801194" y="1196714"/>
            <a:ext cx="5717365" cy="4464571"/>
          </a:xfrm>
          <a:prstGeom prst="rect">
            <a:avLst/>
          </a:prstGeom>
        </p:spPr>
      </p:pic>
    </p:spTree>
    <p:extLst>
      <p:ext uri="{BB962C8B-B14F-4D97-AF65-F5344CB8AC3E}">
        <p14:creationId xmlns:p14="http://schemas.microsoft.com/office/powerpoint/2010/main" val="206908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C9F45-E3C2-C8AB-809A-DB381E732065}"/>
              </a:ext>
            </a:extLst>
          </p:cNvPr>
          <p:cNvPicPr>
            <a:picLocks noChangeAspect="1"/>
          </p:cNvPicPr>
          <p:nvPr/>
        </p:nvPicPr>
        <p:blipFill>
          <a:blip r:embed="rId2"/>
          <a:stretch>
            <a:fillRect/>
          </a:stretch>
        </p:blipFill>
        <p:spPr>
          <a:xfrm>
            <a:off x="1004341" y="774886"/>
            <a:ext cx="9642642" cy="5308228"/>
          </a:xfrm>
          <a:prstGeom prst="rect">
            <a:avLst/>
          </a:prstGeom>
        </p:spPr>
      </p:pic>
    </p:spTree>
    <p:extLst>
      <p:ext uri="{BB962C8B-B14F-4D97-AF65-F5344CB8AC3E}">
        <p14:creationId xmlns:p14="http://schemas.microsoft.com/office/powerpoint/2010/main" val="1716383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72</TotalTime>
  <Words>206</Words>
  <Application>Microsoft Office PowerPoint</Application>
  <PresentationFormat>Widescreen</PresentationFormat>
  <Paragraphs>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Agency FB</vt:lpstr>
      <vt:lpstr>Arial</vt:lpstr>
      <vt:lpstr>Calibri</vt:lpstr>
      <vt:lpstr>Calibri Light</vt:lpstr>
      <vt:lpstr>Celestial</vt:lpstr>
      <vt:lpstr>Is technology making us smarter or lazier?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sanadfarrayeh0099@gmail.com</dc:creator>
  <cp:lastModifiedBy>sanadfarrayeh0099@gmail.com</cp:lastModifiedBy>
  <cp:revision>1</cp:revision>
  <dcterms:created xsi:type="dcterms:W3CDTF">2025-11-14T18:06:53Z</dcterms:created>
  <dcterms:modified xsi:type="dcterms:W3CDTF">2025-11-14T19:19:09Z</dcterms:modified>
</cp:coreProperties>
</file>