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القديسة ماري ألفونسين غطّاس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بحث حول فضيلة المحبة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معلومات عن حياتها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وُلِدت عام 1843 في القدس.</a:t>
            </a:r>
          </a:p>
          <a:p>
            <a:r>
              <a:t>• أسست رهبنة الوردية.</a:t>
            </a:r>
          </a:p>
          <a:p>
            <a:r>
              <a:t>• كرّست حياتها لخدمة الفتيات وتعليمهن.</a:t>
            </a:r>
          </a:p>
          <a:p>
            <a:r>
              <a:t>• عُرفت بالتواضع والصلاة العميقة.</a:t>
            </a:r>
          </a:p>
          <a:p>
            <a:r>
              <a:t>• توفيت عام 1927 بعد حياة مليئة بالعطاء.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الفضيلة التي عاشتها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فضيلة المحبة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معنى فضيلة المحبة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أن أحب الآخرين دون تمييز.</a:t>
            </a:r>
          </a:p>
          <a:p>
            <a:r>
              <a:t>• أن أقدّم الخير بكل فرح.</a:t>
            </a:r>
          </a:p>
          <a:p>
            <a:r>
              <a:t>• أن أرى الله في كل إنسان.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كيف عاشت القديسة المحبة؟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كانت تعلّم الفتيات وتعتني بهن بمحبة كبيرة.</a:t>
            </a:r>
          </a:p>
          <a:p>
            <a:r>
              <a:t>• خدمت الفقراء والمرضى دون تعب.</a:t>
            </a:r>
          </a:p>
          <a:p>
            <a:r>
              <a:t>• كانت تسامح وتُصلي من أجل من يسيء إليها.</a:t>
            </a:r>
          </a:p>
          <a:p>
            <a:r>
              <a:t>• أسست رهبنة لخدمة المجتمع بمحبة المسيح.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أهمية هذه الفضيلة في حياتنا المسيحية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لأن الله محبة وكل من يحب يشبهه.</a:t>
            </a:r>
          </a:p>
          <a:p>
            <a:r>
              <a:t>• تساعدنا على بناء علاقات جميلة.</a:t>
            </a:r>
          </a:p>
          <a:p>
            <a:r>
              <a:t>• تزرع السلام والفرح في البيت والمدرسة.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كيف أعيش هذه الفضيلة يوميًا؟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أساعد الآخرين دون انتظار مقابل.</a:t>
            </a:r>
          </a:p>
          <a:p>
            <a:r>
              <a:t>• أحترم الجميع وأبتعد عن الإيذاء.</a:t>
            </a:r>
          </a:p>
          <a:p>
            <a:r>
              <a:t>• أشارك أشيائي مع غيري.</a:t>
            </a:r>
          </a:p>
          <a:p>
            <a:r>
              <a:t>• أُسامح وأعتذر عند الخطأ.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موقف من حياتي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في أحد الأيام رأيت صديقي حزينًا، فجلست معه لأسمعه وأساعده. وبعد أن تحدث وارتاح، شكرني وشعرت بسلام وفرح لأنني أظهرت له محبة حقيقية.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