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ewsreader"/>
      <p:regular r:id="rId24"/>
      <p:bold r:id="rId25"/>
      <p:italic r:id="rId26"/>
      <p:boldItalic r:id="rId27"/>
    </p:embeddedFont>
    <p:embeddedFont>
      <p:font typeface="DM Sans Light"/>
      <p:regular r:id="rId28"/>
      <p:bold r:id="rId29"/>
      <p:italic r:id="rId30"/>
      <p:boldItalic r:id="rId31"/>
    </p:embeddedFont>
    <p:embeddedFont>
      <p:font typeface="DM Sans SemiBold"/>
      <p:regular r:id="rId32"/>
      <p:bold r:id="rId33"/>
      <p:italic r:id="rId34"/>
      <p:boldItalic r:id="rId35"/>
    </p:embeddedFont>
    <p:embeddedFont>
      <p:font typeface="DM Sans"/>
      <p:regular r:id="rId36"/>
      <p:bold r:id="rId37"/>
      <p:italic r:id="rId38"/>
      <p:boldItalic r:id="rId39"/>
    </p:embeddedFont>
    <p:embeddedFont>
      <p:font typeface="Newsreader SemiBol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ewsreaderSemiBold-regular.fntdata"/><Relationship Id="rId42" Type="http://schemas.openxmlformats.org/officeDocument/2006/relationships/font" Target="fonts/NewsreaderSemiBold-italic.fntdata"/><Relationship Id="rId41" Type="http://schemas.openxmlformats.org/officeDocument/2006/relationships/font" Target="fonts/NewsreaderSemiBold-bold.fntdata"/><Relationship Id="rId43" Type="http://schemas.openxmlformats.org/officeDocument/2006/relationships/font" Target="fonts/Newsreader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Light-boldItalic.fntdata"/><Relationship Id="rId30" Type="http://schemas.openxmlformats.org/officeDocument/2006/relationships/font" Target="fonts/DMSansLight-italic.fntdata"/><Relationship Id="rId33" Type="http://schemas.openxmlformats.org/officeDocument/2006/relationships/font" Target="fonts/DMSansSemiBold-bold.fntdata"/><Relationship Id="rId32" Type="http://schemas.openxmlformats.org/officeDocument/2006/relationships/font" Target="fonts/DMSansSemiBold-regular.fntdata"/><Relationship Id="rId35" Type="http://schemas.openxmlformats.org/officeDocument/2006/relationships/font" Target="fonts/DMSansSemiBold-boldItalic.fntdata"/><Relationship Id="rId34" Type="http://schemas.openxmlformats.org/officeDocument/2006/relationships/font" Target="fonts/DMSansSemiBold-italic.fntdata"/><Relationship Id="rId37" Type="http://schemas.openxmlformats.org/officeDocument/2006/relationships/font" Target="fonts/DMSans-bold.fntdata"/><Relationship Id="rId36" Type="http://schemas.openxmlformats.org/officeDocument/2006/relationships/font" Target="fonts/DMSans-regular.fntdata"/><Relationship Id="rId39" Type="http://schemas.openxmlformats.org/officeDocument/2006/relationships/font" Target="fonts/DMSans-boldItalic.fntdata"/><Relationship Id="rId38" Type="http://schemas.openxmlformats.org/officeDocument/2006/relationships/font" Target="fonts/DMSans-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ewsreader-regular.fntdata"/><Relationship Id="rId23" Type="http://schemas.openxmlformats.org/officeDocument/2006/relationships/slide" Target="slides/slide18.xml"/><Relationship Id="rId26" Type="http://schemas.openxmlformats.org/officeDocument/2006/relationships/font" Target="fonts/Newsreader-italic.fntdata"/><Relationship Id="rId25" Type="http://schemas.openxmlformats.org/officeDocument/2006/relationships/font" Target="fonts/Newsreader-bold.fntdata"/><Relationship Id="rId28" Type="http://schemas.openxmlformats.org/officeDocument/2006/relationships/font" Target="fonts/DMSansLight-regular.fntdata"/><Relationship Id="rId27" Type="http://schemas.openxmlformats.org/officeDocument/2006/relationships/font" Target="fonts/Newsreader-boldItalic.fntdata"/><Relationship Id="rId29" Type="http://schemas.openxmlformats.org/officeDocument/2006/relationships/font" Target="fonts/DMSansLigh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a2648e55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a2648e55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90ddb3ad0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90ddb3ad0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3b8f2ef7f1ae6e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3b8f2ef7f1ae6e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b8f2ef7f1ae6e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3b8f2ef7f1ae6e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90ddb3ad0d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90ddb3ad0d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90ddb3ad0d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90ddb3ad0d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3b8f2ef7f1ae6e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3b8f2ef7f1ae6e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90ddb3ad0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90ddb3ad0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3b8f2ef7f1ae6e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3b8f2ef7f1ae6e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a2648e5595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a2648e5595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2648e55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a2648e55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a2648e559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a2648e559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3b8f2ef7f1ae6e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3b8f2ef7f1ae6e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a2648e5595_0_1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a2648e5595_0_1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a2648e5595_0_1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a2648e5595_0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a2648e5595_0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a2648e5595_0_1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a2648e5595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a2648e5595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a2648e5595_0_1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a2648e5595_0_1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only">
  <p:cSld name="BLANK_1_1_1_1">
    <p:spTree>
      <p:nvGrpSpPr>
        <p:cNvPr id="9" name="Shape 9"/>
        <p:cNvGrpSpPr/>
        <p:nvPr/>
      </p:nvGrpSpPr>
      <p:grpSpPr>
        <a:xfrm>
          <a:off x="0" y="0"/>
          <a:ext cx="0" cy="0"/>
          <a:chOff x="0" y="0"/>
          <a:chExt cx="0" cy="0"/>
        </a:xfrm>
      </p:grpSpPr>
      <p:sp>
        <p:nvSpPr>
          <p:cNvPr id="10" name="Google Shape;10;p2"/>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1" name="Google Shape;11;p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1">
  <p:cSld name="BLANK_1_1_1_1_1_1_1_1_1_1_1_1_1_1_1_2">
    <p:bg>
      <p:bgPr>
        <a:solidFill>
          <a:schemeClr val="lt1"/>
        </a:solidFill>
      </p:bgPr>
    </p:bg>
    <p:spTree>
      <p:nvGrpSpPr>
        <p:cNvPr id="97" name="Shape 97"/>
        <p:cNvGrpSpPr/>
        <p:nvPr/>
      </p:nvGrpSpPr>
      <p:grpSpPr>
        <a:xfrm>
          <a:off x="0" y="0"/>
          <a:ext cx="0" cy="0"/>
          <a:chOff x="0" y="0"/>
          <a:chExt cx="0" cy="0"/>
        </a:xfrm>
      </p:grpSpPr>
      <p:sp>
        <p:nvSpPr>
          <p:cNvPr id="98" name="Google Shape;98;p1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00" name="Google Shape;100;p11"/>
          <p:cNvSpPr txBox="1"/>
          <p:nvPr>
            <p:ph idx="2" type="body"/>
          </p:nvPr>
        </p:nvSpPr>
        <p:spPr>
          <a:xfrm>
            <a:off x="71308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1" name="Google Shape;101;p11"/>
          <p:cNvSpPr txBox="1"/>
          <p:nvPr>
            <p:ph idx="3" type="subTitle"/>
          </p:nvPr>
        </p:nvSpPr>
        <p:spPr>
          <a:xfrm>
            <a:off x="71308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2" name="Google Shape;102;p11"/>
          <p:cNvSpPr txBox="1"/>
          <p:nvPr>
            <p:ph idx="4" type="subTitle"/>
          </p:nvPr>
        </p:nvSpPr>
        <p:spPr>
          <a:xfrm>
            <a:off x="71308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3" name="Google Shape;103;p11"/>
          <p:cNvSpPr txBox="1"/>
          <p:nvPr>
            <p:ph idx="5" type="body"/>
          </p:nvPr>
        </p:nvSpPr>
        <p:spPr>
          <a:xfrm>
            <a:off x="4892138"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4" name="Google Shape;104;p11"/>
          <p:cNvSpPr txBox="1"/>
          <p:nvPr>
            <p:ph idx="6" type="subTitle"/>
          </p:nvPr>
        </p:nvSpPr>
        <p:spPr>
          <a:xfrm>
            <a:off x="4892138"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5" name="Google Shape;105;p11"/>
          <p:cNvSpPr txBox="1"/>
          <p:nvPr>
            <p:ph idx="7" type="subTitle"/>
          </p:nvPr>
        </p:nvSpPr>
        <p:spPr>
          <a:xfrm>
            <a:off x="4892138"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6" name="Google Shape;106;p11"/>
          <p:cNvSpPr txBox="1"/>
          <p:nvPr>
            <p:ph idx="8" type="body"/>
          </p:nvPr>
        </p:nvSpPr>
        <p:spPr>
          <a:xfrm>
            <a:off x="2607050" y="3628800"/>
            <a:ext cx="1645800" cy="6801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7" name="Google Shape;107;p11"/>
          <p:cNvSpPr txBox="1"/>
          <p:nvPr>
            <p:ph idx="9" type="subTitle"/>
          </p:nvPr>
        </p:nvSpPr>
        <p:spPr>
          <a:xfrm>
            <a:off x="2607050"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8" name="Google Shape;108;p11"/>
          <p:cNvSpPr txBox="1"/>
          <p:nvPr>
            <p:ph idx="13" type="subTitle"/>
          </p:nvPr>
        </p:nvSpPr>
        <p:spPr>
          <a:xfrm>
            <a:off x="2607050"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9" name="Google Shape;109;p11"/>
          <p:cNvSpPr txBox="1"/>
          <p:nvPr>
            <p:ph idx="14" type="body"/>
          </p:nvPr>
        </p:nvSpPr>
        <p:spPr>
          <a:xfrm>
            <a:off x="3619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10" name="Google Shape;110;p11"/>
          <p:cNvSpPr txBox="1"/>
          <p:nvPr>
            <p:ph idx="15" type="subTitle"/>
          </p:nvPr>
        </p:nvSpPr>
        <p:spPr>
          <a:xfrm>
            <a:off x="3619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11" name="Google Shape;111;p11"/>
          <p:cNvSpPr txBox="1"/>
          <p:nvPr>
            <p:ph idx="16" type="subTitle"/>
          </p:nvPr>
        </p:nvSpPr>
        <p:spPr>
          <a:xfrm>
            <a:off x="3619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12" name="Google Shape;112;p11"/>
          <p:cNvSpPr txBox="1"/>
          <p:nvPr>
            <p:ph idx="17"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113" name="Google Shape;113;p11"/>
          <p:cNvSpPr txBox="1"/>
          <p:nvPr>
            <p:ph type="title"/>
          </p:nvPr>
        </p:nvSpPr>
        <p:spPr>
          <a:xfrm>
            <a:off x="1406600" y="988557"/>
            <a:ext cx="6330900" cy="5877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2200">
                <a:solidFill>
                  <a:schemeClr val="dk1"/>
                </a:solidFill>
              </a:defRPr>
            </a:lvl1pPr>
            <a:lvl2pPr lvl="1" algn="ctr">
              <a:lnSpc>
                <a:spcPct val="90000"/>
              </a:lnSpc>
              <a:spcBef>
                <a:spcPts val="0"/>
              </a:spcBef>
              <a:spcAft>
                <a:spcPts val="0"/>
              </a:spcAft>
              <a:buNone/>
              <a:defRPr sz="2200">
                <a:solidFill>
                  <a:schemeClr val="dk1"/>
                </a:solidFill>
              </a:defRPr>
            </a:lvl2pPr>
            <a:lvl3pPr lvl="2" algn="ctr">
              <a:lnSpc>
                <a:spcPct val="90000"/>
              </a:lnSpc>
              <a:spcBef>
                <a:spcPts val="0"/>
              </a:spcBef>
              <a:spcAft>
                <a:spcPts val="0"/>
              </a:spcAft>
              <a:buNone/>
              <a:defRPr sz="2200">
                <a:solidFill>
                  <a:schemeClr val="dk1"/>
                </a:solidFill>
              </a:defRPr>
            </a:lvl3pPr>
            <a:lvl4pPr lvl="3" algn="ctr">
              <a:lnSpc>
                <a:spcPct val="90000"/>
              </a:lnSpc>
              <a:spcBef>
                <a:spcPts val="0"/>
              </a:spcBef>
              <a:spcAft>
                <a:spcPts val="0"/>
              </a:spcAft>
              <a:buNone/>
              <a:defRPr sz="2200">
                <a:solidFill>
                  <a:schemeClr val="dk1"/>
                </a:solidFill>
              </a:defRPr>
            </a:lvl4pPr>
            <a:lvl5pPr lvl="4" algn="ctr">
              <a:lnSpc>
                <a:spcPct val="90000"/>
              </a:lnSpc>
              <a:spcBef>
                <a:spcPts val="0"/>
              </a:spcBef>
              <a:spcAft>
                <a:spcPts val="0"/>
              </a:spcAft>
              <a:buNone/>
              <a:defRPr sz="2200">
                <a:solidFill>
                  <a:schemeClr val="dk1"/>
                </a:solidFill>
              </a:defRPr>
            </a:lvl5pPr>
            <a:lvl6pPr lvl="5" algn="ctr">
              <a:lnSpc>
                <a:spcPct val="90000"/>
              </a:lnSpc>
              <a:spcBef>
                <a:spcPts val="0"/>
              </a:spcBef>
              <a:spcAft>
                <a:spcPts val="0"/>
              </a:spcAft>
              <a:buNone/>
              <a:defRPr sz="2200">
                <a:solidFill>
                  <a:schemeClr val="dk1"/>
                </a:solidFill>
              </a:defRPr>
            </a:lvl6pPr>
            <a:lvl7pPr lvl="6" algn="ctr">
              <a:lnSpc>
                <a:spcPct val="90000"/>
              </a:lnSpc>
              <a:spcBef>
                <a:spcPts val="0"/>
              </a:spcBef>
              <a:spcAft>
                <a:spcPts val="0"/>
              </a:spcAft>
              <a:buNone/>
              <a:defRPr sz="2200">
                <a:solidFill>
                  <a:schemeClr val="dk1"/>
                </a:solidFill>
              </a:defRPr>
            </a:lvl7pPr>
            <a:lvl8pPr lvl="7" algn="ctr">
              <a:lnSpc>
                <a:spcPct val="90000"/>
              </a:lnSpc>
              <a:spcBef>
                <a:spcPts val="0"/>
              </a:spcBef>
              <a:spcAft>
                <a:spcPts val="0"/>
              </a:spcAft>
              <a:buNone/>
              <a:defRPr sz="2200">
                <a:solidFill>
                  <a:schemeClr val="dk1"/>
                </a:solidFill>
              </a:defRPr>
            </a:lvl8pPr>
            <a:lvl9pPr lvl="8" algn="ctr">
              <a:lnSpc>
                <a:spcPct val="90000"/>
              </a:lnSpc>
              <a:spcBef>
                <a:spcPts val="0"/>
              </a:spcBef>
              <a:spcAft>
                <a:spcPts val="0"/>
              </a:spcAft>
              <a:buNone/>
              <a:defRPr sz="22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_7_1_1_1_1_1_1_1_1_1_1_1_1_1_1_1_1">
    <p:bg>
      <p:bgPr>
        <a:solidFill>
          <a:schemeClr val="lt1"/>
        </a:solidFill>
      </p:bgPr>
    </p:bg>
    <p:spTree>
      <p:nvGrpSpPr>
        <p:cNvPr id="114" name="Shape 114"/>
        <p:cNvGrpSpPr/>
        <p:nvPr/>
      </p:nvGrpSpPr>
      <p:grpSpPr>
        <a:xfrm>
          <a:off x="0" y="0"/>
          <a:ext cx="0" cy="0"/>
          <a:chOff x="0" y="0"/>
          <a:chExt cx="0" cy="0"/>
        </a:xfrm>
      </p:grpSpPr>
      <p:sp>
        <p:nvSpPr>
          <p:cNvPr id="115" name="Google Shape;115;p12"/>
          <p:cNvSpPr/>
          <p:nvPr>
            <p:ph idx="2" type="pic"/>
          </p:nvPr>
        </p:nvSpPr>
        <p:spPr>
          <a:xfrm>
            <a:off x="4587725" y="-8750"/>
            <a:ext cx="4572000" cy="5152200"/>
          </a:xfrm>
          <a:prstGeom prst="rect">
            <a:avLst/>
          </a:prstGeom>
          <a:noFill/>
          <a:ln>
            <a:noFill/>
          </a:ln>
        </p:spPr>
      </p:sp>
      <p:sp>
        <p:nvSpPr>
          <p:cNvPr id="116" name="Google Shape;116;p12"/>
          <p:cNvSpPr txBox="1"/>
          <p:nvPr>
            <p:ph type="title"/>
          </p:nvPr>
        </p:nvSpPr>
        <p:spPr>
          <a:xfrm>
            <a:off x="361975" y="923525"/>
            <a:ext cx="3860100" cy="5877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None/>
              <a:defRPr sz="4200">
                <a:solidFill>
                  <a:schemeClr val="dk1"/>
                </a:solidFill>
              </a:defRPr>
            </a:lvl1pPr>
            <a:lvl2pPr lvl="1" algn="ctr">
              <a:lnSpc>
                <a:spcPct val="115000"/>
              </a:lnSpc>
              <a:spcBef>
                <a:spcPts val="0"/>
              </a:spcBef>
              <a:spcAft>
                <a:spcPts val="0"/>
              </a:spcAft>
              <a:buNone/>
              <a:defRPr>
                <a:solidFill>
                  <a:schemeClr val="dk1"/>
                </a:solidFill>
              </a:defRPr>
            </a:lvl2pPr>
            <a:lvl3pPr lvl="2" algn="ctr">
              <a:lnSpc>
                <a:spcPct val="115000"/>
              </a:lnSpc>
              <a:spcBef>
                <a:spcPts val="0"/>
              </a:spcBef>
              <a:spcAft>
                <a:spcPts val="0"/>
              </a:spcAft>
              <a:buNone/>
              <a:defRPr>
                <a:solidFill>
                  <a:schemeClr val="dk1"/>
                </a:solidFill>
              </a:defRPr>
            </a:lvl3pPr>
            <a:lvl4pPr lvl="3" algn="ctr">
              <a:lnSpc>
                <a:spcPct val="115000"/>
              </a:lnSpc>
              <a:spcBef>
                <a:spcPts val="0"/>
              </a:spcBef>
              <a:spcAft>
                <a:spcPts val="0"/>
              </a:spcAft>
              <a:buNone/>
              <a:defRPr>
                <a:solidFill>
                  <a:schemeClr val="dk1"/>
                </a:solidFill>
              </a:defRPr>
            </a:lvl4pPr>
            <a:lvl5pPr lvl="4" algn="ctr">
              <a:lnSpc>
                <a:spcPct val="115000"/>
              </a:lnSpc>
              <a:spcBef>
                <a:spcPts val="0"/>
              </a:spcBef>
              <a:spcAft>
                <a:spcPts val="0"/>
              </a:spcAft>
              <a:buNone/>
              <a:defRPr>
                <a:solidFill>
                  <a:schemeClr val="dk1"/>
                </a:solidFill>
              </a:defRPr>
            </a:lvl5pPr>
            <a:lvl6pPr lvl="5" algn="ctr">
              <a:lnSpc>
                <a:spcPct val="115000"/>
              </a:lnSpc>
              <a:spcBef>
                <a:spcPts val="0"/>
              </a:spcBef>
              <a:spcAft>
                <a:spcPts val="0"/>
              </a:spcAft>
              <a:buNone/>
              <a:defRPr>
                <a:solidFill>
                  <a:schemeClr val="dk1"/>
                </a:solidFill>
              </a:defRPr>
            </a:lvl6pPr>
            <a:lvl7pPr lvl="6" algn="ctr">
              <a:lnSpc>
                <a:spcPct val="115000"/>
              </a:lnSpc>
              <a:spcBef>
                <a:spcPts val="0"/>
              </a:spcBef>
              <a:spcAft>
                <a:spcPts val="0"/>
              </a:spcAft>
              <a:buNone/>
              <a:defRPr>
                <a:solidFill>
                  <a:schemeClr val="dk1"/>
                </a:solidFill>
              </a:defRPr>
            </a:lvl7pPr>
            <a:lvl8pPr lvl="7" algn="ctr">
              <a:lnSpc>
                <a:spcPct val="115000"/>
              </a:lnSpc>
              <a:spcBef>
                <a:spcPts val="0"/>
              </a:spcBef>
              <a:spcAft>
                <a:spcPts val="0"/>
              </a:spcAft>
              <a:buNone/>
              <a:defRPr>
                <a:solidFill>
                  <a:schemeClr val="dk1"/>
                </a:solidFill>
              </a:defRPr>
            </a:lvl8pPr>
            <a:lvl9pPr lvl="8" algn="ctr">
              <a:lnSpc>
                <a:spcPct val="115000"/>
              </a:lnSpc>
              <a:spcBef>
                <a:spcPts val="0"/>
              </a:spcBef>
              <a:spcAft>
                <a:spcPts val="0"/>
              </a:spcAft>
              <a:buNone/>
              <a:defRPr>
                <a:solidFill>
                  <a:schemeClr val="dk1"/>
                </a:solidFill>
              </a:defRPr>
            </a:lvl9pPr>
          </a:lstStyle>
          <a:p/>
        </p:txBody>
      </p:sp>
      <p:sp>
        <p:nvSpPr>
          <p:cNvPr id="117" name="Google Shape;117;p12"/>
          <p:cNvSpPr txBox="1"/>
          <p:nvPr>
            <p:ph idx="1" type="subTitle"/>
          </p:nvPr>
        </p:nvSpPr>
        <p:spPr>
          <a:xfrm>
            <a:off x="361975" y="255533"/>
            <a:ext cx="3860100" cy="377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Font typeface="Newsreader"/>
              <a:buNone/>
              <a:defRPr>
                <a:solidFill>
                  <a:schemeClr val="dk1"/>
                </a:solidFill>
              </a:defRPr>
            </a:lvl2pPr>
            <a:lvl3pPr lvl="2">
              <a:spcBef>
                <a:spcPts val="0"/>
              </a:spcBef>
              <a:spcAft>
                <a:spcPts val="0"/>
              </a:spcAft>
              <a:buClr>
                <a:schemeClr val="dk1"/>
              </a:buClr>
              <a:buSzPts val="1400"/>
              <a:buFont typeface="Newsreader"/>
              <a:buNone/>
              <a:defRPr>
                <a:solidFill>
                  <a:schemeClr val="dk1"/>
                </a:solidFill>
              </a:defRPr>
            </a:lvl3pPr>
            <a:lvl4pPr lvl="3">
              <a:spcBef>
                <a:spcPts val="0"/>
              </a:spcBef>
              <a:spcAft>
                <a:spcPts val="0"/>
              </a:spcAft>
              <a:buClr>
                <a:schemeClr val="dk1"/>
              </a:buClr>
              <a:buSzPts val="1400"/>
              <a:buFont typeface="Newsreader"/>
              <a:buNone/>
              <a:defRPr>
                <a:solidFill>
                  <a:schemeClr val="dk1"/>
                </a:solidFill>
              </a:defRPr>
            </a:lvl4pPr>
            <a:lvl5pPr lvl="4">
              <a:spcBef>
                <a:spcPts val="0"/>
              </a:spcBef>
              <a:spcAft>
                <a:spcPts val="0"/>
              </a:spcAft>
              <a:buClr>
                <a:schemeClr val="dk1"/>
              </a:buClr>
              <a:buSzPts val="1400"/>
              <a:buFont typeface="Newsreader"/>
              <a:buNone/>
              <a:defRPr>
                <a:solidFill>
                  <a:schemeClr val="dk1"/>
                </a:solidFill>
              </a:defRPr>
            </a:lvl5pPr>
            <a:lvl6pPr lvl="5">
              <a:spcBef>
                <a:spcPts val="0"/>
              </a:spcBef>
              <a:spcAft>
                <a:spcPts val="0"/>
              </a:spcAft>
              <a:buClr>
                <a:schemeClr val="dk1"/>
              </a:buClr>
              <a:buSzPts val="1400"/>
              <a:buFont typeface="Newsreader"/>
              <a:buNone/>
              <a:defRPr>
                <a:solidFill>
                  <a:schemeClr val="dk1"/>
                </a:solidFill>
              </a:defRPr>
            </a:lvl6pPr>
            <a:lvl7pPr lvl="6">
              <a:spcBef>
                <a:spcPts val="0"/>
              </a:spcBef>
              <a:spcAft>
                <a:spcPts val="0"/>
              </a:spcAft>
              <a:buClr>
                <a:schemeClr val="dk1"/>
              </a:buClr>
              <a:buSzPts val="1400"/>
              <a:buFont typeface="Newsreader"/>
              <a:buNone/>
              <a:defRPr>
                <a:solidFill>
                  <a:schemeClr val="dk1"/>
                </a:solidFill>
              </a:defRPr>
            </a:lvl7pPr>
            <a:lvl8pPr lvl="7">
              <a:spcBef>
                <a:spcPts val="0"/>
              </a:spcBef>
              <a:spcAft>
                <a:spcPts val="0"/>
              </a:spcAft>
              <a:buClr>
                <a:schemeClr val="dk1"/>
              </a:buClr>
              <a:buSzPts val="1400"/>
              <a:buFont typeface="Newsreader"/>
              <a:buNone/>
              <a:defRPr>
                <a:solidFill>
                  <a:schemeClr val="dk1"/>
                </a:solidFill>
              </a:defRPr>
            </a:lvl8pPr>
            <a:lvl9pPr lvl="8">
              <a:spcBef>
                <a:spcPts val="0"/>
              </a:spcBef>
              <a:spcAft>
                <a:spcPts val="0"/>
              </a:spcAft>
              <a:buClr>
                <a:schemeClr val="dk1"/>
              </a:buClr>
              <a:buSzPts val="1400"/>
              <a:buFont typeface="Newsreader"/>
              <a:buNone/>
              <a:defRPr>
                <a:solidFill>
                  <a:schemeClr val="dk1"/>
                </a:solidFill>
              </a:defRPr>
            </a:lvl9pPr>
          </a:lstStyle>
          <a:p/>
        </p:txBody>
      </p:sp>
      <p:sp>
        <p:nvSpPr>
          <p:cNvPr id="118" name="Google Shape;118;p12"/>
          <p:cNvSpPr txBox="1"/>
          <p:nvPr>
            <p:ph idx="3" type="body"/>
          </p:nvPr>
        </p:nvSpPr>
        <p:spPr>
          <a:xfrm>
            <a:off x="547575" y="3337797"/>
            <a:ext cx="3492600" cy="1327500"/>
          </a:xfrm>
          <a:prstGeom prst="rect">
            <a:avLst/>
          </a:prstGeom>
        </p:spPr>
        <p:txBody>
          <a:bodyPr anchorCtr="0" anchor="b" bIns="91425" lIns="91425" spcFirstLastPara="1" rIns="91425" wrap="square" tIns="91425">
            <a:noAutofit/>
          </a:bodyPr>
          <a:lstStyle>
            <a:lvl1pPr indent="-292100" lvl="0" marL="457200" algn="ctr">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gn="ctr">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ur steps">
  <p:cSld name="CUSTOM_7_1_1_1_1_1_1_1_1_1_1_1_1_1_1_1_1_1_2">
    <p:bg>
      <p:bgPr>
        <a:solidFill>
          <a:schemeClr val="lt1"/>
        </a:solidFill>
      </p:bgPr>
    </p:bg>
    <p:spTree>
      <p:nvGrpSpPr>
        <p:cNvPr id="119" name="Shape 119"/>
        <p:cNvGrpSpPr/>
        <p:nvPr/>
      </p:nvGrpSpPr>
      <p:grpSpPr>
        <a:xfrm>
          <a:off x="0" y="0"/>
          <a:ext cx="0" cy="0"/>
          <a:chOff x="0" y="0"/>
          <a:chExt cx="0" cy="0"/>
        </a:xfrm>
      </p:grpSpPr>
      <p:sp>
        <p:nvSpPr>
          <p:cNvPr id="120" name="Google Shape;120;p1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2" name="Google Shape;122;p13"/>
          <p:cNvSpPr/>
          <p:nvPr/>
        </p:nvSpPr>
        <p:spPr>
          <a:xfrm>
            <a:off x="50" y="2785800"/>
            <a:ext cx="2294400" cy="235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3" name="Google Shape;123;p13"/>
          <p:cNvSpPr/>
          <p:nvPr/>
        </p:nvSpPr>
        <p:spPr>
          <a:xfrm>
            <a:off x="2286125" y="2068875"/>
            <a:ext cx="2294400" cy="307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4" name="Google Shape;124;p13"/>
          <p:cNvSpPr/>
          <p:nvPr/>
        </p:nvSpPr>
        <p:spPr>
          <a:xfrm>
            <a:off x="4565475" y="1495326"/>
            <a:ext cx="2294400" cy="3648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5" name="Google Shape;125;p13"/>
          <p:cNvSpPr/>
          <p:nvPr/>
        </p:nvSpPr>
        <p:spPr>
          <a:xfrm>
            <a:off x="6849550" y="732775"/>
            <a:ext cx="2294400" cy="441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6" name="Google Shape;126;p13"/>
          <p:cNvSpPr txBox="1"/>
          <p:nvPr/>
        </p:nvSpPr>
        <p:spPr>
          <a:xfrm>
            <a:off x="375350"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01</a:t>
            </a:r>
            <a:endParaRPr sz="3000">
              <a:solidFill>
                <a:schemeClr val="lt1"/>
              </a:solidFill>
              <a:latin typeface="Newsreader"/>
              <a:ea typeface="Newsreader"/>
              <a:cs typeface="Newsreader"/>
              <a:sym typeface="Newsreader"/>
            </a:endParaRPr>
          </a:p>
        </p:txBody>
      </p:sp>
      <p:sp>
        <p:nvSpPr>
          <p:cNvPr id="127" name="Google Shape;127;p13"/>
          <p:cNvSpPr txBox="1"/>
          <p:nvPr/>
        </p:nvSpPr>
        <p:spPr>
          <a:xfrm>
            <a:off x="26651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dk1"/>
                </a:solidFill>
                <a:latin typeface="Newsreader"/>
                <a:ea typeface="Newsreader"/>
                <a:cs typeface="Newsreader"/>
                <a:sym typeface="Newsreader"/>
              </a:rPr>
              <a:t>02</a:t>
            </a:r>
            <a:endParaRPr sz="3000">
              <a:solidFill>
                <a:schemeClr val="dk1"/>
              </a:solidFill>
              <a:latin typeface="Newsreader"/>
              <a:ea typeface="Newsreader"/>
              <a:cs typeface="Newsreader"/>
              <a:sym typeface="Newsreader"/>
            </a:endParaRPr>
          </a:p>
        </p:txBody>
      </p:sp>
      <p:sp>
        <p:nvSpPr>
          <p:cNvPr id="128" name="Google Shape;128;p13"/>
          <p:cNvSpPr txBox="1"/>
          <p:nvPr/>
        </p:nvSpPr>
        <p:spPr>
          <a:xfrm>
            <a:off x="4937688"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03</a:t>
            </a:r>
            <a:endParaRPr sz="3000">
              <a:solidFill>
                <a:schemeClr val="lt1"/>
              </a:solidFill>
              <a:latin typeface="Newsreader"/>
              <a:ea typeface="Newsreader"/>
              <a:cs typeface="Newsreader"/>
              <a:sym typeface="Newsreader"/>
            </a:endParaRPr>
          </a:p>
        </p:txBody>
      </p:sp>
      <p:sp>
        <p:nvSpPr>
          <p:cNvPr id="129" name="Google Shape;129;p13"/>
          <p:cNvSpPr txBox="1"/>
          <p:nvPr/>
        </p:nvSpPr>
        <p:spPr>
          <a:xfrm>
            <a:off x="72305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04</a:t>
            </a:r>
            <a:endParaRPr sz="3000">
              <a:solidFill>
                <a:schemeClr val="lt1"/>
              </a:solidFill>
              <a:latin typeface="Newsreader"/>
              <a:ea typeface="Newsreader"/>
              <a:cs typeface="Newsreader"/>
              <a:sym typeface="Newsreader"/>
            </a:endParaRPr>
          </a:p>
        </p:txBody>
      </p:sp>
      <p:sp>
        <p:nvSpPr>
          <p:cNvPr id="130" name="Google Shape;130;p13"/>
          <p:cNvSpPr txBox="1"/>
          <p:nvPr>
            <p:ph type="title"/>
          </p:nvPr>
        </p:nvSpPr>
        <p:spPr>
          <a:xfrm>
            <a:off x="361975" y="988782"/>
            <a:ext cx="3231600" cy="7605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200"/>
              <a:buFont typeface="Newsreader"/>
              <a:buNone/>
              <a:defRPr sz="2200">
                <a:solidFill>
                  <a:schemeClr val="dk1"/>
                </a:solidFill>
              </a:defRPr>
            </a:lvl1pPr>
            <a:lvl2pPr lvl="1">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2pPr>
            <a:lvl3pPr lvl="2">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3pPr>
            <a:lvl4pPr lvl="3">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4pPr>
            <a:lvl5pPr lvl="4">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5pPr>
            <a:lvl6pPr lvl="5">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6pPr>
            <a:lvl7pPr lvl="6">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7pPr>
            <a:lvl8pPr lvl="7">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8pPr>
            <a:lvl9pPr lvl="8">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9pPr>
          </a:lstStyle>
          <a:p/>
        </p:txBody>
      </p:sp>
      <p:sp>
        <p:nvSpPr>
          <p:cNvPr id="131" name="Google Shape;131;p13"/>
          <p:cNvSpPr txBox="1"/>
          <p:nvPr>
            <p:ph idx="2" type="subTitle"/>
          </p:nvPr>
        </p:nvSpPr>
        <p:spPr>
          <a:xfrm>
            <a:off x="382691" y="3129231"/>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3"/>
          <p:cNvSpPr txBox="1"/>
          <p:nvPr>
            <p:ph idx="3" type="subTitle"/>
          </p:nvPr>
        </p:nvSpPr>
        <p:spPr>
          <a:xfrm>
            <a:off x="377048" y="3344302"/>
            <a:ext cx="1689600" cy="969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3" name="Google Shape;133;p13"/>
          <p:cNvSpPr txBox="1"/>
          <p:nvPr>
            <p:ph idx="4" type="subTitle"/>
          </p:nvPr>
        </p:nvSpPr>
        <p:spPr>
          <a:xfrm>
            <a:off x="2671462" y="2450249"/>
            <a:ext cx="12573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4" name="Google Shape;134;p13"/>
          <p:cNvSpPr txBox="1"/>
          <p:nvPr>
            <p:ph idx="5" type="subTitle"/>
          </p:nvPr>
        </p:nvSpPr>
        <p:spPr>
          <a:xfrm>
            <a:off x="2665825" y="2665171"/>
            <a:ext cx="1689600" cy="14232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35" name="Google Shape;135;p13"/>
          <p:cNvSpPr txBox="1"/>
          <p:nvPr>
            <p:ph idx="6" type="subTitle"/>
          </p:nvPr>
        </p:nvSpPr>
        <p:spPr>
          <a:xfrm>
            <a:off x="4943337" y="18846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3"/>
          <p:cNvSpPr txBox="1"/>
          <p:nvPr>
            <p:ph idx="7" type="subTitle"/>
          </p:nvPr>
        </p:nvSpPr>
        <p:spPr>
          <a:xfrm>
            <a:off x="4937700" y="2099593"/>
            <a:ext cx="1689600" cy="1620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7" name="Google Shape;137;p13"/>
          <p:cNvSpPr txBox="1"/>
          <p:nvPr>
            <p:ph idx="8" type="subTitle"/>
          </p:nvPr>
        </p:nvSpPr>
        <p:spPr>
          <a:xfrm>
            <a:off x="7238787" y="10574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3"/>
          <p:cNvSpPr txBox="1"/>
          <p:nvPr>
            <p:ph idx="9" type="subTitle"/>
          </p:nvPr>
        </p:nvSpPr>
        <p:spPr>
          <a:xfrm>
            <a:off x="7233150" y="1272358"/>
            <a:ext cx="1689600" cy="2196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ight">
  <p:cSld name="CUSTOM_7_1_1_1_1_1_1_1_1_1_1_1_1_1_1_1_1_1_1_1">
    <p:spTree>
      <p:nvGrpSpPr>
        <p:cNvPr id="139" name="Shape 139"/>
        <p:cNvGrpSpPr/>
        <p:nvPr/>
      </p:nvGrpSpPr>
      <p:grpSpPr>
        <a:xfrm>
          <a:off x="0" y="0"/>
          <a:ext cx="0" cy="0"/>
          <a:chOff x="0" y="0"/>
          <a:chExt cx="0" cy="0"/>
        </a:xfrm>
      </p:grpSpPr>
      <p:sp>
        <p:nvSpPr>
          <p:cNvPr id="140" name="Google Shape;140;p1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1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4"/>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lvl1pPr>
            <a:lvl2pPr lvl="1">
              <a:spcBef>
                <a:spcPts val="0"/>
              </a:spcBef>
              <a:spcAft>
                <a:spcPts val="0"/>
              </a:spcAft>
              <a:buNone/>
              <a:defRPr sz="2500"/>
            </a:lvl2pPr>
            <a:lvl3pPr lvl="2">
              <a:spcBef>
                <a:spcPts val="0"/>
              </a:spcBef>
              <a:spcAft>
                <a:spcPts val="0"/>
              </a:spcAft>
              <a:buNone/>
              <a:defRPr sz="2500"/>
            </a:lvl3pPr>
            <a:lvl4pPr lvl="3">
              <a:spcBef>
                <a:spcPts val="0"/>
              </a:spcBef>
              <a:spcAft>
                <a:spcPts val="0"/>
              </a:spcAft>
              <a:buNone/>
              <a:defRPr sz="2500"/>
            </a:lvl4pPr>
            <a:lvl5pPr lvl="4">
              <a:spcBef>
                <a:spcPts val="0"/>
              </a:spcBef>
              <a:spcAft>
                <a:spcPts val="0"/>
              </a:spcAft>
              <a:buNone/>
              <a:defRPr sz="2500"/>
            </a:lvl5pPr>
            <a:lvl6pPr lvl="5">
              <a:spcBef>
                <a:spcPts val="0"/>
              </a:spcBef>
              <a:spcAft>
                <a:spcPts val="0"/>
              </a:spcAft>
              <a:buNone/>
              <a:defRPr sz="2500"/>
            </a:lvl6pPr>
            <a:lvl7pPr lvl="6">
              <a:spcBef>
                <a:spcPts val="0"/>
              </a:spcBef>
              <a:spcAft>
                <a:spcPts val="0"/>
              </a:spcAft>
              <a:buNone/>
              <a:defRPr sz="2500"/>
            </a:lvl7pPr>
            <a:lvl8pPr lvl="7">
              <a:spcBef>
                <a:spcPts val="0"/>
              </a:spcBef>
              <a:spcAft>
                <a:spcPts val="0"/>
              </a:spcAft>
              <a:buNone/>
              <a:defRPr sz="2500"/>
            </a:lvl8pPr>
            <a:lvl9pPr lvl="8">
              <a:spcBef>
                <a:spcPts val="0"/>
              </a:spcBef>
              <a:spcAft>
                <a:spcPts val="0"/>
              </a:spcAft>
              <a:buNone/>
              <a:defRPr sz="2500"/>
            </a:lvl9pPr>
          </a:lstStyle>
          <a:p/>
        </p:txBody>
      </p:sp>
      <p:sp>
        <p:nvSpPr>
          <p:cNvPr id="143" name="Google Shape;143;p14"/>
          <p:cNvSpPr/>
          <p:nvPr>
            <p:ph idx="2" type="pic"/>
          </p:nvPr>
        </p:nvSpPr>
        <p:spPr>
          <a:xfrm>
            <a:off x="1442350" y="3492500"/>
            <a:ext cx="408900" cy="408900"/>
          </a:xfrm>
          <a:prstGeom prst="ellipse">
            <a:avLst/>
          </a:prstGeom>
          <a:noFill/>
          <a:ln>
            <a:noFill/>
          </a:ln>
        </p:spPr>
      </p:sp>
      <p:sp>
        <p:nvSpPr>
          <p:cNvPr id="144" name="Google Shape;144;p14"/>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000"/>
              <a:buFont typeface="DM Sans SemiBold"/>
              <a:buNone/>
              <a:defRPr sz="1000">
                <a:latin typeface="DM Sans SemiBold"/>
                <a:ea typeface="DM Sans SemiBold"/>
                <a:cs typeface="DM Sans SemiBold"/>
                <a:sym typeface="DM Sans SemiBold"/>
              </a:defRPr>
            </a:lvl2pPr>
            <a:lvl3pPr lvl="2">
              <a:spcBef>
                <a:spcPts val="0"/>
              </a:spcBef>
              <a:spcAft>
                <a:spcPts val="0"/>
              </a:spcAft>
              <a:buSzPts val="1000"/>
              <a:buFont typeface="DM Sans SemiBold"/>
              <a:buNone/>
              <a:defRPr sz="1000">
                <a:latin typeface="DM Sans SemiBold"/>
                <a:ea typeface="DM Sans SemiBold"/>
                <a:cs typeface="DM Sans SemiBold"/>
                <a:sym typeface="DM Sans SemiBold"/>
              </a:defRPr>
            </a:lvl3pPr>
            <a:lvl4pPr lvl="3">
              <a:spcBef>
                <a:spcPts val="0"/>
              </a:spcBef>
              <a:spcAft>
                <a:spcPts val="0"/>
              </a:spcAft>
              <a:buSzPts val="1000"/>
              <a:buFont typeface="DM Sans SemiBold"/>
              <a:buNone/>
              <a:defRPr sz="1000">
                <a:latin typeface="DM Sans SemiBold"/>
                <a:ea typeface="DM Sans SemiBold"/>
                <a:cs typeface="DM Sans SemiBold"/>
                <a:sym typeface="DM Sans SemiBold"/>
              </a:defRPr>
            </a:lvl4pPr>
            <a:lvl5pPr lvl="4">
              <a:spcBef>
                <a:spcPts val="0"/>
              </a:spcBef>
              <a:spcAft>
                <a:spcPts val="0"/>
              </a:spcAft>
              <a:buSzPts val="1000"/>
              <a:buFont typeface="DM Sans SemiBold"/>
              <a:buNone/>
              <a:defRPr sz="1000">
                <a:latin typeface="DM Sans SemiBold"/>
                <a:ea typeface="DM Sans SemiBold"/>
                <a:cs typeface="DM Sans SemiBold"/>
                <a:sym typeface="DM Sans SemiBold"/>
              </a:defRPr>
            </a:lvl5pPr>
            <a:lvl6pPr lvl="5">
              <a:spcBef>
                <a:spcPts val="0"/>
              </a:spcBef>
              <a:spcAft>
                <a:spcPts val="0"/>
              </a:spcAft>
              <a:buSzPts val="1000"/>
              <a:buFont typeface="DM Sans SemiBold"/>
              <a:buNone/>
              <a:defRPr sz="1000">
                <a:latin typeface="DM Sans SemiBold"/>
                <a:ea typeface="DM Sans SemiBold"/>
                <a:cs typeface="DM Sans SemiBold"/>
                <a:sym typeface="DM Sans SemiBold"/>
              </a:defRPr>
            </a:lvl6pPr>
            <a:lvl7pPr lvl="6">
              <a:spcBef>
                <a:spcPts val="0"/>
              </a:spcBef>
              <a:spcAft>
                <a:spcPts val="0"/>
              </a:spcAft>
              <a:buSzPts val="1000"/>
              <a:buFont typeface="DM Sans SemiBold"/>
              <a:buNone/>
              <a:defRPr sz="1000">
                <a:latin typeface="DM Sans SemiBold"/>
                <a:ea typeface="DM Sans SemiBold"/>
                <a:cs typeface="DM Sans SemiBold"/>
                <a:sym typeface="DM Sans SemiBold"/>
              </a:defRPr>
            </a:lvl7pPr>
            <a:lvl8pPr lvl="7">
              <a:spcBef>
                <a:spcPts val="0"/>
              </a:spcBef>
              <a:spcAft>
                <a:spcPts val="0"/>
              </a:spcAft>
              <a:buSzPts val="1000"/>
              <a:buFont typeface="DM Sans SemiBold"/>
              <a:buNone/>
              <a:defRPr sz="1000">
                <a:latin typeface="DM Sans SemiBold"/>
                <a:ea typeface="DM Sans SemiBold"/>
                <a:cs typeface="DM Sans SemiBold"/>
                <a:sym typeface="DM Sans SemiBold"/>
              </a:defRPr>
            </a:lvl8pPr>
            <a:lvl9pPr lvl="8">
              <a:spcBef>
                <a:spcPts val="0"/>
              </a:spcBef>
              <a:spcAft>
                <a:spcPts val="0"/>
              </a:spcAft>
              <a:buSzPts val="1000"/>
              <a:buFont typeface="DM Sans SemiBold"/>
              <a:buNone/>
              <a:defRPr sz="1000">
                <a:latin typeface="DM Sans SemiBold"/>
                <a:ea typeface="DM Sans SemiBold"/>
                <a:cs typeface="DM Sans SemiBold"/>
                <a:sym typeface="DM Sans SemiBold"/>
              </a:defRPr>
            </a:lvl9pPr>
          </a:lstStyle>
          <a:p/>
        </p:txBody>
      </p:sp>
      <p:sp>
        <p:nvSpPr>
          <p:cNvPr id="145" name="Google Shape;145;p14"/>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ark">
  <p:cSld name="CUSTOM_7_1_1_1_1_1_1_1_1_1_1_1_1_1_1_1_1_1_1_1_1">
    <p:bg>
      <p:bgPr>
        <a:solidFill>
          <a:schemeClr val="lt1"/>
        </a:solidFill>
      </p:bgPr>
    </p:bg>
    <p:spTree>
      <p:nvGrpSpPr>
        <p:cNvPr id="146" name="Shape 146"/>
        <p:cNvGrpSpPr/>
        <p:nvPr/>
      </p:nvGrpSpPr>
      <p:grpSpPr>
        <a:xfrm>
          <a:off x="0" y="0"/>
          <a:ext cx="0" cy="0"/>
          <a:chOff x="0" y="0"/>
          <a:chExt cx="0" cy="0"/>
        </a:xfrm>
      </p:grpSpPr>
      <p:sp>
        <p:nvSpPr>
          <p:cNvPr id="147" name="Google Shape;147;p1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1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49" name="Google Shape;149;p15"/>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solidFill>
                  <a:schemeClr val="dk1"/>
                </a:solidFill>
              </a:defRPr>
            </a:lvl1pPr>
            <a:lvl2pPr lvl="1">
              <a:spcBef>
                <a:spcPts val="0"/>
              </a:spcBef>
              <a:spcAft>
                <a:spcPts val="0"/>
              </a:spcAft>
              <a:buNone/>
              <a:defRPr sz="2500">
                <a:solidFill>
                  <a:schemeClr val="dk1"/>
                </a:solidFill>
              </a:defRPr>
            </a:lvl2pPr>
            <a:lvl3pPr lvl="2">
              <a:spcBef>
                <a:spcPts val="0"/>
              </a:spcBef>
              <a:spcAft>
                <a:spcPts val="0"/>
              </a:spcAft>
              <a:buNone/>
              <a:defRPr sz="2500">
                <a:solidFill>
                  <a:schemeClr val="dk1"/>
                </a:solidFill>
              </a:defRPr>
            </a:lvl3pPr>
            <a:lvl4pPr lvl="3">
              <a:spcBef>
                <a:spcPts val="0"/>
              </a:spcBef>
              <a:spcAft>
                <a:spcPts val="0"/>
              </a:spcAft>
              <a:buNone/>
              <a:defRPr sz="2500">
                <a:solidFill>
                  <a:schemeClr val="dk1"/>
                </a:solidFill>
              </a:defRPr>
            </a:lvl4pPr>
            <a:lvl5pPr lvl="4">
              <a:spcBef>
                <a:spcPts val="0"/>
              </a:spcBef>
              <a:spcAft>
                <a:spcPts val="0"/>
              </a:spcAft>
              <a:buNone/>
              <a:defRPr sz="2500">
                <a:solidFill>
                  <a:schemeClr val="dk1"/>
                </a:solidFill>
              </a:defRPr>
            </a:lvl5pPr>
            <a:lvl6pPr lvl="5">
              <a:spcBef>
                <a:spcPts val="0"/>
              </a:spcBef>
              <a:spcAft>
                <a:spcPts val="0"/>
              </a:spcAft>
              <a:buNone/>
              <a:defRPr sz="2500">
                <a:solidFill>
                  <a:schemeClr val="dk1"/>
                </a:solidFill>
              </a:defRPr>
            </a:lvl6pPr>
            <a:lvl7pPr lvl="6">
              <a:spcBef>
                <a:spcPts val="0"/>
              </a:spcBef>
              <a:spcAft>
                <a:spcPts val="0"/>
              </a:spcAft>
              <a:buNone/>
              <a:defRPr sz="2500">
                <a:solidFill>
                  <a:schemeClr val="dk1"/>
                </a:solidFill>
              </a:defRPr>
            </a:lvl7pPr>
            <a:lvl8pPr lvl="7">
              <a:spcBef>
                <a:spcPts val="0"/>
              </a:spcBef>
              <a:spcAft>
                <a:spcPts val="0"/>
              </a:spcAft>
              <a:buNone/>
              <a:defRPr sz="2500">
                <a:solidFill>
                  <a:schemeClr val="dk1"/>
                </a:solidFill>
              </a:defRPr>
            </a:lvl8pPr>
            <a:lvl9pPr lvl="8">
              <a:spcBef>
                <a:spcPts val="0"/>
              </a:spcBef>
              <a:spcAft>
                <a:spcPts val="0"/>
              </a:spcAft>
              <a:buNone/>
              <a:defRPr sz="2500">
                <a:solidFill>
                  <a:schemeClr val="dk1"/>
                </a:solidFill>
              </a:defRPr>
            </a:lvl9pPr>
          </a:lstStyle>
          <a:p/>
        </p:txBody>
      </p:sp>
      <p:sp>
        <p:nvSpPr>
          <p:cNvPr id="150" name="Google Shape;150;p15"/>
          <p:cNvSpPr/>
          <p:nvPr>
            <p:ph idx="2" type="pic"/>
          </p:nvPr>
        </p:nvSpPr>
        <p:spPr>
          <a:xfrm>
            <a:off x="1442350" y="3492500"/>
            <a:ext cx="408900" cy="408900"/>
          </a:xfrm>
          <a:prstGeom prst="ellipse">
            <a:avLst/>
          </a:prstGeom>
          <a:noFill/>
          <a:ln>
            <a:noFill/>
          </a:ln>
        </p:spPr>
      </p:sp>
      <p:sp>
        <p:nvSpPr>
          <p:cNvPr id="151" name="Google Shape;151;p15"/>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2pPr>
            <a:lvl3pPr lvl="2">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3pPr>
            <a:lvl4pPr lvl="3">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4pPr>
            <a:lvl5pPr lvl="4">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5pPr>
            <a:lvl6pPr lvl="5">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6pPr>
            <a:lvl7pPr lvl="6">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7pPr>
            <a:lvl8pPr lvl="7">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8pPr>
            <a:lvl9pPr lvl="8">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9pPr>
          </a:lstStyle>
          <a:p/>
        </p:txBody>
      </p:sp>
      <p:sp>
        <p:nvSpPr>
          <p:cNvPr id="152" name="Google Shape;152;p15"/>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modules">
  <p:cSld name="CUSTOM">
    <p:bg>
      <p:bgPr>
        <a:solidFill>
          <a:schemeClr val="lt1"/>
        </a:solidFill>
      </p:bgPr>
    </p:bg>
    <p:spTree>
      <p:nvGrpSpPr>
        <p:cNvPr id="153" name="Shape 153"/>
        <p:cNvGrpSpPr/>
        <p:nvPr/>
      </p:nvGrpSpPr>
      <p:grpSpPr>
        <a:xfrm>
          <a:off x="0" y="0"/>
          <a:ext cx="0" cy="0"/>
          <a:chOff x="0" y="0"/>
          <a:chExt cx="0" cy="0"/>
        </a:xfrm>
      </p:grpSpPr>
      <p:sp>
        <p:nvSpPr>
          <p:cNvPr id="154" name="Google Shape;154;p1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5" name="Google Shape;155;p1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56" name="Google Shape;156;p16"/>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7" name="Google Shape;157;p16"/>
          <p:cNvSpPr txBox="1"/>
          <p:nvPr>
            <p:ph idx="3" type="body"/>
          </p:nvPr>
        </p:nvSpPr>
        <p:spPr>
          <a:xfrm>
            <a:off x="361975" y="3256513"/>
            <a:ext cx="3860100" cy="1327500"/>
          </a:xfrm>
          <a:prstGeom prst="rect">
            <a:avLst/>
          </a:prstGeom>
        </p:spPr>
        <p:txBody>
          <a:bodyPr anchorCtr="0" anchor="b"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58" name="Google Shape;158;p16"/>
          <p:cNvSpPr txBox="1"/>
          <p:nvPr>
            <p:ph idx="4" type="title"/>
          </p:nvPr>
        </p:nvSpPr>
        <p:spPr>
          <a:xfrm>
            <a:off x="48008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159" name="Google Shape;159;p16"/>
          <p:cNvSpPr txBox="1"/>
          <p:nvPr>
            <p:ph idx="5" type="title"/>
          </p:nvPr>
        </p:nvSpPr>
        <p:spPr>
          <a:xfrm>
            <a:off x="70949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0" name="Google Shape;160;p16"/>
          <p:cNvSpPr txBox="1"/>
          <p:nvPr>
            <p:ph idx="6" type="title"/>
          </p:nvPr>
        </p:nvSpPr>
        <p:spPr>
          <a:xfrm>
            <a:off x="4800825" y="1698225"/>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1" name="Google Shape;161;p16"/>
          <p:cNvSpPr txBox="1"/>
          <p:nvPr>
            <p:ph idx="7" type="body"/>
          </p:nvPr>
        </p:nvSpPr>
        <p:spPr>
          <a:xfrm>
            <a:off x="4800825" y="4122308"/>
            <a:ext cx="39759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62" name="Google Shape;162;p16"/>
          <p:cNvSpPr txBox="1"/>
          <p:nvPr>
            <p:ph idx="8" type="title"/>
          </p:nvPr>
        </p:nvSpPr>
        <p:spPr>
          <a:xfrm>
            <a:off x="4800825" y="3215225"/>
            <a:ext cx="3975900" cy="798900"/>
          </a:xfrm>
          <a:prstGeom prst="rect">
            <a:avLst/>
          </a:prstGeom>
        </p:spPr>
        <p:txBody>
          <a:bodyPr anchorCtr="0" anchor="t" bIns="0" lIns="0" spcFirstLastPara="1" rIns="0" wrap="square" tIns="0">
            <a:noAutofit/>
          </a:bodyPr>
          <a:lstStyle>
            <a:lvl1pPr lvl="0">
              <a:spcBef>
                <a:spcPts val="0"/>
              </a:spcBef>
              <a:spcAft>
                <a:spcPts val="0"/>
              </a:spcAft>
              <a:buNone/>
              <a:defRPr sz="6200"/>
            </a:lvl1pPr>
            <a:lvl2pPr lvl="1">
              <a:spcBef>
                <a:spcPts val="0"/>
              </a:spcBef>
              <a:spcAft>
                <a:spcPts val="0"/>
              </a:spcAft>
              <a:buNone/>
              <a:defRPr sz="2200">
                <a:solidFill>
                  <a:schemeClr val="dk1"/>
                </a:solidFill>
              </a:defRPr>
            </a:lvl2pPr>
            <a:lvl3pPr lvl="2">
              <a:spcBef>
                <a:spcPts val="0"/>
              </a:spcBef>
              <a:spcAft>
                <a:spcPts val="0"/>
              </a:spcAft>
              <a:buNone/>
              <a:defRPr sz="2200">
                <a:solidFill>
                  <a:schemeClr val="dk1"/>
                </a:solidFill>
              </a:defRPr>
            </a:lvl3pPr>
            <a:lvl4pPr lvl="3">
              <a:spcBef>
                <a:spcPts val="0"/>
              </a:spcBef>
              <a:spcAft>
                <a:spcPts val="0"/>
              </a:spcAft>
              <a:buNone/>
              <a:defRPr sz="2200">
                <a:solidFill>
                  <a:schemeClr val="dk1"/>
                </a:solidFill>
              </a:defRPr>
            </a:lvl4pPr>
            <a:lvl5pPr lvl="4">
              <a:spcBef>
                <a:spcPts val="0"/>
              </a:spcBef>
              <a:spcAft>
                <a:spcPts val="0"/>
              </a:spcAft>
              <a:buNone/>
              <a:defRPr sz="2200">
                <a:solidFill>
                  <a:schemeClr val="dk1"/>
                </a:solidFill>
              </a:defRPr>
            </a:lvl5pPr>
            <a:lvl6pPr lvl="5">
              <a:spcBef>
                <a:spcPts val="0"/>
              </a:spcBef>
              <a:spcAft>
                <a:spcPts val="0"/>
              </a:spcAft>
              <a:buNone/>
              <a:defRPr sz="2200">
                <a:solidFill>
                  <a:schemeClr val="dk1"/>
                </a:solidFill>
              </a:defRPr>
            </a:lvl6pPr>
            <a:lvl7pPr lvl="6">
              <a:spcBef>
                <a:spcPts val="0"/>
              </a:spcBef>
              <a:spcAft>
                <a:spcPts val="0"/>
              </a:spcAft>
              <a:buNone/>
              <a:defRPr sz="2200">
                <a:solidFill>
                  <a:schemeClr val="dk1"/>
                </a:solidFill>
              </a:defRPr>
            </a:lvl7pPr>
            <a:lvl8pPr lvl="7">
              <a:spcBef>
                <a:spcPts val="0"/>
              </a:spcBef>
              <a:spcAft>
                <a:spcPts val="0"/>
              </a:spcAft>
              <a:buNone/>
              <a:defRPr sz="2200">
                <a:solidFill>
                  <a:schemeClr val="dk1"/>
                </a:solidFill>
              </a:defRPr>
            </a:lvl8pPr>
            <a:lvl9pPr lvl="8">
              <a:spcBef>
                <a:spcPts val="0"/>
              </a:spcBef>
              <a:spcAft>
                <a:spcPts val="0"/>
              </a:spcAft>
              <a:buNone/>
              <a:defRPr sz="2200">
                <a:solidFill>
                  <a:schemeClr val="dk1"/>
                </a:solidFill>
              </a:defRPr>
            </a:lvl9pPr>
          </a:lstStyle>
          <a:p/>
        </p:txBody>
      </p:sp>
      <p:sp>
        <p:nvSpPr>
          <p:cNvPr id="163" name="Google Shape;163;p16"/>
          <p:cNvSpPr txBox="1"/>
          <p:nvPr>
            <p:ph idx="9" type="body"/>
          </p:nvPr>
        </p:nvSpPr>
        <p:spPr>
          <a:xfrm>
            <a:off x="4800825"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4" name="Google Shape;164;p16"/>
          <p:cNvSpPr txBox="1"/>
          <p:nvPr>
            <p:ph idx="13" type="body"/>
          </p:nvPr>
        </p:nvSpPr>
        <p:spPr>
          <a:xfrm>
            <a:off x="7115650"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5" name="Google Shape;165;p16"/>
          <p:cNvSpPr txBox="1"/>
          <p:nvPr>
            <p:ph idx="14" type="body"/>
          </p:nvPr>
        </p:nvSpPr>
        <p:spPr>
          <a:xfrm>
            <a:off x="4800825" y="8601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modules">
  <p:cSld name="CUSTOM_1">
    <p:bg>
      <p:bgPr>
        <a:solidFill>
          <a:schemeClr val="lt1"/>
        </a:solidFill>
      </p:bgPr>
    </p:bg>
    <p:spTree>
      <p:nvGrpSpPr>
        <p:cNvPr id="166" name="Shape 166"/>
        <p:cNvGrpSpPr/>
        <p:nvPr/>
      </p:nvGrpSpPr>
      <p:grpSpPr>
        <a:xfrm>
          <a:off x="0" y="0"/>
          <a:ext cx="0" cy="0"/>
          <a:chOff x="0" y="0"/>
          <a:chExt cx="0" cy="0"/>
        </a:xfrm>
      </p:grpSpPr>
      <p:sp>
        <p:nvSpPr>
          <p:cNvPr id="167" name="Google Shape;167;p1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68" name="Google Shape;168;p1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9" name="Google Shape;169;p17"/>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70" name="Google Shape;170;p17"/>
          <p:cNvSpPr txBox="1"/>
          <p:nvPr>
            <p:ph idx="3" type="body"/>
          </p:nvPr>
        </p:nvSpPr>
        <p:spPr>
          <a:xfrm>
            <a:off x="4800825" y="3665600"/>
            <a:ext cx="39759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1" name="Google Shape;171;p17"/>
          <p:cNvSpPr txBox="1"/>
          <p:nvPr>
            <p:ph idx="4" type="subTitle"/>
          </p:nvPr>
        </p:nvSpPr>
        <p:spPr>
          <a:xfrm>
            <a:off x="4800825" y="3285232"/>
            <a:ext cx="39759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2" name="Google Shape;172;p17"/>
          <p:cNvSpPr txBox="1"/>
          <p:nvPr>
            <p:ph idx="5" type="body"/>
          </p:nvPr>
        </p:nvSpPr>
        <p:spPr>
          <a:xfrm>
            <a:off x="2611802" y="3665600"/>
            <a:ext cx="1627500" cy="11142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173" name="Google Shape;173;p17"/>
          <p:cNvSpPr txBox="1"/>
          <p:nvPr>
            <p:ph idx="6" type="subTitle"/>
          </p:nvPr>
        </p:nvSpPr>
        <p:spPr>
          <a:xfrm>
            <a:off x="2611802" y="3285232"/>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74" name="Google Shape;174;p17"/>
          <p:cNvSpPr txBox="1"/>
          <p:nvPr>
            <p:ph idx="7" type="body"/>
          </p:nvPr>
        </p:nvSpPr>
        <p:spPr>
          <a:xfrm>
            <a:off x="361977" y="3665600"/>
            <a:ext cx="16275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5" name="Google Shape;175;p17"/>
          <p:cNvSpPr txBox="1"/>
          <p:nvPr>
            <p:ph idx="8" type="subTitle"/>
          </p:nvPr>
        </p:nvSpPr>
        <p:spPr>
          <a:xfrm>
            <a:off x="361977" y="3285232"/>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6" name="Google Shape;176;p17"/>
          <p:cNvSpPr txBox="1"/>
          <p:nvPr>
            <p:ph idx="9" type="body"/>
          </p:nvPr>
        </p:nvSpPr>
        <p:spPr>
          <a:xfrm>
            <a:off x="490072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7" name="Google Shape;177;p17"/>
          <p:cNvSpPr txBox="1"/>
          <p:nvPr>
            <p:ph idx="13" type="subTitle"/>
          </p:nvPr>
        </p:nvSpPr>
        <p:spPr>
          <a:xfrm>
            <a:off x="4900725" y="706863"/>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8" name="Google Shape;178;p17"/>
          <p:cNvSpPr txBox="1"/>
          <p:nvPr>
            <p:ph idx="14" type="body"/>
          </p:nvPr>
        </p:nvSpPr>
        <p:spPr>
          <a:xfrm>
            <a:off x="714917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79" name="Google Shape;179;p17"/>
          <p:cNvSpPr txBox="1"/>
          <p:nvPr>
            <p:ph idx="15" type="subTitle"/>
          </p:nvPr>
        </p:nvSpPr>
        <p:spPr>
          <a:xfrm>
            <a:off x="7149175" y="706863"/>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80" name="Google Shape;180;p1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odules">
  <p:cSld name="CUSTOM_1_1">
    <p:bg>
      <p:bgPr>
        <a:solidFill>
          <a:schemeClr val="lt1"/>
        </a:solidFill>
      </p:bgPr>
    </p:bg>
    <p:spTree>
      <p:nvGrpSpPr>
        <p:cNvPr id="181" name="Shape 181"/>
        <p:cNvGrpSpPr/>
        <p:nvPr/>
      </p:nvGrpSpPr>
      <p:grpSpPr>
        <a:xfrm>
          <a:off x="0" y="0"/>
          <a:ext cx="0" cy="0"/>
          <a:chOff x="0" y="0"/>
          <a:chExt cx="0" cy="0"/>
        </a:xfrm>
      </p:grpSpPr>
      <p:sp>
        <p:nvSpPr>
          <p:cNvPr id="182" name="Google Shape;182;p1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3" name="Google Shape;183;p18"/>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4" name="Google Shape;184;p1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18"/>
          <p:cNvSpPr txBox="1"/>
          <p:nvPr>
            <p:ph type="title"/>
          </p:nvPr>
        </p:nvSpPr>
        <p:spPr>
          <a:xfrm>
            <a:off x="5796575" y="2351325"/>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solidFill>
                  <a:schemeClr val="dk1"/>
                </a:solidFill>
              </a:defRPr>
            </a:lvl1pPr>
            <a:lvl2pPr lvl="1">
              <a:lnSpc>
                <a:spcPct val="90000"/>
              </a:lnSpc>
              <a:spcBef>
                <a:spcPts val="0"/>
              </a:spcBef>
              <a:spcAft>
                <a:spcPts val="0"/>
              </a:spcAft>
              <a:buNone/>
              <a:defRPr sz="6200">
                <a:solidFill>
                  <a:schemeClr val="dk1"/>
                </a:solidFill>
              </a:defRPr>
            </a:lvl2pPr>
            <a:lvl3pPr lvl="2">
              <a:lnSpc>
                <a:spcPct val="90000"/>
              </a:lnSpc>
              <a:spcBef>
                <a:spcPts val="0"/>
              </a:spcBef>
              <a:spcAft>
                <a:spcPts val="0"/>
              </a:spcAft>
              <a:buNone/>
              <a:defRPr sz="6200">
                <a:solidFill>
                  <a:schemeClr val="dk1"/>
                </a:solidFill>
              </a:defRPr>
            </a:lvl3pPr>
            <a:lvl4pPr lvl="3">
              <a:lnSpc>
                <a:spcPct val="90000"/>
              </a:lnSpc>
              <a:spcBef>
                <a:spcPts val="0"/>
              </a:spcBef>
              <a:spcAft>
                <a:spcPts val="0"/>
              </a:spcAft>
              <a:buNone/>
              <a:defRPr sz="6200">
                <a:solidFill>
                  <a:schemeClr val="dk1"/>
                </a:solidFill>
              </a:defRPr>
            </a:lvl4pPr>
            <a:lvl5pPr lvl="4">
              <a:lnSpc>
                <a:spcPct val="90000"/>
              </a:lnSpc>
              <a:spcBef>
                <a:spcPts val="0"/>
              </a:spcBef>
              <a:spcAft>
                <a:spcPts val="0"/>
              </a:spcAft>
              <a:buNone/>
              <a:defRPr sz="6200">
                <a:solidFill>
                  <a:schemeClr val="dk1"/>
                </a:solidFill>
              </a:defRPr>
            </a:lvl5pPr>
            <a:lvl6pPr lvl="5">
              <a:lnSpc>
                <a:spcPct val="90000"/>
              </a:lnSpc>
              <a:spcBef>
                <a:spcPts val="0"/>
              </a:spcBef>
              <a:spcAft>
                <a:spcPts val="0"/>
              </a:spcAft>
              <a:buNone/>
              <a:defRPr sz="6200">
                <a:solidFill>
                  <a:schemeClr val="dk1"/>
                </a:solidFill>
              </a:defRPr>
            </a:lvl6pPr>
            <a:lvl7pPr lvl="6">
              <a:lnSpc>
                <a:spcPct val="90000"/>
              </a:lnSpc>
              <a:spcBef>
                <a:spcPts val="0"/>
              </a:spcBef>
              <a:spcAft>
                <a:spcPts val="0"/>
              </a:spcAft>
              <a:buNone/>
              <a:defRPr sz="6200">
                <a:solidFill>
                  <a:schemeClr val="dk1"/>
                </a:solidFill>
              </a:defRPr>
            </a:lvl7pPr>
            <a:lvl8pPr lvl="7">
              <a:lnSpc>
                <a:spcPct val="90000"/>
              </a:lnSpc>
              <a:spcBef>
                <a:spcPts val="0"/>
              </a:spcBef>
              <a:spcAft>
                <a:spcPts val="0"/>
              </a:spcAft>
              <a:buNone/>
              <a:defRPr sz="6200">
                <a:solidFill>
                  <a:schemeClr val="dk1"/>
                </a:solidFill>
              </a:defRPr>
            </a:lvl8pPr>
            <a:lvl9pPr lvl="8">
              <a:lnSpc>
                <a:spcPct val="90000"/>
              </a:lnSpc>
              <a:spcBef>
                <a:spcPts val="0"/>
              </a:spcBef>
              <a:spcAft>
                <a:spcPts val="0"/>
              </a:spcAft>
              <a:buNone/>
              <a:defRPr sz="6200">
                <a:solidFill>
                  <a:schemeClr val="dk1"/>
                </a:solidFill>
              </a:defRPr>
            </a:lvl9pPr>
          </a:lstStyle>
          <a:p/>
        </p:txBody>
      </p:sp>
      <p:sp>
        <p:nvSpPr>
          <p:cNvPr id="186" name="Google Shape;186;p18"/>
          <p:cNvSpPr txBox="1"/>
          <p:nvPr>
            <p:ph idx="3" type="title"/>
          </p:nvPr>
        </p:nvSpPr>
        <p:spPr>
          <a:xfrm>
            <a:off x="5796575" y="507450"/>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lvl1pPr>
            <a:lvl2pPr lvl="1">
              <a:lnSpc>
                <a:spcPct val="90000"/>
              </a:lnSpc>
              <a:spcBef>
                <a:spcPts val="0"/>
              </a:spcBef>
              <a:spcAft>
                <a:spcPts val="0"/>
              </a:spcAft>
              <a:buNone/>
              <a:defRPr sz="6200"/>
            </a:lvl2pPr>
            <a:lvl3pPr lvl="2">
              <a:lnSpc>
                <a:spcPct val="90000"/>
              </a:lnSpc>
              <a:spcBef>
                <a:spcPts val="0"/>
              </a:spcBef>
              <a:spcAft>
                <a:spcPts val="0"/>
              </a:spcAft>
              <a:buNone/>
              <a:defRPr sz="6200"/>
            </a:lvl3pPr>
            <a:lvl4pPr lvl="3">
              <a:lnSpc>
                <a:spcPct val="90000"/>
              </a:lnSpc>
              <a:spcBef>
                <a:spcPts val="0"/>
              </a:spcBef>
              <a:spcAft>
                <a:spcPts val="0"/>
              </a:spcAft>
              <a:buNone/>
              <a:defRPr sz="6200"/>
            </a:lvl4pPr>
            <a:lvl5pPr lvl="4">
              <a:lnSpc>
                <a:spcPct val="90000"/>
              </a:lnSpc>
              <a:spcBef>
                <a:spcPts val="0"/>
              </a:spcBef>
              <a:spcAft>
                <a:spcPts val="0"/>
              </a:spcAft>
              <a:buNone/>
              <a:defRPr sz="6200"/>
            </a:lvl5pPr>
            <a:lvl6pPr lvl="5">
              <a:lnSpc>
                <a:spcPct val="90000"/>
              </a:lnSpc>
              <a:spcBef>
                <a:spcPts val="0"/>
              </a:spcBef>
              <a:spcAft>
                <a:spcPts val="0"/>
              </a:spcAft>
              <a:buNone/>
              <a:defRPr sz="6200"/>
            </a:lvl6pPr>
            <a:lvl7pPr lvl="6">
              <a:lnSpc>
                <a:spcPct val="90000"/>
              </a:lnSpc>
              <a:spcBef>
                <a:spcPts val="0"/>
              </a:spcBef>
              <a:spcAft>
                <a:spcPts val="0"/>
              </a:spcAft>
              <a:buNone/>
              <a:defRPr sz="6200"/>
            </a:lvl7pPr>
            <a:lvl8pPr lvl="7">
              <a:lnSpc>
                <a:spcPct val="90000"/>
              </a:lnSpc>
              <a:spcBef>
                <a:spcPts val="0"/>
              </a:spcBef>
              <a:spcAft>
                <a:spcPts val="0"/>
              </a:spcAft>
              <a:buNone/>
              <a:defRPr sz="6200"/>
            </a:lvl8pPr>
            <a:lvl9pPr lvl="8">
              <a:lnSpc>
                <a:spcPct val="90000"/>
              </a:lnSpc>
              <a:spcBef>
                <a:spcPts val="0"/>
              </a:spcBef>
              <a:spcAft>
                <a:spcPts val="0"/>
              </a:spcAft>
              <a:buNone/>
              <a:defRPr sz="6200"/>
            </a:lvl9pPr>
          </a:lstStyle>
          <a:p/>
        </p:txBody>
      </p:sp>
      <p:sp>
        <p:nvSpPr>
          <p:cNvPr id="187" name="Google Shape;187;p18"/>
          <p:cNvSpPr txBox="1"/>
          <p:nvPr>
            <p:ph idx="4" type="subTitle"/>
          </p:nvPr>
        </p:nvSpPr>
        <p:spPr>
          <a:xfrm>
            <a:off x="5712600" y="4290612"/>
            <a:ext cx="2613300" cy="5439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88" name="Google Shape;188;p18"/>
          <p:cNvSpPr txBox="1"/>
          <p:nvPr>
            <p:ph idx="5" type="subTitle"/>
          </p:nvPr>
        </p:nvSpPr>
        <p:spPr>
          <a:xfrm>
            <a:off x="5712600" y="3243901"/>
            <a:ext cx="2613300" cy="4323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189" name="Google Shape;189;p18"/>
          <p:cNvSpPr txBox="1"/>
          <p:nvPr>
            <p:ph idx="6" type="subTitle"/>
          </p:nvPr>
        </p:nvSpPr>
        <p:spPr>
          <a:xfrm>
            <a:off x="5712600" y="1318375"/>
            <a:ext cx="2613300" cy="4830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modules">
  <p:cSld name="CUSTOM_1_1_1">
    <p:spTree>
      <p:nvGrpSpPr>
        <p:cNvPr id="190" name="Shape 190"/>
        <p:cNvGrpSpPr/>
        <p:nvPr/>
      </p:nvGrpSpPr>
      <p:grpSpPr>
        <a:xfrm>
          <a:off x="0" y="0"/>
          <a:ext cx="0" cy="0"/>
          <a:chOff x="0" y="0"/>
          <a:chExt cx="0" cy="0"/>
        </a:xfrm>
      </p:grpSpPr>
      <p:sp>
        <p:nvSpPr>
          <p:cNvPr id="191" name="Google Shape;191;p19"/>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9"/>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19"/>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1">
  <p:cSld name="CUSTOM_2">
    <p:spTree>
      <p:nvGrpSpPr>
        <p:cNvPr id="195" name="Shape 195"/>
        <p:cNvGrpSpPr/>
        <p:nvPr/>
      </p:nvGrpSpPr>
      <p:grpSpPr>
        <a:xfrm>
          <a:off x="0" y="0"/>
          <a:ext cx="0" cy="0"/>
          <a:chOff x="0" y="0"/>
          <a:chExt cx="0" cy="0"/>
        </a:xfrm>
      </p:grpSpPr>
      <p:sp>
        <p:nvSpPr>
          <p:cNvPr id="196" name="Google Shape;196;p20"/>
          <p:cNvSpPr/>
          <p:nvPr>
            <p:ph idx="2" type="pic"/>
          </p:nvPr>
        </p:nvSpPr>
        <p:spPr>
          <a:xfrm>
            <a:off x="6289075" y="1793300"/>
            <a:ext cx="2853300" cy="3350400"/>
          </a:xfrm>
          <a:prstGeom prst="rect">
            <a:avLst/>
          </a:prstGeom>
          <a:noFill/>
          <a:ln>
            <a:noFill/>
          </a:ln>
        </p:spPr>
      </p:sp>
      <p:sp>
        <p:nvSpPr>
          <p:cNvPr id="197" name="Google Shape;197;p20"/>
          <p:cNvSpPr/>
          <p:nvPr/>
        </p:nvSpPr>
        <p:spPr>
          <a:xfrm>
            <a:off x="6289085" y="0"/>
            <a:ext cx="2853300" cy="17931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198" name="Google Shape;198;p20"/>
          <p:cNvSpPr txBox="1"/>
          <p:nvPr>
            <p:ph type="title"/>
          </p:nvPr>
        </p:nvSpPr>
        <p:spPr>
          <a:xfrm>
            <a:off x="361975" y="988550"/>
            <a:ext cx="5356800" cy="2255400"/>
          </a:xfrm>
          <a:prstGeom prst="rect">
            <a:avLst/>
          </a:prstGeom>
        </p:spPr>
        <p:txBody>
          <a:bodyPr anchorCtr="0" anchor="t" bIns="0" lIns="0" spcFirstLastPara="1" rIns="0" wrap="square" tIns="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p:txBody>
      </p:sp>
      <p:sp>
        <p:nvSpPr>
          <p:cNvPr id="199" name="Google Shape;199;p20"/>
          <p:cNvSpPr txBox="1"/>
          <p:nvPr>
            <p:ph idx="1" type="body"/>
          </p:nvPr>
        </p:nvSpPr>
        <p:spPr>
          <a:xfrm>
            <a:off x="361975" y="3541582"/>
            <a:ext cx="3777000" cy="10443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0" name="Google Shape;200;p2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0"/>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BLANK_1_1_1_1_3">
    <p:spTree>
      <p:nvGrpSpPr>
        <p:cNvPr id="13" name="Shape 13"/>
        <p:cNvGrpSpPr/>
        <p:nvPr/>
      </p:nvGrpSpPr>
      <p:grpSpPr>
        <a:xfrm>
          <a:off x="0" y="0"/>
          <a:ext cx="0" cy="0"/>
          <a:chOff x="0" y="0"/>
          <a:chExt cx="0" cy="0"/>
        </a:xfrm>
      </p:grpSpPr>
      <p:sp>
        <p:nvSpPr>
          <p:cNvPr id="14" name="Google Shape;14;p3"/>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5" name="Google Shape;15;p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7" name="Google Shape;17;p3"/>
          <p:cNvSpPr txBox="1"/>
          <p:nvPr>
            <p:ph idx="2" type="subTitle"/>
          </p:nvPr>
        </p:nvSpPr>
        <p:spPr>
          <a:xfrm>
            <a:off x="362125"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3" type="subTitle"/>
          </p:nvPr>
        </p:nvSpPr>
        <p:spPr>
          <a:xfrm>
            <a:off x="3154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4" type="subTitle"/>
          </p:nvPr>
        </p:nvSpPr>
        <p:spPr>
          <a:xfrm>
            <a:off x="6216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5" type="subTitle"/>
          </p:nvPr>
        </p:nvSpPr>
        <p:spPr>
          <a:xfrm>
            <a:off x="362125" y="2206700"/>
            <a:ext cx="2575800" cy="12483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2">
  <p:cSld name="CUSTOM_2_1">
    <p:spTree>
      <p:nvGrpSpPr>
        <p:cNvPr id="202" name="Shape 202"/>
        <p:cNvGrpSpPr/>
        <p:nvPr/>
      </p:nvGrpSpPr>
      <p:grpSpPr>
        <a:xfrm>
          <a:off x="0" y="0"/>
          <a:ext cx="0" cy="0"/>
          <a:chOff x="0" y="0"/>
          <a:chExt cx="0" cy="0"/>
        </a:xfrm>
      </p:grpSpPr>
      <p:sp>
        <p:nvSpPr>
          <p:cNvPr id="203" name="Google Shape;203;p2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2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21"/>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lgn="ctr">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6" name="Google Shape;206;p21"/>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07" name="Google Shape;207;p21"/>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sz="2200"/>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08" name="Google Shape;208;p21"/>
          <p:cNvSpPr/>
          <p:nvPr>
            <p:ph idx="4" type="pic"/>
          </p:nvPr>
        </p:nvSpPr>
        <p:spPr>
          <a:xfrm>
            <a:off x="3982589" y="2427948"/>
            <a:ext cx="1179600" cy="1417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3">
  <p:cSld name="CUSTOM_2_1_2">
    <p:bg>
      <p:bgPr>
        <a:solidFill>
          <a:schemeClr val="accent1"/>
        </a:solidFill>
      </p:bgPr>
    </p:bg>
    <p:spTree>
      <p:nvGrpSpPr>
        <p:cNvPr id="209" name="Shape 209"/>
        <p:cNvGrpSpPr/>
        <p:nvPr/>
      </p:nvGrpSpPr>
      <p:grpSpPr>
        <a:xfrm>
          <a:off x="0" y="0"/>
          <a:ext cx="0" cy="0"/>
          <a:chOff x="0" y="0"/>
          <a:chExt cx="0" cy="0"/>
        </a:xfrm>
      </p:grpSpPr>
      <p:sp>
        <p:nvSpPr>
          <p:cNvPr id="210" name="Google Shape;210;p2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2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2"/>
          <p:cNvSpPr txBox="1"/>
          <p:nvPr>
            <p:ph idx="2" type="subTitle"/>
          </p:nvPr>
        </p:nvSpPr>
        <p:spPr>
          <a:xfrm>
            <a:off x="3154650" y="1051772"/>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213" name="Google Shape;213;p22"/>
          <p:cNvSpPr txBox="1"/>
          <p:nvPr>
            <p:ph type="title"/>
          </p:nvPr>
        </p:nvSpPr>
        <p:spPr>
          <a:xfrm>
            <a:off x="3154650" y="1801500"/>
            <a:ext cx="5622000" cy="28320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lvl1pPr>
            <a:lvl2pPr lvl="1">
              <a:lnSpc>
                <a:spcPct val="90000"/>
              </a:lnSpc>
              <a:spcBef>
                <a:spcPts val="0"/>
              </a:spcBef>
              <a:spcAft>
                <a:spcPts val="0"/>
              </a:spcAft>
              <a:buNone/>
              <a:defRPr sz="2800"/>
            </a:lvl2pPr>
            <a:lvl3pPr lvl="2">
              <a:lnSpc>
                <a:spcPct val="90000"/>
              </a:lnSpc>
              <a:spcBef>
                <a:spcPts val="0"/>
              </a:spcBef>
              <a:spcAft>
                <a:spcPts val="0"/>
              </a:spcAft>
              <a:buNone/>
              <a:defRPr sz="2800"/>
            </a:lvl3pPr>
            <a:lvl4pPr lvl="3">
              <a:lnSpc>
                <a:spcPct val="90000"/>
              </a:lnSpc>
              <a:spcBef>
                <a:spcPts val="0"/>
              </a:spcBef>
              <a:spcAft>
                <a:spcPts val="0"/>
              </a:spcAft>
              <a:buNone/>
              <a:defRPr sz="2800"/>
            </a:lvl4pPr>
            <a:lvl5pPr lvl="4">
              <a:lnSpc>
                <a:spcPct val="90000"/>
              </a:lnSpc>
              <a:spcBef>
                <a:spcPts val="0"/>
              </a:spcBef>
              <a:spcAft>
                <a:spcPts val="0"/>
              </a:spcAft>
              <a:buNone/>
              <a:defRPr sz="2800"/>
            </a:lvl5pPr>
            <a:lvl6pPr lvl="5">
              <a:lnSpc>
                <a:spcPct val="90000"/>
              </a:lnSpc>
              <a:spcBef>
                <a:spcPts val="0"/>
              </a:spcBef>
              <a:spcAft>
                <a:spcPts val="0"/>
              </a:spcAft>
              <a:buNone/>
              <a:defRPr sz="2800"/>
            </a:lvl6pPr>
            <a:lvl7pPr lvl="6">
              <a:lnSpc>
                <a:spcPct val="90000"/>
              </a:lnSpc>
              <a:spcBef>
                <a:spcPts val="0"/>
              </a:spcBef>
              <a:spcAft>
                <a:spcPts val="0"/>
              </a:spcAft>
              <a:buNone/>
              <a:defRPr sz="2800"/>
            </a:lvl7pPr>
            <a:lvl8pPr lvl="7">
              <a:lnSpc>
                <a:spcPct val="90000"/>
              </a:lnSpc>
              <a:spcBef>
                <a:spcPts val="0"/>
              </a:spcBef>
              <a:spcAft>
                <a:spcPts val="0"/>
              </a:spcAft>
              <a:buNone/>
              <a:defRPr sz="2800"/>
            </a:lvl8pPr>
            <a:lvl9pPr lvl="8">
              <a:lnSpc>
                <a:spcPct val="90000"/>
              </a:lnSpc>
              <a:spcBef>
                <a:spcPts val="0"/>
              </a:spcBef>
              <a:spcAft>
                <a:spcPts val="0"/>
              </a:spcAft>
              <a:buNone/>
              <a:defRPr sz="2800"/>
            </a:lvl9pPr>
          </a:lstStyle>
          <a:p/>
        </p:txBody>
      </p:sp>
      <p:sp>
        <p:nvSpPr>
          <p:cNvPr id="214" name="Google Shape;214;p22"/>
          <p:cNvSpPr/>
          <p:nvPr>
            <p:ph idx="3" type="pic"/>
          </p:nvPr>
        </p:nvSpPr>
        <p:spPr>
          <a:xfrm>
            <a:off x="361975" y="1066100"/>
            <a:ext cx="1967700" cy="1311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header">
  <p:cSld name="CUSTOM_2_1_2_1_2">
    <p:bg>
      <p:bgPr>
        <a:solidFill>
          <a:schemeClr val="lt1"/>
        </a:solidFill>
      </p:bgPr>
    </p:bg>
    <p:spTree>
      <p:nvGrpSpPr>
        <p:cNvPr id="215" name="Shape 215"/>
        <p:cNvGrpSpPr/>
        <p:nvPr/>
      </p:nvGrpSpPr>
      <p:grpSpPr>
        <a:xfrm>
          <a:off x="0" y="0"/>
          <a:ext cx="0" cy="0"/>
          <a:chOff x="0" y="0"/>
          <a:chExt cx="0" cy="0"/>
        </a:xfrm>
      </p:grpSpPr>
      <p:sp>
        <p:nvSpPr>
          <p:cNvPr id="216" name="Google Shape;216;p23"/>
          <p:cNvSpPr/>
          <p:nvPr>
            <p:ph idx="2" type="pic"/>
          </p:nvPr>
        </p:nvSpPr>
        <p:spPr>
          <a:xfrm>
            <a:off x="361975" y="781775"/>
            <a:ext cx="2872800" cy="3783300"/>
          </a:xfrm>
          <a:prstGeom prst="rect">
            <a:avLst/>
          </a:prstGeom>
          <a:noFill/>
          <a:ln>
            <a:noFill/>
          </a:ln>
        </p:spPr>
      </p:sp>
      <p:sp>
        <p:nvSpPr>
          <p:cNvPr id="217" name="Google Shape;217;p2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2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19" name="Google Shape;219;p23"/>
          <p:cNvSpPr txBox="1"/>
          <p:nvPr>
            <p:ph idx="3" type="subTitle"/>
          </p:nvPr>
        </p:nvSpPr>
        <p:spPr>
          <a:xfrm>
            <a:off x="3657600" y="1051772"/>
            <a:ext cx="4163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220" name="Google Shape;220;p23"/>
          <p:cNvSpPr txBox="1"/>
          <p:nvPr>
            <p:ph type="title"/>
          </p:nvPr>
        </p:nvSpPr>
        <p:spPr>
          <a:xfrm>
            <a:off x="3657600" y="1555450"/>
            <a:ext cx="5622000" cy="1750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solidFill>
                  <a:schemeClr val="dk1"/>
                </a:solidFill>
              </a:defRPr>
            </a:lvl1pPr>
            <a:lvl2pPr lvl="1">
              <a:lnSpc>
                <a:spcPct val="90000"/>
              </a:lnSpc>
              <a:spcBef>
                <a:spcPts val="0"/>
              </a:spcBef>
              <a:spcAft>
                <a:spcPts val="0"/>
              </a:spcAft>
              <a:buNone/>
              <a:defRPr sz="2800">
                <a:solidFill>
                  <a:schemeClr val="dk1"/>
                </a:solidFill>
              </a:defRPr>
            </a:lvl2pPr>
            <a:lvl3pPr lvl="2">
              <a:lnSpc>
                <a:spcPct val="90000"/>
              </a:lnSpc>
              <a:spcBef>
                <a:spcPts val="0"/>
              </a:spcBef>
              <a:spcAft>
                <a:spcPts val="0"/>
              </a:spcAft>
              <a:buNone/>
              <a:defRPr sz="2800">
                <a:solidFill>
                  <a:schemeClr val="dk1"/>
                </a:solidFill>
              </a:defRPr>
            </a:lvl3pPr>
            <a:lvl4pPr lvl="3">
              <a:lnSpc>
                <a:spcPct val="90000"/>
              </a:lnSpc>
              <a:spcBef>
                <a:spcPts val="0"/>
              </a:spcBef>
              <a:spcAft>
                <a:spcPts val="0"/>
              </a:spcAft>
              <a:buNone/>
              <a:defRPr sz="2800">
                <a:solidFill>
                  <a:schemeClr val="dk1"/>
                </a:solidFill>
              </a:defRPr>
            </a:lvl4pPr>
            <a:lvl5pPr lvl="4">
              <a:lnSpc>
                <a:spcPct val="90000"/>
              </a:lnSpc>
              <a:spcBef>
                <a:spcPts val="0"/>
              </a:spcBef>
              <a:spcAft>
                <a:spcPts val="0"/>
              </a:spcAft>
              <a:buNone/>
              <a:defRPr sz="2800">
                <a:solidFill>
                  <a:schemeClr val="dk1"/>
                </a:solidFill>
              </a:defRPr>
            </a:lvl5pPr>
            <a:lvl6pPr lvl="5">
              <a:lnSpc>
                <a:spcPct val="90000"/>
              </a:lnSpc>
              <a:spcBef>
                <a:spcPts val="0"/>
              </a:spcBef>
              <a:spcAft>
                <a:spcPts val="0"/>
              </a:spcAft>
              <a:buNone/>
              <a:defRPr sz="2800">
                <a:solidFill>
                  <a:schemeClr val="dk1"/>
                </a:solidFill>
              </a:defRPr>
            </a:lvl6pPr>
            <a:lvl7pPr lvl="6">
              <a:lnSpc>
                <a:spcPct val="90000"/>
              </a:lnSpc>
              <a:spcBef>
                <a:spcPts val="0"/>
              </a:spcBef>
              <a:spcAft>
                <a:spcPts val="0"/>
              </a:spcAft>
              <a:buNone/>
              <a:defRPr sz="2800">
                <a:solidFill>
                  <a:schemeClr val="dk1"/>
                </a:solidFill>
              </a:defRPr>
            </a:lvl7pPr>
            <a:lvl8pPr lvl="7">
              <a:lnSpc>
                <a:spcPct val="90000"/>
              </a:lnSpc>
              <a:spcBef>
                <a:spcPts val="0"/>
              </a:spcBef>
              <a:spcAft>
                <a:spcPts val="0"/>
              </a:spcAft>
              <a:buNone/>
              <a:defRPr sz="2800">
                <a:solidFill>
                  <a:schemeClr val="dk1"/>
                </a:solidFill>
              </a:defRPr>
            </a:lvl8pPr>
            <a:lvl9pPr lvl="8">
              <a:lnSpc>
                <a:spcPct val="90000"/>
              </a:lnSpc>
              <a:spcBef>
                <a:spcPts val="0"/>
              </a:spcBef>
              <a:spcAft>
                <a:spcPts val="0"/>
              </a:spcAft>
              <a:buNone/>
              <a:defRPr sz="2800">
                <a:solidFill>
                  <a:schemeClr val="dk1"/>
                </a:solidFill>
              </a:defRPr>
            </a:lvl9pPr>
          </a:lstStyle>
          <a:p/>
        </p:txBody>
      </p:sp>
      <p:sp>
        <p:nvSpPr>
          <p:cNvPr id="221" name="Google Shape;221;p23"/>
          <p:cNvSpPr txBox="1"/>
          <p:nvPr>
            <p:ph idx="4" type="body"/>
          </p:nvPr>
        </p:nvSpPr>
        <p:spPr>
          <a:xfrm>
            <a:off x="3657600" y="3556575"/>
            <a:ext cx="3554400" cy="1029300"/>
          </a:xfrm>
          <a:prstGeom prst="rect">
            <a:avLst/>
          </a:prstGeom>
        </p:spPr>
        <p:txBody>
          <a:bodyPr anchorCtr="0" anchor="b" bIns="0" lIns="0" spcFirstLastPara="1" rIns="0" wrap="square" tIns="0">
            <a:sp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5">
  <p:cSld name="CUSTOM_2_1_2_1_1">
    <p:bg>
      <p:bgPr>
        <a:solidFill>
          <a:schemeClr val="accent2"/>
        </a:solidFill>
      </p:bgPr>
    </p:bg>
    <p:spTree>
      <p:nvGrpSpPr>
        <p:cNvPr id="222" name="Shape 222"/>
        <p:cNvGrpSpPr/>
        <p:nvPr/>
      </p:nvGrpSpPr>
      <p:grpSpPr>
        <a:xfrm>
          <a:off x="0" y="0"/>
          <a:ext cx="0" cy="0"/>
          <a:chOff x="0" y="0"/>
          <a:chExt cx="0" cy="0"/>
        </a:xfrm>
      </p:grpSpPr>
      <p:pic>
        <p:nvPicPr>
          <p:cNvPr descr="The reflective glass facade of a skyscraper. " id="223" name="Google Shape;223;p24"/>
          <p:cNvPicPr preferRelativeResize="0"/>
          <p:nvPr/>
        </p:nvPicPr>
        <p:blipFill rotWithShape="1">
          <a:blip r:embed="rId2">
            <a:alphaModFix amt="14000"/>
          </a:blip>
          <a:srcRect b="15604" l="0" r="0" t="0"/>
          <a:stretch/>
        </p:blipFill>
        <p:spPr>
          <a:xfrm>
            <a:off x="0" y="-8150"/>
            <a:ext cx="9144003" cy="5143501"/>
          </a:xfrm>
          <a:prstGeom prst="rect">
            <a:avLst/>
          </a:prstGeom>
          <a:noFill/>
          <a:ln>
            <a:noFill/>
          </a:ln>
        </p:spPr>
      </p:pic>
      <p:sp>
        <p:nvSpPr>
          <p:cNvPr id="224" name="Google Shape;224;p2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24"/>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a:buChar char="●"/>
              <a:defRPr sz="1000"/>
            </a:lvl1pPr>
            <a:lvl2pPr indent="-292100" lvl="1" marL="914400" algn="ctr">
              <a:spcBef>
                <a:spcPts val="800"/>
              </a:spcBef>
              <a:spcAft>
                <a:spcPts val="0"/>
              </a:spcAft>
              <a:buClr>
                <a:schemeClr val="lt1"/>
              </a:buClr>
              <a:buSzPts val="1000"/>
              <a:buFont typeface="DM Sans"/>
              <a:buChar char="○"/>
              <a:defRPr sz="1000"/>
            </a:lvl2pPr>
            <a:lvl3pPr indent="-292100" lvl="2" marL="1371600" algn="ctr">
              <a:spcBef>
                <a:spcPts val="800"/>
              </a:spcBef>
              <a:spcAft>
                <a:spcPts val="0"/>
              </a:spcAft>
              <a:buClr>
                <a:schemeClr val="lt1"/>
              </a:buClr>
              <a:buSzPts val="1000"/>
              <a:buFont typeface="DM Sans"/>
              <a:buChar char="■"/>
              <a:defRPr sz="1000"/>
            </a:lvl3pPr>
            <a:lvl4pPr indent="-292100" lvl="3" marL="1828800" algn="ctr">
              <a:spcBef>
                <a:spcPts val="800"/>
              </a:spcBef>
              <a:spcAft>
                <a:spcPts val="0"/>
              </a:spcAft>
              <a:buClr>
                <a:schemeClr val="lt1"/>
              </a:buClr>
              <a:buSzPts val="1000"/>
              <a:buFont typeface="DM Sans"/>
              <a:buChar char="●"/>
              <a:defRPr sz="1000"/>
            </a:lvl4pPr>
            <a:lvl5pPr indent="-292100" lvl="4" marL="2286000" algn="ctr">
              <a:spcBef>
                <a:spcPts val="800"/>
              </a:spcBef>
              <a:spcAft>
                <a:spcPts val="0"/>
              </a:spcAft>
              <a:buClr>
                <a:schemeClr val="lt1"/>
              </a:buClr>
              <a:buSzPts val="1000"/>
              <a:buFont typeface="DM Sans"/>
              <a:buChar char="○"/>
              <a:defRPr sz="1000"/>
            </a:lvl5pPr>
            <a:lvl6pPr indent="-292100" lvl="5" marL="2743200" algn="ctr">
              <a:spcBef>
                <a:spcPts val="800"/>
              </a:spcBef>
              <a:spcAft>
                <a:spcPts val="0"/>
              </a:spcAft>
              <a:buClr>
                <a:schemeClr val="lt1"/>
              </a:buClr>
              <a:buSzPts val="1000"/>
              <a:buFont typeface="DM Sans"/>
              <a:buChar char="■"/>
              <a:defRPr sz="1000"/>
            </a:lvl6pPr>
            <a:lvl7pPr indent="-292100" lvl="6" marL="3200400" algn="ctr">
              <a:spcBef>
                <a:spcPts val="800"/>
              </a:spcBef>
              <a:spcAft>
                <a:spcPts val="0"/>
              </a:spcAft>
              <a:buClr>
                <a:schemeClr val="lt1"/>
              </a:buClr>
              <a:buSzPts val="1000"/>
              <a:buFont typeface="DM Sans"/>
              <a:buChar char="●"/>
              <a:defRPr sz="1000"/>
            </a:lvl7pPr>
            <a:lvl8pPr indent="-292100" lvl="7" marL="3657600" algn="ctr">
              <a:spcBef>
                <a:spcPts val="800"/>
              </a:spcBef>
              <a:spcAft>
                <a:spcPts val="0"/>
              </a:spcAft>
              <a:buClr>
                <a:schemeClr val="lt1"/>
              </a:buClr>
              <a:buSzPts val="1000"/>
              <a:buFont typeface="DM Sans"/>
              <a:buChar char="○"/>
              <a:defRPr sz="1000"/>
            </a:lvl8pPr>
            <a:lvl9pPr indent="-292100" lvl="8" marL="4114800" algn="ctr">
              <a:spcBef>
                <a:spcPts val="800"/>
              </a:spcBef>
              <a:spcAft>
                <a:spcPts val="800"/>
              </a:spcAft>
              <a:buClr>
                <a:schemeClr val="lt1"/>
              </a:buClr>
              <a:buSzPts val="1000"/>
              <a:buFont typeface="DM Sans"/>
              <a:buChar char="■"/>
              <a:defRPr sz="1000"/>
            </a:lvl9pPr>
          </a:lstStyle>
          <a:p/>
        </p:txBody>
      </p:sp>
      <p:sp>
        <p:nvSpPr>
          <p:cNvPr id="227" name="Google Shape;227;p24"/>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28" name="Google Shape;228;p24"/>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29" name="Google Shape;229;p24"/>
          <p:cNvSpPr/>
          <p:nvPr>
            <p:ph idx="4" type="pic"/>
          </p:nvPr>
        </p:nvSpPr>
        <p:spPr>
          <a:xfrm>
            <a:off x="3588150" y="2027104"/>
            <a:ext cx="1967700" cy="1311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Alt 2">
  <p:cSld name="CUSTOM_2_1_1_1">
    <p:bg>
      <p:bgPr>
        <a:solidFill>
          <a:schemeClr val="accent1"/>
        </a:solidFill>
      </p:bgPr>
    </p:bg>
    <p:spTree>
      <p:nvGrpSpPr>
        <p:cNvPr id="230" name="Shape 230"/>
        <p:cNvGrpSpPr/>
        <p:nvPr/>
      </p:nvGrpSpPr>
      <p:grpSpPr>
        <a:xfrm>
          <a:off x="0" y="0"/>
          <a:ext cx="0" cy="0"/>
          <a:chOff x="0" y="0"/>
          <a:chExt cx="0" cy="0"/>
        </a:xfrm>
      </p:grpSpPr>
      <p:pic>
        <p:nvPicPr>
          <p:cNvPr descr="A modern glass skyscraper. " id="231" name="Google Shape;231;p25"/>
          <p:cNvPicPr preferRelativeResize="0"/>
          <p:nvPr/>
        </p:nvPicPr>
        <p:blipFill rotWithShape="1">
          <a:blip r:embed="rId2">
            <a:alphaModFix amt="14000"/>
          </a:blip>
          <a:srcRect b="15604" l="0" r="0" t="0"/>
          <a:stretch/>
        </p:blipFill>
        <p:spPr>
          <a:xfrm>
            <a:off x="0" y="-8150"/>
            <a:ext cx="9144003" cy="5143501"/>
          </a:xfrm>
          <a:prstGeom prst="rect">
            <a:avLst/>
          </a:prstGeom>
          <a:noFill/>
          <a:ln>
            <a:noFill/>
          </a:ln>
        </p:spPr>
      </p:pic>
      <p:sp>
        <p:nvSpPr>
          <p:cNvPr id="232" name="Google Shape;232;p2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2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5"/>
          <p:cNvSpPr txBox="1"/>
          <p:nvPr>
            <p:ph idx="2"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35" name="Google Shape;235;p25"/>
          <p:cNvSpPr txBox="1"/>
          <p:nvPr>
            <p:ph type="title"/>
          </p:nvPr>
        </p:nvSpPr>
        <p:spPr>
          <a:xfrm>
            <a:off x="1128900" y="1430400"/>
            <a:ext cx="6886200" cy="2282700"/>
          </a:xfrm>
          <a:prstGeom prst="rect">
            <a:avLst/>
          </a:prstGeom>
        </p:spPr>
        <p:txBody>
          <a:bodyPr anchorCtr="0" anchor="ctr" bIns="0" lIns="0" spcFirstLastPara="1" rIns="0" wrap="square" tIns="0">
            <a:noAutofit/>
          </a:bodyPr>
          <a:lstStyle>
            <a:lvl1pPr lvl="0" algn="ctr">
              <a:spcBef>
                <a:spcPts val="0"/>
              </a:spcBef>
              <a:spcAft>
                <a:spcPts val="0"/>
              </a:spcAft>
              <a:buNone/>
              <a:defRPr sz="2800"/>
            </a:lvl1pPr>
            <a:lvl2pPr lvl="1" algn="ctr">
              <a:lnSpc>
                <a:spcPct val="115000"/>
              </a:lnSpc>
              <a:spcBef>
                <a:spcPts val="0"/>
              </a:spcBef>
              <a:spcAft>
                <a:spcPts val="0"/>
              </a:spcAft>
              <a:buNone/>
              <a:defRPr/>
            </a:lvl2pPr>
            <a:lvl3pPr lvl="2" algn="ctr">
              <a:lnSpc>
                <a:spcPct val="115000"/>
              </a:lnSpc>
              <a:spcBef>
                <a:spcPts val="0"/>
              </a:spcBef>
              <a:spcAft>
                <a:spcPts val="0"/>
              </a:spcAft>
              <a:buNone/>
              <a:defRPr/>
            </a:lvl3pPr>
            <a:lvl4pPr lvl="3" algn="ctr">
              <a:lnSpc>
                <a:spcPct val="115000"/>
              </a:lnSpc>
              <a:spcBef>
                <a:spcPts val="0"/>
              </a:spcBef>
              <a:spcAft>
                <a:spcPts val="0"/>
              </a:spcAft>
              <a:buNone/>
              <a:defRPr/>
            </a:lvl4pPr>
            <a:lvl5pPr lvl="4" algn="ctr">
              <a:lnSpc>
                <a:spcPct val="115000"/>
              </a:lnSpc>
              <a:spcBef>
                <a:spcPts val="0"/>
              </a:spcBef>
              <a:spcAft>
                <a:spcPts val="0"/>
              </a:spcAft>
              <a:buNone/>
              <a:defRPr/>
            </a:lvl5pPr>
            <a:lvl6pPr lvl="5" algn="ctr">
              <a:lnSpc>
                <a:spcPct val="115000"/>
              </a:lnSpc>
              <a:spcBef>
                <a:spcPts val="0"/>
              </a:spcBef>
              <a:spcAft>
                <a:spcPts val="0"/>
              </a:spcAft>
              <a:buNone/>
              <a:defRPr/>
            </a:lvl6pPr>
            <a:lvl7pPr lvl="6" algn="ctr">
              <a:lnSpc>
                <a:spcPct val="115000"/>
              </a:lnSpc>
              <a:spcBef>
                <a:spcPts val="0"/>
              </a:spcBef>
              <a:spcAft>
                <a:spcPts val="0"/>
              </a:spcAft>
              <a:buNone/>
              <a:defRPr/>
            </a:lvl7pPr>
            <a:lvl8pPr lvl="7" algn="ctr">
              <a:lnSpc>
                <a:spcPct val="115000"/>
              </a:lnSpc>
              <a:spcBef>
                <a:spcPts val="0"/>
              </a:spcBef>
              <a:spcAft>
                <a:spcPts val="0"/>
              </a:spcAft>
              <a:buNone/>
              <a:defRPr/>
            </a:lvl8pPr>
            <a:lvl9pPr lvl="8" algn="ctr">
              <a:lnSpc>
                <a:spcPct val="115000"/>
              </a:lnSpc>
              <a:spcBef>
                <a:spcPts val="0"/>
              </a:spcBef>
              <a:spcAft>
                <a:spcPts val="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verview - Six modules">
  <p:cSld name="CUSTOM_3">
    <p:bg>
      <p:bgPr>
        <a:solidFill>
          <a:schemeClr val="lt1"/>
        </a:solidFill>
      </p:bgPr>
    </p:bg>
    <p:spTree>
      <p:nvGrpSpPr>
        <p:cNvPr id="236" name="Shape 236"/>
        <p:cNvGrpSpPr/>
        <p:nvPr/>
      </p:nvGrpSpPr>
      <p:grpSpPr>
        <a:xfrm>
          <a:off x="0" y="0"/>
          <a:ext cx="0" cy="0"/>
          <a:chOff x="0" y="0"/>
          <a:chExt cx="0" cy="0"/>
        </a:xfrm>
      </p:grpSpPr>
      <p:cxnSp>
        <p:nvCxnSpPr>
          <p:cNvPr id="237" name="Google Shape;237;p26"/>
          <p:cNvCxnSpPr/>
          <p:nvPr/>
        </p:nvCxnSpPr>
        <p:spPr>
          <a:xfrm>
            <a:off x="6096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8" name="Google Shape;238;p26"/>
          <p:cNvCxnSpPr/>
          <p:nvPr/>
        </p:nvCxnSpPr>
        <p:spPr>
          <a:xfrm>
            <a:off x="3048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9" name="Google Shape;239;p26"/>
          <p:cNvCxnSpPr/>
          <p:nvPr/>
        </p:nvCxnSpPr>
        <p:spPr>
          <a:xfrm>
            <a:off x="50" y="3174279"/>
            <a:ext cx="9144000" cy="0"/>
          </a:xfrm>
          <a:prstGeom prst="straightConnector1">
            <a:avLst/>
          </a:prstGeom>
          <a:noFill/>
          <a:ln cap="flat" cmpd="sng" w="19050">
            <a:solidFill>
              <a:schemeClr val="lt1"/>
            </a:solidFill>
            <a:prstDash val="solid"/>
            <a:round/>
            <a:headEnd len="med" w="med" type="none"/>
            <a:tailEnd len="med" w="med" type="none"/>
          </a:ln>
        </p:spPr>
      </p:cxnSp>
      <p:sp>
        <p:nvSpPr>
          <p:cNvPr id="240" name="Google Shape;240;p26"/>
          <p:cNvSpPr txBox="1"/>
          <p:nvPr>
            <p:ph idx="1" type="subTitle"/>
          </p:nvPr>
        </p:nvSpPr>
        <p:spPr>
          <a:xfrm>
            <a:off x="363200"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1" name="Google Shape;241;p26"/>
          <p:cNvSpPr txBox="1"/>
          <p:nvPr>
            <p:ph idx="2" type="subTitle"/>
          </p:nvPr>
        </p:nvSpPr>
        <p:spPr>
          <a:xfrm>
            <a:off x="361975"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2" name="Google Shape;242;p2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26"/>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44" name="Google Shape;244;p26"/>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45" name="Google Shape;245;p26"/>
          <p:cNvSpPr txBox="1"/>
          <p:nvPr>
            <p:ph idx="4" type="subTitle"/>
          </p:nvPr>
        </p:nvSpPr>
        <p:spPr>
          <a:xfrm>
            <a:off x="341182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6" name="Google Shape;246;p26"/>
          <p:cNvSpPr txBox="1"/>
          <p:nvPr>
            <p:ph idx="5" type="subTitle"/>
          </p:nvPr>
        </p:nvSpPr>
        <p:spPr>
          <a:xfrm>
            <a:off x="341060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7" name="Google Shape;247;p26"/>
          <p:cNvSpPr txBox="1"/>
          <p:nvPr>
            <p:ph idx="6" type="subTitle"/>
          </p:nvPr>
        </p:nvSpPr>
        <p:spPr>
          <a:xfrm>
            <a:off x="646047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8" name="Google Shape;248;p26"/>
          <p:cNvSpPr txBox="1"/>
          <p:nvPr>
            <p:ph idx="7" type="subTitle"/>
          </p:nvPr>
        </p:nvSpPr>
        <p:spPr>
          <a:xfrm>
            <a:off x="645925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9" name="Google Shape;249;p26"/>
          <p:cNvSpPr txBox="1"/>
          <p:nvPr>
            <p:ph idx="8" type="subTitle"/>
          </p:nvPr>
        </p:nvSpPr>
        <p:spPr>
          <a:xfrm>
            <a:off x="363200"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0" name="Google Shape;250;p26"/>
          <p:cNvSpPr txBox="1"/>
          <p:nvPr>
            <p:ph idx="9" type="subTitle"/>
          </p:nvPr>
        </p:nvSpPr>
        <p:spPr>
          <a:xfrm>
            <a:off x="361975"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1" name="Google Shape;251;p26"/>
          <p:cNvSpPr txBox="1"/>
          <p:nvPr>
            <p:ph idx="13" type="subTitle"/>
          </p:nvPr>
        </p:nvSpPr>
        <p:spPr>
          <a:xfrm>
            <a:off x="341182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2" name="Google Shape;252;p26"/>
          <p:cNvSpPr txBox="1"/>
          <p:nvPr>
            <p:ph idx="14" type="subTitle"/>
          </p:nvPr>
        </p:nvSpPr>
        <p:spPr>
          <a:xfrm>
            <a:off x="341060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3" name="Google Shape;253;p26"/>
          <p:cNvSpPr txBox="1"/>
          <p:nvPr>
            <p:ph idx="15" type="subTitle"/>
          </p:nvPr>
        </p:nvSpPr>
        <p:spPr>
          <a:xfrm>
            <a:off x="646047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4" name="Google Shape;254;p26"/>
          <p:cNvSpPr txBox="1"/>
          <p:nvPr>
            <p:ph idx="16" type="subTitle"/>
          </p:nvPr>
        </p:nvSpPr>
        <p:spPr>
          <a:xfrm>
            <a:off x="645925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1">
  <p:cSld name="CUSTOM_4">
    <p:spTree>
      <p:nvGrpSpPr>
        <p:cNvPr id="255" name="Shape 255"/>
        <p:cNvGrpSpPr/>
        <p:nvPr/>
      </p:nvGrpSpPr>
      <p:grpSpPr>
        <a:xfrm>
          <a:off x="0" y="0"/>
          <a:ext cx="0" cy="0"/>
          <a:chOff x="0" y="0"/>
          <a:chExt cx="0" cy="0"/>
        </a:xfrm>
      </p:grpSpPr>
      <p:sp>
        <p:nvSpPr>
          <p:cNvPr id="256" name="Google Shape;256;p27"/>
          <p:cNvSpPr txBox="1"/>
          <p:nvPr>
            <p:ph idx="1" type="subTitle"/>
          </p:nvPr>
        </p:nvSpPr>
        <p:spPr>
          <a:xfrm>
            <a:off x="742900" y="2158550"/>
            <a:ext cx="3213000" cy="138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57" name="Google Shape;257;p27"/>
          <p:cNvSpPr txBox="1"/>
          <p:nvPr>
            <p:ph idx="2" type="body"/>
          </p:nvPr>
        </p:nvSpPr>
        <p:spPr>
          <a:xfrm>
            <a:off x="742900" y="2381875"/>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58" name="Google Shape;258;p27"/>
          <p:cNvSpPr/>
          <p:nvPr>
            <p:ph idx="3" type="pic"/>
          </p:nvPr>
        </p:nvSpPr>
        <p:spPr>
          <a:xfrm>
            <a:off x="5402575" y="0"/>
            <a:ext cx="3739800" cy="3129600"/>
          </a:xfrm>
          <a:prstGeom prst="rect">
            <a:avLst/>
          </a:prstGeom>
          <a:noFill/>
          <a:ln cap="flat" cmpd="sng" w="9525">
            <a:solidFill>
              <a:schemeClr val="accent6"/>
            </a:solidFill>
            <a:prstDash val="solid"/>
            <a:round/>
            <a:headEnd len="sm" w="sm" type="none"/>
            <a:tailEnd len="sm" w="sm" type="none"/>
          </a:ln>
        </p:spPr>
      </p:sp>
      <p:sp>
        <p:nvSpPr>
          <p:cNvPr id="259" name="Google Shape;259;p27"/>
          <p:cNvSpPr txBox="1"/>
          <p:nvPr>
            <p:ph type="title"/>
          </p:nvPr>
        </p:nvSpPr>
        <p:spPr>
          <a:xfrm>
            <a:off x="361975" y="988550"/>
            <a:ext cx="4297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60" name="Google Shape;260;p27"/>
          <p:cNvSpPr txBox="1"/>
          <p:nvPr>
            <p:ph idx="4"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2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27"/>
          <p:cNvSpPr txBox="1"/>
          <p:nvPr>
            <p:ph idx="5"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27"/>
          <p:cNvSpPr txBox="1"/>
          <p:nvPr>
            <p:ph idx="6" type="subTitle"/>
          </p:nvPr>
        </p:nvSpPr>
        <p:spPr>
          <a:xfrm>
            <a:off x="5785175" y="3335324"/>
            <a:ext cx="299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64" name="Google Shape;264;p27"/>
          <p:cNvSpPr txBox="1"/>
          <p:nvPr>
            <p:ph idx="7" type="subTitle"/>
          </p:nvPr>
        </p:nvSpPr>
        <p:spPr>
          <a:xfrm>
            <a:off x="742900" y="3910855"/>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5" name="Google Shape;265;p27"/>
          <p:cNvSpPr txBox="1"/>
          <p:nvPr>
            <p:ph idx="8" type="body"/>
          </p:nvPr>
        </p:nvSpPr>
        <p:spPr>
          <a:xfrm>
            <a:off x="742900" y="4134180"/>
            <a:ext cx="3213000" cy="461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6" name="Google Shape;266;p27"/>
          <p:cNvSpPr txBox="1"/>
          <p:nvPr>
            <p:ph idx="9" type="subTitle"/>
          </p:nvPr>
        </p:nvSpPr>
        <p:spPr>
          <a:xfrm>
            <a:off x="742900" y="3050778"/>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7" name="Google Shape;267;p27"/>
          <p:cNvSpPr txBox="1"/>
          <p:nvPr>
            <p:ph idx="13" type="body"/>
          </p:nvPr>
        </p:nvSpPr>
        <p:spPr>
          <a:xfrm>
            <a:off x="742900" y="3274103"/>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8" name="Google Shape;268;p27"/>
          <p:cNvSpPr txBox="1"/>
          <p:nvPr>
            <p:ph idx="14" type="body"/>
          </p:nvPr>
        </p:nvSpPr>
        <p:spPr>
          <a:xfrm>
            <a:off x="5785175" y="4134175"/>
            <a:ext cx="2991600" cy="461700"/>
          </a:xfrm>
          <a:prstGeom prst="rect">
            <a:avLst/>
          </a:prstGeom>
        </p:spPr>
        <p:txBody>
          <a:bodyPr anchorCtr="0" anchor="b" bIns="0" lIns="0" spcFirstLastPara="1" rIns="0" wrap="square" tIns="0">
            <a:noAutofit/>
          </a:bodyPr>
          <a:lstStyle>
            <a:lvl1pPr indent="-292100" lvl="0" marL="457200">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2">
  <p:cSld name="CUSTOM_4_1">
    <p:spTree>
      <p:nvGrpSpPr>
        <p:cNvPr id="269" name="Shape 269"/>
        <p:cNvGrpSpPr/>
        <p:nvPr/>
      </p:nvGrpSpPr>
      <p:grpSpPr>
        <a:xfrm>
          <a:off x="0" y="0"/>
          <a:ext cx="0" cy="0"/>
          <a:chOff x="0" y="0"/>
          <a:chExt cx="0" cy="0"/>
        </a:xfrm>
      </p:grpSpPr>
      <p:sp>
        <p:nvSpPr>
          <p:cNvPr id="270" name="Google Shape;270;p28"/>
          <p:cNvSpPr/>
          <p:nvPr>
            <p:ph idx="2" type="pic"/>
          </p:nvPr>
        </p:nvSpPr>
        <p:spPr>
          <a:xfrm>
            <a:off x="75" y="0"/>
            <a:ext cx="2853300" cy="2436600"/>
          </a:xfrm>
          <a:prstGeom prst="rect">
            <a:avLst/>
          </a:prstGeom>
          <a:noFill/>
          <a:ln>
            <a:noFill/>
          </a:ln>
        </p:spPr>
      </p:sp>
      <p:sp>
        <p:nvSpPr>
          <p:cNvPr id="271" name="Google Shape;271;p2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28"/>
          <p:cNvSpPr txBox="1"/>
          <p:nvPr>
            <p:ph idx="1" type="subTitle"/>
          </p:nvPr>
        </p:nvSpPr>
        <p:spPr>
          <a:xfrm>
            <a:off x="361975" y="2614325"/>
            <a:ext cx="206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Four members">
  <p:cSld name="CUSTOM_5">
    <p:bg>
      <p:bgPr>
        <a:solidFill>
          <a:schemeClr val="lt1"/>
        </a:solidFill>
      </p:bgPr>
    </p:bg>
    <p:spTree>
      <p:nvGrpSpPr>
        <p:cNvPr id="273" name="Shape 273"/>
        <p:cNvGrpSpPr/>
        <p:nvPr/>
      </p:nvGrpSpPr>
      <p:grpSpPr>
        <a:xfrm>
          <a:off x="0" y="0"/>
          <a:ext cx="0" cy="0"/>
          <a:chOff x="0" y="0"/>
          <a:chExt cx="0" cy="0"/>
        </a:xfrm>
      </p:grpSpPr>
      <p:sp>
        <p:nvSpPr>
          <p:cNvPr id="274" name="Google Shape;274;p29"/>
          <p:cNvSpPr txBox="1"/>
          <p:nvPr>
            <p:ph idx="1" type="body"/>
          </p:nvPr>
        </p:nvSpPr>
        <p:spPr>
          <a:xfrm>
            <a:off x="3528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5" name="Google Shape;275;p29"/>
          <p:cNvSpPr txBox="1"/>
          <p:nvPr>
            <p:ph idx="2" type="body"/>
          </p:nvPr>
        </p:nvSpPr>
        <p:spPr>
          <a:xfrm>
            <a:off x="7187875"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6" name="Google Shape;276;p29"/>
          <p:cNvSpPr txBox="1"/>
          <p:nvPr>
            <p:ph idx="3" type="body"/>
          </p:nvPr>
        </p:nvSpPr>
        <p:spPr>
          <a:xfrm>
            <a:off x="49244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7" name="Google Shape;277;p29"/>
          <p:cNvSpPr txBox="1"/>
          <p:nvPr>
            <p:ph idx="4" type="body"/>
          </p:nvPr>
        </p:nvSpPr>
        <p:spPr>
          <a:xfrm>
            <a:off x="2643063"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8" name="Google Shape;278;p29"/>
          <p:cNvSpPr/>
          <p:nvPr>
            <p:ph idx="5" type="pic"/>
          </p:nvPr>
        </p:nvSpPr>
        <p:spPr>
          <a:xfrm>
            <a:off x="2941550" y="1923334"/>
            <a:ext cx="991800" cy="991800"/>
          </a:xfrm>
          <a:prstGeom prst="rect">
            <a:avLst/>
          </a:prstGeom>
          <a:noFill/>
          <a:ln>
            <a:noFill/>
          </a:ln>
        </p:spPr>
      </p:sp>
      <p:sp>
        <p:nvSpPr>
          <p:cNvPr id="279" name="Google Shape;279;p29"/>
          <p:cNvSpPr/>
          <p:nvPr>
            <p:ph idx="6" type="pic"/>
          </p:nvPr>
        </p:nvSpPr>
        <p:spPr>
          <a:xfrm>
            <a:off x="5227063" y="1923334"/>
            <a:ext cx="991800" cy="991800"/>
          </a:xfrm>
          <a:prstGeom prst="rect">
            <a:avLst/>
          </a:prstGeom>
          <a:noFill/>
          <a:ln>
            <a:noFill/>
          </a:ln>
        </p:spPr>
      </p:sp>
      <p:sp>
        <p:nvSpPr>
          <p:cNvPr id="280" name="Google Shape;280;p29"/>
          <p:cNvSpPr/>
          <p:nvPr>
            <p:ph idx="7" type="pic"/>
          </p:nvPr>
        </p:nvSpPr>
        <p:spPr>
          <a:xfrm>
            <a:off x="7495263" y="1923334"/>
            <a:ext cx="991800" cy="991800"/>
          </a:xfrm>
          <a:prstGeom prst="rect">
            <a:avLst/>
          </a:prstGeom>
          <a:noFill/>
          <a:ln>
            <a:noFill/>
          </a:ln>
        </p:spPr>
      </p:sp>
      <p:cxnSp>
        <p:nvCxnSpPr>
          <p:cNvPr id="281" name="Google Shape;281;p29"/>
          <p:cNvCxnSpPr/>
          <p:nvPr/>
        </p:nvCxnSpPr>
        <p:spPr>
          <a:xfrm>
            <a:off x="22861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2" name="Google Shape;282;p29"/>
          <p:cNvCxnSpPr/>
          <p:nvPr/>
        </p:nvCxnSpPr>
        <p:spPr>
          <a:xfrm>
            <a:off x="45805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3" name="Google Shape;283;p29"/>
          <p:cNvCxnSpPr/>
          <p:nvPr/>
        </p:nvCxnSpPr>
        <p:spPr>
          <a:xfrm>
            <a:off x="6857075" y="1801500"/>
            <a:ext cx="0" cy="3342000"/>
          </a:xfrm>
          <a:prstGeom prst="straightConnector1">
            <a:avLst/>
          </a:prstGeom>
          <a:noFill/>
          <a:ln cap="flat" cmpd="sng" w="19050">
            <a:solidFill>
              <a:schemeClr val="lt1"/>
            </a:solidFill>
            <a:prstDash val="solid"/>
            <a:round/>
            <a:headEnd len="med" w="med" type="none"/>
            <a:tailEnd len="med" w="med" type="none"/>
          </a:ln>
        </p:spPr>
      </p:cxnSp>
      <p:sp>
        <p:nvSpPr>
          <p:cNvPr id="284" name="Google Shape;284;p29"/>
          <p:cNvSpPr/>
          <p:nvPr>
            <p:ph idx="8" type="pic"/>
          </p:nvPr>
        </p:nvSpPr>
        <p:spPr>
          <a:xfrm>
            <a:off x="651288" y="1923334"/>
            <a:ext cx="991800" cy="991800"/>
          </a:xfrm>
          <a:prstGeom prst="rect">
            <a:avLst/>
          </a:prstGeom>
          <a:noFill/>
          <a:ln>
            <a:noFill/>
          </a:ln>
        </p:spPr>
      </p:sp>
      <p:sp>
        <p:nvSpPr>
          <p:cNvPr id="285" name="Google Shape;285;p29"/>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86" name="Google Shape;286;p2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87" name="Google Shape;287;p29"/>
          <p:cNvSpPr txBox="1"/>
          <p:nvPr>
            <p:ph idx="9"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88" name="Google Shape;288;p29"/>
          <p:cNvSpPr txBox="1"/>
          <p:nvPr>
            <p:ph idx="13" type="subTitle"/>
          </p:nvPr>
        </p:nvSpPr>
        <p:spPr>
          <a:xfrm>
            <a:off x="3532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89" name="Google Shape;289;p29"/>
          <p:cNvSpPr txBox="1"/>
          <p:nvPr>
            <p:ph idx="14" type="subTitle"/>
          </p:nvPr>
        </p:nvSpPr>
        <p:spPr>
          <a:xfrm>
            <a:off x="3532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0" name="Google Shape;290;p29"/>
          <p:cNvSpPr txBox="1"/>
          <p:nvPr>
            <p:ph idx="15" type="subTitle"/>
          </p:nvPr>
        </p:nvSpPr>
        <p:spPr>
          <a:xfrm>
            <a:off x="3532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1" name="Google Shape;291;p29"/>
          <p:cNvSpPr txBox="1"/>
          <p:nvPr>
            <p:ph idx="16" type="subTitle"/>
          </p:nvPr>
        </p:nvSpPr>
        <p:spPr>
          <a:xfrm>
            <a:off x="7188325"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2" name="Google Shape;292;p29"/>
          <p:cNvSpPr txBox="1"/>
          <p:nvPr>
            <p:ph idx="17" type="subTitle"/>
          </p:nvPr>
        </p:nvSpPr>
        <p:spPr>
          <a:xfrm>
            <a:off x="7188325"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3" name="Google Shape;293;p29"/>
          <p:cNvSpPr txBox="1"/>
          <p:nvPr>
            <p:ph idx="18" type="subTitle"/>
          </p:nvPr>
        </p:nvSpPr>
        <p:spPr>
          <a:xfrm>
            <a:off x="7188325"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4" name="Google Shape;294;p29"/>
          <p:cNvSpPr txBox="1"/>
          <p:nvPr>
            <p:ph idx="19" type="subTitle"/>
          </p:nvPr>
        </p:nvSpPr>
        <p:spPr>
          <a:xfrm>
            <a:off x="49248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5" name="Google Shape;295;p29"/>
          <p:cNvSpPr txBox="1"/>
          <p:nvPr>
            <p:ph idx="20" type="subTitle"/>
          </p:nvPr>
        </p:nvSpPr>
        <p:spPr>
          <a:xfrm>
            <a:off x="49248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6" name="Google Shape;296;p29"/>
          <p:cNvSpPr txBox="1"/>
          <p:nvPr>
            <p:ph idx="21" type="subTitle"/>
          </p:nvPr>
        </p:nvSpPr>
        <p:spPr>
          <a:xfrm>
            <a:off x="49248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7" name="Google Shape;297;p29"/>
          <p:cNvSpPr txBox="1"/>
          <p:nvPr>
            <p:ph idx="22" type="subTitle"/>
          </p:nvPr>
        </p:nvSpPr>
        <p:spPr>
          <a:xfrm>
            <a:off x="2643513"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8" name="Google Shape;298;p29"/>
          <p:cNvSpPr txBox="1"/>
          <p:nvPr>
            <p:ph idx="23" type="subTitle"/>
          </p:nvPr>
        </p:nvSpPr>
        <p:spPr>
          <a:xfrm>
            <a:off x="2643513"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9" name="Google Shape;299;p29"/>
          <p:cNvSpPr txBox="1"/>
          <p:nvPr>
            <p:ph idx="24" type="subTitle"/>
          </p:nvPr>
        </p:nvSpPr>
        <p:spPr>
          <a:xfrm>
            <a:off x="2643513"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Eight members">
  <p:cSld name="CUSTOM_6">
    <p:spTree>
      <p:nvGrpSpPr>
        <p:cNvPr id="300" name="Shape 300"/>
        <p:cNvGrpSpPr/>
        <p:nvPr/>
      </p:nvGrpSpPr>
      <p:grpSpPr>
        <a:xfrm>
          <a:off x="0" y="0"/>
          <a:ext cx="0" cy="0"/>
          <a:chOff x="0" y="0"/>
          <a:chExt cx="0" cy="0"/>
        </a:xfrm>
      </p:grpSpPr>
      <p:sp>
        <p:nvSpPr>
          <p:cNvPr id="301" name="Google Shape;301;p30"/>
          <p:cNvSpPr txBox="1"/>
          <p:nvPr>
            <p:ph idx="1" type="subTitle"/>
          </p:nvPr>
        </p:nvSpPr>
        <p:spPr>
          <a:xfrm>
            <a:off x="675060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2" name="Google Shape;302;p30"/>
          <p:cNvSpPr txBox="1"/>
          <p:nvPr>
            <p:ph idx="2" type="subTitle"/>
          </p:nvPr>
        </p:nvSpPr>
        <p:spPr>
          <a:xfrm>
            <a:off x="675060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3" name="Google Shape;303;p30"/>
          <p:cNvSpPr txBox="1"/>
          <p:nvPr>
            <p:ph idx="3" type="subTitle"/>
          </p:nvPr>
        </p:nvSpPr>
        <p:spPr>
          <a:xfrm>
            <a:off x="675060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4" name="Google Shape;304;p30"/>
          <p:cNvSpPr/>
          <p:nvPr>
            <p:ph idx="4" type="pic"/>
          </p:nvPr>
        </p:nvSpPr>
        <p:spPr>
          <a:xfrm>
            <a:off x="6080709" y="1066100"/>
            <a:ext cx="530400" cy="530400"/>
          </a:xfrm>
          <a:prstGeom prst="rect">
            <a:avLst/>
          </a:prstGeom>
          <a:noFill/>
          <a:ln>
            <a:noFill/>
          </a:ln>
        </p:spPr>
      </p:sp>
      <p:sp>
        <p:nvSpPr>
          <p:cNvPr id="305" name="Google Shape;305;p30"/>
          <p:cNvSpPr txBox="1"/>
          <p:nvPr>
            <p:ph idx="5" type="subTitle"/>
          </p:nvPr>
        </p:nvSpPr>
        <p:spPr>
          <a:xfrm>
            <a:off x="382455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6" name="Google Shape;306;p30"/>
          <p:cNvSpPr txBox="1"/>
          <p:nvPr>
            <p:ph idx="6" type="subTitle"/>
          </p:nvPr>
        </p:nvSpPr>
        <p:spPr>
          <a:xfrm>
            <a:off x="382455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7" name="Google Shape;307;p30"/>
          <p:cNvSpPr txBox="1"/>
          <p:nvPr>
            <p:ph idx="7" type="subTitle"/>
          </p:nvPr>
        </p:nvSpPr>
        <p:spPr>
          <a:xfrm>
            <a:off x="382455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8" name="Google Shape;308;p30"/>
          <p:cNvSpPr/>
          <p:nvPr>
            <p:ph idx="8" type="pic"/>
          </p:nvPr>
        </p:nvSpPr>
        <p:spPr>
          <a:xfrm>
            <a:off x="3154659" y="1066100"/>
            <a:ext cx="530400" cy="530400"/>
          </a:xfrm>
          <a:prstGeom prst="rect">
            <a:avLst/>
          </a:prstGeom>
          <a:noFill/>
          <a:ln>
            <a:noFill/>
          </a:ln>
        </p:spPr>
      </p:sp>
      <p:sp>
        <p:nvSpPr>
          <p:cNvPr id="309" name="Google Shape;309;p30"/>
          <p:cNvSpPr txBox="1"/>
          <p:nvPr>
            <p:ph idx="9" type="subTitle"/>
          </p:nvPr>
        </p:nvSpPr>
        <p:spPr>
          <a:xfrm>
            <a:off x="675060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0" name="Google Shape;310;p30"/>
          <p:cNvSpPr txBox="1"/>
          <p:nvPr>
            <p:ph idx="13" type="subTitle"/>
          </p:nvPr>
        </p:nvSpPr>
        <p:spPr>
          <a:xfrm>
            <a:off x="675060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1" name="Google Shape;311;p30"/>
          <p:cNvSpPr txBox="1"/>
          <p:nvPr>
            <p:ph idx="14" type="subTitle"/>
          </p:nvPr>
        </p:nvSpPr>
        <p:spPr>
          <a:xfrm>
            <a:off x="675060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2" name="Google Shape;312;p30"/>
          <p:cNvSpPr/>
          <p:nvPr>
            <p:ph idx="15" type="pic"/>
          </p:nvPr>
        </p:nvSpPr>
        <p:spPr>
          <a:xfrm>
            <a:off x="6080709" y="1975864"/>
            <a:ext cx="530400" cy="530400"/>
          </a:xfrm>
          <a:prstGeom prst="rect">
            <a:avLst/>
          </a:prstGeom>
          <a:noFill/>
          <a:ln>
            <a:noFill/>
          </a:ln>
        </p:spPr>
      </p:sp>
      <p:sp>
        <p:nvSpPr>
          <p:cNvPr id="313" name="Google Shape;313;p30"/>
          <p:cNvSpPr txBox="1"/>
          <p:nvPr>
            <p:ph idx="16" type="subTitle"/>
          </p:nvPr>
        </p:nvSpPr>
        <p:spPr>
          <a:xfrm>
            <a:off x="382455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4" name="Google Shape;314;p30"/>
          <p:cNvSpPr txBox="1"/>
          <p:nvPr>
            <p:ph idx="17" type="subTitle"/>
          </p:nvPr>
        </p:nvSpPr>
        <p:spPr>
          <a:xfrm>
            <a:off x="382455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5" name="Google Shape;315;p30"/>
          <p:cNvSpPr txBox="1"/>
          <p:nvPr>
            <p:ph idx="18" type="subTitle"/>
          </p:nvPr>
        </p:nvSpPr>
        <p:spPr>
          <a:xfrm>
            <a:off x="382455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6" name="Google Shape;316;p30"/>
          <p:cNvSpPr/>
          <p:nvPr>
            <p:ph idx="19" type="pic"/>
          </p:nvPr>
        </p:nvSpPr>
        <p:spPr>
          <a:xfrm>
            <a:off x="3154659" y="1975864"/>
            <a:ext cx="530400" cy="530400"/>
          </a:xfrm>
          <a:prstGeom prst="rect">
            <a:avLst/>
          </a:prstGeom>
          <a:noFill/>
          <a:ln>
            <a:noFill/>
          </a:ln>
        </p:spPr>
      </p:sp>
      <p:sp>
        <p:nvSpPr>
          <p:cNvPr id="317" name="Google Shape;317;p30"/>
          <p:cNvSpPr txBox="1"/>
          <p:nvPr>
            <p:ph idx="20" type="subTitle"/>
          </p:nvPr>
        </p:nvSpPr>
        <p:spPr>
          <a:xfrm>
            <a:off x="675060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8" name="Google Shape;318;p30"/>
          <p:cNvSpPr txBox="1"/>
          <p:nvPr>
            <p:ph idx="21" type="subTitle"/>
          </p:nvPr>
        </p:nvSpPr>
        <p:spPr>
          <a:xfrm>
            <a:off x="675060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9" name="Google Shape;319;p30"/>
          <p:cNvSpPr txBox="1"/>
          <p:nvPr>
            <p:ph idx="22" type="subTitle"/>
          </p:nvPr>
        </p:nvSpPr>
        <p:spPr>
          <a:xfrm>
            <a:off x="675060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0" name="Google Shape;320;p30"/>
          <p:cNvSpPr/>
          <p:nvPr>
            <p:ph idx="23" type="pic"/>
          </p:nvPr>
        </p:nvSpPr>
        <p:spPr>
          <a:xfrm>
            <a:off x="6080709" y="2883852"/>
            <a:ext cx="530400" cy="530400"/>
          </a:xfrm>
          <a:prstGeom prst="rect">
            <a:avLst/>
          </a:prstGeom>
          <a:noFill/>
          <a:ln>
            <a:noFill/>
          </a:ln>
        </p:spPr>
      </p:sp>
      <p:sp>
        <p:nvSpPr>
          <p:cNvPr id="321" name="Google Shape;321;p30"/>
          <p:cNvSpPr txBox="1"/>
          <p:nvPr>
            <p:ph idx="24" type="subTitle"/>
          </p:nvPr>
        </p:nvSpPr>
        <p:spPr>
          <a:xfrm>
            <a:off x="382455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2" name="Google Shape;322;p30"/>
          <p:cNvSpPr txBox="1"/>
          <p:nvPr>
            <p:ph idx="25" type="subTitle"/>
          </p:nvPr>
        </p:nvSpPr>
        <p:spPr>
          <a:xfrm>
            <a:off x="382455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3" name="Google Shape;323;p30"/>
          <p:cNvSpPr txBox="1"/>
          <p:nvPr>
            <p:ph idx="26" type="subTitle"/>
          </p:nvPr>
        </p:nvSpPr>
        <p:spPr>
          <a:xfrm>
            <a:off x="382455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4" name="Google Shape;324;p30"/>
          <p:cNvSpPr/>
          <p:nvPr>
            <p:ph idx="27" type="pic"/>
          </p:nvPr>
        </p:nvSpPr>
        <p:spPr>
          <a:xfrm>
            <a:off x="3154659" y="2883852"/>
            <a:ext cx="530400" cy="530400"/>
          </a:xfrm>
          <a:prstGeom prst="rect">
            <a:avLst/>
          </a:prstGeom>
          <a:noFill/>
          <a:ln>
            <a:noFill/>
          </a:ln>
        </p:spPr>
      </p:sp>
      <p:sp>
        <p:nvSpPr>
          <p:cNvPr id="325" name="Google Shape;325;p30"/>
          <p:cNvSpPr txBox="1"/>
          <p:nvPr>
            <p:ph idx="28" type="subTitle"/>
          </p:nvPr>
        </p:nvSpPr>
        <p:spPr>
          <a:xfrm>
            <a:off x="675060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6" name="Google Shape;326;p30"/>
          <p:cNvSpPr txBox="1"/>
          <p:nvPr>
            <p:ph idx="29" type="subTitle"/>
          </p:nvPr>
        </p:nvSpPr>
        <p:spPr>
          <a:xfrm>
            <a:off x="675060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7" name="Google Shape;327;p30"/>
          <p:cNvSpPr txBox="1"/>
          <p:nvPr>
            <p:ph idx="30" type="subTitle"/>
          </p:nvPr>
        </p:nvSpPr>
        <p:spPr>
          <a:xfrm>
            <a:off x="675060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8" name="Google Shape;328;p30"/>
          <p:cNvSpPr/>
          <p:nvPr>
            <p:ph idx="31" type="pic"/>
          </p:nvPr>
        </p:nvSpPr>
        <p:spPr>
          <a:xfrm>
            <a:off x="6080709" y="3805056"/>
            <a:ext cx="530400" cy="530400"/>
          </a:xfrm>
          <a:prstGeom prst="rect">
            <a:avLst/>
          </a:prstGeom>
          <a:noFill/>
          <a:ln>
            <a:noFill/>
          </a:ln>
        </p:spPr>
      </p:sp>
      <p:sp>
        <p:nvSpPr>
          <p:cNvPr id="329" name="Google Shape;329;p30"/>
          <p:cNvSpPr txBox="1"/>
          <p:nvPr>
            <p:ph idx="32" type="subTitle"/>
          </p:nvPr>
        </p:nvSpPr>
        <p:spPr>
          <a:xfrm>
            <a:off x="382455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30" name="Google Shape;330;p30"/>
          <p:cNvSpPr txBox="1"/>
          <p:nvPr>
            <p:ph idx="33" type="subTitle"/>
          </p:nvPr>
        </p:nvSpPr>
        <p:spPr>
          <a:xfrm>
            <a:off x="382455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31" name="Google Shape;331;p30"/>
          <p:cNvSpPr txBox="1"/>
          <p:nvPr>
            <p:ph idx="34" type="subTitle"/>
          </p:nvPr>
        </p:nvSpPr>
        <p:spPr>
          <a:xfrm>
            <a:off x="382455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32" name="Google Shape;332;p30"/>
          <p:cNvSpPr/>
          <p:nvPr>
            <p:ph idx="35" type="pic"/>
          </p:nvPr>
        </p:nvSpPr>
        <p:spPr>
          <a:xfrm>
            <a:off x="3154659" y="3805056"/>
            <a:ext cx="530400" cy="530400"/>
          </a:xfrm>
          <a:prstGeom prst="rect">
            <a:avLst/>
          </a:prstGeom>
          <a:noFill/>
          <a:ln>
            <a:noFill/>
          </a:ln>
        </p:spPr>
      </p:sp>
      <p:sp>
        <p:nvSpPr>
          <p:cNvPr id="333" name="Google Shape;333;p30"/>
          <p:cNvSpPr txBox="1"/>
          <p:nvPr>
            <p:ph type="title"/>
          </p:nvPr>
        </p:nvSpPr>
        <p:spPr>
          <a:xfrm>
            <a:off x="361975" y="962100"/>
            <a:ext cx="24507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4" name="Google Shape;334;p3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35" name="Google Shape;335;p30"/>
          <p:cNvSpPr txBox="1"/>
          <p:nvPr>
            <p:ph idx="3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yebrow ">
  <p:cSld name="BLANK_1_1_1_1_2_1">
    <p:spTree>
      <p:nvGrpSpPr>
        <p:cNvPr id="21" name="Shape 21"/>
        <p:cNvGrpSpPr/>
        <p:nvPr/>
      </p:nvGrpSpPr>
      <p:grpSpPr>
        <a:xfrm>
          <a:off x="0" y="0"/>
          <a:ext cx="0" cy="0"/>
          <a:chOff x="0" y="0"/>
          <a:chExt cx="0" cy="0"/>
        </a:xfrm>
      </p:grpSpPr>
      <p:sp>
        <p:nvSpPr>
          <p:cNvPr id="22" name="Google Shape;22;p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4" name="Google Shape;24;p4"/>
          <p:cNvSpPr txBox="1"/>
          <p:nvPr>
            <p:ph idx="1"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 Alt 2">
  <p:cSld name="CUSTOM_7_1">
    <p:bg>
      <p:bgPr>
        <a:solidFill>
          <a:schemeClr val="accent2"/>
        </a:solidFill>
      </p:bgPr>
    </p:bg>
    <p:spTree>
      <p:nvGrpSpPr>
        <p:cNvPr id="336" name="Shape 336"/>
        <p:cNvGrpSpPr/>
        <p:nvPr/>
      </p:nvGrpSpPr>
      <p:grpSpPr>
        <a:xfrm>
          <a:off x="0" y="0"/>
          <a:ext cx="0" cy="0"/>
          <a:chOff x="0" y="0"/>
          <a:chExt cx="0" cy="0"/>
        </a:xfrm>
      </p:grpSpPr>
      <p:sp>
        <p:nvSpPr>
          <p:cNvPr id="337" name="Google Shape;337;p31"/>
          <p:cNvSpPr/>
          <p:nvPr/>
        </p:nvSpPr>
        <p:spPr>
          <a:xfrm>
            <a:off x="0" y="0"/>
            <a:ext cx="4567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338" name="Google Shape;338;p31"/>
          <p:cNvSpPr txBox="1"/>
          <p:nvPr>
            <p:ph type="title"/>
          </p:nvPr>
        </p:nvSpPr>
        <p:spPr>
          <a:xfrm>
            <a:off x="4975925" y="989088"/>
            <a:ext cx="37836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9" name="Google Shape;339;p31"/>
          <p:cNvSpPr/>
          <p:nvPr>
            <p:ph idx="2" type="pic"/>
          </p:nvPr>
        </p:nvSpPr>
        <p:spPr>
          <a:xfrm flipH="1">
            <a:off x="953803" y="1066100"/>
            <a:ext cx="2664300" cy="3002700"/>
          </a:xfrm>
          <a:prstGeom prst="rect">
            <a:avLst/>
          </a:prstGeom>
          <a:noFill/>
          <a:ln>
            <a:noFill/>
          </a:ln>
        </p:spPr>
      </p:sp>
      <p:sp>
        <p:nvSpPr>
          <p:cNvPr id="340" name="Google Shape;340;p31"/>
          <p:cNvSpPr txBox="1"/>
          <p:nvPr>
            <p:ph idx="1" type="body"/>
          </p:nvPr>
        </p:nvSpPr>
        <p:spPr>
          <a:xfrm>
            <a:off x="4975925" y="4125662"/>
            <a:ext cx="3783600" cy="461700"/>
          </a:xfrm>
          <a:prstGeom prst="rect">
            <a:avLst/>
          </a:prstGeom>
          <a:noFill/>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341" name="Google Shape;341;p3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31"/>
          <p:cNvSpPr txBox="1"/>
          <p:nvPr>
            <p:ph idx="3" type="body"/>
          </p:nvPr>
        </p:nvSpPr>
        <p:spPr>
          <a:xfrm>
            <a:off x="4975925" y="1943891"/>
            <a:ext cx="3783600" cy="1243200"/>
          </a:xfrm>
          <a:prstGeom prst="rect">
            <a:avLst/>
          </a:prstGeom>
          <a:noFill/>
        </p:spPr>
        <p:txBody>
          <a:bodyPr anchorCtr="0" anchor="t" bIns="0" lIns="0" spcFirstLastPara="1" rIns="0" wrap="square" tIns="0">
            <a:noAutofit/>
          </a:bodyPr>
          <a:lstStyle>
            <a:lvl1pPr indent="-330200" lvl="0" marL="457200">
              <a:spcBef>
                <a:spcPts val="0"/>
              </a:spcBef>
              <a:spcAft>
                <a:spcPts val="0"/>
              </a:spcAft>
              <a:buClr>
                <a:schemeClr val="lt1"/>
              </a:buClr>
              <a:buSzPts val="1600"/>
              <a:buFont typeface="Newsreader"/>
              <a:buChar char="●"/>
              <a:defRPr sz="1600">
                <a:latin typeface="Newsreader"/>
                <a:ea typeface="Newsreader"/>
                <a:cs typeface="Newsreader"/>
                <a:sym typeface="Newsreader"/>
              </a:defRPr>
            </a:lvl1pPr>
            <a:lvl2pPr indent="-330200" lvl="1" marL="914400">
              <a:spcBef>
                <a:spcPts val="0"/>
              </a:spcBef>
              <a:spcAft>
                <a:spcPts val="0"/>
              </a:spcAft>
              <a:buClr>
                <a:schemeClr val="lt1"/>
              </a:buClr>
              <a:buSzPts val="1600"/>
              <a:buFont typeface="Newsreader"/>
              <a:buChar char="○"/>
              <a:defRPr sz="1600">
                <a:latin typeface="Newsreader"/>
                <a:ea typeface="Newsreader"/>
                <a:cs typeface="Newsreader"/>
                <a:sym typeface="Newsreader"/>
              </a:defRPr>
            </a:lvl2pPr>
            <a:lvl3pPr indent="-330200" lvl="2" marL="1371600">
              <a:spcBef>
                <a:spcPts val="0"/>
              </a:spcBef>
              <a:spcAft>
                <a:spcPts val="0"/>
              </a:spcAft>
              <a:buClr>
                <a:schemeClr val="lt1"/>
              </a:buClr>
              <a:buSzPts val="1600"/>
              <a:buFont typeface="Newsreader"/>
              <a:buChar char="■"/>
              <a:defRPr sz="1600">
                <a:latin typeface="Newsreader"/>
                <a:ea typeface="Newsreader"/>
                <a:cs typeface="Newsreader"/>
                <a:sym typeface="Newsreader"/>
              </a:defRPr>
            </a:lvl3pPr>
            <a:lvl4pPr indent="-330200" lvl="3" marL="1828800">
              <a:spcBef>
                <a:spcPts val="0"/>
              </a:spcBef>
              <a:spcAft>
                <a:spcPts val="0"/>
              </a:spcAft>
              <a:buClr>
                <a:schemeClr val="lt1"/>
              </a:buClr>
              <a:buSzPts val="1600"/>
              <a:buFont typeface="Newsreader"/>
              <a:buChar char="●"/>
              <a:defRPr sz="1600">
                <a:latin typeface="Newsreader"/>
                <a:ea typeface="Newsreader"/>
                <a:cs typeface="Newsreader"/>
                <a:sym typeface="Newsreader"/>
              </a:defRPr>
            </a:lvl4pPr>
            <a:lvl5pPr indent="-330200" lvl="4" marL="2286000">
              <a:spcBef>
                <a:spcPts val="0"/>
              </a:spcBef>
              <a:spcAft>
                <a:spcPts val="0"/>
              </a:spcAft>
              <a:buClr>
                <a:schemeClr val="lt1"/>
              </a:buClr>
              <a:buSzPts val="1600"/>
              <a:buFont typeface="Newsreader"/>
              <a:buChar char="○"/>
              <a:defRPr sz="1600">
                <a:latin typeface="Newsreader"/>
                <a:ea typeface="Newsreader"/>
                <a:cs typeface="Newsreader"/>
                <a:sym typeface="Newsreader"/>
              </a:defRPr>
            </a:lvl5pPr>
            <a:lvl6pPr indent="-330200" lvl="5" marL="2743200">
              <a:spcBef>
                <a:spcPts val="0"/>
              </a:spcBef>
              <a:spcAft>
                <a:spcPts val="0"/>
              </a:spcAft>
              <a:buClr>
                <a:schemeClr val="lt1"/>
              </a:buClr>
              <a:buSzPts val="1600"/>
              <a:buFont typeface="Newsreader"/>
              <a:buChar char="■"/>
              <a:defRPr sz="1600">
                <a:latin typeface="Newsreader"/>
                <a:ea typeface="Newsreader"/>
                <a:cs typeface="Newsreader"/>
                <a:sym typeface="Newsreader"/>
              </a:defRPr>
            </a:lvl6pPr>
            <a:lvl7pPr indent="-330200" lvl="6" marL="3200400">
              <a:spcBef>
                <a:spcPts val="0"/>
              </a:spcBef>
              <a:spcAft>
                <a:spcPts val="0"/>
              </a:spcAft>
              <a:buClr>
                <a:schemeClr val="lt1"/>
              </a:buClr>
              <a:buSzPts val="1600"/>
              <a:buFont typeface="Newsreader"/>
              <a:buChar char="●"/>
              <a:defRPr sz="1600">
                <a:latin typeface="Newsreader"/>
                <a:ea typeface="Newsreader"/>
                <a:cs typeface="Newsreader"/>
                <a:sym typeface="Newsreader"/>
              </a:defRPr>
            </a:lvl7pPr>
            <a:lvl8pPr indent="-330200" lvl="7" marL="3657600">
              <a:spcBef>
                <a:spcPts val="0"/>
              </a:spcBef>
              <a:spcAft>
                <a:spcPts val="0"/>
              </a:spcAft>
              <a:buClr>
                <a:schemeClr val="lt1"/>
              </a:buClr>
              <a:buSzPts val="1600"/>
              <a:buFont typeface="Newsreader"/>
              <a:buChar char="○"/>
              <a:defRPr sz="1600">
                <a:latin typeface="Newsreader"/>
                <a:ea typeface="Newsreader"/>
                <a:cs typeface="Newsreader"/>
                <a:sym typeface="Newsreader"/>
              </a:defRPr>
            </a:lvl8pPr>
            <a:lvl9pPr indent="-330200" lvl="8" marL="4114800">
              <a:spcBef>
                <a:spcPts val="0"/>
              </a:spcBef>
              <a:spcAft>
                <a:spcPts val="0"/>
              </a:spcAft>
              <a:buClr>
                <a:schemeClr val="lt1"/>
              </a:buClr>
              <a:buSzPts val="1600"/>
              <a:buFont typeface="Newsreader"/>
              <a:buChar char="■"/>
              <a:defRPr sz="1600">
                <a:latin typeface="Newsreader"/>
                <a:ea typeface="Newsreader"/>
                <a:cs typeface="Newsreader"/>
                <a:sym typeface="Newsreader"/>
              </a:defRPr>
            </a:lvl9pPr>
          </a:lstStyle>
          <a:p/>
        </p:txBody>
      </p:sp>
      <p:sp>
        <p:nvSpPr>
          <p:cNvPr id="343" name="Google Shape;343;p31"/>
          <p:cNvSpPr txBox="1"/>
          <p:nvPr>
            <p:ph idx="4" type="subTitle"/>
          </p:nvPr>
        </p:nvSpPr>
        <p:spPr>
          <a:xfrm>
            <a:off x="4975925" y="732775"/>
            <a:ext cx="37836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344" name="Google Shape;344;p31"/>
          <p:cNvSpPr txBox="1"/>
          <p:nvPr>
            <p:ph idx="5" type="subTitle"/>
          </p:nvPr>
        </p:nvSpPr>
        <p:spPr>
          <a:xfrm>
            <a:off x="4975925" y="1647132"/>
            <a:ext cx="3783600" cy="138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345" name="Google Shape;345;p31"/>
          <p:cNvSpPr txBox="1"/>
          <p:nvPr>
            <p:ph idx="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background">
  <p:cSld name="CUSTOM_8">
    <p:spTree>
      <p:nvGrpSpPr>
        <p:cNvPr id="346" name="Shape 346"/>
        <p:cNvGrpSpPr/>
        <p:nvPr/>
      </p:nvGrpSpPr>
      <p:grpSpPr>
        <a:xfrm>
          <a:off x="0" y="0"/>
          <a:ext cx="0" cy="0"/>
          <a:chOff x="0" y="0"/>
          <a:chExt cx="0" cy="0"/>
        </a:xfrm>
      </p:grpSpPr>
      <p:grpSp>
        <p:nvGrpSpPr>
          <p:cNvPr id="347" name="Google Shape;347;p32"/>
          <p:cNvGrpSpPr/>
          <p:nvPr/>
        </p:nvGrpSpPr>
        <p:grpSpPr>
          <a:xfrm>
            <a:off x="49" y="514398"/>
            <a:ext cx="9144297" cy="4115162"/>
            <a:chOff x="-18500" y="514395"/>
            <a:chExt cx="9219900" cy="4115162"/>
          </a:xfrm>
        </p:grpSpPr>
        <p:cxnSp>
          <p:nvCxnSpPr>
            <p:cNvPr id="348" name="Google Shape;348;p32"/>
            <p:cNvCxnSpPr/>
            <p:nvPr/>
          </p:nvCxnSpPr>
          <p:spPr>
            <a:xfrm>
              <a:off x="-18500" y="1028790"/>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49" name="Google Shape;349;p32"/>
            <p:cNvCxnSpPr/>
            <p:nvPr/>
          </p:nvCxnSpPr>
          <p:spPr>
            <a:xfrm>
              <a:off x="-18500" y="462955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0" name="Google Shape;350;p32"/>
            <p:cNvCxnSpPr/>
            <p:nvPr/>
          </p:nvCxnSpPr>
          <p:spPr>
            <a:xfrm>
              <a:off x="-18500" y="4115162"/>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1" name="Google Shape;351;p32"/>
            <p:cNvCxnSpPr/>
            <p:nvPr/>
          </p:nvCxnSpPr>
          <p:spPr>
            <a:xfrm>
              <a:off x="-18500" y="360076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2" name="Google Shape;352;p32"/>
            <p:cNvCxnSpPr/>
            <p:nvPr/>
          </p:nvCxnSpPr>
          <p:spPr>
            <a:xfrm>
              <a:off x="-18500" y="308637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3" name="Google Shape;353;p32"/>
            <p:cNvCxnSpPr/>
            <p:nvPr/>
          </p:nvCxnSpPr>
          <p:spPr>
            <a:xfrm>
              <a:off x="-18500" y="257197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4" name="Google Shape;354;p32"/>
            <p:cNvCxnSpPr/>
            <p:nvPr/>
          </p:nvCxnSpPr>
          <p:spPr>
            <a:xfrm>
              <a:off x="-18500" y="205758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5" name="Google Shape;355;p32"/>
            <p:cNvCxnSpPr/>
            <p:nvPr/>
          </p:nvCxnSpPr>
          <p:spPr>
            <a:xfrm>
              <a:off x="-18500" y="154318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6" name="Google Shape;356;p32"/>
            <p:cNvCxnSpPr/>
            <p:nvPr/>
          </p:nvCxnSpPr>
          <p:spPr>
            <a:xfrm>
              <a:off x="-18500" y="514395"/>
              <a:ext cx="9219900" cy="0"/>
            </a:xfrm>
            <a:prstGeom prst="straightConnector1">
              <a:avLst/>
            </a:prstGeom>
            <a:noFill/>
            <a:ln cap="flat" cmpd="sng" w="9525">
              <a:solidFill>
                <a:schemeClr val="accent6"/>
              </a:solidFill>
              <a:prstDash val="solid"/>
              <a:round/>
              <a:headEnd len="med" w="med" type="none"/>
              <a:tailEnd len="med" w="med" type="none"/>
            </a:ln>
          </p:spPr>
        </p:cxnSp>
      </p:grpSp>
      <p:sp>
        <p:nvSpPr>
          <p:cNvPr id="357" name="Google Shape;357;p3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3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32"/>
          <p:cNvSpPr txBox="1"/>
          <p:nvPr>
            <p:ph idx="2"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CUSTOM_8_1">
    <p:bg>
      <p:bgPr>
        <a:solidFill>
          <a:schemeClr val="accent2"/>
        </a:solidFill>
      </p:bgPr>
    </p:bg>
    <p:spTree>
      <p:nvGrpSpPr>
        <p:cNvPr id="360" name="Shape 360"/>
        <p:cNvGrpSpPr/>
        <p:nvPr/>
      </p:nvGrpSpPr>
      <p:grpSpPr>
        <a:xfrm>
          <a:off x="0" y="0"/>
          <a:ext cx="0" cy="0"/>
          <a:chOff x="0" y="0"/>
          <a:chExt cx="0" cy="0"/>
        </a:xfrm>
      </p:grpSpPr>
      <p:sp>
        <p:nvSpPr>
          <p:cNvPr id="361" name="Google Shape;361;p33"/>
          <p:cNvSpPr/>
          <p:nvPr/>
        </p:nvSpPr>
        <p:spPr>
          <a:xfrm>
            <a:off x="50" y="-300"/>
            <a:ext cx="6708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2" name="Google Shape;362;p33"/>
          <p:cNvSpPr txBox="1"/>
          <p:nvPr>
            <p:ph type="title"/>
          </p:nvPr>
        </p:nvSpPr>
        <p:spPr>
          <a:xfrm>
            <a:off x="451472" y="2024100"/>
            <a:ext cx="4163100" cy="1372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4200">
                <a:solidFill>
                  <a:schemeClr val="dk1"/>
                </a:solidFill>
              </a:defRPr>
            </a:lvl2pPr>
            <a:lvl3pPr lvl="2">
              <a:lnSpc>
                <a:spcPct val="90000"/>
              </a:lnSpc>
              <a:spcBef>
                <a:spcPts val="0"/>
              </a:spcBef>
              <a:spcAft>
                <a:spcPts val="0"/>
              </a:spcAft>
              <a:buNone/>
              <a:defRPr sz="4200">
                <a:solidFill>
                  <a:schemeClr val="dk1"/>
                </a:solidFill>
              </a:defRPr>
            </a:lvl3pPr>
            <a:lvl4pPr lvl="3">
              <a:lnSpc>
                <a:spcPct val="90000"/>
              </a:lnSpc>
              <a:spcBef>
                <a:spcPts val="0"/>
              </a:spcBef>
              <a:spcAft>
                <a:spcPts val="0"/>
              </a:spcAft>
              <a:buNone/>
              <a:defRPr sz="4200">
                <a:solidFill>
                  <a:schemeClr val="dk1"/>
                </a:solidFill>
              </a:defRPr>
            </a:lvl4pPr>
            <a:lvl5pPr lvl="4">
              <a:lnSpc>
                <a:spcPct val="90000"/>
              </a:lnSpc>
              <a:spcBef>
                <a:spcPts val="0"/>
              </a:spcBef>
              <a:spcAft>
                <a:spcPts val="0"/>
              </a:spcAft>
              <a:buNone/>
              <a:defRPr sz="4200">
                <a:solidFill>
                  <a:schemeClr val="dk1"/>
                </a:solidFill>
              </a:defRPr>
            </a:lvl5pPr>
            <a:lvl6pPr lvl="5">
              <a:lnSpc>
                <a:spcPct val="90000"/>
              </a:lnSpc>
              <a:spcBef>
                <a:spcPts val="0"/>
              </a:spcBef>
              <a:spcAft>
                <a:spcPts val="0"/>
              </a:spcAft>
              <a:buNone/>
              <a:defRPr sz="4200">
                <a:solidFill>
                  <a:schemeClr val="dk1"/>
                </a:solidFill>
              </a:defRPr>
            </a:lvl6pPr>
            <a:lvl7pPr lvl="6">
              <a:lnSpc>
                <a:spcPct val="90000"/>
              </a:lnSpc>
              <a:spcBef>
                <a:spcPts val="0"/>
              </a:spcBef>
              <a:spcAft>
                <a:spcPts val="0"/>
              </a:spcAft>
              <a:buNone/>
              <a:defRPr sz="4200">
                <a:solidFill>
                  <a:schemeClr val="dk1"/>
                </a:solidFill>
              </a:defRPr>
            </a:lvl7pPr>
            <a:lvl8pPr lvl="7">
              <a:lnSpc>
                <a:spcPct val="90000"/>
              </a:lnSpc>
              <a:spcBef>
                <a:spcPts val="0"/>
              </a:spcBef>
              <a:spcAft>
                <a:spcPts val="0"/>
              </a:spcAft>
              <a:buNone/>
              <a:defRPr sz="4200">
                <a:solidFill>
                  <a:schemeClr val="dk1"/>
                </a:solidFill>
              </a:defRPr>
            </a:lvl8pPr>
            <a:lvl9pPr lvl="8">
              <a:lnSpc>
                <a:spcPct val="90000"/>
              </a:lnSpc>
              <a:spcBef>
                <a:spcPts val="0"/>
              </a:spcBef>
              <a:spcAft>
                <a:spcPts val="0"/>
              </a:spcAft>
              <a:buNone/>
              <a:defRPr sz="4200">
                <a:solidFill>
                  <a:schemeClr val="dk1"/>
                </a:solidFill>
              </a:defRPr>
            </a:lvl9pPr>
          </a:lstStyle>
          <a:p/>
        </p:txBody>
      </p:sp>
      <p:sp>
        <p:nvSpPr>
          <p:cNvPr id="363" name="Google Shape;363;p33"/>
          <p:cNvSpPr txBox="1"/>
          <p:nvPr>
            <p:ph idx="1" type="subTitle"/>
          </p:nvPr>
        </p:nvSpPr>
        <p:spPr>
          <a:xfrm>
            <a:off x="451475" y="3776250"/>
            <a:ext cx="4163100" cy="4269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1pPr>
            <a:lvl2pPr lvl="1">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2pPr>
            <a:lvl3pPr lvl="2">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3pPr>
            <a:lvl4pPr lvl="3">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4pPr>
            <a:lvl5pPr lvl="4">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5pPr>
            <a:lvl6pPr lvl="5">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6pPr>
            <a:lvl7pPr lvl="6">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7pPr>
            <a:lvl8pPr lvl="7">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8pPr>
            <a:lvl9pPr lvl="8">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66" name="Google Shape;366;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7" name="Shape 367"/>
        <p:cNvGrpSpPr/>
        <p:nvPr/>
      </p:nvGrpSpPr>
      <p:grpSpPr>
        <a:xfrm>
          <a:off x="0" y="0"/>
          <a:ext cx="0" cy="0"/>
          <a:chOff x="0" y="0"/>
          <a:chExt cx="0" cy="0"/>
        </a:xfrm>
      </p:grpSpPr>
      <p:sp>
        <p:nvSpPr>
          <p:cNvPr id="368" name="Google Shape;368;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69" name="Shape 369"/>
        <p:cNvGrpSpPr/>
        <p:nvPr/>
      </p:nvGrpSpPr>
      <p:grpSpPr>
        <a:xfrm>
          <a:off x="0" y="0"/>
          <a:ext cx="0" cy="0"/>
          <a:chOff x="0" y="0"/>
          <a:chExt cx="0" cy="0"/>
        </a:xfrm>
      </p:grpSpPr>
      <p:sp>
        <p:nvSpPr>
          <p:cNvPr id="370" name="Google Shape;37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72" name="Shape 372"/>
        <p:cNvGrpSpPr/>
        <p:nvPr/>
      </p:nvGrpSpPr>
      <p:grpSpPr>
        <a:xfrm>
          <a:off x="0" y="0"/>
          <a:ext cx="0" cy="0"/>
          <a:chOff x="0" y="0"/>
          <a:chExt cx="0" cy="0"/>
        </a:xfrm>
      </p:grpSpPr>
      <p:sp>
        <p:nvSpPr>
          <p:cNvPr id="373" name="Google Shape;37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5" name="Google Shape;375;p37"/>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6" name="Shape 376"/>
        <p:cNvGrpSpPr/>
        <p:nvPr/>
      </p:nvGrpSpPr>
      <p:grpSpPr>
        <a:xfrm>
          <a:off x="0" y="0"/>
          <a:ext cx="0" cy="0"/>
          <a:chOff x="0" y="0"/>
          <a:chExt cx="0" cy="0"/>
        </a:xfrm>
      </p:grpSpPr>
      <p:sp>
        <p:nvSpPr>
          <p:cNvPr id="377" name="Google Shape;37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8" name="Shape 378"/>
        <p:cNvGrpSpPr/>
        <p:nvPr/>
      </p:nvGrpSpPr>
      <p:grpSpPr>
        <a:xfrm>
          <a:off x="0" y="0"/>
          <a:ext cx="0" cy="0"/>
          <a:chOff x="0" y="0"/>
          <a:chExt cx="0" cy="0"/>
        </a:xfrm>
      </p:grpSpPr>
      <p:sp>
        <p:nvSpPr>
          <p:cNvPr id="379" name="Google Shape;379;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0" name="Google Shape;380;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81" name="Shape 381"/>
        <p:cNvGrpSpPr/>
        <p:nvPr/>
      </p:nvGrpSpPr>
      <p:grpSpPr>
        <a:xfrm>
          <a:off x="0" y="0"/>
          <a:ext cx="0" cy="0"/>
          <a:chOff x="0" y="0"/>
          <a:chExt cx="0" cy="0"/>
        </a:xfrm>
      </p:grpSpPr>
      <p:sp>
        <p:nvSpPr>
          <p:cNvPr id="382" name="Google Shape;382;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bg>
      <p:bgPr>
        <a:solidFill>
          <a:schemeClr val="lt1"/>
        </a:solidFill>
      </p:bgPr>
    </p:bg>
    <p:spTree>
      <p:nvGrpSpPr>
        <p:cNvPr id="26" name="Shape 26"/>
        <p:cNvGrpSpPr/>
        <p:nvPr/>
      </p:nvGrpSpPr>
      <p:grpSpPr>
        <a:xfrm>
          <a:off x="0" y="0"/>
          <a:ext cx="0" cy="0"/>
          <a:chOff x="0" y="0"/>
          <a:chExt cx="0" cy="0"/>
        </a:xfrm>
      </p:grpSpPr>
      <p:sp>
        <p:nvSpPr>
          <p:cNvPr id="27" name="Google Shape;27;p5"/>
          <p:cNvSpPr txBox="1"/>
          <p:nvPr>
            <p:ph idx="1" type="subTitle"/>
          </p:nvPr>
        </p:nvSpPr>
        <p:spPr>
          <a:xfrm>
            <a:off x="3619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8" name="Google Shape;28;p5"/>
          <p:cNvSpPr txBox="1"/>
          <p:nvPr>
            <p:ph type="title"/>
          </p:nvPr>
        </p:nvSpPr>
        <p:spPr>
          <a:xfrm>
            <a:off x="361975" y="962100"/>
            <a:ext cx="4163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9" name="Google Shape;29;p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1" name="Google Shape;31;p5"/>
          <p:cNvSpPr txBox="1"/>
          <p:nvPr>
            <p:ph idx="3" type="subTitle"/>
          </p:nvPr>
        </p:nvSpPr>
        <p:spPr>
          <a:xfrm>
            <a:off x="49096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 name="Google Shape;32;p5"/>
          <p:cNvSpPr txBox="1"/>
          <p:nvPr>
            <p:ph idx="4" type="subTitle"/>
          </p:nvPr>
        </p:nvSpPr>
        <p:spPr>
          <a:xfrm>
            <a:off x="3619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3" name="Google Shape;33;p5"/>
          <p:cNvSpPr txBox="1"/>
          <p:nvPr>
            <p:ph idx="5" type="subTitle"/>
          </p:nvPr>
        </p:nvSpPr>
        <p:spPr>
          <a:xfrm>
            <a:off x="49096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4" name="Google Shape;34;p5"/>
          <p:cNvSpPr txBox="1"/>
          <p:nvPr>
            <p:ph idx="6" type="subTitle"/>
          </p:nvPr>
        </p:nvSpPr>
        <p:spPr>
          <a:xfrm>
            <a:off x="3619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5" name="Google Shape;35;p5"/>
          <p:cNvSpPr txBox="1"/>
          <p:nvPr>
            <p:ph idx="7" type="subTitle"/>
          </p:nvPr>
        </p:nvSpPr>
        <p:spPr>
          <a:xfrm>
            <a:off x="49096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83" name="Shape 383"/>
        <p:cNvGrpSpPr/>
        <p:nvPr/>
      </p:nvGrpSpPr>
      <p:grpSpPr>
        <a:xfrm>
          <a:off x="0" y="0"/>
          <a:ext cx="0" cy="0"/>
          <a:chOff x="0" y="0"/>
          <a:chExt cx="0" cy="0"/>
        </a:xfrm>
      </p:grpSpPr>
      <p:sp>
        <p:nvSpPr>
          <p:cNvPr id="384" name="Google Shape;384;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5" name="Google Shape;385;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86" name="Google Shape;386;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7" name="Shape 387"/>
        <p:cNvGrpSpPr/>
        <p:nvPr/>
      </p:nvGrpSpPr>
      <p:grpSpPr>
        <a:xfrm>
          <a:off x="0" y="0"/>
          <a:ext cx="0" cy="0"/>
          <a:chOff x="0" y="0"/>
          <a:chExt cx="0" cy="0"/>
        </a:xfrm>
      </p:grpSpPr>
      <p:sp>
        <p:nvSpPr>
          <p:cNvPr id="388" name="Google Shape;388;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9" name="Shape 389"/>
        <p:cNvGrpSpPr/>
        <p:nvPr/>
      </p:nvGrpSpPr>
      <p:grpSpPr>
        <a:xfrm>
          <a:off x="0" y="0"/>
          <a:ext cx="0" cy="0"/>
          <a:chOff x="0" y="0"/>
          <a:chExt cx="0" cy="0"/>
        </a:xfrm>
      </p:grpSpPr>
      <p:sp>
        <p:nvSpPr>
          <p:cNvPr id="390" name="Google Shape;390;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1" name="Google Shape;391;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2" name="Shape 39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93" name="Shape 393"/>
        <p:cNvGrpSpPr/>
        <p:nvPr/>
      </p:nvGrpSpPr>
      <p:grpSpPr>
        <a:xfrm>
          <a:off x="0" y="0"/>
          <a:ext cx="0" cy="0"/>
          <a:chOff x="0" y="0"/>
          <a:chExt cx="0" cy="0"/>
        </a:xfrm>
      </p:grpSpPr>
      <p:sp>
        <p:nvSpPr>
          <p:cNvPr id="394" name="Google Shape;394;p45"/>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4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4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4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4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4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4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401" name="Shape 401"/>
        <p:cNvGrpSpPr/>
        <p:nvPr/>
      </p:nvGrpSpPr>
      <p:grpSpPr>
        <a:xfrm>
          <a:off x="0" y="0"/>
          <a:ext cx="0" cy="0"/>
          <a:chOff x="0" y="0"/>
          <a:chExt cx="0" cy="0"/>
        </a:xfrm>
      </p:grpSpPr>
      <p:sp>
        <p:nvSpPr>
          <p:cNvPr id="402" name="Google Shape;40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46"/>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4" name="Google Shape;404;p46"/>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405" name="Shape 405"/>
        <p:cNvGrpSpPr/>
        <p:nvPr/>
      </p:nvGrpSpPr>
      <p:grpSpPr>
        <a:xfrm>
          <a:off x="0" y="0"/>
          <a:ext cx="0" cy="0"/>
          <a:chOff x="0" y="0"/>
          <a:chExt cx="0" cy="0"/>
        </a:xfrm>
      </p:grpSpPr>
      <p:sp>
        <p:nvSpPr>
          <p:cNvPr id="406" name="Google Shape;406;p4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7" name="Google Shape;407;p47"/>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8" name="Google Shape;408;p47"/>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9" name="Google Shape;409;p4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0" name="Google Shape;410;p4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411" name="Shape 411"/>
        <p:cNvGrpSpPr/>
        <p:nvPr/>
      </p:nvGrpSpPr>
      <p:grpSpPr>
        <a:xfrm>
          <a:off x="0" y="0"/>
          <a:ext cx="0" cy="0"/>
          <a:chOff x="0" y="0"/>
          <a:chExt cx="0" cy="0"/>
        </a:xfrm>
      </p:grpSpPr>
      <p:sp>
        <p:nvSpPr>
          <p:cNvPr id="412" name="Google Shape;412;p48"/>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3" name="Google Shape;413;p48"/>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4" name="Google Shape;414;p4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5" name="Google Shape;415;p48"/>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6" name="Google Shape;416;p48"/>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7" name="Google Shape;417;p48"/>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8" name="Google Shape;418;p48"/>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419" name="Shape 419"/>
        <p:cNvGrpSpPr/>
        <p:nvPr/>
      </p:nvGrpSpPr>
      <p:grpSpPr>
        <a:xfrm>
          <a:off x="0" y="0"/>
          <a:ext cx="0" cy="0"/>
          <a:chOff x="0" y="0"/>
          <a:chExt cx="0" cy="0"/>
        </a:xfrm>
      </p:grpSpPr>
      <p:sp>
        <p:nvSpPr>
          <p:cNvPr id="420" name="Google Shape;420;p49"/>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21" name="Google Shape;421;p49"/>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2" name="Google Shape;422;p49"/>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3" name="Google Shape;423;p49"/>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4" name="Google Shape;424;p49"/>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25" name="Google Shape;425;p4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6" name="Google Shape;426;p4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7" name="Google Shape;427;p4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8" name="Google Shape;428;p4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29" name="Shape 429"/>
        <p:cNvGrpSpPr/>
        <p:nvPr/>
      </p:nvGrpSpPr>
      <p:grpSpPr>
        <a:xfrm>
          <a:off x="0" y="0"/>
          <a:ext cx="0" cy="0"/>
          <a:chOff x="0" y="0"/>
          <a:chExt cx="0" cy="0"/>
        </a:xfrm>
      </p:grpSpPr>
      <p:sp>
        <p:nvSpPr>
          <p:cNvPr id="430" name="Google Shape;43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5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p:cSld name="BLANK_1_1_1_1_1_1_1_1_1_1_1_1_1_1_2">
    <p:bg>
      <p:bgPr>
        <a:solidFill>
          <a:schemeClr val="accent6"/>
        </a:solidFill>
      </p:bgPr>
    </p:bg>
    <p:spTree>
      <p:nvGrpSpPr>
        <p:cNvPr id="36" name="Shape 36"/>
        <p:cNvGrpSpPr/>
        <p:nvPr/>
      </p:nvGrpSpPr>
      <p:grpSpPr>
        <a:xfrm>
          <a:off x="0" y="0"/>
          <a:ext cx="0" cy="0"/>
          <a:chOff x="0" y="0"/>
          <a:chExt cx="0" cy="0"/>
        </a:xfrm>
      </p:grpSpPr>
      <p:sp>
        <p:nvSpPr>
          <p:cNvPr id="37" name="Google Shape;37;p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u="sng"/>
          </a:p>
        </p:txBody>
      </p:sp>
      <p:sp>
        <p:nvSpPr>
          <p:cNvPr id="38" name="Google Shape;38;p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40" name="Google Shape;40;p6"/>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41" name="Google Shape;41;p6"/>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42" name="Google Shape;42;p6"/>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3" name="Google Shape;43;p6"/>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44" name="Google Shape;44;p6"/>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5" name="Google Shape;45;p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46" name="Google Shape;46;p6"/>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32" name="Shape 432"/>
        <p:cNvGrpSpPr/>
        <p:nvPr/>
      </p:nvGrpSpPr>
      <p:grpSpPr>
        <a:xfrm>
          <a:off x="0" y="0"/>
          <a:ext cx="0" cy="0"/>
          <a:chOff x="0" y="0"/>
          <a:chExt cx="0" cy="0"/>
        </a:xfrm>
      </p:grpSpPr>
      <p:sp>
        <p:nvSpPr>
          <p:cNvPr id="433" name="Google Shape;433;p51"/>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34" name="Google Shape;434;p51"/>
          <p:cNvSpPr/>
          <p:nvPr>
            <p:ph idx="2" type="pic"/>
          </p:nvPr>
        </p:nvSpPr>
        <p:spPr>
          <a:xfrm>
            <a:off x="4804825" y="1133300"/>
            <a:ext cx="4027500" cy="2392800"/>
          </a:xfrm>
          <a:prstGeom prst="rect">
            <a:avLst/>
          </a:prstGeom>
          <a:noFill/>
          <a:ln>
            <a:noFill/>
          </a:ln>
        </p:spPr>
      </p:sp>
      <p:sp>
        <p:nvSpPr>
          <p:cNvPr id="435" name="Google Shape;435;p51"/>
          <p:cNvSpPr/>
          <p:nvPr>
            <p:ph idx="3" type="pic"/>
          </p:nvPr>
        </p:nvSpPr>
        <p:spPr>
          <a:xfrm>
            <a:off x="311725" y="1133300"/>
            <a:ext cx="4027500" cy="2392800"/>
          </a:xfrm>
          <a:prstGeom prst="rect">
            <a:avLst/>
          </a:prstGeom>
          <a:noFill/>
          <a:ln>
            <a:noFill/>
          </a:ln>
        </p:spPr>
      </p:sp>
      <p:sp>
        <p:nvSpPr>
          <p:cNvPr id="436" name="Google Shape;436;p51"/>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7" name="Google Shape;43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5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39" name="Google Shape;439;p5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40" name="Shape 440"/>
        <p:cNvGrpSpPr/>
        <p:nvPr/>
      </p:nvGrpSpPr>
      <p:grpSpPr>
        <a:xfrm>
          <a:off x="0" y="0"/>
          <a:ext cx="0" cy="0"/>
          <a:chOff x="0" y="0"/>
          <a:chExt cx="0" cy="0"/>
        </a:xfrm>
      </p:grpSpPr>
      <p:sp>
        <p:nvSpPr>
          <p:cNvPr id="441" name="Google Shape;441;p52"/>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42" name="Google Shape;442;p52"/>
          <p:cNvSpPr/>
          <p:nvPr>
            <p:ph idx="2" type="pic"/>
          </p:nvPr>
        </p:nvSpPr>
        <p:spPr>
          <a:xfrm>
            <a:off x="6205225" y="1128325"/>
            <a:ext cx="2627100" cy="2273100"/>
          </a:xfrm>
          <a:prstGeom prst="rect">
            <a:avLst/>
          </a:prstGeom>
          <a:noFill/>
          <a:ln>
            <a:noFill/>
          </a:ln>
        </p:spPr>
      </p:sp>
      <p:sp>
        <p:nvSpPr>
          <p:cNvPr id="443" name="Google Shape;443;p52"/>
          <p:cNvSpPr/>
          <p:nvPr>
            <p:ph idx="3" type="pic"/>
          </p:nvPr>
        </p:nvSpPr>
        <p:spPr>
          <a:xfrm>
            <a:off x="311725" y="1128325"/>
            <a:ext cx="2627100" cy="2273100"/>
          </a:xfrm>
          <a:prstGeom prst="rect">
            <a:avLst/>
          </a:prstGeom>
          <a:noFill/>
          <a:ln>
            <a:noFill/>
          </a:ln>
        </p:spPr>
      </p:sp>
      <p:sp>
        <p:nvSpPr>
          <p:cNvPr id="444" name="Google Shape;444;p52"/>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5" name="Google Shape;445;p52"/>
          <p:cNvSpPr/>
          <p:nvPr>
            <p:ph idx="5" type="pic"/>
          </p:nvPr>
        </p:nvSpPr>
        <p:spPr>
          <a:xfrm>
            <a:off x="3255250" y="1128325"/>
            <a:ext cx="2627100" cy="2273100"/>
          </a:xfrm>
          <a:prstGeom prst="rect">
            <a:avLst/>
          </a:prstGeom>
          <a:noFill/>
          <a:ln>
            <a:noFill/>
          </a:ln>
        </p:spPr>
      </p:sp>
      <p:sp>
        <p:nvSpPr>
          <p:cNvPr id="446" name="Google Shape;446;p52"/>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7" name="Google Shape;44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5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9" name="Google Shape;449;p5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0" name="Google Shape;450;p5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51" name="Shape 451"/>
        <p:cNvGrpSpPr/>
        <p:nvPr/>
      </p:nvGrpSpPr>
      <p:grpSpPr>
        <a:xfrm>
          <a:off x="0" y="0"/>
          <a:ext cx="0" cy="0"/>
          <a:chOff x="0" y="0"/>
          <a:chExt cx="0" cy="0"/>
        </a:xfrm>
      </p:grpSpPr>
      <p:sp>
        <p:nvSpPr>
          <p:cNvPr id="452" name="Google Shape;452;p53"/>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53" name="Shape 453"/>
        <p:cNvGrpSpPr/>
        <p:nvPr/>
      </p:nvGrpSpPr>
      <p:grpSpPr>
        <a:xfrm>
          <a:off x="0" y="0"/>
          <a:ext cx="0" cy="0"/>
          <a:chOff x="0" y="0"/>
          <a:chExt cx="0" cy="0"/>
        </a:xfrm>
      </p:grpSpPr>
      <p:sp>
        <p:nvSpPr>
          <p:cNvPr id="454" name="Google Shape;454;p54"/>
          <p:cNvSpPr/>
          <p:nvPr>
            <p:ph idx="2" type="pic"/>
          </p:nvPr>
        </p:nvSpPr>
        <p:spPr>
          <a:xfrm>
            <a:off x="3389600" y="118913"/>
            <a:ext cx="1643700" cy="1535100"/>
          </a:xfrm>
          <a:prstGeom prst="rect">
            <a:avLst/>
          </a:prstGeom>
          <a:noFill/>
          <a:ln>
            <a:noFill/>
          </a:ln>
        </p:spPr>
      </p:sp>
      <p:sp>
        <p:nvSpPr>
          <p:cNvPr id="455" name="Google Shape;455;p54"/>
          <p:cNvSpPr/>
          <p:nvPr>
            <p:ph idx="3" type="pic"/>
          </p:nvPr>
        </p:nvSpPr>
        <p:spPr>
          <a:xfrm>
            <a:off x="5195935" y="118913"/>
            <a:ext cx="1643700" cy="1535100"/>
          </a:xfrm>
          <a:prstGeom prst="rect">
            <a:avLst/>
          </a:prstGeom>
          <a:noFill/>
          <a:ln>
            <a:noFill/>
          </a:ln>
        </p:spPr>
      </p:sp>
      <p:sp>
        <p:nvSpPr>
          <p:cNvPr id="456" name="Google Shape;456;p54"/>
          <p:cNvSpPr/>
          <p:nvPr>
            <p:ph idx="4" type="pic"/>
          </p:nvPr>
        </p:nvSpPr>
        <p:spPr>
          <a:xfrm>
            <a:off x="7002270" y="118913"/>
            <a:ext cx="1643700" cy="1535100"/>
          </a:xfrm>
          <a:prstGeom prst="rect">
            <a:avLst/>
          </a:prstGeom>
          <a:noFill/>
          <a:ln>
            <a:noFill/>
          </a:ln>
        </p:spPr>
      </p:sp>
      <p:sp>
        <p:nvSpPr>
          <p:cNvPr id="457" name="Google Shape;457;p54"/>
          <p:cNvSpPr/>
          <p:nvPr>
            <p:ph idx="5" type="pic"/>
          </p:nvPr>
        </p:nvSpPr>
        <p:spPr>
          <a:xfrm>
            <a:off x="3389588" y="1804212"/>
            <a:ext cx="1643700" cy="1535100"/>
          </a:xfrm>
          <a:prstGeom prst="rect">
            <a:avLst/>
          </a:prstGeom>
          <a:noFill/>
          <a:ln>
            <a:noFill/>
          </a:ln>
        </p:spPr>
      </p:sp>
      <p:sp>
        <p:nvSpPr>
          <p:cNvPr id="458" name="Google Shape;458;p54"/>
          <p:cNvSpPr/>
          <p:nvPr>
            <p:ph idx="6" type="pic"/>
          </p:nvPr>
        </p:nvSpPr>
        <p:spPr>
          <a:xfrm>
            <a:off x="5195922" y="1804212"/>
            <a:ext cx="1643700" cy="1535100"/>
          </a:xfrm>
          <a:prstGeom prst="rect">
            <a:avLst/>
          </a:prstGeom>
          <a:noFill/>
          <a:ln>
            <a:noFill/>
          </a:ln>
        </p:spPr>
      </p:sp>
      <p:sp>
        <p:nvSpPr>
          <p:cNvPr id="459" name="Google Shape;459;p54"/>
          <p:cNvSpPr/>
          <p:nvPr>
            <p:ph idx="7" type="pic"/>
          </p:nvPr>
        </p:nvSpPr>
        <p:spPr>
          <a:xfrm>
            <a:off x="7002257" y="1804212"/>
            <a:ext cx="1643700" cy="1535100"/>
          </a:xfrm>
          <a:prstGeom prst="rect">
            <a:avLst/>
          </a:prstGeom>
          <a:noFill/>
          <a:ln>
            <a:noFill/>
          </a:ln>
        </p:spPr>
      </p:sp>
      <p:sp>
        <p:nvSpPr>
          <p:cNvPr id="460" name="Google Shape;460;p5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54"/>
          <p:cNvSpPr/>
          <p:nvPr>
            <p:ph idx="8" type="pic"/>
          </p:nvPr>
        </p:nvSpPr>
        <p:spPr>
          <a:xfrm>
            <a:off x="3389588" y="3489487"/>
            <a:ext cx="1643700" cy="1535100"/>
          </a:xfrm>
          <a:prstGeom prst="rect">
            <a:avLst/>
          </a:prstGeom>
          <a:noFill/>
          <a:ln>
            <a:noFill/>
          </a:ln>
        </p:spPr>
      </p:sp>
      <p:sp>
        <p:nvSpPr>
          <p:cNvPr id="462" name="Google Shape;462;p54"/>
          <p:cNvSpPr/>
          <p:nvPr>
            <p:ph idx="9" type="pic"/>
          </p:nvPr>
        </p:nvSpPr>
        <p:spPr>
          <a:xfrm>
            <a:off x="5195922" y="3489487"/>
            <a:ext cx="1643700" cy="1535100"/>
          </a:xfrm>
          <a:prstGeom prst="rect">
            <a:avLst/>
          </a:prstGeom>
          <a:noFill/>
          <a:ln>
            <a:noFill/>
          </a:ln>
        </p:spPr>
      </p:sp>
      <p:sp>
        <p:nvSpPr>
          <p:cNvPr id="463" name="Google Shape;463;p5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 Alt 1">
  <p:cSld name="BLANK_1_1_1_1_1_1_1_1_1_1_1_1_1_1_2_2">
    <p:bg>
      <p:bgPr>
        <a:solidFill>
          <a:schemeClr val="accent6"/>
        </a:solidFill>
      </p:bgPr>
    </p:bg>
    <p:spTree>
      <p:nvGrpSpPr>
        <p:cNvPr id="47" name="Shape 47"/>
        <p:cNvGrpSpPr/>
        <p:nvPr/>
      </p:nvGrpSpPr>
      <p:grpSpPr>
        <a:xfrm>
          <a:off x="0" y="0"/>
          <a:ext cx="0" cy="0"/>
          <a:chOff x="0" y="0"/>
          <a:chExt cx="0" cy="0"/>
        </a:xfrm>
      </p:grpSpPr>
      <p:sp>
        <p:nvSpPr>
          <p:cNvPr id="48" name="Google Shape;48;p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2" type="body"/>
          </p:nvPr>
        </p:nvSpPr>
        <p:spPr>
          <a:xfrm>
            <a:off x="4845475" y="99868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50" name="Google Shape;50;p7"/>
          <p:cNvSpPr txBox="1"/>
          <p:nvPr>
            <p:ph idx="3" type="subTitle"/>
          </p:nvPr>
        </p:nvSpPr>
        <p:spPr>
          <a:xfrm>
            <a:off x="4845475" y="666041"/>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1" name="Google Shape;51;p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52" name="Google Shape;52;p7"/>
          <p:cNvSpPr txBox="1"/>
          <p:nvPr>
            <p:ph idx="4"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5" type="body"/>
          </p:nvPr>
        </p:nvSpPr>
        <p:spPr>
          <a:xfrm>
            <a:off x="4845475" y="392743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54" name="Google Shape;54;p7"/>
          <p:cNvSpPr txBox="1"/>
          <p:nvPr>
            <p:ph idx="6" type="subTitle"/>
          </p:nvPr>
        </p:nvSpPr>
        <p:spPr>
          <a:xfrm>
            <a:off x="4845475" y="3594791"/>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5" name="Google Shape;55;p7"/>
          <p:cNvSpPr txBox="1"/>
          <p:nvPr>
            <p:ph idx="7" type="body"/>
          </p:nvPr>
        </p:nvSpPr>
        <p:spPr>
          <a:xfrm>
            <a:off x="4845475" y="2431037"/>
            <a:ext cx="3382500" cy="5877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56" name="Google Shape;56;p7"/>
          <p:cNvSpPr txBox="1"/>
          <p:nvPr>
            <p:ph idx="8" type="subTitle"/>
          </p:nvPr>
        </p:nvSpPr>
        <p:spPr>
          <a:xfrm>
            <a:off x="4845475" y="2098390"/>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57" name="Google Shape;57;p7"/>
          <p:cNvSpPr txBox="1"/>
          <p:nvPr>
            <p:ph idx="9" type="body"/>
          </p:nvPr>
        </p:nvSpPr>
        <p:spPr>
          <a:xfrm>
            <a:off x="356100" y="3243900"/>
            <a:ext cx="2798700" cy="13344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Dark">
  <p:cSld name="BLANK_1_1_1_1_1_1_1_1_1_1_1_1_1_1_2_1">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1" name="Google Shape;61;p8"/>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62" name="Google Shape;62;p8"/>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3" name="Google Shape;63;p8"/>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64" name="Google Shape;64;p8"/>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65" name="Google Shape;65;p8"/>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66" name="Google Shape;66;p8"/>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7" name="Google Shape;67;p8"/>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68" name="Google Shape;68;p8"/>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four big ideas">
  <p:cSld name="BLANK_1_1_1_1_1_1_1_1_1_1_1_1_1_1_1">
    <p:bg>
      <p:bgPr>
        <a:solidFill>
          <a:schemeClr val="lt1"/>
        </a:solid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2610420"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1" name="Google Shape;71;p9"/>
          <p:cNvSpPr txBox="1"/>
          <p:nvPr>
            <p:ph idx="2" type="subTitle"/>
          </p:nvPr>
        </p:nvSpPr>
        <p:spPr>
          <a:xfrm>
            <a:off x="2610418"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2" name="Google Shape;72;p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9"/>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4" name="Google Shape;74;p9"/>
          <p:cNvSpPr txBox="1"/>
          <p:nvPr>
            <p:ph idx="4" type="body"/>
          </p:nvPr>
        </p:nvSpPr>
        <p:spPr>
          <a:xfrm>
            <a:off x="4889772" y="2943375"/>
            <a:ext cx="1645800" cy="16080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75" name="Google Shape;75;p9"/>
          <p:cNvSpPr txBox="1"/>
          <p:nvPr>
            <p:ph idx="5" type="subTitle"/>
          </p:nvPr>
        </p:nvSpPr>
        <p:spPr>
          <a:xfrm>
            <a:off x="4889774"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76" name="Google Shape;76;p9"/>
          <p:cNvSpPr txBox="1"/>
          <p:nvPr>
            <p:ph idx="6" type="body"/>
          </p:nvPr>
        </p:nvSpPr>
        <p:spPr>
          <a:xfrm>
            <a:off x="713087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7" name="Google Shape;77;p9"/>
          <p:cNvSpPr txBox="1"/>
          <p:nvPr>
            <p:ph idx="7" type="subTitle"/>
          </p:nvPr>
        </p:nvSpPr>
        <p:spPr>
          <a:xfrm>
            <a:off x="7130874"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8" name="Google Shape;78;p9"/>
          <p:cNvSpPr txBox="1"/>
          <p:nvPr>
            <p:ph idx="8" type="body"/>
          </p:nvPr>
        </p:nvSpPr>
        <p:spPr>
          <a:xfrm>
            <a:off x="36052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79" name="Google Shape;79;p9"/>
          <p:cNvSpPr txBox="1"/>
          <p:nvPr>
            <p:ph idx="9" type="subTitle"/>
          </p:nvPr>
        </p:nvSpPr>
        <p:spPr>
          <a:xfrm>
            <a:off x="360533"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80" name="Google Shape;80;p9"/>
          <p:cNvSpPr txBox="1"/>
          <p:nvPr>
            <p:ph idx="1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81" name="Google Shape;81;p9"/>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solidFill>
                  <a:schemeClr val="dk1"/>
                </a:solidFill>
              </a:defRPr>
            </a:lvl1pPr>
            <a:lvl2pPr lvl="1" algn="ctr">
              <a:spcBef>
                <a:spcPts val="0"/>
              </a:spcBef>
              <a:spcAft>
                <a:spcPts val="0"/>
              </a:spcAft>
              <a:buNone/>
              <a:defRPr sz="2200">
                <a:solidFill>
                  <a:schemeClr val="dk1"/>
                </a:solidFill>
              </a:defRPr>
            </a:lvl2pPr>
            <a:lvl3pPr lvl="2" algn="ctr">
              <a:spcBef>
                <a:spcPts val="0"/>
              </a:spcBef>
              <a:spcAft>
                <a:spcPts val="0"/>
              </a:spcAft>
              <a:buNone/>
              <a:defRPr sz="2200">
                <a:solidFill>
                  <a:schemeClr val="dk1"/>
                </a:solidFill>
              </a:defRPr>
            </a:lvl3pPr>
            <a:lvl4pPr lvl="3" algn="ctr">
              <a:spcBef>
                <a:spcPts val="0"/>
              </a:spcBef>
              <a:spcAft>
                <a:spcPts val="0"/>
              </a:spcAft>
              <a:buNone/>
              <a:defRPr sz="2200">
                <a:solidFill>
                  <a:schemeClr val="dk1"/>
                </a:solidFill>
              </a:defRPr>
            </a:lvl4pPr>
            <a:lvl5pPr lvl="4" algn="ctr">
              <a:spcBef>
                <a:spcPts val="0"/>
              </a:spcBef>
              <a:spcAft>
                <a:spcPts val="0"/>
              </a:spcAft>
              <a:buNone/>
              <a:defRPr sz="2200">
                <a:solidFill>
                  <a:schemeClr val="dk1"/>
                </a:solidFill>
              </a:defRPr>
            </a:lvl5pPr>
            <a:lvl6pPr lvl="5" algn="ctr">
              <a:spcBef>
                <a:spcPts val="0"/>
              </a:spcBef>
              <a:spcAft>
                <a:spcPts val="0"/>
              </a:spcAft>
              <a:buNone/>
              <a:defRPr sz="2200">
                <a:solidFill>
                  <a:schemeClr val="dk1"/>
                </a:solidFill>
              </a:defRPr>
            </a:lvl6pPr>
            <a:lvl7pPr lvl="6" algn="ctr">
              <a:spcBef>
                <a:spcPts val="0"/>
              </a:spcBef>
              <a:spcAft>
                <a:spcPts val="0"/>
              </a:spcAft>
              <a:buNone/>
              <a:defRPr sz="2200">
                <a:solidFill>
                  <a:schemeClr val="dk1"/>
                </a:solidFill>
              </a:defRPr>
            </a:lvl7pPr>
            <a:lvl8pPr lvl="7" algn="ctr">
              <a:spcBef>
                <a:spcPts val="0"/>
              </a:spcBef>
              <a:spcAft>
                <a:spcPts val="0"/>
              </a:spcAft>
              <a:buNone/>
              <a:defRPr sz="2200">
                <a:solidFill>
                  <a:schemeClr val="dk1"/>
                </a:solidFill>
              </a:defRPr>
            </a:lvl8pPr>
            <a:lvl9pPr lvl="8" algn="ctr">
              <a:spcBef>
                <a:spcPts val="0"/>
              </a:spcBef>
              <a:spcAft>
                <a:spcPts val="0"/>
              </a:spcAft>
              <a:buNone/>
              <a:defRPr sz="22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ig ideas">
  <p:cSld name="BLANK_1_1_1_1_1_1_1_1_1_1_1_1_1_1_1_3">
    <p:bg>
      <p:bgPr>
        <a:solidFill>
          <a:schemeClr val="accent2"/>
        </a:solidFill>
      </p:bgPr>
    </p:bg>
    <p:spTree>
      <p:nvGrpSpPr>
        <p:cNvPr id="82" name="Shape 82"/>
        <p:cNvGrpSpPr/>
        <p:nvPr/>
      </p:nvGrpSpPr>
      <p:grpSpPr>
        <a:xfrm>
          <a:off x="0" y="0"/>
          <a:ext cx="0" cy="0"/>
          <a:chOff x="0" y="0"/>
          <a:chExt cx="0" cy="0"/>
        </a:xfrm>
      </p:grpSpPr>
      <p:sp>
        <p:nvSpPr>
          <p:cNvPr id="83" name="Google Shape;83;p1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0"/>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txBox="1"/>
          <p:nvPr>
            <p:ph idx="2" type="body"/>
          </p:nvPr>
        </p:nvSpPr>
        <p:spPr>
          <a:xfrm>
            <a:off x="361975" y="3231275"/>
            <a:ext cx="1457400" cy="10776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lnSpc>
                <a:spcPct val="100000"/>
              </a:lnSpc>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
        <p:nvSpPr>
          <p:cNvPr id="86" name="Google Shape;86;p10"/>
          <p:cNvSpPr txBox="1"/>
          <p:nvPr>
            <p:ph idx="3" type="subTitle"/>
          </p:nvPr>
        </p:nvSpPr>
        <p:spPr>
          <a:xfrm>
            <a:off x="3619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7" name="Google Shape;87;p10"/>
          <p:cNvSpPr txBox="1"/>
          <p:nvPr>
            <p:ph idx="4"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8" name="Google Shape;88;p10"/>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lvl1pPr>
            <a:lvl2pPr lvl="1" algn="ctr">
              <a:spcBef>
                <a:spcPts val="0"/>
              </a:spcBef>
              <a:spcAft>
                <a:spcPts val="0"/>
              </a:spcAft>
              <a:buNone/>
              <a:defRPr sz="2200"/>
            </a:lvl2pPr>
            <a:lvl3pPr lvl="2" algn="ctr">
              <a:spcBef>
                <a:spcPts val="0"/>
              </a:spcBef>
              <a:spcAft>
                <a:spcPts val="0"/>
              </a:spcAft>
              <a:buNone/>
              <a:defRPr sz="2200"/>
            </a:lvl3pPr>
            <a:lvl4pPr lvl="3" algn="ctr">
              <a:spcBef>
                <a:spcPts val="0"/>
              </a:spcBef>
              <a:spcAft>
                <a:spcPts val="0"/>
              </a:spcAft>
              <a:buNone/>
              <a:defRPr sz="2200"/>
            </a:lvl4pPr>
            <a:lvl5pPr lvl="4" algn="ctr">
              <a:spcBef>
                <a:spcPts val="0"/>
              </a:spcBef>
              <a:spcAft>
                <a:spcPts val="0"/>
              </a:spcAft>
              <a:buNone/>
              <a:defRPr sz="2200"/>
            </a:lvl5pPr>
            <a:lvl6pPr lvl="5" algn="ctr">
              <a:spcBef>
                <a:spcPts val="0"/>
              </a:spcBef>
              <a:spcAft>
                <a:spcPts val="0"/>
              </a:spcAft>
              <a:buNone/>
              <a:defRPr sz="2200"/>
            </a:lvl6pPr>
            <a:lvl7pPr lvl="6" algn="ctr">
              <a:spcBef>
                <a:spcPts val="0"/>
              </a:spcBef>
              <a:spcAft>
                <a:spcPts val="0"/>
              </a:spcAft>
              <a:buNone/>
              <a:defRPr sz="2200"/>
            </a:lvl7pPr>
            <a:lvl8pPr lvl="7" algn="ctr">
              <a:spcBef>
                <a:spcPts val="0"/>
              </a:spcBef>
              <a:spcAft>
                <a:spcPts val="0"/>
              </a:spcAft>
              <a:buNone/>
              <a:defRPr sz="2200"/>
            </a:lvl8pPr>
            <a:lvl9pPr lvl="8" algn="ctr">
              <a:spcBef>
                <a:spcPts val="0"/>
              </a:spcBef>
              <a:spcAft>
                <a:spcPts val="0"/>
              </a:spcAft>
              <a:buNone/>
              <a:defRPr sz="2200"/>
            </a:lvl9pPr>
          </a:lstStyle>
          <a:p/>
        </p:txBody>
      </p:sp>
      <p:sp>
        <p:nvSpPr>
          <p:cNvPr id="89" name="Google Shape;89;p10"/>
          <p:cNvSpPr txBox="1"/>
          <p:nvPr>
            <p:ph idx="5" type="subTitle"/>
          </p:nvPr>
        </p:nvSpPr>
        <p:spPr>
          <a:xfrm>
            <a:off x="73192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0" name="Google Shape;90;p10"/>
          <p:cNvSpPr txBox="1"/>
          <p:nvPr>
            <p:ph idx="6" type="body"/>
          </p:nvPr>
        </p:nvSpPr>
        <p:spPr>
          <a:xfrm>
            <a:off x="210130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1" name="Google Shape;91;p10"/>
          <p:cNvSpPr txBox="1"/>
          <p:nvPr>
            <p:ph idx="7" type="body"/>
          </p:nvPr>
        </p:nvSpPr>
        <p:spPr>
          <a:xfrm>
            <a:off x="384062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2" name="Google Shape;92;p10"/>
          <p:cNvSpPr txBox="1"/>
          <p:nvPr>
            <p:ph idx="8" type="body"/>
          </p:nvPr>
        </p:nvSpPr>
        <p:spPr>
          <a:xfrm>
            <a:off x="557995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3" name="Google Shape;93;p10"/>
          <p:cNvSpPr txBox="1"/>
          <p:nvPr>
            <p:ph idx="9" type="subTitle"/>
          </p:nvPr>
        </p:nvSpPr>
        <p:spPr>
          <a:xfrm>
            <a:off x="210130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4" name="Google Shape;94;p10"/>
          <p:cNvSpPr txBox="1"/>
          <p:nvPr>
            <p:ph idx="13" type="subTitle"/>
          </p:nvPr>
        </p:nvSpPr>
        <p:spPr>
          <a:xfrm>
            <a:off x="384062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5" name="Google Shape;95;p10"/>
          <p:cNvSpPr txBox="1"/>
          <p:nvPr>
            <p:ph idx="14" type="subTitle"/>
          </p:nvPr>
        </p:nvSpPr>
        <p:spPr>
          <a:xfrm>
            <a:off x="557995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6" name="Google Shape;96;p10"/>
          <p:cNvSpPr txBox="1"/>
          <p:nvPr>
            <p:ph idx="15" type="body"/>
          </p:nvPr>
        </p:nvSpPr>
        <p:spPr>
          <a:xfrm>
            <a:off x="731927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5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61850" y="2004025"/>
            <a:ext cx="5627400" cy="25473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lnSpc>
                <a:spcPct val="115000"/>
              </a:lnSpc>
              <a:spcBef>
                <a:spcPts val="800"/>
              </a:spcBef>
              <a:spcAft>
                <a:spcPts val="80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
        <p:nvSpPr>
          <p:cNvPr id="7" name="Google Shape;7;p1"/>
          <p:cNvSpPr txBox="1"/>
          <p:nvPr>
            <p:ph type="title"/>
          </p:nvPr>
        </p:nvSpPr>
        <p:spPr>
          <a:xfrm>
            <a:off x="438150" y="524575"/>
            <a:ext cx="5433000" cy="90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Newsreader"/>
              <a:buNone/>
              <a:defRPr sz="3000">
                <a:solidFill>
                  <a:schemeClr val="lt1"/>
                </a:solidFill>
                <a:latin typeface="Newsreader"/>
                <a:ea typeface="Newsreader"/>
                <a:cs typeface="Newsreader"/>
                <a:sym typeface="Newsread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 name="Google Shape;8;p1"/>
          <p:cNvSpPr txBox="1"/>
          <p:nvPr>
            <p:ph idx="2" type="body"/>
          </p:nvPr>
        </p:nvSpPr>
        <p:spPr>
          <a:xfrm>
            <a:off x="4700200" y="1614100"/>
            <a:ext cx="3756600" cy="25473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29">
          <p15:clr>
            <a:srgbClr val="E46962"/>
          </p15:clr>
        </p15:guide>
        <p15:guide id="2" orient="horz" pos="233">
          <p15:clr>
            <a:srgbClr val="E46962"/>
          </p15:clr>
        </p15:guide>
        <p15:guide id="3" orient="horz" pos="3011">
          <p15:clr>
            <a:srgbClr val="E46962"/>
          </p15:clr>
        </p15:guide>
        <p15:guide id="4" pos="2850">
          <p15:clr>
            <a:srgbClr val="E46962"/>
          </p15:clr>
        </p15:guide>
        <p15:guide id="5" pos="2910">
          <p15:clr>
            <a:srgbClr val="E46962"/>
          </p15:clr>
        </p15:guide>
        <p15:guide id="6" pos="1468">
          <p15:clr>
            <a:srgbClr val="E46962"/>
          </p15:clr>
        </p15:guide>
        <p15:guide id="7" pos="1527">
          <p15:clr>
            <a:srgbClr val="E46962"/>
          </p15:clr>
        </p15:guide>
        <p15:guide id="8" pos="4226">
          <p15:clr>
            <a:srgbClr val="E46962"/>
          </p15:clr>
        </p15:guide>
        <p15:guide id="9" pos="4285">
          <p15:clr>
            <a:srgbClr val="E46962"/>
          </p15:clr>
        </p15:guide>
        <p15:guide id="10" pos="3773">
          <p15:clr>
            <a:srgbClr val="E46962"/>
          </p15:clr>
        </p15:guide>
        <p15:guide id="11" pos="3830">
          <p15:clr>
            <a:srgbClr val="E46962"/>
          </p15:clr>
        </p15:guide>
        <p15:guide id="12" pos="1930">
          <p15:clr>
            <a:srgbClr val="E46962"/>
          </p15:clr>
        </p15:guide>
        <p15:guide id="13" pos="1987">
          <p15:clr>
            <a:srgbClr val="E46962"/>
          </p15:clr>
        </p15:guide>
        <p15:guide id="14" orient="horz" pos="2867">
          <p15:clr>
            <a:srgbClr val="E46962"/>
          </p15:clr>
        </p15:guide>
        <p15:guide id="15" orient="horz" pos="1135">
          <p15:clr>
            <a:srgbClr val="E46962"/>
          </p15:clr>
        </p15:guide>
        <p15:guide id="16" orient="horz" pos="1194">
          <p15:clr>
            <a:srgbClr val="E46962"/>
          </p15:clr>
        </p15:guide>
        <p15:guide id="17" orient="horz" pos="2043">
          <p15:clr>
            <a:srgbClr val="E46962"/>
          </p15:clr>
        </p15:guide>
        <p15:guide id="18" orient="horz" pos="2103">
          <p15:clr>
            <a:srgbClr val="E46962"/>
          </p15:clr>
        </p15:guide>
        <p15:guide id="19" pos="228">
          <p15:clr>
            <a:srgbClr val="E46962"/>
          </p15:clr>
        </p15:guide>
        <p15:guide id="20" orient="horz" pos="672">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hyperlink" Target="https://www.thesaurus.com/browse/integrat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hyperlink" Target="https://www.nvidia.com/en-us/" TargetMode="External"/><Relationship Id="rId4" Type="http://schemas.openxmlformats.org/officeDocument/2006/relationships/hyperlink" Target="https://www.youtube.com/watch?v=7TjImVHuXIc&amp;t=15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descr="A close-up of a modern glass structure. " id="468" name="Google Shape;468;p55"/>
          <p:cNvPicPr preferRelativeResize="0"/>
          <p:nvPr/>
        </p:nvPicPr>
        <p:blipFill rotWithShape="1">
          <a:blip r:embed="rId3">
            <a:alphaModFix/>
          </a:blip>
          <a:srcRect b="79" l="21736" r="19116" t="0"/>
          <a:stretch/>
        </p:blipFill>
        <p:spPr>
          <a:xfrm>
            <a:off x="4587725" y="-8750"/>
            <a:ext cx="4572001" cy="5148074"/>
          </a:xfrm>
          <a:prstGeom prst="rect">
            <a:avLst/>
          </a:prstGeom>
          <a:noFill/>
          <a:ln>
            <a:noFill/>
          </a:ln>
        </p:spPr>
      </p:pic>
      <p:sp>
        <p:nvSpPr>
          <p:cNvPr id="469" name="Google Shape;469;p55"/>
          <p:cNvSpPr txBox="1"/>
          <p:nvPr>
            <p:ph type="title"/>
          </p:nvPr>
        </p:nvSpPr>
        <p:spPr>
          <a:xfrm>
            <a:off x="361975" y="1895400"/>
            <a:ext cx="3860100" cy="126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Nvidia</a:t>
            </a:r>
            <a:endParaRPr/>
          </a:p>
          <a:p>
            <a:pPr indent="0" lvl="0" marL="0" rtl="0" algn="ctr">
              <a:spcBef>
                <a:spcPts val="0"/>
              </a:spcBef>
              <a:spcAft>
                <a:spcPts val="0"/>
              </a:spcAft>
              <a:buNone/>
            </a:pPr>
            <a:r>
              <a:rPr lang="en"/>
              <a:t>Business Project</a:t>
            </a:r>
            <a:endParaRPr/>
          </a:p>
        </p:txBody>
      </p:sp>
      <p:sp>
        <p:nvSpPr>
          <p:cNvPr id="470" name="Google Shape;470;p55"/>
          <p:cNvSpPr txBox="1"/>
          <p:nvPr>
            <p:ph idx="1" type="subTitle"/>
          </p:nvPr>
        </p:nvSpPr>
        <p:spPr>
          <a:xfrm>
            <a:off x="361975" y="255533"/>
            <a:ext cx="3860100" cy="3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Amir Alnimri, Sanad Abudayyeh, Sanad Dababneh, Sanad Haddad, </a:t>
            </a:r>
            <a:endParaRPr/>
          </a:p>
          <a:p>
            <a:pPr indent="0" lvl="0" marL="0" rtl="0" algn="ctr">
              <a:spcBef>
                <a:spcPts val="0"/>
              </a:spcBef>
              <a:spcAft>
                <a:spcPts val="0"/>
              </a:spcAft>
              <a:buNone/>
            </a:pPr>
            <a:r>
              <a:rPr lang="en"/>
              <a:t>Zaid Ayoub</a:t>
            </a:r>
            <a:endParaRPr sz="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is Nvidia’s output process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564" name="Google Shape;564;p64"/>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Since NVIDIA is a well put-together firm, its output process starts with the design of sophisticated GPU designs, which are later delivered to manufacturing partners like TSMC. Following production, the silicon chips are packed, tested, and </a:t>
            </a:r>
            <a:r>
              <a:rPr lang="en" sz="1800">
                <a:solidFill>
                  <a:schemeClr val="dk1"/>
                </a:solidFill>
                <a:highlight>
                  <a:schemeClr val="lt1"/>
                </a:highlight>
                <a:uFill>
                  <a:noFill/>
                </a:uFill>
                <a:latin typeface="Newsreader"/>
                <a:ea typeface="Newsreader"/>
                <a:cs typeface="Newsreader"/>
                <a:sym typeface="Newsreader"/>
                <a:hlinkClick r:id="rId3">
                  <a:extLst>
                    <a:ext uri="{A12FA001-AC4F-418D-AE19-62706E023703}">
                      <ahyp:hlinkClr val="tx"/>
                    </a:ext>
                  </a:extLst>
                </a:hlinkClick>
              </a:rPr>
              <a:t>integrated</a:t>
            </a:r>
            <a:r>
              <a:rPr lang="en" sz="1800">
                <a:solidFill>
                  <a:schemeClr val="dk1"/>
                </a:solidFill>
                <a:latin typeface="Newsreader"/>
                <a:ea typeface="Newsreader"/>
                <a:cs typeface="Newsreader"/>
                <a:sym typeface="Newsreader"/>
              </a:rPr>
              <a:t> into servers, graphics cards, or AI modules. In order to maximize performance, NVIDIA also creates crucial software like drivers and the CUDA platform. Ultimately, the final goods are shipped to stores, cloud providers, data center firms, and major PC manufacturers. By using specialist partners for production, NVIDIA is able to focus on innovation.</a:t>
            </a:r>
            <a:endParaRPr sz="1800">
              <a:solidFill>
                <a:schemeClr val="dk1"/>
              </a:solidFill>
              <a:latin typeface="Newsreader"/>
              <a:ea typeface="Newsreader"/>
              <a:cs typeface="Newsreader"/>
              <a:sym typeface="Newsreader"/>
            </a:endParaRPr>
          </a:p>
        </p:txBody>
      </p:sp>
      <p:sp>
        <p:nvSpPr>
          <p:cNvPr id="565" name="Google Shape;565;p6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9" name="Shape 569"/>
        <p:cNvGrpSpPr/>
        <p:nvPr/>
      </p:nvGrpSpPr>
      <p:grpSpPr>
        <a:xfrm>
          <a:off x="0" y="0"/>
          <a:ext cx="0" cy="0"/>
          <a:chOff x="0" y="0"/>
          <a:chExt cx="0" cy="0"/>
        </a:xfrm>
      </p:grpSpPr>
      <p:sp>
        <p:nvSpPr>
          <p:cNvPr id="570" name="Google Shape;570;p65"/>
          <p:cNvSpPr txBox="1"/>
          <p:nvPr>
            <p:ph type="title"/>
          </p:nvPr>
        </p:nvSpPr>
        <p:spPr>
          <a:xfrm>
            <a:off x="335250" y="445025"/>
            <a:ext cx="847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How does Nvidia affect our generation ?</a:t>
            </a:r>
            <a:endParaRPr>
              <a:solidFill>
                <a:schemeClr val="dk1"/>
              </a:solidFill>
            </a:endParaRPr>
          </a:p>
        </p:txBody>
      </p:sp>
      <p:sp>
        <p:nvSpPr>
          <p:cNvPr id="571" name="Google Shape;571;p65"/>
          <p:cNvSpPr txBox="1"/>
          <p:nvPr>
            <p:ph idx="1" type="body"/>
          </p:nvPr>
        </p:nvSpPr>
        <p:spPr>
          <a:xfrm>
            <a:off x="31170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Because Nvidia powers the technology we use on a daily basis, it has an impact on our generation. Modern gaming, visuals, and virtual reality are made fluid and lifelike by its GPUs. More significantly, Nvidia's chips power modern artificial intelligence, enabling the development of more intelligent applications, search engines, translation tools, and creative software. By accelerating intricate computations, they also aid scientific research, medical imaging, and self-driving automobiles. Nvidia has a significant impact on how we learn, work, interact, and solve issues because its technology and software speed up the development of AI.</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72" name="Google Shape;572;p6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sp>
        <p:nvSpPr>
          <p:cNvPr id="577" name="Google Shape;577;p66"/>
          <p:cNvSpPr txBox="1"/>
          <p:nvPr>
            <p:ph type="title"/>
          </p:nvPr>
        </p:nvSpPr>
        <p:spPr>
          <a:xfrm>
            <a:off x="335250" y="445025"/>
            <a:ext cx="847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dk1"/>
                </a:solidFill>
              </a:rPr>
              <a:t>How can we use Nvidia’s products in our daily lives ?</a:t>
            </a:r>
            <a:endParaRPr sz="2900">
              <a:solidFill>
                <a:schemeClr val="dk1"/>
              </a:solidFill>
            </a:endParaRPr>
          </a:p>
        </p:txBody>
      </p:sp>
      <p:sp>
        <p:nvSpPr>
          <p:cNvPr id="578" name="Google Shape;578;p66"/>
          <p:cNvSpPr txBox="1"/>
          <p:nvPr>
            <p:ph idx="1" type="body"/>
          </p:nvPr>
        </p:nvSpPr>
        <p:spPr>
          <a:xfrm>
            <a:off x="31170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 GeForce GPUs are used by gamers for faster performance and smoother graphics. Nvidia-powered laptops aid with programming, 3D design, video editing, and creative work for both professionals and students. Nvidia-powered servers are frequently used for AI functions on computers and phones, such as speech recognition, translation, and photo enhancement. Nvidia technology is used in hospitals for quicker diagnosis and medical imaging. Nvidia chips are used in cars with sophisticated driver-assistance systems to handle sensor and camera data. Nvidia data-center GPUs power virtual reality, cloud gaming, and streaming services. All things considered, Nvidia powers smart technology, education, entertainment, and safety in our daily lives.</a:t>
            </a:r>
            <a:endParaRPr sz="1800">
              <a:solidFill>
                <a:schemeClr val="dk1"/>
              </a:solidFill>
              <a:latin typeface="Newsreader"/>
              <a:ea typeface="Newsreader"/>
              <a:cs typeface="Newsreader"/>
              <a:sym typeface="Newsreader"/>
            </a:endParaRPr>
          </a:p>
        </p:txBody>
      </p:sp>
      <p:sp>
        <p:nvSpPr>
          <p:cNvPr id="579" name="Google Shape;579;p6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sp>
        <p:nvSpPr>
          <p:cNvPr id="584" name="Google Shape;584;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How has Nvidia Revolutionized </a:t>
            </a:r>
            <a:r>
              <a:rPr lang="en">
                <a:solidFill>
                  <a:srgbClr val="FFFFFF"/>
                </a:solidFill>
              </a:rPr>
              <a:t>Technology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585" name="Google Shape;585;p67"/>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By transforming the GPU into a powerful instrument for uses other than graphics, NVIDIA has transformed technology. Fast parallel computing made possible by its programmable GPUs and CUDA platform revolutionized industries including artificial intelligence, deep learning, robotics, and scientific research. Supercomputers, medical imaging, self-driving cars, and the development of cutting-edge AI models are all powered by NVIDIA GPUs. Additionally, they advanced gaming with realistic graphics and real-time ray tracing. NVIDIA became a major force behind innovation in numerous industries and contributed to the current AI boom by fusing potent technology with robust software ecosystems.</a:t>
            </a:r>
            <a:endParaRPr sz="1400">
              <a:solidFill>
                <a:srgbClr val="FFFFFF"/>
              </a:solidFill>
              <a:latin typeface="Newsreader"/>
              <a:ea typeface="Newsreader"/>
              <a:cs typeface="Newsreader"/>
              <a:sym typeface="Newsreader"/>
            </a:endParaRPr>
          </a:p>
          <a:p>
            <a:pPr indent="0" lvl="0" marL="0" rtl="0" algn="l">
              <a:spcBef>
                <a:spcPts val="0"/>
              </a:spcBef>
              <a:spcAft>
                <a:spcPts val="0"/>
              </a:spcAft>
              <a:buNone/>
            </a:pPr>
            <a:r>
              <a:t/>
            </a:r>
            <a:endParaRPr sz="1400">
              <a:solidFill>
                <a:schemeClr val="dk1"/>
              </a:solidFill>
              <a:latin typeface="Newsreader"/>
              <a:ea typeface="Newsreader"/>
              <a:cs typeface="Newsreader"/>
              <a:sym typeface="Newsreader"/>
            </a:endParaRPr>
          </a:p>
        </p:txBody>
      </p:sp>
      <p:sp>
        <p:nvSpPr>
          <p:cNvPr id="586" name="Google Shape;586;p6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0" name="Shape 590"/>
        <p:cNvGrpSpPr/>
        <p:nvPr/>
      </p:nvGrpSpPr>
      <p:grpSpPr>
        <a:xfrm>
          <a:off x="0" y="0"/>
          <a:ext cx="0" cy="0"/>
          <a:chOff x="0" y="0"/>
          <a:chExt cx="0" cy="0"/>
        </a:xfrm>
      </p:grpSpPr>
      <p:sp>
        <p:nvSpPr>
          <p:cNvPr id="591" name="Google Shape;591;p68"/>
          <p:cNvSpPr txBox="1"/>
          <p:nvPr>
            <p:ph type="title"/>
          </p:nvPr>
        </p:nvSpPr>
        <p:spPr>
          <a:xfrm>
            <a:off x="26475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what cases are </a:t>
            </a:r>
            <a:r>
              <a:rPr lang="en">
                <a:solidFill>
                  <a:schemeClr val="dk1"/>
                </a:solidFill>
              </a:rPr>
              <a:t>Nvidia's</a:t>
            </a:r>
            <a:r>
              <a:rPr lang="en">
                <a:solidFill>
                  <a:schemeClr val="dk1"/>
                </a:solidFill>
              </a:rPr>
              <a:t> products used ?</a:t>
            </a:r>
            <a:endParaRPr>
              <a:solidFill>
                <a:schemeClr val="dk1"/>
              </a:solidFill>
            </a:endParaRPr>
          </a:p>
        </p:txBody>
      </p:sp>
      <p:sp>
        <p:nvSpPr>
          <p:cNvPr id="592" name="Google Shape;592;p68"/>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Nvidia's products are used in many aspects of modern technology. They power high-performance games with complex graphics, operate AI models for tasks like image recognition and language processing, and power computer systems in data centers and cloud platforms. Nvidia hardware is also used in healthcare for medical imaging and medication discovery, in robotics and drones to provide real-time AI processing, in autonomous vehicles to assist cars in understanding their environment and making decisions, and in film production to generate visual effects. Engineers and designers also utilize Nvidia's simulation tools to create digital twins of buildings, industries, and equipment.</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800">
              <a:solidFill>
                <a:schemeClr val="dk1"/>
              </a:solidFill>
              <a:latin typeface="Newsreader"/>
              <a:ea typeface="Newsreader"/>
              <a:cs typeface="Newsreader"/>
              <a:sym typeface="Newsreader"/>
            </a:endParaRPr>
          </a:p>
        </p:txBody>
      </p:sp>
      <p:sp>
        <p:nvSpPr>
          <p:cNvPr id="593" name="Google Shape;593;p6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7" name="Shape 597"/>
        <p:cNvGrpSpPr/>
        <p:nvPr/>
      </p:nvGrpSpPr>
      <p:grpSpPr>
        <a:xfrm>
          <a:off x="0" y="0"/>
          <a:ext cx="0" cy="0"/>
          <a:chOff x="0" y="0"/>
          <a:chExt cx="0" cy="0"/>
        </a:xfrm>
      </p:grpSpPr>
      <p:sp>
        <p:nvSpPr>
          <p:cNvPr id="598" name="Google Shape;598;p69"/>
          <p:cNvSpPr txBox="1"/>
          <p:nvPr>
            <p:ph type="title"/>
          </p:nvPr>
        </p:nvSpPr>
        <p:spPr>
          <a:xfrm>
            <a:off x="26475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can Nvidia’s products be considered helpful?</a:t>
            </a:r>
            <a:endParaRPr>
              <a:solidFill>
                <a:schemeClr val="dk1"/>
              </a:solidFill>
            </a:endParaRPr>
          </a:p>
        </p:txBody>
      </p:sp>
      <p:sp>
        <p:nvSpPr>
          <p:cNvPr id="599" name="Google Shape;599;p69"/>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Because Nvidia's products make technology faster, smarter, and more efficient in many aspects of life, they are seen as beneficial. Their GPUs are capable of processing vast volumes of data rapidly, which enhances 3D modeling, video editing, and gaming. Nvidia's chips fuel AI applications that make daily activities easier, such as voice assistants, translation apps, and image recognition. By accelerating complex calculations and enhancing precision, they also aid in scientific research, medical imaging, and driverless cars. Better performance, smoother experiences, and new ideas in entertainment, healthcare, education, and technology are made possible by Nvidia's combination of strong hardware and cutting-edge software.</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800">
              <a:solidFill>
                <a:schemeClr val="dk1"/>
              </a:solidFill>
              <a:latin typeface="Newsreader"/>
              <a:ea typeface="Newsreader"/>
              <a:cs typeface="Newsreader"/>
              <a:sym typeface="Newsreader"/>
            </a:endParaRPr>
          </a:p>
        </p:txBody>
      </p:sp>
      <p:sp>
        <p:nvSpPr>
          <p:cNvPr id="600" name="Google Shape;600;p6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4" name="Shape 604"/>
        <p:cNvGrpSpPr/>
        <p:nvPr/>
      </p:nvGrpSpPr>
      <p:grpSpPr>
        <a:xfrm>
          <a:off x="0" y="0"/>
          <a:ext cx="0" cy="0"/>
          <a:chOff x="0" y="0"/>
          <a:chExt cx="0" cy="0"/>
        </a:xfrm>
      </p:grpSpPr>
      <p:sp>
        <p:nvSpPr>
          <p:cNvPr id="605" name="Google Shape;60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How does Nvidia overcome </a:t>
            </a:r>
            <a:r>
              <a:rPr lang="en">
                <a:solidFill>
                  <a:srgbClr val="FFFFFF"/>
                </a:solidFill>
              </a:rPr>
              <a:t>competitors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606" name="Google Shape;606;p70"/>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 outperforms competitors by combining powerful technology with a wide-ranging software environment that is difficult for rivals to match. Their CUDA platform keeps developers interested in NVIDIA technologies, and their GPUs continuously give top performance. Additionally, the company developed AI, making its chips the industry standard for sophisticated model training. Strong alliances with cloud service providers, automakers, and academic institutions increase their impact in a variety of industries. NVIDIA makes it hard for rivals to catch up by providing full solutions, which include hardware, software, and AI technologies all at once. NVIDIA remains at the front line of the market because to constant innovation in GPUs, networking, and AI systems.</a:t>
            </a:r>
            <a:endParaRPr sz="14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400">
              <a:solidFill>
                <a:schemeClr val="dk1"/>
              </a:solidFill>
              <a:latin typeface="Newsreader"/>
              <a:ea typeface="Newsreader"/>
              <a:cs typeface="Newsreader"/>
              <a:sym typeface="Newsreader"/>
            </a:endParaRPr>
          </a:p>
        </p:txBody>
      </p:sp>
      <p:sp>
        <p:nvSpPr>
          <p:cNvPr id="607" name="Google Shape;607;p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p71"/>
          <p:cNvSpPr txBox="1"/>
          <p:nvPr>
            <p:ph type="title"/>
          </p:nvPr>
        </p:nvSpPr>
        <p:spPr>
          <a:xfrm>
            <a:off x="311700" y="82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Bonus: How do Nvidia motivate their employees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613" name="Google Shape;613;p71"/>
          <p:cNvSpPr txBox="1"/>
          <p:nvPr>
            <p:ph idx="1" type="body"/>
          </p:nvPr>
        </p:nvSpPr>
        <p:spPr>
          <a:xfrm>
            <a:off x="264750" y="826250"/>
            <a:ext cx="8520600" cy="42345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b="1" lang="en" sz="1400">
                <a:solidFill>
                  <a:schemeClr val="dk1"/>
                </a:solidFill>
                <a:latin typeface="Newsreader"/>
                <a:ea typeface="Newsreader"/>
                <a:cs typeface="Newsreader"/>
                <a:sym typeface="Newsreader"/>
              </a:rPr>
              <a:t>Nvidia uses a combination of culture, rewards, and chances for innovation to inspire its staff:</a:t>
            </a:r>
            <a:endParaRPr b="1" sz="1400">
              <a:solidFill>
                <a:schemeClr val="dk1"/>
              </a:solidFill>
              <a:latin typeface="Newsreader"/>
              <a:ea typeface="Newsreader"/>
              <a:cs typeface="Newsreader"/>
              <a:sym typeface="Newsreader"/>
            </a:endParaRPr>
          </a:p>
          <a:p>
            <a:pPr indent="457200" lvl="0" marL="0" rtl="0" algn="l">
              <a:spcBef>
                <a:spcPts val="0"/>
              </a:spcBef>
              <a:spcAft>
                <a:spcPts val="0"/>
              </a:spcAft>
              <a:buNone/>
            </a:pPr>
            <a:r>
              <a:t/>
            </a:r>
            <a:endParaRPr sz="1400">
              <a:solidFill>
                <a:schemeClr val="dk1"/>
              </a:solidFill>
              <a:latin typeface="Newsreader"/>
              <a:ea typeface="Newsreader"/>
              <a:cs typeface="Newsreader"/>
              <a:sym typeface="Newsreader"/>
            </a:endParaRPr>
          </a:p>
          <a:p>
            <a:pPr indent="-317500" lvl="0" marL="457200" rtl="0" algn="l">
              <a:spcBef>
                <a:spcPts val="0"/>
              </a:spcBef>
              <a:spcAft>
                <a:spcPts val="0"/>
              </a:spcAft>
              <a:buClr>
                <a:schemeClr val="dk1"/>
              </a:buClr>
              <a:buSzPts val="1400"/>
              <a:buFont typeface="Newsreader"/>
              <a:buChar char="●"/>
            </a:pPr>
            <a:r>
              <a:rPr lang="en" sz="1400">
                <a:solidFill>
                  <a:schemeClr val="dk1"/>
                </a:solidFill>
                <a:latin typeface="Newsreader"/>
                <a:ea typeface="Newsreader"/>
                <a:cs typeface="Newsreader"/>
                <a:sym typeface="Newsreader"/>
              </a:rPr>
              <a:t>Innovative Workplace: Employees are excited and take pride in their work because they work with cutting-edge technologies like AI, GPUs, and autonomous systems.</a:t>
            </a:r>
            <a:endParaRPr sz="1400">
              <a:solidFill>
                <a:schemeClr val="dk1"/>
              </a:solidFill>
              <a:latin typeface="Newsreader"/>
              <a:ea typeface="Newsreader"/>
              <a:cs typeface="Newsreader"/>
              <a:sym typeface="Newsreader"/>
            </a:endParaRPr>
          </a:p>
          <a:p>
            <a:pPr indent="0" lvl="0" marL="914400" rtl="0" algn="l">
              <a:spcBef>
                <a:spcPts val="0"/>
              </a:spcBef>
              <a:spcAft>
                <a:spcPts val="0"/>
              </a:spcAft>
              <a:buNone/>
            </a:pPr>
            <a:r>
              <a:t/>
            </a:r>
            <a:endParaRPr sz="1400">
              <a:solidFill>
                <a:schemeClr val="dk1"/>
              </a:solidFill>
              <a:latin typeface="Newsreader"/>
              <a:ea typeface="Newsreader"/>
              <a:cs typeface="Newsreader"/>
              <a:sym typeface="Newsreader"/>
            </a:endParaRPr>
          </a:p>
          <a:p>
            <a:pPr indent="-317500" lvl="0" marL="457200" rtl="0" algn="l">
              <a:spcBef>
                <a:spcPts val="0"/>
              </a:spcBef>
              <a:spcAft>
                <a:spcPts val="0"/>
              </a:spcAft>
              <a:buClr>
                <a:schemeClr val="dk1"/>
              </a:buClr>
              <a:buSzPts val="1400"/>
              <a:buFont typeface="Newsreader"/>
              <a:buChar char="●"/>
            </a:pPr>
            <a:r>
              <a:rPr lang="en" sz="1400">
                <a:solidFill>
                  <a:schemeClr val="dk1"/>
                </a:solidFill>
                <a:latin typeface="Newsreader"/>
                <a:ea typeface="Newsreader"/>
                <a:cs typeface="Newsreader"/>
                <a:sym typeface="Newsreader"/>
              </a:rPr>
              <a:t>Stock Options &amp; Bonuses: Nvidia provides employees with a direct share in the company's success through competitive pay, performance bonuses, and stock.</a:t>
            </a:r>
            <a:endParaRPr sz="1400">
              <a:solidFill>
                <a:schemeClr val="dk1"/>
              </a:solidFill>
              <a:latin typeface="Newsreader"/>
              <a:ea typeface="Newsreader"/>
              <a:cs typeface="Newsreader"/>
              <a:sym typeface="Newsreader"/>
            </a:endParaRPr>
          </a:p>
          <a:p>
            <a:pPr indent="0" lvl="0" marL="914400" rtl="0" algn="l">
              <a:spcBef>
                <a:spcPts val="0"/>
              </a:spcBef>
              <a:spcAft>
                <a:spcPts val="0"/>
              </a:spcAft>
              <a:buNone/>
            </a:pPr>
            <a:r>
              <a:t/>
            </a:r>
            <a:endParaRPr sz="1400">
              <a:solidFill>
                <a:schemeClr val="dk1"/>
              </a:solidFill>
              <a:latin typeface="Newsreader"/>
              <a:ea typeface="Newsreader"/>
              <a:cs typeface="Newsreader"/>
              <a:sym typeface="Newsreader"/>
            </a:endParaRPr>
          </a:p>
          <a:p>
            <a:pPr indent="-317500" lvl="0" marL="457200" rtl="0" algn="l">
              <a:spcBef>
                <a:spcPts val="0"/>
              </a:spcBef>
              <a:spcAft>
                <a:spcPts val="0"/>
              </a:spcAft>
              <a:buClr>
                <a:schemeClr val="dk1"/>
              </a:buClr>
              <a:buSzPts val="1400"/>
              <a:buFont typeface="Newsreader"/>
              <a:buChar char="●"/>
            </a:pPr>
            <a:r>
              <a:rPr lang="en" sz="1400">
                <a:solidFill>
                  <a:schemeClr val="dk1"/>
                </a:solidFill>
                <a:latin typeface="Newsreader"/>
                <a:ea typeface="Newsreader"/>
                <a:cs typeface="Newsreader"/>
                <a:sym typeface="Newsreader"/>
              </a:rPr>
              <a:t>Career Growth &amp; Learning: Nvidia makes investments in internal mobility, training, and mentoring to help staff members grow professionally.</a:t>
            </a:r>
            <a:endParaRPr sz="1400">
              <a:solidFill>
                <a:schemeClr val="dk1"/>
              </a:solidFill>
              <a:latin typeface="Newsreader"/>
              <a:ea typeface="Newsreader"/>
              <a:cs typeface="Newsreader"/>
              <a:sym typeface="Newsreader"/>
            </a:endParaRPr>
          </a:p>
          <a:p>
            <a:pPr indent="0" lvl="0" marL="914400" rtl="0" algn="l">
              <a:spcBef>
                <a:spcPts val="0"/>
              </a:spcBef>
              <a:spcAft>
                <a:spcPts val="0"/>
              </a:spcAft>
              <a:buNone/>
            </a:pPr>
            <a:r>
              <a:t/>
            </a:r>
            <a:endParaRPr sz="1400">
              <a:solidFill>
                <a:schemeClr val="dk1"/>
              </a:solidFill>
              <a:latin typeface="Newsreader"/>
              <a:ea typeface="Newsreader"/>
              <a:cs typeface="Newsreader"/>
              <a:sym typeface="Newsreader"/>
            </a:endParaRPr>
          </a:p>
          <a:p>
            <a:pPr indent="-317500" lvl="0" marL="457200" rtl="0" algn="l">
              <a:spcBef>
                <a:spcPts val="0"/>
              </a:spcBef>
              <a:spcAft>
                <a:spcPts val="0"/>
              </a:spcAft>
              <a:buClr>
                <a:schemeClr val="dk1"/>
              </a:buClr>
              <a:buSzPts val="1400"/>
              <a:buFont typeface="Newsreader"/>
              <a:buChar char="●"/>
            </a:pPr>
            <a:r>
              <a:rPr lang="en" sz="1400">
                <a:solidFill>
                  <a:schemeClr val="dk1"/>
                </a:solidFill>
                <a:latin typeface="Newsreader"/>
                <a:ea typeface="Newsreader"/>
                <a:cs typeface="Newsreader"/>
                <a:sym typeface="Newsreader"/>
              </a:rPr>
              <a:t>Recognition &amp; Culture: The organization rewards contributions, celebrates accomplishments, and places a strong emphasis on problem-solving, innovation, and teamwork.</a:t>
            </a:r>
            <a:endParaRPr sz="1400">
              <a:solidFill>
                <a:schemeClr val="dk1"/>
              </a:solidFill>
              <a:latin typeface="Newsreader"/>
              <a:ea typeface="Newsreader"/>
              <a:cs typeface="Newsreader"/>
              <a:sym typeface="Newsreader"/>
            </a:endParaRPr>
          </a:p>
          <a:p>
            <a:pPr indent="0" lvl="0" marL="914400" rtl="0" algn="l">
              <a:spcBef>
                <a:spcPts val="0"/>
              </a:spcBef>
              <a:spcAft>
                <a:spcPts val="0"/>
              </a:spcAft>
              <a:buNone/>
            </a:pPr>
            <a:r>
              <a:t/>
            </a:r>
            <a:endParaRPr sz="1400">
              <a:solidFill>
                <a:schemeClr val="dk1"/>
              </a:solidFill>
              <a:latin typeface="Newsreader"/>
              <a:ea typeface="Newsreader"/>
              <a:cs typeface="Newsreader"/>
              <a:sym typeface="Newsreader"/>
            </a:endParaRPr>
          </a:p>
          <a:p>
            <a:pPr indent="-317500" lvl="0" marL="457200" rtl="0" algn="l">
              <a:spcBef>
                <a:spcPts val="0"/>
              </a:spcBef>
              <a:spcAft>
                <a:spcPts val="0"/>
              </a:spcAft>
              <a:buClr>
                <a:schemeClr val="dk1"/>
              </a:buClr>
              <a:buSzPts val="1400"/>
              <a:buFont typeface="Newsreader"/>
              <a:buChar char="●"/>
            </a:pPr>
            <a:r>
              <a:rPr lang="en" sz="1400">
                <a:solidFill>
                  <a:schemeClr val="dk1"/>
                </a:solidFill>
                <a:latin typeface="Newsreader"/>
                <a:ea typeface="Newsreader"/>
                <a:cs typeface="Newsreader"/>
                <a:sym typeface="Newsreader"/>
              </a:rPr>
              <a:t>Impactful initiatives: By demonstrating the practical effects of their work, people are motivated to work on initiatives that have an impact on gaming, artificial intelligence, healthcare, and self-driving technology.</a:t>
            </a:r>
            <a:endParaRPr sz="1400">
              <a:solidFill>
                <a:schemeClr val="dk1"/>
              </a:solidFill>
              <a:latin typeface="Newsreader"/>
              <a:ea typeface="Newsreader"/>
              <a:cs typeface="Newsreader"/>
              <a:sym typeface="Newsreader"/>
            </a:endParaRPr>
          </a:p>
          <a:p>
            <a:pPr indent="457200" lvl="0" marL="0" rtl="0" algn="l">
              <a:spcBef>
                <a:spcPts val="0"/>
              </a:spcBef>
              <a:spcAft>
                <a:spcPts val="0"/>
              </a:spcAft>
              <a:buNone/>
            </a:pPr>
            <a:r>
              <a:t/>
            </a:r>
            <a:endParaRPr sz="1400">
              <a:solidFill>
                <a:schemeClr val="dk1"/>
              </a:solidFill>
              <a:latin typeface="Newsreader"/>
              <a:ea typeface="Newsreader"/>
              <a:cs typeface="Newsreader"/>
              <a:sym typeface="Newsreader"/>
            </a:endParaRPr>
          </a:p>
          <a:p>
            <a:pPr indent="457200" lvl="0" marL="0" rtl="0" algn="l">
              <a:spcBef>
                <a:spcPts val="0"/>
              </a:spcBef>
              <a:spcAft>
                <a:spcPts val="0"/>
              </a:spcAft>
              <a:buNone/>
            </a:pPr>
            <a:r>
              <a:rPr b="1" lang="en" sz="1400">
                <a:solidFill>
                  <a:schemeClr val="dk1"/>
                </a:solidFill>
                <a:latin typeface="Newsreader"/>
                <a:ea typeface="Newsreader"/>
                <a:cs typeface="Newsreader"/>
                <a:sym typeface="Newsreader"/>
              </a:rPr>
              <a:t>Employee engagement, productivity, and loyalty are maintained by this combination.</a:t>
            </a:r>
            <a:endParaRPr b="1" sz="14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400">
              <a:solidFill>
                <a:schemeClr val="dk1"/>
              </a:solidFill>
              <a:latin typeface="Newsreader"/>
              <a:ea typeface="Newsreader"/>
              <a:cs typeface="Newsreader"/>
              <a:sym typeface="Newsreader"/>
            </a:endParaRPr>
          </a:p>
        </p:txBody>
      </p:sp>
      <p:sp>
        <p:nvSpPr>
          <p:cNvPr id="614" name="Google Shape;614;p7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2"/>
          <p:cNvSpPr txBox="1"/>
          <p:nvPr>
            <p:ph type="title"/>
          </p:nvPr>
        </p:nvSpPr>
        <p:spPr>
          <a:xfrm>
            <a:off x="451472" y="2024100"/>
            <a:ext cx="4163100" cy="13725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a:t>Thank you</a:t>
            </a:r>
            <a:endParaRPr/>
          </a:p>
        </p:txBody>
      </p:sp>
      <p:sp>
        <p:nvSpPr>
          <p:cNvPr id="620" name="Google Shape;620;p72"/>
          <p:cNvSpPr txBox="1"/>
          <p:nvPr>
            <p:ph idx="1" type="subTitle"/>
          </p:nvPr>
        </p:nvSpPr>
        <p:spPr>
          <a:xfrm>
            <a:off x="451475" y="3776250"/>
            <a:ext cx="5849700" cy="75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Nvidia’s website:</a:t>
            </a:r>
            <a:r>
              <a:rPr lang="en" u="sng">
                <a:solidFill>
                  <a:schemeClr val="hlink"/>
                </a:solidFill>
                <a:hlinkClick r:id="rId3"/>
              </a:rPr>
              <a:t>https://www.nvidia.com/en-us/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Video:</a:t>
            </a:r>
            <a:r>
              <a:rPr lang="en" u="sng">
                <a:solidFill>
                  <a:schemeClr val="hlink"/>
                </a:solidFill>
                <a:hlinkClick r:id="rId4"/>
              </a:rPr>
              <a:t>https://www.youtube.com/watch?v=7TjImVHuXIc&amp;t=15s</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6"/>
          <p:cNvSpPr/>
          <p:nvPr/>
        </p:nvSpPr>
        <p:spPr>
          <a:xfrm>
            <a:off x="50" y="1804397"/>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76" name="Google Shape;476;p56"/>
          <p:cNvSpPr/>
          <p:nvPr/>
        </p:nvSpPr>
        <p:spPr>
          <a:xfrm>
            <a:off x="3048087" y="1804397"/>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77" name="Google Shape;477;p56"/>
          <p:cNvSpPr/>
          <p:nvPr/>
        </p:nvSpPr>
        <p:spPr>
          <a:xfrm>
            <a:off x="6096124" y="1804397"/>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78" name="Google Shape;478;p56"/>
          <p:cNvSpPr/>
          <p:nvPr/>
        </p:nvSpPr>
        <p:spPr>
          <a:xfrm>
            <a:off x="50" y="3174279"/>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79" name="Google Shape;479;p56"/>
          <p:cNvSpPr/>
          <p:nvPr/>
        </p:nvSpPr>
        <p:spPr>
          <a:xfrm>
            <a:off x="3048087" y="3174279"/>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80" name="Google Shape;480;p56"/>
          <p:cNvSpPr/>
          <p:nvPr/>
        </p:nvSpPr>
        <p:spPr>
          <a:xfrm>
            <a:off x="6096124" y="3174279"/>
            <a:ext cx="3048000" cy="137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M Sans"/>
              <a:ea typeface="DM Sans"/>
              <a:cs typeface="DM Sans"/>
              <a:sym typeface="DM Sans"/>
            </a:endParaRPr>
          </a:p>
        </p:txBody>
      </p:sp>
      <p:sp>
        <p:nvSpPr>
          <p:cNvPr id="481" name="Google Shape;481;p56"/>
          <p:cNvSpPr txBox="1"/>
          <p:nvPr>
            <p:ph idx="1" type="subTitle"/>
          </p:nvPr>
        </p:nvSpPr>
        <p:spPr>
          <a:xfrm>
            <a:off x="308000" y="2516650"/>
            <a:ext cx="23217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Nvidia?</a:t>
            </a:r>
            <a:endParaRPr/>
          </a:p>
        </p:txBody>
      </p:sp>
      <p:sp>
        <p:nvSpPr>
          <p:cNvPr id="482" name="Google Shape;482;p56"/>
          <p:cNvSpPr txBox="1"/>
          <p:nvPr>
            <p:ph idx="2" type="subTitle"/>
          </p:nvPr>
        </p:nvSpPr>
        <p:spPr>
          <a:xfrm>
            <a:off x="361975" y="2227250"/>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1</a:t>
            </a:r>
            <a:endParaRPr/>
          </a:p>
        </p:txBody>
      </p:sp>
      <p:sp>
        <p:nvSpPr>
          <p:cNvPr id="483" name="Google Shape;483;p56"/>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56"/>
          <p:cNvSpPr txBox="1"/>
          <p:nvPr>
            <p:ph type="title"/>
          </p:nvPr>
        </p:nvSpPr>
        <p:spPr>
          <a:xfrm>
            <a:off x="361975" y="962092"/>
            <a:ext cx="5718600" cy="498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we will be covering : </a:t>
            </a:r>
            <a:endParaRPr i="1"/>
          </a:p>
        </p:txBody>
      </p:sp>
      <p:sp>
        <p:nvSpPr>
          <p:cNvPr id="485" name="Google Shape;485;p56"/>
          <p:cNvSpPr txBox="1"/>
          <p:nvPr>
            <p:ph idx="4" type="subTitle"/>
          </p:nvPr>
        </p:nvSpPr>
        <p:spPr>
          <a:xfrm>
            <a:off x="3154638" y="2545725"/>
            <a:ext cx="2516700" cy="23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When was Nvidia published?</a:t>
            </a:r>
            <a:endParaRPr/>
          </a:p>
        </p:txBody>
      </p:sp>
      <p:sp>
        <p:nvSpPr>
          <p:cNvPr id="486" name="Google Shape;486;p56"/>
          <p:cNvSpPr txBox="1"/>
          <p:nvPr>
            <p:ph idx="5" type="subTitle"/>
          </p:nvPr>
        </p:nvSpPr>
        <p:spPr>
          <a:xfrm>
            <a:off x="3229038" y="2207688"/>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a:t>
            </a:r>
            <a:endParaRPr/>
          </a:p>
        </p:txBody>
      </p:sp>
      <p:sp>
        <p:nvSpPr>
          <p:cNvPr id="487" name="Google Shape;487;p56"/>
          <p:cNvSpPr txBox="1"/>
          <p:nvPr>
            <p:ph idx="6" type="subTitle"/>
          </p:nvPr>
        </p:nvSpPr>
        <p:spPr>
          <a:xfrm>
            <a:off x="6460475" y="2516650"/>
            <a:ext cx="23217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Nvidia’s Background</a:t>
            </a:r>
            <a:endParaRPr/>
          </a:p>
          <a:p>
            <a:pPr indent="0" lvl="0" marL="0" rtl="0" algn="l">
              <a:spcBef>
                <a:spcPts val="0"/>
              </a:spcBef>
              <a:spcAft>
                <a:spcPts val="0"/>
              </a:spcAft>
              <a:buNone/>
            </a:pPr>
            <a:r>
              <a:t/>
            </a:r>
            <a:endParaRPr/>
          </a:p>
        </p:txBody>
      </p:sp>
      <p:sp>
        <p:nvSpPr>
          <p:cNvPr id="488" name="Google Shape;488;p56"/>
          <p:cNvSpPr txBox="1"/>
          <p:nvPr>
            <p:ph idx="7" type="subTitle"/>
          </p:nvPr>
        </p:nvSpPr>
        <p:spPr>
          <a:xfrm>
            <a:off x="6459250" y="2227250"/>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3</a:t>
            </a:r>
            <a:endParaRPr/>
          </a:p>
        </p:txBody>
      </p:sp>
      <p:sp>
        <p:nvSpPr>
          <p:cNvPr id="489" name="Google Shape;489;p56"/>
          <p:cNvSpPr txBox="1"/>
          <p:nvPr>
            <p:ph idx="8" type="subTitle"/>
          </p:nvPr>
        </p:nvSpPr>
        <p:spPr>
          <a:xfrm>
            <a:off x="6169763" y="3887450"/>
            <a:ext cx="29031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Nvidia’s output process? </a:t>
            </a:r>
            <a:endParaRPr/>
          </a:p>
          <a:p>
            <a:pPr indent="0" lvl="0" marL="0" rtl="0" algn="l">
              <a:spcBef>
                <a:spcPts val="0"/>
              </a:spcBef>
              <a:spcAft>
                <a:spcPts val="0"/>
              </a:spcAft>
              <a:buNone/>
            </a:pPr>
            <a:r>
              <a:t/>
            </a:r>
            <a:endParaRPr/>
          </a:p>
        </p:txBody>
      </p:sp>
      <p:sp>
        <p:nvSpPr>
          <p:cNvPr id="490" name="Google Shape;490;p56"/>
          <p:cNvSpPr txBox="1"/>
          <p:nvPr>
            <p:ph idx="9" type="subTitle"/>
          </p:nvPr>
        </p:nvSpPr>
        <p:spPr>
          <a:xfrm>
            <a:off x="361975" y="3575375"/>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4</a:t>
            </a:r>
            <a:endParaRPr/>
          </a:p>
        </p:txBody>
      </p:sp>
      <p:sp>
        <p:nvSpPr>
          <p:cNvPr id="491" name="Google Shape;491;p56"/>
          <p:cNvSpPr txBox="1"/>
          <p:nvPr>
            <p:ph idx="13" type="subTitle"/>
          </p:nvPr>
        </p:nvSpPr>
        <p:spPr>
          <a:xfrm>
            <a:off x="3194325" y="3887450"/>
            <a:ext cx="27555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does Nvidia specialise in?</a:t>
            </a:r>
            <a:endParaRPr/>
          </a:p>
          <a:p>
            <a:pPr indent="0" lvl="0" marL="0" rtl="0" algn="l">
              <a:spcBef>
                <a:spcPts val="0"/>
              </a:spcBef>
              <a:spcAft>
                <a:spcPts val="0"/>
              </a:spcAft>
              <a:buNone/>
            </a:pPr>
            <a:r>
              <a:t/>
            </a:r>
            <a:endParaRPr/>
          </a:p>
        </p:txBody>
      </p:sp>
      <p:sp>
        <p:nvSpPr>
          <p:cNvPr id="492" name="Google Shape;492;p56"/>
          <p:cNvSpPr txBox="1"/>
          <p:nvPr>
            <p:ph idx="14" type="subTitle"/>
          </p:nvPr>
        </p:nvSpPr>
        <p:spPr>
          <a:xfrm>
            <a:off x="3229050" y="3575375"/>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5</a:t>
            </a:r>
            <a:endParaRPr/>
          </a:p>
        </p:txBody>
      </p:sp>
      <p:sp>
        <p:nvSpPr>
          <p:cNvPr id="493" name="Google Shape;493;p56"/>
          <p:cNvSpPr txBox="1"/>
          <p:nvPr>
            <p:ph idx="15" type="subTitle"/>
          </p:nvPr>
        </p:nvSpPr>
        <p:spPr>
          <a:xfrm>
            <a:off x="218875" y="3887450"/>
            <a:ext cx="2755500" cy="3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Nvidia’s business plan?</a:t>
            </a:r>
            <a:endParaRPr/>
          </a:p>
          <a:p>
            <a:pPr indent="0" lvl="0" marL="0" rtl="0" algn="l">
              <a:spcBef>
                <a:spcPts val="0"/>
              </a:spcBef>
              <a:spcAft>
                <a:spcPts val="0"/>
              </a:spcAft>
              <a:buNone/>
            </a:pPr>
            <a:r>
              <a:t/>
            </a:r>
            <a:endParaRPr/>
          </a:p>
        </p:txBody>
      </p:sp>
      <p:sp>
        <p:nvSpPr>
          <p:cNvPr id="494" name="Google Shape;494;p56"/>
          <p:cNvSpPr txBox="1"/>
          <p:nvPr>
            <p:ph idx="16" type="subTitle"/>
          </p:nvPr>
        </p:nvSpPr>
        <p:spPr>
          <a:xfrm>
            <a:off x="6459250" y="3575375"/>
            <a:ext cx="2321700" cy="219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7"/>
          <p:cNvSpPr txBox="1"/>
          <p:nvPr>
            <p:ph idx="4" type="subTitle"/>
          </p:nvPr>
        </p:nvSpPr>
        <p:spPr>
          <a:xfrm>
            <a:off x="378475" y="3319875"/>
            <a:ext cx="3585600" cy="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can we use Nvidia’s products in our daily lives?</a:t>
            </a:r>
            <a:endParaRPr/>
          </a:p>
        </p:txBody>
      </p:sp>
      <p:sp>
        <p:nvSpPr>
          <p:cNvPr id="500" name="Google Shape;500;p57"/>
          <p:cNvSpPr txBox="1"/>
          <p:nvPr>
            <p:ph idx="5" type="subTitle"/>
          </p:nvPr>
        </p:nvSpPr>
        <p:spPr>
          <a:xfrm>
            <a:off x="4916100" y="3317700"/>
            <a:ext cx="3585600" cy="21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Why can Nvidia’s products be considered helpful? </a:t>
            </a:r>
            <a:endParaRPr/>
          </a:p>
        </p:txBody>
      </p:sp>
      <p:sp>
        <p:nvSpPr>
          <p:cNvPr id="501" name="Google Shape;501;p57"/>
          <p:cNvSpPr txBox="1"/>
          <p:nvPr>
            <p:ph idx="6" type="subTitle"/>
          </p:nvPr>
        </p:nvSpPr>
        <p:spPr>
          <a:xfrm>
            <a:off x="406375" y="3954050"/>
            <a:ext cx="3529800" cy="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has Nvidia revolutionized modern technology?</a:t>
            </a:r>
            <a:endParaRPr/>
          </a:p>
        </p:txBody>
      </p:sp>
      <p:sp>
        <p:nvSpPr>
          <p:cNvPr id="502" name="Google Shape;502;p57"/>
          <p:cNvSpPr txBox="1"/>
          <p:nvPr>
            <p:ph idx="7" type="subTitle"/>
          </p:nvPr>
        </p:nvSpPr>
        <p:spPr>
          <a:xfrm>
            <a:off x="4944000" y="4003988"/>
            <a:ext cx="3529800" cy="21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does Nvidia overcome </a:t>
            </a:r>
            <a:r>
              <a:rPr lang="en"/>
              <a:t>competitors</a:t>
            </a:r>
            <a:endParaRPr/>
          </a:p>
        </p:txBody>
      </p:sp>
      <p:sp>
        <p:nvSpPr>
          <p:cNvPr id="503" name="Google Shape;503;p57"/>
          <p:cNvSpPr txBox="1"/>
          <p:nvPr>
            <p:ph idx="1" type="subTitle"/>
          </p:nvPr>
        </p:nvSpPr>
        <p:spPr>
          <a:xfrm>
            <a:off x="378475" y="2685700"/>
            <a:ext cx="3487200" cy="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does Nvidia affect our </a:t>
            </a:r>
            <a:r>
              <a:rPr lang="en"/>
              <a:t>generation?</a:t>
            </a:r>
            <a:r>
              <a:rPr lang="en"/>
              <a:t> </a:t>
            </a:r>
            <a:endParaRPr/>
          </a:p>
        </p:txBody>
      </p:sp>
      <p:sp>
        <p:nvSpPr>
          <p:cNvPr id="504" name="Google Shape;504;p57"/>
          <p:cNvSpPr txBox="1"/>
          <p:nvPr>
            <p:ph idx="3" type="subTitle"/>
          </p:nvPr>
        </p:nvSpPr>
        <p:spPr>
          <a:xfrm>
            <a:off x="4909675" y="2643234"/>
            <a:ext cx="3154800" cy="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 what cases are Nvidia’s products used?</a:t>
            </a:r>
            <a:endParaRPr/>
          </a:p>
        </p:txBody>
      </p:sp>
      <p:sp>
        <p:nvSpPr>
          <p:cNvPr id="505" name="Google Shape;505;p57"/>
          <p:cNvSpPr txBox="1"/>
          <p:nvPr>
            <p:ph type="title"/>
          </p:nvPr>
        </p:nvSpPr>
        <p:spPr>
          <a:xfrm>
            <a:off x="361975" y="962100"/>
            <a:ext cx="5336700" cy="498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we will be covering :</a:t>
            </a:r>
            <a:endParaRPr i="1"/>
          </a:p>
        </p:txBody>
      </p:sp>
      <p:sp>
        <p:nvSpPr>
          <p:cNvPr id="506" name="Google Shape;506;p57"/>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507" name="Google Shape;507;p57"/>
          <p:cNvCxnSpPr/>
          <p:nvPr/>
        </p:nvCxnSpPr>
        <p:spPr>
          <a:xfrm>
            <a:off x="378475" y="3240663"/>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508" name="Google Shape;508;p57"/>
          <p:cNvCxnSpPr/>
          <p:nvPr/>
        </p:nvCxnSpPr>
        <p:spPr>
          <a:xfrm>
            <a:off x="378475" y="3892305"/>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509" name="Google Shape;509;p57"/>
          <p:cNvCxnSpPr/>
          <p:nvPr/>
        </p:nvCxnSpPr>
        <p:spPr>
          <a:xfrm>
            <a:off x="378475" y="4543946"/>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510" name="Google Shape;510;p57"/>
          <p:cNvCxnSpPr/>
          <p:nvPr/>
        </p:nvCxnSpPr>
        <p:spPr>
          <a:xfrm>
            <a:off x="4926175" y="3240663"/>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511" name="Google Shape;511;p57"/>
          <p:cNvCxnSpPr/>
          <p:nvPr/>
        </p:nvCxnSpPr>
        <p:spPr>
          <a:xfrm>
            <a:off x="4926175" y="3892305"/>
            <a:ext cx="3850500" cy="0"/>
          </a:xfrm>
          <a:prstGeom prst="straightConnector1">
            <a:avLst/>
          </a:prstGeom>
          <a:noFill/>
          <a:ln cap="flat" cmpd="sng" w="9525">
            <a:solidFill>
              <a:schemeClr val="lt2"/>
            </a:solidFill>
            <a:prstDash val="solid"/>
            <a:round/>
            <a:headEnd len="med" w="med" type="none"/>
            <a:tailEnd len="med" w="med" type="none"/>
          </a:ln>
        </p:spPr>
      </p:cxnSp>
      <p:cxnSp>
        <p:nvCxnSpPr>
          <p:cNvPr id="512" name="Google Shape;512;p57"/>
          <p:cNvCxnSpPr/>
          <p:nvPr/>
        </p:nvCxnSpPr>
        <p:spPr>
          <a:xfrm>
            <a:off x="4926175" y="4543946"/>
            <a:ext cx="3850500" cy="0"/>
          </a:xfrm>
          <a:prstGeom prst="straightConnector1">
            <a:avLst/>
          </a:prstGeom>
          <a:noFill/>
          <a:ln cap="flat" cmpd="sng" w="9525">
            <a:solidFill>
              <a:schemeClr val="lt2"/>
            </a:solidFill>
            <a:prstDash val="solid"/>
            <a:round/>
            <a:headEnd len="med" w="med" type="none"/>
            <a:tailEnd len="med" w="med" type="none"/>
          </a:ln>
        </p:spPr>
      </p:cxnSp>
      <p:sp>
        <p:nvSpPr>
          <p:cNvPr id="513" name="Google Shape;513;p57"/>
          <p:cNvSpPr txBox="1"/>
          <p:nvPr/>
        </p:nvSpPr>
        <p:spPr>
          <a:xfrm>
            <a:off x="3891910" y="2805147"/>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514" name="Google Shape;514;p57"/>
          <p:cNvSpPr txBox="1"/>
          <p:nvPr/>
        </p:nvSpPr>
        <p:spPr>
          <a:xfrm>
            <a:off x="3891910" y="3474159"/>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515" name="Google Shape;515;p57"/>
          <p:cNvSpPr txBox="1"/>
          <p:nvPr/>
        </p:nvSpPr>
        <p:spPr>
          <a:xfrm>
            <a:off x="3891910" y="4143159"/>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516" name="Google Shape;516;p57"/>
          <p:cNvSpPr txBox="1"/>
          <p:nvPr/>
        </p:nvSpPr>
        <p:spPr>
          <a:xfrm>
            <a:off x="8437295" y="2805147"/>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517" name="Google Shape;517;p57"/>
          <p:cNvSpPr txBox="1"/>
          <p:nvPr/>
        </p:nvSpPr>
        <p:spPr>
          <a:xfrm>
            <a:off x="8437295" y="3474159"/>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
        <p:nvSpPr>
          <p:cNvPr id="518" name="Google Shape;518;p57"/>
          <p:cNvSpPr txBox="1"/>
          <p:nvPr/>
        </p:nvSpPr>
        <p:spPr>
          <a:xfrm>
            <a:off x="8437295" y="4143159"/>
            <a:ext cx="500100" cy="356400"/>
          </a:xfrm>
          <a:prstGeom prst="rect">
            <a:avLst/>
          </a:prstGeom>
          <a:noFill/>
          <a:ln>
            <a:noFill/>
          </a:ln>
        </p:spPr>
        <p:txBody>
          <a:bodyPr anchorCtr="0" anchor="ctr" bIns="91425" lIns="91425" spcFirstLastPara="1" rIns="137150" wrap="square" tIns="91425">
            <a:noAutofit/>
          </a:bodyPr>
          <a:lstStyle/>
          <a:p>
            <a:pPr indent="-330200" lvl="0" marL="457200" rtl="0" algn="r">
              <a:spcBef>
                <a:spcPts val="0"/>
              </a:spcBef>
              <a:spcAft>
                <a:spcPts val="0"/>
              </a:spcAft>
              <a:buClr>
                <a:schemeClr val="accent2"/>
              </a:buClr>
              <a:buSzPts val="1600"/>
              <a:buFont typeface="Newsreader"/>
              <a:buChar char="➔"/>
            </a:pPr>
            <a:r>
              <a:t/>
            </a:r>
            <a:endParaRPr sz="1600">
              <a:solidFill>
                <a:schemeClr val="accent2"/>
              </a:solidFill>
              <a:latin typeface="Newsreader"/>
              <a:ea typeface="Newsreader"/>
              <a:cs typeface="Newsreader"/>
              <a:sym typeface="Newsread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8"/>
          <p:cNvSpPr txBox="1"/>
          <p:nvPr/>
        </p:nvSpPr>
        <p:spPr>
          <a:xfrm>
            <a:off x="460500" y="1133550"/>
            <a:ext cx="82230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a:solidFill>
                  <a:schemeClr val="dk1"/>
                </a:solidFill>
                <a:latin typeface="Newsreader"/>
                <a:ea typeface="Newsreader"/>
                <a:cs typeface="Newsreader"/>
                <a:sym typeface="Newsreader"/>
              </a:rPr>
              <a:t>Bonus:</a:t>
            </a:r>
            <a:endParaRPr sz="2900">
              <a:solidFill>
                <a:schemeClr val="dk1"/>
              </a:solidFill>
              <a:latin typeface="Newsreader"/>
              <a:ea typeface="Newsreader"/>
              <a:cs typeface="Newsreader"/>
              <a:sym typeface="Newsreader"/>
            </a:endParaRPr>
          </a:p>
          <a:p>
            <a:pPr indent="0" lvl="0" marL="0" rtl="0" algn="ctr">
              <a:spcBef>
                <a:spcPts val="0"/>
              </a:spcBef>
              <a:spcAft>
                <a:spcPts val="0"/>
              </a:spcAft>
              <a:buNone/>
            </a:pPr>
            <a:r>
              <a:t/>
            </a:r>
            <a:endParaRPr sz="2900">
              <a:solidFill>
                <a:schemeClr val="dk1"/>
              </a:solidFill>
              <a:latin typeface="Newsreader"/>
              <a:ea typeface="Newsreader"/>
              <a:cs typeface="Newsreader"/>
              <a:sym typeface="Newsreader"/>
            </a:endParaRPr>
          </a:p>
          <a:p>
            <a:pPr indent="0" lvl="0" marL="0" rtl="0" algn="ctr">
              <a:spcBef>
                <a:spcPts val="0"/>
              </a:spcBef>
              <a:spcAft>
                <a:spcPts val="0"/>
              </a:spcAft>
              <a:buNone/>
            </a:pPr>
            <a:r>
              <a:t/>
            </a:r>
            <a:endParaRPr sz="2900">
              <a:solidFill>
                <a:schemeClr val="dk1"/>
              </a:solidFill>
              <a:latin typeface="Newsreader"/>
              <a:ea typeface="Newsreader"/>
              <a:cs typeface="Newsreader"/>
              <a:sym typeface="Newsreader"/>
            </a:endParaRPr>
          </a:p>
          <a:p>
            <a:pPr indent="0" lvl="0" marL="0" rtl="0" algn="ctr">
              <a:spcBef>
                <a:spcPts val="0"/>
              </a:spcBef>
              <a:spcAft>
                <a:spcPts val="0"/>
              </a:spcAft>
              <a:buNone/>
            </a:pPr>
            <a:r>
              <a:rPr lang="en" sz="2900">
                <a:solidFill>
                  <a:schemeClr val="dk1"/>
                </a:solidFill>
                <a:latin typeface="Newsreader"/>
                <a:ea typeface="Newsreader"/>
                <a:cs typeface="Newsreader"/>
                <a:sym typeface="Newsreader"/>
              </a:rPr>
              <a:t>How does Nvidia motivate their workers</a:t>
            </a:r>
            <a:endParaRPr sz="2900">
              <a:solidFill>
                <a:schemeClr val="dk1"/>
              </a:solidFill>
              <a:latin typeface="Newsreader"/>
              <a:ea typeface="Newsreader"/>
              <a:cs typeface="Newsreader"/>
              <a:sym typeface="Newsread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7" name="Shape 527"/>
        <p:cNvGrpSpPr/>
        <p:nvPr/>
      </p:nvGrpSpPr>
      <p:grpSpPr>
        <a:xfrm>
          <a:off x="0" y="0"/>
          <a:ext cx="0" cy="0"/>
          <a:chOff x="0" y="0"/>
          <a:chExt cx="0" cy="0"/>
        </a:xfrm>
      </p:grpSpPr>
      <p:sp>
        <p:nvSpPr>
          <p:cNvPr id="528" name="Google Shape;528;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is Nvidia ?</a:t>
            </a:r>
            <a:endParaRPr>
              <a:solidFill>
                <a:srgbClr val="FFFFFF"/>
              </a:solidFill>
            </a:endParaRPr>
          </a:p>
        </p:txBody>
      </p:sp>
      <p:sp>
        <p:nvSpPr>
          <p:cNvPr id="529" name="Google Shape;529;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 is </a:t>
            </a:r>
            <a:r>
              <a:rPr lang="en" sz="1800">
                <a:solidFill>
                  <a:schemeClr val="dk1"/>
                </a:solidFill>
                <a:latin typeface="Newsreader"/>
                <a:ea typeface="Newsreader"/>
                <a:cs typeface="Newsreader"/>
                <a:sym typeface="Newsreader"/>
              </a:rPr>
              <a:t>Leading American technology manufacturing company and they are</a:t>
            </a:r>
            <a:r>
              <a:rPr lang="en" sz="1800">
                <a:solidFill>
                  <a:schemeClr val="dk1"/>
                </a:solidFill>
                <a:latin typeface="Newsreader"/>
                <a:ea typeface="Newsreader"/>
                <a:cs typeface="Newsreader"/>
                <a:sym typeface="Newsreader"/>
              </a:rPr>
              <a:t> well-known for producing potent graphics processing units (GPUs), which were first created to enhance video game graphics but are now essential to contemporary computing. Their GPUs are crucial for scientific research, machine learning, and artificial intelligence because they can process enormous volumes of data quickly. While NVIDIA's software tools assist developers in creating sophisticated AI systems, its hardware drives data centers, supercomputers, and cloud services. The company continues to rule the gaming industry with its GeForce graphics cards and works in industries like autonomous vehicles with its DRIVE platform. All things considered, NVIDIA is a major force influencing the direction of AI and high-performance computing.</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t/>
            </a:r>
            <a:endParaRPr sz="1800">
              <a:solidFill>
                <a:schemeClr val="dk1"/>
              </a:solidFill>
              <a:latin typeface="Newsreader"/>
              <a:ea typeface="Newsreader"/>
              <a:cs typeface="Newsreader"/>
              <a:sym typeface="Newsreader"/>
            </a:endParaRPr>
          </a:p>
        </p:txBody>
      </p:sp>
      <p:sp>
        <p:nvSpPr>
          <p:cNvPr id="530" name="Google Shape;530;p5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When was Nvidia published ?</a:t>
            </a:r>
            <a:endParaRPr>
              <a:solidFill>
                <a:srgbClr val="FFFFFF"/>
              </a:solidFill>
            </a:endParaRPr>
          </a:p>
        </p:txBody>
      </p:sp>
      <p:sp>
        <p:nvSpPr>
          <p:cNvPr id="536" name="Google Shape;536;p60"/>
          <p:cNvSpPr txBox="1"/>
          <p:nvPr>
            <p:ph idx="1" type="body"/>
          </p:nvPr>
        </p:nvSpPr>
        <p:spPr>
          <a:xfrm>
            <a:off x="264750" y="1919250"/>
            <a:ext cx="8520600" cy="13050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 was founded on April 5, 1993 and was published on January 22, 1999. Following its initial public offering (IPO), the business expanded rapidly and gained notoriety and evolved to now hold an outstanding global status for its potent graphics processing units.</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37" name="Google Shape;537;p6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1" name="Shape 541"/>
        <p:cNvGrpSpPr/>
        <p:nvPr/>
      </p:nvGrpSpPr>
      <p:grpSpPr>
        <a:xfrm>
          <a:off x="0" y="0"/>
          <a:ext cx="0" cy="0"/>
          <a:chOff x="0" y="0"/>
          <a:chExt cx="0" cy="0"/>
        </a:xfrm>
      </p:grpSpPr>
      <p:sp>
        <p:nvSpPr>
          <p:cNvPr id="542" name="Google Shape;542;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Nvidia’s background</a:t>
            </a:r>
            <a:endParaRPr>
              <a:solidFill>
                <a:srgbClr val="FFFFFF"/>
              </a:solidFill>
            </a:endParaRPr>
          </a:p>
        </p:txBody>
      </p:sp>
      <p:sp>
        <p:nvSpPr>
          <p:cNvPr id="543" name="Google Shape;543;p61"/>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Jensen Huang, Chris Malachowsky, and Curtis Priem started Nvidia in 1993 with the </a:t>
            </a:r>
            <a:r>
              <a:rPr lang="en" sz="1800">
                <a:solidFill>
                  <a:schemeClr val="dk1"/>
                </a:solidFill>
                <a:latin typeface="Newsreader"/>
                <a:ea typeface="Newsreader"/>
                <a:cs typeface="Newsreader"/>
                <a:sym typeface="Newsreader"/>
              </a:rPr>
              <a:t>thought</a:t>
            </a:r>
            <a:r>
              <a:rPr lang="en" sz="1800">
                <a:solidFill>
                  <a:schemeClr val="dk1"/>
                </a:solidFill>
                <a:latin typeface="Newsreader"/>
                <a:ea typeface="Newsreader"/>
                <a:cs typeface="Newsreader"/>
                <a:sym typeface="Newsreader"/>
              </a:rPr>
              <a:t> that as technology developed, graphics-focused computing would end up to be crucial. Computers at the time depended on CPUs, which had trouble with complicated visual operations and requirements. The founders thought that a new kind of parallel processing chip would revolutionize and evolve multimedia, gaming, and eventually many other industries. The GPU, a processor that </a:t>
            </a:r>
            <a:r>
              <a:rPr lang="en" sz="1800">
                <a:solidFill>
                  <a:schemeClr val="dk1"/>
                </a:solidFill>
                <a:latin typeface="Newsreader"/>
                <a:ea typeface="Newsreader"/>
                <a:cs typeface="Newsreader"/>
                <a:sym typeface="Newsreader"/>
              </a:rPr>
              <a:t>can run smoothly under</a:t>
            </a:r>
            <a:r>
              <a:rPr lang="en" sz="1800">
                <a:solidFill>
                  <a:schemeClr val="dk1"/>
                </a:solidFill>
                <a:latin typeface="Newsreader"/>
                <a:ea typeface="Newsreader"/>
                <a:cs typeface="Newsreader"/>
                <a:sym typeface="Newsreader"/>
              </a:rPr>
              <a:t> thousands of concurrent processes, resulting in quicker and more realistic visuals. Their initial concept, which was to use graphics technology to speed up computers, eventually developed into Nvidia, a leader in high-performance computing, artificial intelligence, and sophisticated visualization.</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44" name="Google Shape;544;p6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Nvidia’s business plan</a:t>
            </a:r>
            <a:endParaRPr>
              <a:solidFill>
                <a:srgbClr val="FFFFFF"/>
              </a:solidFill>
            </a:endParaRPr>
          </a:p>
        </p:txBody>
      </p:sp>
      <p:sp>
        <p:nvSpPr>
          <p:cNvPr id="550" name="Google Shape;550;p62"/>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The goal of Nvidia's business strategy is to develop powerful processors and software that speeds up processing in domains where conventional CPUs do not meet the desired speed standards. The company creates high-performance GPUs for AI, data centers, professional graphics, and gaming. Its approach brings together cutting-edge hardware, a robust software environment (such as CUDA), and platform solutions for sections including healthcare, robotics, and autonomous cars. By providing the technology that powers complex simulations, enables realistic graphics, and trains and executes modern AI models, Nvidia hopes to take the lead in the future of computing. Nvidia presents itself as a complete accelerated computing and AI platform company rather than a chip manufacturer by branching out from gaming into AI and cloud computing.</a:t>
            </a:r>
            <a:endParaRPr sz="1800">
              <a:solidFill>
                <a:schemeClr val="dk1"/>
              </a:solidFill>
              <a:latin typeface="Newsreader"/>
              <a:ea typeface="Newsreader"/>
              <a:cs typeface="Newsreader"/>
              <a:sym typeface="Newsreader"/>
            </a:endParaRPr>
          </a:p>
          <a:p>
            <a:pPr indent="0" lvl="0" marL="0" rtl="0" algn="l">
              <a:spcBef>
                <a:spcPts val="0"/>
              </a:spcBef>
              <a:spcAft>
                <a:spcPts val="0"/>
              </a:spcAft>
              <a:buNone/>
            </a:pP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51" name="Google Shape;551;p6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does Nvidia mainly specialise in ?</a:t>
            </a:r>
            <a:endParaRPr>
              <a:solidFill>
                <a:srgbClr val="FFFFFF"/>
              </a:solidFill>
            </a:endParaRPr>
          </a:p>
        </p:txBody>
      </p:sp>
      <p:sp>
        <p:nvSpPr>
          <p:cNvPr id="557" name="Google Shape;557;p63"/>
          <p:cNvSpPr txBox="1"/>
          <p:nvPr>
            <p:ph idx="1" type="body"/>
          </p:nvPr>
        </p:nvSpPr>
        <p:spPr>
          <a:xfrm>
            <a:off x="264750" y="106255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Newsreader"/>
                <a:ea typeface="Newsreader"/>
                <a:cs typeface="Newsreader"/>
                <a:sym typeface="Newsreader"/>
              </a:rPr>
              <a:t>Nvidia's primary areas of expertise are accelerated computing and graphics processing. Designing GPUs (Graphical Processing Units), which were first developed to provide high-quality visuals for professional visualization and gaming, is its main focus. Nvidia used GPUs to speed up jobs requiring vast parallel processing as it evolved into AI, machine learning, and data center computing. Nvidia creates software platforms like CUDA and AI toolkits in addition to hardware, allowing developers to use its GPUs for cloud computing, scientific computing, autonomous cars, and simulations. To put it briefly, Nvidia specializes in high-performance computing solutions that use both software and hardware to solve complicated problems more quickly than conventional CPUs.</a:t>
            </a:r>
            <a:r>
              <a:rPr lang="en" sz="1800">
                <a:solidFill>
                  <a:schemeClr val="dk1"/>
                </a:solidFill>
                <a:latin typeface="Newsreader"/>
                <a:ea typeface="Newsreader"/>
                <a:cs typeface="Newsreader"/>
                <a:sym typeface="Newsreader"/>
              </a:rPr>
              <a:t> </a:t>
            </a:r>
            <a:endParaRPr sz="1800">
              <a:solidFill>
                <a:schemeClr val="dk1"/>
              </a:solidFill>
              <a:latin typeface="Newsreader"/>
              <a:ea typeface="Newsreader"/>
              <a:cs typeface="Newsreader"/>
              <a:sym typeface="Newsreader"/>
            </a:endParaRPr>
          </a:p>
        </p:txBody>
      </p:sp>
      <p:sp>
        <p:nvSpPr>
          <p:cNvPr id="558" name="Google Shape;558;p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usiness Plan Presentation">
  <a:themeElements>
    <a:clrScheme name="Simple Light">
      <a:dk1>
        <a:srgbClr val="F9F9F9"/>
      </a:dk1>
      <a:lt1>
        <a:srgbClr val="183C40"/>
      </a:lt1>
      <a:dk2>
        <a:srgbClr val="20494D"/>
      </a:dk2>
      <a:lt2>
        <a:srgbClr val="799DA7"/>
      </a:lt2>
      <a:accent1>
        <a:srgbClr val="B0D5CD"/>
      </a:accent1>
      <a:accent2>
        <a:srgbClr val="A6DAEA"/>
      </a:accent2>
      <a:accent3>
        <a:srgbClr val="B78D43"/>
      </a:accent3>
      <a:accent4>
        <a:srgbClr val="9AA864"/>
      </a:accent4>
      <a:accent5>
        <a:srgbClr val="426345"/>
      </a:accent5>
      <a:accent6>
        <a:srgbClr val="DCDCDC"/>
      </a:accent6>
      <a:hlink>
        <a:srgbClr val="B0D5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