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63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1604" y="1446963"/>
            <a:ext cx="4511710" cy="1235947"/>
          </a:xfrm>
        </p:spPr>
        <p:txBody>
          <a:bodyPr/>
          <a:lstStyle/>
          <a:p>
            <a:r>
              <a:rPr dirty="0">
                <a:solidFill>
                  <a:srgbClr val="0070C0"/>
                </a:solidFill>
              </a:rPr>
              <a:t>القدّيسة ماري ألفونسين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604" y="2682910"/>
            <a:ext cx="4511711" cy="1856433"/>
          </a:xfrm>
        </p:spPr>
        <p:txBody>
          <a:bodyPr/>
          <a:lstStyle/>
          <a:p>
            <a:r>
              <a:rPr lang="ar-SA" b="1" dirty="0">
                <a:solidFill>
                  <a:srgbClr val="0070C0"/>
                </a:solidFill>
              </a:rPr>
              <a:t>اعداد الطالب : عون العوابده</a:t>
            </a:r>
          </a:p>
          <a:p>
            <a:r>
              <a:rPr lang="ar-SA" b="1" dirty="0">
                <a:solidFill>
                  <a:srgbClr val="0070C0"/>
                </a:solidFill>
              </a:rPr>
              <a:t>الصف : الخامس (أ)</a:t>
            </a:r>
            <a:endParaRPr b="1" dirty="0">
              <a:solidFill>
                <a:srgbClr val="0070C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11F1E5-E524-4C58-8E81-A0BD739377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11604" cy="69723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798D884-2039-4172-901E-963A7E9CCB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3314" y="0"/>
            <a:ext cx="2220686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rgbClr val="0070C0"/>
                </a:solidFill>
              </a:rPr>
              <a:t>من </a:t>
            </a:r>
            <a:r>
              <a:rPr dirty="0" err="1">
                <a:solidFill>
                  <a:srgbClr val="0070C0"/>
                </a:solidFill>
              </a:rPr>
              <a:t>هي</a:t>
            </a:r>
            <a:r>
              <a:rPr dirty="0">
                <a:solidFill>
                  <a:srgbClr val="0070C0"/>
                </a:solidFill>
              </a:rPr>
              <a:t> القدّيسة ماري ألفونسين؟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 rtl="1">
              <a:buFont typeface="+mj-lt"/>
              <a:buAutoNum type="arabicPeriod"/>
            </a:pPr>
            <a:r>
              <a:rPr dirty="0" err="1">
                <a:solidFill>
                  <a:srgbClr val="0070C0"/>
                </a:solidFill>
              </a:rPr>
              <a:t>اسمها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الحقيقي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سلطانة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غطّاس</a:t>
            </a:r>
            <a:r>
              <a:rPr dirty="0">
                <a:solidFill>
                  <a:srgbClr val="0070C0"/>
                </a:solidFill>
              </a:rPr>
              <a:t>، </a:t>
            </a:r>
            <a:r>
              <a:rPr dirty="0" err="1">
                <a:solidFill>
                  <a:srgbClr val="0070C0"/>
                </a:solidFill>
              </a:rPr>
              <a:t>وُلدت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في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مدينة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القدس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سنة</a:t>
            </a:r>
            <a:r>
              <a:rPr dirty="0">
                <a:solidFill>
                  <a:srgbClr val="0070C0"/>
                </a:solidFill>
              </a:rPr>
              <a:t> 1843</a:t>
            </a:r>
            <a:endParaRPr lang="ar-SA" dirty="0">
              <a:solidFill>
                <a:srgbClr val="0070C0"/>
              </a:solidFill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dirty="0" err="1">
                <a:solidFill>
                  <a:srgbClr val="0070C0"/>
                </a:solidFill>
              </a:rPr>
              <a:t>منذ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طفولتها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كانت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تحب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الصلاة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ومساعدة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الفقراء</a:t>
            </a:r>
            <a:r>
              <a:rPr dirty="0">
                <a:solidFill>
                  <a:srgbClr val="0070C0"/>
                </a:solidFill>
              </a:rPr>
              <a:t>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dirty="0" err="1">
                <a:solidFill>
                  <a:srgbClr val="0070C0"/>
                </a:solidFill>
              </a:rPr>
              <a:t>قررت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أن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تصبح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راهبة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لأنها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أحبت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الرب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يسوع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والعذراء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مريم</a:t>
            </a:r>
            <a:r>
              <a:rPr dirty="0">
                <a:solidFill>
                  <a:srgbClr val="0070C0"/>
                </a:solidFill>
              </a:rPr>
              <a:t>، </a:t>
            </a:r>
            <a:r>
              <a:rPr dirty="0" err="1">
                <a:solidFill>
                  <a:srgbClr val="0070C0"/>
                </a:solidFill>
              </a:rPr>
              <a:t>وأرادت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أن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تكرّس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حياتها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لخدمة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الآخرين</a:t>
            </a:r>
            <a:r>
              <a:rPr dirty="0">
                <a:solidFill>
                  <a:srgbClr val="0070C0"/>
                </a:solidFill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dirty="0" err="1">
                <a:solidFill>
                  <a:srgbClr val="0070C0"/>
                </a:solidFill>
              </a:rPr>
              <a:t>خدمتها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وإيمانها</a:t>
            </a:r>
            <a:endParaRPr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2429" y="1600200"/>
            <a:ext cx="5584370" cy="3526971"/>
          </a:xfrm>
        </p:spPr>
        <p:txBody>
          <a:bodyPr/>
          <a:lstStyle/>
          <a:p>
            <a:pPr algn="r" rtl="1"/>
            <a:r>
              <a:rPr dirty="0" err="1">
                <a:solidFill>
                  <a:srgbClr val="0070C0"/>
                </a:solidFill>
              </a:rPr>
              <a:t>كانت</a:t>
            </a:r>
            <a:r>
              <a:rPr dirty="0">
                <a:solidFill>
                  <a:srgbClr val="0070C0"/>
                </a:solidFill>
              </a:rPr>
              <a:t> القدّيسة ماري ألفونسين </a:t>
            </a:r>
            <a:r>
              <a:rPr dirty="0" err="1">
                <a:solidFill>
                  <a:srgbClr val="0070C0"/>
                </a:solidFill>
              </a:rPr>
              <a:t>تحب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الجميع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وتخدم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الناس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بمحبة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كبيرة</a:t>
            </a:r>
            <a:r>
              <a:rPr dirty="0">
                <a:solidFill>
                  <a:srgbClr val="0070C0"/>
                </a:solidFill>
              </a:rPr>
              <a:t>.</a:t>
            </a:r>
          </a:p>
          <a:p>
            <a:pPr algn="r" rtl="1"/>
            <a:r>
              <a:rPr dirty="0" err="1">
                <a:solidFill>
                  <a:srgbClr val="0070C0"/>
                </a:solidFill>
              </a:rPr>
              <a:t>أسّست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رهبانية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الوردية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المقدّسة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بعد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أن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طلبت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منها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العذراء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مريم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ذلك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في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حلم</a:t>
            </a:r>
            <a:r>
              <a:rPr dirty="0">
                <a:solidFill>
                  <a:srgbClr val="0070C0"/>
                </a:solidFill>
              </a:rPr>
              <a:t>.</a:t>
            </a:r>
          </a:p>
          <a:p>
            <a:pPr algn="r" rtl="1"/>
            <a:r>
              <a:rPr dirty="0" err="1">
                <a:solidFill>
                  <a:srgbClr val="0070C0"/>
                </a:solidFill>
              </a:rPr>
              <a:t>كانت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علاقتها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بالعذراء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قوية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جدًا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وكانت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توصي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الجميع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بصلاة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الوردية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يوميًا</a:t>
            </a:r>
            <a:r>
              <a:rPr dirty="0">
                <a:solidFill>
                  <a:srgbClr val="0070C0"/>
                </a:solidFill>
              </a:rPr>
              <a:t>.</a:t>
            </a:r>
            <a:endParaRPr lang="ar-SA" dirty="0">
              <a:solidFill>
                <a:srgbClr val="0070C0"/>
              </a:solidFill>
            </a:endParaRPr>
          </a:p>
          <a:p>
            <a:pPr marL="0" indent="0" algn="r" rtl="1">
              <a:buNone/>
            </a:pPr>
            <a:endParaRPr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09CD305-5F63-40C0-A36D-554C06A44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31024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0070C0"/>
                </a:solidFill>
              </a:rPr>
              <a:t>أقوالها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وأثرها</a:t>
            </a:r>
            <a:endParaRPr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dirty="0">
                <a:solidFill>
                  <a:srgbClr val="0070C0"/>
                </a:solidFill>
              </a:rPr>
              <a:t>من </a:t>
            </a:r>
            <a:r>
              <a:rPr dirty="0" err="1">
                <a:solidFill>
                  <a:srgbClr val="0070C0"/>
                </a:solidFill>
              </a:rPr>
              <a:t>أجمل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أقوالها</a:t>
            </a:r>
            <a:r>
              <a:rPr lang="ar-SA" dirty="0">
                <a:solidFill>
                  <a:srgbClr val="0070C0"/>
                </a:solidFill>
              </a:rPr>
              <a:t> :</a:t>
            </a:r>
          </a:p>
          <a:p>
            <a:pPr marL="0" indent="0" algn="r">
              <a:buNone/>
            </a:pPr>
            <a:r>
              <a:rPr lang="en-US" dirty="0">
                <a:solidFill>
                  <a:srgbClr val="0070C0"/>
                </a:solidFill>
              </a:rPr>
              <a:t>(.</a:t>
            </a:r>
            <a:r>
              <a:rPr lang="ar-SA" dirty="0">
                <a:solidFill>
                  <a:srgbClr val="0070C0"/>
                </a:solidFill>
              </a:rPr>
              <a:t>ك</a:t>
            </a:r>
            <a:r>
              <a:rPr dirty="0" err="1">
                <a:solidFill>
                  <a:srgbClr val="0070C0"/>
                </a:solidFill>
              </a:rPr>
              <a:t>ونوا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كالورد</a:t>
            </a:r>
            <a:r>
              <a:rPr dirty="0">
                <a:solidFill>
                  <a:srgbClr val="0070C0"/>
                </a:solidFill>
              </a:rPr>
              <a:t>، </a:t>
            </a:r>
            <a:r>
              <a:rPr dirty="0" err="1">
                <a:solidFill>
                  <a:srgbClr val="0070C0"/>
                </a:solidFill>
              </a:rPr>
              <a:t>يعطي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عطره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للجميع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حتى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وإن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داسوه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بأقدامه</a:t>
            </a:r>
            <a:r>
              <a:rPr lang="ar-SA" dirty="0">
                <a:solidFill>
                  <a:srgbClr val="0070C0"/>
                </a:solidFill>
              </a:rPr>
              <a:t>م</a:t>
            </a:r>
            <a:r>
              <a:rPr lang="en-US" dirty="0">
                <a:solidFill>
                  <a:srgbClr val="0070C0"/>
                </a:solidFill>
              </a:rPr>
              <a:t>)</a:t>
            </a:r>
            <a:endParaRPr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0070C0"/>
                </a:solidFill>
              </a:rPr>
              <a:t>🌹</a:t>
            </a:r>
            <a:endParaRPr dirty="0">
              <a:solidFill>
                <a:srgbClr val="0070C0"/>
              </a:solidFill>
            </a:endParaRPr>
          </a:p>
          <a:p>
            <a:pPr marL="0" indent="0" algn="r">
              <a:buNone/>
            </a:pPr>
            <a:r>
              <a:rPr dirty="0" err="1">
                <a:solidFill>
                  <a:srgbClr val="0070C0"/>
                </a:solidFill>
              </a:rPr>
              <a:t>أطبّق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هذا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القول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عندما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أكون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لطيفًا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مع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الناس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حتى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لو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لم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يكونوا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طيبين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مع</a:t>
            </a:r>
            <a:r>
              <a:rPr lang="ar-SA" dirty="0">
                <a:solidFill>
                  <a:srgbClr val="0070C0"/>
                </a:solidFill>
              </a:rPr>
              <a:t>ي</a:t>
            </a:r>
            <a:r>
              <a:rPr lang="ar-SA" dirty="0"/>
              <a:t>.</a:t>
            </a:r>
            <a:endParaRPr dirty="0"/>
          </a:p>
        </p:txBody>
      </p:sp>
    </p:spTree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>
                <a:solidFill>
                  <a:srgbClr val="0070C0"/>
                </a:solidFill>
              </a:rPr>
              <a:t>التطبيق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الشخصي</a:t>
            </a:r>
            <a:endParaRPr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dirty="0" err="1">
                <a:solidFill>
                  <a:srgbClr val="0070C0"/>
                </a:solidFill>
              </a:rPr>
              <a:t>تعلمت</a:t>
            </a:r>
            <a:r>
              <a:rPr dirty="0">
                <a:solidFill>
                  <a:srgbClr val="0070C0"/>
                </a:solidFill>
              </a:rPr>
              <a:t> من </a:t>
            </a:r>
            <a:r>
              <a:rPr dirty="0" err="1">
                <a:solidFill>
                  <a:srgbClr val="0070C0"/>
                </a:solidFill>
              </a:rPr>
              <a:t>حياة</a:t>
            </a:r>
            <a:r>
              <a:rPr dirty="0">
                <a:solidFill>
                  <a:srgbClr val="0070C0"/>
                </a:solidFill>
              </a:rPr>
              <a:t> القدّيسة ماري ألفونسين </a:t>
            </a:r>
            <a:r>
              <a:rPr dirty="0" err="1">
                <a:solidFill>
                  <a:srgbClr val="0070C0"/>
                </a:solidFill>
              </a:rPr>
              <a:t>أن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أخدم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الآخرين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بمحبة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وأصلي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دائمًا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بثقة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بالله</a:t>
            </a:r>
            <a:r>
              <a:rPr dirty="0">
                <a:solidFill>
                  <a:srgbClr val="0070C0"/>
                </a:solidFill>
              </a:rPr>
              <a:t>.</a:t>
            </a:r>
          </a:p>
          <a:p>
            <a:pPr marL="0" indent="0" algn="r" rtl="1">
              <a:buNone/>
            </a:pPr>
            <a:r>
              <a:rPr dirty="0" err="1">
                <a:solidFill>
                  <a:srgbClr val="0070C0"/>
                </a:solidFill>
              </a:rPr>
              <a:t>ولو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كنت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مكانها</a:t>
            </a:r>
            <a:r>
              <a:rPr dirty="0">
                <a:solidFill>
                  <a:srgbClr val="0070C0"/>
                </a:solidFill>
              </a:rPr>
              <a:t>، </a:t>
            </a:r>
            <a:r>
              <a:rPr dirty="0" err="1">
                <a:solidFill>
                  <a:srgbClr val="0070C0"/>
                </a:solidFill>
              </a:rPr>
              <a:t>كنت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سأساعد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الفقراء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وأعلّم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الأطفال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الصلاة</a:t>
            </a:r>
            <a:r>
              <a:rPr dirty="0">
                <a:solidFill>
                  <a:srgbClr val="0070C0"/>
                </a:solidFill>
              </a:rPr>
              <a:t>.</a:t>
            </a:r>
          </a:p>
          <a:p>
            <a:pPr marL="0" indent="0" algn="r" rtl="1">
              <a:buNone/>
            </a:pPr>
            <a:r>
              <a:rPr dirty="0" err="1">
                <a:solidFill>
                  <a:srgbClr val="0070C0"/>
                </a:solidFill>
              </a:rPr>
              <a:t>أكثر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ما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أعجبني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فيها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تواضعها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وإيمانها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العميق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بالعذراء</a:t>
            </a:r>
            <a:r>
              <a:rPr dirty="0">
                <a:solidFill>
                  <a:srgbClr val="0070C0"/>
                </a:solidFill>
              </a:rPr>
              <a:t> </a:t>
            </a:r>
            <a:r>
              <a:rPr dirty="0" err="1">
                <a:solidFill>
                  <a:srgbClr val="0070C0"/>
                </a:solidFill>
              </a:rPr>
              <a:t>مريم</a:t>
            </a:r>
            <a:r>
              <a:rPr dirty="0">
                <a:solidFill>
                  <a:srgbClr val="0070C0"/>
                </a:solidFill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171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القدّيسة ماري ألفونسين</vt:lpstr>
      <vt:lpstr>من هي القدّيسة ماري ألفونسين؟</vt:lpstr>
      <vt:lpstr>خدمتها وإيمانها</vt:lpstr>
      <vt:lpstr>أقوالها وأثرها</vt:lpstr>
      <vt:lpstr>التطبيق الشخصي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القدّيسة ماري ألفونسين</dc:title>
  <dc:subject/>
  <dc:creator>DELL</dc:creator>
  <cp:keywords/>
  <dc:description>generated using python-pptx</dc:description>
  <cp:lastModifiedBy>Yazan Alawabdeh</cp:lastModifiedBy>
  <cp:revision>14</cp:revision>
  <dcterms:created xsi:type="dcterms:W3CDTF">2013-01-27T09:14:16Z</dcterms:created>
  <dcterms:modified xsi:type="dcterms:W3CDTF">2025-11-14T09:14:40Z</dcterms:modified>
  <cp:category/>
</cp:coreProperties>
</file>