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7C09-CD24-4CFB-8D69-9C5AF003D8EE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1366-04A6-4760-AD5D-ED19A52F5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527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7C09-CD24-4CFB-8D69-9C5AF003D8EE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1366-04A6-4760-AD5D-ED19A52F5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128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7C09-CD24-4CFB-8D69-9C5AF003D8EE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1366-04A6-4760-AD5D-ED19A52F5E3A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57646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7C09-CD24-4CFB-8D69-9C5AF003D8EE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1366-04A6-4760-AD5D-ED19A52F5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6111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7C09-CD24-4CFB-8D69-9C5AF003D8EE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1366-04A6-4760-AD5D-ED19A52F5E3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91865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7C09-CD24-4CFB-8D69-9C5AF003D8EE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1366-04A6-4760-AD5D-ED19A52F5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373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7C09-CD24-4CFB-8D69-9C5AF003D8EE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1366-04A6-4760-AD5D-ED19A52F5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7578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7C09-CD24-4CFB-8D69-9C5AF003D8EE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1366-04A6-4760-AD5D-ED19A52F5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94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7C09-CD24-4CFB-8D69-9C5AF003D8EE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1366-04A6-4760-AD5D-ED19A52F5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192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7C09-CD24-4CFB-8D69-9C5AF003D8EE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1366-04A6-4760-AD5D-ED19A52F5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219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7C09-CD24-4CFB-8D69-9C5AF003D8EE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1366-04A6-4760-AD5D-ED19A52F5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158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7C09-CD24-4CFB-8D69-9C5AF003D8EE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1366-04A6-4760-AD5D-ED19A52F5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981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7C09-CD24-4CFB-8D69-9C5AF003D8EE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1366-04A6-4760-AD5D-ED19A52F5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280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7C09-CD24-4CFB-8D69-9C5AF003D8EE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1366-04A6-4760-AD5D-ED19A52F5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2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7C09-CD24-4CFB-8D69-9C5AF003D8EE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1366-04A6-4760-AD5D-ED19A52F5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060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7C09-CD24-4CFB-8D69-9C5AF003D8EE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1366-04A6-4760-AD5D-ED19A52F5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183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77C09-CD24-4CFB-8D69-9C5AF003D8EE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99B1366-04A6-4760-AD5D-ED19A52F5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780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 smtClean="0"/>
              <a:t>ماري الفنسين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935" y="4864943"/>
            <a:ext cx="9070848" cy="457201"/>
          </a:xfrm>
        </p:spPr>
        <p:txBody>
          <a:bodyPr/>
          <a:lstStyle/>
          <a:p>
            <a:r>
              <a:rPr lang="ar-JO" dirty="0" smtClean="0">
                <a:solidFill>
                  <a:srgbClr val="C00000"/>
                </a:solidFill>
              </a:rPr>
              <a:t>من:أنجيلا ألدقم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722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081349" y="1489896"/>
            <a:ext cx="3887428" cy="1278466"/>
          </a:xfrm>
        </p:spPr>
        <p:txBody>
          <a:bodyPr/>
          <a:lstStyle/>
          <a:p>
            <a:r>
              <a:rPr lang="ar-JO" dirty="0" smtClean="0"/>
              <a:t>من هي ماري الفونسين؟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0794" y="649728"/>
            <a:ext cx="3432280" cy="468163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677334" y="3003492"/>
            <a:ext cx="4103672" cy="3066382"/>
          </a:xfrm>
        </p:spPr>
        <p:txBody>
          <a:bodyPr/>
          <a:lstStyle/>
          <a:p>
            <a:pPr algn="r"/>
            <a:r>
              <a:rPr lang="ar-JO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ولدت في القدس عام 1843 باسم سلطانة.</a:t>
            </a:r>
          </a:p>
          <a:p>
            <a:pPr algn="r"/>
            <a:r>
              <a:rPr lang="ar-JO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انضمت إلى دير راهبات مار يوسف عام 1860 واتخذت اسم "ماري ألفونسين".</a:t>
            </a:r>
          </a:p>
          <a:p>
            <a:pPr algn="r"/>
            <a:r>
              <a:rPr lang="ar-JO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عملت في تدريس اللغة العربية.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549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8898" y="1385393"/>
            <a:ext cx="3854528" cy="1278466"/>
          </a:xfrm>
        </p:spPr>
        <p:txBody>
          <a:bodyPr/>
          <a:lstStyle/>
          <a:p>
            <a:pPr algn="ctr"/>
            <a:r>
              <a:rPr lang="ar-JO" dirty="0" smtClean="0"/>
              <a:t>       خدمتها وايمانها وماهي الرهبنه التي أسستها؟</a:t>
            </a:r>
            <a:br>
              <a:rPr lang="ar-JO" dirty="0" smtClean="0"/>
            </a:br>
            <a:r>
              <a:rPr lang="ar-JO" dirty="0" smtClean="0"/>
              <a:t>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dist"/>
            <a:r>
              <a:rPr lang="ar-JO" sz="1600" dirty="0"/>
              <a:t>خدمة ماري ألفونسين غطاس (1843-1927) تميزت بالتدريس والإرشاد وتأسيس رهبانيّة "راهبات الوردية المقدسة" في بيت لحم عام 1883</a:t>
            </a:r>
            <a:r>
              <a:rPr lang="ar-JO" sz="1600" dirty="0"/>
              <a:t>. </a:t>
            </a:r>
            <a:r>
              <a:rPr lang="ar-JO" sz="1600" dirty="0"/>
              <a:t>تضمنت خدمتها العمل في مناطق مختلفة مثل يافا والناصرة وبيت ساحور والسلط ونابلس والقدس وعين كارم</a:t>
            </a:r>
            <a:r>
              <a:rPr lang="ar-JO" sz="1600" dirty="0"/>
              <a:t> حيث توفيت.</a:t>
            </a:r>
            <a:endParaRPr lang="en-US" sz="1600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721" y="1058045"/>
            <a:ext cx="2385418" cy="411484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363431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أقوالها </a:t>
            </a:r>
            <a:r>
              <a:rPr lang="ar-JO" dirty="0" smtClean="0"/>
              <a:t>وأفكار </a:t>
            </a:r>
            <a:r>
              <a:rPr lang="ar-JO" dirty="0"/>
              <a:t>ماري </a:t>
            </a:r>
            <a:r>
              <a:rPr lang="ar-JO" dirty="0" smtClean="0"/>
              <a:t>ألفونسين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dist"/>
            <a:r>
              <a:rPr lang="ar-JO" sz="1600" dirty="0"/>
              <a:t>من أشهر أقوال وأفكار القديسة ماري ألفونسين: "الحب قوي كالموت"، و"الحب يحثنا على مساعدة القريب في جميع احتياجاته"</a:t>
            </a:r>
            <a:r>
              <a:rPr lang="ar-JO" sz="1600" dirty="0"/>
              <a:t>. كما آمنت بأن "من يعيش في الحبّ، فلا يترك واجباته التقوية وقت الجفاف الروحي".</a:t>
            </a:r>
            <a:endParaRPr lang="en-US" sz="1600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15080" y="1088934"/>
            <a:ext cx="3137331" cy="471456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4219525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تطبيق الشخصي ماري ألفونسين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0264" y="1832128"/>
            <a:ext cx="2797930" cy="3959071"/>
          </a:xfrm>
          <a:prstGeom prst="ellipse">
            <a:avLst/>
          </a:prstGeom>
          <a:ln w="63500" cap="rnd">
            <a:solidFill>
              <a:srgbClr val="C000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r"/>
            <a:r>
              <a:rPr lang="ar-JO" sz="1600" dirty="0" smtClean="0"/>
              <a:t>أن هي شخص تأمن باللة واذ كنت مكانها كنت سأرد كلامت اللة وأصلي وأعجبني أنها أسست راهبات الوردية.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371578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1197" y="1550126"/>
            <a:ext cx="8596668" cy="1320800"/>
          </a:xfrm>
        </p:spPr>
        <p:txBody>
          <a:bodyPr/>
          <a:lstStyle/>
          <a:p>
            <a:r>
              <a:rPr lang="ar-JO" dirty="0" smtClean="0"/>
              <a:t>شكرا لاستماعكم</a:t>
            </a:r>
            <a:endParaRPr lang="en-US" dirty="0"/>
          </a:p>
        </p:txBody>
      </p:sp>
      <p:sp>
        <p:nvSpPr>
          <p:cNvPr id="3" name="Smiley Face 2"/>
          <p:cNvSpPr/>
          <p:nvPr/>
        </p:nvSpPr>
        <p:spPr>
          <a:xfrm>
            <a:off x="3753394" y="2717074"/>
            <a:ext cx="2751909" cy="310896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18540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52</TotalTime>
  <Words>160</Words>
  <Application>Microsoft Office PowerPoint</Application>
  <PresentationFormat>Widescreen</PresentationFormat>
  <Paragraphs>13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Tahoma</vt:lpstr>
      <vt:lpstr>Trebuchet MS</vt:lpstr>
      <vt:lpstr>Wingdings 3</vt:lpstr>
      <vt:lpstr>Facet</vt:lpstr>
      <vt:lpstr>ماري الفنسين</vt:lpstr>
      <vt:lpstr>من هي ماري الفونسين؟</vt:lpstr>
      <vt:lpstr>       خدمتها وايمانها وماهي الرهبنه التي أسستها؟  </vt:lpstr>
      <vt:lpstr>أقوالها وأفكار ماري ألفونسين</vt:lpstr>
      <vt:lpstr>تطبيق الشخصي ماري ألفونسين</vt:lpstr>
      <vt:lpstr>شكرا لاستماعكم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ماري الفنسين</dc:title>
  <dc:creator>HP</dc:creator>
  <cp:lastModifiedBy>HP</cp:lastModifiedBy>
  <cp:revision>8</cp:revision>
  <dcterms:created xsi:type="dcterms:W3CDTF">2025-11-18T12:52:44Z</dcterms:created>
  <dcterms:modified xsi:type="dcterms:W3CDTF">2025-11-18T13:45:26Z</dcterms:modified>
</cp:coreProperties>
</file>