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144652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336412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57646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4003611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09186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3273637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565757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26979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3871192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B77C09-CD24-4CFB-8D69-9C5AF003D8EE}"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909219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1B77C09-CD24-4CFB-8D69-9C5AF003D8EE}"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1081158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1B77C09-CD24-4CFB-8D69-9C5AF003D8EE}"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1209981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1B77C09-CD24-4CFB-8D69-9C5AF003D8EE}"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4002280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77C09-CD24-4CFB-8D69-9C5AF003D8EE}"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932842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1B77C09-CD24-4CFB-8D69-9C5AF003D8EE}"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2625060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1B77C09-CD24-4CFB-8D69-9C5AF003D8EE}"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B1366-04A6-4760-AD5D-ED19A52F5E3A}" type="slidenum">
              <a:rPr lang="en-US" smtClean="0"/>
              <a:t>‹#›</a:t>
            </a:fld>
            <a:endParaRPr lang="en-US"/>
          </a:p>
        </p:txBody>
      </p:sp>
    </p:spTree>
    <p:extLst>
      <p:ext uri="{BB962C8B-B14F-4D97-AF65-F5344CB8AC3E}">
        <p14:creationId xmlns:p14="http://schemas.microsoft.com/office/powerpoint/2010/main" val="386618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1B77C09-CD24-4CFB-8D69-9C5AF003D8EE}" type="datetimeFigureOut">
              <a:rPr lang="en-US" smtClean="0"/>
              <a:t>11/18/2025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9B1366-04A6-4760-AD5D-ED19A52F5E3A}" type="slidenum">
              <a:rPr lang="en-US" smtClean="0"/>
              <a:t>‹#›</a:t>
            </a:fld>
            <a:endParaRPr lang="en-US"/>
          </a:p>
        </p:txBody>
      </p:sp>
    </p:spTree>
    <p:extLst>
      <p:ext uri="{BB962C8B-B14F-4D97-AF65-F5344CB8AC3E}">
        <p14:creationId xmlns:p14="http://schemas.microsoft.com/office/powerpoint/2010/main" val="29287805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JO" dirty="0" smtClean="0"/>
              <a:t>ماري الفنسين</a:t>
            </a:r>
            <a:endParaRPr lang="en-US" dirty="0"/>
          </a:p>
        </p:txBody>
      </p:sp>
      <p:sp>
        <p:nvSpPr>
          <p:cNvPr id="3" name="Subtitle 2"/>
          <p:cNvSpPr>
            <a:spLocks noGrp="1"/>
          </p:cNvSpPr>
          <p:nvPr>
            <p:ph type="subTitle" idx="1"/>
          </p:nvPr>
        </p:nvSpPr>
        <p:spPr>
          <a:xfrm>
            <a:off x="72935" y="4864943"/>
            <a:ext cx="9070848" cy="457201"/>
          </a:xfrm>
        </p:spPr>
        <p:txBody>
          <a:bodyPr>
            <a:normAutofit fontScale="47500" lnSpcReduction="20000"/>
          </a:bodyPr>
          <a:lstStyle/>
          <a:p>
            <a:r>
              <a:rPr lang="ar-JO" dirty="0" smtClean="0">
                <a:solidFill>
                  <a:srgbClr val="C00000"/>
                </a:solidFill>
              </a:rPr>
              <a:t>الطالبه ميريل الدقم</a:t>
            </a:r>
          </a:p>
          <a:p>
            <a:r>
              <a:rPr lang="ar-JO" smtClean="0">
                <a:solidFill>
                  <a:srgbClr val="C00000"/>
                </a:solidFill>
              </a:rPr>
              <a:t>الخامس ب</a:t>
            </a:r>
            <a:endParaRPr lang="en-US" dirty="0">
              <a:solidFill>
                <a:srgbClr val="C00000"/>
              </a:solidFill>
            </a:endParaRPr>
          </a:p>
        </p:txBody>
      </p:sp>
    </p:spTree>
    <p:extLst>
      <p:ext uri="{BB962C8B-B14F-4D97-AF65-F5344CB8AC3E}">
        <p14:creationId xmlns:p14="http://schemas.microsoft.com/office/powerpoint/2010/main" val="3519722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81349" y="1489896"/>
            <a:ext cx="3887428" cy="1278466"/>
          </a:xfrm>
        </p:spPr>
        <p:txBody>
          <a:bodyPr/>
          <a:lstStyle/>
          <a:p>
            <a:r>
              <a:rPr lang="ar-JO" dirty="0" smtClean="0"/>
              <a:t>من هي ماري الفونسين؟</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80794" y="649728"/>
            <a:ext cx="3432280" cy="468163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6" name="Text Placeholder 5"/>
          <p:cNvSpPr>
            <a:spLocks noGrp="1"/>
          </p:cNvSpPr>
          <p:nvPr>
            <p:ph type="body" sz="half" idx="2"/>
          </p:nvPr>
        </p:nvSpPr>
        <p:spPr>
          <a:xfrm>
            <a:off x="677334" y="3003492"/>
            <a:ext cx="4103672" cy="3066382"/>
          </a:xfrm>
        </p:spPr>
        <p:txBody>
          <a:bodyPr/>
          <a:lstStyle/>
          <a:p>
            <a:pPr algn="r"/>
            <a:r>
              <a:rPr lang="ar-JO" sz="1800" dirty="0">
                <a:solidFill>
                  <a:schemeClr val="tx1">
                    <a:lumMod val="95000"/>
                    <a:lumOff val="5000"/>
                  </a:schemeClr>
                </a:solidFill>
              </a:rPr>
              <a:t>ولدت في القدس عام 1843 باسم سلطانة.</a:t>
            </a:r>
          </a:p>
          <a:p>
            <a:pPr algn="r"/>
            <a:r>
              <a:rPr lang="ar-JO" sz="1800" dirty="0">
                <a:solidFill>
                  <a:schemeClr val="tx1">
                    <a:lumMod val="95000"/>
                    <a:lumOff val="5000"/>
                  </a:schemeClr>
                </a:solidFill>
              </a:rPr>
              <a:t>انضمت إلى دير راهبات مار يوسف عام 1860 واتخذت اسم "ماري ألفونسين".</a:t>
            </a:r>
          </a:p>
          <a:p>
            <a:pPr algn="r"/>
            <a:r>
              <a:rPr lang="ar-JO" sz="1800" dirty="0">
                <a:solidFill>
                  <a:schemeClr val="tx1">
                    <a:lumMod val="95000"/>
                    <a:lumOff val="5000"/>
                  </a:schemeClr>
                </a:solidFill>
              </a:rPr>
              <a:t>عملت في تدريس اللغة العربية.</a:t>
            </a:r>
          </a:p>
          <a:p>
            <a:pPr algn="r"/>
            <a:endParaRPr lang="en-US" dirty="0"/>
          </a:p>
        </p:txBody>
      </p:sp>
    </p:spTree>
    <p:extLst>
      <p:ext uri="{BB962C8B-B14F-4D97-AF65-F5344CB8AC3E}">
        <p14:creationId xmlns:p14="http://schemas.microsoft.com/office/powerpoint/2010/main" val="104854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8898" y="1385393"/>
            <a:ext cx="3854528" cy="1278466"/>
          </a:xfrm>
        </p:spPr>
        <p:txBody>
          <a:bodyPr/>
          <a:lstStyle/>
          <a:p>
            <a:pPr algn="ctr"/>
            <a:r>
              <a:rPr lang="ar-JO" dirty="0" smtClean="0"/>
              <a:t>       خدمتها وايمانها وماهي الرهبنه التي أسستها؟</a:t>
            </a:r>
            <a:br>
              <a:rPr lang="ar-JO" dirty="0" smtClean="0"/>
            </a:br>
            <a:r>
              <a:rPr lang="ar-JO" dirty="0" smtClean="0"/>
              <a:t> </a:t>
            </a:r>
            <a:endParaRPr lang="en-US" dirty="0"/>
          </a:p>
        </p:txBody>
      </p:sp>
      <p:sp>
        <p:nvSpPr>
          <p:cNvPr id="4" name="Text Placeholder 3"/>
          <p:cNvSpPr>
            <a:spLocks noGrp="1"/>
          </p:cNvSpPr>
          <p:nvPr>
            <p:ph type="body" sz="half" idx="2"/>
          </p:nvPr>
        </p:nvSpPr>
        <p:spPr/>
        <p:txBody>
          <a:bodyPr>
            <a:normAutofit/>
          </a:bodyPr>
          <a:lstStyle/>
          <a:p>
            <a:pPr algn="dist"/>
            <a:r>
              <a:rPr lang="ar-JO" sz="1600" dirty="0"/>
              <a:t>خدمة ماري ألفونسين غطاس (1843-1927) تميزت بالتدريس والإرشاد وتأسيس رهبانيّة "راهبات الوردية المقدسة" في بيت لحم عام 1883. تضمنت خدمتها العمل في مناطق مختلفة مثل يافا والناصرة وبيت ساحور والسلط ونابلس والقدس وعين كارم حيث توفيت.</a:t>
            </a:r>
            <a:endParaRPr lang="en-US" sz="1600"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94721" y="1058045"/>
            <a:ext cx="2385418" cy="411484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363431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أقوالها </a:t>
            </a:r>
            <a:r>
              <a:rPr lang="ar-JO" dirty="0" smtClean="0"/>
              <a:t>وأفكار </a:t>
            </a:r>
            <a:r>
              <a:rPr lang="ar-JO" dirty="0"/>
              <a:t>ماري </a:t>
            </a:r>
            <a:r>
              <a:rPr lang="ar-JO" dirty="0" smtClean="0"/>
              <a:t>ألفونسين</a:t>
            </a:r>
            <a:endParaRPr lang="en-US" dirty="0"/>
          </a:p>
        </p:txBody>
      </p:sp>
      <p:sp>
        <p:nvSpPr>
          <p:cNvPr id="4" name="Text Placeholder 3"/>
          <p:cNvSpPr>
            <a:spLocks noGrp="1"/>
          </p:cNvSpPr>
          <p:nvPr>
            <p:ph type="body" sz="half" idx="2"/>
          </p:nvPr>
        </p:nvSpPr>
        <p:spPr/>
        <p:txBody>
          <a:bodyPr>
            <a:normAutofit/>
          </a:bodyPr>
          <a:lstStyle/>
          <a:p>
            <a:pPr algn="dist"/>
            <a:r>
              <a:rPr lang="ar-JO" sz="1600" dirty="0"/>
              <a:t>من أشهر أقوال وأفكار القديسة ماري ألفونسين: "الحب قوي كالموت"، و"الحب يحثنا على مساعدة القريب في جميع احتياجاته". كما آمنت بأن "من يعيش في الحبّ، فلا يترك واجباته التقوية وقت الجفاف الروحي".</a:t>
            </a:r>
            <a:endParaRPr lang="en-US" sz="1600" dirty="0"/>
          </a:p>
        </p:txBody>
      </p:sp>
      <p:pic>
        <p:nvPicPr>
          <p:cNvPr id="8" name="Content Placeholder 7"/>
          <p:cNvPicPr>
            <a:picLocks noGrp="1" noChangeAspect="1"/>
          </p:cNvPicPr>
          <p:nvPr>
            <p:ph idx="1"/>
          </p:nvPr>
        </p:nvPicPr>
        <p:blipFill>
          <a:blip r:embed="rId2"/>
          <a:stretch>
            <a:fillRect/>
          </a:stretch>
        </p:blipFill>
        <p:spPr>
          <a:xfrm>
            <a:off x="5815080" y="1088934"/>
            <a:ext cx="3137331" cy="471456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219525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JO" dirty="0"/>
              <a:t>تطبيق الشخصي ماري ألفونسين</a:t>
            </a:r>
            <a:endParaRPr 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920264" y="1832128"/>
            <a:ext cx="2797930" cy="3959071"/>
          </a:xfrm>
          <a:prstGeom prst="ellipse">
            <a:avLst/>
          </a:prstGeom>
          <a:ln w="63500" cap="rnd">
            <a:solidFill>
              <a:srgbClr val="C00000"/>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4" name="Text Placeholder 3"/>
          <p:cNvSpPr>
            <a:spLocks noGrp="1"/>
          </p:cNvSpPr>
          <p:nvPr>
            <p:ph type="body" sz="half" idx="2"/>
          </p:nvPr>
        </p:nvSpPr>
        <p:spPr/>
        <p:txBody>
          <a:bodyPr>
            <a:normAutofit/>
          </a:bodyPr>
          <a:lstStyle/>
          <a:p>
            <a:pPr algn="r"/>
            <a:r>
              <a:rPr lang="ar-JO" sz="1600" dirty="0" smtClean="0"/>
              <a:t>أن هي شخص تأمن باللة واذ كنت مكانها كنت سأرد كلامت اللة وأصلي وأعجبني أنها أسست راهبات الوردية.</a:t>
            </a:r>
            <a:endParaRPr lang="en-US" sz="1600" dirty="0"/>
          </a:p>
        </p:txBody>
      </p:sp>
    </p:spTree>
    <p:extLst>
      <p:ext uri="{BB962C8B-B14F-4D97-AF65-F5344CB8AC3E}">
        <p14:creationId xmlns:p14="http://schemas.microsoft.com/office/powerpoint/2010/main" val="3371578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81197" y="1550126"/>
            <a:ext cx="8596668" cy="1320800"/>
          </a:xfrm>
        </p:spPr>
        <p:txBody>
          <a:bodyPr/>
          <a:lstStyle/>
          <a:p>
            <a:r>
              <a:rPr lang="ar-JO" dirty="0" smtClean="0"/>
              <a:t>شكرا لاستماعكم</a:t>
            </a:r>
            <a:endParaRPr lang="en-US" dirty="0"/>
          </a:p>
        </p:txBody>
      </p:sp>
      <p:sp>
        <p:nvSpPr>
          <p:cNvPr id="3" name="Smiley Face 2"/>
          <p:cNvSpPr/>
          <p:nvPr/>
        </p:nvSpPr>
        <p:spPr>
          <a:xfrm>
            <a:off x="3753394" y="2717074"/>
            <a:ext cx="2751909" cy="310896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6185405"/>
      </p:ext>
    </p:extLst>
  </p:cSld>
  <p:clrMapOvr>
    <a:masterClrMapping/>
  </p:clrMapOvr>
</p:sld>
</file>

<file path=ppt/theme/theme1.xml><?xml version="1.0" encoding="utf-8"?>
<a:theme xmlns:a="http://schemas.openxmlformats.org/drawingml/2006/main" name="Facet">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52</TotalTime>
  <Words>163</Words>
  <Application>Microsoft Office PowerPoint</Application>
  <PresentationFormat>Widescreen</PresentationFormat>
  <Paragraphs>14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Tahoma</vt:lpstr>
      <vt:lpstr>Trebuchet MS</vt:lpstr>
      <vt:lpstr>Wingdings 3</vt:lpstr>
      <vt:lpstr>Facet</vt:lpstr>
      <vt:lpstr>ماري الفنسين</vt:lpstr>
      <vt:lpstr>من هي ماري الفونسين؟</vt:lpstr>
      <vt:lpstr>       خدمتها وايمانها وماهي الرهبنه التي أسستها؟  </vt:lpstr>
      <vt:lpstr>أقوالها وأفكار ماري ألفونسين</vt:lpstr>
      <vt:lpstr>تطبيق الشخصي ماري ألفونسين</vt:lpstr>
      <vt:lpstr>شكرا لاستماعكم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ماري الفنسين</dc:title>
  <dc:creator>HP</dc:creator>
  <cp:lastModifiedBy>HP</cp:lastModifiedBy>
  <cp:revision>9</cp:revision>
  <dcterms:created xsi:type="dcterms:W3CDTF">2025-11-18T12:52:44Z</dcterms:created>
  <dcterms:modified xsi:type="dcterms:W3CDTF">2025-11-18T14:00:11Z</dcterms:modified>
</cp:coreProperties>
</file>