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11/18/2025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11/18/2025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11/18/2025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11/18/2025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ماري الفونسين</a:t>
            </a:r>
            <a:endParaRPr lang="en-GB" dirty="0"/>
          </a:p>
        </p:txBody>
      </p:sp>
      <p:pic>
        <p:nvPicPr>
          <p:cNvPr id="1026" name="Picture 2" descr="القديسة ماري ألفونسين... بنت بلادنا وفخر أمجادن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148" y="128118"/>
            <a:ext cx="3479991" cy="1645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29550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5116" y="2368627"/>
            <a:ext cx="8991600" cy="2919960"/>
          </a:xfrm>
        </p:spPr>
        <p:txBody>
          <a:bodyPr>
            <a:normAutofit/>
          </a:bodyPr>
          <a:lstStyle/>
          <a:p>
            <a:r>
              <a:rPr lang="ar-JO" sz="2000" dirty="0">
                <a:latin typeface="Times New Roman" panose="02020603050405020304" pitchFamily="18" charset="0"/>
                <a:cs typeface="Times New Roman" panose="02020603050405020304" pitchFamily="18" charset="0"/>
              </a:rPr>
              <a:t>اسمها في الرهبانية الأم ماري ألفونسين. لكن اسمها الحقيقي سلطانة. ولدت سلطانة في القدس في 4/10/1843 من أسرة مقدسية تميزت بالتقوى والحياة المسيحية الملتزمة وحب الفضيلة والخير. والدها دانيل غطاس، يعمل في القدس نجارًا ووالدتها كاترينا ربة بيت تقية فاضلة. ولها ثلاث أخوات وخمسة إخوان. البنات الثلاث اعتنقن الحياة الرهبانية وأخوها أنطون صار كاهنًا للرب.</a:t>
            </a:r>
            <a:r>
              <a:rPr lang="en-GB" sz="2000" dirty="0">
                <a:latin typeface="Times New Roman" panose="02020603050405020304" pitchFamily="18" charset="0"/>
                <a:cs typeface="Times New Roman" panose="02020603050405020304" pitchFamily="18" charset="0"/>
              </a:rPr>
              <a:t/>
            </a:r>
            <a:br>
              <a:rPr lang="en-GB" sz="2000" dirty="0">
                <a:latin typeface="Times New Roman" panose="02020603050405020304" pitchFamily="18" charset="0"/>
                <a:cs typeface="Times New Roman" panose="02020603050405020304" pitchFamily="18" charset="0"/>
              </a:rPr>
            </a:br>
            <a:endParaRPr lang="en-GB" sz="2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773716" y="4962355"/>
            <a:ext cx="9309253" cy="2081307"/>
          </a:xfrm>
          <a:prstGeom prst="rect">
            <a:avLst/>
          </a:prstGeom>
          <a:noFill/>
        </p:spPr>
        <p:txBody>
          <a:bodyPr wrap="square" rtlCol="0">
            <a:spAutoFit/>
          </a:bodyPr>
          <a:lstStyle/>
          <a:p>
            <a:endParaRPr lang="en-GB" dirty="0"/>
          </a:p>
        </p:txBody>
      </p:sp>
      <p:sp>
        <p:nvSpPr>
          <p:cNvPr id="5" name="Subtitle 4"/>
          <p:cNvSpPr>
            <a:spLocks noGrp="1"/>
          </p:cNvSpPr>
          <p:nvPr>
            <p:ph type="subTitle" idx="1"/>
          </p:nvPr>
        </p:nvSpPr>
        <p:spPr>
          <a:xfrm>
            <a:off x="2342655" y="733856"/>
            <a:ext cx="6801612" cy="1239894"/>
          </a:xfrm>
        </p:spPr>
        <p:txBody>
          <a:bodyPr>
            <a:normAutofit/>
          </a:bodyPr>
          <a:lstStyle/>
          <a:p>
            <a:r>
              <a:rPr lang="ar-JO" sz="2800" dirty="0">
                <a:solidFill>
                  <a:srgbClr val="FF0000"/>
                </a:solidFill>
              </a:rPr>
              <a:t>معلومات عن حياة القديسة ماري الفونسين (اسمها ،حياتها )</a:t>
            </a:r>
            <a:endParaRPr lang="en-GB" sz="2800" dirty="0">
              <a:solidFill>
                <a:srgbClr val="FF0000"/>
              </a:solidFill>
            </a:endParaRPr>
          </a:p>
        </p:txBody>
      </p:sp>
    </p:spTree>
    <p:extLst>
      <p:ext uri="{BB962C8B-B14F-4D97-AF65-F5344CB8AC3E}">
        <p14:creationId xmlns:p14="http://schemas.microsoft.com/office/powerpoint/2010/main" val="26798549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JO" sz="2000" dirty="0">
                <a:latin typeface="Times New Roman" panose="02020603050405020304" pitchFamily="18" charset="0"/>
                <a:cs typeface="Times New Roman" panose="02020603050405020304" pitchFamily="18" charset="0"/>
              </a:rPr>
              <a:t>الإيمان هو الفضيلة التي تعني </a:t>
            </a:r>
            <a:r>
              <a:rPr lang="ar-JO" sz="2000" b="1" dirty="0">
                <a:latin typeface="Times New Roman" panose="02020603050405020304" pitchFamily="18" charset="0"/>
                <a:cs typeface="Times New Roman" panose="02020603050405020304" pitchFamily="18" charset="0"/>
              </a:rPr>
              <a:t>الإقرار بالقلب والعقل</a:t>
            </a:r>
            <a:r>
              <a:rPr lang="ar-JO" sz="2000" dirty="0">
                <a:latin typeface="Times New Roman" panose="02020603050405020304" pitchFamily="18" charset="0"/>
                <a:cs typeface="Times New Roman" panose="02020603050405020304" pitchFamily="18" charset="0"/>
              </a:rPr>
              <a:t> والتصديق الجازم بشيء ما، وغالبًا ما يرتبط بالإيمان بالله أو بعقيدة دينية. في سياقات دينية مسيحية، يُعتبر الإيمان إحدى الفضائل اللاهوتية الثلاث إلى جانب الرجاء والمحبة، وهي فضائل تمنح الفضائل الأخلاقية (مثل العدل والصدق والشجاعة) صورتها الحقيقية وتُحييها. </a:t>
            </a:r>
            <a:endParaRPr lang="en-GB" sz="2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353671" y="683927"/>
            <a:ext cx="6801612" cy="704198"/>
          </a:xfrm>
        </p:spPr>
        <p:txBody>
          <a:bodyPr/>
          <a:lstStyle/>
          <a:p>
            <a:r>
              <a:rPr lang="ar-JO" sz="2800" dirty="0">
                <a:solidFill>
                  <a:srgbClr val="FF0000"/>
                </a:solidFill>
              </a:rPr>
              <a:t>لإيمان</a:t>
            </a:r>
            <a:endParaRPr lang="en-GB" sz="2800" dirty="0">
              <a:solidFill>
                <a:srgbClr val="FF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854" y="289767"/>
            <a:ext cx="2705100" cy="1695450"/>
          </a:xfrm>
          <a:prstGeom prst="rect">
            <a:avLst/>
          </a:prstGeom>
        </p:spPr>
      </p:pic>
    </p:spTree>
    <p:extLst>
      <p:ext uri="{BB962C8B-B14F-4D97-AF65-F5344CB8AC3E}">
        <p14:creationId xmlns:p14="http://schemas.microsoft.com/office/powerpoint/2010/main" val="36876734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JO" sz="2200" dirty="0">
                <a:latin typeface="Times New Roman" panose="02020603050405020304" pitchFamily="18" charset="0"/>
                <a:cs typeface="Times New Roman" panose="02020603050405020304" pitchFamily="18" charset="0"/>
              </a:rPr>
              <a:t>الإيمان هو الفضيلة اللاهوتية التي تُعطي المؤمنين القدرة على تصديق وعود الله، والاعتماد على شخصيته، ورؤية ما لا يُرى بالعين المجردة، وهو أساس الحياة المسيحية لكونه يُمكّن من العيش في علاقة مع الله ويمنح القوة لتجاوز صعوبات الحياة، مثلما حدث عند رؤية المسيح لأشياء خارقة. </a:t>
            </a:r>
            <a:endParaRPr lang="en-GB" sz="2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10452" y="750028"/>
            <a:ext cx="6801612" cy="1239894"/>
          </a:xfrm>
        </p:spPr>
        <p:txBody>
          <a:bodyPr>
            <a:normAutofit/>
          </a:bodyPr>
          <a:lstStyle/>
          <a:p>
            <a:r>
              <a:rPr lang="ar-JO" sz="2800" dirty="0">
                <a:solidFill>
                  <a:srgbClr val="FF0000"/>
                </a:solidFill>
              </a:rPr>
              <a:t>لماذا هذه الفضيلة تعتبر مهمة في حياتنا المسيحية</a:t>
            </a:r>
            <a:endParaRPr lang="en-GB" sz="2800" dirty="0">
              <a:solidFill>
                <a:srgbClr val="FF0000"/>
              </a:solidFill>
            </a:endParaRPr>
          </a:p>
        </p:txBody>
      </p:sp>
    </p:spTree>
    <p:extLst>
      <p:ext uri="{BB962C8B-B14F-4D97-AF65-F5344CB8AC3E}">
        <p14:creationId xmlns:p14="http://schemas.microsoft.com/office/powerpoint/2010/main" val="2490002209"/>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JO" sz="2400" dirty="0">
                <a:latin typeface="Times New Roman" panose="02020603050405020304" pitchFamily="18" charset="0"/>
                <a:cs typeface="Times New Roman" panose="02020603050405020304" pitchFamily="18" charset="0"/>
              </a:rPr>
              <a:t>يمكنك عيش فضيلة الإيمان من خلال</a:t>
            </a:r>
            <a:r>
              <a:rPr lang="ar-JO" dirty="0"/>
              <a:t> </a:t>
            </a:r>
            <a:r>
              <a:rPr lang="ar-JO" sz="2400" dirty="0">
                <a:latin typeface="Times New Roman" panose="02020603050405020304" pitchFamily="18" charset="0"/>
                <a:cs typeface="Times New Roman" panose="02020603050405020304" pitchFamily="18" charset="0"/>
              </a:rPr>
              <a:t>الممارسات اليومية مثل الصلاة </a:t>
            </a:r>
            <a:r>
              <a:rPr lang="ar-JO" sz="2400" dirty="0" smtClean="0">
                <a:latin typeface="Times New Roman" panose="02020603050405020304" pitchFamily="18" charset="0"/>
                <a:cs typeface="Times New Roman" panose="02020603050405020304" pitchFamily="18" charset="0"/>
              </a:rPr>
              <a:t>والتعمّق </a:t>
            </a:r>
            <a:r>
              <a:rPr lang="ar-JO" sz="2400" dirty="0">
                <a:latin typeface="Times New Roman" panose="02020603050405020304" pitchFamily="18" charset="0"/>
                <a:cs typeface="Times New Roman" panose="02020603050405020304" pitchFamily="18" charset="0"/>
              </a:rPr>
              <a:t>في الفهم من خلال دراسة الإيمان والتعاون مع إلهام الروح القدس، والتجسيد العملي لهذه الفضيلة في تفاصيل حياتك اليومية مع الالتزام بوصايا الله والتحرك نحو الخير. </a:t>
            </a:r>
            <a:endParaRPr lang="en-GB" sz="2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529941" y="794096"/>
            <a:ext cx="6801612" cy="1239894"/>
          </a:xfrm>
        </p:spPr>
        <p:txBody>
          <a:bodyPr>
            <a:normAutofit/>
          </a:bodyPr>
          <a:lstStyle/>
          <a:p>
            <a:r>
              <a:rPr lang="ar-JO" sz="2800" dirty="0">
                <a:solidFill>
                  <a:srgbClr val="FF0000"/>
                </a:solidFill>
              </a:rPr>
              <a:t>كيف استطيع ان اعيش هذه الفضيلة في حياتي اليومية</a:t>
            </a:r>
            <a:endParaRPr lang="en-GB" sz="2800"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7043" y="4184515"/>
            <a:ext cx="1800225" cy="2543175"/>
          </a:xfrm>
          <a:prstGeom prst="rect">
            <a:avLst/>
          </a:prstGeom>
        </p:spPr>
      </p:pic>
    </p:spTree>
    <p:extLst>
      <p:ext uri="{BB962C8B-B14F-4D97-AF65-F5344CB8AC3E}">
        <p14:creationId xmlns:p14="http://schemas.microsoft.com/office/powerpoint/2010/main" val="902428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كل يوم اصلي قبل النوم وادعي ليسوع ان يحمي عائلتي </a:t>
            </a:r>
            <a:endParaRPr lang="en-GB" dirty="0"/>
          </a:p>
        </p:txBody>
      </p:sp>
      <p:sp>
        <p:nvSpPr>
          <p:cNvPr id="3" name="Subtitle 2"/>
          <p:cNvSpPr>
            <a:spLocks noGrp="1"/>
          </p:cNvSpPr>
          <p:nvPr>
            <p:ph type="subTitle" idx="1"/>
          </p:nvPr>
        </p:nvSpPr>
        <p:spPr>
          <a:xfrm>
            <a:off x="2474857" y="705961"/>
            <a:ext cx="6801612" cy="1239894"/>
          </a:xfrm>
        </p:spPr>
        <p:txBody>
          <a:bodyPr/>
          <a:lstStyle/>
          <a:p>
            <a:r>
              <a:rPr lang="ar-JO" dirty="0"/>
              <a:t>ا</a:t>
            </a:r>
            <a:r>
              <a:rPr lang="ar-JO" sz="2800" dirty="0">
                <a:solidFill>
                  <a:srgbClr val="FF0000"/>
                </a:solidFill>
              </a:rPr>
              <a:t>كتب موقفأ من حياتك حاولت فيه ان تطبق الايمان </a:t>
            </a:r>
            <a:endParaRPr lang="en-GB" sz="2800" dirty="0">
              <a:solidFill>
                <a:srgbClr val="FF0000"/>
              </a:solidFill>
            </a:endParaRPr>
          </a:p>
        </p:txBody>
      </p:sp>
    </p:spTree>
    <p:extLst>
      <p:ext uri="{BB962C8B-B14F-4D97-AF65-F5344CB8AC3E}">
        <p14:creationId xmlns:p14="http://schemas.microsoft.com/office/powerpoint/2010/main" val="5296749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شفيق ابو جريس</a:t>
            </a:r>
            <a:br>
              <a:rPr lang="ar-JO" dirty="0" smtClean="0"/>
            </a:br>
            <a:r>
              <a:rPr lang="ar-JO" dirty="0" smtClean="0"/>
              <a:t>7</a:t>
            </a:r>
            <a:r>
              <a:rPr lang="en-GB" dirty="0" smtClean="0"/>
              <a:t>A</a:t>
            </a:r>
            <a:endParaRPr lang="en-GB" dirty="0"/>
          </a:p>
        </p:txBody>
      </p:sp>
    </p:spTree>
    <p:extLst>
      <p:ext uri="{BB962C8B-B14F-4D97-AF65-F5344CB8AC3E}">
        <p14:creationId xmlns:p14="http://schemas.microsoft.com/office/powerpoint/2010/main" val="359479878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23</TotalTime>
  <Words>130</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Gill Sans MT</vt:lpstr>
      <vt:lpstr>Majalla UI</vt:lpstr>
      <vt:lpstr>Times New Roman</vt:lpstr>
      <vt:lpstr>Parcel</vt:lpstr>
      <vt:lpstr>ماري الفونسين</vt:lpstr>
      <vt:lpstr>اسمها في الرهبانية الأم ماري ألفونسين. لكن اسمها الحقيقي سلطانة. ولدت سلطانة في القدس في 4/10/1843 من أسرة مقدسية تميزت بالتقوى والحياة المسيحية الملتزمة وحب الفضيلة والخير. والدها دانيل غطاس، يعمل في القدس نجارًا ووالدتها كاترينا ربة بيت تقية فاضلة. ولها ثلاث أخوات وخمسة إخوان. البنات الثلاث اعتنقن الحياة الرهبانية وأخوها أنطون صار كاهنًا للرب. </vt:lpstr>
      <vt:lpstr>الإيمان هو الفضيلة التي تعني الإقرار بالقلب والعقل والتصديق الجازم بشيء ما، وغالبًا ما يرتبط بالإيمان بالله أو بعقيدة دينية. في سياقات دينية مسيحية، يُعتبر الإيمان إحدى الفضائل اللاهوتية الثلاث إلى جانب الرجاء والمحبة، وهي فضائل تمنح الفضائل الأخلاقية (مثل العدل والصدق والشجاعة) صورتها الحقيقية وتُحييها. </vt:lpstr>
      <vt:lpstr>الإيمان هو الفضيلة اللاهوتية التي تُعطي المؤمنين القدرة على تصديق وعود الله، والاعتماد على شخصيته، ورؤية ما لا يُرى بالعين المجردة، وهو أساس الحياة المسيحية لكونه يُمكّن من العيش في علاقة مع الله ويمنح القوة لتجاوز صعوبات الحياة، مثلما حدث عند رؤية المسيح لأشياء خارقة. </vt:lpstr>
      <vt:lpstr>يمكنك عيش فضيلة الإيمان من خلال الممارسات اليومية مثل الصلاة والتعمّق في الفهم من خلال دراسة الإيمان والتعاون مع إلهام الروح القدس، والتجسيد العملي لهذه الفضيلة في تفاصيل حياتك اليومية مع الالتزام بوصايا الله والتحرك نحو الخير. </vt:lpstr>
      <vt:lpstr>كل يوم اصلي قبل النوم وادعي ليسوع ان يحمي عائلتي </vt:lpstr>
      <vt:lpstr>شفيق ابو جريس 7A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ماري الفونسين</dc:title>
  <dc:creator>Lab</dc:creator>
  <cp:lastModifiedBy>Microsoft account</cp:lastModifiedBy>
  <cp:revision>3</cp:revision>
  <dcterms:created xsi:type="dcterms:W3CDTF">2025-11-18T09:44:03Z</dcterms:created>
  <dcterms:modified xsi:type="dcterms:W3CDTF">2025-11-18T14:10:48Z</dcterms:modified>
</cp:coreProperties>
</file>