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BEF08-044C-31DA-83F9-E93EA10AC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BE1CDB-2E2B-3146-1CAD-ECDE86718D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42DFB-50E2-0395-FF66-287C5EC18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2BDA0-0B22-13ED-380A-3C8D43777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5B493-2176-F041-83F1-543843F14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34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686D2-27B3-A2B0-7F1C-4DF68B369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AC1626-B6AF-4838-DFD9-178CD5A29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EA7AD-D42B-85F3-98D3-AC900E08C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0C18B-F666-BAD4-AEFA-EEA4747EF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39EC9-49F0-6170-E49B-7D4DEB170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5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324640-DB3F-D4DE-3C56-B1E5B5C694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BA56FC-5958-CF48-6004-C37F1208E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77BE9-F8AB-E2BA-8A1E-231B2E36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EBE0-DDB5-1E17-C5CB-9AA271232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577E2-56FA-AC9A-4FA7-F805910D6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9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D2F8C-BC25-EB6A-EB52-CCCB2EB42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A2A9E-D3D6-00BF-75B4-61FDAA5BB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714B4-DCAF-03D1-7C00-78697A8E5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DA44E-5A11-0754-D022-A71EEE63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52BC5-B4C7-F0E2-6362-05D558112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6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B22C1-A36B-EE24-D04A-912ED3828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C831BF-8EFE-B673-933D-B0BEB2B76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EFA9D-A749-870D-A346-B2310F62D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25523-F478-7C02-22D1-E8F19ABCD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D0DB5-FAD8-DA0F-9201-3DBE80D20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1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E450E-0578-CE49-6281-490B20FC3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BDA79-97BF-D18F-C3FA-E74C459DD7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047805-D360-9B2F-2751-725CB0272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6694F-1B1F-8C8D-6F01-EF0BB3897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1A3D2-EF1D-E146-C976-E255F5DA2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B8259-7291-21D5-A2B9-29657DEC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6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5E803-1A40-DCFE-1B56-D91AA99A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DC35D-0DFD-D258-1FD8-33224963B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AD551-F89D-3543-09E6-6FD5B83DE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91E974-4607-49EB-C1EA-73769228B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A9085-3B18-EB79-9A09-10FD28F39E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15E356-BE20-F0F5-6F43-A7A17DD05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EDC56E-7DC6-0EAA-7C23-49E8C2BD8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D28B50-1FD4-1E1B-1C3C-391728F8C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6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DD499-6352-DED0-CE78-051E71FE1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3448EE-3AA1-7E4E-8112-616C73EDE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9CA11-62B3-DDE2-81DB-E1141C5F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A58A-4869-CF72-9978-07EA168B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0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C047E-F1F6-D92E-EE63-BD277C14E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4B1442-A2F2-81A9-CE59-6CCBBA7CC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66457E-3F82-AE72-BC71-F7AE7C20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7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F0F82-D5D4-0D74-55DC-C57ECDCC4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3797B-E1AB-631A-0FCE-FEC698C15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553ED4-95CB-7625-B19E-C7BD954E4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69AA9-7D81-868E-E062-942DB1F37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93A9D-DC69-C7CF-9F54-39B9390FD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7E893-85A5-7FF0-809D-42F543675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1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04B26-BA76-436D-786A-1A13FB1B8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0D1D09-F0AB-9A7C-0585-77FCE6F52D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E40A3C-7710-C072-F098-26409564A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FC41E-9ED9-D734-4E71-D74472EF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73806-CE80-96D6-202A-6542DC6B6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9934E-5BF0-5B10-FAD8-2A971AB74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9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BBBFE2-6022-93B1-9310-D91588CE4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22A70B-A229-CB9B-670B-E442808DC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19739-B917-F335-0836-15F3F4AA5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A00151-8C4F-42C6-8977-76F921AE129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31BF8-F11E-60A7-69EE-130E9ADCF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9AC54-18F1-48ED-DF01-E781C1581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311206-8390-4BE9-A6E6-705A2DFA7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8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4E8768-B3A7-344C-98B7-7E0CDBDF8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400" dirty="0"/>
              <a:t>القديسة</a:t>
            </a:r>
            <a:endParaRPr lang="en-US" sz="4400" dirty="0"/>
          </a:p>
        </p:txBody>
      </p:sp>
      <p:pic>
        <p:nvPicPr>
          <p:cNvPr id="8" name="Picture Placeholder 7" descr="A painting of a nun&#10;&#10;AI-generated content may be incorrect.">
            <a:extLst>
              <a:ext uri="{FF2B5EF4-FFF2-40B4-BE49-F238E27FC236}">
                <a16:creationId xmlns:a16="http://schemas.microsoft.com/office/drawing/2014/main" id="{803D191B-3302-3F54-7D1F-8632BF1D618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68" b="21068"/>
          <a:stretch>
            <a:fillRect/>
          </a:stretch>
        </p:blipFill>
        <p:spPr/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E54BFB1-3BCC-B03E-A48B-1339012A3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400" dirty="0"/>
              <a:t> ماري ألفونسين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30058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3726B-EBA0-0B1B-71FF-AB8475B12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من هي القديسة ماري ألفونسين؟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93FA3-932C-23E7-B3DB-A1751070C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اسمها الاصلي سلطانة دانيال غطاس .</a:t>
            </a:r>
          </a:p>
          <a:p>
            <a:pPr algn="r" rtl="1"/>
            <a:r>
              <a:rPr lang="ar-JO" dirty="0"/>
              <a:t>ولدت في القدس في عام 1843.</a:t>
            </a:r>
          </a:p>
          <a:p>
            <a:pPr algn="r" rtl="1"/>
            <a:r>
              <a:rPr lang="ar-JO" dirty="0"/>
              <a:t>دخلت </a:t>
            </a:r>
            <a:r>
              <a:rPr lang="ar-JO"/>
              <a:t>الرهبنة في عام </a:t>
            </a:r>
            <a:r>
              <a:rPr lang="ar-JO" dirty="0"/>
              <a:t>1860 وتغير اسمها الى الاخت ماري ألفونسين.</a:t>
            </a:r>
          </a:p>
          <a:p>
            <a:pPr algn="r" rtl="1"/>
            <a:r>
              <a:rPr lang="ar-JO" dirty="0"/>
              <a:t>قررت ان تصبح راهبة لانه كانت لها دعوة روحية الى خدمة الله رغم معارضة اولية من اهلها .</a:t>
            </a:r>
          </a:p>
          <a:p>
            <a:pPr algn="r" rtl="1"/>
            <a:r>
              <a:rPr lang="ar-JO" dirty="0"/>
              <a:t>تم تطويبها في عام 2009.</a:t>
            </a:r>
          </a:p>
          <a:p>
            <a:pPr algn="r" rtl="1"/>
            <a:r>
              <a:rPr lang="ar-JO" dirty="0"/>
              <a:t>تم اعلانها قديسة في عام 2015.</a:t>
            </a:r>
          </a:p>
          <a:p>
            <a:pPr algn="r" rtl="1"/>
            <a:r>
              <a:rPr lang="ar-JO" dirty="0"/>
              <a:t>توفت في عام 1927.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0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BA1AC-1398-CAE2-DA8A-B642E6510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sz="4400" dirty="0"/>
              <a:t>خدماتها</a:t>
            </a:r>
            <a:r>
              <a:rPr lang="ar-JO" dirty="0"/>
              <a:t> </a:t>
            </a:r>
            <a:r>
              <a:rPr lang="ar-JO" sz="4400" dirty="0"/>
              <a:t>وايمانها</a:t>
            </a:r>
            <a:endParaRPr lang="en-US" sz="4400" dirty="0"/>
          </a:p>
        </p:txBody>
      </p:sp>
      <p:pic>
        <p:nvPicPr>
          <p:cNvPr id="6" name="Picture Placeholder 5" descr="A stone building with a domed roof&#10;&#10;AI-generated content may be incorrect.">
            <a:extLst>
              <a:ext uri="{FF2B5EF4-FFF2-40B4-BE49-F238E27FC236}">
                <a16:creationId xmlns:a16="http://schemas.microsoft.com/office/drawing/2014/main" id="{8C610290-8590-0636-807D-62CAC94EFA2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924CE-0D5F-02E1-B2A4-20379DEA5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2800" dirty="0"/>
              <a:t>خدمت الناس من خلال التعليم 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2800" dirty="0"/>
              <a:t>أسست "أخوية الحبل بلا دنس" و"أخوية الامهات المسيحيات" خلال خدمتها.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2800" dirty="0"/>
              <a:t>كان لها ظهورات للعذراء مريم التي طلبت منها أن تؤسس رهبانية جديدة  بإسم راهبات الوردية المقدسة.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2800" dirty="0"/>
              <a:t>أسست الرهبانية عام 1883 مع ثماني راهبات أخريات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07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A31A-A51F-A917-DE16-E1C1622FE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أقوالها وأفكارها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9C274-C630-84C6-B3CC-0477DAFCD4E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 rtl="1"/>
            <a:r>
              <a:rPr lang="ar-JO" sz="3200" dirty="0"/>
              <a:t>أفكارها الروحية الأساسية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JO" dirty="0"/>
              <a:t>الإيمان العميق بالعذراء.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JO" dirty="0"/>
              <a:t>خدمة الفقراء والبساطة.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JO" dirty="0"/>
              <a:t>الاهتمام بتربية البنات.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JO" dirty="0"/>
              <a:t>الطاعة والثقة بالعناية الإلهية.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B37F6-1E91-CF3A-566D-0CB6F0A28B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3200" dirty="0"/>
              <a:t>من أقوالها المفضلة كان شعارها "احملي صليبك كل يوم وتبعيني " مما يعكس التزامها بالصليب كطريق حياة 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16905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511B1-EB6E-1B03-8A9A-F3B2C9B6C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30" y="1804027"/>
            <a:ext cx="10811540" cy="3249945"/>
          </a:xfrm>
        </p:spPr>
        <p:txBody>
          <a:bodyPr>
            <a:normAutofit/>
          </a:bodyPr>
          <a:lstStyle/>
          <a:p>
            <a:pPr algn="ctr"/>
            <a:r>
              <a:rPr lang="ar-JO" dirty="0"/>
              <a:t>أهم ما تعلمته من حياتها هو الثقة بالله والعمل من أجل </a:t>
            </a:r>
            <a:br>
              <a:rPr lang="ar-JO" dirty="0"/>
            </a:br>
            <a:r>
              <a:rPr lang="ar-JO" dirty="0"/>
              <a:t>الخير ،الصبر والتضحية ، وأن نجعل الصلاة والوردية جزءًا من </a:t>
            </a:r>
            <a:br>
              <a:rPr lang="ar-JO" dirty="0"/>
            </a:br>
            <a:r>
              <a:rPr lang="ar-JO" dirty="0"/>
              <a:t>حياتنا اليومية .</a:t>
            </a:r>
            <a:br>
              <a:rPr lang="ar-JO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07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A900F-3994-9A41-D503-34C4E21BC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8353"/>
            <a:ext cx="10515600" cy="1325563"/>
          </a:xfrm>
        </p:spPr>
        <p:txBody>
          <a:bodyPr/>
          <a:lstStyle/>
          <a:p>
            <a:pPr algn="ctr"/>
            <a:r>
              <a:rPr lang="ar-JO"/>
              <a:t>عمل الطالبة : كارلا الطعيمة</a:t>
            </a:r>
            <a:br>
              <a:rPr lang="ar-JO"/>
            </a:br>
            <a:r>
              <a:rPr lang="ar-JO"/>
              <a:t>السادس "د"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374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200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القديسة</vt:lpstr>
      <vt:lpstr>من هي القديسة ماري ألفونسين؟</vt:lpstr>
      <vt:lpstr>خدماتها وايمانها</vt:lpstr>
      <vt:lpstr>أقوالها وأفكارها</vt:lpstr>
      <vt:lpstr>أهم ما تعلمته من حياتها هو الثقة بالله والعمل من أجل  الخير ،الصبر والتضحية ، وأن نجعل الصلاة والوردية جزءًا من  حياتنا اليومية . </vt:lpstr>
      <vt:lpstr>عمل الطالبة : كارلا الطعيمة السادس "د"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ghassan Tiameh</dc:creator>
  <cp:lastModifiedBy>ghassan Tiameh</cp:lastModifiedBy>
  <cp:revision>5</cp:revision>
  <dcterms:created xsi:type="dcterms:W3CDTF">2025-11-18T05:07:23Z</dcterms:created>
  <dcterms:modified xsi:type="dcterms:W3CDTF">2025-11-18T06:12:54Z</dcterms:modified>
</cp:coreProperties>
</file>