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A4DD0D-1334-4328-BEF8-8794C032C163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A179F2D-D532-4EBF-9D12-D6305E5E17D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 panose="020B0604020202020204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القديسة ماري ألفونسين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1"/>
            <a:r>
              <a:rPr lang="ar-JO" altLang="en-US" dirty="0" smtClean="0"/>
              <a:t> </a:t>
            </a:r>
            <a:r>
              <a:rPr lang="ar-JO" sz="3200" b="1" dirty="0" smtClean="0">
                <a:cs typeface="+mj-cs"/>
              </a:rPr>
              <a:t>ألفرد مصاروة 8ب</a:t>
            </a:r>
            <a:r>
              <a:rPr lang="en-US" altLang="ar-JO" sz="2400" dirty="0" smtClean="0"/>
              <a:t> </a:t>
            </a:r>
            <a:r>
              <a:rPr lang="ar-JO" sz="2400" dirty="0" smtClean="0"/>
              <a:t>  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336869" cy="4496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من هي ماري ألفونسين؟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/>
              <a:t>ماري </a:t>
            </a:r>
            <a:r>
              <a:rPr lang="ar-JO" sz="2400" dirty="0" smtClean="0"/>
              <a:t>ألفونسين </a:t>
            </a:r>
            <a:r>
              <a:rPr lang="ar-JO" sz="2400" dirty="0" smtClean="0"/>
              <a:t>غطاس </a:t>
            </a:r>
            <a:r>
              <a:rPr lang="ar-JO" sz="2400" dirty="0"/>
              <a:t>هي راهبة </a:t>
            </a:r>
            <a:r>
              <a:rPr lang="ar-JO" sz="2400" dirty="0" smtClean="0"/>
              <a:t>فلسطينية. </a:t>
            </a:r>
          </a:p>
          <a:p>
            <a:pPr algn="r" rtl="1"/>
            <a:endParaRPr lang="ar-JO" sz="2400" dirty="0" smtClean="0"/>
          </a:p>
          <a:p>
            <a:pPr algn="r" rtl="1"/>
            <a:r>
              <a:rPr lang="ar-JO" sz="2400" dirty="0" smtClean="0"/>
              <a:t>أسست </a:t>
            </a:r>
            <a:r>
              <a:rPr lang="ar-JO" sz="2400" dirty="0"/>
              <a:t>راهبات المسبحة الوردية الدومينيكانية في القدس (راهبات الوردية</a:t>
            </a:r>
            <a:r>
              <a:rPr lang="ar-JO" sz="2400" dirty="0" smtClean="0"/>
              <a:t>).</a:t>
            </a:r>
          </a:p>
          <a:p>
            <a:pPr algn="r" rtl="1"/>
            <a:endParaRPr lang="ar-JO" sz="2400" dirty="0" smtClean="0"/>
          </a:p>
          <a:p>
            <a:pPr algn="r" rtl="1"/>
            <a:r>
              <a:rPr lang="ar-JO" sz="2400" dirty="0" smtClean="0"/>
              <a:t> </a:t>
            </a:r>
            <a:r>
              <a:rPr lang="ar-JO" sz="2400" dirty="0"/>
              <a:t>تم تطويبها من قبل رئيس الأساقفة أنجيلو أماتو نيابة عن البابا بنديكتوس السادس عشر في عام 2009</a:t>
            </a:r>
            <a:r>
              <a:rPr lang="ar-JO" sz="2400" dirty="0" smtClean="0"/>
              <a:t>.</a:t>
            </a:r>
            <a:endParaRPr lang="ar-J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حياتها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3303"/>
            <a:ext cx="10131425" cy="4545873"/>
          </a:xfrm>
        </p:spPr>
        <p:txBody>
          <a:bodyPr>
            <a:normAutofit/>
          </a:bodyPr>
          <a:lstStyle/>
          <a:p>
            <a:pPr algn="r" rtl="1"/>
            <a:r>
              <a:rPr lang="ar-JO" sz="2800" dirty="0" smtClean="0"/>
              <a:t>ولدت في القدس باسم سلطانة عام 1843</a:t>
            </a:r>
          </a:p>
          <a:p>
            <a:pPr algn="r" rtl="1"/>
            <a:r>
              <a:rPr lang="ar-JO" sz="2800" dirty="0"/>
              <a:t>انخرطت في </a:t>
            </a:r>
            <a:r>
              <a:rPr lang="ar-JO" sz="2800" dirty="0" smtClean="0"/>
              <a:t>سِلك </a:t>
            </a:r>
            <a:r>
              <a:rPr lang="ar-JO" sz="2800" dirty="0"/>
              <a:t>الرهبانية عام 1860 </a:t>
            </a:r>
            <a:endParaRPr lang="ar-JO" sz="2800" dirty="0" smtClean="0"/>
          </a:p>
          <a:p>
            <a:pPr algn="r" rtl="1"/>
            <a:r>
              <a:rPr lang="ar-JO" sz="2800" dirty="0" smtClean="0"/>
              <a:t>وأبرزت </a:t>
            </a:r>
            <a:r>
              <a:rPr lang="ar-JO" sz="2800" dirty="0"/>
              <a:t>نذورها الابتدائية عام </a:t>
            </a:r>
            <a:r>
              <a:rPr lang="ar-JO" sz="2800" dirty="0" smtClean="0"/>
              <a:t>1863</a:t>
            </a:r>
          </a:p>
          <a:p>
            <a:pPr algn="r" rtl="1"/>
            <a:r>
              <a:rPr lang="ar-JO" sz="2800" dirty="0" smtClean="0"/>
              <a:t>تأسست </a:t>
            </a:r>
            <a:r>
              <a:rPr lang="ar-JO" sz="2800" dirty="0"/>
              <a:t>على يدها «راهبات الوردية المقدسة» عام 1883 </a:t>
            </a:r>
            <a:r>
              <a:rPr lang="ar-JO" sz="2800" dirty="0" smtClean="0"/>
              <a:t>برفقةِ ثمانيةِ فتياتٍ </a:t>
            </a:r>
            <a:r>
              <a:rPr lang="ar-JO" sz="2800" dirty="0"/>
              <a:t>أخريات</a:t>
            </a:r>
            <a:r>
              <a:rPr lang="ar-JO" sz="2800" dirty="0" smtClean="0"/>
              <a:t>.</a:t>
            </a:r>
            <a:endParaRPr lang="ar-JO" sz="2800" dirty="0"/>
          </a:p>
          <a:p>
            <a:pPr algn="r" rtl="1"/>
            <a:r>
              <a:rPr lang="ar-JO" sz="2800" dirty="0"/>
              <a:t>تمت الموافقة على قوانين الرهبنة عام </a:t>
            </a:r>
            <a:r>
              <a:rPr lang="ar-JO" sz="2800" dirty="0" smtClean="0"/>
              <a:t>1897</a:t>
            </a:r>
          </a:p>
          <a:p>
            <a:pPr algn="r" rtl="1"/>
            <a:r>
              <a:rPr lang="ar-JO" sz="2800" dirty="0"/>
              <a:t>أصبحت عام 1959 رهبنة </a:t>
            </a:r>
            <a:r>
              <a:rPr lang="ar-JO" sz="2800" dirty="0" smtClean="0"/>
              <a:t>حَبْريّة </a:t>
            </a:r>
            <a:r>
              <a:rPr lang="ar-JO" sz="2800" dirty="0"/>
              <a:t>أي تتبع </a:t>
            </a:r>
            <a:r>
              <a:rPr lang="ar-JO" sz="2800" dirty="0" smtClean="0"/>
              <a:t>مباشرةً </a:t>
            </a:r>
            <a:r>
              <a:rPr lang="ar-JO" sz="2800" dirty="0"/>
              <a:t>للكرسي الرسولي</a:t>
            </a:r>
            <a:r>
              <a:rPr lang="ar-JO" sz="2800" dirty="0" smtClean="0"/>
              <a:t>.</a:t>
            </a:r>
          </a:p>
          <a:p>
            <a:pPr algn="r" rtl="1"/>
            <a:r>
              <a:rPr lang="ar-JO" sz="2800" dirty="0"/>
              <a:t>توفيت عام 1927 في </a:t>
            </a:r>
            <a:r>
              <a:rPr lang="ar-JO" sz="2800" dirty="0" smtClean="0"/>
              <a:t>مدينةِ </a:t>
            </a:r>
            <a:r>
              <a:rPr lang="ar-JO" sz="2800" dirty="0"/>
              <a:t>عين </a:t>
            </a:r>
            <a:r>
              <a:rPr lang="ar-JO" sz="2800" dirty="0" smtClean="0"/>
              <a:t>كارم.</a:t>
            </a:r>
            <a:endParaRPr lang="ar-JO" sz="2800" dirty="0" smtClean="0"/>
          </a:p>
          <a:p>
            <a:pPr algn="r" rtl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/>
              <a:t>الفضائل التي عاشتها ماري الفونسين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65867"/>
            <a:ext cx="10131425" cy="4454434"/>
          </a:xfrm>
        </p:spPr>
        <p:txBody>
          <a:bodyPr>
            <a:noAutofit/>
          </a:bodyPr>
          <a:lstStyle/>
          <a:p>
            <a:pPr algn="r" rtl="1"/>
            <a:r>
              <a:rPr lang="ar-JO" sz="2400" dirty="0" smtClean="0"/>
              <a:t>المحبة</a:t>
            </a:r>
          </a:p>
          <a:p>
            <a:pPr algn="r" rtl="1"/>
            <a:r>
              <a:rPr lang="ar-JO" sz="2400" dirty="0" smtClean="0"/>
              <a:t>ال</a:t>
            </a:r>
            <a:r>
              <a:rPr lang="ar-JO" sz="2400" dirty="0"/>
              <a:t>أ</a:t>
            </a:r>
            <a:r>
              <a:rPr lang="ar-JO" sz="2400" dirty="0" smtClean="0"/>
              <a:t>يمان</a:t>
            </a:r>
            <a:endParaRPr lang="ar-JO" sz="2400" dirty="0" smtClean="0"/>
          </a:p>
          <a:p>
            <a:pPr algn="r" rtl="1"/>
            <a:r>
              <a:rPr lang="ar-JO" sz="2400" dirty="0" smtClean="0"/>
              <a:t>الرجاء</a:t>
            </a:r>
          </a:p>
          <a:p>
            <a:pPr algn="r" rtl="1"/>
            <a:r>
              <a:rPr lang="ar-JO" sz="2400" dirty="0" smtClean="0"/>
              <a:t>التواضع</a:t>
            </a:r>
          </a:p>
          <a:p>
            <a:pPr algn="r" rtl="1"/>
            <a:r>
              <a:rPr lang="ar-JO" sz="2400" dirty="0" smtClean="0"/>
              <a:t>الصبر</a:t>
            </a:r>
          </a:p>
          <a:p>
            <a:pPr algn="r" rtl="1"/>
            <a:r>
              <a:rPr lang="ar-JO" sz="2400" dirty="0" smtClean="0"/>
              <a:t>البذل</a:t>
            </a:r>
          </a:p>
          <a:p>
            <a:pPr algn="r" rtl="1"/>
            <a:r>
              <a:rPr lang="ar-JO" sz="2400" dirty="0" smtClean="0"/>
              <a:t>العطاء</a:t>
            </a:r>
          </a:p>
          <a:p>
            <a:pPr algn="r" rtl="1"/>
            <a:r>
              <a:rPr lang="ar-JO" sz="2400" dirty="0" smtClean="0"/>
              <a:t>الصمت</a:t>
            </a:r>
          </a:p>
          <a:p>
            <a:pPr algn="r" rtl="1"/>
            <a:r>
              <a:rPr lang="ar-JO" sz="2400" dirty="0" smtClean="0"/>
              <a:t>الكفر بالذات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فضيلة البذل في حياة ماري ألفونسين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/>
              <a:t>فضيلة البذل هي الكرم والعطاء، وتعني </a:t>
            </a:r>
            <a:r>
              <a:rPr lang="ar-JO" sz="2400" dirty="0" smtClean="0"/>
              <a:t>إعطاءُ </a:t>
            </a:r>
            <a:r>
              <a:rPr lang="ar-JO" sz="2400" dirty="0"/>
              <a:t>الشيء </a:t>
            </a:r>
            <a:r>
              <a:rPr lang="ar-JO" sz="2400" dirty="0" smtClean="0"/>
              <a:t>بسخاءٍ واستمتاعُ النفسِ بالعطاءِ.</a:t>
            </a:r>
            <a:endParaRPr lang="ar-JO" sz="2400" dirty="0" smtClean="0"/>
          </a:p>
          <a:p>
            <a:pPr algn="r" rtl="1"/>
            <a:endParaRPr lang="ar-JO" sz="2400" dirty="0" smtClean="0"/>
          </a:p>
          <a:p>
            <a:pPr algn="r" rtl="1"/>
            <a:r>
              <a:rPr lang="ar-JO" sz="2400" dirty="0"/>
              <a:t>عاشت الأم ماري ألفونسين </a:t>
            </a:r>
            <a:r>
              <a:rPr lang="ar-JO" sz="2400" dirty="0" smtClean="0"/>
              <a:t>فضيلةَ </a:t>
            </a:r>
            <a:r>
              <a:rPr lang="ar-JO" sz="2400" dirty="0"/>
              <a:t>البذل من خلال خدمتها المتفانية، </a:t>
            </a:r>
            <a:r>
              <a:rPr lang="ar-JO" sz="2400" dirty="0" smtClean="0"/>
              <a:t>حيثُ </a:t>
            </a:r>
            <a:r>
              <a:rPr lang="ar-JO" sz="2400" dirty="0"/>
              <a:t>قدمت نفسها </a:t>
            </a:r>
            <a:r>
              <a:rPr lang="ar-JO" sz="2400" dirty="0" smtClean="0"/>
              <a:t>لخدمةِ </a:t>
            </a:r>
            <a:r>
              <a:rPr lang="ar-JO" sz="2400" dirty="0"/>
              <a:t>الله والفقراء في حياتها العملية وتكريسها لإنشاء رهبنة "راهبات الوردية المقدسة"</a:t>
            </a:r>
            <a:r>
              <a:rPr lang="ar-JO" dirty="0"/>
              <a:t>.</a:t>
            </a:r>
            <a:endParaRPr lang="ar-JO" sz="2200" dirty="0" smtClean="0"/>
          </a:p>
          <a:p>
            <a:pPr algn="r" rtl="1"/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لماذا فضيلة البذل مهمة في حياتنا المسيحية؟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/>
              <a:t>فضيلة البذل </a:t>
            </a:r>
            <a:r>
              <a:rPr lang="ar-JO" sz="2400" dirty="0" smtClean="0"/>
              <a:t>مهمةٌ </a:t>
            </a:r>
            <a:r>
              <a:rPr lang="ar-JO" sz="2400" dirty="0"/>
              <a:t>في المسيحية لأنها </a:t>
            </a:r>
            <a:r>
              <a:rPr lang="ar-JO" sz="2400" dirty="0" smtClean="0"/>
              <a:t>تعكسُ حبَ </a:t>
            </a:r>
            <a:r>
              <a:rPr lang="ar-JO" sz="2400" dirty="0"/>
              <a:t>الله، وتساعد على النمو الروحي من خلال التواضع </a:t>
            </a:r>
            <a:r>
              <a:rPr lang="ar-JO" sz="2400" dirty="0" smtClean="0"/>
              <a:t>والاتكالِ </a:t>
            </a:r>
            <a:r>
              <a:rPr lang="ar-JO" sz="2400" dirty="0"/>
              <a:t>عليه، </a:t>
            </a:r>
            <a:r>
              <a:rPr lang="ar-JO" sz="2400" dirty="0" smtClean="0"/>
              <a:t>وتدعمُ بناءَ مجتمعٍ مسيحيٍ يخدمُ الآخرينَ ويعكسُ محبةَ المسيحِ.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JO" dirty="0" smtClean="0"/>
              <a:t>كيف </a:t>
            </a:r>
            <a:r>
              <a:rPr lang="ar-JO" dirty="0" smtClean="0"/>
              <a:t>يمكنُ أن نعيشَ فضيلةَ البذلِ </a:t>
            </a:r>
            <a:r>
              <a:rPr lang="ar-JO" dirty="0" smtClean="0"/>
              <a:t>في </a:t>
            </a:r>
            <a:r>
              <a:rPr lang="ar-JO" dirty="0"/>
              <a:t>حياتنا </a:t>
            </a:r>
            <a:r>
              <a:rPr lang="ar-JO" dirty="0" smtClean="0"/>
              <a:t>اليومية؟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/>
              <a:t>يمكن </a:t>
            </a:r>
            <a:r>
              <a:rPr lang="ar-JO" sz="2400" dirty="0" smtClean="0"/>
              <a:t>أن نعيشَ فضيلةَ البذلِ </a:t>
            </a:r>
            <a:r>
              <a:rPr lang="ar-JO" sz="2400" dirty="0"/>
              <a:t>في حياتنا </a:t>
            </a:r>
            <a:r>
              <a:rPr lang="ar-JO" sz="2400" dirty="0" smtClean="0"/>
              <a:t>اليوميةِ </a:t>
            </a:r>
            <a:r>
              <a:rPr lang="ar-JO" sz="2400" dirty="0"/>
              <a:t>من </a:t>
            </a:r>
            <a:r>
              <a:rPr lang="ar-JO" sz="2400" dirty="0" smtClean="0"/>
              <a:t>خلالِ التبرعِ بالوقتِ والجهدِ والمالِ لمساعدةِ الآخرينَ، والتعاطفِ </a:t>
            </a:r>
            <a:r>
              <a:rPr lang="ar-JO" sz="2400" dirty="0"/>
              <a:t>مع مشاكلهم، </a:t>
            </a:r>
            <a:r>
              <a:rPr lang="ar-JO" sz="2400" dirty="0" smtClean="0"/>
              <a:t>والمساهمةِ </a:t>
            </a:r>
            <a:r>
              <a:rPr lang="ar-JO" sz="2400" dirty="0"/>
              <a:t>في قضايا مجتمعية تهمنا.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 smtClean="0"/>
              <a:t>موقف من حياتي حاولت فيه ان </a:t>
            </a:r>
            <a:r>
              <a:rPr lang="ar-JO" dirty="0" smtClean="0"/>
              <a:t>أُطبقَ فيهِ فضيلةَ البذلِ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2400" dirty="0" smtClean="0"/>
              <a:t>في </a:t>
            </a:r>
            <a:r>
              <a:rPr lang="ar-JO" sz="2400" dirty="0" smtClean="0"/>
              <a:t>عيدِ الميلادِ المجيدِ تبرعتُ </a:t>
            </a:r>
            <a:r>
              <a:rPr lang="ar-JO" sz="2400" dirty="0" smtClean="0"/>
              <a:t>في </a:t>
            </a:r>
            <a:r>
              <a:rPr lang="ar-JO" sz="2400" dirty="0" smtClean="0"/>
              <a:t>بعضِ </a:t>
            </a:r>
            <a:r>
              <a:rPr lang="ar-JO" sz="2400" dirty="0" smtClean="0"/>
              <a:t>العابي </a:t>
            </a:r>
            <a:r>
              <a:rPr lang="ar-JO" sz="2400" dirty="0" smtClean="0"/>
              <a:t>للفقراءِ </a:t>
            </a:r>
            <a:r>
              <a:rPr lang="ar-JO" sz="2400" dirty="0" smtClean="0"/>
              <a:t>و قد </a:t>
            </a:r>
            <a:r>
              <a:rPr lang="ar-JO" sz="2400" dirty="0" smtClean="0"/>
              <a:t>شعرتُ بسعادةِ غامرةٍ </a:t>
            </a:r>
            <a:r>
              <a:rPr lang="ar-JO" sz="2400" dirty="0" smtClean="0"/>
              <a:t>عندما </a:t>
            </a:r>
            <a:r>
              <a:rPr lang="ar-JO" sz="2400" dirty="0" smtClean="0"/>
              <a:t>شاهدتُ الفرحَ </a:t>
            </a:r>
            <a:r>
              <a:rPr lang="ar-JO" sz="2400" dirty="0" smtClean="0"/>
              <a:t>في </a:t>
            </a:r>
            <a:r>
              <a:rPr lang="ar-JO" sz="2400" dirty="0" smtClean="0"/>
              <a:t>عيونِ الاطفالِ </a:t>
            </a:r>
            <a:r>
              <a:rPr lang="ar-JO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4615543"/>
          </a:xfrm>
        </p:spPr>
        <p:txBody>
          <a:bodyPr>
            <a:normAutofit/>
          </a:bodyPr>
          <a:lstStyle/>
          <a:p>
            <a:pPr algn="ctr"/>
            <a:r>
              <a:rPr lang="ar-JO" sz="6600" b="1" dirty="0" smtClean="0"/>
              <a:t>شكرًا لإستماعكم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44987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280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Celestial</vt:lpstr>
      <vt:lpstr>القديسة ماري ألفونسين</vt:lpstr>
      <vt:lpstr>من هي ماري ألفونسين؟ </vt:lpstr>
      <vt:lpstr>حياتها</vt:lpstr>
      <vt:lpstr>الفضائل التي عاشتها ماري الفونسين</vt:lpstr>
      <vt:lpstr>فضيلة البذل في حياة ماري ألفونسين</vt:lpstr>
      <vt:lpstr>لماذا فضيلة البذل مهمة في حياتنا المسيحية؟</vt:lpstr>
      <vt:lpstr>كيف يمكنُ أن نعيشَ فضيلةَ البذلِ في حياتنا اليومية؟</vt:lpstr>
      <vt:lpstr>موقف من حياتي حاولت فيه ان أُطبقَ فيهِ فضيلةَ البذلِ</vt:lpstr>
      <vt:lpstr>شكرًا لإستماعكم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33</cp:revision>
  <dcterms:created xsi:type="dcterms:W3CDTF">2025-11-11T15:08:00Z</dcterms:created>
  <dcterms:modified xsi:type="dcterms:W3CDTF">2025-11-18T17:19:12Z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047D3DBC05B7428688909F08E82EE8D5_12</vt:lpwstr>
  </property>
  <property fmtid="{D5CDD505-2E9C-101B-9397-08002B2CF9AE}" pid="3" name="KSOProductBuildVer">
    <vt:lpwstr>1033-12.2.0.23155</vt:lpwstr>
  </property>
</Properties>
</file>