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6" r:id="rId2"/>
    <p:sldId id="277" r:id="rId3"/>
    <p:sldId id="283" r:id="rId4"/>
    <p:sldId id="285" r:id="rId5"/>
    <p:sldId id="284" r:id="rId6"/>
    <p:sldId id="286" r:id="rId7"/>
    <p:sldId id="287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06E"/>
    <a:srgbClr val="6ED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331706-E48C-4BE1-A0FD-F08CEB8F4277}" v="42" dt="2025-11-15T17:25:07.1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53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68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wan Dababneh" userId="bb2dd2f0-d861-43a6-adc0-682673f3acdb" providerId="ADAL" clId="{B20BBDD2-5B84-4D7B-A75C-D4D225963FF1}"/>
    <pc:docChg chg="undo redo custSel addSld delSld modSld sldOrd">
      <pc:chgData name="Rawan Dababneh" userId="bb2dd2f0-d861-43a6-adc0-682673f3acdb" providerId="ADAL" clId="{B20BBDD2-5B84-4D7B-A75C-D4D225963FF1}" dt="2025-11-18T18:22:42.626" v="749" actId="20577"/>
      <pc:docMkLst>
        <pc:docMk/>
      </pc:docMkLst>
      <pc:sldChg chg="addSp delSp modSp mod">
        <pc:chgData name="Rawan Dababneh" userId="bb2dd2f0-d861-43a6-adc0-682673f3acdb" providerId="ADAL" clId="{B20BBDD2-5B84-4D7B-A75C-D4D225963FF1}" dt="2025-11-18T18:22:42.626" v="749" actId="20577"/>
        <pc:sldMkLst>
          <pc:docMk/>
          <pc:sldMk cId="3639211733" sldId="276"/>
        </pc:sldMkLst>
        <pc:spChg chg="mod">
          <ac:chgData name="Rawan Dababneh" userId="bb2dd2f0-d861-43a6-adc0-682673f3acdb" providerId="ADAL" clId="{B20BBDD2-5B84-4D7B-A75C-D4D225963FF1}" dt="2025-11-15T16:44:33.581" v="285" actId="20577"/>
          <ac:spMkLst>
            <pc:docMk/>
            <pc:sldMk cId="3639211733" sldId="276"/>
            <ac:spMk id="2" creationId="{00000000-0000-0000-0000-000000000000}"/>
          </ac:spMkLst>
        </pc:spChg>
        <pc:spChg chg="mod">
          <ac:chgData name="Rawan Dababneh" userId="bb2dd2f0-d861-43a6-adc0-682673f3acdb" providerId="ADAL" clId="{B20BBDD2-5B84-4D7B-A75C-D4D225963FF1}" dt="2025-11-15T17:22:13.315" v="695"/>
          <ac:spMkLst>
            <pc:docMk/>
            <pc:sldMk cId="3639211733" sldId="276"/>
            <ac:spMk id="4" creationId="{00043F9A-D3EE-4579-A7D4-2B9E149C7E30}"/>
          </ac:spMkLst>
        </pc:spChg>
        <pc:spChg chg="mod">
          <ac:chgData name="Rawan Dababneh" userId="bb2dd2f0-d861-43a6-adc0-682673f3acdb" providerId="ADAL" clId="{B20BBDD2-5B84-4D7B-A75C-D4D225963FF1}" dt="2025-11-18T18:22:42.626" v="749" actId="20577"/>
          <ac:spMkLst>
            <pc:docMk/>
            <pc:sldMk cId="3639211733" sldId="276"/>
            <ac:spMk id="8" creationId="{00000000-0000-0000-0000-000000000000}"/>
          </ac:spMkLst>
        </pc:spChg>
      </pc:sldChg>
      <pc:sldChg chg="addSp delSp modSp mod ord">
        <pc:chgData name="Rawan Dababneh" userId="bb2dd2f0-d861-43a6-adc0-682673f3acdb" providerId="ADAL" clId="{B20BBDD2-5B84-4D7B-A75C-D4D225963FF1}" dt="2025-11-16T09:43:16.742" v="731" actId="782"/>
        <pc:sldMkLst>
          <pc:docMk/>
          <pc:sldMk cId="2051462696" sldId="277"/>
        </pc:sldMkLst>
        <pc:spChg chg="mod">
          <ac:chgData name="Rawan Dababneh" userId="bb2dd2f0-d861-43a6-adc0-682673f3acdb" providerId="ADAL" clId="{B20BBDD2-5B84-4D7B-A75C-D4D225963FF1}" dt="2025-11-15T16:50:22.962" v="418"/>
          <ac:spMkLst>
            <pc:docMk/>
            <pc:sldMk cId="2051462696" sldId="277"/>
            <ac:spMk id="2" creationId="{00000000-0000-0000-0000-000000000000}"/>
          </ac:spMkLst>
        </pc:spChg>
        <pc:spChg chg="mod">
          <ac:chgData name="Rawan Dababneh" userId="bb2dd2f0-d861-43a6-adc0-682673f3acdb" providerId="ADAL" clId="{B20BBDD2-5B84-4D7B-A75C-D4D225963FF1}" dt="2025-11-16T09:43:16.742" v="731" actId="782"/>
          <ac:spMkLst>
            <pc:docMk/>
            <pc:sldMk cId="2051462696" sldId="277"/>
            <ac:spMk id="4" creationId="{18D5A9E7-10BC-2FAF-02EB-999E3E6F9CAE}"/>
          </ac:spMkLst>
        </pc:spChg>
        <pc:picChg chg="add mod">
          <ac:chgData name="Rawan Dababneh" userId="bb2dd2f0-d861-43a6-adc0-682673f3acdb" providerId="ADAL" clId="{B20BBDD2-5B84-4D7B-A75C-D4D225963FF1}" dt="2025-11-15T17:23:23.268" v="711" actId="14100"/>
          <ac:picMkLst>
            <pc:docMk/>
            <pc:sldMk cId="2051462696" sldId="277"/>
            <ac:picMk id="9" creationId="{0878D124-4884-DD07-C06D-C92191AD30FE}"/>
          </ac:picMkLst>
        </pc:picChg>
      </pc:sldChg>
      <pc:sldChg chg="addSp delSp modSp mod">
        <pc:chgData name="Rawan Dababneh" userId="bb2dd2f0-d861-43a6-adc0-682673f3acdb" providerId="ADAL" clId="{B20BBDD2-5B84-4D7B-A75C-D4D225963FF1}" dt="2025-11-16T09:43:29.894" v="732" actId="13900"/>
        <pc:sldMkLst>
          <pc:docMk/>
          <pc:sldMk cId="902478181" sldId="283"/>
        </pc:sldMkLst>
        <pc:spChg chg="mod">
          <ac:chgData name="Rawan Dababneh" userId="bb2dd2f0-d861-43a6-adc0-682673f3acdb" providerId="ADAL" clId="{B20BBDD2-5B84-4D7B-A75C-D4D225963FF1}" dt="2025-11-15T16:52:52.035" v="443" actId="14100"/>
          <ac:spMkLst>
            <pc:docMk/>
            <pc:sldMk cId="902478181" sldId="283"/>
            <ac:spMk id="2" creationId="{C2655B2C-8E48-8ED2-B436-9A78D41C52D8}"/>
          </ac:spMkLst>
        </pc:spChg>
        <pc:spChg chg="mod">
          <ac:chgData name="Rawan Dababneh" userId="bb2dd2f0-d861-43a6-adc0-682673f3acdb" providerId="ADAL" clId="{B20BBDD2-5B84-4D7B-A75C-D4D225963FF1}" dt="2025-11-16T09:43:29.894" v="732" actId="13900"/>
          <ac:spMkLst>
            <pc:docMk/>
            <pc:sldMk cId="902478181" sldId="283"/>
            <ac:spMk id="3" creationId="{C86EC5EB-5163-6CFB-4717-712030ACFB0B}"/>
          </ac:spMkLst>
        </pc:spChg>
        <pc:picChg chg="add mod">
          <ac:chgData name="Rawan Dababneh" userId="bb2dd2f0-d861-43a6-adc0-682673f3acdb" providerId="ADAL" clId="{B20BBDD2-5B84-4D7B-A75C-D4D225963FF1}" dt="2025-11-15T17:23:13.797" v="708" actId="14100"/>
          <ac:picMkLst>
            <pc:docMk/>
            <pc:sldMk cId="902478181" sldId="283"/>
            <ac:picMk id="14" creationId="{33912B4F-8F0C-3547-1B34-762AE83257A3}"/>
          </ac:picMkLst>
        </pc:picChg>
        <pc:picChg chg="add mod">
          <ac:chgData name="Rawan Dababneh" userId="bb2dd2f0-d861-43a6-adc0-682673f3acdb" providerId="ADAL" clId="{B20BBDD2-5B84-4D7B-A75C-D4D225963FF1}" dt="2025-11-15T16:55:44.530" v="459" actId="14100"/>
          <ac:picMkLst>
            <pc:docMk/>
            <pc:sldMk cId="902478181" sldId="283"/>
            <ac:picMk id="1026" creationId="{18C99D18-6B03-CBE6-76B9-D08D8619C49B}"/>
          </ac:picMkLst>
        </pc:picChg>
      </pc:sldChg>
      <pc:sldChg chg="modSp add del mod ord">
        <pc:chgData name="Rawan Dababneh" userId="bb2dd2f0-d861-43a6-adc0-682673f3acdb" providerId="ADAL" clId="{B20BBDD2-5B84-4D7B-A75C-D4D225963FF1}" dt="2025-11-15T17:18:49.010" v="675"/>
        <pc:sldMkLst>
          <pc:docMk/>
          <pc:sldMk cId="2025888293" sldId="284"/>
        </pc:sldMkLst>
        <pc:spChg chg="mod">
          <ac:chgData name="Rawan Dababneh" userId="bb2dd2f0-d861-43a6-adc0-682673f3acdb" providerId="ADAL" clId="{B20BBDD2-5B84-4D7B-A75C-D4D225963FF1}" dt="2025-11-15T17:03:24.998" v="516" actId="20577"/>
          <ac:spMkLst>
            <pc:docMk/>
            <pc:sldMk cId="2025888293" sldId="284"/>
            <ac:spMk id="2" creationId="{7884419B-BF58-B65E-D098-3D6CF70FFB29}"/>
          </ac:spMkLst>
        </pc:spChg>
        <pc:graphicFrameChg chg="mod modGraphic">
          <ac:chgData name="Rawan Dababneh" userId="bb2dd2f0-d861-43a6-adc0-682673f3acdb" providerId="ADAL" clId="{B20BBDD2-5B84-4D7B-A75C-D4D225963FF1}" dt="2025-11-15T17:18:49.010" v="675"/>
          <ac:graphicFrameMkLst>
            <pc:docMk/>
            <pc:sldMk cId="2025888293" sldId="284"/>
            <ac:graphicFrameMk id="6" creationId="{1BB8FFDF-EDB8-EBB6-A32A-078B719B5561}"/>
          </ac:graphicFrameMkLst>
        </pc:graphicFrameChg>
      </pc:sldChg>
      <pc:sldChg chg="addSp delSp modSp mod ord">
        <pc:chgData name="Rawan Dababneh" userId="bb2dd2f0-d861-43a6-adc0-682673f3acdb" providerId="ADAL" clId="{B20BBDD2-5B84-4D7B-A75C-D4D225963FF1}" dt="2025-11-16T09:43:44.865" v="734" actId="1076"/>
        <pc:sldMkLst>
          <pc:docMk/>
          <pc:sldMk cId="999911132" sldId="285"/>
        </pc:sldMkLst>
        <pc:spChg chg="mod">
          <ac:chgData name="Rawan Dababneh" userId="bb2dd2f0-d861-43a6-adc0-682673f3acdb" providerId="ADAL" clId="{B20BBDD2-5B84-4D7B-A75C-D4D225963FF1}" dt="2025-11-15T16:58:34.341" v="461" actId="20577"/>
          <ac:spMkLst>
            <pc:docMk/>
            <pc:sldMk cId="999911132" sldId="285"/>
            <ac:spMk id="5" creationId="{D6FEEEEF-2E00-2E69-0066-6717C99D781D}"/>
          </ac:spMkLst>
        </pc:spChg>
        <pc:spChg chg="add mod">
          <ac:chgData name="Rawan Dababneh" userId="bb2dd2f0-d861-43a6-adc0-682673f3acdb" providerId="ADAL" clId="{B20BBDD2-5B84-4D7B-A75C-D4D225963FF1}" dt="2025-11-16T09:43:42.818" v="733" actId="1076"/>
          <ac:spMkLst>
            <pc:docMk/>
            <pc:sldMk cId="999911132" sldId="285"/>
            <ac:spMk id="8" creationId="{7C84866B-FE7A-0392-B0F1-BF89893199F4}"/>
          </ac:spMkLst>
        </pc:spChg>
        <pc:spChg chg="add mod">
          <ac:chgData name="Rawan Dababneh" userId="bb2dd2f0-d861-43a6-adc0-682673f3acdb" providerId="ADAL" clId="{B20BBDD2-5B84-4D7B-A75C-D4D225963FF1}" dt="2025-11-15T17:00:24.530" v="489" actId="5793"/>
          <ac:spMkLst>
            <pc:docMk/>
            <pc:sldMk cId="999911132" sldId="285"/>
            <ac:spMk id="11" creationId="{6594E66F-0911-B304-BA9B-6790F5FEEC44}"/>
          </ac:spMkLst>
        </pc:spChg>
        <pc:picChg chg="add mod">
          <ac:chgData name="Rawan Dababneh" userId="bb2dd2f0-d861-43a6-adc0-682673f3acdb" providerId="ADAL" clId="{B20BBDD2-5B84-4D7B-A75C-D4D225963FF1}" dt="2025-11-16T09:43:44.865" v="734" actId="1076"/>
          <ac:picMkLst>
            <pc:docMk/>
            <pc:sldMk cId="999911132" sldId="285"/>
            <ac:picMk id="13" creationId="{3C51C390-1A0B-93BC-21A2-2FC193CC9BF9}"/>
          </ac:picMkLst>
        </pc:picChg>
      </pc:sldChg>
      <pc:sldChg chg="modSp mod">
        <pc:chgData name="Rawan Dababneh" userId="bb2dd2f0-d861-43a6-adc0-682673f3acdb" providerId="ADAL" clId="{B20BBDD2-5B84-4D7B-A75C-D4D225963FF1}" dt="2025-11-15T17:21:43.975" v="694"/>
        <pc:sldMkLst>
          <pc:docMk/>
          <pc:sldMk cId="874706824" sldId="286"/>
        </pc:sldMkLst>
        <pc:spChg chg="mod">
          <ac:chgData name="Rawan Dababneh" userId="bb2dd2f0-d861-43a6-adc0-682673f3acdb" providerId="ADAL" clId="{B20BBDD2-5B84-4D7B-A75C-D4D225963FF1}" dt="2025-11-15T17:10:26.650" v="664"/>
          <ac:spMkLst>
            <pc:docMk/>
            <pc:sldMk cId="874706824" sldId="286"/>
            <ac:spMk id="2" creationId="{31674C70-D697-02AD-2CCD-63AC85E88285}"/>
          </ac:spMkLst>
        </pc:spChg>
        <pc:graphicFrameChg chg="mod modGraphic">
          <ac:chgData name="Rawan Dababneh" userId="bb2dd2f0-d861-43a6-adc0-682673f3acdb" providerId="ADAL" clId="{B20BBDD2-5B84-4D7B-A75C-D4D225963FF1}" dt="2025-11-15T17:21:43.975" v="694"/>
          <ac:graphicFrameMkLst>
            <pc:docMk/>
            <pc:sldMk cId="874706824" sldId="286"/>
            <ac:graphicFrameMk id="6" creationId="{A869151B-FAF3-6E3B-E5F2-89341FD2FFE0}"/>
          </ac:graphicFrameMkLst>
        </pc:graphicFrameChg>
      </pc:sldChg>
      <pc:sldChg chg="addSp delSp modSp mod">
        <pc:chgData name="Rawan Dababneh" userId="bb2dd2f0-d861-43a6-adc0-682673f3acdb" providerId="ADAL" clId="{B20BBDD2-5B84-4D7B-A75C-D4D225963FF1}" dt="2025-11-15T17:19:41.387" v="684" actId="20577"/>
        <pc:sldMkLst>
          <pc:docMk/>
          <pc:sldMk cId="333060534" sldId="287"/>
        </pc:sldMkLst>
        <pc:spChg chg="mod">
          <ac:chgData name="Rawan Dababneh" userId="bb2dd2f0-d861-43a6-adc0-682673f3acdb" providerId="ADAL" clId="{B20BBDD2-5B84-4D7B-A75C-D4D225963FF1}" dt="2025-11-15T17:19:07.826" v="676"/>
          <ac:spMkLst>
            <pc:docMk/>
            <pc:sldMk cId="333060534" sldId="287"/>
            <ac:spMk id="2" creationId="{76A3A034-A3F6-4634-54F9-10A67DC6A6E3}"/>
          </ac:spMkLst>
        </pc:spChg>
        <pc:spChg chg="mod">
          <ac:chgData name="Rawan Dababneh" userId="bb2dd2f0-d861-43a6-adc0-682673f3acdb" providerId="ADAL" clId="{B20BBDD2-5B84-4D7B-A75C-D4D225963FF1}" dt="2025-11-15T17:19:41.387" v="684" actId="20577"/>
          <ac:spMkLst>
            <pc:docMk/>
            <pc:sldMk cId="333060534" sldId="287"/>
            <ac:spMk id="3" creationId="{F51FC5A3-6310-C18F-844A-125C84EECB71}"/>
          </ac:spMkLst>
        </pc:spChg>
      </pc:sldChg>
    </pc:docChg>
  </pc:docChgLst>
  <pc:docChgLst>
    <pc:chgData name="Rawan dababneh" userId="bb2dd2f0-d861-43a6-adc0-682673f3acdb" providerId="ADAL" clId="{B20BBDD2-5B84-4D7B-A75C-D4D225963FF1}"/>
    <pc:docChg chg="undo custSel addSld delSld modSld modMainMaster">
      <pc:chgData name="Rawan dababneh" userId="bb2dd2f0-d861-43a6-adc0-682673f3acdb" providerId="ADAL" clId="{B20BBDD2-5B84-4D7B-A75C-D4D225963FF1}" dt="2025-11-17T17:38:39.692" v="1069" actId="1076"/>
      <pc:docMkLst>
        <pc:docMk/>
      </pc:docMkLst>
      <pc:sldChg chg="modSp mod">
        <pc:chgData name="Rawan dababneh" userId="bb2dd2f0-d861-43a6-adc0-682673f3acdb" providerId="ADAL" clId="{B20BBDD2-5B84-4D7B-A75C-D4D225963FF1}" dt="2025-11-17T17:32:00.636" v="1048" actId="1036"/>
        <pc:sldMkLst>
          <pc:docMk/>
          <pc:sldMk cId="3926329206" sldId="266"/>
        </pc:sldMkLst>
        <pc:picChg chg="mod">
          <ac:chgData name="Rawan dababneh" userId="bb2dd2f0-d861-43a6-adc0-682673f3acdb" providerId="ADAL" clId="{B20BBDD2-5B84-4D7B-A75C-D4D225963FF1}" dt="2025-11-17T17:32:00.636" v="1048" actId="1036"/>
          <ac:picMkLst>
            <pc:docMk/>
            <pc:sldMk cId="3926329206" sldId="266"/>
            <ac:picMk id="3" creationId="{C9B1530F-56B7-4AF5-BF61-8A8EE5B162F1}"/>
          </ac:picMkLst>
        </pc:picChg>
      </pc:sldChg>
      <pc:sldChg chg="delSp modSp mod">
        <pc:chgData name="Rawan dababneh" userId="bb2dd2f0-d861-43a6-adc0-682673f3acdb" providerId="ADAL" clId="{B20BBDD2-5B84-4D7B-A75C-D4D225963FF1}" dt="2025-11-10T12:11:19.743" v="47" actId="14100"/>
        <pc:sldMkLst>
          <pc:docMk/>
          <pc:sldMk cId="3639211733" sldId="276"/>
        </pc:sldMkLst>
        <pc:spChg chg="mod">
          <ac:chgData name="Rawan dababneh" userId="bb2dd2f0-d861-43a6-adc0-682673f3acdb" providerId="ADAL" clId="{B20BBDD2-5B84-4D7B-A75C-D4D225963FF1}" dt="2025-11-10T12:11:07.469" v="42" actId="20577"/>
          <ac:spMkLst>
            <pc:docMk/>
            <pc:sldMk cId="3639211733" sldId="276"/>
            <ac:spMk id="8" creationId="{00000000-0000-0000-0000-000000000000}"/>
          </ac:spMkLst>
        </pc:spChg>
      </pc:sldChg>
      <pc:sldChg chg="addSp delSp modSp mod delDesignElem">
        <pc:chgData name="Rawan dababneh" userId="bb2dd2f0-d861-43a6-adc0-682673f3acdb" providerId="ADAL" clId="{B20BBDD2-5B84-4D7B-A75C-D4D225963FF1}" dt="2025-11-10T12:32:02.572" v="341" actId="20577"/>
        <pc:sldMkLst>
          <pc:docMk/>
          <pc:sldMk cId="2051462696" sldId="277"/>
        </pc:sldMkLst>
        <pc:spChg chg="mod">
          <ac:chgData name="Rawan dababneh" userId="bb2dd2f0-d861-43a6-adc0-682673f3acdb" providerId="ADAL" clId="{B20BBDD2-5B84-4D7B-A75C-D4D225963FF1}" dt="2025-11-10T12:15:56.309" v="99" actId="20577"/>
          <ac:spMkLst>
            <pc:docMk/>
            <pc:sldMk cId="2051462696" sldId="277"/>
            <ac:spMk id="2" creationId="{00000000-0000-0000-0000-000000000000}"/>
          </ac:spMkLst>
        </pc:spChg>
        <pc:spChg chg="mod">
          <ac:chgData name="Rawan dababneh" userId="bb2dd2f0-d861-43a6-adc0-682673f3acdb" providerId="ADAL" clId="{B20BBDD2-5B84-4D7B-A75C-D4D225963FF1}" dt="2025-11-10T12:32:02.572" v="341" actId="20577"/>
          <ac:spMkLst>
            <pc:docMk/>
            <pc:sldMk cId="2051462696" sldId="277"/>
            <ac:spMk id="4" creationId="{18D5A9E7-10BC-2FAF-02EB-999E3E6F9CAE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2051462696" sldId="277"/>
            <ac:spMk id="21" creationId="{F13C74B1-5B17-4795-BED0-7140497B445A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2051462696" sldId="277"/>
            <ac:spMk id="22" creationId="{D4974D33-8DC5-464E-8C6D-BE58F0669C17}"/>
          </ac:spMkLst>
        </pc:spChg>
      </pc:sldChg>
      <pc:sldChg chg="addSp delSp modSp mod delDesignElem">
        <pc:chgData name="Rawan dababneh" userId="bb2dd2f0-d861-43a6-adc0-682673f3acdb" providerId="ADAL" clId="{B20BBDD2-5B84-4D7B-A75C-D4D225963FF1}" dt="2025-11-10T12:34:22.330" v="354" actId="27636"/>
        <pc:sldMkLst>
          <pc:docMk/>
          <pc:sldMk cId="902478181" sldId="283"/>
        </pc:sldMkLst>
        <pc:spChg chg="mod">
          <ac:chgData name="Rawan dababneh" userId="bb2dd2f0-d861-43a6-adc0-682673f3acdb" providerId="ADAL" clId="{B20BBDD2-5B84-4D7B-A75C-D4D225963FF1}" dt="2025-11-10T12:33:50.576" v="348" actId="20577"/>
          <ac:spMkLst>
            <pc:docMk/>
            <pc:sldMk cId="902478181" sldId="283"/>
            <ac:spMk id="2" creationId="{C2655B2C-8E48-8ED2-B436-9A78D41C52D8}"/>
          </ac:spMkLst>
        </pc:spChg>
        <pc:spChg chg="mod">
          <ac:chgData name="Rawan dababneh" userId="bb2dd2f0-d861-43a6-adc0-682673f3acdb" providerId="ADAL" clId="{B20BBDD2-5B84-4D7B-A75C-D4D225963FF1}" dt="2025-11-10T12:34:22.330" v="354" actId="27636"/>
          <ac:spMkLst>
            <pc:docMk/>
            <pc:sldMk cId="902478181" sldId="283"/>
            <ac:spMk id="3" creationId="{C86EC5EB-5163-6CFB-4717-712030ACFB0B}"/>
          </ac:spMkLst>
        </pc:spChg>
        <pc:spChg chg="mod">
          <ac:chgData name="Rawan dababneh" userId="bb2dd2f0-d861-43a6-adc0-682673f3acdb" providerId="ADAL" clId="{B20BBDD2-5B84-4D7B-A75C-D4D225963FF1}" dt="2025-11-10T12:11:58.627" v="68"/>
          <ac:spMkLst>
            <pc:docMk/>
            <pc:sldMk cId="902478181" sldId="283"/>
            <ac:spMk id="4" creationId="{B3F4C769-AFF8-9798-F274-3E9B1B34B677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902478181" sldId="283"/>
            <ac:spMk id="72" creationId="{6B5E2835-4E47-45B3-9CFE-732FF7B05472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902478181" sldId="283"/>
            <ac:spMk id="73" creationId="{5B45AD5D-AA52-4F7B-9362-576A39AD9E09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902478181" sldId="283"/>
            <ac:spMk id="74" creationId="{AEDD7960-4866-4399-BEF6-DD1431AB4E34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902478181" sldId="283"/>
            <ac:spMk id="75" creationId="{55D4142C-5077-457F-A6AD-3FECFDB39685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902478181" sldId="283"/>
            <ac:spMk id="76" creationId="{7A5F0580-5EE9-419F-96EE-B6529EF6E7D0}"/>
          </ac:spMkLst>
        </pc:spChg>
      </pc:sldChg>
      <pc:sldChg chg="addSp delSp modSp mod delDesignElem">
        <pc:chgData name="Rawan dababneh" userId="bb2dd2f0-d861-43a6-adc0-682673f3acdb" providerId="ADAL" clId="{B20BBDD2-5B84-4D7B-A75C-D4D225963FF1}" dt="2025-11-10T12:51:23.326" v="971" actId="20577"/>
        <pc:sldMkLst>
          <pc:docMk/>
          <pc:sldMk cId="2025888293" sldId="284"/>
        </pc:sldMkLst>
        <pc:spChg chg="mod">
          <ac:chgData name="Rawan dababneh" userId="bb2dd2f0-d861-43a6-adc0-682673f3acdb" providerId="ADAL" clId="{B20BBDD2-5B84-4D7B-A75C-D4D225963FF1}" dt="2025-11-10T12:40:44.214" v="426" actId="20577"/>
          <ac:spMkLst>
            <pc:docMk/>
            <pc:sldMk cId="2025888293" sldId="284"/>
            <ac:spMk id="2" creationId="{7884419B-BF58-B65E-D098-3D6CF70FFB29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2025888293" sldId="284"/>
            <ac:spMk id="10" creationId="{C5278130-DFE0-457B-8698-88DF69019DDE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2025888293" sldId="284"/>
            <ac:spMk id="12" creationId="{2F99531B-1681-4D6E-BECB-18325B33A618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2025888293" sldId="284"/>
            <ac:spMk id="14" creationId="{20344094-430A-400B-804B-910E696A1A90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2025888293" sldId="284"/>
            <ac:spMk id="16" creationId="{453C67DF-7782-4E57-AB9B-F1B4811AD8FE}"/>
          </ac:spMkLst>
        </pc:spChg>
        <pc:graphicFrameChg chg="mod modGraphic">
          <ac:chgData name="Rawan dababneh" userId="bb2dd2f0-d861-43a6-adc0-682673f3acdb" providerId="ADAL" clId="{B20BBDD2-5B84-4D7B-A75C-D4D225963FF1}" dt="2025-11-10T12:51:23.326" v="971" actId="20577"/>
          <ac:graphicFrameMkLst>
            <pc:docMk/>
            <pc:sldMk cId="2025888293" sldId="284"/>
            <ac:graphicFrameMk id="6" creationId="{1BB8FFDF-EDB8-EBB6-A32A-078B719B5561}"/>
          </ac:graphicFrameMkLst>
        </pc:graphicFrameChg>
        <pc:cxnChg chg="add del">
          <ac:chgData name="Rawan dababneh" userId="bb2dd2f0-d861-43a6-adc0-682673f3acdb" providerId="ADAL" clId="{B20BBDD2-5B84-4D7B-A75C-D4D225963FF1}" dt="2025-11-10T12:12:06.067" v="72"/>
          <ac:cxnSpMkLst>
            <pc:docMk/>
            <pc:sldMk cId="2025888293" sldId="284"/>
            <ac:cxnSpMk id="18" creationId="{B03A5AE3-BD30-455C-842B-7626C8BEF097}"/>
          </ac:cxnSpMkLst>
        </pc:cxnChg>
        <pc:cxnChg chg="add del">
          <ac:chgData name="Rawan dababneh" userId="bb2dd2f0-d861-43a6-adc0-682673f3acdb" providerId="ADAL" clId="{B20BBDD2-5B84-4D7B-A75C-D4D225963FF1}" dt="2025-11-10T12:12:06.067" v="72"/>
          <ac:cxnSpMkLst>
            <pc:docMk/>
            <pc:sldMk cId="2025888293" sldId="284"/>
            <ac:cxnSpMk id="20" creationId="{2DBECAA5-1F2D-470D-875C-8F2C2CA3E54B}"/>
          </ac:cxnSpMkLst>
        </pc:cxnChg>
      </pc:sldChg>
      <pc:sldChg chg="addSp delSp modSp mod delDesignElem">
        <pc:chgData name="Rawan dababneh" userId="bb2dd2f0-d861-43a6-adc0-682673f3acdb" providerId="ADAL" clId="{B20BBDD2-5B84-4D7B-A75C-D4D225963FF1}" dt="2025-11-17T17:38:39.692" v="1069" actId="1076"/>
        <pc:sldMkLst>
          <pc:docMk/>
          <pc:sldMk cId="999911132" sldId="285"/>
        </pc:sldMkLst>
        <pc:spChg chg="mod">
          <ac:chgData name="Rawan dababneh" userId="bb2dd2f0-d861-43a6-adc0-682673f3acdb" providerId="ADAL" clId="{B20BBDD2-5B84-4D7B-A75C-D4D225963FF1}" dt="2025-11-10T12:38:33.861" v="404" actId="121"/>
          <ac:spMkLst>
            <pc:docMk/>
            <pc:sldMk cId="999911132" sldId="285"/>
            <ac:spMk id="5" creationId="{D6FEEEEF-2E00-2E69-0066-6717C99D781D}"/>
          </ac:spMkLst>
        </pc:spChg>
        <pc:spChg chg="mod">
          <ac:chgData name="Rawan dababneh" userId="bb2dd2f0-d861-43a6-adc0-682673f3acdb" providerId="ADAL" clId="{B20BBDD2-5B84-4D7B-A75C-D4D225963FF1}" dt="2025-11-17T17:37:11.704" v="1057" actId="688"/>
          <ac:spMkLst>
            <pc:docMk/>
            <pc:sldMk cId="999911132" sldId="285"/>
            <ac:spMk id="8" creationId="{7C84866B-FE7A-0392-B0F1-BF89893199F4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999911132" sldId="285"/>
            <ac:spMk id="15" creationId="{55666830-9A19-4E01-8505-D6C7F9AC5665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999911132" sldId="285"/>
            <ac:spMk id="17" creationId="{AE9FC877-7FB6-4D22-9988-35420644E202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999911132" sldId="285"/>
            <ac:spMk id="19" creationId="{E41809D1-F12E-46BB-B804-5F209D325E8B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999911132" sldId="285"/>
            <ac:spMk id="21" creationId="{AF2F604E-43BE-4DC3-B983-E071523364F8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999911132" sldId="285"/>
            <ac:spMk id="23" creationId="{08C9B587-E65E-4B52-B37C-ABEBB6E87928}"/>
          </ac:spMkLst>
        </pc:spChg>
        <pc:picChg chg="mod">
          <ac:chgData name="Rawan dababneh" userId="bb2dd2f0-d861-43a6-adc0-682673f3acdb" providerId="ADAL" clId="{B20BBDD2-5B84-4D7B-A75C-D4D225963FF1}" dt="2025-11-17T17:38:39.692" v="1069" actId="1076"/>
          <ac:picMkLst>
            <pc:docMk/>
            <pc:sldMk cId="999911132" sldId="285"/>
            <ac:picMk id="13" creationId="{3C51C390-1A0B-93BC-21A2-2FC193CC9BF9}"/>
          </ac:picMkLst>
        </pc:picChg>
      </pc:sldChg>
      <pc:sldChg chg="addSp delSp modSp mod delDesignElem">
        <pc:chgData name="Rawan dababneh" userId="bb2dd2f0-d861-43a6-adc0-682673f3acdb" providerId="ADAL" clId="{B20BBDD2-5B84-4D7B-A75C-D4D225963FF1}" dt="2025-11-10T12:46:50.909" v="591"/>
        <pc:sldMkLst>
          <pc:docMk/>
          <pc:sldMk cId="874706824" sldId="286"/>
        </pc:sldMkLst>
        <pc:spChg chg="mod">
          <ac:chgData name="Rawan dababneh" userId="bb2dd2f0-d861-43a6-adc0-682673f3acdb" providerId="ADAL" clId="{B20BBDD2-5B84-4D7B-A75C-D4D225963FF1}" dt="2025-11-10T12:43:23.418" v="454" actId="20577"/>
          <ac:spMkLst>
            <pc:docMk/>
            <pc:sldMk cId="874706824" sldId="286"/>
            <ac:spMk id="2" creationId="{31674C70-D697-02AD-2CCD-63AC85E88285}"/>
          </ac:spMkLst>
        </pc:spChg>
        <pc:spChg chg="mod">
          <ac:chgData name="Rawan dababneh" userId="bb2dd2f0-d861-43a6-adc0-682673f3acdb" providerId="ADAL" clId="{B20BBDD2-5B84-4D7B-A75C-D4D225963FF1}" dt="2025-11-10T12:11:58.627" v="68"/>
          <ac:spMkLst>
            <pc:docMk/>
            <pc:sldMk cId="874706824" sldId="286"/>
            <ac:spMk id="4" creationId="{7D88FDDF-7A1B-B8A4-538F-0118AE9AE06F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874706824" sldId="286"/>
            <ac:spMk id="10" creationId="{98DED6BC-9A3E-48D4-AD7C-A56D63F547E8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874706824" sldId="286"/>
            <ac:spMk id="12" creationId="{6B6E033A-DB2E-49B8-B600-B38E0C280263}"/>
          </ac:spMkLst>
        </pc:spChg>
        <pc:graphicFrameChg chg="mod modGraphic">
          <ac:chgData name="Rawan dababneh" userId="bb2dd2f0-d861-43a6-adc0-682673f3acdb" providerId="ADAL" clId="{B20BBDD2-5B84-4D7B-A75C-D4D225963FF1}" dt="2025-11-10T12:46:50.909" v="591"/>
          <ac:graphicFrameMkLst>
            <pc:docMk/>
            <pc:sldMk cId="874706824" sldId="286"/>
            <ac:graphicFrameMk id="6" creationId="{A869151B-FAF3-6E3B-E5F2-89341FD2FFE0}"/>
          </ac:graphicFrameMkLst>
        </pc:graphicFrameChg>
      </pc:sldChg>
      <pc:sldChg chg="addSp delSp modSp mod delDesignElem">
        <pc:chgData name="Rawan dababneh" userId="bb2dd2f0-d861-43a6-adc0-682673f3acdb" providerId="ADAL" clId="{B20BBDD2-5B84-4D7B-A75C-D4D225963FF1}" dt="2025-11-10T12:49:43.724" v="854" actId="20577"/>
        <pc:sldMkLst>
          <pc:docMk/>
          <pc:sldMk cId="333060534" sldId="287"/>
        </pc:sldMkLst>
        <pc:spChg chg="mod">
          <ac:chgData name="Rawan dababneh" userId="bb2dd2f0-d861-43a6-adc0-682673f3acdb" providerId="ADAL" clId="{B20BBDD2-5B84-4D7B-A75C-D4D225963FF1}" dt="2025-11-10T12:47:38.023" v="619" actId="20577"/>
          <ac:spMkLst>
            <pc:docMk/>
            <pc:sldMk cId="333060534" sldId="287"/>
            <ac:spMk id="2" creationId="{76A3A034-A3F6-4634-54F9-10A67DC6A6E3}"/>
          </ac:spMkLst>
        </pc:spChg>
        <pc:spChg chg="mod">
          <ac:chgData name="Rawan dababneh" userId="bb2dd2f0-d861-43a6-adc0-682673f3acdb" providerId="ADAL" clId="{B20BBDD2-5B84-4D7B-A75C-D4D225963FF1}" dt="2025-11-10T12:49:43.724" v="854" actId="20577"/>
          <ac:spMkLst>
            <pc:docMk/>
            <pc:sldMk cId="333060534" sldId="287"/>
            <ac:spMk id="3" creationId="{F51FC5A3-6310-C18F-844A-125C84EECB71}"/>
          </ac:spMkLst>
        </pc:spChg>
        <pc:spChg chg="mod">
          <ac:chgData name="Rawan dababneh" userId="bb2dd2f0-d861-43a6-adc0-682673f3acdb" providerId="ADAL" clId="{B20BBDD2-5B84-4D7B-A75C-D4D225963FF1}" dt="2025-11-10T12:11:58.627" v="68"/>
          <ac:spMkLst>
            <pc:docMk/>
            <pc:sldMk cId="333060534" sldId="287"/>
            <ac:spMk id="4" creationId="{95DA86B2-BA88-1A10-4103-1C61A551BE24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333060534" sldId="287"/>
            <ac:spMk id="1043" creationId="{45D37F4E-DDB4-456B-97E0-9937730A039F}"/>
          </ac:spMkLst>
        </pc:spChg>
        <pc:spChg chg="add del">
          <ac:chgData name="Rawan dababneh" userId="bb2dd2f0-d861-43a6-adc0-682673f3acdb" providerId="ADAL" clId="{B20BBDD2-5B84-4D7B-A75C-D4D225963FF1}" dt="2025-11-10T12:12:06.067" v="72"/>
          <ac:spMkLst>
            <pc:docMk/>
            <pc:sldMk cId="333060534" sldId="287"/>
            <ac:spMk id="1044" creationId="{B2DD41CD-8F47-4F56-AD12-4E2FF769698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9AB221-818B-4DAA-ACC1-CE1E538206E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45F8BBE-2B36-4F20-89DF-10E831C83AF8}">
      <dgm:prSet/>
      <dgm:spPr/>
      <dgm:t>
        <a:bodyPr/>
        <a:lstStyle/>
        <a:p>
          <a:pPr algn="r">
            <a:buNone/>
          </a:pPr>
          <a:r>
            <a:rPr lang="ar-JO" dirty="0"/>
            <a:t>المتحف العسكري</a:t>
          </a:r>
          <a:endParaRPr lang="en-US" dirty="0"/>
        </a:p>
      </dgm:t>
    </dgm:pt>
    <dgm:pt modelId="{60DDB852-1081-41BF-A08B-BFABD1797F4D}" type="parTrans" cxnId="{8AB9DF34-2DA0-484E-99CA-12BF22E39857}">
      <dgm:prSet/>
      <dgm:spPr/>
      <dgm:t>
        <a:bodyPr/>
        <a:lstStyle/>
        <a:p>
          <a:endParaRPr lang="en-US"/>
        </a:p>
      </dgm:t>
    </dgm:pt>
    <dgm:pt modelId="{9D616F6F-482C-482B-BCA4-3ABCE541114F}" type="sibTrans" cxnId="{8AB9DF34-2DA0-484E-99CA-12BF22E39857}">
      <dgm:prSet/>
      <dgm:spPr/>
      <dgm:t>
        <a:bodyPr/>
        <a:lstStyle/>
        <a:p>
          <a:endParaRPr lang="en-US"/>
        </a:p>
      </dgm:t>
    </dgm:pt>
    <dgm:pt modelId="{9C4B3735-49DC-45D0-B827-1CDBD6CA25E3}">
      <dgm:prSet/>
      <dgm:spPr/>
      <dgm:t>
        <a:bodyPr/>
        <a:lstStyle/>
        <a:p>
          <a:pPr algn="r"/>
          <a:r>
            <a:rPr lang="ar-JO" dirty="0"/>
            <a:t>قاعات العرض</a:t>
          </a:r>
          <a:endParaRPr lang="en-US" dirty="0"/>
        </a:p>
      </dgm:t>
    </dgm:pt>
    <dgm:pt modelId="{6CF0D263-5D9C-498C-9572-91DE846AD176}" type="sibTrans" cxnId="{E5AC9A80-C5BC-4811-A3BA-7A91B33EB338}">
      <dgm:prSet/>
      <dgm:spPr/>
      <dgm:t>
        <a:bodyPr/>
        <a:lstStyle/>
        <a:p>
          <a:endParaRPr lang="en-US"/>
        </a:p>
      </dgm:t>
    </dgm:pt>
    <dgm:pt modelId="{AD028824-922A-4A64-B816-0C53461468D3}" type="parTrans" cxnId="{E5AC9A80-C5BC-4811-A3BA-7A91B33EB338}">
      <dgm:prSet/>
      <dgm:spPr/>
      <dgm:t>
        <a:bodyPr/>
        <a:lstStyle/>
        <a:p>
          <a:endParaRPr lang="en-US"/>
        </a:p>
      </dgm:t>
    </dgm:pt>
    <dgm:pt modelId="{CDE16A32-EB00-42D9-902B-CA9CDFB5493D}">
      <dgm:prSet/>
      <dgm:spPr/>
      <dgm:t>
        <a:bodyPr/>
        <a:lstStyle/>
        <a:p>
          <a:pPr algn="r"/>
          <a:r>
            <a:rPr lang="ar-JO" dirty="0"/>
            <a:t>المعمار المميز</a:t>
          </a:r>
          <a:endParaRPr lang="en-US" dirty="0"/>
        </a:p>
      </dgm:t>
    </dgm:pt>
    <dgm:pt modelId="{C95E4EAF-AA4B-49E7-AFB4-17B77FAAA312}" type="sibTrans" cxnId="{AB593A1C-CA64-4454-BB81-80C779CC6EAE}">
      <dgm:prSet/>
      <dgm:spPr/>
      <dgm:t>
        <a:bodyPr/>
        <a:lstStyle/>
        <a:p>
          <a:endParaRPr lang="en-US"/>
        </a:p>
      </dgm:t>
    </dgm:pt>
    <dgm:pt modelId="{067160C1-4925-434F-9984-859EB90AE1D9}" type="parTrans" cxnId="{AB593A1C-CA64-4454-BB81-80C779CC6EAE}">
      <dgm:prSet/>
      <dgm:spPr/>
      <dgm:t>
        <a:bodyPr/>
        <a:lstStyle/>
        <a:p>
          <a:endParaRPr lang="en-US"/>
        </a:p>
      </dgm:t>
    </dgm:pt>
    <dgm:pt modelId="{594B8297-2F9F-4ACC-826B-C91B47D453A1}">
      <dgm:prSet/>
      <dgm:spPr/>
      <dgm:t>
        <a:bodyPr/>
        <a:lstStyle/>
        <a:p>
          <a:pPr algn="r" rtl="0">
            <a:buFont typeface="+mj-lt"/>
            <a:buNone/>
          </a:pPr>
          <a:r>
            <a:rPr lang="ar-JO" b="1" dirty="0"/>
            <a:t>ساحة الشرف</a:t>
          </a:r>
          <a:r>
            <a:rPr lang="ar-SA" dirty="0"/>
            <a:t> </a:t>
          </a:r>
          <a:endParaRPr lang="en-US" dirty="0"/>
        </a:p>
      </dgm:t>
    </dgm:pt>
    <dgm:pt modelId="{C295C5FA-0E41-4A5B-A54C-9D7D9FCA89F6}" type="sibTrans" cxnId="{29C5516D-B7D0-4A59-983C-0114881B1B58}">
      <dgm:prSet/>
      <dgm:spPr/>
      <dgm:t>
        <a:bodyPr/>
        <a:lstStyle/>
        <a:p>
          <a:endParaRPr lang="en-US"/>
        </a:p>
      </dgm:t>
    </dgm:pt>
    <dgm:pt modelId="{EC3738DB-EF2E-41F1-93E9-4BB2CBCD71D9}" type="parTrans" cxnId="{29C5516D-B7D0-4A59-983C-0114881B1B58}">
      <dgm:prSet/>
      <dgm:spPr/>
      <dgm:t>
        <a:bodyPr/>
        <a:lstStyle/>
        <a:p>
          <a:endParaRPr lang="en-US"/>
        </a:p>
      </dgm:t>
    </dgm:pt>
    <dgm:pt modelId="{FCE3522C-4079-4B4B-9FAA-8ED7449CC183}" type="pres">
      <dgm:prSet presAssocID="{B09AB221-818B-4DAA-ACC1-CE1E538206E9}" presName="linear" presStyleCnt="0">
        <dgm:presLayoutVars>
          <dgm:animLvl val="lvl"/>
          <dgm:resizeHandles val="exact"/>
        </dgm:presLayoutVars>
      </dgm:prSet>
      <dgm:spPr/>
    </dgm:pt>
    <dgm:pt modelId="{6EF32B68-85F2-47AB-B29D-FA851E235788}" type="pres">
      <dgm:prSet presAssocID="{F45F8BBE-2B36-4F20-89DF-10E831C83AF8}" presName="parentText" presStyleLbl="node1" presStyleIdx="0" presStyleCnt="4" custLinFactY="-23465" custLinFactNeighborX="-168" custLinFactNeighborY="-100000">
        <dgm:presLayoutVars>
          <dgm:chMax val="0"/>
          <dgm:bulletEnabled val="1"/>
        </dgm:presLayoutVars>
      </dgm:prSet>
      <dgm:spPr/>
    </dgm:pt>
    <dgm:pt modelId="{4EAC7B22-568E-44E8-852E-B233DAF39827}" type="pres">
      <dgm:prSet presAssocID="{9D616F6F-482C-482B-BCA4-3ABCE541114F}" presName="spacer" presStyleCnt="0"/>
      <dgm:spPr/>
    </dgm:pt>
    <dgm:pt modelId="{9FFA616F-F9B2-49A1-BEAB-FF71472FF2E6}" type="pres">
      <dgm:prSet presAssocID="{9C4B3735-49DC-45D0-B827-1CDBD6CA25E3}" presName="parentText" presStyleLbl="node1" presStyleIdx="1" presStyleCnt="4" custLinFactY="84205" custLinFactNeighborX="-902" custLinFactNeighborY="100000">
        <dgm:presLayoutVars>
          <dgm:chMax val="0"/>
          <dgm:bulletEnabled val="1"/>
        </dgm:presLayoutVars>
      </dgm:prSet>
      <dgm:spPr/>
    </dgm:pt>
    <dgm:pt modelId="{AFCF8EFF-08BB-485C-BA3E-1F33470B5F05}" type="pres">
      <dgm:prSet presAssocID="{6CF0D263-5D9C-498C-9572-91DE846AD176}" presName="spacer" presStyleCnt="0"/>
      <dgm:spPr/>
    </dgm:pt>
    <dgm:pt modelId="{D368528B-DB61-495E-A0D4-E3DAB1D58321}" type="pres">
      <dgm:prSet presAssocID="{594B8297-2F9F-4ACC-826B-C91B47D453A1}" presName="parentText" presStyleLbl="node1" presStyleIdx="2" presStyleCnt="4" custScaleX="96788" custScaleY="93633" custLinFactY="-100000" custLinFactNeighborX="-211" custLinFactNeighborY="-180840">
        <dgm:presLayoutVars>
          <dgm:chMax val="0"/>
          <dgm:bulletEnabled val="1"/>
        </dgm:presLayoutVars>
      </dgm:prSet>
      <dgm:spPr/>
    </dgm:pt>
    <dgm:pt modelId="{776F7245-CEB0-48A8-ABF7-58181C41DE37}" type="pres">
      <dgm:prSet presAssocID="{C295C5FA-0E41-4A5B-A54C-9D7D9FCA89F6}" presName="spacer" presStyleCnt="0"/>
      <dgm:spPr/>
    </dgm:pt>
    <dgm:pt modelId="{A98C62BE-0DD6-4529-AA57-9E6D48791DE9}" type="pres">
      <dgm:prSet presAssocID="{CDE16A32-EB00-42D9-902B-CA9CDFB5493D}" presName="parentText" presStyleLbl="node1" presStyleIdx="3" presStyleCnt="4" custLinFactY="9639" custLinFactNeighborX="-593" custLinFactNeighborY="100000">
        <dgm:presLayoutVars>
          <dgm:chMax val="0"/>
          <dgm:bulletEnabled val="1"/>
        </dgm:presLayoutVars>
      </dgm:prSet>
      <dgm:spPr/>
    </dgm:pt>
  </dgm:ptLst>
  <dgm:cxnLst>
    <dgm:cxn modelId="{AB593A1C-CA64-4454-BB81-80C779CC6EAE}" srcId="{B09AB221-818B-4DAA-ACC1-CE1E538206E9}" destId="{CDE16A32-EB00-42D9-902B-CA9CDFB5493D}" srcOrd="3" destOrd="0" parTransId="{067160C1-4925-434F-9984-859EB90AE1D9}" sibTransId="{C95E4EAF-AA4B-49E7-AFB4-17B77FAAA312}"/>
    <dgm:cxn modelId="{8AB9DF34-2DA0-484E-99CA-12BF22E39857}" srcId="{B09AB221-818B-4DAA-ACC1-CE1E538206E9}" destId="{F45F8BBE-2B36-4F20-89DF-10E831C83AF8}" srcOrd="0" destOrd="0" parTransId="{60DDB852-1081-41BF-A08B-BFABD1797F4D}" sibTransId="{9D616F6F-482C-482B-BCA4-3ABCE541114F}"/>
    <dgm:cxn modelId="{ED94CC42-2F36-4E24-9ED5-6B4A05E0AC85}" type="presOf" srcId="{594B8297-2F9F-4ACC-826B-C91B47D453A1}" destId="{D368528B-DB61-495E-A0D4-E3DAB1D58321}" srcOrd="0" destOrd="0" presId="urn:microsoft.com/office/officeart/2005/8/layout/vList2"/>
    <dgm:cxn modelId="{29C5516D-B7D0-4A59-983C-0114881B1B58}" srcId="{B09AB221-818B-4DAA-ACC1-CE1E538206E9}" destId="{594B8297-2F9F-4ACC-826B-C91B47D453A1}" srcOrd="2" destOrd="0" parTransId="{EC3738DB-EF2E-41F1-93E9-4BB2CBCD71D9}" sibTransId="{C295C5FA-0E41-4A5B-A54C-9D7D9FCA89F6}"/>
    <dgm:cxn modelId="{D0549574-7D26-4484-BD6B-979BFA4154AA}" type="presOf" srcId="{9C4B3735-49DC-45D0-B827-1CDBD6CA25E3}" destId="{9FFA616F-F9B2-49A1-BEAB-FF71472FF2E6}" srcOrd="0" destOrd="0" presId="urn:microsoft.com/office/officeart/2005/8/layout/vList2"/>
    <dgm:cxn modelId="{E5AC9A80-C5BC-4811-A3BA-7A91B33EB338}" srcId="{B09AB221-818B-4DAA-ACC1-CE1E538206E9}" destId="{9C4B3735-49DC-45D0-B827-1CDBD6CA25E3}" srcOrd="1" destOrd="0" parTransId="{AD028824-922A-4A64-B816-0C53461468D3}" sibTransId="{6CF0D263-5D9C-498C-9572-91DE846AD176}"/>
    <dgm:cxn modelId="{6CE650AA-D0E5-4656-899D-9F9B630C5C8A}" type="presOf" srcId="{CDE16A32-EB00-42D9-902B-CA9CDFB5493D}" destId="{A98C62BE-0DD6-4529-AA57-9E6D48791DE9}" srcOrd="0" destOrd="0" presId="urn:microsoft.com/office/officeart/2005/8/layout/vList2"/>
    <dgm:cxn modelId="{FE1708B1-16C5-4B71-9B3E-D8F5024F55B3}" type="presOf" srcId="{F45F8BBE-2B36-4F20-89DF-10E831C83AF8}" destId="{6EF32B68-85F2-47AB-B29D-FA851E235788}" srcOrd="0" destOrd="0" presId="urn:microsoft.com/office/officeart/2005/8/layout/vList2"/>
    <dgm:cxn modelId="{91031AE1-9373-4623-BFE0-8D3E447A7ACB}" type="presOf" srcId="{B09AB221-818B-4DAA-ACC1-CE1E538206E9}" destId="{FCE3522C-4079-4B4B-9FAA-8ED7449CC183}" srcOrd="0" destOrd="0" presId="urn:microsoft.com/office/officeart/2005/8/layout/vList2"/>
    <dgm:cxn modelId="{C13FF87B-DE5D-4900-B299-E9A651EF95A2}" type="presParOf" srcId="{FCE3522C-4079-4B4B-9FAA-8ED7449CC183}" destId="{6EF32B68-85F2-47AB-B29D-FA851E235788}" srcOrd="0" destOrd="0" presId="urn:microsoft.com/office/officeart/2005/8/layout/vList2"/>
    <dgm:cxn modelId="{50484D01-E48F-4D3E-83BA-0BEF71F153AE}" type="presParOf" srcId="{FCE3522C-4079-4B4B-9FAA-8ED7449CC183}" destId="{4EAC7B22-568E-44E8-852E-B233DAF39827}" srcOrd="1" destOrd="0" presId="urn:microsoft.com/office/officeart/2005/8/layout/vList2"/>
    <dgm:cxn modelId="{CD7039A1-2996-4E92-8151-81FDA0A03466}" type="presParOf" srcId="{FCE3522C-4079-4B4B-9FAA-8ED7449CC183}" destId="{9FFA616F-F9B2-49A1-BEAB-FF71472FF2E6}" srcOrd="2" destOrd="0" presId="urn:microsoft.com/office/officeart/2005/8/layout/vList2"/>
    <dgm:cxn modelId="{43CF715C-6B81-4B2E-B2E6-DBE93686EA6E}" type="presParOf" srcId="{FCE3522C-4079-4B4B-9FAA-8ED7449CC183}" destId="{AFCF8EFF-08BB-485C-BA3E-1F33470B5F05}" srcOrd="3" destOrd="0" presId="urn:microsoft.com/office/officeart/2005/8/layout/vList2"/>
    <dgm:cxn modelId="{56BA04FA-8ACB-4E3E-8215-CCAC152B61CD}" type="presParOf" srcId="{FCE3522C-4079-4B4B-9FAA-8ED7449CC183}" destId="{D368528B-DB61-495E-A0D4-E3DAB1D58321}" srcOrd="4" destOrd="0" presId="urn:microsoft.com/office/officeart/2005/8/layout/vList2"/>
    <dgm:cxn modelId="{987FAFB9-D5E0-47E5-A08A-D9DBEA8E5614}" type="presParOf" srcId="{FCE3522C-4079-4B4B-9FAA-8ED7449CC183}" destId="{776F7245-CEB0-48A8-ABF7-58181C41DE37}" srcOrd="5" destOrd="0" presId="urn:microsoft.com/office/officeart/2005/8/layout/vList2"/>
    <dgm:cxn modelId="{65BDE2E2-60E4-4443-BE0B-66F715BCFC39}" type="presParOf" srcId="{FCE3522C-4079-4B4B-9FAA-8ED7449CC183}" destId="{A98C62BE-0DD6-4529-AA57-9E6D48791DE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497831-A232-4611-9840-257B56FCD56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50AAAD4-4781-4D71-A166-3915DD821F48}">
      <dgm:prSet custT="1"/>
      <dgm:spPr/>
      <dgm:t>
        <a:bodyPr/>
        <a:lstStyle/>
        <a:p>
          <a:pPr algn="r">
            <a:buNone/>
          </a:pPr>
          <a:r>
            <a:rPr lang="ar-JO" sz="2400" dirty="0"/>
            <a:t>رمز وطني للتضحية والانتماء.</a:t>
          </a:r>
        </a:p>
        <a:p>
          <a:pPr algn="r">
            <a:buNone/>
          </a:pPr>
          <a:endParaRPr lang="ar-JO" sz="2400" dirty="0"/>
        </a:p>
        <a:p>
          <a:pPr algn="r">
            <a:buNone/>
          </a:pPr>
          <a:r>
            <a:rPr lang="ar-JO" sz="2400" dirty="0"/>
            <a:t>وجهة تعليمية للطلبة والباحثين في التاريخ العسكري الأردني.</a:t>
          </a:r>
        </a:p>
        <a:p>
          <a:pPr algn="r">
            <a:buNone/>
          </a:pPr>
          <a:endParaRPr lang="ar-JO" sz="2400" dirty="0"/>
        </a:p>
        <a:p>
          <a:pPr algn="r">
            <a:buNone/>
          </a:pPr>
          <a:r>
            <a:rPr lang="ar-JO" sz="2400" dirty="0"/>
            <a:t>موقع سياحي وثقافي يستقطب الزوار من داخل الأردن وخارجه.</a:t>
          </a:r>
          <a:endParaRPr lang="en-US" sz="2400" dirty="0"/>
        </a:p>
      </dgm:t>
    </dgm:pt>
    <dgm:pt modelId="{D8954882-7230-46D0-95A9-CC564C0D0E77}" type="parTrans" cxnId="{70C00077-6432-408E-AE69-D100904A07FC}">
      <dgm:prSet/>
      <dgm:spPr/>
      <dgm:t>
        <a:bodyPr/>
        <a:lstStyle/>
        <a:p>
          <a:endParaRPr lang="en-US"/>
        </a:p>
      </dgm:t>
    </dgm:pt>
    <dgm:pt modelId="{F60B37D7-5AF0-46BF-9D0B-2AEE9FA5722C}" type="sibTrans" cxnId="{70C00077-6432-408E-AE69-D100904A07FC}">
      <dgm:prSet/>
      <dgm:spPr/>
      <dgm:t>
        <a:bodyPr/>
        <a:lstStyle/>
        <a:p>
          <a:endParaRPr lang="en-US"/>
        </a:p>
      </dgm:t>
    </dgm:pt>
    <dgm:pt modelId="{BF951816-218E-4DB6-8878-6013A1B66FB0}" type="pres">
      <dgm:prSet presAssocID="{1F497831-A232-4611-9840-257B56FCD56E}" presName="linear" presStyleCnt="0">
        <dgm:presLayoutVars>
          <dgm:animLvl val="lvl"/>
          <dgm:resizeHandles val="exact"/>
        </dgm:presLayoutVars>
      </dgm:prSet>
      <dgm:spPr/>
    </dgm:pt>
    <dgm:pt modelId="{D3C569C9-B0B1-43DA-86BD-59DD0F88F114}" type="pres">
      <dgm:prSet presAssocID="{B50AAAD4-4781-4D71-A166-3915DD821F48}" presName="parentText" presStyleLbl="node1" presStyleIdx="0" presStyleCnt="1" custScaleX="94980" custScaleY="647860">
        <dgm:presLayoutVars>
          <dgm:chMax val="0"/>
          <dgm:bulletEnabled val="1"/>
        </dgm:presLayoutVars>
      </dgm:prSet>
      <dgm:spPr/>
    </dgm:pt>
  </dgm:ptLst>
  <dgm:cxnLst>
    <dgm:cxn modelId="{C9F7A526-7785-47E8-AF83-3DDE9584A55E}" type="presOf" srcId="{1F497831-A232-4611-9840-257B56FCD56E}" destId="{BF951816-218E-4DB6-8878-6013A1B66FB0}" srcOrd="0" destOrd="0" presId="urn:microsoft.com/office/officeart/2005/8/layout/vList2"/>
    <dgm:cxn modelId="{70C00077-6432-408E-AE69-D100904A07FC}" srcId="{1F497831-A232-4611-9840-257B56FCD56E}" destId="{B50AAAD4-4781-4D71-A166-3915DD821F48}" srcOrd="0" destOrd="0" parTransId="{D8954882-7230-46D0-95A9-CC564C0D0E77}" sibTransId="{F60B37D7-5AF0-46BF-9D0B-2AEE9FA5722C}"/>
    <dgm:cxn modelId="{B8AC79A6-B08A-41A1-A720-8EC00D592FD0}" type="presOf" srcId="{B50AAAD4-4781-4D71-A166-3915DD821F48}" destId="{D3C569C9-B0B1-43DA-86BD-59DD0F88F114}" srcOrd="0" destOrd="0" presId="urn:microsoft.com/office/officeart/2005/8/layout/vList2"/>
    <dgm:cxn modelId="{DE4FD3E0-C3DB-420F-A857-90FB85B72DE9}" type="presParOf" srcId="{BF951816-218E-4DB6-8878-6013A1B66FB0}" destId="{D3C569C9-B0B1-43DA-86BD-59DD0F88F114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32B68-85F2-47AB-B29D-FA851E235788}">
      <dsp:nvSpPr>
        <dsp:cNvPr id="0" name=""/>
        <dsp:cNvSpPr/>
      </dsp:nvSpPr>
      <dsp:spPr>
        <a:xfrm>
          <a:off x="0" y="0"/>
          <a:ext cx="6589260" cy="11992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600" kern="1200" dirty="0"/>
            <a:t>المتحف العسكري</a:t>
          </a:r>
          <a:endParaRPr lang="en-US" sz="4600" kern="1200" dirty="0"/>
        </a:p>
      </dsp:txBody>
      <dsp:txXfrm>
        <a:off x="58543" y="58543"/>
        <a:ext cx="6472174" cy="1082164"/>
      </dsp:txXfrm>
    </dsp:sp>
    <dsp:sp modelId="{9FFA616F-F9B2-49A1-BEAB-FF71472FF2E6}">
      <dsp:nvSpPr>
        <dsp:cNvPr id="0" name=""/>
        <dsp:cNvSpPr/>
      </dsp:nvSpPr>
      <dsp:spPr>
        <a:xfrm>
          <a:off x="0" y="2542753"/>
          <a:ext cx="6589260" cy="1199250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600" kern="1200" dirty="0"/>
            <a:t>قاعات العرض</a:t>
          </a:r>
          <a:endParaRPr lang="en-US" sz="4600" kern="1200" dirty="0"/>
        </a:p>
      </dsp:txBody>
      <dsp:txXfrm>
        <a:off x="58543" y="2601296"/>
        <a:ext cx="6472174" cy="1082164"/>
      </dsp:txXfrm>
    </dsp:sp>
    <dsp:sp modelId="{D368528B-DB61-495E-A0D4-E3DAB1D58321}">
      <dsp:nvSpPr>
        <dsp:cNvPr id="0" name=""/>
        <dsp:cNvSpPr/>
      </dsp:nvSpPr>
      <dsp:spPr>
        <a:xfrm>
          <a:off x="91920" y="1272515"/>
          <a:ext cx="6377612" cy="1122893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ar-JO" sz="4600" b="1" kern="1200" dirty="0"/>
            <a:t>ساحة الشرف</a:t>
          </a:r>
          <a:r>
            <a:rPr lang="ar-SA" sz="4600" kern="1200" dirty="0"/>
            <a:t> </a:t>
          </a:r>
          <a:endParaRPr lang="en-US" sz="4600" kern="1200" dirty="0"/>
        </a:p>
      </dsp:txBody>
      <dsp:txXfrm>
        <a:off x="146735" y="1327330"/>
        <a:ext cx="6267982" cy="1013263"/>
      </dsp:txXfrm>
    </dsp:sp>
    <dsp:sp modelId="{A98C62BE-0DD6-4529-AA57-9E6D48791DE9}">
      <dsp:nvSpPr>
        <dsp:cNvPr id="0" name=""/>
        <dsp:cNvSpPr/>
      </dsp:nvSpPr>
      <dsp:spPr>
        <a:xfrm>
          <a:off x="0" y="4044742"/>
          <a:ext cx="6589260" cy="119925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4600" kern="1200" dirty="0"/>
            <a:t>المعمار المميز</a:t>
          </a:r>
          <a:endParaRPr lang="en-US" sz="4600" kern="1200" dirty="0"/>
        </a:p>
      </dsp:txBody>
      <dsp:txXfrm>
        <a:off x="58543" y="4103285"/>
        <a:ext cx="6472174" cy="10821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C569C9-B0B1-43DA-86BD-59DD0F88F114}">
      <dsp:nvSpPr>
        <dsp:cNvPr id="0" name=""/>
        <dsp:cNvSpPr/>
      </dsp:nvSpPr>
      <dsp:spPr>
        <a:xfrm>
          <a:off x="345680" y="570722"/>
          <a:ext cx="6371994" cy="44678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 dirty="0"/>
            <a:t>رمز وطني للتضحية والانتماء.</a:t>
          </a:r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JO" sz="2400" kern="1200" dirty="0"/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 dirty="0"/>
            <a:t>وجهة تعليمية للطلبة والباحثين في التاريخ العسكري الأردني.</a:t>
          </a:r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JO" sz="2400" kern="1200" dirty="0"/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2400" kern="1200" dirty="0"/>
            <a:t>موقع سياحي وثقافي يستقطب الزوار من داخل الأردن وخارجه.</a:t>
          </a:r>
          <a:endParaRPr lang="en-US" sz="2400" kern="1200" dirty="0"/>
        </a:p>
      </dsp:txBody>
      <dsp:txXfrm>
        <a:off x="563781" y="788823"/>
        <a:ext cx="5935792" cy="40316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D5544-AA17-4ECE-9DED-67302DD7B880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36D86-0CCB-4FED-A094-9F9ACAD1EF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909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40BA1-19DE-48BC-A145-B4EB202B67E7}" type="datetimeFigureOut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CD69B-FB0A-4026-87D2-BF149E7313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53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106"/>
          <p:cNvSpPr/>
          <p:nvPr userDrawn="1"/>
        </p:nvSpPr>
        <p:spPr>
          <a:xfrm>
            <a:off x="1588" y="-11593"/>
            <a:ext cx="12192000" cy="3949581"/>
          </a:xfrm>
          <a:custGeom>
            <a:avLst/>
            <a:gdLst>
              <a:gd name="connsiteX0" fmla="*/ 0 w 12192000"/>
              <a:gd name="connsiteY0" fmla="*/ 0 h 3443452"/>
              <a:gd name="connsiteX1" fmla="*/ 12192000 w 12192000"/>
              <a:gd name="connsiteY1" fmla="*/ 0 h 3443452"/>
              <a:gd name="connsiteX2" fmla="*/ 12192000 w 12192000"/>
              <a:gd name="connsiteY2" fmla="*/ 3443452 h 3443452"/>
              <a:gd name="connsiteX3" fmla="*/ 0 w 12192000"/>
              <a:gd name="connsiteY3" fmla="*/ 3443452 h 3443452"/>
              <a:gd name="connsiteX4" fmla="*/ 0 w 12192000"/>
              <a:gd name="connsiteY4" fmla="*/ 0 h 3443452"/>
              <a:gd name="connsiteX0" fmla="*/ 0 w 12192000"/>
              <a:gd name="connsiteY0" fmla="*/ 0 h 3467177"/>
              <a:gd name="connsiteX1" fmla="*/ 12192000 w 12192000"/>
              <a:gd name="connsiteY1" fmla="*/ 0 h 3467177"/>
              <a:gd name="connsiteX2" fmla="*/ 12192000 w 12192000"/>
              <a:gd name="connsiteY2" fmla="*/ 3443452 h 3467177"/>
              <a:gd name="connsiteX3" fmla="*/ 6154663 w 12192000"/>
              <a:gd name="connsiteY3" fmla="*/ 3467177 h 3467177"/>
              <a:gd name="connsiteX4" fmla="*/ 0 w 12192000"/>
              <a:gd name="connsiteY4" fmla="*/ 3443452 h 3467177"/>
              <a:gd name="connsiteX5" fmla="*/ 0 w 12192000"/>
              <a:gd name="connsiteY5" fmla="*/ 0 h 3467177"/>
              <a:gd name="connsiteX0" fmla="*/ 0 w 12192000"/>
              <a:gd name="connsiteY0" fmla="*/ 0 h 3467177"/>
              <a:gd name="connsiteX1" fmla="*/ 12192000 w 12192000"/>
              <a:gd name="connsiteY1" fmla="*/ 0 h 3467177"/>
              <a:gd name="connsiteX2" fmla="*/ 12192000 w 12192000"/>
              <a:gd name="connsiteY2" fmla="*/ 3443452 h 3467177"/>
              <a:gd name="connsiteX3" fmla="*/ 6154663 w 12192000"/>
              <a:gd name="connsiteY3" fmla="*/ 3467177 h 3467177"/>
              <a:gd name="connsiteX4" fmla="*/ 0 w 12192000"/>
              <a:gd name="connsiteY4" fmla="*/ 3443452 h 3467177"/>
              <a:gd name="connsiteX5" fmla="*/ 0 w 12192000"/>
              <a:gd name="connsiteY5" fmla="*/ 0 h 3467177"/>
              <a:gd name="connsiteX0" fmla="*/ 0 w 12192000"/>
              <a:gd name="connsiteY0" fmla="*/ 0 h 3807419"/>
              <a:gd name="connsiteX1" fmla="*/ 12192000 w 12192000"/>
              <a:gd name="connsiteY1" fmla="*/ 0 h 3807419"/>
              <a:gd name="connsiteX2" fmla="*/ 12192000 w 12192000"/>
              <a:gd name="connsiteY2" fmla="*/ 3443452 h 3807419"/>
              <a:gd name="connsiteX3" fmla="*/ 6154663 w 12192000"/>
              <a:gd name="connsiteY3" fmla="*/ 3807419 h 3807419"/>
              <a:gd name="connsiteX4" fmla="*/ 0 w 12192000"/>
              <a:gd name="connsiteY4" fmla="*/ 3443452 h 3807419"/>
              <a:gd name="connsiteX5" fmla="*/ 0 w 12192000"/>
              <a:gd name="connsiteY5" fmla="*/ 0 h 3807419"/>
              <a:gd name="connsiteX0" fmla="*/ 0 w 12192000"/>
              <a:gd name="connsiteY0" fmla="*/ 0 h 3977540"/>
              <a:gd name="connsiteX1" fmla="*/ 12192000 w 12192000"/>
              <a:gd name="connsiteY1" fmla="*/ 0 h 3977540"/>
              <a:gd name="connsiteX2" fmla="*/ 12192000 w 12192000"/>
              <a:gd name="connsiteY2" fmla="*/ 3443452 h 3977540"/>
              <a:gd name="connsiteX3" fmla="*/ 6154663 w 12192000"/>
              <a:gd name="connsiteY3" fmla="*/ 3977540 h 3977540"/>
              <a:gd name="connsiteX4" fmla="*/ 0 w 12192000"/>
              <a:gd name="connsiteY4" fmla="*/ 3443452 h 3977540"/>
              <a:gd name="connsiteX5" fmla="*/ 0 w 12192000"/>
              <a:gd name="connsiteY5" fmla="*/ 0 h 3977540"/>
              <a:gd name="connsiteX0" fmla="*/ 0 w 12192000"/>
              <a:gd name="connsiteY0" fmla="*/ 0 h 4168926"/>
              <a:gd name="connsiteX1" fmla="*/ 12192000 w 12192000"/>
              <a:gd name="connsiteY1" fmla="*/ 0 h 4168926"/>
              <a:gd name="connsiteX2" fmla="*/ 12192000 w 12192000"/>
              <a:gd name="connsiteY2" fmla="*/ 3443452 h 4168926"/>
              <a:gd name="connsiteX3" fmla="*/ 6175928 w 12192000"/>
              <a:gd name="connsiteY3" fmla="*/ 4168926 h 4168926"/>
              <a:gd name="connsiteX4" fmla="*/ 0 w 12192000"/>
              <a:gd name="connsiteY4" fmla="*/ 3443452 h 4168926"/>
              <a:gd name="connsiteX5" fmla="*/ 0 w 12192000"/>
              <a:gd name="connsiteY5" fmla="*/ 0 h 4168926"/>
              <a:gd name="connsiteX0" fmla="*/ 0 w 12192000"/>
              <a:gd name="connsiteY0" fmla="*/ 0 h 4009437"/>
              <a:gd name="connsiteX1" fmla="*/ 12192000 w 12192000"/>
              <a:gd name="connsiteY1" fmla="*/ 0 h 4009437"/>
              <a:gd name="connsiteX2" fmla="*/ 12192000 w 12192000"/>
              <a:gd name="connsiteY2" fmla="*/ 3443452 h 4009437"/>
              <a:gd name="connsiteX3" fmla="*/ 6165296 w 12192000"/>
              <a:gd name="connsiteY3" fmla="*/ 4009437 h 4009437"/>
              <a:gd name="connsiteX4" fmla="*/ 0 w 12192000"/>
              <a:gd name="connsiteY4" fmla="*/ 3443452 h 4009437"/>
              <a:gd name="connsiteX5" fmla="*/ 0 w 12192000"/>
              <a:gd name="connsiteY5" fmla="*/ 0 h 4009437"/>
              <a:gd name="connsiteX0" fmla="*/ 0 w 12192000"/>
              <a:gd name="connsiteY0" fmla="*/ 0 h 4115763"/>
              <a:gd name="connsiteX1" fmla="*/ 12192000 w 12192000"/>
              <a:gd name="connsiteY1" fmla="*/ 0 h 4115763"/>
              <a:gd name="connsiteX2" fmla="*/ 12192000 w 12192000"/>
              <a:gd name="connsiteY2" fmla="*/ 3443452 h 4115763"/>
              <a:gd name="connsiteX3" fmla="*/ 6165296 w 12192000"/>
              <a:gd name="connsiteY3" fmla="*/ 4115763 h 4115763"/>
              <a:gd name="connsiteX4" fmla="*/ 0 w 12192000"/>
              <a:gd name="connsiteY4" fmla="*/ 3443452 h 4115763"/>
              <a:gd name="connsiteX5" fmla="*/ 0 w 12192000"/>
              <a:gd name="connsiteY5" fmla="*/ 0 h 4115763"/>
              <a:gd name="connsiteX0" fmla="*/ 0 w 12192000"/>
              <a:gd name="connsiteY0" fmla="*/ 0 h 3892479"/>
              <a:gd name="connsiteX1" fmla="*/ 12192000 w 12192000"/>
              <a:gd name="connsiteY1" fmla="*/ 0 h 3892479"/>
              <a:gd name="connsiteX2" fmla="*/ 12192000 w 12192000"/>
              <a:gd name="connsiteY2" fmla="*/ 3443452 h 3892479"/>
              <a:gd name="connsiteX3" fmla="*/ 6101500 w 12192000"/>
              <a:gd name="connsiteY3" fmla="*/ 3892479 h 3892479"/>
              <a:gd name="connsiteX4" fmla="*/ 0 w 12192000"/>
              <a:gd name="connsiteY4" fmla="*/ 3443452 h 3892479"/>
              <a:gd name="connsiteX5" fmla="*/ 0 w 12192000"/>
              <a:gd name="connsiteY5" fmla="*/ 0 h 3892479"/>
              <a:gd name="connsiteX0" fmla="*/ 0 w 12192000"/>
              <a:gd name="connsiteY0" fmla="*/ 0 h 3892479"/>
              <a:gd name="connsiteX1" fmla="*/ 12192000 w 12192000"/>
              <a:gd name="connsiteY1" fmla="*/ 0 h 3892479"/>
              <a:gd name="connsiteX2" fmla="*/ 12192000 w 12192000"/>
              <a:gd name="connsiteY2" fmla="*/ 3443452 h 3892479"/>
              <a:gd name="connsiteX3" fmla="*/ 6101500 w 12192000"/>
              <a:gd name="connsiteY3" fmla="*/ 3892479 h 3892479"/>
              <a:gd name="connsiteX4" fmla="*/ 0 w 12192000"/>
              <a:gd name="connsiteY4" fmla="*/ 3443452 h 3892479"/>
              <a:gd name="connsiteX5" fmla="*/ 0 w 12192000"/>
              <a:gd name="connsiteY5" fmla="*/ 0 h 3892479"/>
              <a:gd name="connsiteX0" fmla="*/ 0 w 12192000"/>
              <a:gd name="connsiteY0" fmla="*/ 0 h 3894949"/>
              <a:gd name="connsiteX1" fmla="*/ 12192000 w 12192000"/>
              <a:gd name="connsiteY1" fmla="*/ 0 h 3894949"/>
              <a:gd name="connsiteX2" fmla="*/ 12192000 w 12192000"/>
              <a:gd name="connsiteY2" fmla="*/ 3443452 h 3894949"/>
              <a:gd name="connsiteX3" fmla="*/ 6101500 w 12192000"/>
              <a:gd name="connsiteY3" fmla="*/ 3892479 h 3894949"/>
              <a:gd name="connsiteX4" fmla="*/ 3368933 w 12192000"/>
              <a:gd name="connsiteY4" fmla="*/ 3616033 h 3894949"/>
              <a:gd name="connsiteX5" fmla="*/ 0 w 12192000"/>
              <a:gd name="connsiteY5" fmla="*/ 3443452 h 3894949"/>
              <a:gd name="connsiteX6" fmla="*/ 0 w 12192000"/>
              <a:gd name="connsiteY6" fmla="*/ 0 h 3894949"/>
              <a:gd name="connsiteX0" fmla="*/ 0 w 12192000"/>
              <a:gd name="connsiteY0" fmla="*/ 0 h 3895743"/>
              <a:gd name="connsiteX1" fmla="*/ 12192000 w 12192000"/>
              <a:gd name="connsiteY1" fmla="*/ 0 h 3895743"/>
              <a:gd name="connsiteX2" fmla="*/ 12192000 w 12192000"/>
              <a:gd name="connsiteY2" fmla="*/ 3443452 h 3895743"/>
              <a:gd name="connsiteX3" fmla="*/ 6101500 w 12192000"/>
              <a:gd name="connsiteY3" fmla="*/ 3892479 h 3895743"/>
              <a:gd name="connsiteX4" fmla="*/ 3368933 w 12192000"/>
              <a:gd name="connsiteY4" fmla="*/ 3616033 h 3895743"/>
              <a:gd name="connsiteX5" fmla="*/ 0 w 12192000"/>
              <a:gd name="connsiteY5" fmla="*/ 3443452 h 3895743"/>
              <a:gd name="connsiteX6" fmla="*/ 0 w 12192000"/>
              <a:gd name="connsiteY6" fmla="*/ 0 h 3895743"/>
              <a:gd name="connsiteX0" fmla="*/ 0 w 12192000"/>
              <a:gd name="connsiteY0" fmla="*/ 0 h 3902566"/>
              <a:gd name="connsiteX1" fmla="*/ 12192000 w 12192000"/>
              <a:gd name="connsiteY1" fmla="*/ 0 h 3902566"/>
              <a:gd name="connsiteX2" fmla="*/ 12192000 w 12192000"/>
              <a:gd name="connsiteY2" fmla="*/ 3443452 h 3902566"/>
              <a:gd name="connsiteX3" fmla="*/ 6101500 w 12192000"/>
              <a:gd name="connsiteY3" fmla="*/ 3892479 h 3902566"/>
              <a:gd name="connsiteX4" fmla="*/ 3347668 w 12192000"/>
              <a:gd name="connsiteY4" fmla="*/ 3754256 h 3902566"/>
              <a:gd name="connsiteX5" fmla="*/ 0 w 12192000"/>
              <a:gd name="connsiteY5" fmla="*/ 3443452 h 3902566"/>
              <a:gd name="connsiteX6" fmla="*/ 0 w 12192000"/>
              <a:gd name="connsiteY6" fmla="*/ 0 h 3902566"/>
              <a:gd name="connsiteX0" fmla="*/ 0 w 12192000"/>
              <a:gd name="connsiteY0" fmla="*/ 0 h 3893536"/>
              <a:gd name="connsiteX1" fmla="*/ 12192000 w 12192000"/>
              <a:gd name="connsiteY1" fmla="*/ 0 h 3893536"/>
              <a:gd name="connsiteX2" fmla="*/ 12192000 w 12192000"/>
              <a:gd name="connsiteY2" fmla="*/ 3443452 h 3893536"/>
              <a:gd name="connsiteX3" fmla="*/ 6101500 w 12192000"/>
              <a:gd name="connsiteY3" fmla="*/ 3892479 h 3893536"/>
              <a:gd name="connsiteX4" fmla="*/ 3347668 w 12192000"/>
              <a:gd name="connsiteY4" fmla="*/ 3754256 h 3893536"/>
              <a:gd name="connsiteX5" fmla="*/ 0 w 12192000"/>
              <a:gd name="connsiteY5" fmla="*/ 3443452 h 3893536"/>
              <a:gd name="connsiteX6" fmla="*/ 0 w 12192000"/>
              <a:gd name="connsiteY6" fmla="*/ 0 h 3893536"/>
              <a:gd name="connsiteX0" fmla="*/ 0 w 12192000"/>
              <a:gd name="connsiteY0" fmla="*/ 0 h 3894693"/>
              <a:gd name="connsiteX1" fmla="*/ 12192000 w 12192000"/>
              <a:gd name="connsiteY1" fmla="*/ 0 h 3894693"/>
              <a:gd name="connsiteX2" fmla="*/ 12192000 w 12192000"/>
              <a:gd name="connsiteY2" fmla="*/ 3443452 h 3894693"/>
              <a:gd name="connsiteX3" fmla="*/ 6101500 w 12192000"/>
              <a:gd name="connsiteY3" fmla="*/ 3892479 h 3894693"/>
              <a:gd name="connsiteX4" fmla="*/ 3347668 w 12192000"/>
              <a:gd name="connsiteY4" fmla="*/ 3754256 h 3894693"/>
              <a:gd name="connsiteX5" fmla="*/ 0 w 12192000"/>
              <a:gd name="connsiteY5" fmla="*/ 3443452 h 3894693"/>
              <a:gd name="connsiteX6" fmla="*/ 0 w 12192000"/>
              <a:gd name="connsiteY6" fmla="*/ 0 h 3894693"/>
              <a:gd name="connsiteX0" fmla="*/ 0 w 12192000"/>
              <a:gd name="connsiteY0" fmla="*/ 0 h 3902390"/>
              <a:gd name="connsiteX1" fmla="*/ 12192000 w 12192000"/>
              <a:gd name="connsiteY1" fmla="*/ 0 h 3902390"/>
              <a:gd name="connsiteX2" fmla="*/ 12192000 w 12192000"/>
              <a:gd name="connsiteY2" fmla="*/ 3443452 h 3902390"/>
              <a:gd name="connsiteX3" fmla="*/ 6101500 w 12192000"/>
              <a:gd name="connsiteY3" fmla="*/ 3892479 h 3902390"/>
              <a:gd name="connsiteX4" fmla="*/ 4187640 w 12192000"/>
              <a:gd name="connsiteY4" fmla="*/ 3754255 h 3902390"/>
              <a:gd name="connsiteX5" fmla="*/ 3347668 w 12192000"/>
              <a:gd name="connsiteY5" fmla="*/ 3754256 h 3902390"/>
              <a:gd name="connsiteX6" fmla="*/ 0 w 12192000"/>
              <a:gd name="connsiteY6" fmla="*/ 3443452 h 3902390"/>
              <a:gd name="connsiteX7" fmla="*/ 0 w 12192000"/>
              <a:gd name="connsiteY7" fmla="*/ 0 h 3902390"/>
              <a:gd name="connsiteX0" fmla="*/ 0 w 12192000"/>
              <a:gd name="connsiteY0" fmla="*/ 0 h 3897882"/>
              <a:gd name="connsiteX1" fmla="*/ 12192000 w 12192000"/>
              <a:gd name="connsiteY1" fmla="*/ 0 h 3897882"/>
              <a:gd name="connsiteX2" fmla="*/ 12192000 w 12192000"/>
              <a:gd name="connsiteY2" fmla="*/ 3443452 h 3897882"/>
              <a:gd name="connsiteX3" fmla="*/ 6101500 w 12192000"/>
              <a:gd name="connsiteY3" fmla="*/ 3892479 h 3897882"/>
              <a:gd name="connsiteX4" fmla="*/ 4208905 w 12192000"/>
              <a:gd name="connsiteY4" fmla="*/ 3584134 h 3897882"/>
              <a:gd name="connsiteX5" fmla="*/ 3347668 w 12192000"/>
              <a:gd name="connsiteY5" fmla="*/ 3754256 h 3897882"/>
              <a:gd name="connsiteX6" fmla="*/ 0 w 12192000"/>
              <a:gd name="connsiteY6" fmla="*/ 3443452 h 3897882"/>
              <a:gd name="connsiteX7" fmla="*/ 0 w 12192000"/>
              <a:gd name="connsiteY7" fmla="*/ 0 h 3897882"/>
              <a:gd name="connsiteX0" fmla="*/ 0 w 12192000"/>
              <a:gd name="connsiteY0" fmla="*/ 0 h 3897882"/>
              <a:gd name="connsiteX1" fmla="*/ 12192000 w 12192000"/>
              <a:gd name="connsiteY1" fmla="*/ 0 h 3897882"/>
              <a:gd name="connsiteX2" fmla="*/ 12192000 w 12192000"/>
              <a:gd name="connsiteY2" fmla="*/ 3443452 h 3897882"/>
              <a:gd name="connsiteX3" fmla="*/ 6101500 w 12192000"/>
              <a:gd name="connsiteY3" fmla="*/ 3892479 h 3897882"/>
              <a:gd name="connsiteX4" fmla="*/ 4208905 w 12192000"/>
              <a:gd name="connsiteY4" fmla="*/ 3584134 h 3897882"/>
              <a:gd name="connsiteX5" fmla="*/ 3347668 w 12192000"/>
              <a:gd name="connsiteY5" fmla="*/ 3754256 h 3897882"/>
              <a:gd name="connsiteX6" fmla="*/ 0 w 12192000"/>
              <a:gd name="connsiteY6" fmla="*/ 3443452 h 3897882"/>
              <a:gd name="connsiteX7" fmla="*/ 0 w 12192000"/>
              <a:gd name="connsiteY7" fmla="*/ 0 h 3897882"/>
              <a:gd name="connsiteX0" fmla="*/ 0 w 12192000"/>
              <a:gd name="connsiteY0" fmla="*/ 0 h 3897882"/>
              <a:gd name="connsiteX1" fmla="*/ 12192000 w 12192000"/>
              <a:gd name="connsiteY1" fmla="*/ 0 h 3897882"/>
              <a:gd name="connsiteX2" fmla="*/ 12192000 w 12192000"/>
              <a:gd name="connsiteY2" fmla="*/ 3443452 h 3897882"/>
              <a:gd name="connsiteX3" fmla="*/ 6101500 w 12192000"/>
              <a:gd name="connsiteY3" fmla="*/ 3892479 h 3897882"/>
              <a:gd name="connsiteX4" fmla="*/ 4208905 w 12192000"/>
              <a:gd name="connsiteY4" fmla="*/ 3584134 h 3897882"/>
              <a:gd name="connsiteX5" fmla="*/ 3347668 w 12192000"/>
              <a:gd name="connsiteY5" fmla="*/ 3754256 h 3897882"/>
              <a:gd name="connsiteX6" fmla="*/ 0 w 12192000"/>
              <a:gd name="connsiteY6" fmla="*/ 3443452 h 3897882"/>
              <a:gd name="connsiteX7" fmla="*/ 0 w 12192000"/>
              <a:gd name="connsiteY7" fmla="*/ 0 h 3897882"/>
              <a:gd name="connsiteX0" fmla="*/ 0 w 12192000"/>
              <a:gd name="connsiteY0" fmla="*/ 0 h 3897882"/>
              <a:gd name="connsiteX1" fmla="*/ 12192000 w 12192000"/>
              <a:gd name="connsiteY1" fmla="*/ 0 h 3897882"/>
              <a:gd name="connsiteX2" fmla="*/ 12192000 w 12192000"/>
              <a:gd name="connsiteY2" fmla="*/ 3443452 h 3897882"/>
              <a:gd name="connsiteX3" fmla="*/ 6101500 w 12192000"/>
              <a:gd name="connsiteY3" fmla="*/ 3892479 h 3897882"/>
              <a:gd name="connsiteX4" fmla="*/ 4208905 w 12192000"/>
              <a:gd name="connsiteY4" fmla="*/ 3584134 h 3897882"/>
              <a:gd name="connsiteX5" fmla="*/ 3347668 w 12192000"/>
              <a:gd name="connsiteY5" fmla="*/ 3754256 h 3897882"/>
              <a:gd name="connsiteX6" fmla="*/ 0 w 12192000"/>
              <a:gd name="connsiteY6" fmla="*/ 3443452 h 3897882"/>
              <a:gd name="connsiteX7" fmla="*/ 0 w 12192000"/>
              <a:gd name="connsiteY7" fmla="*/ 0 h 3897882"/>
              <a:gd name="connsiteX0" fmla="*/ 0 w 12192000"/>
              <a:gd name="connsiteY0" fmla="*/ 0 h 3897882"/>
              <a:gd name="connsiteX1" fmla="*/ 12192000 w 12192000"/>
              <a:gd name="connsiteY1" fmla="*/ 0 h 3897882"/>
              <a:gd name="connsiteX2" fmla="*/ 12192000 w 12192000"/>
              <a:gd name="connsiteY2" fmla="*/ 3443452 h 3897882"/>
              <a:gd name="connsiteX3" fmla="*/ 6101500 w 12192000"/>
              <a:gd name="connsiteY3" fmla="*/ 3892479 h 3897882"/>
              <a:gd name="connsiteX4" fmla="*/ 4208905 w 12192000"/>
              <a:gd name="connsiteY4" fmla="*/ 3584134 h 3897882"/>
              <a:gd name="connsiteX5" fmla="*/ 3341318 w 12192000"/>
              <a:gd name="connsiteY5" fmla="*/ 3716156 h 3897882"/>
              <a:gd name="connsiteX6" fmla="*/ 0 w 12192000"/>
              <a:gd name="connsiteY6" fmla="*/ 3443452 h 3897882"/>
              <a:gd name="connsiteX7" fmla="*/ 0 w 12192000"/>
              <a:gd name="connsiteY7" fmla="*/ 0 h 3897882"/>
              <a:gd name="connsiteX0" fmla="*/ 0 w 12192000"/>
              <a:gd name="connsiteY0" fmla="*/ 0 h 3897976"/>
              <a:gd name="connsiteX1" fmla="*/ 12192000 w 12192000"/>
              <a:gd name="connsiteY1" fmla="*/ 0 h 3897976"/>
              <a:gd name="connsiteX2" fmla="*/ 12192000 w 12192000"/>
              <a:gd name="connsiteY2" fmla="*/ 3443452 h 3897976"/>
              <a:gd name="connsiteX3" fmla="*/ 6101500 w 12192000"/>
              <a:gd name="connsiteY3" fmla="*/ 3892479 h 3897976"/>
              <a:gd name="connsiteX4" fmla="*/ 4164455 w 12192000"/>
              <a:gd name="connsiteY4" fmla="*/ 3590484 h 3897976"/>
              <a:gd name="connsiteX5" fmla="*/ 3341318 w 12192000"/>
              <a:gd name="connsiteY5" fmla="*/ 3716156 h 3897976"/>
              <a:gd name="connsiteX6" fmla="*/ 0 w 12192000"/>
              <a:gd name="connsiteY6" fmla="*/ 3443452 h 3897976"/>
              <a:gd name="connsiteX7" fmla="*/ 0 w 12192000"/>
              <a:gd name="connsiteY7" fmla="*/ 0 h 3897976"/>
              <a:gd name="connsiteX0" fmla="*/ 0 w 12192000"/>
              <a:gd name="connsiteY0" fmla="*/ 0 h 3898612"/>
              <a:gd name="connsiteX1" fmla="*/ 12192000 w 12192000"/>
              <a:gd name="connsiteY1" fmla="*/ 0 h 3898612"/>
              <a:gd name="connsiteX2" fmla="*/ 12192000 w 12192000"/>
              <a:gd name="connsiteY2" fmla="*/ 3443452 h 3898612"/>
              <a:gd name="connsiteX3" fmla="*/ 6101500 w 12192000"/>
              <a:gd name="connsiteY3" fmla="*/ 3892479 h 3898612"/>
              <a:gd name="connsiteX4" fmla="*/ 4164455 w 12192000"/>
              <a:gd name="connsiteY4" fmla="*/ 3628584 h 3898612"/>
              <a:gd name="connsiteX5" fmla="*/ 3341318 w 12192000"/>
              <a:gd name="connsiteY5" fmla="*/ 3716156 h 3898612"/>
              <a:gd name="connsiteX6" fmla="*/ 0 w 12192000"/>
              <a:gd name="connsiteY6" fmla="*/ 3443452 h 3898612"/>
              <a:gd name="connsiteX7" fmla="*/ 0 w 12192000"/>
              <a:gd name="connsiteY7" fmla="*/ 0 h 3898612"/>
              <a:gd name="connsiteX0" fmla="*/ 0 w 12192000"/>
              <a:gd name="connsiteY0" fmla="*/ 0 h 3898612"/>
              <a:gd name="connsiteX1" fmla="*/ 12192000 w 12192000"/>
              <a:gd name="connsiteY1" fmla="*/ 0 h 3898612"/>
              <a:gd name="connsiteX2" fmla="*/ 12192000 w 12192000"/>
              <a:gd name="connsiteY2" fmla="*/ 3443452 h 3898612"/>
              <a:gd name="connsiteX3" fmla="*/ 8856662 w 12192000"/>
              <a:gd name="connsiteY3" fmla="*/ 3669194 h 3898612"/>
              <a:gd name="connsiteX4" fmla="*/ 6101500 w 12192000"/>
              <a:gd name="connsiteY4" fmla="*/ 3892479 h 3898612"/>
              <a:gd name="connsiteX5" fmla="*/ 4164455 w 12192000"/>
              <a:gd name="connsiteY5" fmla="*/ 3628584 h 3898612"/>
              <a:gd name="connsiteX6" fmla="*/ 3341318 w 12192000"/>
              <a:gd name="connsiteY6" fmla="*/ 3716156 h 3898612"/>
              <a:gd name="connsiteX7" fmla="*/ 0 w 12192000"/>
              <a:gd name="connsiteY7" fmla="*/ 3443452 h 3898612"/>
              <a:gd name="connsiteX8" fmla="*/ 0 w 12192000"/>
              <a:gd name="connsiteY8" fmla="*/ 0 h 3898612"/>
              <a:gd name="connsiteX0" fmla="*/ 0 w 12192000"/>
              <a:gd name="connsiteY0" fmla="*/ 0 h 3926369"/>
              <a:gd name="connsiteX1" fmla="*/ 12192000 w 12192000"/>
              <a:gd name="connsiteY1" fmla="*/ 0 h 3926369"/>
              <a:gd name="connsiteX2" fmla="*/ 12192000 w 12192000"/>
              <a:gd name="connsiteY2" fmla="*/ 3443452 h 3926369"/>
              <a:gd name="connsiteX3" fmla="*/ 8847137 w 12192000"/>
              <a:gd name="connsiteY3" fmla="*/ 3926369 h 3926369"/>
              <a:gd name="connsiteX4" fmla="*/ 6101500 w 12192000"/>
              <a:gd name="connsiteY4" fmla="*/ 3892479 h 3926369"/>
              <a:gd name="connsiteX5" fmla="*/ 4164455 w 12192000"/>
              <a:gd name="connsiteY5" fmla="*/ 3628584 h 3926369"/>
              <a:gd name="connsiteX6" fmla="*/ 3341318 w 12192000"/>
              <a:gd name="connsiteY6" fmla="*/ 3716156 h 3926369"/>
              <a:gd name="connsiteX7" fmla="*/ 0 w 12192000"/>
              <a:gd name="connsiteY7" fmla="*/ 3443452 h 3926369"/>
              <a:gd name="connsiteX8" fmla="*/ 0 w 12192000"/>
              <a:gd name="connsiteY8" fmla="*/ 0 h 3926369"/>
              <a:gd name="connsiteX0" fmla="*/ 0 w 12192000"/>
              <a:gd name="connsiteY0" fmla="*/ 0 h 3926369"/>
              <a:gd name="connsiteX1" fmla="*/ 12192000 w 12192000"/>
              <a:gd name="connsiteY1" fmla="*/ 0 h 3926369"/>
              <a:gd name="connsiteX2" fmla="*/ 12192000 w 12192000"/>
              <a:gd name="connsiteY2" fmla="*/ 3443452 h 3926369"/>
              <a:gd name="connsiteX3" fmla="*/ 8847137 w 12192000"/>
              <a:gd name="connsiteY3" fmla="*/ 3926369 h 3926369"/>
              <a:gd name="connsiteX4" fmla="*/ 7799387 w 12192000"/>
              <a:gd name="connsiteY4" fmla="*/ 3916844 h 3926369"/>
              <a:gd name="connsiteX5" fmla="*/ 6101500 w 12192000"/>
              <a:gd name="connsiteY5" fmla="*/ 3892479 h 3926369"/>
              <a:gd name="connsiteX6" fmla="*/ 4164455 w 12192000"/>
              <a:gd name="connsiteY6" fmla="*/ 3628584 h 3926369"/>
              <a:gd name="connsiteX7" fmla="*/ 3341318 w 12192000"/>
              <a:gd name="connsiteY7" fmla="*/ 3716156 h 3926369"/>
              <a:gd name="connsiteX8" fmla="*/ 0 w 12192000"/>
              <a:gd name="connsiteY8" fmla="*/ 3443452 h 3926369"/>
              <a:gd name="connsiteX9" fmla="*/ 0 w 12192000"/>
              <a:gd name="connsiteY9" fmla="*/ 0 h 3926369"/>
              <a:gd name="connsiteX0" fmla="*/ 0 w 12192000"/>
              <a:gd name="connsiteY0" fmla="*/ 0 h 3926369"/>
              <a:gd name="connsiteX1" fmla="*/ 12192000 w 12192000"/>
              <a:gd name="connsiteY1" fmla="*/ 0 h 3926369"/>
              <a:gd name="connsiteX2" fmla="*/ 12192000 w 12192000"/>
              <a:gd name="connsiteY2" fmla="*/ 3443452 h 3926369"/>
              <a:gd name="connsiteX3" fmla="*/ 8847137 w 12192000"/>
              <a:gd name="connsiteY3" fmla="*/ 3926369 h 3926369"/>
              <a:gd name="connsiteX4" fmla="*/ 7980362 w 12192000"/>
              <a:gd name="connsiteY4" fmla="*/ 3745394 h 3926369"/>
              <a:gd name="connsiteX5" fmla="*/ 6101500 w 12192000"/>
              <a:gd name="connsiteY5" fmla="*/ 3892479 h 3926369"/>
              <a:gd name="connsiteX6" fmla="*/ 4164455 w 12192000"/>
              <a:gd name="connsiteY6" fmla="*/ 3628584 h 3926369"/>
              <a:gd name="connsiteX7" fmla="*/ 3341318 w 12192000"/>
              <a:gd name="connsiteY7" fmla="*/ 3716156 h 3926369"/>
              <a:gd name="connsiteX8" fmla="*/ 0 w 12192000"/>
              <a:gd name="connsiteY8" fmla="*/ 3443452 h 3926369"/>
              <a:gd name="connsiteX9" fmla="*/ 0 w 12192000"/>
              <a:gd name="connsiteY9" fmla="*/ 0 h 3926369"/>
              <a:gd name="connsiteX0" fmla="*/ 0 w 12192000"/>
              <a:gd name="connsiteY0" fmla="*/ 0 h 3928765"/>
              <a:gd name="connsiteX1" fmla="*/ 12192000 w 12192000"/>
              <a:gd name="connsiteY1" fmla="*/ 0 h 3928765"/>
              <a:gd name="connsiteX2" fmla="*/ 12192000 w 12192000"/>
              <a:gd name="connsiteY2" fmla="*/ 3443452 h 3928765"/>
              <a:gd name="connsiteX3" fmla="*/ 8847137 w 12192000"/>
              <a:gd name="connsiteY3" fmla="*/ 3926369 h 3928765"/>
              <a:gd name="connsiteX4" fmla="*/ 7980362 w 12192000"/>
              <a:gd name="connsiteY4" fmla="*/ 3745394 h 3928765"/>
              <a:gd name="connsiteX5" fmla="*/ 6101500 w 12192000"/>
              <a:gd name="connsiteY5" fmla="*/ 3892479 h 3928765"/>
              <a:gd name="connsiteX6" fmla="*/ 4164455 w 12192000"/>
              <a:gd name="connsiteY6" fmla="*/ 3628584 h 3928765"/>
              <a:gd name="connsiteX7" fmla="*/ 3341318 w 12192000"/>
              <a:gd name="connsiteY7" fmla="*/ 3716156 h 3928765"/>
              <a:gd name="connsiteX8" fmla="*/ 0 w 12192000"/>
              <a:gd name="connsiteY8" fmla="*/ 3443452 h 3928765"/>
              <a:gd name="connsiteX9" fmla="*/ 0 w 12192000"/>
              <a:gd name="connsiteY9" fmla="*/ 0 h 3928765"/>
              <a:gd name="connsiteX0" fmla="*/ 0 w 12192000"/>
              <a:gd name="connsiteY0" fmla="*/ 0 h 3928765"/>
              <a:gd name="connsiteX1" fmla="*/ 12192000 w 12192000"/>
              <a:gd name="connsiteY1" fmla="*/ 0 h 3928765"/>
              <a:gd name="connsiteX2" fmla="*/ 12192000 w 12192000"/>
              <a:gd name="connsiteY2" fmla="*/ 3443452 h 3928765"/>
              <a:gd name="connsiteX3" fmla="*/ 8802687 w 12192000"/>
              <a:gd name="connsiteY3" fmla="*/ 3926369 h 3928765"/>
              <a:gd name="connsiteX4" fmla="*/ 7980362 w 12192000"/>
              <a:gd name="connsiteY4" fmla="*/ 3745394 h 3928765"/>
              <a:gd name="connsiteX5" fmla="*/ 6101500 w 12192000"/>
              <a:gd name="connsiteY5" fmla="*/ 3892479 h 3928765"/>
              <a:gd name="connsiteX6" fmla="*/ 4164455 w 12192000"/>
              <a:gd name="connsiteY6" fmla="*/ 3628584 h 3928765"/>
              <a:gd name="connsiteX7" fmla="*/ 3341318 w 12192000"/>
              <a:gd name="connsiteY7" fmla="*/ 3716156 h 3928765"/>
              <a:gd name="connsiteX8" fmla="*/ 0 w 12192000"/>
              <a:gd name="connsiteY8" fmla="*/ 3443452 h 3928765"/>
              <a:gd name="connsiteX9" fmla="*/ 0 w 12192000"/>
              <a:gd name="connsiteY9" fmla="*/ 0 h 3928765"/>
              <a:gd name="connsiteX0" fmla="*/ 0 w 12192000"/>
              <a:gd name="connsiteY0" fmla="*/ 0 h 3926369"/>
              <a:gd name="connsiteX1" fmla="*/ 12192000 w 12192000"/>
              <a:gd name="connsiteY1" fmla="*/ 0 h 3926369"/>
              <a:gd name="connsiteX2" fmla="*/ 12192000 w 12192000"/>
              <a:gd name="connsiteY2" fmla="*/ 3443452 h 3926369"/>
              <a:gd name="connsiteX3" fmla="*/ 8802687 w 12192000"/>
              <a:gd name="connsiteY3" fmla="*/ 3926369 h 3926369"/>
              <a:gd name="connsiteX4" fmla="*/ 7980362 w 12192000"/>
              <a:gd name="connsiteY4" fmla="*/ 3745394 h 3926369"/>
              <a:gd name="connsiteX5" fmla="*/ 6101500 w 12192000"/>
              <a:gd name="connsiteY5" fmla="*/ 3892479 h 3926369"/>
              <a:gd name="connsiteX6" fmla="*/ 4164455 w 12192000"/>
              <a:gd name="connsiteY6" fmla="*/ 3628584 h 3926369"/>
              <a:gd name="connsiteX7" fmla="*/ 3341318 w 12192000"/>
              <a:gd name="connsiteY7" fmla="*/ 3716156 h 3926369"/>
              <a:gd name="connsiteX8" fmla="*/ 0 w 12192000"/>
              <a:gd name="connsiteY8" fmla="*/ 3443452 h 3926369"/>
              <a:gd name="connsiteX9" fmla="*/ 0 w 12192000"/>
              <a:gd name="connsiteY9" fmla="*/ 0 h 3926369"/>
              <a:gd name="connsiteX0" fmla="*/ 0 w 12192000"/>
              <a:gd name="connsiteY0" fmla="*/ 0 h 3944048"/>
              <a:gd name="connsiteX1" fmla="*/ 12192000 w 12192000"/>
              <a:gd name="connsiteY1" fmla="*/ 0 h 3944048"/>
              <a:gd name="connsiteX2" fmla="*/ 12192000 w 12192000"/>
              <a:gd name="connsiteY2" fmla="*/ 3443452 h 3944048"/>
              <a:gd name="connsiteX3" fmla="*/ 8802687 w 12192000"/>
              <a:gd name="connsiteY3" fmla="*/ 3926369 h 3944048"/>
              <a:gd name="connsiteX4" fmla="*/ 7980362 w 12192000"/>
              <a:gd name="connsiteY4" fmla="*/ 3745394 h 3944048"/>
              <a:gd name="connsiteX5" fmla="*/ 6101500 w 12192000"/>
              <a:gd name="connsiteY5" fmla="*/ 3892479 h 3944048"/>
              <a:gd name="connsiteX6" fmla="*/ 4164455 w 12192000"/>
              <a:gd name="connsiteY6" fmla="*/ 3628584 h 3944048"/>
              <a:gd name="connsiteX7" fmla="*/ 3341318 w 12192000"/>
              <a:gd name="connsiteY7" fmla="*/ 3716156 h 3944048"/>
              <a:gd name="connsiteX8" fmla="*/ 0 w 12192000"/>
              <a:gd name="connsiteY8" fmla="*/ 3443452 h 3944048"/>
              <a:gd name="connsiteX9" fmla="*/ 0 w 12192000"/>
              <a:gd name="connsiteY9" fmla="*/ 0 h 3944048"/>
              <a:gd name="connsiteX0" fmla="*/ 0 w 12192000"/>
              <a:gd name="connsiteY0" fmla="*/ 0 h 3949581"/>
              <a:gd name="connsiteX1" fmla="*/ 12192000 w 12192000"/>
              <a:gd name="connsiteY1" fmla="*/ 0 h 3949581"/>
              <a:gd name="connsiteX2" fmla="*/ 12192000 w 12192000"/>
              <a:gd name="connsiteY2" fmla="*/ 3443452 h 3949581"/>
              <a:gd name="connsiteX3" fmla="*/ 8802687 w 12192000"/>
              <a:gd name="connsiteY3" fmla="*/ 3926369 h 3949581"/>
              <a:gd name="connsiteX4" fmla="*/ 7980362 w 12192000"/>
              <a:gd name="connsiteY4" fmla="*/ 3745394 h 3949581"/>
              <a:gd name="connsiteX5" fmla="*/ 6101500 w 12192000"/>
              <a:gd name="connsiteY5" fmla="*/ 3892479 h 3949581"/>
              <a:gd name="connsiteX6" fmla="*/ 4164455 w 12192000"/>
              <a:gd name="connsiteY6" fmla="*/ 3628584 h 3949581"/>
              <a:gd name="connsiteX7" fmla="*/ 3341318 w 12192000"/>
              <a:gd name="connsiteY7" fmla="*/ 3716156 h 3949581"/>
              <a:gd name="connsiteX8" fmla="*/ 0 w 12192000"/>
              <a:gd name="connsiteY8" fmla="*/ 3443452 h 3949581"/>
              <a:gd name="connsiteX9" fmla="*/ 0 w 12192000"/>
              <a:gd name="connsiteY9" fmla="*/ 0 h 3949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3949581">
                <a:moveTo>
                  <a:pt x="0" y="0"/>
                </a:moveTo>
                <a:lnTo>
                  <a:pt x="12192000" y="0"/>
                </a:lnTo>
                <a:lnTo>
                  <a:pt x="12192000" y="3443452"/>
                </a:lnTo>
                <a:lnTo>
                  <a:pt x="8802687" y="3926369"/>
                </a:lnTo>
                <a:cubicBezTo>
                  <a:pt x="8653462" y="3789844"/>
                  <a:pt x="8329612" y="4161319"/>
                  <a:pt x="7980362" y="3745394"/>
                </a:cubicBezTo>
                <a:lnTo>
                  <a:pt x="6101500" y="3892479"/>
                </a:lnTo>
                <a:cubicBezTo>
                  <a:pt x="4767440" y="3944279"/>
                  <a:pt x="4623427" y="3651621"/>
                  <a:pt x="4164455" y="3628584"/>
                </a:cubicBezTo>
                <a:cubicBezTo>
                  <a:pt x="3939400" y="3988319"/>
                  <a:pt x="3518263" y="3640366"/>
                  <a:pt x="3341318" y="3716156"/>
                </a:cubicBezTo>
                <a:cubicBezTo>
                  <a:pt x="2324401" y="3641318"/>
                  <a:pt x="561489" y="4046124"/>
                  <a:pt x="0" y="344345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6BC1-CE51-4D90-BAC0-3A14B22CD7BB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49"/>
          <p:cNvGrpSpPr>
            <a:grpSpLocks noChangeAspect="1"/>
          </p:cNvGrpSpPr>
          <p:nvPr userDrawn="1"/>
        </p:nvGrpSpPr>
        <p:grpSpPr bwMode="auto">
          <a:xfrm>
            <a:off x="-1346902" y="-667620"/>
            <a:ext cx="10629901" cy="3024188"/>
            <a:chOff x="-738" y="-95"/>
            <a:chExt cx="6696" cy="1905"/>
          </a:xfrm>
        </p:grpSpPr>
        <p:sp>
          <p:nvSpPr>
            <p:cNvPr id="9" name="AutoShape 48"/>
            <p:cNvSpPr>
              <a:spLocks noChangeAspect="1" noChangeArrowheads="1" noTextEdit="1"/>
            </p:cNvSpPr>
            <p:nvPr/>
          </p:nvSpPr>
          <p:spPr bwMode="auto">
            <a:xfrm>
              <a:off x="-735" y="-92"/>
              <a:ext cx="6690" cy="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0"/>
            <p:cNvSpPr>
              <a:spLocks/>
            </p:cNvSpPr>
            <p:nvPr/>
          </p:nvSpPr>
          <p:spPr bwMode="auto">
            <a:xfrm>
              <a:off x="2315" y="869"/>
              <a:ext cx="671" cy="288"/>
            </a:xfrm>
            <a:custGeom>
              <a:avLst/>
              <a:gdLst>
                <a:gd name="T0" fmla="*/ 199 w 199"/>
                <a:gd name="T1" fmla="*/ 70 h 85"/>
                <a:gd name="T2" fmla="*/ 4 w 199"/>
                <a:gd name="T3" fmla="*/ 55 h 85"/>
                <a:gd name="T4" fmla="*/ 1 w 199"/>
                <a:gd name="T5" fmla="*/ 49 h 85"/>
                <a:gd name="T6" fmla="*/ 7 w 199"/>
                <a:gd name="T7" fmla="*/ 24 h 85"/>
                <a:gd name="T8" fmla="*/ 199 w 199"/>
                <a:gd name="T9" fmla="*/ 70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85">
                  <a:moveTo>
                    <a:pt x="199" y="70"/>
                  </a:moveTo>
                  <a:cubicBezTo>
                    <a:pt x="199" y="70"/>
                    <a:pt x="92" y="85"/>
                    <a:pt x="4" y="55"/>
                  </a:cubicBezTo>
                  <a:cubicBezTo>
                    <a:pt x="2" y="54"/>
                    <a:pt x="0" y="51"/>
                    <a:pt x="1" y="49"/>
                  </a:cubicBezTo>
                  <a:cubicBezTo>
                    <a:pt x="3" y="44"/>
                    <a:pt x="5" y="35"/>
                    <a:pt x="7" y="24"/>
                  </a:cubicBezTo>
                  <a:cubicBezTo>
                    <a:pt x="13" y="0"/>
                    <a:pt x="199" y="70"/>
                    <a:pt x="199" y="70"/>
                  </a:cubicBezTo>
                </a:path>
              </a:pathLst>
            </a:custGeom>
            <a:solidFill>
              <a:srgbClr val="A9CB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51"/>
            <p:cNvSpPr>
              <a:spLocks/>
            </p:cNvSpPr>
            <p:nvPr/>
          </p:nvSpPr>
          <p:spPr bwMode="auto">
            <a:xfrm>
              <a:off x="2325" y="869"/>
              <a:ext cx="661" cy="258"/>
            </a:xfrm>
            <a:custGeom>
              <a:avLst/>
              <a:gdLst>
                <a:gd name="T0" fmla="*/ 4 w 196"/>
                <a:gd name="T1" fmla="*/ 24 h 76"/>
                <a:gd name="T2" fmla="*/ 0 w 196"/>
                <a:gd name="T3" fmla="*/ 41 h 76"/>
                <a:gd name="T4" fmla="*/ 196 w 196"/>
                <a:gd name="T5" fmla="*/ 70 h 76"/>
                <a:gd name="T6" fmla="*/ 4 w 196"/>
                <a:gd name="T7" fmla="*/ 2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6" h="76">
                  <a:moveTo>
                    <a:pt x="4" y="24"/>
                  </a:moveTo>
                  <a:cubicBezTo>
                    <a:pt x="3" y="31"/>
                    <a:pt x="1" y="37"/>
                    <a:pt x="0" y="41"/>
                  </a:cubicBezTo>
                  <a:cubicBezTo>
                    <a:pt x="87" y="76"/>
                    <a:pt x="196" y="70"/>
                    <a:pt x="196" y="70"/>
                  </a:cubicBezTo>
                  <a:cubicBezTo>
                    <a:pt x="196" y="70"/>
                    <a:pt x="10" y="0"/>
                    <a:pt x="4" y="24"/>
                  </a:cubicBezTo>
                </a:path>
              </a:pathLst>
            </a:custGeom>
            <a:solidFill>
              <a:srgbClr val="8CB8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52"/>
            <p:cNvSpPr>
              <a:spLocks/>
            </p:cNvSpPr>
            <p:nvPr/>
          </p:nvSpPr>
          <p:spPr bwMode="auto">
            <a:xfrm>
              <a:off x="2315" y="609"/>
              <a:ext cx="671" cy="504"/>
            </a:xfrm>
            <a:custGeom>
              <a:avLst/>
              <a:gdLst>
                <a:gd name="T0" fmla="*/ 25 w 199"/>
                <a:gd name="T1" fmla="*/ 0 h 149"/>
                <a:gd name="T2" fmla="*/ 13 w 199"/>
                <a:gd name="T3" fmla="*/ 71 h 149"/>
                <a:gd name="T4" fmla="*/ 199 w 199"/>
                <a:gd name="T5" fmla="*/ 147 h 149"/>
                <a:gd name="T6" fmla="*/ 106 w 199"/>
                <a:gd name="T7" fmla="*/ 55 h 149"/>
                <a:gd name="T8" fmla="*/ 25 w 199"/>
                <a:gd name="T9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149">
                  <a:moveTo>
                    <a:pt x="25" y="0"/>
                  </a:moveTo>
                  <a:cubicBezTo>
                    <a:pt x="25" y="0"/>
                    <a:pt x="26" y="47"/>
                    <a:pt x="13" y="71"/>
                  </a:cubicBezTo>
                  <a:cubicBezTo>
                    <a:pt x="0" y="95"/>
                    <a:pt x="155" y="149"/>
                    <a:pt x="199" y="147"/>
                  </a:cubicBezTo>
                  <a:cubicBezTo>
                    <a:pt x="199" y="147"/>
                    <a:pt x="139" y="96"/>
                    <a:pt x="106" y="55"/>
                  </a:cubicBezTo>
                  <a:cubicBezTo>
                    <a:pt x="73" y="14"/>
                    <a:pt x="25" y="0"/>
                    <a:pt x="25" y="0"/>
                  </a:cubicBezTo>
                </a:path>
              </a:pathLst>
            </a:custGeom>
            <a:solidFill>
              <a:srgbClr val="CCE4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53"/>
            <p:cNvSpPr>
              <a:spLocks/>
            </p:cNvSpPr>
            <p:nvPr/>
          </p:nvSpPr>
          <p:spPr bwMode="auto">
            <a:xfrm>
              <a:off x="2355" y="609"/>
              <a:ext cx="631" cy="497"/>
            </a:xfrm>
            <a:custGeom>
              <a:avLst/>
              <a:gdLst>
                <a:gd name="T0" fmla="*/ 13 w 187"/>
                <a:gd name="T1" fmla="*/ 0 h 147"/>
                <a:gd name="T2" fmla="*/ 13 w 187"/>
                <a:gd name="T3" fmla="*/ 1 h 147"/>
                <a:gd name="T4" fmla="*/ 1 w 187"/>
                <a:gd name="T5" fmla="*/ 71 h 147"/>
                <a:gd name="T6" fmla="*/ 0 w 187"/>
                <a:gd name="T7" fmla="*/ 74 h 147"/>
                <a:gd name="T8" fmla="*/ 184 w 187"/>
                <a:gd name="T9" fmla="*/ 147 h 147"/>
                <a:gd name="T10" fmla="*/ 187 w 187"/>
                <a:gd name="T11" fmla="*/ 147 h 147"/>
                <a:gd name="T12" fmla="*/ 187 w 187"/>
                <a:gd name="T13" fmla="*/ 147 h 147"/>
                <a:gd name="T14" fmla="*/ 21 w 187"/>
                <a:gd name="T15" fmla="*/ 44 h 147"/>
                <a:gd name="T16" fmla="*/ 13 w 187"/>
                <a:gd name="T17" fmla="*/ 0 h 147"/>
                <a:gd name="T18" fmla="*/ 13 w 187"/>
                <a:gd name="T19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" h="147">
                  <a:moveTo>
                    <a:pt x="13" y="0"/>
                  </a:moveTo>
                  <a:cubicBezTo>
                    <a:pt x="13" y="0"/>
                    <a:pt x="13" y="0"/>
                    <a:pt x="13" y="1"/>
                  </a:cubicBezTo>
                  <a:cubicBezTo>
                    <a:pt x="13" y="10"/>
                    <a:pt x="13" y="49"/>
                    <a:pt x="1" y="71"/>
                  </a:cubicBezTo>
                  <a:cubicBezTo>
                    <a:pt x="1" y="72"/>
                    <a:pt x="0" y="73"/>
                    <a:pt x="0" y="74"/>
                  </a:cubicBezTo>
                  <a:cubicBezTo>
                    <a:pt x="0" y="99"/>
                    <a:pt x="139" y="147"/>
                    <a:pt x="184" y="147"/>
                  </a:cubicBezTo>
                  <a:cubicBezTo>
                    <a:pt x="185" y="147"/>
                    <a:pt x="187" y="147"/>
                    <a:pt x="187" y="147"/>
                  </a:cubicBezTo>
                  <a:cubicBezTo>
                    <a:pt x="187" y="147"/>
                    <a:pt x="187" y="147"/>
                    <a:pt x="187" y="147"/>
                  </a:cubicBezTo>
                  <a:cubicBezTo>
                    <a:pt x="117" y="124"/>
                    <a:pt x="21" y="44"/>
                    <a:pt x="21" y="44"/>
                  </a:cubicBezTo>
                  <a:cubicBezTo>
                    <a:pt x="20" y="20"/>
                    <a:pt x="13" y="0"/>
                    <a:pt x="13" y="0"/>
                  </a:cubicBezTo>
                  <a:cubicBezTo>
                    <a:pt x="13" y="0"/>
                    <a:pt x="13" y="0"/>
                    <a:pt x="13" y="0"/>
                  </a:cubicBezTo>
                </a:path>
              </a:pathLst>
            </a:custGeom>
            <a:solidFill>
              <a:srgbClr val="BAD7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4"/>
            <p:cNvSpPr>
              <a:spLocks/>
            </p:cNvSpPr>
            <p:nvPr/>
          </p:nvSpPr>
          <p:spPr bwMode="auto">
            <a:xfrm>
              <a:off x="1870" y="643"/>
              <a:ext cx="1116" cy="470"/>
            </a:xfrm>
            <a:custGeom>
              <a:avLst/>
              <a:gdLst>
                <a:gd name="T0" fmla="*/ 110 w 331"/>
                <a:gd name="T1" fmla="*/ 3 h 139"/>
                <a:gd name="T2" fmla="*/ 62 w 331"/>
                <a:gd name="T3" fmla="*/ 9 h 139"/>
                <a:gd name="T4" fmla="*/ 4 w 331"/>
                <a:gd name="T5" fmla="*/ 15 h 139"/>
                <a:gd name="T6" fmla="*/ 134 w 331"/>
                <a:gd name="T7" fmla="*/ 102 h 139"/>
                <a:gd name="T8" fmla="*/ 331 w 331"/>
                <a:gd name="T9" fmla="*/ 137 h 139"/>
                <a:gd name="T10" fmla="*/ 208 w 331"/>
                <a:gd name="T11" fmla="*/ 78 h 139"/>
                <a:gd name="T12" fmla="*/ 110 w 331"/>
                <a:gd name="T13" fmla="*/ 3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1" h="139">
                  <a:moveTo>
                    <a:pt x="110" y="3"/>
                  </a:moveTo>
                  <a:cubicBezTo>
                    <a:pt x="105" y="4"/>
                    <a:pt x="84" y="7"/>
                    <a:pt x="62" y="9"/>
                  </a:cubicBezTo>
                  <a:cubicBezTo>
                    <a:pt x="29" y="12"/>
                    <a:pt x="0" y="6"/>
                    <a:pt x="4" y="15"/>
                  </a:cubicBezTo>
                  <a:cubicBezTo>
                    <a:pt x="8" y="23"/>
                    <a:pt x="59" y="74"/>
                    <a:pt x="134" y="102"/>
                  </a:cubicBezTo>
                  <a:cubicBezTo>
                    <a:pt x="208" y="130"/>
                    <a:pt x="301" y="139"/>
                    <a:pt x="331" y="137"/>
                  </a:cubicBezTo>
                  <a:cubicBezTo>
                    <a:pt x="331" y="137"/>
                    <a:pt x="270" y="115"/>
                    <a:pt x="208" y="78"/>
                  </a:cubicBezTo>
                  <a:cubicBezTo>
                    <a:pt x="147" y="40"/>
                    <a:pt x="123" y="0"/>
                    <a:pt x="110" y="3"/>
                  </a:cubicBezTo>
                  <a:close/>
                </a:path>
              </a:pathLst>
            </a:custGeom>
            <a:solidFill>
              <a:srgbClr val="F7FC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55"/>
            <p:cNvSpPr>
              <a:spLocks/>
            </p:cNvSpPr>
            <p:nvPr/>
          </p:nvSpPr>
          <p:spPr bwMode="auto">
            <a:xfrm>
              <a:off x="2399" y="423"/>
              <a:ext cx="587" cy="683"/>
            </a:xfrm>
            <a:custGeom>
              <a:avLst/>
              <a:gdLst>
                <a:gd name="T0" fmla="*/ 174 w 174"/>
                <a:gd name="T1" fmla="*/ 202 h 202"/>
                <a:gd name="T2" fmla="*/ 110 w 174"/>
                <a:gd name="T3" fmla="*/ 114 h 202"/>
                <a:gd name="T4" fmla="*/ 69 w 174"/>
                <a:gd name="T5" fmla="*/ 4 h 202"/>
                <a:gd name="T6" fmla="*/ 30 w 174"/>
                <a:gd name="T7" fmla="*/ 27 h 202"/>
                <a:gd name="T8" fmla="*/ 0 w 174"/>
                <a:gd name="T9" fmla="*/ 55 h 202"/>
                <a:gd name="T10" fmla="*/ 174 w 174"/>
                <a:gd name="T11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202">
                  <a:moveTo>
                    <a:pt x="174" y="202"/>
                  </a:moveTo>
                  <a:cubicBezTo>
                    <a:pt x="174" y="202"/>
                    <a:pt x="134" y="160"/>
                    <a:pt x="110" y="114"/>
                  </a:cubicBezTo>
                  <a:cubicBezTo>
                    <a:pt x="79" y="54"/>
                    <a:pt x="72" y="8"/>
                    <a:pt x="69" y="4"/>
                  </a:cubicBezTo>
                  <a:cubicBezTo>
                    <a:pt x="65" y="0"/>
                    <a:pt x="52" y="10"/>
                    <a:pt x="30" y="27"/>
                  </a:cubicBezTo>
                  <a:cubicBezTo>
                    <a:pt x="14" y="39"/>
                    <a:pt x="0" y="55"/>
                    <a:pt x="0" y="55"/>
                  </a:cubicBezTo>
                  <a:cubicBezTo>
                    <a:pt x="0" y="55"/>
                    <a:pt x="105" y="178"/>
                    <a:pt x="174" y="202"/>
                  </a:cubicBezTo>
                  <a:close/>
                </a:path>
              </a:pathLst>
            </a:custGeom>
            <a:solidFill>
              <a:srgbClr val="F7FC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6"/>
            <p:cNvSpPr>
              <a:spLocks/>
            </p:cNvSpPr>
            <p:nvPr/>
          </p:nvSpPr>
          <p:spPr bwMode="auto">
            <a:xfrm>
              <a:off x="1917" y="683"/>
              <a:ext cx="877" cy="390"/>
            </a:xfrm>
            <a:custGeom>
              <a:avLst/>
              <a:gdLst>
                <a:gd name="T0" fmla="*/ 79 w 260"/>
                <a:gd name="T1" fmla="*/ 0 h 115"/>
                <a:gd name="T2" fmla="*/ 10 w 260"/>
                <a:gd name="T3" fmla="*/ 14 h 115"/>
                <a:gd name="T4" fmla="*/ 260 w 260"/>
                <a:gd name="T5" fmla="*/ 115 h 115"/>
                <a:gd name="T6" fmla="*/ 82 w 260"/>
                <a:gd name="T7" fmla="*/ 51 h 115"/>
                <a:gd name="T8" fmla="*/ 52 w 260"/>
                <a:gd name="T9" fmla="*/ 10 h 115"/>
                <a:gd name="T10" fmla="*/ 79 w 260"/>
                <a:gd name="T11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0" h="115">
                  <a:moveTo>
                    <a:pt x="79" y="0"/>
                  </a:moveTo>
                  <a:cubicBezTo>
                    <a:pt x="43" y="9"/>
                    <a:pt x="0" y="2"/>
                    <a:pt x="10" y="14"/>
                  </a:cubicBezTo>
                  <a:cubicBezTo>
                    <a:pt x="20" y="26"/>
                    <a:pt x="119" y="103"/>
                    <a:pt x="260" y="115"/>
                  </a:cubicBezTo>
                  <a:cubicBezTo>
                    <a:pt x="260" y="115"/>
                    <a:pt x="137" y="85"/>
                    <a:pt x="82" y="51"/>
                  </a:cubicBezTo>
                  <a:cubicBezTo>
                    <a:pt x="18" y="12"/>
                    <a:pt x="42" y="13"/>
                    <a:pt x="52" y="10"/>
                  </a:cubicBezTo>
                  <a:cubicBezTo>
                    <a:pt x="71" y="6"/>
                    <a:pt x="79" y="0"/>
                    <a:pt x="7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57"/>
            <p:cNvSpPr>
              <a:spLocks/>
            </p:cNvSpPr>
            <p:nvPr/>
          </p:nvSpPr>
          <p:spPr bwMode="auto">
            <a:xfrm>
              <a:off x="2436" y="480"/>
              <a:ext cx="483" cy="579"/>
            </a:xfrm>
            <a:custGeom>
              <a:avLst/>
              <a:gdLst>
                <a:gd name="T0" fmla="*/ 143 w 143"/>
                <a:gd name="T1" fmla="*/ 171 h 171"/>
                <a:gd name="T2" fmla="*/ 0 w 143"/>
                <a:gd name="T3" fmla="*/ 40 h 171"/>
                <a:gd name="T4" fmla="*/ 44 w 143"/>
                <a:gd name="T5" fmla="*/ 0 h 171"/>
                <a:gd name="T6" fmla="*/ 17 w 143"/>
                <a:gd name="T7" fmla="*/ 31 h 171"/>
                <a:gd name="T8" fmla="*/ 30 w 143"/>
                <a:gd name="T9" fmla="*/ 60 h 171"/>
                <a:gd name="T10" fmla="*/ 143 w 143"/>
                <a:gd name="T11" fmla="*/ 17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171">
                  <a:moveTo>
                    <a:pt x="143" y="171"/>
                  </a:moveTo>
                  <a:cubicBezTo>
                    <a:pt x="143" y="171"/>
                    <a:pt x="47" y="97"/>
                    <a:pt x="0" y="40"/>
                  </a:cubicBezTo>
                  <a:cubicBezTo>
                    <a:pt x="0" y="40"/>
                    <a:pt x="19" y="13"/>
                    <a:pt x="44" y="0"/>
                  </a:cubicBezTo>
                  <a:cubicBezTo>
                    <a:pt x="44" y="0"/>
                    <a:pt x="24" y="19"/>
                    <a:pt x="17" y="31"/>
                  </a:cubicBezTo>
                  <a:cubicBezTo>
                    <a:pt x="15" y="36"/>
                    <a:pt x="20" y="48"/>
                    <a:pt x="30" y="60"/>
                  </a:cubicBezTo>
                  <a:cubicBezTo>
                    <a:pt x="52" y="89"/>
                    <a:pt x="143" y="171"/>
                    <a:pt x="143" y="17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8"/>
            <p:cNvSpPr>
              <a:spLocks/>
            </p:cNvSpPr>
            <p:nvPr/>
          </p:nvSpPr>
          <p:spPr bwMode="auto">
            <a:xfrm>
              <a:off x="5422" y="1645"/>
              <a:ext cx="536" cy="165"/>
            </a:xfrm>
            <a:custGeom>
              <a:avLst/>
              <a:gdLst>
                <a:gd name="T0" fmla="*/ 159 w 159"/>
                <a:gd name="T1" fmla="*/ 15 h 49"/>
                <a:gd name="T2" fmla="*/ 4 w 159"/>
                <a:gd name="T3" fmla="*/ 43 h 49"/>
                <a:gd name="T4" fmla="*/ 0 w 159"/>
                <a:gd name="T5" fmla="*/ 39 h 49"/>
                <a:gd name="T6" fmla="*/ 0 w 159"/>
                <a:gd name="T7" fmla="*/ 19 h 49"/>
                <a:gd name="T8" fmla="*/ 159 w 159"/>
                <a:gd name="T9" fmla="*/ 15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49">
                  <a:moveTo>
                    <a:pt x="159" y="15"/>
                  </a:moveTo>
                  <a:cubicBezTo>
                    <a:pt x="159" y="15"/>
                    <a:pt x="78" y="49"/>
                    <a:pt x="4" y="43"/>
                  </a:cubicBezTo>
                  <a:cubicBezTo>
                    <a:pt x="2" y="43"/>
                    <a:pt x="0" y="41"/>
                    <a:pt x="0" y="39"/>
                  </a:cubicBezTo>
                  <a:cubicBezTo>
                    <a:pt x="1" y="35"/>
                    <a:pt x="1" y="28"/>
                    <a:pt x="0" y="19"/>
                  </a:cubicBezTo>
                  <a:cubicBezTo>
                    <a:pt x="0" y="0"/>
                    <a:pt x="159" y="15"/>
                    <a:pt x="159" y="15"/>
                  </a:cubicBezTo>
                </a:path>
              </a:pathLst>
            </a:custGeom>
            <a:solidFill>
              <a:srgbClr val="A9CB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9"/>
            <p:cNvSpPr>
              <a:spLocks/>
            </p:cNvSpPr>
            <p:nvPr/>
          </p:nvSpPr>
          <p:spPr bwMode="auto">
            <a:xfrm>
              <a:off x="5422" y="1645"/>
              <a:ext cx="536" cy="142"/>
            </a:xfrm>
            <a:custGeom>
              <a:avLst/>
              <a:gdLst>
                <a:gd name="T0" fmla="*/ 0 w 159"/>
                <a:gd name="T1" fmla="*/ 19 h 42"/>
                <a:gd name="T2" fmla="*/ 1 w 159"/>
                <a:gd name="T3" fmla="*/ 33 h 42"/>
                <a:gd name="T4" fmla="*/ 159 w 159"/>
                <a:gd name="T5" fmla="*/ 15 h 42"/>
                <a:gd name="T6" fmla="*/ 0 w 159"/>
                <a:gd name="T7" fmla="*/ 19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" h="42">
                  <a:moveTo>
                    <a:pt x="0" y="19"/>
                  </a:moveTo>
                  <a:cubicBezTo>
                    <a:pt x="1" y="25"/>
                    <a:pt x="1" y="29"/>
                    <a:pt x="1" y="33"/>
                  </a:cubicBezTo>
                  <a:cubicBezTo>
                    <a:pt x="75" y="42"/>
                    <a:pt x="159" y="15"/>
                    <a:pt x="159" y="15"/>
                  </a:cubicBezTo>
                  <a:cubicBezTo>
                    <a:pt x="159" y="15"/>
                    <a:pt x="0" y="0"/>
                    <a:pt x="0" y="19"/>
                  </a:cubicBezTo>
                </a:path>
              </a:pathLst>
            </a:custGeom>
            <a:solidFill>
              <a:srgbClr val="8CB8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60"/>
            <p:cNvSpPr>
              <a:spLocks/>
            </p:cNvSpPr>
            <p:nvPr/>
          </p:nvSpPr>
          <p:spPr bwMode="auto">
            <a:xfrm>
              <a:off x="5398" y="1431"/>
              <a:ext cx="560" cy="302"/>
            </a:xfrm>
            <a:custGeom>
              <a:avLst/>
              <a:gdLst>
                <a:gd name="T0" fmla="*/ 0 w 166"/>
                <a:gd name="T1" fmla="*/ 0 h 89"/>
                <a:gd name="T2" fmla="*/ 6 w 166"/>
                <a:gd name="T3" fmla="*/ 58 h 89"/>
                <a:gd name="T4" fmla="*/ 166 w 166"/>
                <a:gd name="T5" fmla="*/ 78 h 89"/>
                <a:gd name="T6" fmla="*/ 74 w 166"/>
                <a:gd name="T7" fmla="*/ 26 h 89"/>
                <a:gd name="T8" fmla="*/ 0 w 166"/>
                <a:gd name="T9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" h="89">
                  <a:moveTo>
                    <a:pt x="0" y="0"/>
                  </a:moveTo>
                  <a:cubicBezTo>
                    <a:pt x="0" y="0"/>
                    <a:pt x="11" y="36"/>
                    <a:pt x="6" y="58"/>
                  </a:cubicBezTo>
                  <a:cubicBezTo>
                    <a:pt x="1" y="79"/>
                    <a:pt x="132" y="89"/>
                    <a:pt x="166" y="78"/>
                  </a:cubicBezTo>
                  <a:cubicBezTo>
                    <a:pt x="166" y="78"/>
                    <a:pt x="108" y="51"/>
                    <a:pt x="74" y="26"/>
                  </a:cubicBezTo>
                  <a:cubicBezTo>
                    <a:pt x="40" y="1"/>
                    <a:pt x="0" y="0"/>
                    <a:pt x="0" y="0"/>
                  </a:cubicBezTo>
                </a:path>
              </a:pathLst>
            </a:custGeom>
            <a:solidFill>
              <a:srgbClr val="CCE4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61"/>
            <p:cNvSpPr>
              <a:spLocks/>
            </p:cNvSpPr>
            <p:nvPr/>
          </p:nvSpPr>
          <p:spPr bwMode="auto">
            <a:xfrm>
              <a:off x="5398" y="1431"/>
              <a:ext cx="560" cy="278"/>
            </a:xfrm>
            <a:custGeom>
              <a:avLst/>
              <a:gdLst>
                <a:gd name="T0" fmla="*/ 0 w 166"/>
                <a:gd name="T1" fmla="*/ 0 h 82"/>
                <a:gd name="T2" fmla="*/ 7 w 166"/>
                <a:gd name="T3" fmla="*/ 44 h 82"/>
                <a:gd name="T4" fmla="*/ 6 w 166"/>
                <a:gd name="T5" fmla="*/ 58 h 82"/>
                <a:gd name="T6" fmla="*/ 5 w 166"/>
                <a:gd name="T7" fmla="*/ 59 h 82"/>
                <a:gd name="T8" fmla="*/ 119 w 166"/>
                <a:gd name="T9" fmla="*/ 82 h 82"/>
                <a:gd name="T10" fmla="*/ 166 w 166"/>
                <a:gd name="T11" fmla="*/ 78 h 82"/>
                <a:gd name="T12" fmla="*/ 166 w 166"/>
                <a:gd name="T13" fmla="*/ 78 h 82"/>
                <a:gd name="T14" fmla="*/ 15 w 166"/>
                <a:gd name="T15" fmla="*/ 33 h 82"/>
                <a:gd name="T16" fmla="*/ 0 w 166"/>
                <a:gd name="T17" fmla="*/ 0 h 82"/>
                <a:gd name="T18" fmla="*/ 0 w 166"/>
                <a:gd name="T19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82">
                  <a:moveTo>
                    <a:pt x="0" y="0"/>
                  </a:moveTo>
                  <a:cubicBezTo>
                    <a:pt x="0" y="0"/>
                    <a:pt x="7" y="23"/>
                    <a:pt x="7" y="44"/>
                  </a:cubicBezTo>
                  <a:cubicBezTo>
                    <a:pt x="7" y="49"/>
                    <a:pt x="7" y="53"/>
                    <a:pt x="6" y="58"/>
                  </a:cubicBezTo>
                  <a:cubicBezTo>
                    <a:pt x="5" y="58"/>
                    <a:pt x="5" y="58"/>
                    <a:pt x="5" y="59"/>
                  </a:cubicBezTo>
                  <a:cubicBezTo>
                    <a:pt x="5" y="73"/>
                    <a:pt x="70" y="82"/>
                    <a:pt x="119" y="82"/>
                  </a:cubicBezTo>
                  <a:cubicBezTo>
                    <a:pt x="139" y="82"/>
                    <a:pt x="156" y="81"/>
                    <a:pt x="166" y="78"/>
                  </a:cubicBezTo>
                  <a:cubicBezTo>
                    <a:pt x="166" y="78"/>
                    <a:pt x="166" y="78"/>
                    <a:pt x="166" y="78"/>
                  </a:cubicBezTo>
                  <a:cubicBezTo>
                    <a:pt x="106" y="75"/>
                    <a:pt x="15" y="33"/>
                    <a:pt x="15" y="33"/>
                  </a:cubicBezTo>
                  <a:cubicBezTo>
                    <a:pt x="10" y="14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BAD7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62"/>
            <p:cNvSpPr>
              <a:spLocks/>
            </p:cNvSpPr>
            <p:nvPr/>
          </p:nvSpPr>
          <p:spPr bwMode="auto">
            <a:xfrm>
              <a:off x="5000" y="1482"/>
              <a:ext cx="958" cy="281"/>
            </a:xfrm>
            <a:custGeom>
              <a:avLst/>
              <a:gdLst>
                <a:gd name="T0" fmla="*/ 84 w 284"/>
                <a:gd name="T1" fmla="*/ 5 h 83"/>
                <a:gd name="T2" fmla="*/ 49 w 284"/>
                <a:gd name="T3" fmla="*/ 19 h 83"/>
                <a:gd name="T4" fmla="*/ 5 w 284"/>
                <a:gd name="T5" fmla="*/ 36 h 83"/>
                <a:gd name="T6" fmla="*/ 123 w 284"/>
                <a:gd name="T7" fmla="*/ 77 h 83"/>
                <a:gd name="T8" fmla="*/ 284 w 284"/>
                <a:gd name="T9" fmla="*/ 63 h 83"/>
                <a:gd name="T10" fmla="*/ 176 w 284"/>
                <a:gd name="T11" fmla="*/ 42 h 83"/>
                <a:gd name="T12" fmla="*/ 84 w 284"/>
                <a:gd name="T13" fmla="*/ 5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4" h="83">
                  <a:moveTo>
                    <a:pt x="84" y="5"/>
                  </a:moveTo>
                  <a:cubicBezTo>
                    <a:pt x="81" y="6"/>
                    <a:pt x="65" y="13"/>
                    <a:pt x="49" y="19"/>
                  </a:cubicBezTo>
                  <a:cubicBezTo>
                    <a:pt x="23" y="28"/>
                    <a:pt x="0" y="30"/>
                    <a:pt x="5" y="36"/>
                  </a:cubicBezTo>
                  <a:cubicBezTo>
                    <a:pt x="9" y="41"/>
                    <a:pt x="60" y="70"/>
                    <a:pt x="123" y="77"/>
                  </a:cubicBezTo>
                  <a:cubicBezTo>
                    <a:pt x="187" y="83"/>
                    <a:pt x="261" y="71"/>
                    <a:pt x="284" y="63"/>
                  </a:cubicBezTo>
                  <a:cubicBezTo>
                    <a:pt x="284" y="63"/>
                    <a:pt x="231" y="59"/>
                    <a:pt x="176" y="42"/>
                  </a:cubicBezTo>
                  <a:cubicBezTo>
                    <a:pt x="120" y="26"/>
                    <a:pt x="94" y="0"/>
                    <a:pt x="84" y="5"/>
                  </a:cubicBezTo>
                  <a:close/>
                </a:path>
              </a:pathLst>
            </a:custGeom>
            <a:solidFill>
              <a:srgbClr val="F7FC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63"/>
            <p:cNvSpPr>
              <a:spLocks/>
            </p:cNvSpPr>
            <p:nvPr/>
          </p:nvSpPr>
          <p:spPr bwMode="auto">
            <a:xfrm>
              <a:off x="5398" y="1242"/>
              <a:ext cx="560" cy="453"/>
            </a:xfrm>
            <a:custGeom>
              <a:avLst/>
              <a:gdLst>
                <a:gd name="T0" fmla="*/ 166 w 166"/>
                <a:gd name="T1" fmla="*/ 134 h 134"/>
                <a:gd name="T2" fmla="*/ 98 w 166"/>
                <a:gd name="T3" fmla="*/ 79 h 134"/>
                <a:gd name="T4" fmla="*/ 43 w 166"/>
                <a:gd name="T5" fmla="*/ 2 h 134"/>
                <a:gd name="T6" fmla="*/ 17 w 166"/>
                <a:gd name="T7" fmla="*/ 28 h 134"/>
                <a:gd name="T8" fmla="*/ 0 w 166"/>
                <a:gd name="T9" fmla="*/ 56 h 134"/>
                <a:gd name="T10" fmla="*/ 166 w 166"/>
                <a:gd name="T11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6" h="134">
                  <a:moveTo>
                    <a:pt x="166" y="134"/>
                  </a:moveTo>
                  <a:cubicBezTo>
                    <a:pt x="166" y="134"/>
                    <a:pt x="125" y="110"/>
                    <a:pt x="98" y="79"/>
                  </a:cubicBezTo>
                  <a:cubicBezTo>
                    <a:pt x="61" y="39"/>
                    <a:pt x="46" y="5"/>
                    <a:pt x="43" y="2"/>
                  </a:cubicBezTo>
                  <a:cubicBezTo>
                    <a:pt x="39" y="0"/>
                    <a:pt x="31" y="11"/>
                    <a:pt x="17" y="28"/>
                  </a:cubicBezTo>
                  <a:cubicBezTo>
                    <a:pt x="8" y="41"/>
                    <a:pt x="0" y="56"/>
                    <a:pt x="0" y="56"/>
                  </a:cubicBezTo>
                  <a:cubicBezTo>
                    <a:pt x="0" y="56"/>
                    <a:pt x="107" y="129"/>
                    <a:pt x="166" y="134"/>
                  </a:cubicBezTo>
                  <a:close/>
                </a:path>
              </a:pathLst>
            </a:custGeom>
            <a:solidFill>
              <a:srgbClr val="F7FC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64"/>
            <p:cNvSpPr>
              <a:spLocks/>
            </p:cNvSpPr>
            <p:nvPr/>
          </p:nvSpPr>
          <p:spPr bwMode="auto">
            <a:xfrm>
              <a:off x="5041" y="1533"/>
              <a:ext cx="759" cy="244"/>
            </a:xfrm>
            <a:custGeom>
              <a:avLst/>
              <a:gdLst>
                <a:gd name="T0" fmla="*/ 61 w 225"/>
                <a:gd name="T1" fmla="*/ 0 h 72"/>
                <a:gd name="T2" fmla="*/ 10 w 225"/>
                <a:gd name="T3" fmla="*/ 25 h 72"/>
                <a:gd name="T4" fmla="*/ 225 w 225"/>
                <a:gd name="T5" fmla="*/ 52 h 72"/>
                <a:gd name="T6" fmla="*/ 74 w 225"/>
                <a:gd name="T7" fmla="*/ 39 h 72"/>
                <a:gd name="T8" fmla="*/ 42 w 225"/>
                <a:gd name="T9" fmla="*/ 14 h 72"/>
                <a:gd name="T10" fmla="*/ 61 w 225"/>
                <a:gd name="T11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72">
                  <a:moveTo>
                    <a:pt x="61" y="0"/>
                  </a:moveTo>
                  <a:cubicBezTo>
                    <a:pt x="35" y="15"/>
                    <a:pt x="0" y="18"/>
                    <a:pt x="10" y="25"/>
                  </a:cubicBezTo>
                  <a:cubicBezTo>
                    <a:pt x="21" y="33"/>
                    <a:pt x="113" y="72"/>
                    <a:pt x="225" y="52"/>
                  </a:cubicBezTo>
                  <a:cubicBezTo>
                    <a:pt x="225" y="52"/>
                    <a:pt x="123" y="54"/>
                    <a:pt x="74" y="39"/>
                  </a:cubicBezTo>
                  <a:cubicBezTo>
                    <a:pt x="16" y="22"/>
                    <a:pt x="35" y="18"/>
                    <a:pt x="42" y="14"/>
                  </a:cubicBezTo>
                  <a:cubicBezTo>
                    <a:pt x="56" y="7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65"/>
            <p:cNvSpPr>
              <a:spLocks/>
            </p:cNvSpPr>
            <p:nvPr/>
          </p:nvSpPr>
          <p:spPr bwMode="auto">
            <a:xfrm>
              <a:off x="5429" y="1293"/>
              <a:ext cx="465" cy="382"/>
            </a:xfrm>
            <a:custGeom>
              <a:avLst/>
              <a:gdLst>
                <a:gd name="T0" fmla="*/ 138 w 138"/>
                <a:gd name="T1" fmla="*/ 113 h 113"/>
                <a:gd name="T2" fmla="*/ 0 w 138"/>
                <a:gd name="T3" fmla="*/ 40 h 113"/>
                <a:gd name="T4" fmla="*/ 26 w 138"/>
                <a:gd name="T5" fmla="*/ 0 h 113"/>
                <a:gd name="T6" fmla="*/ 12 w 138"/>
                <a:gd name="T7" fmla="*/ 29 h 113"/>
                <a:gd name="T8" fmla="*/ 27 w 138"/>
                <a:gd name="T9" fmla="*/ 50 h 113"/>
                <a:gd name="T10" fmla="*/ 138 w 138"/>
                <a:gd name="T11" fmla="*/ 113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8" h="113">
                  <a:moveTo>
                    <a:pt x="138" y="113"/>
                  </a:moveTo>
                  <a:cubicBezTo>
                    <a:pt x="138" y="113"/>
                    <a:pt x="48" y="75"/>
                    <a:pt x="0" y="40"/>
                  </a:cubicBezTo>
                  <a:cubicBezTo>
                    <a:pt x="0" y="40"/>
                    <a:pt x="9" y="16"/>
                    <a:pt x="26" y="0"/>
                  </a:cubicBezTo>
                  <a:cubicBezTo>
                    <a:pt x="26" y="0"/>
                    <a:pt x="14" y="19"/>
                    <a:pt x="12" y="29"/>
                  </a:cubicBezTo>
                  <a:cubicBezTo>
                    <a:pt x="11" y="34"/>
                    <a:pt x="17" y="42"/>
                    <a:pt x="27" y="50"/>
                  </a:cubicBezTo>
                  <a:cubicBezTo>
                    <a:pt x="51" y="68"/>
                    <a:pt x="138" y="113"/>
                    <a:pt x="138" y="1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Oval 67"/>
            <p:cNvSpPr>
              <a:spLocks noChangeArrowheads="1"/>
            </p:cNvSpPr>
            <p:nvPr/>
          </p:nvSpPr>
          <p:spPr bwMode="auto">
            <a:xfrm>
              <a:off x="-452" y="-68"/>
              <a:ext cx="58" cy="54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Oval 68"/>
            <p:cNvSpPr>
              <a:spLocks noChangeArrowheads="1"/>
            </p:cNvSpPr>
            <p:nvPr/>
          </p:nvSpPr>
          <p:spPr bwMode="auto">
            <a:xfrm>
              <a:off x="682" y="1001"/>
              <a:ext cx="54" cy="55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Oval 69"/>
            <p:cNvSpPr>
              <a:spLocks noChangeArrowheads="1"/>
            </p:cNvSpPr>
            <p:nvPr/>
          </p:nvSpPr>
          <p:spPr bwMode="auto">
            <a:xfrm>
              <a:off x="5344" y="785"/>
              <a:ext cx="54" cy="57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70"/>
            <p:cNvSpPr>
              <a:spLocks noChangeArrowheads="1"/>
            </p:cNvSpPr>
            <p:nvPr/>
          </p:nvSpPr>
          <p:spPr bwMode="auto">
            <a:xfrm>
              <a:off x="3486" y="-38"/>
              <a:ext cx="54" cy="58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71"/>
            <p:cNvSpPr>
              <a:spLocks noChangeArrowheads="1"/>
            </p:cNvSpPr>
            <p:nvPr/>
          </p:nvSpPr>
          <p:spPr bwMode="auto">
            <a:xfrm>
              <a:off x="3371" y="680"/>
              <a:ext cx="54" cy="54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72"/>
            <p:cNvSpPr>
              <a:spLocks noChangeArrowheads="1"/>
            </p:cNvSpPr>
            <p:nvPr/>
          </p:nvSpPr>
          <p:spPr bwMode="auto">
            <a:xfrm>
              <a:off x="5041" y="-95"/>
              <a:ext cx="57" cy="54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73"/>
            <p:cNvSpPr>
              <a:spLocks noChangeArrowheads="1"/>
            </p:cNvSpPr>
            <p:nvPr/>
          </p:nvSpPr>
          <p:spPr bwMode="auto">
            <a:xfrm>
              <a:off x="1920" y="148"/>
              <a:ext cx="54" cy="58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74"/>
            <p:cNvSpPr>
              <a:spLocks noChangeArrowheads="1"/>
            </p:cNvSpPr>
            <p:nvPr/>
          </p:nvSpPr>
          <p:spPr bwMode="auto">
            <a:xfrm>
              <a:off x="-738" y="484"/>
              <a:ext cx="57" cy="57"/>
            </a:xfrm>
            <a:prstGeom prst="ellipse">
              <a:avLst/>
            </a:prstGeom>
            <a:solidFill>
              <a:srgbClr val="FFED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70262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454900" y="1130300"/>
            <a:ext cx="2235200" cy="4597400"/>
          </a:xfrm>
          <a:prstGeom prst="roundRect">
            <a:avLst/>
          </a:prstGeom>
          <a:solidFill>
            <a:schemeClr val="bg1"/>
          </a:solidFill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CD51E-2405-463E-9BB7-92FD0B4B2C4F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7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C305B-8011-4389-AE70-8C7854999665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91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C0BE0-3AC1-4387-B550-C3D56222FAF9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860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48241-9C30-48F1-988E-9E07422FB97B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114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828FD-1DC1-40CE-9C3C-227EEABDB919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556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36799"/>
            <a:ext cx="10515600" cy="384016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19C06-7688-4616-BA2F-D6C8F89F88A0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023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2F819-158C-4969-9D4B-1533C6CAF08C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82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06CA3-17AA-4BCE-BF76-D083BBC09ED1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838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B7351-B670-444D-BE7A-8EBBC6367541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053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4772-1E81-4B99-B6C2-32B587A3F498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2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113-ED94-4EA5-B103-41161012A403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442450" y="1914203"/>
            <a:ext cx="1978025" cy="183977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1238643" y="1914203"/>
            <a:ext cx="1978025" cy="183977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442450" y="4345274"/>
            <a:ext cx="1978025" cy="183977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1238643" y="4345274"/>
            <a:ext cx="1978025" cy="183977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5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371" y="551544"/>
            <a:ext cx="4474029" cy="2931886"/>
          </a:xfrm>
        </p:spPr>
        <p:txBody>
          <a:bodyPr/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12829-9E1D-440B-9FC2-FAC74EC3581A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854876" y="-396006"/>
            <a:ext cx="7651418" cy="8701048"/>
          </a:xfrm>
          <a:custGeom>
            <a:avLst/>
            <a:gdLst>
              <a:gd name="connsiteX0" fmla="*/ 1690667 w 7651418"/>
              <a:gd name="connsiteY0" fmla="*/ 417 h 8701048"/>
              <a:gd name="connsiteX1" fmla="*/ 2050216 w 7651418"/>
              <a:gd name="connsiteY1" fmla="*/ 14248 h 8701048"/>
              <a:gd name="connsiteX2" fmla="*/ 2052600 w 7651418"/>
              <a:gd name="connsiteY2" fmla="*/ 396006 h 8701048"/>
              <a:gd name="connsiteX3" fmla="*/ 7651418 w 7651418"/>
              <a:gd name="connsiteY3" fmla="*/ 396006 h 8701048"/>
              <a:gd name="connsiteX4" fmla="*/ 7651418 w 7651418"/>
              <a:gd name="connsiteY4" fmla="*/ 7254006 h 8701048"/>
              <a:gd name="connsiteX5" fmla="*/ 2095432 w 7651418"/>
              <a:gd name="connsiteY5" fmla="*/ 7254006 h 8701048"/>
              <a:gd name="connsiteX6" fmla="*/ 2104469 w 7651418"/>
              <a:gd name="connsiteY6" fmla="*/ 8701048 h 8701048"/>
              <a:gd name="connsiteX7" fmla="*/ 1399162 w 7651418"/>
              <a:gd name="connsiteY7" fmla="*/ 6967941 h 8701048"/>
              <a:gd name="connsiteX8" fmla="*/ 404496 w 7651418"/>
              <a:gd name="connsiteY8" fmla="*/ 4001458 h 8701048"/>
              <a:gd name="connsiteX9" fmla="*/ 892786 w 7651418"/>
              <a:gd name="connsiteY9" fmla="*/ 2278983 h 8701048"/>
              <a:gd name="connsiteX10" fmla="*/ 24715 w 7651418"/>
              <a:gd name="connsiteY10" fmla="*/ 450183 h 8701048"/>
              <a:gd name="connsiteX11" fmla="*/ 1690667 w 7651418"/>
              <a:gd name="connsiteY11" fmla="*/ 417 h 8701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651418" h="8701048">
                <a:moveTo>
                  <a:pt x="1690667" y="417"/>
                </a:moveTo>
                <a:cubicBezTo>
                  <a:pt x="1830584" y="-1514"/>
                  <a:pt x="1954705" y="3283"/>
                  <a:pt x="2050216" y="14248"/>
                </a:cubicBezTo>
                <a:lnTo>
                  <a:pt x="2052600" y="396006"/>
                </a:lnTo>
                <a:lnTo>
                  <a:pt x="7651418" y="396006"/>
                </a:lnTo>
                <a:lnTo>
                  <a:pt x="7651418" y="7254006"/>
                </a:lnTo>
                <a:lnTo>
                  <a:pt x="2095432" y="7254006"/>
                </a:lnTo>
                <a:lnTo>
                  <a:pt x="2104469" y="8701048"/>
                </a:lnTo>
                <a:cubicBezTo>
                  <a:pt x="1869367" y="8123346"/>
                  <a:pt x="1682492" y="7751206"/>
                  <a:pt x="1399162" y="6967941"/>
                </a:cubicBezTo>
                <a:cubicBezTo>
                  <a:pt x="1115833" y="6184676"/>
                  <a:pt x="488893" y="4782951"/>
                  <a:pt x="404496" y="4001458"/>
                </a:cubicBezTo>
                <a:cubicBezTo>
                  <a:pt x="320100" y="3219965"/>
                  <a:pt x="956083" y="2870862"/>
                  <a:pt x="892786" y="2278983"/>
                </a:cubicBezTo>
                <a:cubicBezTo>
                  <a:pt x="829489" y="1687104"/>
                  <a:pt x="-168190" y="827639"/>
                  <a:pt x="24715" y="450183"/>
                </a:cubicBezTo>
                <a:cubicBezTo>
                  <a:pt x="181450" y="143500"/>
                  <a:pt x="1084361" y="8786"/>
                  <a:pt x="1690667" y="417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5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3095-44D6-4A33-A789-F6F1401FA7AD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presentationstemplate.com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82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-145108" y="-1077939"/>
            <a:ext cx="1237274" cy="8701048"/>
          </a:xfrm>
          <a:custGeom>
            <a:avLst/>
            <a:gdLst>
              <a:gd name="connsiteX0" fmla="*/ 0 w 1237274"/>
              <a:gd name="connsiteY0" fmla="*/ 0 h 8701048"/>
              <a:gd name="connsiteX1" fmla="*/ 414669 w 1237274"/>
              <a:gd name="connsiteY1" fmla="*/ 1733107 h 8701048"/>
              <a:gd name="connsiteX2" fmla="*/ 999460 w 1237274"/>
              <a:gd name="connsiteY2" fmla="*/ 4699590 h 8701048"/>
              <a:gd name="connsiteX3" fmla="*/ 712381 w 1237274"/>
              <a:gd name="connsiteY3" fmla="*/ 6422065 h 8701048"/>
              <a:gd name="connsiteX4" fmla="*/ 1222744 w 1237274"/>
              <a:gd name="connsiteY4" fmla="*/ 8250865 h 8701048"/>
              <a:gd name="connsiteX5" fmla="*/ 31897 w 1237274"/>
              <a:gd name="connsiteY5" fmla="*/ 8686800 h 8701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7274" h="8701048">
                <a:moveTo>
                  <a:pt x="0" y="0"/>
                </a:moveTo>
                <a:cubicBezTo>
                  <a:pt x="138223" y="577702"/>
                  <a:pt x="248092" y="949842"/>
                  <a:pt x="414669" y="1733107"/>
                </a:cubicBezTo>
                <a:cubicBezTo>
                  <a:pt x="581246" y="2516372"/>
                  <a:pt x="949841" y="3918097"/>
                  <a:pt x="999460" y="4699590"/>
                </a:cubicBezTo>
                <a:cubicBezTo>
                  <a:pt x="1049079" y="5481083"/>
                  <a:pt x="675167" y="5830186"/>
                  <a:pt x="712381" y="6422065"/>
                </a:cubicBezTo>
                <a:cubicBezTo>
                  <a:pt x="749595" y="7013944"/>
                  <a:pt x="1336158" y="7873409"/>
                  <a:pt x="1222744" y="8250865"/>
                </a:cubicBezTo>
                <a:cubicBezTo>
                  <a:pt x="1109330" y="8628321"/>
                  <a:pt x="331381" y="8745279"/>
                  <a:pt x="31897" y="86868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 rot="10800000">
            <a:off x="10720666" y="-921524"/>
            <a:ext cx="2104468" cy="8701048"/>
          </a:xfrm>
          <a:custGeom>
            <a:avLst/>
            <a:gdLst>
              <a:gd name="connsiteX0" fmla="*/ 0 w 1237274"/>
              <a:gd name="connsiteY0" fmla="*/ 0 h 8701048"/>
              <a:gd name="connsiteX1" fmla="*/ 414669 w 1237274"/>
              <a:gd name="connsiteY1" fmla="*/ 1733107 h 8701048"/>
              <a:gd name="connsiteX2" fmla="*/ 999460 w 1237274"/>
              <a:gd name="connsiteY2" fmla="*/ 4699590 h 8701048"/>
              <a:gd name="connsiteX3" fmla="*/ 712381 w 1237274"/>
              <a:gd name="connsiteY3" fmla="*/ 6422065 h 8701048"/>
              <a:gd name="connsiteX4" fmla="*/ 1222744 w 1237274"/>
              <a:gd name="connsiteY4" fmla="*/ 8250865 h 8701048"/>
              <a:gd name="connsiteX5" fmla="*/ 31897 w 1237274"/>
              <a:gd name="connsiteY5" fmla="*/ 8686800 h 8701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37274" h="8701048">
                <a:moveTo>
                  <a:pt x="0" y="0"/>
                </a:moveTo>
                <a:cubicBezTo>
                  <a:pt x="138223" y="577702"/>
                  <a:pt x="248092" y="949842"/>
                  <a:pt x="414669" y="1733107"/>
                </a:cubicBezTo>
                <a:cubicBezTo>
                  <a:pt x="581246" y="2516372"/>
                  <a:pt x="949841" y="3918097"/>
                  <a:pt x="999460" y="4699590"/>
                </a:cubicBezTo>
                <a:cubicBezTo>
                  <a:pt x="1049079" y="5481083"/>
                  <a:pt x="675167" y="5830186"/>
                  <a:pt x="712381" y="6422065"/>
                </a:cubicBezTo>
                <a:cubicBezTo>
                  <a:pt x="749595" y="7013944"/>
                  <a:pt x="1336158" y="7873409"/>
                  <a:pt x="1222744" y="8250865"/>
                </a:cubicBezTo>
                <a:cubicBezTo>
                  <a:pt x="1109330" y="8628321"/>
                  <a:pt x="331381" y="8745279"/>
                  <a:pt x="31897" y="868680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6387B-B072-4F7A-9DE4-AB77EAB520F9}" type="datetime1">
              <a:rPr lang="en-US" smtClean="0"/>
              <a:pPr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928100" y="6356350"/>
            <a:ext cx="2425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presentationstemplate.com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1C4EC-560A-4EE1-9661-E897930DF8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85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60" r:id="rId8"/>
    <p:sldLayoutId id="2147483655" r:id="rId9"/>
    <p:sldLayoutId id="2147483662" r:id="rId10"/>
    <p:sldLayoutId id="2147483656" r:id="rId11"/>
    <p:sldLayoutId id="2147483657" r:id="rId12"/>
    <p:sldLayoutId id="2147483658" r:id="rId13"/>
    <p:sldLayoutId id="2147483659" r:id="rId14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8000" b="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0245" y="2142853"/>
            <a:ext cx="9161909" cy="3139705"/>
          </a:xfrm>
        </p:spPr>
        <p:txBody>
          <a:bodyPr anchor="ctr" anchorCtr="0">
            <a:prstTxWarp prst="textArchUp">
              <a:avLst/>
            </a:prstTxWarp>
            <a:noAutofit/>
          </a:bodyPr>
          <a:lstStyle/>
          <a:p>
            <a:r>
              <a:rPr lang="ar-JO" sz="8000" b="1" dirty="0">
                <a:latin typeface="Patrick Hand SC" panose="00000500000000000000" pitchFamily="2" charset="0"/>
                <a:cs typeface="Chilanka Regular" panose="02000503000000000000" pitchFamily="2" charset="0"/>
              </a:rPr>
              <a:t>صرح الشهيد </a:t>
            </a:r>
            <a:endParaRPr lang="en-US" b="1" dirty="0">
              <a:solidFill>
                <a:schemeClr val="accent5"/>
              </a:solidFill>
              <a:latin typeface="Patrick Hand SC" panose="00000500000000000000" pitchFamily="2" charset="0"/>
              <a:cs typeface="Chilanka Regular" panose="02000503000000000000" pitchFamily="2" charset="0"/>
            </a:endParaRPr>
          </a:p>
        </p:txBody>
      </p:sp>
      <p:sp>
        <p:nvSpPr>
          <p:cNvPr id="92" name="Freeform 66"/>
          <p:cNvSpPr>
            <a:spLocks/>
          </p:cNvSpPr>
          <p:nvPr/>
        </p:nvSpPr>
        <p:spPr bwMode="auto">
          <a:xfrm>
            <a:off x="320424" y="581669"/>
            <a:ext cx="1386854" cy="628590"/>
          </a:xfrm>
          <a:custGeom>
            <a:avLst/>
            <a:gdLst>
              <a:gd name="T0" fmla="*/ 357 w 374"/>
              <a:gd name="T1" fmla="*/ 135 h 169"/>
              <a:gd name="T2" fmla="*/ 315 w 374"/>
              <a:gd name="T3" fmla="*/ 135 h 169"/>
              <a:gd name="T4" fmla="*/ 259 w 374"/>
              <a:gd name="T5" fmla="*/ 85 h 169"/>
              <a:gd name="T6" fmla="*/ 259 w 374"/>
              <a:gd name="T7" fmla="*/ 59 h 169"/>
              <a:gd name="T8" fmla="*/ 201 w 374"/>
              <a:gd name="T9" fmla="*/ 0 h 169"/>
              <a:gd name="T10" fmla="*/ 142 w 374"/>
              <a:gd name="T11" fmla="*/ 59 h 169"/>
              <a:gd name="T12" fmla="*/ 142 w 374"/>
              <a:gd name="T13" fmla="*/ 76 h 169"/>
              <a:gd name="T14" fmla="*/ 107 w 374"/>
              <a:gd name="T15" fmla="*/ 53 h 169"/>
              <a:gd name="T16" fmla="*/ 67 w 374"/>
              <a:gd name="T17" fmla="*/ 93 h 169"/>
              <a:gd name="T18" fmla="*/ 67 w 374"/>
              <a:gd name="T19" fmla="*/ 135 h 169"/>
              <a:gd name="T20" fmla="*/ 18 w 374"/>
              <a:gd name="T21" fmla="*/ 135 h 169"/>
              <a:gd name="T22" fmla="*/ 0 w 374"/>
              <a:gd name="T23" fmla="*/ 152 h 169"/>
              <a:gd name="T24" fmla="*/ 18 w 374"/>
              <a:gd name="T25" fmla="*/ 169 h 169"/>
              <a:gd name="T26" fmla="*/ 357 w 374"/>
              <a:gd name="T27" fmla="*/ 169 h 169"/>
              <a:gd name="T28" fmla="*/ 374 w 374"/>
              <a:gd name="T29" fmla="*/ 152 h 169"/>
              <a:gd name="T30" fmla="*/ 357 w 374"/>
              <a:gd name="T31" fmla="*/ 13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74" h="169">
                <a:moveTo>
                  <a:pt x="357" y="135"/>
                </a:moveTo>
                <a:cubicBezTo>
                  <a:pt x="315" y="135"/>
                  <a:pt x="315" y="135"/>
                  <a:pt x="315" y="135"/>
                </a:cubicBezTo>
                <a:cubicBezTo>
                  <a:pt x="312" y="107"/>
                  <a:pt x="288" y="85"/>
                  <a:pt x="259" y="85"/>
                </a:cubicBezTo>
                <a:cubicBezTo>
                  <a:pt x="259" y="59"/>
                  <a:pt x="259" y="59"/>
                  <a:pt x="259" y="59"/>
                </a:cubicBezTo>
                <a:cubicBezTo>
                  <a:pt x="259" y="26"/>
                  <a:pt x="233" y="0"/>
                  <a:pt x="201" y="0"/>
                </a:cubicBezTo>
                <a:cubicBezTo>
                  <a:pt x="169" y="0"/>
                  <a:pt x="142" y="26"/>
                  <a:pt x="142" y="59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36" y="63"/>
                  <a:pt x="122" y="53"/>
                  <a:pt x="107" y="53"/>
                </a:cubicBezTo>
                <a:cubicBezTo>
                  <a:pt x="85" y="53"/>
                  <a:pt x="67" y="71"/>
                  <a:pt x="67" y="93"/>
                </a:cubicBezTo>
                <a:cubicBezTo>
                  <a:pt x="67" y="135"/>
                  <a:pt x="67" y="135"/>
                  <a:pt x="67" y="135"/>
                </a:cubicBezTo>
                <a:cubicBezTo>
                  <a:pt x="18" y="135"/>
                  <a:pt x="18" y="135"/>
                  <a:pt x="18" y="135"/>
                </a:cubicBezTo>
                <a:cubicBezTo>
                  <a:pt x="8" y="135"/>
                  <a:pt x="0" y="142"/>
                  <a:pt x="0" y="152"/>
                </a:cubicBezTo>
                <a:cubicBezTo>
                  <a:pt x="0" y="162"/>
                  <a:pt x="8" y="169"/>
                  <a:pt x="18" y="169"/>
                </a:cubicBezTo>
                <a:cubicBezTo>
                  <a:pt x="357" y="169"/>
                  <a:pt x="357" y="169"/>
                  <a:pt x="357" y="169"/>
                </a:cubicBezTo>
                <a:cubicBezTo>
                  <a:pt x="366" y="169"/>
                  <a:pt x="374" y="162"/>
                  <a:pt x="374" y="152"/>
                </a:cubicBezTo>
                <a:cubicBezTo>
                  <a:pt x="374" y="142"/>
                  <a:pt x="366" y="135"/>
                  <a:pt x="357" y="1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Freeform 66"/>
          <p:cNvSpPr>
            <a:spLocks/>
          </p:cNvSpPr>
          <p:nvPr/>
        </p:nvSpPr>
        <p:spPr bwMode="auto">
          <a:xfrm>
            <a:off x="9933657" y="477677"/>
            <a:ext cx="2003425" cy="908050"/>
          </a:xfrm>
          <a:custGeom>
            <a:avLst/>
            <a:gdLst>
              <a:gd name="T0" fmla="*/ 357 w 374"/>
              <a:gd name="T1" fmla="*/ 135 h 169"/>
              <a:gd name="T2" fmla="*/ 315 w 374"/>
              <a:gd name="T3" fmla="*/ 135 h 169"/>
              <a:gd name="T4" fmla="*/ 259 w 374"/>
              <a:gd name="T5" fmla="*/ 85 h 169"/>
              <a:gd name="T6" fmla="*/ 259 w 374"/>
              <a:gd name="T7" fmla="*/ 59 h 169"/>
              <a:gd name="T8" fmla="*/ 201 w 374"/>
              <a:gd name="T9" fmla="*/ 0 h 169"/>
              <a:gd name="T10" fmla="*/ 142 w 374"/>
              <a:gd name="T11" fmla="*/ 59 h 169"/>
              <a:gd name="T12" fmla="*/ 142 w 374"/>
              <a:gd name="T13" fmla="*/ 76 h 169"/>
              <a:gd name="T14" fmla="*/ 107 w 374"/>
              <a:gd name="T15" fmla="*/ 53 h 169"/>
              <a:gd name="T16" fmla="*/ 67 w 374"/>
              <a:gd name="T17" fmla="*/ 93 h 169"/>
              <a:gd name="T18" fmla="*/ 67 w 374"/>
              <a:gd name="T19" fmla="*/ 135 h 169"/>
              <a:gd name="T20" fmla="*/ 18 w 374"/>
              <a:gd name="T21" fmla="*/ 135 h 169"/>
              <a:gd name="T22" fmla="*/ 0 w 374"/>
              <a:gd name="T23" fmla="*/ 152 h 169"/>
              <a:gd name="T24" fmla="*/ 18 w 374"/>
              <a:gd name="T25" fmla="*/ 169 h 169"/>
              <a:gd name="T26" fmla="*/ 357 w 374"/>
              <a:gd name="T27" fmla="*/ 169 h 169"/>
              <a:gd name="T28" fmla="*/ 374 w 374"/>
              <a:gd name="T29" fmla="*/ 152 h 169"/>
              <a:gd name="T30" fmla="*/ 357 w 374"/>
              <a:gd name="T31" fmla="*/ 13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74" h="169">
                <a:moveTo>
                  <a:pt x="357" y="135"/>
                </a:moveTo>
                <a:cubicBezTo>
                  <a:pt x="315" y="135"/>
                  <a:pt x="315" y="135"/>
                  <a:pt x="315" y="135"/>
                </a:cubicBezTo>
                <a:cubicBezTo>
                  <a:pt x="312" y="107"/>
                  <a:pt x="288" y="85"/>
                  <a:pt x="259" y="85"/>
                </a:cubicBezTo>
                <a:cubicBezTo>
                  <a:pt x="259" y="59"/>
                  <a:pt x="259" y="59"/>
                  <a:pt x="259" y="59"/>
                </a:cubicBezTo>
                <a:cubicBezTo>
                  <a:pt x="259" y="26"/>
                  <a:pt x="233" y="0"/>
                  <a:pt x="201" y="0"/>
                </a:cubicBezTo>
                <a:cubicBezTo>
                  <a:pt x="169" y="0"/>
                  <a:pt x="142" y="26"/>
                  <a:pt x="142" y="59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36" y="63"/>
                  <a:pt x="122" y="53"/>
                  <a:pt x="107" y="53"/>
                </a:cubicBezTo>
                <a:cubicBezTo>
                  <a:pt x="85" y="53"/>
                  <a:pt x="67" y="71"/>
                  <a:pt x="67" y="93"/>
                </a:cubicBezTo>
                <a:cubicBezTo>
                  <a:pt x="67" y="135"/>
                  <a:pt x="67" y="135"/>
                  <a:pt x="67" y="135"/>
                </a:cubicBezTo>
                <a:cubicBezTo>
                  <a:pt x="18" y="135"/>
                  <a:pt x="18" y="135"/>
                  <a:pt x="18" y="135"/>
                </a:cubicBezTo>
                <a:cubicBezTo>
                  <a:pt x="8" y="135"/>
                  <a:pt x="0" y="142"/>
                  <a:pt x="0" y="152"/>
                </a:cubicBezTo>
                <a:cubicBezTo>
                  <a:pt x="0" y="162"/>
                  <a:pt x="8" y="169"/>
                  <a:pt x="18" y="169"/>
                </a:cubicBezTo>
                <a:cubicBezTo>
                  <a:pt x="357" y="169"/>
                  <a:pt x="357" y="169"/>
                  <a:pt x="357" y="169"/>
                </a:cubicBezTo>
                <a:cubicBezTo>
                  <a:pt x="366" y="169"/>
                  <a:pt x="374" y="162"/>
                  <a:pt x="374" y="152"/>
                </a:cubicBezTo>
                <a:cubicBezTo>
                  <a:pt x="374" y="142"/>
                  <a:pt x="366" y="135"/>
                  <a:pt x="357" y="1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Freeform 66"/>
          <p:cNvSpPr>
            <a:spLocks/>
          </p:cNvSpPr>
          <p:nvPr/>
        </p:nvSpPr>
        <p:spPr bwMode="auto">
          <a:xfrm>
            <a:off x="1285382" y="2430147"/>
            <a:ext cx="1885672" cy="854680"/>
          </a:xfrm>
          <a:custGeom>
            <a:avLst/>
            <a:gdLst>
              <a:gd name="T0" fmla="*/ 357 w 374"/>
              <a:gd name="T1" fmla="*/ 135 h 169"/>
              <a:gd name="T2" fmla="*/ 315 w 374"/>
              <a:gd name="T3" fmla="*/ 135 h 169"/>
              <a:gd name="T4" fmla="*/ 259 w 374"/>
              <a:gd name="T5" fmla="*/ 85 h 169"/>
              <a:gd name="T6" fmla="*/ 259 w 374"/>
              <a:gd name="T7" fmla="*/ 59 h 169"/>
              <a:gd name="T8" fmla="*/ 201 w 374"/>
              <a:gd name="T9" fmla="*/ 0 h 169"/>
              <a:gd name="T10" fmla="*/ 142 w 374"/>
              <a:gd name="T11" fmla="*/ 59 h 169"/>
              <a:gd name="T12" fmla="*/ 142 w 374"/>
              <a:gd name="T13" fmla="*/ 76 h 169"/>
              <a:gd name="T14" fmla="*/ 107 w 374"/>
              <a:gd name="T15" fmla="*/ 53 h 169"/>
              <a:gd name="T16" fmla="*/ 67 w 374"/>
              <a:gd name="T17" fmla="*/ 93 h 169"/>
              <a:gd name="T18" fmla="*/ 67 w 374"/>
              <a:gd name="T19" fmla="*/ 135 h 169"/>
              <a:gd name="T20" fmla="*/ 18 w 374"/>
              <a:gd name="T21" fmla="*/ 135 h 169"/>
              <a:gd name="T22" fmla="*/ 0 w 374"/>
              <a:gd name="T23" fmla="*/ 152 h 169"/>
              <a:gd name="T24" fmla="*/ 18 w 374"/>
              <a:gd name="T25" fmla="*/ 169 h 169"/>
              <a:gd name="T26" fmla="*/ 357 w 374"/>
              <a:gd name="T27" fmla="*/ 169 h 169"/>
              <a:gd name="T28" fmla="*/ 374 w 374"/>
              <a:gd name="T29" fmla="*/ 152 h 169"/>
              <a:gd name="T30" fmla="*/ 357 w 374"/>
              <a:gd name="T31" fmla="*/ 13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74" h="169">
                <a:moveTo>
                  <a:pt x="357" y="135"/>
                </a:moveTo>
                <a:cubicBezTo>
                  <a:pt x="315" y="135"/>
                  <a:pt x="315" y="135"/>
                  <a:pt x="315" y="135"/>
                </a:cubicBezTo>
                <a:cubicBezTo>
                  <a:pt x="312" y="107"/>
                  <a:pt x="288" y="85"/>
                  <a:pt x="259" y="85"/>
                </a:cubicBezTo>
                <a:cubicBezTo>
                  <a:pt x="259" y="59"/>
                  <a:pt x="259" y="59"/>
                  <a:pt x="259" y="59"/>
                </a:cubicBezTo>
                <a:cubicBezTo>
                  <a:pt x="259" y="26"/>
                  <a:pt x="233" y="0"/>
                  <a:pt x="201" y="0"/>
                </a:cubicBezTo>
                <a:cubicBezTo>
                  <a:pt x="169" y="0"/>
                  <a:pt x="142" y="26"/>
                  <a:pt x="142" y="59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36" y="63"/>
                  <a:pt x="122" y="53"/>
                  <a:pt x="107" y="53"/>
                </a:cubicBezTo>
                <a:cubicBezTo>
                  <a:pt x="85" y="53"/>
                  <a:pt x="67" y="71"/>
                  <a:pt x="67" y="93"/>
                </a:cubicBezTo>
                <a:cubicBezTo>
                  <a:pt x="67" y="135"/>
                  <a:pt x="67" y="135"/>
                  <a:pt x="67" y="135"/>
                </a:cubicBezTo>
                <a:cubicBezTo>
                  <a:pt x="18" y="135"/>
                  <a:pt x="18" y="135"/>
                  <a:pt x="18" y="135"/>
                </a:cubicBezTo>
                <a:cubicBezTo>
                  <a:pt x="8" y="135"/>
                  <a:pt x="0" y="142"/>
                  <a:pt x="0" y="152"/>
                </a:cubicBezTo>
                <a:cubicBezTo>
                  <a:pt x="0" y="162"/>
                  <a:pt x="8" y="169"/>
                  <a:pt x="18" y="169"/>
                </a:cubicBezTo>
                <a:cubicBezTo>
                  <a:pt x="357" y="169"/>
                  <a:pt x="357" y="169"/>
                  <a:pt x="357" y="169"/>
                </a:cubicBezTo>
                <a:cubicBezTo>
                  <a:pt x="366" y="169"/>
                  <a:pt x="374" y="162"/>
                  <a:pt x="374" y="152"/>
                </a:cubicBezTo>
                <a:cubicBezTo>
                  <a:pt x="374" y="142"/>
                  <a:pt x="366" y="135"/>
                  <a:pt x="357" y="1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Freeform 66"/>
          <p:cNvSpPr>
            <a:spLocks/>
          </p:cNvSpPr>
          <p:nvPr/>
        </p:nvSpPr>
        <p:spPr bwMode="auto">
          <a:xfrm>
            <a:off x="9114987" y="2779399"/>
            <a:ext cx="1386854" cy="628590"/>
          </a:xfrm>
          <a:custGeom>
            <a:avLst/>
            <a:gdLst>
              <a:gd name="T0" fmla="*/ 357 w 374"/>
              <a:gd name="T1" fmla="*/ 135 h 169"/>
              <a:gd name="T2" fmla="*/ 315 w 374"/>
              <a:gd name="T3" fmla="*/ 135 h 169"/>
              <a:gd name="T4" fmla="*/ 259 w 374"/>
              <a:gd name="T5" fmla="*/ 85 h 169"/>
              <a:gd name="T6" fmla="*/ 259 w 374"/>
              <a:gd name="T7" fmla="*/ 59 h 169"/>
              <a:gd name="T8" fmla="*/ 201 w 374"/>
              <a:gd name="T9" fmla="*/ 0 h 169"/>
              <a:gd name="T10" fmla="*/ 142 w 374"/>
              <a:gd name="T11" fmla="*/ 59 h 169"/>
              <a:gd name="T12" fmla="*/ 142 w 374"/>
              <a:gd name="T13" fmla="*/ 76 h 169"/>
              <a:gd name="T14" fmla="*/ 107 w 374"/>
              <a:gd name="T15" fmla="*/ 53 h 169"/>
              <a:gd name="T16" fmla="*/ 67 w 374"/>
              <a:gd name="T17" fmla="*/ 93 h 169"/>
              <a:gd name="T18" fmla="*/ 67 w 374"/>
              <a:gd name="T19" fmla="*/ 135 h 169"/>
              <a:gd name="T20" fmla="*/ 18 w 374"/>
              <a:gd name="T21" fmla="*/ 135 h 169"/>
              <a:gd name="T22" fmla="*/ 0 w 374"/>
              <a:gd name="T23" fmla="*/ 152 h 169"/>
              <a:gd name="T24" fmla="*/ 18 w 374"/>
              <a:gd name="T25" fmla="*/ 169 h 169"/>
              <a:gd name="T26" fmla="*/ 357 w 374"/>
              <a:gd name="T27" fmla="*/ 169 h 169"/>
              <a:gd name="T28" fmla="*/ 374 w 374"/>
              <a:gd name="T29" fmla="*/ 152 h 169"/>
              <a:gd name="T30" fmla="*/ 357 w 374"/>
              <a:gd name="T31" fmla="*/ 135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74" h="169">
                <a:moveTo>
                  <a:pt x="357" y="135"/>
                </a:moveTo>
                <a:cubicBezTo>
                  <a:pt x="315" y="135"/>
                  <a:pt x="315" y="135"/>
                  <a:pt x="315" y="135"/>
                </a:cubicBezTo>
                <a:cubicBezTo>
                  <a:pt x="312" y="107"/>
                  <a:pt x="288" y="85"/>
                  <a:pt x="259" y="85"/>
                </a:cubicBezTo>
                <a:cubicBezTo>
                  <a:pt x="259" y="59"/>
                  <a:pt x="259" y="59"/>
                  <a:pt x="259" y="59"/>
                </a:cubicBezTo>
                <a:cubicBezTo>
                  <a:pt x="259" y="26"/>
                  <a:pt x="233" y="0"/>
                  <a:pt x="201" y="0"/>
                </a:cubicBezTo>
                <a:cubicBezTo>
                  <a:pt x="169" y="0"/>
                  <a:pt x="142" y="26"/>
                  <a:pt x="142" y="59"/>
                </a:cubicBezTo>
                <a:cubicBezTo>
                  <a:pt x="142" y="76"/>
                  <a:pt x="142" y="76"/>
                  <a:pt x="142" y="76"/>
                </a:cubicBezTo>
                <a:cubicBezTo>
                  <a:pt x="136" y="63"/>
                  <a:pt x="122" y="53"/>
                  <a:pt x="107" y="53"/>
                </a:cubicBezTo>
                <a:cubicBezTo>
                  <a:pt x="85" y="53"/>
                  <a:pt x="67" y="71"/>
                  <a:pt x="67" y="93"/>
                </a:cubicBezTo>
                <a:cubicBezTo>
                  <a:pt x="67" y="135"/>
                  <a:pt x="67" y="135"/>
                  <a:pt x="67" y="135"/>
                </a:cubicBezTo>
                <a:cubicBezTo>
                  <a:pt x="18" y="135"/>
                  <a:pt x="18" y="135"/>
                  <a:pt x="18" y="135"/>
                </a:cubicBezTo>
                <a:cubicBezTo>
                  <a:pt x="8" y="135"/>
                  <a:pt x="0" y="142"/>
                  <a:pt x="0" y="152"/>
                </a:cubicBezTo>
                <a:cubicBezTo>
                  <a:pt x="0" y="162"/>
                  <a:pt x="8" y="169"/>
                  <a:pt x="18" y="169"/>
                </a:cubicBezTo>
                <a:cubicBezTo>
                  <a:pt x="357" y="169"/>
                  <a:pt x="357" y="169"/>
                  <a:pt x="357" y="169"/>
                </a:cubicBezTo>
                <a:cubicBezTo>
                  <a:pt x="366" y="169"/>
                  <a:pt x="374" y="162"/>
                  <a:pt x="374" y="152"/>
                </a:cubicBezTo>
                <a:cubicBezTo>
                  <a:pt x="374" y="142"/>
                  <a:pt x="366" y="135"/>
                  <a:pt x="357" y="1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086226" y="4901254"/>
            <a:ext cx="76581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3200" dirty="0"/>
              <a:t>المجموعة </a:t>
            </a:r>
            <a:r>
              <a:rPr lang="ar-JO" sz="3200"/>
              <a:t>رقم 2 (فرح) : </a:t>
            </a:r>
            <a:r>
              <a:rPr lang="ar-JO" sz="3200" dirty="0"/>
              <a:t>زينة، أمير، تيم </a:t>
            </a:r>
            <a:r>
              <a:rPr lang="ar-JO" sz="3200"/>
              <a:t>، رين </a:t>
            </a:r>
            <a:endParaRPr lang="ar-JO" sz="3200" dirty="0"/>
          </a:p>
          <a:p>
            <a:pPr algn="ctr"/>
            <a:r>
              <a:rPr lang="ar-JO" sz="3200" dirty="0"/>
              <a:t>الرابع (د)</a:t>
            </a:r>
            <a:endParaRPr lang="en-US" sz="3200" dirty="0"/>
          </a:p>
        </p:txBody>
      </p:sp>
      <p:sp>
        <p:nvSpPr>
          <p:cNvPr id="3" name="AutoShape 2">
            <a:extLst>
              <a:ext uri="{FF2B5EF4-FFF2-40B4-BE49-F238E27FC236}">
                <a16:creationId xmlns:a16="http://schemas.microsoft.com/office/drawing/2014/main" id="{223FBCBC-75F1-4C28-AF5C-E21A6B72D0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91200" y="327139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00043F9A-D3EE-4579-A7D4-2B9E149C7E3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7014" y="3276599"/>
            <a:ext cx="3171386" cy="628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11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408373"/>
            <a:ext cx="10749970" cy="18738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JO" sz="5400" b="1" dirty="0"/>
              <a:t>ما هو صرح الشهيد؟</a:t>
            </a:r>
            <a:br>
              <a:rPr lang="ar-JO" sz="5400" b="1" dirty="0"/>
            </a:b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2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D5A9E7-10BC-2FAF-02EB-999E3E6F9CAE}"/>
              </a:ext>
            </a:extLst>
          </p:cNvPr>
          <p:cNvSpPr txBox="1"/>
          <p:nvPr/>
        </p:nvSpPr>
        <p:spPr>
          <a:xfrm>
            <a:off x="640080" y="2759090"/>
            <a:ext cx="4230500" cy="3557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 rtl="1"/>
            <a:r>
              <a:rPr lang="ar-JO" sz="2800" b="1" dirty="0"/>
              <a:t>صرح الشهيد</a:t>
            </a:r>
            <a:r>
              <a:rPr lang="ar-JO" sz="2800" dirty="0"/>
              <a:t> هو معلم وطني أردني بُني لتكريم شهداء الجيش العربي الأردني الذين ضحّوا بحياتهم دفاعًا عن الوطن.</a:t>
            </a:r>
          </a:p>
          <a:p>
            <a:pPr algn="just" rtl="1"/>
            <a:r>
              <a:rPr lang="ar-JO" sz="2800" dirty="0"/>
              <a:t> يُعدّ من أهم الصروح التاريخية والعسكرية في الأردن، ويجسّد روح الفداء والانتماء الوطني.</a:t>
            </a:r>
          </a:p>
          <a:p>
            <a:pPr marL="114300" algn="just" rtl="1">
              <a:lnSpc>
                <a:spcPct val="90000"/>
              </a:lnSpc>
              <a:spcAft>
                <a:spcPts val="600"/>
              </a:spcAft>
            </a:pPr>
            <a:endParaRPr lang="ar-JO" sz="28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2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9" name="Picture 8" descr="A group of people posing for a photo&#10;&#10;AI-generated content may be incorrect.">
            <a:extLst>
              <a:ext uri="{FF2B5EF4-FFF2-40B4-BE49-F238E27FC236}">
                <a16:creationId xmlns:a16="http://schemas.microsoft.com/office/drawing/2014/main" id="{0878D124-4884-DD07-C06D-C92191AD30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887093"/>
            <a:ext cx="5745573" cy="430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462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6B5E2835-4E47-45B3-9CFE-732FF7B05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Freeform: Shape 72">
            <a:extLst>
              <a:ext uri="{FF2B5EF4-FFF2-40B4-BE49-F238E27FC236}">
                <a16:creationId xmlns:a16="http://schemas.microsoft.com/office/drawing/2014/main" id="{5B45AD5D-AA52-4F7B-9362-576A39AD9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D5D5D5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4" name="Freeform: Shape 73">
            <a:extLst>
              <a:ext uri="{FF2B5EF4-FFF2-40B4-BE49-F238E27FC236}">
                <a16:creationId xmlns:a16="http://schemas.microsoft.com/office/drawing/2014/main" id="{AEDD7960-4866-4399-BEF6-DD1431AB4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655B2C-8E48-8ED2-B436-9A78D41C5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274562"/>
            <a:ext cx="4114800" cy="1012454"/>
          </a:xfrm>
        </p:spPr>
        <p:txBody>
          <a:bodyPr anchor="b">
            <a:normAutofit fontScale="90000"/>
          </a:bodyPr>
          <a:lstStyle/>
          <a:p>
            <a:r>
              <a:rPr lang="ar-JO" sz="5400" dirty="0"/>
              <a:t>موقع صرح الشهيد</a:t>
            </a:r>
            <a:endParaRPr lang="en-US" sz="5400" b="1" dirty="0">
              <a:solidFill>
                <a:schemeClr val="tx1"/>
              </a:solidFill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375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EC5EB-5163-6CFB-4717-712030ACF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3" y="2636520"/>
            <a:ext cx="3579469" cy="3288792"/>
          </a:xfrm>
        </p:spPr>
        <p:txBody>
          <a:bodyPr anchor="t">
            <a:normAutofit/>
          </a:bodyPr>
          <a:lstStyle/>
          <a:p>
            <a:pPr lvl="1" algn="just" rtl="1"/>
            <a:r>
              <a:rPr lang="ar-JO" dirty="0"/>
              <a:t>يقع في </a:t>
            </a:r>
            <a:r>
              <a:rPr lang="ar-JO" b="1" dirty="0"/>
              <a:t>المدينة الرياضية – عمّان</a:t>
            </a:r>
            <a:r>
              <a:rPr lang="ar-JO" dirty="0"/>
              <a:t>، بالقرب من استاد عمّان الدولي.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F4C769-AFF8-9798-F274-3E9B1B34B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presentationstemplate.com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8C99D18-6B03-CBE6-76B9-D08D8619C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6532" y="646404"/>
            <a:ext cx="4455673" cy="297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A building with a flag on the front&#10;&#10;AI-generated content may be incorrect.">
            <a:extLst>
              <a:ext uri="{FF2B5EF4-FFF2-40B4-BE49-F238E27FC236}">
                <a16:creationId xmlns:a16="http://schemas.microsoft.com/office/drawing/2014/main" id="{33912B4F-8F0C-3547-1B34-762AE83257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533" y="3872204"/>
            <a:ext cx="4545684" cy="265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47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C014A9-7519-2D77-39A5-977C89D618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5666830-9A19-4E01-8505-D6C7F9AC5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AE9FC877-7FB6-4D22-9988-35420644E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E41809D1-F12E-46BB-B804-5F209D325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FEEEEF-2E00-2E69-0066-6717C99D781D}"/>
              </a:ext>
            </a:extLst>
          </p:cNvPr>
          <p:cNvSpPr txBox="1"/>
          <p:nvPr/>
        </p:nvSpPr>
        <p:spPr>
          <a:xfrm>
            <a:off x="477980" y="1122363"/>
            <a:ext cx="4094019" cy="32626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dirty="0">
              <a:latin typeface="+mj-lt"/>
              <a:ea typeface="+mj-ea"/>
              <a:cs typeface="+mj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F4A6CA-A84C-65ED-4D20-CC7B1AADF17D}"/>
              </a:ext>
            </a:extLst>
          </p:cNvPr>
          <p:cNvSpPr/>
          <p:nvPr/>
        </p:nvSpPr>
        <p:spPr>
          <a:xfrm>
            <a:off x="4965431" y="2438400"/>
            <a:ext cx="6586489" cy="3785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F2035A0F-511C-07B7-51EF-93EBBBD2272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84866B-FE7A-0392-B0F1-BF89893199F4}"/>
              </a:ext>
            </a:extLst>
          </p:cNvPr>
          <p:cNvSpPr txBox="1"/>
          <p:nvPr/>
        </p:nvSpPr>
        <p:spPr>
          <a:xfrm flipH="1">
            <a:off x="477979" y="1269584"/>
            <a:ext cx="388991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JO" sz="4000" dirty="0"/>
              <a:t>تاريخ الإنشاء</a:t>
            </a:r>
            <a:endParaRPr lang="en-US" sz="4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94E66F-0911-B304-BA9B-6790F5FEEC44}"/>
              </a:ext>
            </a:extLst>
          </p:cNvPr>
          <p:cNvSpPr txBox="1"/>
          <p:nvPr/>
        </p:nvSpPr>
        <p:spPr>
          <a:xfrm>
            <a:off x="5663681" y="1623527"/>
            <a:ext cx="620485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buFont typeface="Arial" panose="020B0604020202020204" pitchFamily="34" charset="0"/>
              <a:buChar char="•"/>
            </a:pPr>
            <a:r>
              <a:rPr lang="ar-JO" sz="3200" dirty="0"/>
              <a:t>افتُتح الصرح سنة </a:t>
            </a:r>
            <a:r>
              <a:rPr lang="ar-JO" sz="3200" b="1" dirty="0"/>
              <a:t>1977</a:t>
            </a:r>
            <a:r>
              <a:rPr lang="ar-JO" sz="3200" dirty="0"/>
              <a:t> في عهد </a:t>
            </a:r>
            <a:r>
              <a:rPr lang="ar-JO" sz="3200" b="1" dirty="0"/>
              <a:t>جلالة الملك الحسين بن طلال</a:t>
            </a:r>
            <a:r>
              <a:rPr lang="ar-JO" sz="3200" dirty="0"/>
              <a:t> رحمه الله.</a:t>
            </a:r>
          </a:p>
          <a:p>
            <a:pPr algn="r" rtl="1"/>
            <a:endParaRPr lang="ar-JO" sz="3200" dirty="0"/>
          </a:p>
          <a:p>
            <a:pPr algn="r" rtl="1">
              <a:buFont typeface="Arial" panose="020B0604020202020204" pitchFamily="34" charset="0"/>
              <a:buChar char="•"/>
            </a:pPr>
            <a:r>
              <a:rPr lang="ar-JO" sz="3200" dirty="0"/>
              <a:t>صُمّم بطريقة تجمع بين الطابعين </a:t>
            </a:r>
            <a:r>
              <a:rPr lang="ar-JO" sz="3200" b="1" dirty="0"/>
              <a:t>الحديث والتراثي</a:t>
            </a:r>
            <a:r>
              <a:rPr lang="ar-JO" sz="3200" dirty="0"/>
              <a:t> ليكون رمزًا خالدًا لتضحيات الشهداء.</a:t>
            </a:r>
          </a:p>
        </p:txBody>
      </p:sp>
      <p:pic>
        <p:nvPicPr>
          <p:cNvPr id="13" name="Picture 12" descr="A group of people standing around a glass table&#10;&#10;AI-generated content may be incorrect.">
            <a:extLst>
              <a:ext uri="{FF2B5EF4-FFF2-40B4-BE49-F238E27FC236}">
                <a16:creationId xmlns:a16="http://schemas.microsoft.com/office/drawing/2014/main" id="{3C51C390-1A0B-93BC-21A2-2FC193CC9B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19" y="1977470"/>
            <a:ext cx="3428697" cy="419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911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5278130-DFE0-457B-8698-88DF69019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F99531B-1681-4D6E-BECB-18325B33A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344094-430A-400B-804B-910E696A1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78324" y="709375"/>
            <a:ext cx="10713676" cy="54333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3C67DF-7782-4E57-AB9B-F1B4811A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543451" y="1248213"/>
            <a:ext cx="5413238" cy="432633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4419B-BF58-B65E-D098-3D6CF70F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67" y="675564"/>
            <a:ext cx="3609833" cy="5204085"/>
          </a:xfrm>
        </p:spPr>
        <p:txBody>
          <a:bodyPr>
            <a:normAutofit/>
          </a:bodyPr>
          <a:lstStyle/>
          <a:p>
            <a:r>
              <a:rPr lang="ar-JO" dirty="0"/>
              <a:t>مكونات الصرح</a:t>
            </a:r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03A5AE3-BD30-455C-842B-7626C8BEF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365990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DBECAA5-1F2D-470D-875C-8F2C2CA3E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18001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5EE175-FF40-5F01-2722-0ACDEFF2B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28293" y="6134382"/>
            <a:ext cx="4114800" cy="72361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presentationstemplate.com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BB8FFDF-EDB8-EBB6-A32A-078B719B55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6252"/>
              </p:ext>
            </p:extLst>
          </p:nvPr>
        </p:nvGraphicFramePr>
        <p:xfrm>
          <a:off x="4657301" y="882199"/>
          <a:ext cx="6589260" cy="524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5888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8DED6BC-9A3E-48D4-AD7C-A56D63F547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B6E033A-DB2E-49B8-B600-B38E0C280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235" y="1371600"/>
            <a:ext cx="4529312" cy="3589977"/>
          </a:xfrm>
          <a:custGeom>
            <a:avLst/>
            <a:gdLst>
              <a:gd name="connsiteX0" fmla="*/ 5462602 w 5470628"/>
              <a:gd name="connsiteY0" fmla="*/ 1413608 h 3193741"/>
              <a:gd name="connsiteX1" fmla="*/ 5465724 w 5470628"/>
              <a:gd name="connsiteY1" fmla="*/ 1421881 h 3193741"/>
              <a:gd name="connsiteX2" fmla="*/ 5465025 w 5470628"/>
              <a:gd name="connsiteY2" fmla="*/ 1466556 h 3193741"/>
              <a:gd name="connsiteX3" fmla="*/ 5463208 w 5470628"/>
              <a:gd name="connsiteY3" fmla="*/ 1466226 h 3193741"/>
              <a:gd name="connsiteX4" fmla="*/ 5463242 w 5470628"/>
              <a:gd name="connsiteY4" fmla="*/ 1451866 h 3193741"/>
              <a:gd name="connsiteX5" fmla="*/ 5462894 w 5470628"/>
              <a:gd name="connsiteY5" fmla="*/ 1423194 h 3193741"/>
              <a:gd name="connsiteX6" fmla="*/ 5461417 w 5470628"/>
              <a:gd name="connsiteY6" fmla="*/ 1391849 h 3193741"/>
              <a:gd name="connsiteX7" fmla="*/ 5462246 w 5470628"/>
              <a:gd name="connsiteY7" fmla="*/ 1401944 h 3193741"/>
              <a:gd name="connsiteX8" fmla="*/ 5462602 w 5470628"/>
              <a:gd name="connsiteY8" fmla="*/ 1413608 h 3193741"/>
              <a:gd name="connsiteX9" fmla="*/ 5459078 w 5470628"/>
              <a:gd name="connsiteY9" fmla="*/ 1404268 h 3193741"/>
              <a:gd name="connsiteX10" fmla="*/ 5460137 w 5470628"/>
              <a:gd name="connsiteY10" fmla="*/ 1393780 h 3193741"/>
              <a:gd name="connsiteX11" fmla="*/ 5461417 w 5470628"/>
              <a:gd name="connsiteY11" fmla="*/ 1391849 h 3193741"/>
              <a:gd name="connsiteX12" fmla="*/ 614271 w 5470628"/>
              <a:gd name="connsiteY12" fmla="*/ 1052206 h 3193741"/>
              <a:gd name="connsiteX13" fmla="*/ 611497 w 5470628"/>
              <a:gd name="connsiteY13" fmla="*/ 1055389 h 3193741"/>
              <a:gd name="connsiteX14" fmla="*/ 630277 w 5470628"/>
              <a:gd name="connsiteY14" fmla="*/ 1065215 h 3193741"/>
              <a:gd name="connsiteX15" fmla="*/ 651856 w 5470628"/>
              <a:gd name="connsiteY15" fmla="*/ 1067584 h 3193741"/>
              <a:gd name="connsiteX16" fmla="*/ 614271 w 5470628"/>
              <a:gd name="connsiteY16" fmla="*/ 1052206 h 3193741"/>
              <a:gd name="connsiteX17" fmla="*/ 810628 w 5470628"/>
              <a:gd name="connsiteY17" fmla="*/ 695550 h 3193741"/>
              <a:gd name="connsiteX18" fmla="*/ 1033084 w 5470628"/>
              <a:gd name="connsiteY18" fmla="*/ 791270 h 3193741"/>
              <a:gd name="connsiteX19" fmla="*/ 1036153 w 5470628"/>
              <a:gd name="connsiteY19" fmla="*/ 788050 h 3193741"/>
              <a:gd name="connsiteX20" fmla="*/ 810628 w 5470628"/>
              <a:gd name="connsiteY20" fmla="*/ 695550 h 3193741"/>
              <a:gd name="connsiteX21" fmla="*/ 4850908 w 5470628"/>
              <a:gd name="connsiteY21" fmla="*/ 727 h 3193741"/>
              <a:gd name="connsiteX22" fmla="*/ 4858584 w 5470628"/>
              <a:gd name="connsiteY22" fmla="*/ 13795 h 3193741"/>
              <a:gd name="connsiteX23" fmla="*/ 4843408 w 5470628"/>
              <a:gd name="connsiteY23" fmla="*/ 37224 h 3193741"/>
              <a:gd name="connsiteX24" fmla="*/ 4871062 w 5470628"/>
              <a:gd name="connsiteY24" fmla="*/ 78954 h 3193741"/>
              <a:gd name="connsiteX25" fmla="*/ 4989038 w 5470628"/>
              <a:gd name="connsiteY25" fmla="*/ 66799 h 3193741"/>
              <a:gd name="connsiteX26" fmla="*/ 5002636 w 5470628"/>
              <a:gd name="connsiteY26" fmla="*/ 79388 h 3193741"/>
              <a:gd name="connsiteX27" fmla="*/ 5008332 w 5470628"/>
              <a:gd name="connsiteY27" fmla="*/ 140859 h 3193741"/>
              <a:gd name="connsiteX28" fmla="*/ 5014326 w 5470628"/>
              <a:gd name="connsiteY28" fmla="*/ 155555 h 3193741"/>
              <a:gd name="connsiteX29" fmla="*/ 5030704 w 5470628"/>
              <a:gd name="connsiteY29" fmla="*/ 221190 h 3193741"/>
              <a:gd name="connsiteX30" fmla="*/ 5097262 w 5470628"/>
              <a:gd name="connsiteY30" fmla="*/ 317759 h 3193741"/>
              <a:gd name="connsiteX31" fmla="*/ 5165084 w 5470628"/>
              <a:gd name="connsiteY31" fmla="*/ 373367 h 3193741"/>
              <a:gd name="connsiteX32" fmla="*/ 5174137 w 5470628"/>
              <a:gd name="connsiteY32" fmla="*/ 389353 h 3193741"/>
              <a:gd name="connsiteX33" fmla="*/ 5192507 w 5470628"/>
              <a:gd name="connsiteY33" fmla="*/ 453561 h 3193741"/>
              <a:gd name="connsiteX34" fmla="*/ 5187160 w 5470628"/>
              <a:gd name="connsiteY34" fmla="*/ 467732 h 3193741"/>
              <a:gd name="connsiteX35" fmla="*/ 5160106 w 5470628"/>
              <a:gd name="connsiteY35" fmla="*/ 486904 h 3193741"/>
              <a:gd name="connsiteX36" fmla="*/ 5138948 w 5470628"/>
              <a:gd name="connsiteY36" fmla="*/ 528614 h 3193741"/>
              <a:gd name="connsiteX37" fmla="*/ 5097016 w 5470628"/>
              <a:gd name="connsiteY37" fmla="*/ 589923 h 3193741"/>
              <a:gd name="connsiteX38" fmla="*/ 5075869 w 5470628"/>
              <a:gd name="connsiteY38" fmla="*/ 608381 h 3193741"/>
              <a:gd name="connsiteX39" fmla="*/ 5093172 w 5470628"/>
              <a:gd name="connsiteY39" fmla="*/ 618385 h 3193741"/>
              <a:gd name="connsiteX40" fmla="*/ 5153518 w 5470628"/>
              <a:gd name="connsiteY40" fmla="*/ 687474 h 3193741"/>
              <a:gd name="connsiteX41" fmla="*/ 5074984 w 5470628"/>
              <a:gd name="connsiteY41" fmla="*/ 776941 h 3193741"/>
              <a:gd name="connsiteX42" fmla="*/ 5033348 w 5470628"/>
              <a:gd name="connsiteY42" fmla="*/ 805473 h 3193741"/>
              <a:gd name="connsiteX43" fmla="*/ 5116847 w 5470628"/>
              <a:gd name="connsiteY43" fmla="*/ 803426 h 3193741"/>
              <a:gd name="connsiteX44" fmla="*/ 5147902 w 5470628"/>
              <a:gd name="connsiteY44" fmla="*/ 833118 h 3193741"/>
              <a:gd name="connsiteX45" fmla="*/ 5161665 w 5470628"/>
              <a:gd name="connsiteY45" fmla="*/ 848297 h 3193741"/>
              <a:gd name="connsiteX46" fmla="*/ 5246520 w 5470628"/>
              <a:gd name="connsiteY46" fmla="*/ 942412 h 3193741"/>
              <a:gd name="connsiteX47" fmla="*/ 5235368 w 5470628"/>
              <a:gd name="connsiteY47" fmla="*/ 972946 h 3193741"/>
              <a:gd name="connsiteX48" fmla="*/ 5113739 w 5470628"/>
              <a:gd name="connsiteY48" fmla="*/ 1128845 h 3193741"/>
              <a:gd name="connsiteX49" fmla="*/ 5255034 w 5470628"/>
              <a:gd name="connsiteY49" fmla="*/ 1151117 h 3193741"/>
              <a:gd name="connsiteX50" fmla="*/ 5267513 w 5470628"/>
              <a:gd name="connsiteY50" fmla="*/ 1216275 h 3193741"/>
              <a:gd name="connsiteX51" fmla="*/ 5343113 w 5470628"/>
              <a:gd name="connsiteY51" fmla="*/ 1281854 h 3193741"/>
              <a:gd name="connsiteX52" fmla="*/ 5452014 w 5470628"/>
              <a:gd name="connsiteY52" fmla="*/ 1385543 h 3193741"/>
              <a:gd name="connsiteX53" fmla="*/ 5459078 w 5470628"/>
              <a:gd name="connsiteY53" fmla="*/ 1404268 h 3193741"/>
              <a:gd name="connsiteX54" fmla="*/ 5458838 w 5470628"/>
              <a:gd name="connsiteY54" fmla="*/ 1406644 h 3193741"/>
              <a:gd name="connsiteX55" fmla="*/ 5455752 w 5470628"/>
              <a:gd name="connsiteY55" fmla="*/ 1450751 h 3193741"/>
              <a:gd name="connsiteX56" fmla="*/ 5454594 w 5470628"/>
              <a:gd name="connsiteY56" fmla="*/ 1464662 h 3193741"/>
              <a:gd name="connsiteX57" fmla="*/ 5447215 w 5470628"/>
              <a:gd name="connsiteY57" fmla="*/ 1463321 h 3193741"/>
              <a:gd name="connsiteX58" fmla="*/ 5433934 w 5470628"/>
              <a:gd name="connsiteY58" fmla="*/ 1458428 h 3193741"/>
              <a:gd name="connsiteX59" fmla="*/ 5424276 w 5470628"/>
              <a:gd name="connsiteY59" fmla="*/ 1477014 h 3193741"/>
              <a:gd name="connsiteX60" fmla="*/ 5444628 w 5470628"/>
              <a:gd name="connsiteY60" fmla="*/ 1511562 h 3193741"/>
              <a:gd name="connsiteX61" fmla="*/ 5453752 w 5470628"/>
              <a:gd name="connsiteY61" fmla="*/ 1474786 h 3193741"/>
              <a:gd name="connsiteX62" fmla="*/ 5454594 w 5470628"/>
              <a:gd name="connsiteY62" fmla="*/ 1464662 h 3193741"/>
              <a:gd name="connsiteX63" fmla="*/ 5463208 w 5470628"/>
              <a:gd name="connsiteY63" fmla="*/ 1466226 h 3193741"/>
              <a:gd name="connsiteX64" fmla="*/ 5463164 w 5470628"/>
              <a:gd name="connsiteY64" fmla="*/ 1484226 h 3193741"/>
              <a:gd name="connsiteX65" fmla="*/ 5456160 w 5470628"/>
              <a:gd name="connsiteY65" fmla="*/ 1575885 h 3193741"/>
              <a:gd name="connsiteX66" fmla="*/ 5345636 w 5470628"/>
              <a:gd name="connsiteY66" fmla="*/ 1714543 h 3193741"/>
              <a:gd name="connsiteX67" fmla="*/ 5251319 w 5470628"/>
              <a:gd name="connsiteY67" fmla="*/ 1775792 h 3193741"/>
              <a:gd name="connsiteX68" fmla="*/ 5043512 w 5470628"/>
              <a:gd name="connsiteY68" fmla="*/ 2027305 h 3193741"/>
              <a:gd name="connsiteX69" fmla="*/ 4978144 w 5470628"/>
              <a:gd name="connsiteY69" fmla="*/ 2108535 h 3193741"/>
              <a:gd name="connsiteX70" fmla="*/ 5031476 w 5470628"/>
              <a:gd name="connsiteY70" fmla="*/ 2128173 h 3193741"/>
              <a:gd name="connsiteX71" fmla="*/ 4937389 w 5470628"/>
              <a:gd name="connsiteY71" fmla="*/ 2216441 h 3193741"/>
              <a:gd name="connsiteX72" fmla="*/ 4826122 w 5470628"/>
              <a:gd name="connsiteY72" fmla="*/ 2315331 h 3193741"/>
              <a:gd name="connsiteX73" fmla="*/ 2544647 w 5470628"/>
              <a:gd name="connsiteY73" fmla="*/ 3190975 h 3193741"/>
              <a:gd name="connsiteX74" fmla="*/ 1328257 w 5470628"/>
              <a:gd name="connsiteY74" fmla="*/ 3153006 h 3193741"/>
              <a:gd name="connsiteX75" fmla="*/ 977943 w 5470628"/>
              <a:gd name="connsiteY75" fmla="*/ 3082502 h 3193741"/>
              <a:gd name="connsiteX76" fmla="*/ 854473 w 5470628"/>
              <a:gd name="connsiteY76" fmla="*/ 2994250 h 3193741"/>
              <a:gd name="connsiteX77" fmla="*/ 811593 w 5470628"/>
              <a:gd name="connsiteY77" fmla="*/ 2970498 h 3193741"/>
              <a:gd name="connsiteX78" fmla="*/ 707024 w 5470628"/>
              <a:gd name="connsiteY78" fmla="*/ 2945439 h 3193741"/>
              <a:gd name="connsiteX79" fmla="*/ 523487 w 5470628"/>
              <a:gd name="connsiteY79" fmla="*/ 2886053 h 3193741"/>
              <a:gd name="connsiteX80" fmla="*/ 587884 w 5470628"/>
              <a:gd name="connsiteY80" fmla="*/ 2859746 h 3193741"/>
              <a:gd name="connsiteX81" fmla="*/ 779426 w 5470628"/>
              <a:gd name="connsiteY81" fmla="*/ 2885897 h 3193741"/>
              <a:gd name="connsiteX82" fmla="*/ 917288 w 5470628"/>
              <a:gd name="connsiteY82" fmla="*/ 2882248 h 3193741"/>
              <a:gd name="connsiteX83" fmla="*/ 718684 w 5470628"/>
              <a:gd name="connsiteY83" fmla="*/ 2819941 h 3193741"/>
              <a:gd name="connsiteX84" fmla="*/ 524650 w 5470628"/>
              <a:gd name="connsiteY84" fmla="*/ 2731220 h 3193741"/>
              <a:gd name="connsiteX85" fmla="*/ 670138 w 5470628"/>
              <a:gd name="connsiteY85" fmla="*/ 2735189 h 3193741"/>
              <a:gd name="connsiteX86" fmla="*/ 675382 w 5470628"/>
              <a:gd name="connsiteY86" fmla="*/ 2719369 h 3193741"/>
              <a:gd name="connsiteX87" fmla="*/ 542021 w 5470628"/>
              <a:gd name="connsiteY87" fmla="*/ 2601946 h 3193741"/>
              <a:gd name="connsiteX88" fmla="*/ 476895 w 5470628"/>
              <a:gd name="connsiteY88" fmla="*/ 2555976 h 3193741"/>
              <a:gd name="connsiteX89" fmla="*/ 188751 w 5470628"/>
              <a:gd name="connsiteY89" fmla="*/ 2428830 h 3193741"/>
              <a:gd name="connsiteX90" fmla="*/ 456762 w 5470628"/>
              <a:gd name="connsiteY90" fmla="*/ 2468731 h 3193741"/>
              <a:gd name="connsiteX91" fmla="*/ 174514 w 5470628"/>
              <a:gd name="connsiteY91" fmla="*/ 2345378 h 3193741"/>
              <a:gd name="connsiteX92" fmla="*/ 38827 w 5470628"/>
              <a:gd name="connsiteY92" fmla="*/ 2303685 h 3193741"/>
              <a:gd name="connsiteX93" fmla="*/ 3281 w 5470628"/>
              <a:gd name="connsiteY93" fmla="*/ 2273587 h 3193741"/>
              <a:gd name="connsiteX94" fmla="*/ 61590 w 5470628"/>
              <a:gd name="connsiteY94" fmla="*/ 2259170 h 3193741"/>
              <a:gd name="connsiteX95" fmla="*/ 242291 w 5470628"/>
              <a:gd name="connsiteY95" fmla="*/ 2250569 h 3193741"/>
              <a:gd name="connsiteX96" fmla="*/ 13205 w 5470628"/>
              <a:gd name="connsiteY96" fmla="*/ 2172263 h 3193741"/>
              <a:gd name="connsiteX97" fmla="*/ 180810 w 5470628"/>
              <a:gd name="connsiteY97" fmla="*/ 2168333 h 3193741"/>
              <a:gd name="connsiteX98" fmla="*/ 226020 w 5470628"/>
              <a:gd name="connsiteY98" fmla="*/ 2121100 h 3193741"/>
              <a:gd name="connsiteX99" fmla="*/ 299145 w 5470628"/>
              <a:gd name="connsiteY99" fmla="*/ 2044862 h 3193741"/>
              <a:gd name="connsiteX100" fmla="*/ 350236 w 5470628"/>
              <a:gd name="connsiteY100" fmla="*/ 2001187 h 3193741"/>
              <a:gd name="connsiteX101" fmla="*/ 365223 w 5470628"/>
              <a:gd name="connsiteY101" fmla="*/ 1881218 h 3193741"/>
              <a:gd name="connsiteX102" fmla="*/ 310707 w 5470628"/>
              <a:gd name="connsiteY102" fmla="*/ 1758752 h 3193741"/>
              <a:gd name="connsiteX103" fmla="*/ 181659 w 5470628"/>
              <a:gd name="connsiteY103" fmla="*/ 1709137 h 3193741"/>
              <a:gd name="connsiteX104" fmla="*/ 213063 w 5470628"/>
              <a:gd name="connsiteY104" fmla="*/ 1632021 h 3193741"/>
              <a:gd name="connsiteX105" fmla="*/ 481390 w 5470628"/>
              <a:gd name="connsiteY105" fmla="*/ 1644125 h 3193741"/>
              <a:gd name="connsiteX106" fmla="*/ 68930 w 5470628"/>
              <a:gd name="connsiteY106" fmla="*/ 1457537 h 3193741"/>
              <a:gd name="connsiteX107" fmla="*/ 135138 w 5470628"/>
              <a:gd name="connsiteY107" fmla="*/ 1440976 h 3193741"/>
              <a:gd name="connsiteX108" fmla="*/ 131611 w 5470628"/>
              <a:gd name="connsiteY108" fmla="*/ 1427642 h 3193741"/>
              <a:gd name="connsiteX109" fmla="*/ 130443 w 5470628"/>
              <a:gd name="connsiteY109" fmla="*/ 1343795 h 3193741"/>
              <a:gd name="connsiteX110" fmla="*/ 138930 w 5470628"/>
              <a:gd name="connsiteY110" fmla="*/ 1304094 h 3193741"/>
              <a:gd name="connsiteX111" fmla="*/ 118409 w 5470628"/>
              <a:gd name="connsiteY111" fmla="*/ 1262212 h 3193741"/>
              <a:gd name="connsiteX112" fmla="*/ 421410 w 5470628"/>
              <a:gd name="connsiteY112" fmla="*/ 1304757 h 3193741"/>
              <a:gd name="connsiteX113" fmla="*/ 655702 w 5470628"/>
              <a:gd name="connsiteY113" fmla="*/ 1291801 h 3193741"/>
              <a:gd name="connsiteX114" fmla="*/ 648299 w 5470628"/>
              <a:gd name="connsiteY114" fmla="*/ 1287715 h 3193741"/>
              <a:gd name="connsiteX115" fmla="*/ 531027 w 5470628"/>
              <a:gd name="connsiteY115" fmla="*/ 1193967 h 3193741"/>
              <a:gd name="connsiteX116" fmla="*/ 526433 w 5470628"/>
              <a:gd name="connsiteY116" fmla="*/ 1191913 h 3193741"/>
              <a:gd name="connsiteX117" fmla="*/ 504666 w 5470628"/>
              <a:gd name="connsiteY117" fmla="*/ 1177230 h 3193741"/>
              <a:gd name="connsiteX118" fmla="*/ 482307 w 5470628"/>
              <a:gd name="connsiteY118" fmla="*/ 1162618 h 3193741"/>
              <a:gd name="connsiteX119" fmla="*/ 479029 w 5470628"/>
              <a:gd name="connsiteY119" fmla="*/ 1162540 h 3193741"/>
              <a:gd name="connsiteX120" fmla="*/ 447663 w 5470628"/>
              <a:gd name="connsiteY120" fmla="*/ 1132649 h 3193741"/>
              <a:gd name="connsiteX121" fmla="*/ 438547 w 5470628"/>
              <a:gd name="connsiteY121" fmla="*/ 1110977 h 3193741"/>
              <a:gd name="connsiteX122" fmla="*/ 405343 w 5470628"/>
              <a:gd name="connsiteY122" fmla="*/ 1089612 h 3193741"/>
              <a:gd name="connsiteX123" fmla="*/ 371373 w 5470628"/>
              <a:gd name="connsiteY123" fmla="*/ 1070238 h 3193741"/>
              <a:gd name="connsiteX124" fmla="*/ 290358 w 5470628"/>
              <a:gd name="connsiteY124" fmla="*/ 1059884 h 3193741"/>
              <a:gd name="connsiteX125" fmla="*/ 235140 w 5470628"/>
              <a:gd name="connsiteY125" fmla="*/ 1029322 h 3193741"/>
              <a:gd name="connsiteX126" fmla="*/ 300494 w 5470628"/>
              <a:gd name="connsiteY126" fmla="*/ 1032083 h 3193741"/>
              <a:gd name="connsiteX127" fmla="*/ 239661 w 5470628"/>
              <a:gd name="connsiteY127" fmla="*/ 997457 h 3193741"/>
              <a:gd name="connsiteX128" fmla="*/ 204788 w 5470628"/>
              <a:gd name="connsiteY128" fmla="*/ 959211 h 3193741"/>
              <a:gd name="connsiteX129" fmla="*/ 207583 w 5470628"/>
              <a:gd name="connsiteY129" fmla="*/ 947009 h 3193741"/>
              <a:gd name="connsiteX130" fmla="*/ 223061 w 5470628"/>
              <a:gd name="connsiteY130" fmla="*/ 947033 h 3193741"/>
              <a:gd name="connsiteX131" fmla="*/ 280015 w 5470628"/>
              <a:gd name="connsiteY131" fmla="*/ 972164 h 3193741"/>
              <a:gd name="connsiteX132" fmla="*/ 353948 w 5470628"/>
              <a:gd name="connsiteY132" fmla="*/ 1006865 h 3193741"/>
              <a:gd name="connsiteX133" fmla="*/ 240466 w 5470628"/>
              <a:gd name="connsiteY133" fmla="*/ 939943 h 3193741"/>
              <a:gd name="connsiteX134" fmla="*/ 158812 w 5470628"/>
              <a:gd name="connsiteY134" fmla="*/ 891467 h 3193741"/>
              <a:gd name="connsiteX135" fmla="*/ 139551 w 5470628"/>
              <a:gd name="connsiteY135" fmla="*/ 855364 h 3193741"/>
              <a:gd name="connsiteX136" fmla="*/ 145731 w 5470628"/>
              <a:gd name="connsiteY136" fmla="*/ 844888 h 3193741"/>
              <a:gd name="connsiteX137" fmla="*/ 158154 w 5470628"/>
              <a:gd name="connsiteY137" fmla="*/ 848366 h 3193741"/>
              <a:gd name="connsiteX138" fmla="*/ 169370 w 5470628"/>
              <a:gd name="connsiteY138" fmla="*/ 856260 h 3193741"/>
              <a:gd name="connsiteX139" fmla="*/ 288295 w 5470628"/>
              <a:gd name="connsiteY139" fmla="*/ 915169 h 3193741"/>
              <a:gd name="connsiteX140" fmla="*/ 462694 w 5470628"/>
              <a:gd name="connsiteY140" fmla="*/ 994643 h 3193741"/>
              <a:gd name="connsiteX141" fmla="*/ 531910 w 5470628"/>
              <a:gd name="connsiteY141" fmla="*/ 1006664 h 3193741"/>
              <a:gd name="connsiteX142" fmla="*/ 333940 w 5470628"/>
              <a:gd name="connsiteY142" fmla="*/ 893507 h 3193741"/>
              <a:gd name="connsiteX143" fmla="*/ 181443 w 5470628"/>
              <a:gd name="connsiteY143" fmla="*/ 746608 h 3193741"/>
              <a:gd name="connsiteX144" fmla="*/ 162678 w 5470628"/>
              <a:gd name="connsiteY144" fmla="*/ 737018 h 3193741"/>
              <a:gd name="connsiteX145" fmla="*/ 156307 w 5470628"/>
              <a:gd name="connsiteY145" fmla="*/ 730435 h 3193741"/>
              <a:gd name="connsiteX146" fmla="*/ 117227 w 5470628"/>
              <a:gd name="connsiteY146" fmla="*/ 677515 h 3193741"/>
              <a:gd name="connsiteX147" fmla="*/ 113655 w 5470628"/>
              <a:gd name="connsiteY147" fmla="*/ 663474 h 3193741"/>
              <a:gd name="connsiteX148" fmla="*/ 115226 w 5470628"/>
              <a:gd name="connsiteY148" fmla="*/ 636712 h 3193741"/>
              <a:gd name="connsiteX149" fmla="*/ 105067 w 5470628"/>
              <a:gd name="connsiteY149" fmla="*/ 622046 h 3193741"/>
              <a:gd name="connsiteX150" fmla="*/ 104113 w 5470628"/>
              <a:gd name="connsiteY150" fmla="*/ 611722 h 3193741"/>
              <a:gd name="connsiteX151" fmla="*/ 118895 w 5470628"/>
              <a:gd name="connsiteY151" fmla="*/ 610169 h 3193741"/>
              <a:gd name="connsiteX152" fmla="*/ 163095 w 5470628"/>
              <a:gd name="connsiteY152" fmla="*/ 640642 h 3193741"/>
              <a:gd name="connsiteX153" fmla="*/ 185766 w 5470628"/>
              <a:gd name="connsiteY153" fmla="*/ 641454 h 3193741"/>
              <a:gd name="connsiteX154" fmla="*/ 212892 w 5470628"/>
              <a:gd name="connsiteY154" fmla="*/ 637457 h 3193741"/>
              <a:gd name="connsiteX155" fmla="*/ 223932 w 5470628"/>
              <a:gd name="connsiteY155" fmla="*/ 647271 h 3193741"/>
              <a:gd name="connsiteX156" fmla="*/ 287167 w 5470628"/>
              <a:gd name="connsiteY156" fmla="*/ 691571 h 3193741"/>
              <a:gd name="connsiteX157" fmla="*/ 330380 w 5470628"/>
              <a:gd name="connsiteY157" fmla="*/ 692506 h 3193741"/>
              <a:gd name="connsiteX158" fmla="*/ 296172 w 5470628"/>
              <a:gd name="connsiteY158" fmla="*/ 688108 h 3193741"/>
              <a:gd name="connsiteX159" fmla="*/ 286974 w 5470628"/>
              <a:gd name="connsiteY159" fmla="*/ 674512 h 3193741"/>
              <a:gd name="connsiteX160" fmla="*/ 286166 w 5470628"/>
              <a:gd name="connsiteY160" fmla="*/ 661798 h 3193741"/>
              <a:gd name="connsiteX161" fmla="*/ 236268 w 5470628"/>
              <a:gd name="connsiteY161" fmla="*/ 635338 h 3193741"/>
              <a:gd name="connsiteX162" fmla="*/ 231734 w 5470628"/>
              <a:gd name="connsiteY162" fmla="*/ 634225 h 3193741"/>
              <a:gd name="connsiteX163" fmla="*/ 221253 w 5470628"/>
              <a:gd name="connsiteY163" fmla="*/ 623870 h 3193741"/>
              <a:gd name="connsiteX164" fmla="*/ 237564 w 5470628"/>
              <a:gd name="connsiteY164" fmla="*/ 613590 h 3193741"/>
              <a:gd name="connsiteX165" fmla="*/ 282259 w 5470628"/>
              <a:gd name="connsiteY165" fmla="*/ 619091 h 3193741"/>
              <a:gd name="connsiteX166" fmla="*/ 370630 w 5470628"/>
              <a:gd name="connsiteY166" fmla="*/ 665566 h 3193741"/>
              <a:gd name="connsiteX167" fmla="*/ 498017 w 5470628"/>
              <a:gd name="connsiteY167" fmla="*/ 740532 h 3193741"/>
              <a:gd name="connsiteX168" fmla="*/ 918036 w 5470628"/>
              <a:gd name="connsiteY168" fmla="*/ 924307 h 3193741"/>
              <a:gd name="connsiteX169" fmla="*/ 1079304 w 5470628"/>
              <a:gd name="connsiteY169" fmla="*/ 984494 h 3193741"/>
              <a:gd name="connsiteX170" fmla="*/ 1079935 w 5470628"/>
              <a:gd name="connsiteY170" fmla="*/ 980383 h 3193741"/>
              <a:gd name="connsiteX171" fmla="*/ 1079695 w 5470628"/>
              <a:gd name="connsiteY171" fmla="*/ 976616 h 3193741"/>
              <a:gd name="connsiteX172" fmla="*/ 966178 w 5470628"/>
              <a:gd name="connsiteY172" fmla="*/ 937219 h 3193741"/>
              <a:gd name="connsiteX173" fmla="*/ 720106 w 5470628"/>
              <a:gd name="connsiteY173" fmla="*/ 807112 h 3193741"/>
              <a:gd name="connsiteX174" fmla="*/ 698823 w 5470628"/>
              <a:gd name="connsiteY174" fmla="*/ 804708 h 3193741"/>
              <a:gd name="connsiteX175" fmla="*/ 664513 w 5470628"/>
              <a:gd name="connsiteY175" fmla="*/ 784663 h 3193741"/>
              <a:gd name="connsiteX176" fmla="*/ 660380 w 5470628"/>
              <a:gd name="connsiteY176" fmla="*/ 771165 h 3193741"/>
              <a:gd name="connsiteX177" fmla="*/ 584959 w 5470628"/>
              <a:gd name="connsiteY177" fmla="*/ 722409 h 3193741"/>
              <a:gd name="connsiteX178" fmla="*/ 435649 w 5470628"/>
              <a:gd name="connsiteY178" fmla="*/ 639659 h 3193741"/>
              <a:gd name="connsiteX179" fmla="*/ 404944 w 5470628"/>
              <a:gd name="connsiteY179" fmla="*/ 606128 h 3193741"/>
              <a:gd name="connsiteX180" fmla="*/ 408476 w 5470628"/>
              <a:gd name="connsiteY180" fmla="*/ 591466 h 3193741"/>
              <a:gd name="connsiteX181" fmla="*/ 425225 w 5470628"/>
              <a:gd name="connsiteY181" fmla="*/ 592759 h 3193741"/>
              <a:gd name="connsiteX182" fmla="*/ 487115 w 5470628"/>
              <a:gd name="connsiteY182" fmla="*/ 620614 h 3193741"/>
              <a:gd name="connsiteX183" fmla="*/ 550277 w 5470628"/>
              <a:gd name="connsiteY183" fmla="*/ 649738 h 3193741"/>
              <a:gd name="connsiteX184" fmla="*/ 544421 w 5470628"/>
              <a:gd name="connsiteY184" fmla="*/ 641907 h 3193741"/>
              <a:gd name="connsiteX185" fmla="*/ 431905 w 5470628"/>
              <a:gd name="connsiteY185" fmla="*/ 580799 h 3193741"/>
              <a:gd name="connsiteX186" fmla="*/ 351177 w 5470628"/>
              <a:gd name="connsiteY186" fmla="*/ 528177 h 3193741"/>
              <a:gd name="connsiteX187" fmla="*/ 339749 w 5470628"/>
              <a:gd name="connsiteY187" fmla="*/ 498244 h 3193741"/>
              <a:gd name="connsiteX188" fmla="*/ 346313 w 5470628"/>
              <a:gd name="connsiteY188" fmla="*/ 489145 h 3193741"/>
              <a:gd name="connsiteX189" fmla="*/ 356579 w 5470628"/>
              <a:gd name="connsiteY189" fmla="*/ 491460 h 3193741"/>
              <a:gd name="connsiteX190" fmla="*/ 371505 w 5470628"/>
              <a:gd name="connsiteY190" fmla="*/ 501516 h 3193741"/>
              <a:gd name="connsiteX191" fmla="*/ 476275 w 5470628"/>
              <a:gd name="connsiteY191" fmla="*/ 553122 h 3193741"/>
              <a:gd name="connsiteX192" fmla="*/ 649952 w 5470628"/>
              <a:gd name="connsiteY192" fmla="*/ 635294 h 3193741"/>
              <a:gd name="connsiteX193" fmla="*/ 727161 w 5470628"/>
              <a:gd name="connsiteY193" fmla="*/ 651328 h 3193741"/>
              <a:gd name="connsiteX194" fmla="*/ 722417 w 5470628"/>
              <a:gd name="connsiteY194" fmla="*/ 646921 h 3193741"/>
              <a:gd name="connsiteX195" fmla="*/ 546079 w 5470628"/>
              <a:gd name="connsiteY195" fmla="*/ 546328 h 3193741"/>
              <a:gd name="connsiteX196" fmla="*/ 378182 w 5470628"/>
              <a:gd name="connsiteY196" fmla="*/ 386585 h 3193741"/>
              <a:gd name="connsiteX197" fmla="*/ 370158 w 5470628"/>
              <a:gd name="connsiteY197" fmla="*/ 382100 h 3193741"/>
              <a:gd name="connsiteX198" fmla="*/ 357861 w 5470628"/>
              <a:gd name="connsiteY198" fmla="*/ 371252 h 3193741"/>
              <a:gd name="connsiteX199" fmla="*/ 331313 w 5470628"/>
              <a:gd name="connsiteY199" fmla="*/ 328203 h 3193741"/>
              <a:gd name="connsiteX200" fmla="*/ 319354 w 5470628"/>
              <a:gd name="connsiteY200" fmla="*/ 299282 h 3193741"/>
              <a:gd name="connsiteX201" fmla="*/ 319682 w 5470628"/>
              <a:gd name="connsiteY201" fmla="*/ 285719 h 3193741"/>
              <a:gd name="connsiteX202" fmla="*/ 306391 w 5470628"/>
              <a:gd name="connsiteY202" fmla="*/ 268585 h 3193741"/>
              <a:gd name="connsiteX203" fmla="*/ 303294 w 5470628"/>
              <a:gd name="connsiteY203" fmla="*/ 257334 h 3193741"/>
              <a:gd name="connsiteX204" fmla="*/ 319242 w 5470628"/>
              <a:gd name="connsiteY204" fmla="*/ 255403 h 3193741"/>
              <a:gd name="connsiteX205" fmla="*/ 364093 w 5470628"/>
              <a:gd name="connsiteY205" fmla="*/ 286745 h 3193741"/>
              <a:gd name="connsiteX206" fmla="*/ 385301 w 5470628"/>
              <a:gd name="connsiteY206" fmla="*/ 287973 h 3193741"/>
              <a:gd name="connsiteX207" fmla="*/ 417598 w 5470628"/>
              <a:gd name="connsiteY207" fmla="*/ 285722 h 3193741"/>
              <a:gd name="connsiteX208" fmla="*/ 440155 w 5470628"/>
              <a:gd name="connsiteY208" fmla="*/ 308139 h 3193741"/>
              <a:gd name="connsiteX209" fmla="*/ 534406 w 5470628"/>
              <a:gd name="connsiteY209" fmla="*/ 339430 h 3193741"/>
              <a:gd name="connsiteX210" fmla="*/ 495633 w 5470628"/>
              <a:gd name="connsiteY210" fmla="*/ 333450 h 3193741"/>
              <a:gd name="connsiteX211" fmla="*/ 486289 w 5470628"/>
              <a:gd name="connsiteY211" fmla="*/ 322243 h 3193741"/>
              <a:gd name="connsiteX212" fmla="*/ 484000 w 5470628"/>
              <a:gd name="connsiteY212" fmla="*/ 304964 h 3193741"/>
              <a:gd name="connsiteX213" fmla="*/ 436911 w 5470628"/>
              <a:gd name="connsiteY213" fmla="*/ 280536 h 3193741"/>
              <a:gd name="connsiteX214" fmla="*/ 426865 w 5470628"/>
              <a:gd name="connsiteY214" fmla="*/ 277007 h 3193741"/>
              <a:gd name="connsiteX215" fmla="*/ 420654 w 5470628"/>
              <a:gd name="connsiteY215" fmla="*/ 268269 h 3193741"/>
              <a:gd name="connsiteX216" fmla="*/ 432329 w 5470628"/>
              <a:gd name="connsiteY216" fmla="*/ 259975 h 3193741"/>
              <a:gd name="connsiteX217" fmla="*/ 447672 w 5470628"/>
              <a:gd name="connsiteY217" fmla="*/ 257879 h 3193741"/>
              <a:gd name="connsiteX218" fmla="*/ 502242 w 5470628"/>
              <a:gd name="connsiteY218" fmla="*/ 273572 h 3193741"/>
              <a:gd name="connsiteX219" fmla="*/ 659874 w 5470628"/>
              <a:gd name="connsiteY219" fmla="*/ 365516 h 3193741"/>
              <a:gd name="connsiteX220" fmla="*/ 829177 w 5470628"/>
              <a:gd name="connsiteY220" fmla="*/ 444421 h 3193741"/>
              <a:gd name="connsiteX221" fmla="*/ 1231903 w 5470628"/>
              <a:gd name="connsiteY221" fmla="*/ 613682 h 3193741"/>
              <a:gd name="connsiteX222" fmla="*/ 1911736 w 5470628"/>
              <a:gd name="connsiteY222" fmla="*/ 685084 h 3193741"/>
              <a:gd name="connsiteX223" fmla="*/ 2564313 w 5470628"/>
              <a:gd name="connsiteY223" fmla="*/ 632143 h 3193741"/>
              <a:gd name="connsiteX224" fmla="*/ 2657304 w 5470628"/>
              <a:gd name="connsiteY224" fmla="*/ 624913 h 3193741"/>
              <a:gd name="connsiteX225" fmla="*/ 4235818 w 5470628"/>
              <a:gd name="connsiteY225" fmla="*/ 259339 h 3193741"/>
              <a:gd name="connsiteX226" fmla="*/ 4460331 w 5470628"/>
              <a:gd name="connsiteY226" fmla="*/ 176864 h 3193741"/>
              <a:gd name="connsiteX227" fmla="*/ 4499578 w 5470628"/>
              <a:gd name="connsiteY227" fmla="*/ 186791 h 3193741"/>
              <a:gd name="connsiteX228" fmla="*/ 4514640 w 5470628"/>
              <a:gd name="connsiteY228" fmla="*/ 188841 h 3193741"/>
              <a:gd name="connsiteX229" fmla="*/ 4516523 w 5470628"/>
              <a:gd name="connsiteY229" fmla="*/ 189988 h 3193741"/>
              <a:gd name="connsiteX230" fmla="*/ 4518126 w 5470628"/>
              <a:gd name="connsiteY230" fmla="*/ 189316 h 3193741"/>
              <a:gd name="connsiteX231" fmla="*/ 4514640 w 5470628"/>
              <a:gd name="connsiteY231" fmla="*/ 188841 h 3193741"/>
              <a:gd name="connsiteX232" fmla="*/ 4511569 w 5470628"/>
              <a:gd name="connsiteY232" fmla="*/ 186970 h 3193741"/>
              <a:gd name="connsiteX233" fmla="*/ 4510888 w 5470628"/>
              <a:gd name="connsiteY233" fmla="*/ 180943 h 3193741"/>
              <a:gd name="connsiteX234" fmla="*/ 4531865 w 5470628"/>
              <a:gd name="connsiteY234" fmla="*/ 155151 h 3193741"/>
              <a:gd name="connsiteX235" fmla="*/ 4573441 w 5470628"/>
              <a:gd name="connsiteY235" fmla="*/ 139676 h 3193741"/>
              <a:gd name="connsiteX236" fmla="*/ 4594964 w 5470628"/>
              <a:gd name="connsiteY236" fmla="*/ 145847 h 3193741"/>
              <a:gd name="connsiteX237" fmla="*/ 4623059 w 5470628"/>
              <a:gd name="connsiteY237" fmla="*/ 152410 h 3193741"/>
              <a:gd name="connsiteX238" fmla="*/ 4748356 w 5470628"/>
              <a:gd name="connsiteY238" fmla="*/ 68192 h 3193741"/>
              <a:gd name="connsiteX239" fmla="*/ 4833812 w 5470628"/>
              <a:gd name="connsiteY239" fmla="*/ 8017 h 3193741"/>
              <a:gd name="connsiteX240" fmla="*/ 4850908 w 5470628"/>
              <a:gd name="connsiteY240" fmla="*/ 727 h 3193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</a:cxnLst>
            <a:rect l="l" t="t" r="r" b="b"/>
            <a:pathLst>
              <a:path w="5470628" h="3193741">
                <a:moveTo>
                  <a:pt x="5462602" y="1413608"/>
                </a:moveTo>
                <a:lnTo>
                  <a:pt x="5465724" y="1421881"/>
                </a:lnTo>
                <a:cubicBezTo>
                  <a:pt x="5472118" y="1444281"/>
                  <a:pt x="5472640" y="1461744"/>
                  <a:pt x="5465025" y="1466556"/>
                </a:cubicBezTo>
                <a:lnTo>
                  <a:pt x="5463208" y="1466226"/>
                </a:lnTo>
                <a:lnTo>
                  <a:pt x="5463242" y="1451866"/>
                </a:lnTo>
                <a:cubicBezTo>
                  <a:pt x="5463190" y="1441487"/>
                  <a:pt x="5463068" y="1431722"/>
                  <a:pt x="5462894" y="1423194"/>
                </a:cubicBezTo>
                <a:close/>
                <a:moveTo>
                  <a:pt x="5461417" y="1391849"/>
                </a:moveTo>
                <a:cubicBezTo>
                  <a:pt x="5461710" y="1392940"/>
                  <a:pt x="5461992" y="1396513"/>
                  <a:pt x="5462246" y="1401944"/>
                </a:cubicBezTo>
                <a:lnTo>
                  <a:pt x="5462602" y="1413608"/>
                </a:lnTo>
                <a:lnTo>
                  <a:pt x="5459078" y="1404268"/>
                </a:lnTo>
                <a:lnTo>
                  <a:pt x="5460137" y="1393780"/>
                </a:lnTo>
                <a:cubicBezTo>
                  <a:pt x="5460561" y="1391114"/>
                  <a:pt x="5460982" y="1390270"/>
                  <a:pt x="5461417" y="1391849"/>
                </a:cubicBezTo>
                <a:close/>
                <a:moveTo>
                  <a:pt x="614271" y="1052206"/>
                </a:moveTo>
                <a:cubicBezTo>
                  <a:pt x="613444" y="1053256"/>
                  <a:pt x="612323" y="1054339"/>
                  <a:pt x="611497" y="1055389"/>
                </a:cubicBezTo>
                <a:cubicBezTo>
                  <a:pt x="617673" y="1058912"/>
                  <a:pt x="624115" y="1061928"/>
                  <a:pt x="630277" y="1065215"/>
                </a:cubicBezTo>
                <a:cubicBezTo>
                  <a:pt x="637469" y="1066004"/>
                  <a:pt x="644958" y="1066759"/>
                  <a:pt x="651856" y="1067584"/>
                </a:cubicBezTo>
                <a:cubicBezTo>
                  <a:pt x="639327" y="1062458"/>
                  <a:pt x="626799" y="1057332"/>
                  <a:pt x="614271" y="1052206"/>
                </a:cubicBezTo>
                <a:close/>
                <a:moveTo>
                  <a:pt x="810628" y="695550"/>
                </a:moveTo>
                <a:cubicBezTo>
                  <a:pt x="873537" y="739416"/>
                  <a:pt x="951215" y="767494"/>
                  <a:pt x="1033084" y="791270"/>
                </a:cubicBezTo>
                <a:cubicBezTo>
                  <a:pt x="1034205" y="790184"/>
                  <a:pt x="1035031" y="789136"/>
                  <a:pt x="1036153" y="788050"/>
                </a:cubicBezTo>
                <a:cubicBezTo>
                  <a:pt x="960983" y="757296"/>
                  <a:pt x="885798" y="726306"/>
                  <a:pt x="810628" y="695550"/>
                </a:cubicBezTo>
                <a:close/>
                <a:moveTo>
                  <a:pt x="4850908" y="727"/>
                </a:moveTo>
                <a:cubicBezTo>
                  <a:pt x="4858191" y="2929"/>
                  <a:pt x="4860543" y="7152"/>
                  <a:pt x="4858584" y="13795"/>
                </a:cubicBezTo>
                <a:cubicBezTo>
                  <a:pt x="4855845" y="22194"/>
                  <a:pt x="4850092" y="30008"/>
                  <a:pt x="4843408" y="37224"/>
                </a:cubicBezTo>
                <a:cubicBezTo>
                  <a:pt x="4812232" y="71132"/>
                  <a:pt x="4827067" y="79774"/>
                  <a:pt x="4871062" y="78954"/>
                </a:cubicBezTo>
                <a:cubicBezTo>
                  <a:pt x="4910302" y="78234"/>
                  <a:pt x="4949507" y="72299"/>
                  <a:pt x="4989038" y="66799"/>
                </a:cubicBezTo>
                <a:cubicBezTo>
                  <a:pt x="5008500" y="63967"/>
                  <a:pt x="5009491" y="65509"/>
                  <a:pt x="5002636" y="79388"/>
                </a:cubicBezTo>
                <a:cubicBezTo>
                  <a:pt x="4991594" y="102315"/>
                  <a:pt x="4990844" y="123285"/>
                  <a:pt x="5008332" y="140859"/>
                </a:cubicBezTo>
                <a:cubicBezTo>
                  <a:pt x="5012456" y="144868"/>
                  <a:pt x="5015428" y="149491"/>
                  <a:pt x="5014326" y="155555"/>
                </a:cubicBezTo>
                <a:cubicBezTo>
                  <a:pt x="5009356" y="180357"/>
                  <a:pt x="5019874" y="200674"/>
                  <a:pt x="5030704" y="221190"/>
                </a:cubicBezTo>
                <a:cubicBezTo>
                  <a:pt x="5048958" y="255517"/>
                  <a:pt x="5072099" y="287116"/>
                  <a:pt x="5097262" y="317759"/>
                </a:cubicBezTo>
                <a:cubicBezTo>
                  <a:pt x="5115004" y="339336"/>
                  <a:pt x="5126222" y="365974"/>
                  <a:pt x="5165084" y="373367"/>
                </a:cubicBezTo>
                <a:cubicBezTo>
                  <a:pt x="5174420" y="375083"/>
                  <a:pt x="5177498" y="381353"/>
                  <a:pt x="5174137" y="389353"/>
                </a:cubicBezTo>
                <a:cubicBezTo>
                  <a:pt x="5163026" y="415847"/>
                  <a:pt x="5172067" y="436343"/>
                  <a:pt x="5192507" y="453561"/>
                </a:cubicBezTo>
                <a:cubicBezTo>
                  <a:pt x="5199734" y="459565"/>
                  <a:pt x="5197020" y="463690"/>
                  <a:pt x="5187160" y="467732"/>
                </a:cubicBezTo>
                <a:cubicBezTo>
                  <a:pt x="5175836" y="472188"/>
                  <a:pt x="5167025" y="478711"/>
                  <a:pt x="5160106" y="486904"/>
                </a:cubicBezTo>
                <a:cubicBezTo>
                  <a:pt x="5148744" y="500143"/>
                  <a:pt x="5143396" y="514315"/>
                  <a:pt x="5138948" y="528614"/>
                </a:cubicBezTo>
                <a:cubicBezTo>
                  <a:pt x="5132042" y="551041"/>
                  <a:pt x="5123894" y="572670"/>
                  <a:pt x="5097016" y="589923"/>
                </a:cubicBezTo>
                <a:cubicBezTo>
                  <a:pt x="5089016" y="595163"/>
                  <a:pt x="5082598" y="601872"/>
                  <a:pt x="5075869" y="608381"/>
                </a:cubicBezTo>
                <a:cubicBezTo>
                  <a:pt x="5078016" y="614052"/>
                  <a:pt x="5083322" y="617918"/>
                  <a:pt x="5093172" y="618385"/>
                </a:cubicBezTo>
                <a:cubicBezTo>
                  <a:pt x="5155867" y="621469"/>
                  <a:pt x="5153088" y="652648"/>
                  <a:pt x="5153518" y="687474"/>
                </a:cubicBezTo>
                <a:cubicBezTo>
                  <a:pt x="5154177" y="730575"/>
                  <a:pt x="5118812" y="754787"/>
                  <a:pt x="5074984" y="776941"/>
                </a:cubicBezTo>
                <a:cubicBezTo>
                  <a:pt x="5059986" y="784451"/>
                  <a:pt x="5038116" y="786863"/>
                  <a:pt x="5033348" y="805473"/>
                </a:cubicBezTo>
                <a:cubicBezTo>
                  <a:pt x="5059529" y="819384"/>
                  <a:pt x="5089376" y="802009"/>
                  <a:pt x="5116847" y="803426"/>
                </a:cubicBezTo>
                <a:cubicBezTo>
                  <a:pt x="5139548" y="804709"/>
                  <a:pt x="5176330" y="798120"/>
                  <a:pt x="5147902" y="833118"/>
                </a:cubicBezTo>
                <a:cubicBezTo>
                  <a:pt x="5139626" y="843373"/>
                  <a:pt x="5150382" y="848714"/>
                  <a:pt x="5161665" y="848297"/>
                </a:cubicBezTo>
                <a:cubicBezTo>
                  <a:pt x="5253064" y="844106"/>
                  <a:pt x="5215170" y="912756"/>
                  <a:pt x="5246520" y="942412"/>
                </a:cubicBezTo>
                <a:cubicBezTo>
                  <a:pt x="5255359" y="950358"/>
                  <a:pt x="5247812" y="967405"/>
                  <a:pt x="5235368" y="972946"/>
                </a:cubicBezTo>
                <a:cubicBezTo>
                  <a:pt x="5156387" y="1008610"/>
                  <a:pt x="5149354" y="1071149"/>
                  <a:pt x="5113739" y="1128845"/>
                </a:cubicBezTo>
                <a:cubicBezTo>
                  <a:pt x="5157305" y="1144685"/>
                  <a:pt x="5208388" y="1143005"/>
                  <a:pt x="5255034" y="1151117"/>
                </a:cubicBezTo>
                <a:cubicBezTo>
                  <a:pt x="5303482" y="1159484"/>
                  <a:pt x="5304156" y="1170079"/>
                  <a:pt x="5267513" y="1216275"/>
                </a:cubicBezTo>
                <a:cubicBezTo>
                  <a:pt x="5370269" y="1212844"/>
                  <a:pt x="5370269" y="1212844"/>
                  <a:pt x="5343113" y="1281854"/>
                </a:cubicBezTo>
                <a:cubicBezTo>
                  <a:pt x="5386272" y="1279593"/>
                  <a:pt x="5428618" y="1334726"/>
                  <a:pt x="5452014" y="1385543"/>
                </a:cubicBezTo>
                <a:lnTo>
                  <a:pt x="5459078" y="1404268"/>
                </a:lnTo>
                <a:lnTo>
                  <a:pt x="5458838" y="1406644"/>
                </a:lnTo>
                <a:cubicBezTo>
                  <a:pt x="5457942" y="1418063"/>
                  <a:pt x="5456960" y="1434367"/>
                  <a:pt x="5455752" y="1450751"/>
                </a:cubicBezTo>
                <a:lnTo>
                  <a:pt x="5454594" y="1464662"/>
                </a:lnTo>
                <a:lnTo>
                  <a:pt x="5447215" y="1463321"/>
                </a:lnTo>
                <a:cubicBezTo>
                  <a:pt x="5441256" y="1459714"/>
                  <a:pt x="5437002" y="1458345"/>
                  <a:pt x="5433934" y="1458428"/>
                </a:cubicBezTo>
                <a:cubicBezTo>
                  <a:pt x="5424728" y="1458676"/>
                  <a:pt x="5426188" y="1471978"/>
                  <a:pt x="5424276" y="1477014"/>
                </a:cubicBezTo>
                <a:cubicBezTo>
                  <a:pt x="5417851" y="1492977"/>
                  <a:pt x="5433852" y="1501241"/>
                  <a:pt x="5444628" y="1511562"/>
                </a:cubicBezTo>
                <a:cubicBezTo>
                  <a:pt x="5448663" y="1515344"/>
                  <a:pt x="5451544" y="1497678"/>
                  <a:pt x="5453752" y="1474786"/>
                </a:cubicBezTo>
                <a:lnTo>
                  <a:pt x="5454594" y="1464662"/>
                </a:lnTo>
                <a:lnTo>
                  <a:pt x="5463208" y="1466226"/>
                </a:lnTo>
                <a:lnTo>
                  <a:pt x="5463164" y="1484226"/>
                </a:lnTo>
                <a:cubicBezTo>
                  <a:pt x="5462722" y="1528173"/>
                  <a:pt x="5460824" y="1571999"/>
                  <a:pt x="5456160" y="1575885"/>
                </a:cubicBezTo>
                <a:cubicBezTo>
                  <a:pt x="5406708" y="1617226"/>
                  <a:pt x="5442751" y="1692579"/>
                  <a:pt x="5345636" y="1714543"/>
                </a:cubicBezTo>
                <a:cubicBezTo>
                  <a:pt x="5301930" y="1724583"/>
                  <a:pt x="5282493" y="1755882"/>
                  <a:pt x="5251319" y="1775792"/>
                </a:cubicBezTo>
                <a:cubicBezTo>
                  <a:pt x="5142610" y="1844714"/>
                  <a:pt x="5072132" y="1925140"/>
                  <a:pt x="5043512" y="2027305"/>
                </a:cubicBezTo>
                <a:cubicBezTo>
                  <a:pt x="5035488" y="2055562"/>
                  <a:pt x="5000258" y="2081893"/>
                  <a:pt x="4978144" y="2108535"/>
                </a:cubicBezTo>
                <a:cubicBezTo>
                  <a:pt x="4990785" y="2124798"/>
                  <a:pt x="5050411" y="2079615"/>
                  <a:pt x="5031476" y="2128173"/>
                </a:cubicBezTo>
                <a:cubicBezTo>
                  <a:pt x="5017138" y="2164787"/>
                  <a:pt x="4975973" y="2191363"/>
                  <a:pt x="4937389" y="2216441"/>
                </a:cubicBezTo>
                <a:cubicBezTo>
                  <a:pt x="4893079" y="2245058"/>
                  <a:pt x="4843760" y="2269776"/>
                  <a:pt x="4826122" y="2315331"/>
                </a:cubicBezTo>
                <a:cubicBezTo>
                  <a:pt x="4822276" y="2325050"/>
                  <a:pt x="3896510" y="3112888"/>
                  <a:pt x="2544647" y="3190975"/>
                </a:cubicBezTo>
                <a:cubicBezTo>
                  <a:pt x="2323734" y="3203734"/>
                  <a:pt x="1445947" y="3169121"/>
                  <a:pt x="1328257" y="3153006"/>
                </a:cubicBezTo>
                <a:cubicBezTo>
                  <a:pt x="1207258" y="3136344"/>
                  <a:pt x="1101756" y="3091943"/>
                  <a:pt x="977943" y="3082502"/>
                </a:cubicBezTo>
                <a:cubicBezTo>
                  <a:pt x="912454" y="3077622"/>
                  <a:pt x="848655" y="3061861"/>
                  <a:pt x="854473" y="2994250"/>
                </a:cubicBezTo>
                <a:cubicBezTo>
                  <a:pt x="856228" y="2975057"/>
                  <a:pt x="838125" y="2961827"/>
                  <a:pt x="811593" y="2970498"/>
                </a:cubicBezTo>
                <a:cubicBezTo>
                  <a:pt x="761454" y="2987010"/>
                  <a:pt x="736680" y="2962489"/>
                  <a:pt x="707024" y="2945439"/>
                </a:cubicBezTo>
                <a:cubicBezTo>
                  <a:pt x="654509" y="2915262"/>
                  <a:pt x="603913" y="2882480"/>
                  <a:pt x="523487" y="2886053"/>
                </a:cubicBezTo>
                <a:cubicBezTo>
                  <a:pt x="537017" y="2855468"/>
                  <a:pt x="563587" y="2856758"/>
                  <a:pt x="587884" y="2859746"/>
                </a:cubicBezTo>
                <a:cubicBezTo>
                  <a:pt x="652090" y="2867866"/>
                  <a:pt x="715235" y="2878012"/>
                  <a:pt x="779426" y="2885897"/>
                </a:cubicBezTo>
                <a:cubicBezTo>
                  <a:pt x="821123" y="2891048"/>
                  <a:pt x="863074" y="2900202"/>
                  <a:pt x="917288" y="2882248"/>
                </a:cubicBezTo>
                <a:cubicBezTo>
                  <a:pt x="866364" y="2830288"/>
                  <a:pt x="785092" y="2829930"/>
                  <a:pt x="718684" y="2819941"/>
                </a:cubicBezTo>
                <a:cubicBezTo>
                  <a:pt x="635747" y="2807447"/>
                  <a:pt x="584925" y="2771133"/>
                  <a:pt x="524650" y="2731220"/>
                </a:cubicBezTo>
                <a:cubicBezTo>
                  <a:pt x="584180" y="2712621"/>
                  <a:pt x="623299" y="2742760"/>
                  <a:pt x="670138" y="2735189"/>
                </a:cubicBezTo>
                <a:cubicBezTo>
                  <a:pt x="672406" y="2728745"/>
                  <a:pt x="675988" y="2719532"/>
                  <a:pt x="675382" y="2719369"/>
                </a:cubicBezTo>
                <a:cubicBezTo>
                  <a:pt x="596666" y="2703042"/>
                  <a:pt x="557844" y="2658869"/>
                  <a:pt x="542021" y="2601946"/>
                </a:cubicBezTo>
                <a:cubicBezTo>
                  <a:pt x="533902" y="2572560"/>
                  <a:pt x="505246" y="2566541"/>
                  <a:pt x="476895" y="2555976"/>
                </a:cubicBezTo>
                <a:cubicBezTo>
                  <a:pt x="377189" y="2518466"/>
                  <a:pt x="272496" y="2486779"/>
                  <a:pt x="188751" y="2428830"/>
                </a:cubicBezTo>
                <a:cubicBezTo>
                  <a:pt x="280875" y="2426687"/>
                  <a:pt x="357216" y="2461808"/>
                  <a:pt x="456762" y="2468731"/>
                </a:cubicBezTo>
                <a:cubicBezTo>
                  <a:pt x="373794" y="2404281"/>
                  <a:pt x="269816" y="2379152"/>
                  <a:pt x="174514" y="2345378"/>
                </a:cubicBezTo>
                <a:cubicBezTo>
                  <a:pt x="130977" y="2330009"/>
                  <a:pt x="90329" y="2308598"/>
                  <a:pt x="38827" y="2303685"/>
                </a:cubicBezTo>
                <a:cubicBezTo>
                  <a:pt x="20556" y="2301864"/>
                  <a:pt x="-10092" y="2297272"/>
                  <a:pt x="3281" y="2273587"/>
                </a:cubicBezTo>
                <a:cubicBezTo>
                  <a:pt x="14533" y="2253956"/>
                  <a:pt x="39095" y="2256437"/>
                  <a:pt x="61590" y="2259170"/>
                </a:cubicBezTo>
                <a:cubicBezTo>
                  <a:pt x="115591" y="2265916"/>
                  <a:pt x="170539" y="2259497"/>
                  <a:pt x="242291" y="2250569"/>
                </a:cubicBezTo>
                <a:cubicBezTo>
                  <a:pt x="178223" y="2197829"/>
                  <a:pt x="68904" y="2229102"/>
                  <a:pt x="13205" y="2172263"/>
                </a:cubicBezTo>
                <a:cubicBezTo>
                  <a:pt x="77196" y="2153598"/>
                  <a:pt x="128251" y="2170191"/>
                  <a:pt x="180810" y="2168333"/>
                </a:cubicBezTo>
                <a:cubicBezTo>
                  <a:pt x="228319" y="2166612"/>
                  <a:pt x="239444" y="2154350"/>
                  <a:pt x="226020" y="2121100"/>
                </a:cubicBezTo>
                <a:cubicBezTo>
                  <a:pt x="205165" y="2069293"/>
                  <a:pt x="229388" y="2038364"/>
                  <a:pt x="299145" y="2044862"/>
                </a:cubicBezTo>
                <a:cubicBezTo>
                  <a:pt x="363822" y="2051027"/>
                  <a:pt x="369032" y="2029991"/>
                  <a:pt x="350236" y="2001187"/>
                </a:cubicBezTo>
                <a:cubicBezTo>
                  <a:pt x="322862" y="1959187"/>
                  <a:pt x="348423" y="1921214"/>
                  <a:pt x="365223" y="1881218"/>
                </a:cubicBezTo>
                <a:cubicBezTo>
                  <a:pt x="390527" y="1820499"/>
                  <a:pt x="376326" y="1793748"/>
                  <a:pt x="310707" y="1758752"/>
                </a:cubicBezTo>
                <a:cubicBezTo>
                  <a:pt x="273754" y="1739265"/>
                  <a:pt x="234367" y="1723631"/>
                  <a:pt x="181659" y="1709137"/>
                </a:cubicBezTo>
                <a:cubicBezTo>
                  <a:pt x="299387" y="1683727"/>
                  <a:pt x="172918" y="1660608"/>
                  <a:pt x="213063" y="1632021"/>
                </a:cubicBezTo>
                <a:cubicBezTo>
                  <a:pt x="296030" y="1612244"/>
                  <a:pt x="369047" y="1679323"/>
                  <a:pt x="481390" y="1644125"/>
                </a:cubicBezTo>
                <a:cubicBezTo>
                  <a:pt x="336659" y="1595935"/>
                  <a:pt x="176348" y="1532074"/>
                  <a:pt x="68930" y="1457537"/>
                </a:cubicBezTo>
                <a:cubicBezTo>
                  <a:pt x="91299" y="1434897"/>
                  <a:pt x="115799" y="1450436"/>
                  <a:pt x="135138" y="1440976"/>
                </a:cubicBezTo>
                <a:cubicBezTo>
                  <a:pt x="133952" y="1436374"/>
                  <a:pt x="135290" y="1429332"/>
                  <a:pt x="131611" y="1427642"/>
                </a:cubicBezTo>
                <a:cubicBezTo>
                  <a:pt x="52402" y="1389548"/>
                  <a:pt x="51441" y="1388478"/>
                  <a:pt x="130443" y="1343795"/>
                </a:cubicBezTo>
                <a:cubicBezTo>
                  <a:pt x="158017" y="1328118"/>
                  <a:pt x="154966" y="1317573"/>
                  <a:pt x="138930" y="1304094"/>
                </a:cubicBezTo>
                <a:cubicBezTo>
                  <a:pt x="127608" y="1294551"/>
                  <a:pt x="113720" y="1286742"/>
                  <a:pt x="118409" y="1262212"/>
                </a:cubicBezTo>
                <a:cubicBezTo>
                  <a:pt x="164937" y="1287183"/>
                  <a:pt x="383505" y="1312432"/>
                  <a:pt x="421410" y="1304757"/>
                </a:cubicBezTo>
                <a:cubicBezTo>
                  <a:pt x="464009" y="1296037"/>
                  <a:pt x="610877" y="1288926"/>
                  <a:pt x="655702" y="1291801"/>
                </a:cubicBezTo>
                <a:cubicBezTo>
                  <a:pt x="653235" y="1290438"/>
                  <a:pt x="650767" y="1289077"/>
                  <a:pt x="648299" y="1287715"/>
                </a:cubicBezTo>
                <a:cubicBezTo>
                  <a:pt x="603999" y="1260339"/>
                  <a:pt x="559107" y="1233035"/>
                  <a:pt x="531027" y="1193967"/>
                </a:cubicBezTo>
                <a:cubicBezTo>
                  <a:pt x="529741" y="1192462"/>
                  <a:pt x="529061" y="1191120"/>
                  <a:pt x="526433" y="1191913"/>
                </a:cubicBezTo>
                <a:cubicBezTo>
                  <a:pt x="503415" y="1199684"/>
                  <a:pt x="505590" y="1187083"/>
                  <a:pt x="504666" y="1177230"/>
                </a:cubicBezTo>
                <a:cubicBezTo>
                  <a:pt x="503726" y="1167141"/>
                  <a:pt x="499378" y="1159602"/>
                  <a:pt x="482307" y="1162618"/>
                </a:cubicBezTo>
                <a:cubicBezTo>
                  <a:pt x="481421" y="1162726"/>
                  <a:pt x="480226" y="1162633"/>
                  <a:pt x="479029" y="1162540"/>
                </a:cubicBezTo>
                <a:cubicBezTo>
                  <a:pt x="470949" y="1161859"/>
                  <a:pt x="444139" y="1138059"/>
                  <a:pt x="447663" y="1132649"/>
                </a:cubicBezTo>
                <a:cubicBezTo>
                  <a:pt x="455539" y="1120781"/>
                  <a:pt x="446335" y="1116439"/>
                  <a:pt x="438547" y="1110977"/>
                </a:cubicBezTo>
                <a:cubicBezTo>
                  <a:pt x="427656" y="1103517"/>
                  <a:pt x="416795" y="1096529"/>
                  <a:pt x="405343" y="1089612"/>
                </a:cubicBezTo>
                <a:cubicBezTo>
                  <a:pt x="394202" y="1082895"/>
                  <a:pt x="382794" y="1076684"/>
                  <a:pt x="371373" y="1070238"/>
                </a:cubicBezTo>
                <a:cubicBezTo>
                  <a:pt x="344889" y="1065616"/>
                  <a:pt x="318169" y="1061972"/>
                  <a:pt x="290358" y="1059884"/>
                </a:cubicBezTo>
                <a:cubicBezTo>
                  <a:pt x="269709" y="1058114"/>
                  <a:pt x="246624" y="1055453"/>
                  <a:pt x="235140" y="1029322"/>
                </a:cubicBezTo>
                <a:cubicBezTo>
                  <a:pt x="256895" y="1029771"/>
                  <a:pt x="278695" y="1030927"/>
                  <a:pt x="300494" y="1032083"/>
                </a:cubicBezTo>
                <a:cubicBezTo>
                  <a:pt x="279542" y="1020860"/>
                  <a:pt x="259181" y="1009565"/>
                  <a:pt x="239661" y="997457"/>
                </a:cubicBezTo>
                <a:cubicBezTo>
                  <a:pt x="223540" y="987309"/>
                  <a:pt x="210281" y="975391"/>
                  <a:pt x="204788" y="959211"/>
                </a:cubicBezTo>
                <a:cubicBezTo>
                  <a:pt x="203337" y="955117"/>
                  <a:pt x="202166" y="950750"/>
                  <a:pt x="207583" y="947009"/>
                </a:cubicBezTo>
                <a:cubicBezTo>
                  <a:pt x="213561" y="942727"/>
                  <a:pt x="218466" y="944980"/>
                  <a:pt x="223061" y="947033"/>
                </a:cubicBezTo>
                <a:cubicBezTo>
                  <a:pt x="242046" y="955410"/>
                  <a:pt x="261311" y="963516"/>
                  <a:pt x="280015" y="972164"/>
                </a:cubicBezTo>
                <a:cubicBezTo>
                  <a:pt x="304852" y="983629"/>
                  <a:pt x="329408" y="995365"/>
                  <a:pt x="353948" y="1006865"/>
                </a:cubicBezTo>
                <a:cubicBezTo>
                  <a:pt x="319294" y="981405"/>
                  <a:pt x="281290" y="959435"/>
                  <a:pt x="240466" y="939943"/>
                </a:cubicBezTo>
                <a:cubicBezTo>
                  <a:pt x="210990" y="925718"/>
                  <a:pt x="181514" y="911494"/>
                  <a:pt x="158812" y="891467"/>
                </a:cubicBezTo>
                <a:cubicBezTo>
                  <a:pt x="147166" y="881489"/>
                  <a:pt x="141336" y="869384"/>
                  <a:pt x="139551" y="855364"/>
                </a:cubicBezTo>
                <a:cubicBezTo>
                  <a:pt x="139312" y="851597"/>
                  <a:pt x="139634" y="847287"/>
                  <a:pt x="145731" y="844888"/>
                </a:cubicBezTo>
                <a:cubicBezTo>
                  <a:pt x="151843" y="842724"/>
                  <a:pt x="155581" y="845356"/>
                  <a:pt x="158154" y="848366"/>
                </a:cubicBezTo>
                <a:cubicBezTo>
                  <a:pt x="161052" y="851811"/>
                  <a:pt x="164496" y="854479"/>
                  <a:pt x="169370" y="856260"/>
                </a:cubicBezTo>
                <a:cubicBezTo>
                  <a:pt x="212096" y="872913"/>
                  <a:pt x="249775" y="894448"/>
                  <a:pt x="288295" y="915169"/>
                </a:cubicBezTo>
                <a:cubicBezTo>
                  <a:pt x="343452" y="944788"/>
                  <a:pt x="397769" y="975222"/>
                  <a:pt x="462694" y="994643"/>
                </a:cubicBezTo>
                <a:cubicBezTo>
                  <a:pt x="487260" y="1001870"/>
                  <a:pt x="512622" y="1007575"/>
                  <a:pt x="531910" y="1006664"/>
                </a:cubicBezTo>
                <a:cubicBezTo>
                  <a:pt x="460990" y="972547"/>
                  <a:pt x="394087" y="936046"/>
                  <a:pt x="333940" y="893507"/>
                </a:cubicBezTo>
                <a:cubicBezTo>
                  <a:pt x="273173" y="850568"/>
                  <a:pt x="219876" y="803403"/>
                  <a:pt x="181443" y="746608"/>
                </a:cubicBezTo>
                <a:cubicBezTo>
                  <a:pt x="177494" y="740681"/>
                  <a:pt x="175038" y="734810"/>
                  <a:pt x="162678" y="737018"/>
                </a:cubicBezTo>
                <a:cubicBezTo>
                  <a:pt x="157082" y="737933"/>
                  <a:pt x="155070" y="734381"/>
                  <a:pt x="156307" y="730435"/>
                </a:cubicBezTo>
                <a:cubicBezTo>
                  <a:pt x="164051" y="702450"/>
                  <a:pt x="145532" y="687373"/>
                  <a:pt x="117227" y="677515"/>
                </a:cubicBezTo>
                <a:cubicBezTo>
                  <a:pt x="108392" y="674314"/>
                  <a:pt x="107546" y="670384"/>
                  <a:pt x="113655" y="663474"/>
                </a:cubicBezTo>
                <a:cubicBezTo>
                  <a:pt x="121976" y="653926"/>
                  <a:pt x="120506" y="644851"/>
                  <a:pt x="115226" y="636712"/>
                </a:cubicBezTo>
                <a:cubicBezTo>
                  <a:pt x="112224" y="631619"/>
                  <a:pt x="108350" y="626868"/>
                  <a:pt x="105067" y="622046"/>
                </a:cubicBezTo>
                <a:cubicBezTo>
                  <a:pt x="102790" y="619000"/>
                  <a:pt x="99022" y="615897"/>
                  <a:pt x="104113" y="611722"/>
                </a:cubicBezTo>
                <a:cubicBezTo>
                  <a:pt x="108939" y="608053"/>
                  <a:pt x="114081" y="609328"/>
                  <a:pt x="118895" y="610169"/>
                </a:cubicBezTo>
                <a:cubicBezTo>
                  <a:pt x="142040" y="613772"/>
                  <a:pt x="156094" y="624170"/>
                  <a:pt x="163095" y="640642"/>
                </a:cubicBezTo>
                <a:cubicBezTo>
                  <a:pt x="168334" y="652819"/>
                  <a:pt x="173104" y="652953"/>
                  <a:pt x="185766" y="641454"/>
                </a:cubicBezTo>
                <a:cubicBezTo>
                  <a:pt x="195327" y="632704"/>
                  <a:pt x="204232" y="632337"/>
                  <a:pt x="212892" y="637457"/>
                </a:cubicBezTo>
                <a:cubicBezTo>
                  <a:pt x="217516" y="639981"/>
                  <a:pt x="220444" y="643897"/>
                  <a:pt x="223932" y="647271"/>
                </a:cubicBezTo>
                <a:cubicBezTo>
                  <a:pt x="241420" y="664845"/>
                  <a:pt x="259762" y="681841"/>
                  <a:pt x="287167" y="691571"/>
                </a:cubicBezTo>
                <a:cubicBezTo>
                  <a:pt x="299355" y="696027"/>
                  <a:pt x="312354" y="699197"/>
                  <a:pt x="330380" y="692506"/>
                </a:cubicBezTo>
                <a:cubicBezTo>
                  <a:pt x="318517" y="688486"/>
                  <a:pt x="306954" y="689175"/>
                  <a:pt x="296172" y="688108"/>
                </a:cubicBezTo>
                <a:cubicBezTo>
                  <a:pt x="285390" y="687041"/>
                  <a:pt x="279539" y="683953"/>
                  <a:pt x="286974" y="674512"/>
                </a:cubicBezTo>
                <a:cubicBezTo>
                  <a:pt x="291105" y="669267"/>
                  <a:pt x="290555" y="665301"/>
                  <a:pt x="286166" y="661798"/>
                </a:cubicBezTo>
                <a:cubicBezTo>
                  <a:pt x="272052" y="650459"/>
                  <a:pt x="264416" y="633352"/>
                  <a:pt x="236268" y="635338"/>
                </a:cubicBezTo>
                <a:cubicBezTo>
                  <a:pt x="234792" y="635517"/>
                  <a:pt x="233255" y="634754"/>
                  <a:pt x="231734" y="634225"/>
                </a:cubicBezTo>
                <a:cubicBezTo>
                  <a:pt x="225957" y="632316"/>
                  <a:pt x="219575" y="630241"/>
                  <a:pt x="221253" y="623870"/>
                </a:cubicBezTo>
                <a:cubicBezTo>
                  <a:pt x="223227" y="617462"/>
                  <a:pt x="230816" y="615119"/>
                  <a:pt x="237564" y="613590"/>
                </a:cubicBezTo>
                <a:cubicBezTo>
                  <a:pt x="254884" y="609831"/>
                  <a:pt x="268844" y="614072"/>
                  <a:pt x="282259" y="619091"/>
                </a:cubicBezTo>
                <a:cubicBezTo>
                  <a:pt x="314893" y="631509"/>
                  <a:pt x="342201" y="649080"/>
                  <a:pt x="370630" y="665566"/>
                </a:cubicBezTo>
                <a:cubicBezTo>
                  <a:pt x="413275" y="690295"/>
                  <a:pt x="451153" y="719635"/>
                  <a:pt x="498017" y="740532"/>
                </a:cubicBezTo>
                <a:cubicBezTo>
                  <a:pt x="637369" y="802423"/>
                  <a:pt x="774774" y="866448"/>
                  <a:pt x="918036" y="924307"/>
                </a:cubicBezTo>
                <a:cubicBezTo>
                  <a:pt x="970882" y="945666"/>
                  <a:pt x="1024819" y="965469"/>
                  <a:pt x="1079304" y="984494"/>
                </a:cubicBezTo>
                <a:cubicBezTo>
                  <a:pt x="1079509" y="983045"/>
                  <a:pt x="1079744" y="982067"/>
                  <a:pt x="1079935" y="980383"/>
                </a:cubicBezTo>
                <a:cubicBezTo>
                  <a:pt x="1079860" y="979206"/>
                  <a:pt x="1079770" y="977793"/>
                  <a:pt x="1079695" y="976616"/>
                </a:cubicBezTo>
                <a:cubicBezTo>
                  <a:pt x="1041139" y="964679"/>
                  <a:pt x="1003098" y="951491"/>
                  <a:pt x="966178" y="937219"/>
                </a:cubicBezTo>
                <a:cubicBezTo>
                  <a:pt x="875541" y="901932"/>
                  <a:pt x="791930" y="860100"/>
                  <a:pt x="720106" y="807112"/>
                </a:cubicBezTo>
                <a:cubicBezTo>
                  <a:pt x="714181" y="802848"/>
                  <a:pt x="707904" y="802421"/>
                  <a:pt x="698823" y="804708"/>
                </a:cubicBezTo>
                <a:cubicBezTo>
                  <a:pt x="669544" y="812288"/>
                  <a:pt x="659939" y="806334"/>
                  <a:pt x="664513" y="784663"/>
                </a:cubicBezTo>
                <a:cubicBezTo>
                  <a:pt x="665660" y="779304"/>
                  <a:pt x="665686" y="775031"/>
                  <a:pt x="660380" y="771165"/>
                </a:cubicBezTo>
                <a:cubicBezTo>
                  <a:pt x="636661" y="753871"/>
                  <a:pt x="611807" y="737427"/>
                  <a:pt x="584959" y="722409"/>
                </a:cubicBezTo>
                <a:cubicBezTo>
                  <a:pt x="535282" y="694735"/>
                  <a:pt x="482226" y="670082"/>
                  <a:pt x="435649" y="639659"/>
                </a:cubicBezTo>
                <a:cubicBezTo>
                  <a:pt x="421965" y="630403"/>
                  <a:pt x="411440" y="619340"/>
                  <a:pt x="404944" y="606128"/>
                </a:cubicBezTo>
                <a:cubicBezTo>
                  <a:pt x="402872" y="601635"/>
                  <a:pt x="401613" y="595856"/>
                  <a:pt x="408476" y="591466"/>
                </a:cubicBezTo>
                <a:cubicBezTo>
                  <a:pt x="415044" y="587111"/>
                  <a:pt x="420320" y="590506"/>
                  <a:pt x="425225" y="592759"/>
                </a:cubicBezTo>
                <a:cubicBezTo>
                  <a:pt x="445746" y="601899"/>
                  <a:pt x="466578" y="611238"/>
                  <a:pt x="487115" y="620614"/>
                </a:cubicBezTo>
                <a:cubicBezTo>
                  <a:pt x="507947" y="629954"/>
                  <a:pt x="528514" y="639800"/>
                  <a:pt x="550277" y="649738"/>
                </a:cubicBezTo>
                <a:cubicBezTo>
                  <a:pt x="551408" y="644145"/>
                  <a:pt x="546904" y="643504"/>
                  <a:pt x="544421" y="641907"/>
                </a:cubicBezTo>
                <a:cubicBezTo>
                  <a:pt x="509355" y="619344"/>
                  <a:pt x="471190" y="599529"/>
                  <a:pt x="431905" y="580799"/>
                </a:cubicBezTo>
                <a:cubicBezTo>
                  <a:pt x="401512" y="566211"/>
                  <a:pt x="371947" y="550574"/>
                  <a:pt x="351177" y="528177"/>
                </a:cubicBezTo>
                <a:cubicBezTo>
                  <a:pt x="343180" y="519419"/>
                  <a:pt x="338696" y="509759"/>
                  <a:pt x="339749" y="498244"/>
                </a:cubicBezTo>
                <a:cubicBezTo>
                  <a:pt x="340115" y="494641"/>
                  <a:pt x="340481" y="491037"/>
                  <a:pt x="346313" y="489145"/>
                </a:cubicBezTo>
                <a:cubicBezTo>
                  <a:pt x="350979" y="487631"/>
                  <a:pt x="354067" y="489392"/>
                  <a:pt x="356579" y="491460"/>
                </a:cubicBezTo>
                <a:cubicBezTo>
                  <a:pt x="360984" y="495197"/>
                  <a:pt x="365388" y="498934"/>
                  <a:pt x="371505" y="501516"/>
                </a:cubicBezTo>
                <a:cubicBezTo>
                  <a:pt x="408203" y="517000"/>
                  <a:pt x="442659" y="534654"/>
                  <a:pt x="476275" y="553122"/>
                </a:cubicBezTo>
                <a:cubicBezTo>
                  <a:pt x="531461" y="583213"/>
                  <a:pt x="586103" y="614082"/>
                  <a:pt x="649952" y="635294"/>
                </a:cubicBezTo>
                <a:cubicBezTo>
                  <a:pt x="673972" y="643298"/>
                  <a:pt x="698805" y="650018"/>
                  <a:pt x="727161" y="651328"/>
                </a:cubicBezTo>
                <a:cubicBezTo>
                  <a:pt x="726126" y="649081"/>
                  <a:pt x="724263" y="647883"/>
                  <a:pt x="722417" y="646921"/>
                </a:cubicBezTo>
                <a:cubicBezTo>
                  <a:pt x="660627" y="615969"/>
                  <a:pt x="600830" y="583590"/>
                  <a:pt x="546079" y="546328"/>
                </a:cubicBezTo>
                <a:cubicBezTo>
                  <a:pt x="478576" y="500409"/>
                  <a:pt x="420223" y="448637"/>
                  <a:pt x="378182" y="386585"/>
                </a:cubicBezTo>
                <a:cubicBezTo>
                  <a:pt x="376229" y="383975"/>
                  <a:pt x="374884" y="381528"/>
                  <a:pt x="370158" y="382100"/>
                </a:cubicBezTo>
                <a:cubicBezTo>
                  <a:pt x="358064" y="383802"/>
                  <a:pt x="356583" y="379236"/>
                  <a:pt x="357861" y="371252"/>
                </a:cubicBezTo>
                <a:cubicBezTo>
                  <a:pt x="361373" y="351608"/>
                  <a:pt x="352380" y="336565"/>
                  <a:pt x="331313" y="328203"/>
                </a:cubicBezTo>
                <a:cubicBezTo>
                  <a:pt x="316037" y="321986"/>
                  <a:pt x="303183" y="316425"/>
                  <a:pt x="319354" y="299282"/>
                </a:cubicBezTo>
                <a:cubicBezTo>
                  <a:pt x="323265" y="295249"/>
                  <a:pt x="321459" y="290249"/>
                  <a:pt x="319682" y="285719"/>
                </a:cubicBezTo>
                <a:cubicBezTo>
                  <a:pt x="317166" y="278905"/>
                  <a:pt x="312080" y="273828"/>
                  <a:pt x="306391" y="268585"/>
                </a:cubicBezTo>
                <a:cubicBezTo>
                  <a:pt x="303227" y="265647"/>
                  <a:pt x="299399" y="261602"/>
                  <a:pt x="303294" y="257334"/>
                </a:cubicBezTo>
                <a:cubicBezTo>
                  <a:pt x="307735" y="252289"/>
                  <a:pt x="314131" y="254598"/>
                  <a:pt x="319242" y="255403"/>
                </a:cubicBezTo>
                <a:cubicBezTo>
                  <a:pt x="342683" y="258970"/>
                  <a:pt x="357062" y="269803"/>
                  <a:pt x="364093" y="286745"/>
                </a:cubicBezTo>
                <a:cubicBezTo>
                  <a:pt x="368651" y="297582"/>
                  <a:pt x="374307" y="297608"/>
                  <a:pt x="385301" y="287973"/>
                </a:cubicBezTo>
                <a:cubicBezTo>
                  <a:pt x="397712" y="277216"/>
                  <a:pt x="408079" y="276436"/>
                  <a:pt x="417598" y="285722"/>
                </a:cubicBezTo>
                <a:cubicBezTo>
                  <a:pt x="425226" y="293339"/>
                  <a:pt x="431406" y="301607"/>
                  <a:pt x="440155" y="308139"/>
                </a:cubicBezTo>
                <a:cubicBezTo>
                  <a:pt x="463623" y="326175"/>
                  <a:pt x="485720" y="346039"/>
                  <a:pt x="534406" y="339430"/>
                </a:cubicBezTo>
                <a:cubicBezTo>
                  <a:pt x="520872" y="332528"/>
                  <a:pt x="507316" y="334645"/>
                  <a:pt x="495633" y="333450"/>
                </a:cubicBezTo>
                <a:cubicBezTo>
                  <a:pt x="487244" y="332567"/>
                  <a:pt x="478750" y="330037"/>
                  <a:pt x="486289" y="322243"/>
                </a:cubicBezTo>
                <a:cubicBezTo>
                  <a:pt x="494951" y="313365"/>
                  <a:pt x="489365" y="309771"/>
                  <a:pt x="484000" y="304964"/>
                </a:cubicBezTo>
                <a:cubicBezTo>
                  <a:pt x="471673" y="293645"/>
                  <a:pt x="461604" y="280392"/>
                  <a:pt x="436911" y="280536"/>
                </a:cubicBezTo>
                <a:cubicBezTo>
                  <a:pt x="433041" y="280530"/>
                  <a:pt x="429923" y="278297"/>
                  <a:pt x="426865" y="277007"/>
                </a:cubicBezTo>
                <a:cubicBezTo>
                  <a:pt x="422581" y="275154"/>
                  <a:pt x="418872" y="272993"/>
                  <a:pt x="420654" y="268269"/>
                </a:cubicBezTo>
                <a:cubicBezTo>
                  <a:pt x="422468" y="264016"/>
                  <a:pt x="426748" y="261125"/>
                  <a:pt x="432329" y="259975"/>
                </a:cubicBezTo>
                <a:cubicBezTo>
                  <a:pt x="437320" y="258895"/>
                  <a:pt x="442621" y="258016"/>
                  <a:pt x="447672" y="257879"/>
                </a:cubicBezTo>
                <a:cubicBezTo>
                  <a:pt x="470223" y="256809"/>
                  <a:pt x="486254" y="265543"/>
                  <a:pt x="502242" y="273572"/>
                </a:cubicBezTo>
                <a:cubicBezTo>
                  <a:pt x="558179" y="301436"/>
                  <a:pt x="607891" y="334326"/>
                  <a:pt x="659874" y="365516"/>
                </a:cubicBezTo>
                <a:cubicBezTo>
                  <a:pt x="711842" y="396471"/>
                  <a:pt x="772192" y="418818"/>
                  <a:pt x="829177" y="444421"/>
                </a:cubicBezTo>
                <a:cubicBezTo>
                  <a:pt x="960626" y="503711"/>
                  <a:pt x="1092650" y="562693"/>
                  <a:pt x="1231903" y="613682"/>
                </a:cubicBezTo>
                <a:cubicBezTo>
                  <a:pt x="1368099" y="663381"/>
                  <a:pt x="1823141" y="686561"/>
                  <a:pt x="1911736" y="685084"/>
                </a:cubicBezTo>
                <a:cubicBezTo>
                  <a:pt x="2024994" y="682992"/>
                  <a:pt x="2291986" y="655399"/>
                  <a:pt x="2564313" y="632143"/>
                </a:cubicBezTo>
                <a:cubicBezTo>
                  <a:pt x="2595089" y="629364"/>
                  <a:pt x="2625288" y="626893"/>
                  <a:pt x="2657304" y="624913"/>
                </a:cubicBezTo>
                <a:cubicBezTo>
                  <a:pt x="3564401" y="568191"/>
                  <a:pt x="4203594" y="276765"/>
                  <a:pt x="4235818" y="259339"/>
                </a:cubicBezTo>
                <a:cubicBezTo>
                  <a:pt x="4287616" y="231474"/>
                  <a:pt x="4460006" y="176429"/>
                  <a:pt x="4460331" y="176864"/>
                </a:cubicBezTo>
                <a:cubicBezTo>
                  <a:pt x="4464175" y="181144"/>
                  <a:pt x="4483735" y="184529"/>
                  <a:pt x="4499578" y="186791"/>
                </a:cubicBezTo>
                <a:lnTo>
                  <a:pt x="4514640" y="188841"/>
                </a:lnTo>
                <a:lnTo>
                  <a:pt x="4516523" y="189988"/>
                </a:lnTo>
                <a:cubicBezTo>
                  <a:pt x="4522035" y="190091"/>
                  <a:pt x="4521760" y="189857"/>
                  <a:pt x="4518126" y="189316"/>
                </a:cubicBezTo>
                <a:lnTo>
                  <a:pt x="4514640" y="188841"/>
                </a:lnTo>
                <a:lnTo>
                  <a:pt x="4511569" y="186970"/>
                </a:lnTo>
                <a:cubicBezTo>
                  <a:pt x="4510788" y="185226"/>
                  <a:pt x="4510719" y="182981"/>
                  <a:pt x="4510888" y="180943"/>
                </a:cubicBezTo>
                <a:cubicBezTo>
                  <a:pt x="4511690" y="170169"/>
                  <a:pt x="4517648" y="160906"/>
                  <a:pt x="4531865" y="155151"/>
                </a:cubicBezTo>
                <a:cubicBezTo>
                  <a:pt x="4545507" y="149703"/>
                  <a:pt x="4559473" y="144689"/>
                  <a:pt x="4573441" y="139676"/>
                </a:cubicBezTo>
                <a:cubicBezTo>
                  <a:pt x="4585075" y="135420"/>
                  <a:pt x="4593048" y="134454"/>
                  <a:pt x="4594964" y="145847"/>
                </a:cubicBezTo>
                <a:cubicBezTo>
                  <a:pt x="4596879" y="157242"/>
                  <a:pt x="4613452" y="160454"/>
                  <a:pt x="4623059" y="152410"/>
                </a:cubicBezTo>
                <a:cubicBezTo>
                  <a:pt x="4660632" y="120811"/>
                  <a:pt x="4705757" y="95654"/>
                  <a:pt x="4748356" y="68192"/>
                </a:cubicBezTo>
                <a:cubicBezTo>
                  <a:pt x="4778098" y="49168"/>
                  <a:pt x="4809406" y="31378"/>
                  <a:pt x="4833812" y="8017"/>
                </a:cubicBezTo>
                <a:cubicBezTo>
                  <a:pt x="4838299" y="3678"/>
                  <a:pt x="4842399" y="-2039"/>
                  <a:pt x="4850908" y="727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674C70-D697-02AD-2CCD-63AC85E88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941" y="685801"/>
            <a:ext cx="3494859" cy="5491162"/>
          </a:xfrm>
        </p:spPr>
        <p:txBody>
          <a:bodyPr>
            <a:normAutofit/>
          </a:bodyPr>
          <a:lstStyle/>
          <a:p>
            <a:r>
              <a:rPr lang="ar-JO" dirty="0"/>
              <a:t>أهمية صرح الشهيد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88FDDF-7A1B-B8A4-538F-0118AE9AE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presentationstemplate.com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869151B-FAF3-6E3B-E5F2-89341FD2FF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029126"/>
              </p:ext>
            </p:extLst>
          </p:nvPr>
        </p:nvGraphicFramePr>
        <p:xfrm>
          <a:off x="4621722" y="-214604"/>
          <a:ext cx="7063355" cy="5609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4706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3" name="Rectangle 1042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A3A034-A3F6-4634-54F9-10A67DC6A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ar-JO" sz="5400" dirty="0"/>
              <a:t>أنشطة يمكن القيام بها</a:t>
            </a:r>
            <a:endParaRPr lang="en-US" sz="5400" dirty="0"/>
          </a:p>
        </p:txBody>
      </p:sp>
      <p:sp>
        <p:nvSpPr>
          <p:cNvPr id="1044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FC5A3-6310-C18F-844A-125C84EEC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2" y="1911493"/>
            <a:ext cx="10279009" cy="4256335"/>
          </a:xfrm>
        </p:spPr>
        <p:txBody>
          <a:bodyPr anchor="t">
            <a:normAutofit/>
          </a:bodyPr>
          <a:lstStyle/>
          <a:p>
            <a:pPr algn="r" rtl="1"/>
            <a:r>
              <a:rPr lang="ar-JO" sz="2400" dirty="0"/>
              <a:t>جولة داخل المتحف العسكري</a:t>
            </a:r>
          </a:p>
          <a:p>
            <a:pPr algn="r" rtl="1"/>
            <a:endParaRPr lang="ar-JO" sz="2400" dirty="0"/>
          </a:p>
          <a:p>
            <a:pPr algn="r" rtl="1"/>
            <a:r>
              <a:rPr lang="ar-JO" sz="2400" dirty="0"/>
              <a:t>مشاهدة مقتنيات من أهم المعارك في تاريخ الأردن</a:t>
            </a:r>
          </a:p>
          <a:p>
            <a:pPr algn="r" rtl="1"/>
            <a:endParaRPr lang="ar-JO" sz="2400" dirty="0"/>
          </a:p>
          <a:p>
            <a:pPr algn="r" rtl="1"/>
            <a:r>
              <a:rPr lang="ar-JO" sz="2400" dirty="0"/>
              <a:t>المشاركة في الاحتفالات الوطنية التي تُقام أحيانًا في الصرح</a:t>
            </a:r>
          </a:p>
          <a:p>
            <a:pPr algn="r" rtl="1"/>
            <a:endParaRPr lang="ar-JO" sz="2400" dirty="0"/>
          </a:p>
          <a:p>
            <a:pPr algn="r" rtl="1"/>
            <a:r>
              <a:rPr lang="ar-JO" sz="2400" dirty="0"/>
              <a:t>الاستمتاع بالإطلالة الجميلة على المدينة الرياضية</a:t>
            </a:r>
          </a:p>
          <a:p>
            <a:pPr algn="r" rtl="1"/>
            <a:endParaRPr 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DA86B2-BA88-1A10-4103-1C61A551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presentationstemplate.com</a:t>
            </a:r>
          </a:p>
        </p:txBody>
      </p:sp>
    </p:spTree>
    <p:extLst>
      <p:ext uri="{BB962C8B-B14F-4D97-AF65-F5344CB8AC3E}">
        <p14:creationId xmlns:p14="http://schemas.microsoft.com/office/powerpoint/2010/main" val="333060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19425"/>
            <a:ext cx="10515600" cy="1325563"/>
          </a:xfrm>
        </p:spPr>
        <p:txBody>
          <a:bodyPr/>
          <a:lstStyle/>
          <a:p>
            <a:r>
              <a:rPr lang="ar-JO" dirty="0"/>
              <a:t>شكرا على حسن استماعكم</a:t>
            </a:r>
            <a:endParaRPr lang="en-US" dirty="0"/>
          </a:p>
        </p:txBody>
      </p:sp>
      <p:pic>
        <p:nvPicPr>
          <p:cNvPr id="3" name="applause3">
            <a:hlinkClick r:id="" action="ppaction://media"/>
            <a:extLst>
              <a:ext uri="{FF2B5EF4-FFF2-40B4-BE49-F238E27FC236}">
                <a16:creationId xmlns:a16="http://schemas.microsoft.com/office/drawing/2014/main" id="{C9B1530F-56B7-4AF5-BF61-8A8EE5B162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 cstate="print"/>
          <a:stretch>
            <a:fillRect/>
          </a:stretch>
        </p:blipFill>
        <p:spPr>
          <a:xfrm>
            <a:off x="346157" y="563258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32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numSld="999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542"/>
      </a:accent1>
      <a:accent2>
        <a:srgbClr val="6ED6BA"/>
      </a:accent2>
      <a:accent3>
        <a:srgbClr val="FF906E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5">
      <a:majorFont>
        <a:latin typeface="Patrick Hand SC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1367</TotalTime>
  <Words>190</Words>
  <Application>Microsoft Office PowerPoint</Application>
  <PresentationFormat>Widescreen</PresentationFormat>
  <Paragraphs>37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Patrick Hand SC</vt:lpstr>
      <vt:lpstr>Office Theme</vt:lpstr>
      <vt:lpstr>صرح الشهيد </vt:lpstr>
      <vt:lpstr>ما هو صرح الشهيد؟ </vt:lpstr>
      <vt:lpstr>موقع صرح الشهيد</vt:lpstr>
      <vt:lpstr>PowerPoint Presentation</vt:lpstr>
      <vt:lpstr>مكونات الصرح</vt:lpstr>
      <vt:lpstr>أهمية صرح الشهيد</vt:lpstr>
      <vt:lpstr>أنشطة يمكن القيام بها</vt:lpstr>
      <vt:lpstr>شكرا على حسن استماعكم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 Creative Next</dc:creator>
  <cp:lastModifiedBy>Rawan Dababneh</cp:lastModifiedBy>
  <cp:revision>47</cp:revision>
  <dcterms:created xsi:type="dcterms:W3CDTF">2020-07-28T09:23:22Z</dcterms:created>
  <dcterms:modified xsi:type="dcterms:W3CDTF">2025-11-18T18:22:47Z</dcterms:modified>
</cp:coreProperties>
</file>