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6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1542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28AB034-509E-44F2-84B5-9CA247985D02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DA943E2-3C40-4A8B-9747-4FAD2F84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9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1E51621-0311-48A4-B83F-FC9A653EDF89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8888"/>
            <a:ext cx="5511800" cy="4508422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E0BE64E-D834-4E80-A4BD-59BC20EB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9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E64E-D834-4E80-A4BD-59BC20EB5C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9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E64E-D834-4E80-A4BD-59BC20EB5C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9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E64E-D834-4E80-A4BD-59BC20EB5C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2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E64E-D834-4E80-A4BD-59BC20EB5C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E64E-D834-4E80-A4BD-59BC20EB5C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3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E64E-D834-4E80-A4BD-59BC20EB5C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8600" y="2588963"/>
            <a:ext cx="4953000" cy="417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4419600" cy="424971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49913"/>
            <a:ext cx="9144000" cy="1219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King Lear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By William Shakespeare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Act 1 Scenes 2.3.4.5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49" y="1371600"/>
            <a:ext cx="842141" cy="114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1" cy="12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79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9139410" cy="5181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fontAlgn="b">
              <a:buNone/>
            </a:pPr>
            <a:r>
              <a:rPr lang="en-US" sz="2000" dirty="0"/>
              <a:t>Scene 2</a:t>
            </a:r>
          </a:p>
          <a:p>
            <a:pPr marL="0" indent="0" fontAlgn="b">
              <a:buNone/>
            </a:pPr>
            <a:r>
              <a:rPr lang="en-US" sz="2000" dirty="0"/>
              <a:t>   •   Edmund </a:t>
            </a:r>
            <a:r>
              <a:rPr lang="en-US" dirty="0" smtClean="0"/>
              <a:t>starts</a:t>
            </a:r>
            <a:r>
              <a:rPr lang="en-US" sz="2000" dirty="0" smtClean="0"/>
              <a:t> </a:t>
            </a:r>
            <a:r>
              <a:rPr lang="en-US" sz="2000" dirty="0"/>
              <a:t>his plan to destroy Edgar.</a:t>
            </a:r>
          </a:p>
          <a:p>
            <a:pPr marL="0" indent="0" fontAlgn="b">
              <a:buNone/>
            </a:pPr>
            <a:r>
              <a:rPr lang="en-US" sz="2000" dirty="0"/>
              <a:t>   •   He tricks Gloucester with a fake letter.</a:t>
            </a:r>
          </a:p>
          <a:p>
            <a:pPr marL="0" indent="0" fontAlgn="b">
              <a:buNone/>
            </a:pPr>
            <a:r>
              <a:rPr lang="en-US" sz="2000" dirty="0" smtClean="0"/>
              <a:t>Scene </a:t>
            </a:r>
            <a:r>
              <a:rPr lang="en-US" sz="2000" dirty="0"/>
              <a:t>3</a:t>
            </a:r>
          </a:p>
          <a:p>
            <a:pPr marL="0" indent="0" fontAlgn="b">
              <a:buNone/>
            </a:pPr>
            <a:r>
              <a:rPr lang="en-US" sz="2000" dirty="0"/>
              <a:t>   •   </a:t>
            </a:r>
            <a:r>
              <a:rPr lang="en-US" sz="2000" dirty="0" err="1"/>
              <a:t>Goneril</a:t>
            </a:r>
            <a:r>
              <a:rPr lang="en-US" sz="2000" dirty="0"/>
              <a:t> </a:t>
            </a:r>
            <a:r>
              <a:rPr lang="en-US" sz="2000" dirty="0" smtClean="0"/>
              <a:t>grows </a:t>
            </a:r>
            <a:r>
              <a:rPr lang="en-US" sz="2000" dirty="0"/>
              <a:t>tired of Lear and his knights.</a:t>
            </a:r>
          </a:p>
          <a:p>
            <a:pPr marL="0" indent="0" fontAlgn="b">
              <a:buNone/>
            </a:pPr>
            <a:r>
              <a:rPr lang="en-US" sz="2000" dirty="0"/>
              <a:t>   •   She tells Oswald to treat Lear disrespectfully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fontAlgn="b">
              <a:buNone/>
            </a:pPr>
            <a:r>
              <a:rPr lang="en-US" sz="2000" dirty="0"/>
              <a:t>Scene 4</a:t>
            </a:r>
          </a:p>
          <a:p>
            <a:pPr marL="0" indent="0" fontAlgn="b">
              <a:buNone/>
            </a:pPr>
            <a:r>
              <a:rPr lang="en-US" sz="2000" dirty="0"/>
              <a:t>   •   Lear </a:t>
            </a:r>
            <a:r>
              <a:rPr lang="en-US" sz="2000" dirty="0" smtClean="0"/>
              <a:t>begins to see </a:t>
            </a:r>
            <a:r>
              <a:rPr lang="en-US" sz="2000" dirty="0"/>
              <a:t>the </a:t>
            </a:r>
            <a:r>
              <a:rPr lang="en-US" sz="2000" dirty="0" smtClean="0"/>
              <a:t>disrespectful </a:t>
            </a:r>
            <a:r>
              <a:rPr lang="en-US" sz="2000" dirty="0" smtClean="0"/>
              <a:t>behavior </a:t>
            </a:r>
            <a:r>
              <a:rPr lang="en-US" sz="2000" dirty="0"/>
              <a:t>in </a:t>
            </a:r>
            <a:r>
              <a:rPr lang="en-US" sz="2000" dirty="0" err="1"/>
              <a:t>Goneril’s</a:t>
            </a:r>
            <a:r>
              <a:rPr lang="en-US" sz="2000" dirty="0"/>
              <a:t> house.</a:t>
            </a:r>
          </a:p>
          <a:p>
            <a:pPr marL="0" indent="0" fontAlgn="b">
              <a:buNone/>
            </a:pPr>
            <a:r>
              <a:rPr lang="en-US" sz="2000" dirty="0"/>
              <a:t>   •   </a:t>
            </a:r>
            <a:r>
              <a:rPr lang="en-US" sz="2000" dirty="0" err="1"/>
              <a:t>Goneril</a:t>
            </a:r>
            <a:r>
              <a:rPr lang="en-US" sz="2000" dirty="0"/>
              <a:t> </a:t>
            </a:r>
            <a:r>
              <a:rPr lang="en-US" sz="2000" dirty="0" smtClean="0"/>
              <a:t>orders </a:t>
            </a:r>
            <a:r>
              <a:rPr lang="en-US" sz="2000" dirty="0"/>
              <a:t>him to reduce his knights </a:t>
            </a:r>
            <a:r>
              <a:rPr lang="en-US" sz="2000" dirty="0" smtClean="0"/>
              <a:t> which makes </a:t>
            </a:r>
            <a:r>
              <a:rPr lang="en-US" sz="2000" dirty="0" err="1" smtClean="0"/>
              <a:t>lear</a:t>
            </a:r>
            <a:r>
              <a:rPr lang="en-US" sz="2000" dirty="0" smtClean="0"/>
              <a:t> feel angry.</a:t>
            </a:r>
            <a:endParaRPr lang="en-US" sz="2000" dirty="0"/>
          </a:p>
          <a:p>
            <a:pPr marL="0" indent="0" fontAlgn="b">
              <a:buNone/>
            </a:pPr>
            <a:r>
              <a:rPr lang="en-US" sz="2000" dirty="0"/>
              <a:t>   •   Lear decides to go to Regan instead.</a:t>
            </a:r>
          </a:p>
          <a:p>
            <a:pPr marL="0" indent="0" fontAlgn="b">
              <a:buNone/>
            </a:pPr>
            <a:r>
              <a:rPr lang="en-US" sz="2000" dirty="0" smtClean="0"/>
              <a:t>Scene </a:t>
            </a:r>
            <a:r>
              <a:rPr lang="en-US" sz="2000" dirty="0"/>
              <a:t>5</a:t>
            </a:r>
          </a:p>
          <a:p>
            <a:pPr marL="0" indent="0" fontAlgn="b">
              <a:buNone/>
            </a:pPr>
            <a:r>
              <a:rPr lang="en-US" sz="2000" dirty="0"/>
              <a:t>   •   Lear leaves </a:t>
            </a:r>
            <a:r>
              <a:rPr lang="en-US" sz="2000" dirty="0" err="1"/>
              <a:t>Goneril</a:t>
            </a:r>
            <a:r>
              <a:rPr lang="en-US" sz="2000" dirty="0"/>
              <a:t> with Kent (in </a:t>
            </a:r>
            <a:r>
              <a:rPr lang="en-US" sz="2000" dirty="0" smtClean="0"/>
              <a:t>secret).</a:t>
            </a:r>
            <a:endParaRPr lang="en-US" sz="2000" dirty="0"/>
          </a:p>
          <a:p>
            <a:pPr marL="0" indent="0" fontAlgn="b">
              <a:buNone/>
            </a:pPr>
            <a:r>
              <a:rPr lang="en-US" sz="2000" dirty="0"/>
              <a:t>   •   He begins to understand that giving up power was a </a:t>
            </a:r>
            <a:r>
              <a:rPr lang="en-US" sz="2000" dirty="0" smtClean="0"/>
              <a:t>massive mistake 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94456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King Lear –Act 1 Scenes 2.3.4.5</a:t>
            </a:r>
            <a:b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76200"/>
            <a:ext cx="816166" cy="111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1319634"/>
            <a:ext cx="9143999" cy="55383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fontAlgn="b">
              <a:buNone/>
            </a:pPr>
            <a:endParaRPr lang="en-US" sz="2000" dirty="0"/>
          </a:p>
          <a:p>
            <a:pPr marL="0" indent="0" fontAlgn="b">
              <a:buNone/>
            </a:pPr>
            <a:r>
              <a:rPr lang="en-US" sz="2000" dirty="0"/>
              <a:t>   •   Edmund – </a:t>
            </a:r>
            <a:r>
              <a:rPr lang="en-US" sz="2000" dirty="0" smtClean="0"/>
              <a:t>Bold, confident, rebellious</a:t>
            </a:r>
            <a:r>
              <a:rPr lang="en-US" sz="2000" smtClean="0"/>
              <a:t>, dishonest</a:t>
            </a:r>
            <a:endParaRPr lang="en-US" sz="2000" dirty="0"/>
          </a:p>
          <a:p>
            <a:pPr marL="0" indent="0" fontAlgn="b">
              <a:buNone/>
            </a:pPr>
            <a:r>
              <a:rPr lang="en-US" sz="2000" dirty="0"/>
              <a:t>   •   Gloucester – </a:t>
            </a:r>
            <a:r>
              <a:rPr lang="en-US" sz="2000" dirty="0" smtClean="0"/>
              <a:t>easily fooled by Edmund .</a:t>
            </a:r>
            <a:endParaRPr lang="en-US" sz="2000" dirty="0"/>
          </a:p>
          <a:p>
            <a:pPr marL="0" indent="0" fontAlgn="b">
              <a:buNone/>
            </a:pPr>
            <a:r>
              <a:rPr lang="en-US" sz="2000" dirty="0"/>
              <a:t>   •   Edgar – </a:t>
            </a:r>
            <a:r>
              <a:rPr lang="en-US" sz="2000" dirty="0" smtClean="0"/>
              <a:t>not guilty </a:t>
            </a:r>
            <a:r>
              <a:rPr lang="en-US" sz="2000" dirty="0"/>
              <a:t>and </a:t>
            </a:r>
            <a:r>
              <a:rPr lang="en-US" sz="2000" dirty="0" smtClean="0"/>
              <a:t> </a:t>
            </a:r>
            <a:r>
              <a:rPr lang="en-US" sz="2000" dirty="0" smtClean="0"/>
              <a:t>naive 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fontAlgn="b">
              <a:buNone/>
            </a:pPr>
            <a:r>
              <a:rPr lang="en-US" sz="2000" dirty="0"/>
              <a:t>   •   </a:t>
            </a:r>
            <a:r>
              <a:rPr lang="en-US" sz="2000" dirty="0" err="1"/>
              <a:t>Goneril</a:t>
            </a:r>
            <a:r>
              <a:rPr lang="en-US" sz="2000" dirty="0"/>
              <a:t> – </a:t>
            </a:r>
            <a:r>
              <a:rPr lang="en-US" sz="2000" dirty="0" smtClean="0"/>
              <a:t>disrespectful and neglectful towards </a:t>
            </a:r>
            <a:r>
              <a:rPr lang="en-US" sz="2000" dirty="0"/>
              <a:t>her father.</a:t>
            </a:r>
          </a:p>
          <a:p>
            <a:pPr marL="0" indent="0" fontAlgn="b">
              <a:buNone/>
            </a:pPr>
            <a:r>
              <a:rPr lang="en-US" sz="2000" dirty="0"/>
              <a:t>   •   Lear – shocked, </a:t>
            </a:r>
            <a:r>
              <a:rPr lang="en-US" sz="2000" dirty="0" smtClean="0"/>
              <a:t>angry,  confused and betrayed.</a:t>
            </a:r>
          </a:p>
          <a:p>
            <a:pPr marL="0" indent="0" fontAlgn="b">
              <a:buNone/>
            </a:pPr>
            <a:r>
              <a:rPr lang="en-US" sz="2000" dirty="0" smtClean="0"/>
              <a:t>   •   Kent – loyal and protective.</a:t>
            </a:r>
          </a:p>
          <a:p>
            <a:pPr marL="0" indent="0" fontAlgn="b">
              <a:buNone/>
            </a:pPr>
            <a:r>
              <a:rPr lang="en-US" sz="2000" dirty="0"/>
              <a:t>   •   Oswald – follows </a:t>
            </a:r>
            <a:r>
              <a:rPr lang="en-US" sz="2000" dirty="0" err="1"/>
              <a:t>Goneril’s</a:t>
            </a:r>
            <a:r>
              <a:rPr lang="en-US" sz="2000" dirty="0"/>
              <a:t> orders and </a:t>
            </a:r>
            <a:r>
              <a:rPr lang="en-US" sz="2000" dirty="0" smtClean="0"/>
              <a:t>mistreats </a:t>
            </a:r>
            <a:r>
              <a:rPr lang="en-US" sz="2000" dirty="0"/>
              <a:t>Lear.</a:t>
            </a:r>
          </a:p>
          <a:p>
            <a:pPr marL="0" indent="0" fontAlgn="b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0366"/>
            <a:ext cx="6248400" cy="10820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King Lear –Act 1 Scenes 2.3.4.5</a:t>
            </a:r>
            <a:b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Main Characters</a:t>
            </a:r>
            <a:endParaRPr lang="en-US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99" y="-76200"/>
            <a:ext cx="15240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1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-7346" y="1981200"/>
            <a:ext cx="9151345" cy="4876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fontAlgn="b"/>
            <a:endParaRPr lang="en-US" sz="2400" dirty="0"/>
          </a:p>
          <a:p>
            <a:pPr marL="0" indent="0" fontAlgn="b">
              <a:buNone/>
            </a:pPr>
            <a:endParaRPr lang="en-US" sz="2400" dirty="0"/>
          </a:p>
          <a:p>
            <a:pPr marL="0" indent="0" fontAlgn="b">
              <a:buNone/>
            </a:pPr>
            <a:r>
              <a:rPr lang="en-US" sz="2400" dirty="0"/>
              <a:t>Betrayal</a:t>
            </a:r>
          </a:p>
          <a:p>
            <a:pPr marL="0" indent="0" fontAlgn="b">
              <a:buNone/>
            </a:pPr>
            <a:r>
              <a:rPr lang="en-US" sz="2400" dirty="0"/>
              <a:t>   •   Edmund lies about Edgar.</a:t>
            </a:r>
          </a:p>
          <a:p>
            <a:pPr marL="0" indent="0" fontAlgn="b">
              <a:buNone/>
            </a:pPr>
            <a:r>
              <a:rPr lang="en-US" sz="2400" dirty="0"/>
              <a:t>   •   </a:t>
            </a:r>
            <a:r>
              <a:rPr lang="en-US" sz="2400" dirty="0" err="1"/>
              <a:t>Goneril</a:t>
            </a:r>
            <a:r>
              <a:rPr lang="en-US" sz="2400" dirty="0"/>
              <a:t> turns against her father.</a:t>
            </a:r>
          </a:p>
          <a:p>
            <a:pPr marL="0" indent="0" fontAlgn="b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 fontAlgn="b">
              <a:buNone/>
            </a:pPr>
            <a:r>
              <a:rPr lang="en-US" sz="2400" dirty="0"/>
              <a:t>Power &amp; Authority</a:t>
            </a:r>
          </a:p>
          <a:p>
            <a:pPr marL="0" indent="0" fontAlgn="b">
              <a:buNone/>
            </a:pPr>
            <a:r>
              <a:rPr lang="en-US" sz="2400" dirty="0"/>
              <a:t>   •   Lear realizes he no longer has real authority after giving away the kingdom.</a:t>
            </a:r>
          </a:p>
          <a:p>
            <a:pPr marL="0" indent="0" fontAlgn="b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 fontAlgn="b">
              <a:buNone/>
            </a:pPr>
            <a:r>
              <a:rPr lang="en-US" sz="2400" dirty="0"/>
              <a:t>Appearance </a:t>
            </a:r>
            <a:r>
              <a:rPr lang="en-US" sz="2400" dirty="0" smtClean="0"/>
              <a:t>versus </a:t>
            </a:r>
            <a:r>
              <a:rPr lang="en-US" sz="2400" dirty="0"/>
              <a:t>Reality</a:t>
            </a:r>
          </a:p>
          <a:p>
            <a:pPr marL="0" indent="0" fontAlgn="b">
              <a:buNone/>
            </a:pPr>
            <a:r>
              <a:rPr lang="en-US" sz="2400" dirty="0"/>
              <a:t>   •   Edmund pretends to be loyal.</a:t>
            </a:r>
          </a:p>
          <a:p>
            <a:pPr marL="0" indent="0" fontAlgn="b">
              <a:buNone/>
            </a:pPr>
            <a:r>
              <a:rPr lang="en-US" sz="2400" dirty="0"/>
              <a:t>   •   </a:t>
            </a:r>
            <a:r>
              <a:rPr lang="en-US" sz="2400" dirty="0" err="1"/>
              <a:t>Goneril</a:t>
            </a:r>
            <a:r>
              <a:rPr lang="en-US" sz="2400" dirty="0"/>
              <a:t> pretends to love Lear but disrespects him.</a:t>
            </a:r>
          </a:p>
          <a:p>
            <a:pPr marL="0" indent="0" fontAlgn="b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 fontAlgn="b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1422"/>
            <a:ext cx="7696200" cy="9296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King Lear –Act 1 Scenes 2.3.4.5 </a:t>
            </a:r>
            <a:b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Main Themes</a:t>
            </a:r>
            <a:endParaRPr lang="en-US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066800"/>
            <a:ext cx="152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4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1601251"/>
            <a:ext cx="9144000" cy="525674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fontAlgn="b">
              <a:buNone/>
            </a:pPr>
            <a:endParaRPr lang="en-US" sz="2000" dirty="0"/>
          </a:p>
          <a:p>
            <a:pPr fontAlgn="b"/>
            <a:r>
              <a:rPr lang="en-US" sz="2000" dirty="0"/>
              <a:t>Scenes 2–5 show two big conflicts:</a:t>
            </a:r>
          </a:p>
          <a:p>
            <a:pPr fontAlgn="b"/>
            <a:r>
              <a:rPr lang="en-US" sz="2000" dirty="0"/>
              <a:t>Edmund tricks Gloucester and starts ruining Edgar’s life, and </a:t>
            </a:r>
            <a:r>
              <a:rPr lang="en-US" sz="2000" dirty="0" err="1"/>
              <a:t>Goneril</a:t>
            </a:r>
            <a:r>
              <a:rPr lang="en-US" sz="2000" dirty="0"/>
              <a:t> begins mistreating King Lear. </a:t>
            </a:r>
            <a:endParaRPr lang="en-US" sz="2000" dirty="0" smtClean="0"/>
          </a:p>
          <a:p>
            <a:pPr fontAlgn="b"/>
            <a:r>
              <a:rPr lang="en-US" sz="2000" dirty="0" smtClean="0"/>
              <a:t>Lear </a:t>
            </a:r>
            <a:r>
              <a:rPr lang="en-US" sz="2000" dirty="0"/>
              <a:t>becomes angry and hurt, leaves </a:t>
            </a:r>
            <a:r>
              <a:rPr lang="en-US" sz="2000" dirty="0" err="1"/>
              <a:t>Goneril’s</a:t>
            </a:r>
            <a:r>
              <a:rPr lang="en-US" sz="2000" dirty="0"/>
              <a:t> </a:t>
            </a:r>
            <a:r>
              <a:rPr lang="en-US" sz="2000" dirty="0" smtClean="0"/>
              <a:t>house in hopes </a:t>
            </a:r>
            <a:r>
              <a:rPr lang="en-US" sz="2000" dirty="0"/>
              <a:t>Regan will treat him better. </a:t>
            </a:r>
            <a:endParaRPr lang="en-US" sz="2000" dirty="0" smtClean="0"/>
          </a:p>
          <a:p>
            <a:pPr fontAlgn="b"/>
            <a:r>
              <a:rPr lang="en-US" sz="2000" dirty="0" smtClean="0"/>
              <a:t>Kent </a:t>
            </a:r>
            <a:r>
              <a:rPr lang="en-US" sz="2000" dirty="0"/>
              <a:t>stays by his side in disguise.</a:t>
            </a:r>
          </a:p>
          <a:p>
            <a:pPr marL="0" indent="0" fontAlgn="b">
              <a:buNone/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9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King Lear –Act 1 Scene 2.3.4.5 </a:t>
            </a:r>
            <a:b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Short 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300368"/>
            <a:ext cx="1371600" cy="18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1345894"/>
            <a:ext cx="9144000" cy="55121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Impression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Expectation for Act 2:</a:t>
            </a:r>
            <a:endParaRPr lang="en-US" sz="22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">
              <a:buNone/>
            </a:pPr>
            <a:endParaRPr lang="en-US" sz="2400" dirty="0"/>
          </a:p>
          <a:p>
            <a:pPr marL="0" indent="0" fontAlgn="b">
              <a:buNone/>
            </a:pPr>
            <a:r>
              <a:rPr lang="en-US" sz="2400" dirty="0" smtClean="0"/>
              <a:t>Impression</a:t>
            </a:r>
            <a:endParaRPr lang="en-US" sz="2400" dirty="0"/>
          </a:p>
          <a:p>
            <a:pPr fontAlgn="b"/>
            <a:r>
              <a:rPr lang="en-US" sz="2400" dirty="0"/>
              <a:t>The scenes show the beginning of chaos and family problems. Lies, disrespect, and ambition start tearing everyone apart.</a:t>
            </a:r>
          </a:p>
          <a:p>
            <a:pPr marL="0" indent="0" fontAlgn="b">
              <a:buNone/>
            </a:pPr>
            <a:endParaRPr lang="en-US" sz="2400" dirty="0"/>
          </a:p>
          <a:p>
            <a:pPr marL="0" indent="0" fontAlgn="b">
              <a:buNone/>
            </a:pPr>
            <a:r>
              <a:rPr lang="en-US" sz="2400" dirty="0"/>
              <a:t>Expectation for the Next </a:t>
            </a:r>
            <a:r>
              <a:rPr lang="en-US" sz="2400" dirty="0" smtClean="0"/>
              <a:t>Scene</a:t>
            </a:r>
            <a:endParaRPr lang="en-US" sz="2400" dirty="0"/>
          </a:p>
          <a:p>
            <a:pPr fontAlgn="b"/>
            <a:r>
              <a:rPr lang="en-US" sz="2400" dirty="0"/>
              <a:t>Regan will probably treat Lear the same way as </a:t>
            </a:r>
            <a:r>
              <a:rPr lang="en-US" sz="2400" dirty="0" err="1"/>
              <a:t>Goneril</a:t>
            </a:r>
            <a:r>
              <a:rPr lang="en-US" sz="2400" dirty="0"/>
              <a:t>.</a:t>
            </a:r>
          </a:p>
          <a:p>
            <a:pPr fontAlgn="b"/>
            <a:r>
              <a:rPr lang="en-US" sz="2400" dirty="0"/>
              <a:t>Edmund’s plan will grow and cause more damage.</a:t>
            </a:r>
          </a:p>
          <a:p>
            <a:pPr>
              <a:lnSpc>
                <a:spcPct val="150000"/>
              </a:lnSpc>
            </a:pPr>
            <a:endParaRPr lang="en-US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656"/>
            <a:ext cx="6172200" cy="13302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King Lear –Act 1 Scenes 2.3.4.5 </a:t>
            </a:r>
            <a:b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Impression and expectation for the next act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559805" cy="13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534400" cy="21835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Thank you for listening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chemeClr val="tx2"/>
                </a:solidFill>
              </a:rPr>
              <a:t>Fouad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Omaish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8A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6" name="AutoShape 2" descr="‪What breed is pibble? : r/dogbree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‪What breed is pibble? : r/dogbreed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18" y="3962400"/>
            <a:ext cx="2361282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52301"/>
            <a:ext cx="16192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11649</TotalTime>
  <Words>159</Words>
  <Application>Microsoft Office PowerPoint</Application>
  <PresentationFormat>On-screen Show (4:3)</PresentationFormat>
  <Paragraphs>65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King Lear – By William Shakespeare Act 1 Scenes 2.3.4.5</vt:lpstr>
      <vt:lpstr>King Lear –Act 1 Scenes 2.3.4.5 Main Events</vt:lpstr>
      <vt:lpstr>King Lear –Act 1 Scenes 2.3.4.5 Main Characters</vt:lpstr>
      <vt:lpstr>King Lear –Act 1 Scenes 2.3.4.5  Main Themes</vt:lpstr>
      <vt:lpstr>King Lear –Act 1 Scene 2.3.4.5  Short Summary  </vt:lpstr>
      <vt:lpstr>King Lear –Act 1 Scenes 2.3.4.5  Impression and expectation for the next act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Lear –Act 1 Scene 1</dc:title>
  <dc:creator>user</dc:creator>
  <cp:lastModifiedBy>user</cp:lastModifiedBy>
  <cp:revision>41</cp:revision>
  <cp:lastPrinted>2025-11-19T17:55:36Z</cp:lastPrinted>
  <dcterms:created xsi:type="dcterms:W3CDTF">2006-08-16T00:00:00Z</dcterms:created>
  <dcterms:modified xsi:type="dcterms:W3CDTF">2025-11-19T18:17:51Z</dcterms:modified>
</cp:coreProperties>
</file>