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89750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0936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02597" y="0"/>
            <a:ext cx="2985558" cy="500936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19A5522C-4DEE-4829-8DEE-746D2D3B0AAF}" type="datetimeFigureOut">
              <a:rPr lang="en-US" smtClean="0"/>
              <a:t>19-Nov-25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16038"/>
            <a:ext cx="2985558" cy="500936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02597" y="9516038"/>
            <a:ext cx="2985558" cy="500936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1923CC17-1BE0-4371-8D92-B96785156B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3183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0936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597" y="0"/>
            <a:ext cx="2985558" cy="500936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6BCC76EA-4881-46A9-B09E-43C27882095E}" type="datetimeFigureOut">
              <a:rPr lang="en-US" smtClean="0"/>
              <a:t>19-Nov-25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10150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758889"/>
            <a:ext cx="5511800" cy="4508421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6038"/>
            <a:ext cx="2985558" cy="500936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597" y="9516038"/>
            <a:ext cx="2985558" cy="500936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2EC6A659-BED0-4F81-8032-7E54B0AF0D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951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C6A659-BED0-4F81-8032-7E54B0AF0D8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9433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C6A659-BED0-4F81-8032-7E54B0AF0D8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1006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C6A659-BED0-4F81-8032-7E54B0AF0D8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3920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C6A659-BED0-4F81-8032-7E54B0AF0D8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4750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C6A659-BED0-4F81-8032-7E54B0AF0D8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0966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C6A659-BED0-4F81-8032-7E54B0AF0D8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5577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C6A659-BED0-4F81-8032-7E54B0AF0D8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9913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C6A659-BED0-4F81-8032-7E54B0AF0D8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7244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A9509-3652-4379-99A0-1EDC2B142F27}" type="datetimeFigureOut">
              <a:rPr lang="en-US" smtClean="0"/>
              <a:t>18-Nov-25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CA21E-96CC-4D00-87CD-8E687F9C72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990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A9509-3652-4379-99A0-1EDC2B142F27}" type="datetimeFigureOut">
              <a:rPr lang="en-US" smtClean="0"/>
              <a:t>18-Nov-25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CA21E-96CC-4D00-87CD-8E687F9C72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810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A9509-3652-4379-99A0-1EDC2B142F27}" type="datetimeFigureOut">
              <a:rPr lang="en-US" smtClean="0"/>
              <a:t>18-Nov-25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CA21E-96CC-4D00-87CD-8E687F9C72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934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A9509-3652-4379-99A0-1EDC2B142F27}" type="datetimeFigureOut">
              <a:rPr lang="en-US" smtClean="0"/>
              <a:t>18-Nov-25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CA21E-96CC-4D00-87CD-8E687F9C72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967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A9509-3652-4379-99A0-1EDC2B142F27}" type="datetimeFigureOut">
              <a:rPr lang="en-US" smtClean="0"/>
              <a:t>18-Nov-25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CA21E-96CC-4D00-87CD-8E687F9C72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741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A9509-3652-4379-99A0-1EDC2B142F27}" type="datetimeFigureOut">
              <a:rPr lang="en-US" smtClean="0"/>
              <a:t>18-Nov-25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CA21E-96CC-4D00-87CD-8E687F9C72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349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A9509-3652-4379-99A0-1EDC2B142F27}" type="datetimeFigureOut">
              <a:rPr lang="en-US" smtClean="0"/>
              <a:t>18-Nov-25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CA21E-96CC-4D00-87CD-8E687F9C72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185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A9509-3652-4379-99A0-1EDC2B142F27}" type="datetimeFigureOut">
              <a:rPr lang="en-US" smtClean="0"/>
              <a:t>18-Nov-25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CA21E-96CC-4D00-87CD-8E687F9C72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732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A9509-3652-4379-99A0-1EDC2B142F27}" type="datetimeFigureOut">
              <a:rPr lang="en-US" smtClean="0"/>
              <a:t>18-Nov-25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CA21E-96CC-4D00-87CD-8E687F9C72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775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A9509-3652-4379-99A0-1EDC2B142F27}" type="datetimeFigureOut">
              <a:rPr lang="en-US" smtClean="0"/>
              <a:t>18-Nov-25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CA21E-96CC-4D00-87CD-8E687F9C72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065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A9509-3652-4379-99A0-1EDC2B142F27}" type="datetimeFigureOut">
              <a:rPr lang="en-US" smtClean="0"/>
              <a:t>18-Nov-25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CA21E-96CC-4D00-87CD-8E687F9C72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908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0A9509-3652-4379-99A0-1EDC2B142F27}" type="datetimeFigureOut">
              <a:rPr lang="en-US" smtClean="0"/>
              <a:t>18-Nov-25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CA21E-96CC-4D00-87CD-8E687F9C72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6357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JO" b="1" dirty="0" smtClean="0"/>
              <a:t>القديسة ماري ألفونسين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JO" b="1" dirty="0" smtClean="0">
                <a:solidFill>
                  <a:srgbClr val="C00000"/>
                </a:solidFill>
                <a:cs typeface="+mj-cs"/>
              </a:rPr>
              <a:t>فضيلة الصمت </a:t>
            </a:r>
            <a:endParaRPr lang="ar-JO" b="1" dirty="0">
              <a:solidFill>
                <a:srgbClr val="C00000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26221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JO" dirty="0" smtClean="0"/>
              <a:t>الاسم والميلاد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JO" dirty="0" smtClean="0"/>
              <a:t>الاسم الأصلي: سلطانة نعمة حوشي</a:t>
            </a:r>
          </a:p>
          <a:p>
            <a:pPr algn="r" rtl="1"/>
            <a:r>
              <a:rPr lang="ar-JO" dirty="0" smtClean="0"/>
              <a:t>الاسم الرهباني: ماري ألفونسين</a:t>
            </a:r>
          </a:p>
          <a:p>
            <a:pPr algn="r" rtl="1"/>
            <a:r>
              <a:rPr lang="ar-JO" dirty="0" smtClean="0"/>
              <a:t> المولد: 1843 – </a:t>
            </a:r>
            <a:r>
              <a:rPr lang="ar-JO" dirty="0" smtClean="0"/>
              <a:t>القدس</a:t>
            </a:r>
          </a:p>
          <a:p>
            <a:pPr algn="r" rtl="1"/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787551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JO" dirty="0" smtClean="0"/>
              <a:t>معنى فضيلة الصمت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JO" dirty="0" smtClean="0"/>
              <a:t>الصمت هو التحكم بالكلام والإصغاء لله وللآخرين، واختيار الكلمات التي تبني ولا تجرح.</a:t>
            </a: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3598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JO" dirty="0" smtClean="0"/>
              <a:t>كيف عاشت القديسة فضيلة الصمت؟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JO" dirty="0" smtClean="0"/>
              <a:t> كانت قليلة الكلام كثيرة الإصغاء.</a:t>
            </a:r>
          </a:p>
          <a:p>
            <a:pPr algn="r" rtl="1"/>
            <a:r>
              <a:rPr lang="ar-JO" dirty="0" smtClean="0"/>
              <a:t> احتفظت بظهورات العذراء في صمت.</a:t>
            </a:r>
          </a:p>
          <a:p>
            <a:pPr algn="r" rtl="1"/>
            <a:r>
              <a:rPr lang="ar-JO" dirty="0" smtClean="0"/>
              <a:t>استخدمت الصمت للمحبة وتجنب الإيذاء بالكلام.</a:t>
            </a: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6537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JO" dirty="0" smtClean="0"/>
              <a:t>أهمية الصمت في حياتنا المسيحية: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JO" dirty="0" smtClean="0"/>
              <a:t>يساعد على سماع صوت الله.</a:t>
            </a:r>
          </a:p>
          <a:p>
            <a:pPr algn="r" rtl="1"/>
            <a:r>
              <a:rPr lang="ar-JO" dirty="0" smtClean="0"/>
              <a:t>يمنع الأخطاء الناتجة عن الكلام.</a:t>
            </a:r>
          </a:p>
          <a:p>
            <a:pPr algn="r" rtl="1"/>
            <a:r>
              <a:rPr lang="ar-JO" dirty="0" smtClean="0"/>
              <a:t>ينشر السلام ويقوي ضبط النفس.</a:t>
            </a: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8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dirty="0" smtClean="0"/>
              <a:t>كيف أعيش هذه الفضيلة؟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JO" dirty="0" smtClean="0"/>
              <a:t>التفكير قبل الكلام.</a:t>
            </a:r>
          </a:p>
          <a:p>
            <a:pPr algn="r" rtl="1"/>
            <a:r>
              <a:rPr lang="ar-JO" dirty="0" smtClean="0"/>
              <a:t>تجنب الغيبة.</a:t>
            </a:r>
          </a:p>
          <a:p>
            <a:pPr algn="r" rtl="1"/>
            <a:r>
              <a:rPr lang="ar-JO" dirty="0" smtClean="0"/>
              <a:t>الصمت عند الغضب.</a:t>
            </a:r>
          </a:p>
          <a:p>
            <a:pPr algn="r" rtl="1"/>
            <a:r>
              <a:rPr lang="ar-JO" dirty="0" smtClean="0"/>
              <a:t>تخصيص وقت للصلاة الهادئة.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375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JO" dirty="0" smtClean="0"/>
              <a:t>موقف شخصي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JO" dirty="0" smtClean="0"/>
              <a:t>اخترت الصمت في خلاف مع صديق حتى لا أجرحه، وتحدثنا لاحقًا بهدوء وانتهى الموقف بمحبة.</a:t>
            </a: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2927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3733800"/>
            <a:ext cx="7772400" cy="1362075"/>
          </a:xfrm>
        </p:spPr>
        <p:txBody>
          <a:bodyPr/>
          <a:lstStyle/>
          <a:p>
            <a:pPr algn="ctr"/>
            <a:r>
              <a:rPr lang="ar-JO" dirty="0" smtClean="0"/>
              <a:t>فؤاد عميش </a:t>
            </a:r>
            <a:br>
              <a:rPr lang="ar-JO" dirty="0" smtClean="0"/>
            </a:br>
            <a:r>
              <a:rPr lang="ar-JO" dirty="0" smtClean="0"/>
              <a:t>الثامن أ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838200" y="1524000"/>
            <a:ext cx="7772400" cy="1500187"/>
          </a:xfrm>
        </p:spPr>
        <p:txBody>
          <a:bodyPr>
            <a:normAutofit/>
          </a:bodyPr>
          <a:lstStyle/>
          <a:p>
            <a:pPr algn="ctr"/>
            <a:r>
              <a:rPr lang="ar-JO" sz="3600" b="1" dirty="0" smtClean="0">
                <a:solidFill>
                  <a:schemeClr val="tx1"/>
                </a:solidFill>
              </a:rPr>
              <a:t>شكرا لإستماعكم</a:t>
            </a:r>
            <a:endParaRPr lang="en-US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453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1316</TotalTime>
  <Words>145</Words>
  <Application>Microsoft Office PowerPoint</Application>
  <PresentationFormat>On-screen Show (4:3)</PresentationFormat>
  <Paragraphs>33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القديسة ماري ألفونسين</vt:lpstr>
      <vt:lpstr>الاسم والميلاد</vt:lpstr>
      <vt:lpstr>معنى فضيلة الصمت</vt:lpstr>
      <vt:lpstr>كيف عاشت القديسة فضيلة الصمت؟</vt:lpstr>
      <vt:lpstr>أهمية الصمت في حياتنا المسيحية:</vt:lpstr>
      <vt:lpstr>كيف أعيش هذه الفضيلة؟</vt:lpstr>
      <vt:lpstr>موقف شخصي</vt:lpstr>
      <vt:lpstr>فؤاد عميش  الثامن أ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القديسة ماري ألفونسين</dc:title>
  <dc:creator>user</dc:creator>
  <cp:lastModifiedBy>user</cp:lastModifiedBy>
  <cp:revision>4</cp:revision>
  <cp:lastPrinted>2025-11-19T18:24:35Z</cp:lastPrinted>
  <dcterms:created xsi:type="dcterms:W3CDTF">2025-11-15T21:46:13Z</dcterms:created>
  <dcterms:modified xsi:type="dcterms:W3CDTF">2025-11-19T18:30:10Z</dcterms:modified>
</cp:coreProperties>
</file>