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67596688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67596688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675966886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675966886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675966886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675966886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675966886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a675966886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51725"/>
            <a:ext cx="8520600" cy="2052600"/>
          </a:xfrm>
          <a:prstGeom prst="rect">
            <a:avLst/>
          </a:prstGeom>
          <a:solidFill>
            <a:srgbClr val="FF00FF"/>
          </a:solidFill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>
                <a:solidFill>
                  <a:schemeClr val="lt1"/>
                </a:solidFill>
              </a:rPr>
              <a:t>القديسة ماري الفونسين</a:t>
            </a:r>
            <a:endParaRPr sz="6400">
              <a:solidFill>
                <a:schemeClr val="lt1"/>
              </a:solidFill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5750" y="2409400"/>
            <a:ext cx="4180625" cy="251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FF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من هي القديسة ماري ألفونسين؟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solidFill>
            <a:srgbClr val="EAD1DC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- القديسة ماري ألفونسين هي راهبة فلسطينية قديسة، اسمها الحقيقي سلطانة غطّاسا 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- ولدت في مدينة القدس سنة 1843. 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- عندما كانت صغيرة، كانت تحب الصلاة ومساعدة الفقراء وتعليم الآخرين. 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- قررت أن تصبح راهبة لأنها أرادت أن تكرّس حياتها للرب وتخدم الكنيسة.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FF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خدمتها وإيمانها: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solidFill>
            <a:srgbClr val="EAD1DC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- كانت تخدم الناس والكنيسة من خلال التعليم، العطاء، نشر المحبة، ومساعدة الفقراء والمحتاجين. 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- أسست رهبنة اسمها "راهبات الوردية المقدسة" لنشر الإيمان وخدمة المجتمع، خاصة الفتيات. 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- كانت علاقتها بمريم العذراء قوية جداً، وكانت ترى رؤى روحية وتشعر بدعوتها الخاصة من العذراء. 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- من صفاتها: التواضع، الطاعة، الإيمان القوي، الصبر، والخدمة الصامتة.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FF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أقوالها وأفكارها: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solidFill>
            <a:srgbClr val="EAD1DC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“قول أعجبني: "الفضيلة كالنبتة الصغيرة تحتاج إلى العناية لتنمو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- أطبّق هذا القول في حياتي بأن أحرص على عمل الخير كل يوم، وأطوّر نفسي بالصلاة والمساعدة.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FF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التطبيق الشخص</a:t>
            </a:r>
            <a:r>
              <a:rPr lang="en"/>
              <a:t>ي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t/>
            </a:r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solidFill>
            <a:srgbClr val="EAD1DC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 علّمت من حياة القديسة ماري ألفونسين أن أكون محبّاً، خدوماً، ومتواضعاً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لو كنت مكانها، كنت سأساعد الأطفال وأصلي من أجل كل من يحتاج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 أكثر شيء أعجبني في شخصيتها هو محبّتها الكبيرة لمريم العذراء وطاعتها لها بثقة وإيمان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