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0" r:id="rId1"/>
  </p:sldMasterIdLst>
  <p:sldIdLst>
    <p:sldId id="256" r:id="rId2"/>
    <p:sldId id="257" r:id="rId3"/>
    <p:sldId id="258"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95533684-57F6-4CC5-9237-22B358623D16}" type="datetimeFigureOut">
              <a:rPr lang="ar-JO" smtClean="0"/>
              <a:t>21/05/1447</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CFEC926E-433A-493F-A46A-3DE58131FD42}" type="slidenum">
              <a:rPr lang="ar-JO" smtClean="0"/>
              <a:t>‹#›</a:t>
            </a:fld>
            <a:endParaRPr lang="ar-JO"/>
          </a:p>
        </p:txBody>
      </p:sp>
    </p:spTree>
    <p:extLst>
      <p:ext uri="{BB962C8B-B14F-4D97-AF65-F5344CB8AC3E}">
        <p14:creationId xmlns:p14="http://schemas.microsoft.com/office/powerpoint/2010/main" val="149617408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533684-57F6-4CC5-9237-22B358623D16}" type="datetimeFigureOut">
              <a:rPr lang="ar-JO" smtClean="0"/>
              <a:t>21/05/1447</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CFEC926E-433A-493F-A46A-3DE58131FD42}" type="slidenum">
              <a:rPr lang="ar-JO" smtClean="0"/>
              <a:t>‹#›</a:t>
            </a:fld>
            <a:endParaRPr lang="ar-JO"/>
          </a:p>
        </p:txBody>
      </p:sp>
    </p:spTree>
    <p:extLst>
      <p:ext uri="{BB962C8B-B14F-4D97-AF65-F5344CB8AC3E}">
        <p14:creationId xmlns:p14="http://schemas.microsoft.com/office/powerpoint/2010/main" val="798326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533684-57F6-4CC5-9237-22B358623D16}" type="datetimeFigureOut">
              <a:rPr lang="ar-JO" smtClean="0"/>
              <a:t>21/05/1447</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CFEC926E-433A-493F-A46A-3DE58131FD42}" type="slidenum">
              <a:rPr lang="ar-JO" smtClean="0"/>
              <a:t>‹#›</a:t>
            </a:fld>
            <a:endParaRPr lang="ar-JO"/>
          </a:p>
        </p:txBody>
      </p:sp>
    </p:spTree>
    <p:extLst>
      <p:ext uri="{BB962C8B-B14F-4D97-AF65-F5344CB8AC3E}">
        <p14:creationId xmlns:p14="http://schemas.microsoft.com/office/powerpoint/2010/main" val="3189070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533684-57F6-4CC5-9237-22B358623D16}" type="datetimeFigureOut">
              <a:rPr lang="ar-JO" smtClean="0"/>
              <a:t>21/05/1447</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CFEC926E-433A-493F-A46A-3DE58131FD42}" type="slidenum">
              <a:rPr lang="ar-JO" smtClean="0"/>
              <a:t>‹#›</a:t>
            </a:fld>
            <a:endParaRPr lang="ar-JO"/>
          </a:p>
        </p:txBody>
      </p:sp>
    </p:spTree>
    <p:extLst>
      <p:ext uri="{BB962C8B-B14F-4D97-AF65-F5344CB8AC3E}">
        <p14:creationId xmlns:p14="http://schemas.microsoft.com/office/powerpoint/2010/main" val="1553092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95533684-57F6-4CC5-9237-22B358623D16}" type="datetimeFigureOut">
              <a:rPr lang="ar-JO" smtClean="0"/>
              <a:t>21/05/1447</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CFEC926E-433A-493F-A46A-3DE58131FD42}" type="slidenum">
              <a:rPr lang="ar-JO" smtClean="0"/>
              <a:t>‹#›</a:t>
            </a:fld>
            <a:endParaRPr lang="ar-JO"/>
          </a:p>
        </p:txBody>
      </p:sp>
    </p:spTree>
    <p:extLst>
      <p:ext uri="{BB962C8B-B14F-4D97-AF65-F5344CB8AC3E}">
        <p14:creationId xmlns:p14="http://schemas.microsoft.com/office/powerpoint/2010/main" val="24968178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95533684-57F6-4CC5-9237-22B358623D16}" type="datetimeFigureOut">
              <a:rPr lang="ar-JO" smtClean="0"/>
              <a:t>21/05/1447</a:t>
            </a:fld>
            <a:endParaRPr lang="ar-JO"/>
          </a:p>
        </p:txBody>
      </p:sp>
      <p:sp>
        <p:nvSpPr>
          <p:cNvPr id="9" name="Footer Placeholder 8"/>
          <p:cNvSpPr>
            <a:spLocks noGrp="1"/>
          </p:cNvSpPr>
          <p:nvPr>
            <p:ph type="ftr" sz="quarter" idx="11"/>
          </p:nvPr>
        </p:nvSpPr>
        <p:spPr/>
        <p:txBody>
          <a:bodyPr/>
          <a:lstStyle/>
          <a:p>
            <a:endParaRPr lang="ar-JO"/>
          </a:p>
        </p:txBody>
      </p:sp>
      <p:sp>
        <p:nvSpPr>
          <p:cNvPr id="10" name="Slide Number Placeholder 9"/>
          <p:cNvSpPr>
            <a:spLocks noGrp="1"/>
          </p:cNvSpPr>
          <p:nvPr>
            <p:ph type="sldNum" sz="quarter" idx="12"/>
          </p:nvPr>
        </p:nvSpPr>
        <p:spPr/>
        <p:txBody>
          <a:bodyPr/>
          <a:lstStyle/>
          <a:p>
            <a:fld id="{CFEC926E-433A-493F-A46A-3DE58131FD42}" type="slidenum">
              <a:rPr lang="ar-JO" smtClean="0"/>
              <a:t>‹#›</a:t>
            </a:fld>
            <a:endParaRPr lang="ar-JO"/>
          </a:p>
        </p:txBody>
      </p:sp>
    </p:spTree>
    <p:extLst>
      <p:ext uri="{BB962C8B-B14F-4D97-AF65-F5344CB8AC3E}">
        <p14:creationId xmlns:p14="http://schemas.microsoft.com/office/powerpoint/2010/main" val="1959042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95533684-57F6-4CC5-9237-22B358623D16}" type="datetimeFigureOut">
              <a:rPr lang="ar-JO" smtClean="0"/>
              <a:t>21/05/1447</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CFEC926E-433A-493F-A46A-3DE58131FD42}" type="slidenum">
              <a:rPr lang="ar-JO" smtClean="0"/>
              <a:t>‹#›</a:t>
            </a:fld>
            <a:endParaRPr lang="ar-JO"/>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601563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533684-57F6-4CC5-9237-22B358623D16}" type="datetimeFigureOut">
              <a:rPr lang="ar-JO" smtClean="0"/>
              <a:t>21/05/1447</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CFEC926E-433A-493F-A46A-3DE58131FD42}" type="slidenum">
              <a:rPr lang="ar-JO" smtClean="0"/>
              <a:t>‹#›</a:t>
            </a:fld>
            <a:endParaRPr lang="ar-JO"/>
          </a:p>
        </p:txBody>
      </p:sp>
    </p:spTree>
    <p:extLst>
      <p:ext uri="{BB962C8B-B14F-4D97-AF65-F5344CB8AC3E}">
        <p14:creationId xmlns:p14="http://schemas.microsoft.com/office/powerpoint/2010/main" val="3085318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533684-57F6-4CC5-9237-22B358623D16}" type="datetimeFigureOut">
              <a:rPr lang="ar-JO" smtClean="0"/>
              <a:t>21/05/1447</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CFEC926E-433A-493F-A46A-3DE58131FD42}" type="slidenum">
              <a:rPr lang="ar-JO" smtClean="0"/>
              <a:t>‹#›</a:t>
            </a:fld>
            <a:endParaRPr lang="ar-JO"/>
          </a:p>
        </p:txBody>
      </p:sp>
    </p:spTree>
    <p:extLst>
      <p:ext uri="{BB962C8B-B14F-4D97-AF65-F5344CB8AC3E}">
        <p14:creationId xmlns:p14="http://schemas.microsoft.com/office/powerpoint/2010/main" val="318339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95533684-57F6-4CC5-9237-22B358623D16}" type="datetimeFigureOut">
              <a:rPr lang="ar-JO" smtClean="0"/>
              <a:t>21/05/1447</a:t>
            </a:fld>
            <a:endParaRPr lang="ar-JO"/>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ar-JO"/>
          </a:p>
        </p:txBody>
      </p:sp>
      <p:sp>
        <p:nvSpPr>
          <p:cNvPr id="11" name="Slide Number Placeholder 10"/>
          <p:cNvSpPr>
            <a:spLocks noGrp="1"/>
          </p:cNvSpPr>
          <p:nvPr>
            <p:ph type="sldNum" sz="quarter" idx="12"/>
          </p:nvPr>
        </p:nvSpPr>
        <p:spPr/>
        <p:txBody>
          <a:bodyPr/>
          <a:lstStyle/>
          <a:p>
            <a:fld id="{CFEC926E-433A-493F-A46A-3DE58131FD42}" type="slidenum">
              <a:rPr lang="ar-JO" smtClean="0"/>
              <a:t>‹#›</a:t>
            </a:fld>
            <a:endParaRPr lang="ar-JO"/>
          </a:p>
        </p:txBody>
      </p:sp>
    </p:spTree>
    <p:extLst>
      <p:ext uri="{BB962C8B-B14F-4D97-AF65-F5344CB8AC3E}">
        <p14:creationId xmlns:p14="http://schemas.microsoft.com/office/powerpoint/2010/main" val="3745134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95533684-57F6-4CC5-9237-22B358623D16}" type="datetimeFigureOut">
              <a:rPr lang="ar-JO" smtClean="0"/>
              <a:t>21/05/1447</a:t>
            </a:fld>
            <a:endParaRPr lang="ar-JO"/>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CFEC926E-433A-493F-A46A-3DE58131FD42}" type="slidenum">
              <a:rPr lang="ar-JO" smtClean="0"/>
              <a:t>‹#›</a:t>
            </a:fld>
            <a:endParaRPr lang="ar-JO"/>
          </a:p>
        </p:txBody>
      </p:sp>
    </p:spTree>
    <p:extLst>
      <p:ext uri="{BB962C8B-B14F-4D97-AF65-F5344CB8AC3E}">
        <p14:creationId xmlns:p14="http://schemas.microsoft.com/office/powerpoint/2010/main" val="3253800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95533684-57F6-4CC5-9237-22B358623D16}" type="datetimeFigureOut">
              <a:rPr lang="ar-JO" smtClean="0"/>
              <a:t>21/05/1447</a:t>
            </a:fld>
            <a:endParaRPr lang="ar-JO"/>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ar-JO"/>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CFEC926E-433A-493F-A46A-3DE58131FD42}" type="slidenum">
              <a:rPr lang="ar-JO" smtClean="0"/>
              <a:t>‹#›</a:t>
            </a:fld>
            <a:endParaRPr lang="ar-JO"/>
          </a:p>
        </p:txBody>
      </p:sp>
    </p:spTree>
    <p:extLst>
      <p:ext uri="{BB962C8B-B14F-4D97-AF65-F5344CB8AC3E}">
        <p14:creationId xmlns:p14="http://schemas.microsoft.com/office/powerpoint/2010/main" val="3943551485"/>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Lst>
  <p:txStyles>
    <p:titleStyle>
      <a:lvl1pPr algn="ctr" defTabSz="914400" rtl="1"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r" defTabSz="914400" rtl="1"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996B1-8976-E731-5840-C9D6BCC33325}"/>
              </a:ext>
            </a:extLst>
          </p:cNvPr>
          <p:cNvSpPr>
            <a:spLocks noGrp="1"/>
          </p:cNvSpPr>
          <p:nvPr>
            <p:ph type="ctrTitle"/>
          </p:nvPr>
        </p:nvSpPr>
        <p:spPr>
          <a:xfrm>
            <a:off x="1389776" y="4957893"/>
            <a:ext cx="9144000" cy="1672773"/>
          </a:xfrm>
        </p:spPr>
        <p:txBody>
          <a:bodyPr>
            <a:normAutofit/>
          </a:bodyPr>
          <a:lstStyle/>
          <a:p>
            <a:r>
              <a:rPr lang="ar-JO" sz="4400" b="1" dirty="0">
                <a:latin typeface="Arial Black" panose="020B0A04020102020204" pitchFamily="34" charset="0"/>
              </a:rPr>
              <a:t>القدّيسة ماري ألفونسين غطّاس</a:t>
            </a:r>
            <a:br>
              <a:rPr lang="en-US" sz="4400" b="1" dirty="0">
                <a:latin typeface="Arial Black" panose="020B0A04020102020204" pitchFamily="34" charset="0"/>
              </a:rPr>
            </a:br>
            <a:r>
              <a:rPr lang="ar-JO" sz="3600" b="1" dirty="0">
                <a:latin typeface="Arial Black" panose="020B0A04020102020204" pitchFamily="34" charset="0"/>
              </a:rPr>
              <a:t>نموذج في الإيمان والخدمة</a:t>
            </a:r>
          </a:p>
        </p:txBody>
      </p:sp>
      <p:pic>
        <p:nvPicPr>
          <p:cNvPr id="5" name="Picture 4">
            <a:extLst>
              <a:ext uri="{FF2B5EF4-FFF2-40B4-BE49-F238E27FC236}">
                <a16:creationId xmlns:a16="http://schemas.microsoft.com/office/drawing/2014/main" id="{8E6EFC83-A7FA-9EE0-EADE-E18C97E7F6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1197" y="-1"/>
            <a:ext cx="6878972" cy="4815281"/>
          </a:xfrm>
          <a:prstGeom prst="rect">
            <a:avLst/>
          </a:prstGeom>
        </p:spPr>
      </p:pic>
    </p:spTree>
    <p:extLst>
      <p:ext uri="{BB962C8B-B14F-4D97-AF65-F5344CB8AC3E}">
        <p14:creationId xmlns:p14="http://schemas.microsoft.com/office/powerpoint/2010/main" val="904471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BEEEE-E183-D313-CFDB-FAA4AA51C0F7}"/>
              </a:ext>
            </a:extLst>
          </p:cNvPr>
          <p:cNvSpPr>
            <a:spLocks noGrp="1"/>
          </p:cNvSpPr>
          <p:nvPr>
            <p:ph type="title"/>
          </p:nvPr>
        </p:nvSpPr>
        <p:spPr/>
        <p:txBody>
          <a:bodyPr>
            <a:normAutofit/>
          </a:bodyPr>
          <a:lstStyle/>
          <a:p>
            <a:r>
              <a:rPr lang="ar-JO" sz="4400" b="1" dirty="0"/>
              <a:t>من هي القدّيسة ماري ألفونسين؟</a:t>
            </a:r>
          </a:p>
        </p:txBody>
      </p:sp>
      <p:sp>
        <p:nvSpPr>
          <p:cNvPr id="3" name="Content Placeholder 2">
            <a:extLst>
              <a:ext uri="{FF2B5EF4-FFF2-40B4-BE49-F238E27FC236}">
                <a16:creationId xmlns:a16="http://schemas.microsoft.com/office/drawing/2014/main" id="{C7359A2B-5D67-76EE-B4FD-7B9DE48D2C5B}"/>
              </a:ext>
            </a:extLst>
          </p:cNvPr>
          <p:cNvSpPr>
            <a:spLocks noGrp="1"/>
          </p:cNvSpPr>
          <p:nvPr>
            <p:ph idx="1"/>
          </p:nvPr>
        </p:nvSpPr>
        <p:spPr/>
        <p:txBody>
          <a:bodyPr>
            <a:normAutofit/>
          </a:bodyPr>
          <a:lstStyle/>
          <a:p>
            <a:pPr marL="0" indent="0">
              <a:buNone/>
            </a:pPr>
            <a:r>
              <a:rPr lang="ar-JO" sz="2800" dirty="0"/>
              <a:t>القدّيسة ماري ألفونسين وُلدت في القدس سنة 1843، وكان اسمها الأصلي سلطانة غطّاس.منذ طفولتها كانت فتاة هادئة ومحبّة للصلاة وتحب أن تساعد الفقراء والمحتاجين.كانت تحب أن تعلّم الأطفال وتخدم الناس، وكانت تشعر بأن الله يدعوها لخدمة الآخرين.قرّرت أن تصبح راهبة لأنها أرادت أن تكرّس حياتها للرب يسوع والعذراء مريم، وتنشر محبتهما بين الناس.</a:t>
            </a:r>
          </a:p>
        </p:txBody>
      </p:sp>
    </p:spTree>
    <p:extLst>
      <p:ext uri="{BB962C8B-B14F-4D97-AF65-F5344CB8AC3E}">
        <p14:creationId xmlns:p14="http://schemas.microsoft.com/office/powerpoint/2010/main" val="2166382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E4FE8-0A44-4428-D572-F09523F77C94}"/>
              </a:ext>
            </a:extLst>
          </p:cNvPr>
          <p:cNvSpPr>
            <a:spLocks noGrp="1"/>
          </p:cNvSpPr>
          <p:nvPr>
            <p:ph type="ctrTitle"/>
          </p:nvPr>
        </p:nvSpPr>
        <p:spPr>
          <a:xfrm>
            <a:off x="1298196" y="675390"/>
            <a:ext cx="8991600" cy="1645920"/>
          </a:xfrm>
        </p:spPr>
        <p:txBody>
          <a:bodyPr>
            <a:normAutofit/>
          </a:bodyPr>
          <a:lstStyle/>
          <a:p>
            <a:r>
              <a:rPr lang="ar-JO" sz="4400" b="1" dirty="0"/>
              <a:t>خدمتها وإيمانها</a:t>
            </a:r>
          </a:p>
        </p:txBody>
      </p:sp>
      <p:sp>
        <p:nvSpPr>
          <p:cNvPr id="3" name="Subtitle 2">
            <a:extLst>
              <a:ext uri="{FF2B5EF4-FFF2-40B4-BE49-F238E27FC236}">
                <a16:creationId xmlns:a16="http://schemas.microsoft.com/office/drawing/2014/main" id="{83490548-D5D6-FD19-B20A-D1D0DA854D29}"/>
              </a:ext>
            </a:extLst>
          </p:cNvPr>
          <p:cNvSpPr>
            <a:spLocks noGrp="1"/>
          </p:cNvSpPr>
          <p:nvPr>
            <p:ph type="subTitle" idx="1"/>
          </p:nvPr>
        </p:nvSpPr>
        <p:spPr>
          <a:xfrm>
            <a:off x="2695194" y="2557383"/>
            <a:ext cx="6801612" cy="1239894"/>
          </a:xfrm>
        </p:spPr>
        <p:txBody>
          <a:bodyPr>
            <a:noAutofit/>
          </a:bodyPr>
          <a:lstStyle/>
          <a:p>
            <a:pPr algn="r"/>
            <a:r>
              <a:rPr lang="ar-JO" sz="2800" dirty="0">
                <a:solidFill>
                  <a:schemeClr val="bg1"/>
                </a:solidFill>
              </a:rPr>
              <a:t>كرّست القدّيسة ماري ألفونسين حياتها في خدمة الكنيسة والناس، فكانت تُعلّم التعليم المسيحي وتزور العائلات الفقيرة وتعتني بالأطفال.بإلهام خاص من العذراء مريم، أسست رهبنة الوردية المقدّسة في بيت لحم عام 1880.أسست هذه الرهبنة لتكون جماعة تخدم الرب والناس بمحبة وتواضع وتنشر الإيمان في الأرض المقدّسة.كانت علاقتها بمريم العذراء علاقة روحية قوية جدًا، إذ كانت تعتبرها الأم الحنون والمثال الأعلى للطاعة والمحبة.ومن الصفات التي تميز القدّيسة ماري ألفونسين: التواضع، الصبر، المحبة، الإيمان العميق، والخدمة الصامتة بإخلاص.</a:t>
            </a:r>
          </a:p>
        </p:txBody>
      </p:sp>
    </p:spTree>
    <p:extLst>
      <p:ext uri="{BB962C8B-B14F-4D97-AF65-F5344CB8AC3E}">
        <p14:creationId xmlns:p14="http://schemas.microsoft.com/office/powerpoint/2010/main" val="4250113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E5600-ED68-5673-BE68-79B7A2BA1BE8}"/>
              </a:ext>
            </a:extLst>
          </p:cNvPr>
          <p:cNvSpPr>
            <a:spLocks noGrp="1"/>
          </p:cNvSpPr>
          <p:nvPr>
            <p:ph type="title"/>
          </p:nvPr>
        </p:nvSpPr>
        <p:spPr/>
        <p:txBody>
          <a:bodyPr>
            <a:normAutofit/>
          </a:bodyPr>
          <a:lstStyle/>
          <a:p>
            <a:r>
              <a:rPr lang="ar-JO" sz="4400" b="1" dirty="0"/>
              <a:t>أقوالها وأفكارها</a:t>
            </a:r>
          </a:p>
        </p:txBody>
      </p:sp>
      <p:sp>
        <p:nvSpPr>
          <p:cNvPr id="3" name="Content Placeholder 2">
            <a:extLst>
              <a:ext uri="{FF2B5EF4-FFF2-40B4-BE49-F238E27FC236}">
                <a16:creationId xmlns:a16="http://schemas.microsoft.com/office/drawing/2014/main" id="{D7052B2C-6FC8-FC51-723C-15AB759363D3}"/>
              </a:ext>
            </a:extLst>
          </p:cNvPr>
          <p:cNvSpPr>
            <a:spLocks noGrp="1"/>
          </p:cNvSpPr>
          <p:nvPr>
            <p:ph idx="1"/>
          </p:nvPr>
        </p:nvSpPr>
        <p:spPr/>
        <p:txBody>
          <a:bodyPr>
            <a:normAutofit/>
          </a:bodyPr>
          <a:lstStyle/>
          <a:p>
            <a:pPr marL="0" indent="0">
              <a:buNone/>
            </a:pPr>
            <a:r>
              <a:rPr lang="ar-JO" sz="2800" dirty="0"/>
              <a:t>من أجمل أقوالها:“كونوا وردات في بستان العذراء، تنشرن عبير المحبة والتواضع.”يمكنني تطبيق هذا القول في حياتي اليومية عندما أساعد الآخرين بمحبة،وأكون سبب فرح وسلام في عائلتي ومدرستي وأينما أذهب،فالمحبة الصغيرة التي أقدمها للآخرين تجعل العالم أكثر جمالاً.</a:t>
            </a:r>
          </a:p>
        </p:txBody>
      </p:sp>
    </p:spTree>
    <p:extLst>
      <p:ext uri="{BB962C8B-B14F-4D97-AF65-F5344CB8AC3E}">
        <p14:creationId xmlns:p14="http://schemas.microsoft.com/office/powerpoint/2010/main" val="3418207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1C681-8B88-926C-8EC2-95D9365BCBDE}"/>
              </a:ext>
            </a:extLst>
          </p:cNvPr>
          <p:cNvSpPr>
            <a:spLocks noGrp="1"/>
          </p:cNvSpPr>
          <p:nvPr>
            <p:ph type="ctrTitle"/>
          </p:nvPr>
        </p:nvSpPr>
        <p:spPr>
          <a:xfrm>
            <a:off x="1600200" y="442602"/>
            <a:ext cx="8991600" cy="1645920"/>
          </a:xfrm>
        </p:spPr>
        <p:txBody>
          <a:bodyPr>
            <a:normAutofit/>
          </a:bodyPr>
          <a:lstStyle/>
          <a:p>
            <a:r>
              <a:rPr lang="ar-JO" sz="4400" b="1" dirty="0"/>
              <a:t>التطبيق الشخصي</a:t>
            </a:r>
          </a:p>
        </p:txBody>
      </p:sp>
      <p:sp>
        <p:nvSpPr>
          <p:cNvPr id="3" name="Subtitle 2">
            <a:extLst>
              <a:ext uri="{FF2B5EF4-FFF2-40B4-BE49-F238E27FC236}">
                <a16:creationId xmlns:a16="http://schemas.microsoft.com/office/drawing/2014/main" id="{77F5C203-A40F-09FD-6913-585B721225D5}"/>
              </a:ext>
            </a:extLst>
          </p:cNvPr>
          <p:cNvSpPr>
            <a:spLocks noGrp="1"/>
          </p:cNvSpPr>
          <p:nvPr>
            <p:ph type="subTitle" idx="1"/>
          </p:nvPr>
        </p:nvSpPr>
        <p:spPr>
          <a:xfrm>
            <a:off x="2695194" y="2305630"/>
            <a:ext cx="6801612" cy="1239894"/>
          </a:xfrm>
        </p:spPr>
        <p:txBody>
          <a:bodyPr>
            <a:noAutofit/>
          </a:bodyPr>
          <a:lstStyle/>
          <a:p>
            <a:r>
              <a:rPr lang="ar-JO" sz="2800" dirty="0">
                <a:solidFill>
                  <a:schemeClr val="bg1"/>
                </a:solidFill>
              </a:rPr>
              <a:t>تعلمت من حياة القدّيسة ماري ألفونسين أن الإيمان الحقيقي يُظهر نفسه في الخدمة والعطاء،وأنّ الإنسان القريب من الله هو الذي يعمل بصمت ويفعل الخير بمحبة.لو كنت مكانها، كنت سأخدم الرب من خلال تعليم الأطفال الفقراء، ومساعدة المرضى والمحتاجين.</a:t>
            </a:r>
          </a:p>
          <a:p>
            <a:r>
              <a:rPr lang="ar-JO" sz="2800" dirty="0">
                <a:solidFill>
                  <a:schemeClr val="bg1"/>
                </a:solidFill>
              </a:rPr>
              <a:t>أكثر ما أعجبني في شخصيتها هو تواضعها الكبير، وابتسامتها الهادئة، وثقتها العميقة بالعذراء مريم والرب يسوع.</a:t>
            </a:r>
          </a:p>
          <a:p>
            <a:pPr algn="l"/>
            <a:r>
              <a:rPr lang="ar-JO" sz="2800" dirty="0">
                <a:solidFill>
                  <a:schemeClr val="bg1"/>
                </a:solidFill>
              </a:rPr>
              <a:t>                  </a:t>
            </a:r>
          </a:p>
        </p:txBody>
      </p:sp>
      <p:sp>
        <p:nvSpPr>
          <p:cNvPr id="4" name="TextBox 3">
            <a:extLst>
              <a:ext uri="{FF2B5EF4-FFF2-40B4-BE49-F238E27FC236}">
                <a16:creationId xmlns:a16="http://schemas.microsoft.com/office/drawing/2014/main" id="{D4FD70FB-1BC0-5112-AA06-F761BCD9C343}"/>
              </a:ext>
            </a:extLst>
          </p:cNvPr>
          <p:cNvSpPr txBox="1"/>
          <p:nvPr/>
        </p:nvSpPr>
        <p:spPr>
          <a:xfrm>
            <a:off x="176169" y="5486400"/>
            <a:ext cx="3523376" cy="1077218"/>
          </a:xfrm>
          <a:prstGeom prst="rect">
            <a:avLst/>
          </a:prstGeom>
          <a:noFill/>
        </p:spPr>
        <p:txBody>
          <a:bodyPr wrap="square" rtlCol="1">
            <a:spAutoFit/>
          </a:bodyPr>
          <a:lstStyle/>
          <a:p>
            <a:pPr algn="l"/>
            <a:r>
              <a:rPr lang="ar-JO" sz="3200" b="1" dirty="0">
                <a:solidFill>
                  <a:schemeClr val="bg1"/>
                </a:solidFill>
              </a:rPr>
              <a:t>إعداد الطالبة: جنى دبابنه</a:t>
            </a:r>
          </a:p>
          <a:p>
            <a:pPr algn="l"/>
            <a:r>
              <a:rPr lang="ar-JO" sz="3200" b="1" dirty="0">
                <a:solidFill>
                  <a:schemeClr val="bg1"/>
                </a:solidFill>
              </a:rPr>
              <a:t> الخامس ه</a:t>
            </a:r>
          </a:p>
        </p:txBody>
      </p:sp>
    </p:spTree>
    <p:extLst>
      <p:ext uri="{BB962C8B-B14F-4D97-AF65-F5344CB8AC3E}">
        <p14:creationId xmlns:p14="http://schemas.microsoft.com/office/powerpoint/2010/main" val="271582412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24</TotalTime>
  <Words>296</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Arial Black</vt:lpstr>
      <vt:lpstr>Gill Sans MT</vt:lpstr>
      <vt:lpstr>Parcel</vt:lpstr>
      <vt:lpstr>القدّيسة ماري ألفونسين غطّاس نموذج في الإيمان والخدمة</vt:lpstr>
      <vt:lpstr>من هي القدّيسة ماري ألفونسين؟</vt:lpstr>
      <vt:lpstr>خدمتها وإيمانها</vt:lpstr>
      <vt:lpstr>أقوالها وأفكارها</vt:lpstr>
      <vt:lpstr>التطبيق الشخصي</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القدّيسة ماري ألفونسين غطّاس نموذج في الإيمان والخدمة</dc:title>
  <dc:creator>Aya Zaza</dc:creator>
  <cp:lastModifiedBy>Aya Zaza</cp:lastModifiedBy>
  <cp:revision>4</cp:revision>
  <dcterms:created xsi:type="dcterms:W3CDTF">2025-11-11T08:10:50Z</dcterms:created>
  <dcterms:modified xsi:type="dcterms:W3CDTF">2025-11-11T08:37:42Z</dcterms:modified>
</cp:coreProperties>
</file>