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009788-430F-4B92-8704-42147937CD86}" v="1" dt="2025-11-20T16:37:37.4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ma Al Farah" userId="d3c2ae37-e86c-46b0-b5c5-c288bd83763e" providerId="ADAL" clId="{BB82EE92-E668-44A3-A33F-40826FAE6147}"/>
    <pc:docChg chg="undo custSel modSld">
      <pc:chgData name="Dima Al Farah" userId="d3c2ae37-e86c-46b0-b5c5-c288bd83763e" providerId="ADAL" clId="{BB82EE92-E668-44A3-A33F-40826FAE6147}" dt="2025-11-20T16:39:14.317" v="24" actId="1076"/>
      <pc:docMkLst>
        <pc:docMk/>
      </pc:docMkLst>
      <pc:sldChg chg="addSp delSp modSp mod">
        <pc:chgData name="Dima Al Farah" userId="d3c2ae37-e86c-46b0-b5c5-c288bd83763e" providerId="ADAL" clId="{BB82EE92-E668-44A3-A33F-40826FAE6147}" dt="2025-11-20T16:38:06.355" v="18" actId="20577"/>
        <pc:sldMkLst>
          <pc:docMk/>
          <pc:sldMk cId="4093881526" sldId="256"/>
        </pc:sldMkLst>
        <pc:spChg chg="mod">
          <ac:chgData name="Dima Al Farah" userId="d3c2ae37-e86c-46b0-b5c5-c288bd83763e" providerId="ADAL" clId="{BB82EE92-E668-44A3-A33F-40826FAE6147}" dt="2025-11-20T16:37:45.802" v="3" actId="26606"/>
          <ac:spMkLst>
            <pc:docMk/>
            <pc:sldMk cId="4093881526" sldId="256"/>
            <ac:spMk id="2" creationId="{CF5C5AA2-6450-7457-701E-807DA8CBE3AC}"/>
          </ac:spMkLst>
        </pc:spChg>
        <pc:spChg chg="mod ord">
          <ac:chgData name="Dima Al Farah" userId="d3c2ae37-e86c-46b0-b5c5-c288bd83763e" providerId="ADAL" clId="{BB82EE92-E668-44A3-A33F-40826FAE6147}" dt="2025-11-20T16:38:06.355" v="18" actId="20577"/>
          <ac:spMkLst>
            <pc:docMk/>
            <pc:sldMk cId="4093881526" sldId="256"/>
            <ac:spMk id="3" creationId="{EFAF5104-F93C-5AB6-D55A-80FECD0B60B5}"/>
          </ac:spMkLst>
        </pc:spChg>
        <pc:spChg chg="add del">
          <ac:chgData name="Dima Al Farah" userId="d3c2ae37-e86c-46b0-b5c5-c288bd83763e" providerId="ADAL" clId="{BB82EE92-E668-44A3-A33F-40826FAE6147}" dt="2025-11-20T16:37:45.802" v="3" actId="26606"/>
          <ac:spMkLst>
            <pc:docMk/>
            <pc:sldMk cId="4093881526" sldId="256"/>
            <ac:spMk id="18" creationId="{4C0648FB-4388-443C-8D4E-4A9FF0336078}"/>
          </ac:spMkLst>
        </pc:spChg>
        <pc:spChg chg="add del">
          <ac:chgData name="Dima Al Farah" userId="d3c2ae37-e86c-46b0-b5c5-c288bd83763e" providerId="ADAL" clId="{BB82EE92-E668-44A3-A33F-40826FAE6147}" dt="2025-11-20T16:37:45.802" v="3" actId="26606"/>
          <ac:spMkLst>
            <pc:docMk/>
            <pc:sldMk cId="4093881526" sldId="256"/>
            <ac:spMk id="19" creationId="{4A8D762E-DA8D-419A-BA44-68B93D3D92F8}"/>
          </ac:spMkLst>
        </pc:spChg>
        <pc:spChg chg="add del">
          <ac:chgData name="Dima Al Farah" userId="d3c2ae37-e86c-46b0-b5c5-c288bd83763e" providerId="ADAL" clId="{BB82EE92-E668-44A3-A33F-40826FAE6147}" dt="2025-11-20T16:37:45.793" v="2" actId="26606"/>
          <ac:spMkLst>
            <pc:docMk/>
            <pc:sldMk cId="4093881526" sldId="256"/>
            <ac:spMk id="25" creationId="{CA73784B-AC76-4BAD-93AF-C72D0EDFD715}"/>
          </ac:spMkLst>
        </pc:spChg>
        <pc:spChg chg="add">
          <ac:chgData name="Dima Al Farah" userId="d3c2ae37-e86c-46b0-b5c5-c288bd83763e" providerId="ADAL" clId="{BB82EE92-E668-44A3-A33F-40826FAE6147}" dt="2025-11-20T16:37:45.802" v="3" actId="26606"/>
          <ac:spMkLst>
            <pc:docMk/>
            <pc:sldMk cId="4093881526" sldId="256"/>
            <ac:spMk id="30" creationId="{286BE877-8405-42B2-A8E4-BF4224E015EF}"/>
          </ac:spMkLst>
        </pc:spChg>
        <pc:spChg chg="add">
          <ac:chgData name="Dima Al Farah" userId="d3c2ae37-e86c-46b0-b5c5-c288bd83763e" providerId="ADAL" clId="{BB82EE92-E668-44A3-A33F-40826FAE6147}" dt="2025-11-20T16:37:45.802" v="3" actId="26606"/>
          <ac:spMkLst>
            <pc:docMk/>
            <pc:sldMk cId="4093881526" sldId="256"/>
            <ac:spMk id="31" creationId="{4F4916F3-5270-48BF-8D54-7990F611BF30}"/>
          </ac:spMkLst>
        </pc:spChg>
        <pc:picChg chg="add mod">
          <ac:chgData name="Dima Al Farah" userId="d3c2ae37-e86c-46b0-b5c5-c288bd83763e" providerId="ADAL" clId="{BB82EE92-E668-44A3-A33F-40826FAE6147}" dt="2025-11-20T16:37:52.109" v="5" actId="27614"/>
          <ac:picMkLst>
            <pc:docMk/>
            <pc:sldMk cId="4093881526" sldId="256"/>
            <ac:picMk id="4" creationId="{46DE022F-B36D-7E15-EC7B-51B40DC55EDA}"/>
          </ac:picMkLst>
        </pc:picChg>
        <pc:cxnChg chg="add del">
          <ac:chgData name="Dima Al Farah" userId="d3c2ae37-e86c-46b0-b5c5-c288bd83763e" providerId="ADAL" clId="{BB82EE92-E668-44A3-A33F-40826FAE6147}" dt="2025-11-20T16:37:45.802" v="3" actId="26606"/>
          <ac:cxnSpMkLst>
            <pc:docMk/>
            <pc:sldMk cId="4093881526" sldId="256"/>
            <ac:cxnSpMk id="20" creationId="{47F95953-8E19-4C01-997F-0E959B52B7AB}"/>
          </ac:cxnSpMkLst>
        </pc:cxnChg>
        <pc:cxnChg chg="add del">
          <ac:chgData name="Dima Al Farah" userId="d3c2ae37-e86c-46b0-b5c5-c288bd83763e" providerId="ADAL" clId="{BB82EE92-E668-44A3-A33F-40826FAE6147}" dt="2025-11-20T16:37:45.793" v="2" actId="26606"/>
          <ac:cxnSpMkLst>
            <pc:docMk/>
            <pc:sldMk cId="4093881526" sldId="256"/>
            <ac:cxnSpMk id="27" creationId="{811DCF04-0C7C-44FC-8246-FC8D736B1A71}"/>
          </ac:cxnSpMkLst>
        </pc:cxnChg>
        <pc:cxnChg chg="add">
          <ac:chgData name="Dima Al Farah" userId="d3c2ae37-e86c-46b0-b5c5-c288bd83763e" providerId="ADAL" clId="{BB82EE92-E668-44A3-A33F-40826FAE6147}" dt="2025-11-20T16:37:45.802" v="3" actId="26606"/>
          <ac:cxnSpMkLst>
            <pc:docMk/>
            <pc:sldMk cId="4093881526" sldId="256"/>
            <ac:cxnSpMk id="29" creationId="{F49244C8-BD6D-4309-8235-706CBF26EF67}"/>
          </ac:cxnSpMkLst>
        </pc:cxnChg>
      </pc:sldChg>
      <pc:sldChg chg="modSp mod">
        <pc:chgData name="Dima Al Farah" userId="d3c2ae37-e86c-46b0-b5c5-c288bd83763e" providerId="ADAL" clId="{BB82EE92-E668-44A3-A33F-40826FAE6147}" dt="2025-11-20T16:39:14.317" v="24" actId="1076"/>
        <pc:sldMkLst>
          <pc:docMk/>
          <pc:sldMk cId="3233663275" sldId="263"/>
        </pc:sldMkLst>
        <pc:spChg chg="mod">
          <ac:chgData name="Dima Al Farah" userId="d3c2ae37-e86c-46b0-b5c5-c288bd83763e" providerId="ADAL" clId="{BB82EE92-E668-44A3-A33F-40826FAE6147}" dt="2025-11-20T16:38:46.467" v="20" actId="14100"/>
          <ac:spMkLst>
            <pc:docMk/>
            <pc:sldMk cId="3233663275" sldId="263"/>
            <ac:spMk id="2" creationId="{9E3CD0FF-823A-58FE-D091-D96FD00A7B04}"/>
          </ac:spMkLst>
        </pc:spChg>
        <pc:spChg chg="mod">
          <ac:chgData name="Dima Al Farah" userId="d3c2ae37-e86c-46b0-b5c5-c288bd83763e" providerId="ADAL" clId="{BB82EE92-E668-44A3-A33F-40826FAE6147}" dt="2025-11-20T16:39:14.317" v="24" actId="1076"/>
          <ac:spMkLst>
            <pc:docMk/>
            <pc:sldMk cId="3233663275" sldId="263"/>
            <ac:spMk id="3" creationId="{E07EEC91-AA32-19A9-ADD7-0E403C959C7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1A73BB-FFCC-4D7D-9D73-F610EA3196C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3875ADB-D144-4530-A5D8-373A7D78B677}">
      <dgm:prSet/>
      <dgm:spPr/>
      <dgm:t>
        <a:bodyPr/>
        <a:lstStyle/>
        <a:p>
          <a:pPr algn="ctr"/>
          <a:r>
            <a:rPr lang="ar-SA" b="1" i="0" baseline="0"/>
            <a:t>مرداد</a:t>
          </a:r>
          <a:endParaRPr lang="en-US"/>
        </a:p>
      </dgm:t>
    </dgm:pt>
    <dgm:pt modelId="{A212C5B6-7FB2-47B3-9EC3-1EED97E8C41E}" type="parTrans" cxnId="{855CA9CA-4557-4D92-8D72-967D1D6EFB69}">
      <dgm:prSet/>
      <dgm:spPr/>
      <dgm:t>
        <a:bodyPr/>
        <a:lstStyle/>
        <a:p>
          <a:endParaRPr lang="en-US"/>
        </a:p>
      </dgm:t>
    </dgm:pt>
    <dgm:pt modelId="{DC2C0ECD-3830-408D-82D8-5C606BAB471F}" type="sibTrans" cxnId="{855CA9CA-4557-4D92-8D72-967D1D6EFB69}">
      <dgm:prSet/>
      <dgm:spPr/>
      <dgm:t>
        <a:bodyPr/>
        <a:lstStyle/>
        <a:p>
          <a:endParaRPr lang="en-US"/>
        </a:p>
      </dgm:t>
    </dgm:pt>
    <dgm:pt modelId="{9CA76A19-26EF-4D75-8E87-4F82B6438108}">
      <dgm:prSet/>
      <dgm:spPr/>
      <dgm:t>
        <a:bodyPr/>
        <a:lstStyle/>
        <a:p>
          <a:pPr algn="ctr"/>
          <a:r>
            <a:rPr lang="ar-SA" b="1" i="0" baseline="0"/>
            <a:t>البيادر</a:t>
          </a:r>
          <a:endParaRPr lang="en-US"/>
        </a:p>
      </dgm:t>
    </dgm:pt>
    <dgm:pt modelId="{7346112F-DFCD-4266-BAC3-0858108A23CD}" type="parTrans" cxnId="{528224B7-3999-4F3D-85E9-BE3AD98C8640}">
      <dgm:prSet/>
      <dgm:spPr/>
      <dgm:t>
        <a:bodyPr/>
        <a:lstStyle/>
        <a:p>
          <a:endParaRPr lang="en-US"/>
        </a:p>
      </dgm:t>
    </dgm:pt>
    <dgm:pt modelId="{D5CFDE0E-74A2-4B12-8C70-2E23A5BEC622}" type="sibTrans" cxnId="{528224B7-3999-4F3D-85E9-BE3AD98C8640}">
      <dgm:prSet/>
      <dgm:spPr/>
      <dgm:t>
        <a:bodyPr/>
        <a:lstStyle/>
        <a:p>
          <a:endParaRPr lang="en-US"/>
        </a:p>
      </dgm:t>
    </dgm:pt>
    <dgm:pt modelId="{E7E4593D-7C2B-4134-9122-54D9522C7776}">
      <dgm:prSet/>
      <dgm:spPr/>
      <dgm:t>
        <a:bodyPr/>
        <a:lstStyle/>
        <a:p>
          <a:pPr algn="ctr"/>
          <a:r>
            <a:rPr lang="ar-SA" b="1" i="0" baseline="0" dirty="0"/>
            <a:t>اليوم الأخير</a:t>
          </a:r>
          <a:endParaRPr lang="en-US" dirty="0"/>
        </a:p>
      </dgm:t>
    </dgm:pt>
    <dgm:pt modelId="{29D84697-AF5C-407D-B018-85F8EB815A6F}" type="parTrans" cxnId="{7E9DE272-9783-4B13-A964-AED6AB59E4C8}">
      <dgm:prSet/>
      <dgm:spPr/>
      <dgm:t>
        <a:bodyPr/>
        <a:lstStyle/>
        <a:p>
          <a:endParaRPr lang="en-US"/>
        </a:p>
      </dgm:t>
    </dgm:pt>
    <dgm:pt modelId="{B8AD398B-9E4C-411E-B763-F18313388BB1}" type="sibTrans" cxnId="{7E9DE272-9783-4B13-A964-AED6AB59E4C8}">
      <dgm:prSet/>
      <dgm:spPr/>
      <dgm:t>
        <a:bodyPr/>
        <a:lstStyle/>
        <a:p>
          <a:endParaRPr lang="en-US"/>
        </a:p>
      </dgm:t>
    </dgm:pt>
    <dgm:pt modelId="{3377D78B-A2AC-47D5-B72B-5FEDE02CFEAA}">
      <dgm:prSet/>
      <dgm:spPr/>
      <dgm:t>
        <a:bodyPr/>
        <a:lstStyle/>
        <a:p>
          <a:pPr algn="ctr"/>
          <a:r>
            <a:rPr lang="ar-SA" b="1" i="0" baseline="0"/>
            <a:t>زاد المعاد</a:t>
          </a:r>
          <a:endParaRPr lang="en-US"/>
        </a:p>
      </dgm:t>
    </dgm:pt>
    <dgm:pt modelId="{1BAD389F-43E6-49AC-9A97-DFDFA83CF111}" type="parTrans" cxnId="{D79AE1EA-76E2-4867-B01D-CCD053779813}">
      <dgm:prSet/>
      <dgm:spPr/>
      <dgm:t>
        <a:bodyPr/>
        <a:lstStyle/>
        <a:p>
          <a:endParaRPr lang="en-US"/>
        </a:p>
      </dgm:t>
    </dgm:pt>
    <dgm:pt modelId="{5CD0AC46-D043-4E5A-8F62-C80527CB054F}" type="sibTrans" cxnId="{D79AE1EA-76E2-4867-B01D-CCD053779813}">
      <dgm:prSet/>
      <dgm:spPr/>
      <dgm:t>
        <a:bodyPr/>
        <a:lstStyle/>
        <a:p>
          <a:endParaRPr lang="en-US"/>
        </a:p>
      </dgm:t>
    </dgm:pt>
    <dgm:pt modelId="{A31E6F74-D4C1-4D01-BBF3-58BA9B2FC87E}" type="pres">
      <dgm:prSet presAssocID="{961A73BB-FFCC-4D7D-9D73-F610EA3196CA}" presName="linear" presStyleCnt="0">
        <dgm:presLayoutVars>
          <dgm:animLvl val="lvl"/>
          <dgm:resizeHandles val="exact"/>
        </dgm:presLayoutVars>
      </dgm:prSet>
      <dgm:spPr/>
    </dgm:pt>
    <dgm:pt modelId="{B657CF28-87C4-408E-9E82-E38C391B2185}" type="pres">
      <dgm:prSet presAssocID="{43875ADB-D144-4530-A5D8-373A7D78B677}" presName="parentText" presStyleLbl="node1" presStyleIdx="0" presStyleCnt="4">
        <dgm:presLayoutVars>
          <dgm:chMax val="0"/>
          <dgm:bulletEnabled val="1"/>
        </dgm:presLayoutVars>
      </dgm:prSet>
      <dgm:spPr/>
    </dgm:pt>
    <dgm:pt modelId="{01CA9322-C4E6-479D-999F-49118CB138B1}" type="pres">
      <dgm:prSet presAssocID="{DC2C0ECD-3830-408D-82D8-5C606BAB471F}" presName="spacer" presStyleCnt="0"/>
      <dgm:spPr/>
    </dgm:pt>
    <dgm:pt modelId="{B6851BCD-937F-4CF1-826C-71F475EE5E6B}" type="pres">
      <dgm:prSet presAssocID="{9CA76A19-26EF-4D75-8E87-4F82B6438108}" presName="parentText" presStyleLbl="node1" presStyleIdx="1" presStyleCnt="4">
        <dgm:presLayoutVars>
          <dgm:chMax val="0"/>
          <dgm:bulletEnabled val="1"/>
        </dgm:presLayoutVars>
      </dgm:prSet>
      <dgm:spPr/>
    </dgm:pt>
    <dgm:pt modelId="{269B8F64-9C7D-4E07-9C01-B77A1B0BA3F6}" type="pres">
      <dgm:prSet presAssocID="{D5CFDE0E-74A2-4B12-8C70-2E23A5BEC622}" presName="spacer" presStyleCnt="0"/>
      <dgm:spPr/>
    </dgm:pt>
    <dgm:pt modelId="{0C1D9E22-6D8C-4A08-AB2C-28FD543BF310}" type="pres">
      <dgm:prSet presAssocID="{E7E4593D-7C2B-4134-9122-54D9522C7776}" presName="parentText" presStyleLbl="node1" presStyleIdx="2" presStyleCnt="4">
        <dgm:presLayoutVars>
          <dgm:chMax val="0"/>
          <dgm:bulletEnabled val="1"/>
        </dgm:presLayoutVars>
      </dgm:prSet>
      <dgm:spPr/>
    </dgm:pt>
    <dgm:pt modelId="{9A3DD739-42E6-4439-A2A6-F392B21934D8}" type="pres">
      <dgm:prSet presAssocID="{B8AD398B-9E4C-411E-B763-F18313388BB1}" presName="spacer" presStyleCnt="0"/>
      <dgm:spPr/>
    </dgm:pt>
    <dgm:pt modelId="{770871AA-08FC-49B2-B243-7CE694B10220}" type="pres">
      <dgm:prSet presAssocID="{3377D78B-A2AC-47D5-B72B-5FEDE02CFEAA}" presName="parentText" presStyleLbl="node1" presStyleIdx="3" presStyleCnt="4">
        <dgm:presLayoutVars>
          <dgm:chMax val="0"/>
          <dgm:bulletEnabled val="1"/>
        </dgm:presLayoutVars>
      </dgm:prSet>
      <dgm:spPr/>
    </dgm:pt>
  </dgm:ptLst>
  <dgm:cxnLst>
    <dgm:cxn modelId="{ECF9021A-E7B7-423E-B9B6-527D0B8D6052}" type="presOf" srcId="{3377D78B-A2AC-47D5-B72B-5FEDE02CFEAA}" destId="{770871AA-08FC-49B2-B243-7CE694B10220}" srcOrd="0" destOrd="0" presId="urn:microsoft.com/office/officeart/2005/8/layout/vList2"/>
    <dgm:cxn modelId="{7E9DE272-9783-4B13-A964-AED6AB59E4C8}" srcId="{961A73BB-FFCC-4D7D-9D73-F610EA3196CA}" destId="{E7E4593D-7C2B-4134-9122-54D9522C7776}" srcOrd="2" destOrd="0" parTransId="{29D84697-AF5C-407D-B018-85F8EB815A6F}" sibTransId="{B8AD398B-9E4C-411E-B763-F18313388BB1}"/>
    <dgm:cxn modelId="{F0A65987-FFC4-43A6-824B-DC50EADD3D36}" type="presOf" srcId="{961A73BB-FFCC-4D7D-9D73-F610EA3196CA}" destId="{A31E6F74-D4C1-4D01-BBF3-58BA9B2FC87E}" srcOrd="0" destOrd="0" presId="urn:microsoft.com/office/officeart/2005/8/layout/vList2"/>
    <dgm:cxn modelId="{B83D3A8C-4C9D-47BA-8F8E-80C02746F827}" type="presOf" srcId="{43875ADB-D144-4530-A5D8-373A7D78B677}" destId="{B657CF28-87C4-408E-9E82-E38C391B2185}" srcOrd="0" destOrd="0" presId="urn:microsoft.com/office/officeart/2005/8/layout/vList2"/>
    <dgm:cxn modelId="{528224B7-3999-4F3D-85E9-BE3AD98C8640}" srcId="{961A73BB-FFCC-4D7D-9D73-F610EA3196CA}" destId="{9CA76A19-26EF-4D75-8E87-4F82B6438108}" srcOrd="1" destOrd="0" parTransId="{7346112F-DFCD-4266-BAC3-0858108A23CD}" sibTransId="{D5CFDE0E-74A2-4B12-8C70-2E23A5BEC622}"/>
    <dgm:cxn modelId="{855CA9CA-4557-4D92-8D72-967D1D6EFB69}" srcId="{961A73BB-FFCC-4D7D-9D73-F610EA3196CA}" destId="{43875ADB-D144-4530-A5D8-373A7D78B677}" srcOrd="0" destOrd="0" parTransId="{A212C5B6-7FB2-47B3-9EC3-1EED97E8C41E}" sibTransId="{DC2C0ECD-3830-408D-82D8-5C606BAB471F}"/>
    <dgm:cxn modelId="{299C02D1-04EC-4122-961C-F2C79400DF36}" type="presOf" srcId="{9CA76A19-26EF-4D75-8E87-4F82B6438108}" destId="{B6851BCD-937F-4CF1-826C-71F475EE5E6B}" srcOrd="0" destOrd="0" presId="urn:microsoft.com/office/officeart/2005/8/layout/vList2"/>
    <dgm:cxn modelId="{D79AE1EA-76E2-4867-B01D-CCD053779813}" srcId="{961A73BB-FFCC-4D7D-9D73-F610EA3196CA}" destId="{3377D78B-A2AC-47D5-B72B-5FEDE02CFEAA}" srcOrd="3" destOrd="0" parTransId="{1BAD389F-43E6-49AC-9A97-DFDFA83CF111}" sibTransId="{5CD0AC46-D043-4E5A-8F62-C80527CB054F}"/>
    <dgm:cxn modelId="{0E0255F8-B5DD-4EDC-B9B8-D91BF2EA4889}" type="presOf" srcId="{E7E4593D-7C2B-4134-9122-54D9522C7776}" destId="{0C1D9E22-6D8C-4A08-AB2C-28FD543BF310}" srcOrd="0" destOrd="0" presId="urn:microsoft.com/office/officeart/2005/8/layout/vList2"/>
    <dgm:cxn modelId="{94CB3F6B-D388-46FE-8123-86CF7A835951}" type="presParOf" srcId="{A31E6F74-D4C1-4D01-BBF3-58BA9B2FC87E}" destId="{B657CF28-87C4-408E-9E82-E38C391B2185}" srcOrd="0" destOrd="0" presId="urn:microsoft.com/office/officeart/2005/8/layout/vList2"/>
    <dgm:cxn modelId="{995CE330-498E-47A0-8CE9-CE09E022E0C0}" type="presParOf" srcId="{A31E6F74-D4C1-4D01-BBF3-58BA9B2FC87E}" destId="{01CA9322-C4E6-479D-999F-49118CB138B1}" srcOrd="1" destOrd="0" presId="urn:microsoft.com/office/officeart/2005/8/layout/vList2"/>
    <dgm:cxn modelId="{7C5A0C9A-1728-4A82-B511-8ADCEC4FEDC0}" type="presParOf" srcId="{A31E6F74-D4C1-4D01-BBF3-58BA9B2FC87E}" destId="{B6851BCD-937F-4CF1-826C-71F475EE5E6B}" srcOrd="2" destOrd="0" presId="urn:microsoft.com/office/officeart/2005/8/layout/vList2"/>
    <dgm:cxn modelId="{F619A5C0-2EFE-40EF-9481-0CCCDDA53D82}" type="presParOf" srcId="{A31E6F74-D4C1-4D01-BBF3-58BA9B2FC87E}" destId="{269B8F64-9C7D-4E07-9C01-B77A1B0BA3F6}" srcOrd="3" destOrd="0" presId="urn:microsoft.com/office/officeart/2005/8/layout/vList2"/>
    <dgm:cxn modelId="{CB191344-281B-4950-BC1F-5011621A56CD}" type="presParOf" srcId="{A31E6F74-D4C1-4D01-BBF3-58BA9B2FC87E}" destId="{0C1D9E22-6D8C-4A08-AB2C-28FD543BF310}" srcOrd="4" destOrd="0" presId="urn:microsoft.com/office/officeart/2005/8/layout/vList2"/>
    <dgm:cxn modelId="{C4393DBD-F0E7-4D18-8D84-D0A043E439AE}" type="presParOf" srcId="{A31E6F74-D4C1-4D01-BBF3-58BA9B2FC87E}" destId="{9A3DD739-42E6-4439-A2A6-F392B21934D8}" srcOrd="5" destOrd="0" presId="urn:microsoft.com/office/officeart/2005/8/layout/vList2"/>
    <dgm:cxn modelId="{7E9EEEF0-88BB-47B9-9098-3FD9D7697C0F}" type="presParOf" srcId="{A31E6F74-D4C1-4D01-BBF3-58BA9B2FC87E}" destId="{770871AA-08FC-49B2-B243-7CE694B1022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6933AE-F918-47C6-BC4E-19AC7B2DECE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178C487-C0ED-4BEC-AEC2-36D1F959B2E9}">
      <dgm:prSet/>
      <dgm:spPr/>
      <dgm:t>
        <a:bodyPr/>
        <a:lstStyle/>
        <a:p>
          <a:r>
            <a:rPr lang="ar-JO"/>
            <a:t>تتناول قصة </a:t>
          </a:r>
          <a:r>
            <a:rPr lang="ar-JO" b="1"/>
            <a:t>"الخبز"</a:t>
          </a:r>
          <a:r>
            <a:rPr lang="ar-JO"/>
            <a:t> حكاية طفل فقير اسمه </a:t>
          </a:r>
          <a:r>
            <a:rPr lang="ar-JO" b="1"/>
            <a:t>سليم</a:t>
          </a:r>
          <a:r>
            <a:rPr lang="ar-JO"/>
            <a:t>، يعيش مع والدته التي تعمل بجهد لتأمين لقمة العيش.</a:t>
          </a:r>
          <a:br>
            <a:rPr lang="ar-JO"/>
          </a:br>
          <a:r>
            <a:rPr lang="ar-JO"/>
            <a:t>في أحد الأيام، يمر سليم أمام مخبز ويشم رائحة الخبز الطازج، فيتمنى لو يحصل على رغيف واحد. لكن الفقر يمنعه من ذلك.</a:t>
          </a:r>
          <a:endParaRPr lang="en-US"/>
        </a:p>
      </dgm:t>
    </dgm:pt>
    <dgm:pt modelId="{42A1C6A0-CE5F-4A90-A872-6244B8E9E9C7}" type="parTrans" cxnId="{53E9FF14-CED0-4BAA-A4E3-3BEFFB0D67E8}">
      <dgm:prSet/>
      <dgm:spPr/>
      <dgm:t>
        <a:bodyPr/>
        <a:lstStyle/>
        <a:p>
          <a:endParaRPr lang="en-US"/>
        </a:p>
      </dgm:t>
    </dgm:pt>
    <dgm:pt modelId="{798F9546-E308-4583-A642-69F6DE2E8C16}" type="sibTrans" cxnId="{53E9FF14-CED0-4BAA-A4E3-3BEFFB0D67E8}">
      <dgm:prSet/>
      <dgm:spPr/>
      <dgm:t>
        <a:bodyPr/>
        <a:lstStyle/>
        <a:p>
          <a:endParaRPr lang="en-US"/>
        </a:p>
      </dgm:t>
    </dgm:pt>
    <dgm:pt modelId="{1DE3969E-1E7A-4E68-B7E4-7A95EA33C4D1}">
      <dgm:prSet/>
      <dgm:spPr/>
      <dgm:t>
        <a:bodyPr/>
        <a:lstStyle/>
        <a:p>
          <a:r>
            <a:rPr lang="ar-JO"/>
            <a:t>وفي الوقت نفسه، يلاحظ سليم ولداً آخر من عائلة غنية يرمي قطع الخبز دون تقدير. يشعر سليم بالحزن، ويتساءل عن سبب هذا الظلم في الحياة: لماذا يفتقر البعض لما يملكه غيرهم بكثرة؟</a:t>
          </a:r>
          <a:endParaRPr lang="en-US"/>
        </a:p>
      </dgm:t>
    </dgm:pt>
    <dgm:pt modelId="{5CEF6BE8-791A-40C2-9FAE-320BAE7AFA97}" type="parTrans" cxnId="{8D754C04-1235-4D43-A7EC-26BB9CF2FA8B}">
      <dgm:prSet/>
      <dgm:spPr/>
      <dgm:t>
        <a:bodyPr/>
        <a:lstStyle/>
        <a:p>
          <a:endParaRPr lang="en-US"/>
        </a:p>
      </dgm:t>
    </dgm:pt>
    <dgm:pt modelId="{DD10E2D1-88B4-48D3-B46B-93F55194ACEE}" type="sibTrans" cxnId="{8D754C04-1235-4D43-A7EC-26BB9CF2FA8B}">
      <dgm:prSet/>
      <dgm:spPr/>
      <dgm:t>
        <a:bodyPr/>
        <a:lstStyle/>
        <a:p>
          <a:endParaRPr lang="en-US"/>
        </a:p>
      </dgm:t>
    </dgm:pt>
    <dgm:pt modelId="{6BBC8437-9B36-47CB-9A44-F070E942E28A}">
      <dgm:prSet/>
      <dgm:spPr/>
      <dgm:t>
        <a:bodyPr/>
        <a:lstStyle/>
        <a:p>
          <a:r>
            <a:rPr lang="ar-JO"/>
            <a:t>يعود سليم إلى أمه، فتواسيه وتعلمه أن الرزق يقسمه الله بعدل، وأن الإنسان يجب أن يحمد الله على ما لديه، وأن قيمة الخبز لا يعرفها إلا الجائع.</a:t>
          </a:r>
          <a:endParaRPr lang="en-US"/>
        </a:p>
      </dgm:t>
    </dgm:pt>
    <dgm:pt modelId="{709A4ABA-E41D-49A8-85CE-2E49A1E699D5}" type="parTrans" cxnId="{12A670BD-1DC1-4045-BFEE-B2C514379E96}">
      <dgm:prSet/>
      <dgm:spPr/>
      <dgm:t>
        <a:bodyPr/>
        <a:lstStyle/>
        <a:p>
          <a:endParaRPr lang="en-US"/>
        </a:p>
      </dgm:t>
    </dgm:pt>
    <dgm:pt modelId="{861C908D-BE86-492C-827F-72BD1ADFA8E1}" type="sibTrans" cxnId="{12A670BD-1DC1-4045-BFEE-B2C514379E96}">
      <dgm:prSet/>
      <dgm:spPr/>
      <dgm:t>
        <a:bodyPr/>
        <a:lstStyle/>
        <a:p>
          <a:endParaRPr lang="en-US"/>
        </a:p>
      </dgm:t>
    </dgm:pt>
    <dgm:pt modelId="{AAD173FD-429B-4D8B-B7D0-7F86561D7537}">
      <dgm:prSet/>
      <dgm:spPr/>
      <dgm:t>
        <a:bodyPr/>
        <a:lstStyle/>
        <a:p>
          <a:r>
            <a:rPr lang="ar-JO"/>
            <a:t>القصة تُظهر الفرق بين الحرمان والوفرة، وتسلّط الضوء على قيمة الخبز كرمز للقوت والكرامة، وتدعو إلى الرحمة والعدل.</a:t>
          </a:r>
          <a:endParaRPr lang="en-US"/>
        </a:p>
      </dgm:t>
    </dgm:pt>
    <dgm:pt modelId="{17594E66-76E3-494E-83A7-A4ABE12C8110}" type="parTrans" cxnId="{65E0512D-B7FD-4B11-8B45-204DFA56A3CC}">
      <dgm:prSet/>
      <dgm:spPr/>
      <dgm:t>
        <a:bodyPr/>
        <a:lstStyle/>
        <a:p>
          <a:endParaRPr lang="en-US"/>
        </a:p>
      </dgm:t>
    </dgm:pt>
    <dgm:pt modelId="{4392F0EC-94CE-4EED-B81F-B709B7764953}" type="sibTrans" cxnId="{65E0512D-B7FD-4B11-8B45-204DFA56A3CC}">
      <dgm:prSet/>
      <dgm:spPr/>
      <dgm:t>
        <a:bodyPr/>
        <a:lstStyle/>
        <a:p>
          <a:endParaRPr lang="en-US"/>
        </a:p>
      </dgm:t>
    </dgm:pt>
    <dgm:pt modelId="{63EE16BF-EB07-4377-89C7-7767C6D4E4C6}" type="pres">
      <dgm:prSet presAssocID="{3F6933AE-F918-47C6-BC4E-19AC7B2DECE8}" presName="linear" presStyleCnt="0">
        <dgm:presLayoutVars>
          <dgm:animLvl val="lvl"/>
          <dgm:resizeHandles val="exact"/>
        </dgm:presLayoutVars>
      </dgm:prSet>
      <dgm:spPr/>
    </dgm:pt>
    <dgm:pt modelId="{55519A35-21AD-4F1D-853C-126F1DE221F8}" type="pres">
      <dgm:prSet presAssocID="{C178C487-C0ED-4BEC-AEC2-36D1F959B2E9}" presName="parentText" presStyleLbl="node1" presStyleIdx="0" presStyleCnt="4">
        <dgm:presLayoutVars>
          <dgm:chMax val="0"/>
          <dgm:bulletEnabled val="1"/>
        </dgm:presLayoutVars>
      </dgm:prSet>
      <dgm:spPr/>
    </dgm:pt>
    <dgm:pt modelId="{D7D51B6C-D2CF-4E10-80D3-6D906D6746BF}" type="pres">
      <dgm:prSet presAssocID="{798F9546-E308-4583-A642-69F6DE2E8C16}" presName="spacer" presStyleCnt="0"/>
      <dgm:spPr/>
    </dgm:pt>
    <dgm:pt modelId="{9B11E776-7D38-48F3-8282-D404C256B345}" type="pres">
      <dgm:prSet presAssocID="{1DE3969E-1E7A-4E68-B7E4-7A95EA33C4D1}" presName="parentText" presStyleLbl="node1" presStyleIdx="1" presStyleCnt="4">
        <dgm:presLayoutVars>
          <dgm:chMax val="0"/>
          <dgm:bulletEnabled val="1"/>
        </dgm:presLayoutVars>
      </dgm:prSet>
      <dgm:spPr/>
    </dgm:pt>
    <dgm:pt modelId="{A5EEE3F1-0774-4382-8A0F-D8FB52FD3106}" type="pres">
      <dgm:prSet presAssocID="{DD10E2D1-88B4-48D3-B46B-93F55194ACEE}" presName="spacer" presStyleCnt="0"/>
      <dgm:spPr/>
    </dgm:pt>
    <dgm:pt modelId="{C55C133F-257D-4F3C-B936-491932E60A18}" type="pres">
      <dgm:prSet presAssocID="{6BBC8437-9B36-47CB-9A44-F070E942E28A}" presName="parentText" presStyleLbl="node1" presStyleIdx="2" presStyleCnt="4">
        <dgm:presLayoutVars>
          <dgm:chMax val="0"/>
          <dgm:bulletEnabled val="1"/>
        </dgm:presLayoutVars>
      </dgm:prSet>
      <dgm:spPr/>
    </dgm:pt>
    <dgm:pt modelId="{8AD51202-540D-4B4F-AC89-205113E5B001}" type="pres">
      <dgm:prSet presAssocID="{861C908D-BE86-492C-827F-72BD1ADFA8E1}" presName="spacer" presStyleCnt="0"/>
      <dgm:spPr/>
    </dgm:pt>
    <dgm:pt modelId="{B53C5008-6F91-4E2F-B140-CEE337C478EC}" type="pres">
      <dgm:prSet presAssocID="{AAD173FD-429B-4D8B-B7D0-7F86561D7537}" presName="parentText" presStyleLbl="node1" presStyleIdx="3" presStyleCnt="4">
        <dgm:presLayoutVars>
          <dgm:chMax val="0"/>
          <dgm:bulletEnabled val="1"/>
        </dgm:presLayoutVars>
      </dgm:prSet>
      <dgm:spPr/>
    </dgm:pt>
  </dgm:ptLst>
  <dgm:cxnLst>
    <dgm:cxn modelId="{8D754C04-1235-4D43-A7EC-26BB9CF2FA8B}" srcId="{3F6933AE-F918-47C6-BC4E-19AC7B2DECE8}" destId="{1DE3969E-1E7A-4E68-B7E4-7A95EA33C4D1}" srcOrd="1" destOrd="0" parTransId="{5CEF6BE8-791A-40C2-9FAE-320BAE7AFA97}" sibTransId="{DD10E2D1-88B4-48D3-B46B-93F55194ACEE}"/>
    <dgm:cxn modelId="{544FCC11-3E0E-4DC8-B273-8E76601BF292}" type="presOf" srcId="{C178C487-C0ED-4BEC-AEC2-36D1F959B2E9}" destId="{55519A35-21AD-4F1D-853C-126F1DE221F8}" srcOrd="0" destOrd="0" presId="urn:microsoft.com/office/officeart/2005/8/layout/vList2"/>
    <dgm:cxn modelId="{53E9FF14-CED0-4BAA-A4E3-3BEFFB0D67E8}" srcId="{3F6933AE-F918-47C6-BC4E-19AC7B2DECE8}" destId="{C178C487-C0ED-4BEC-AEC2-36D1F959B2E9}" srcOrd="0" destOrd="0" parTransId="{42A1C6A0-CE5F-4A90-A872-6244B8E9E9C7}" sibTransId="{798F9546-E308-4583-A642-69F6DE2E8C16}"/>
    <dgm:cxn modelId="{65E0512D-B7FD-4B11-8B45-204DFA56A3CC}" srcId="{3F6933AE-F918-47C6-BC4E-19AC7B2DECE8}" destId="{AAD173FD-429B-4D8B-B7D0-7F86561D7537}" srcOrd="3" destOrd="0" parTransId="{17594E66-76E3-494E-83A7-A4ABE12C8110}" sibTransId="{4392F0EC-94CE-4EED-B81F-B709B7764953}"/>
    <dgm:cxn modelId="{0E16AC8B-E616-45D4-A728-7040AB21A556}" type="presOf" srcId="{1DE3969E-1E7A-4E68-B7E4-7A95EA33C4D1}" destId="{9B11E776-7D38-48F3-8282-D404C256B345}" srcOrd="0" destOrd="0" presId="urn:microsoft.com/office/officeart/2005/8/layout/vList2"/>
    <dgm:cxn modelId="{5C5A1499-7B11-49C8-AC03-D7F43E4264E4}" type="presOf" srcId="{6BBC8437-9B36-47CB-9A44-F070E942E28A}" destId="{C55C133F-257D-4F3C-B936-491932E60A18}" srcOrd="0" destOrd="0" presId="urn:microsoft.com/office/officeart/2005/8/layout/vList2"/>
    <dgm:cxn modelId="{8C2EF1A3-B53F-41E6-B000-62478BBF836C}" type="presOf" srcId="{AAD173FD-429B-4D8B-B7D0-7F86561D7537}" destId="{B53C5008-6F91-4E2F-B140-CEE337C478EC}" srcOrd="0" destOrd="0" presId="urn:microsoft.com/office/officeart/2005/8/layout/vList2"/>
    <dgm:cxn modelId="{555D65AD-34BE-4A5F-A277-F2524CE35A95}" type="presOf" srcId="{3F6933AE-F918-47C6-BC4E-19AC7B2DECE8}" destId="{63EE16BF-EB07-4377-89C7-7767C6D4E4C6}" srcOrd="0" destOrd="0" presId="urn:microsoft.com/office/officeart/2005/8/layout/vList2"/>
    <dgm:cxn modelId="{12A670BD-1DC1-4045-BFEE-B2C514379E96}" srcId="{3F6933AE-F918-47C6-BC4E-19AC7B2DECE8}" destId="{6BBC8437-9B36-47CB-9A44-F070E942E28A}" srcOrd="2" destOrd="0" parTransId="{709A4ABA-E41D-49A8-85CE-2E49A1E699D5}" sibTransId="{861C908D-BE86-492C-827F-72BD1ADFA8E1}"/>
    <dgm:cxn modelId="{D874B7C8-3F75-4C36-986C-AE8DD55FD53D}" type="presParOf" srcId="{63EE16BF-EB07-4377-89C7-7767C6D4E4C6}" destId="{55519A35-21AD-4F1D-853C-126F1DE221F8}" srcOrd="0" destOrd="0" presId="urn:microsoft.com/office/officeart/2005/8/layout/vList2"/>
    <dgm:cxn modelId="{140C1396-B25E-4843-B16F-D16E9EBA2580}" type="presParOf" srcId="{63EE16BF-EB07-4377-89C7-7767C6D4E4C6}" destId="{D7D51B6C-D2CF-4E10-80D3-6D906D6746BF}" srcOrd="1" destOrd="0" presId="urn:microsoft.com/office/officeart/2005/8/layout/vList2"/>
    <dgm:cxn modelId="{2DF4615E-271C-4256-8311-8F4D9609D752}" type="presParOf" srcId="{63EE16BF-EB07-4377-89C7-7767C6D4E4C6}" destId="{9B11E776-7D38-48F3-8282-D404C256B345}" srcOrd="2" destOrd="0" presId="urn:microsoft.com/office/officeart/2005/8/layout/vList2"/>
    <dgm:cxn modelId="{6AD8F82C-4FB3-44E5-B3D6-CB86D5A7E08A}" type="presParOf" srcId="{63EE16BF-EB07-4377-89C7-7767C6D4E4C6}" destId="{A5EEE3F1-0774-4382-8A0F-D8FB52FD3106}" srcOrd="3" destOrd="0" presId="urn:microsoft.com/office/officeart/2005/8/layout/vList2"/>
    <dgm:cxn modelId="{548381F2-AE34-47B3-AAEA-35940D1F6FBF}" type="presParOf" srcId="{63EE16BF-EB07-4377-89C7-7767C6D4E4C6}" destId="{C55C133F-257D-4F3C-B936-491932E60A18}" srcOrd="4" destOrd="0" presId="urn:microsoft.com/office/officeart/2005/8/layout/vList2"/>
    <dgm:cxn modelId="{445DEB0D-93D5-4C38-BB08-BEB2FC894B23}" type="presParOf" srcId="{63EE16BF-EB07-4377-89C7-7767C6D4E4C6}" destId="{8AD51202-540D-4B4F-AC89-205113E5B001}" srcOrd="5" destOrd="0" presId="urn:microsoft.com/office/officeart/2005/8/layout/vList2"/>
    <dgm:cxn modelId="{BE65F553-0F48-42C2-A925-DA4CF9371DEA}" type="presParOf" srcId="{63EE16BF-EB07-4377-89C7-7767C6D4E4C6}" destId="{B53C5008-6F91-4E2F-B140-CEE337C478E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93E714-30C7-401C-9283-79281BB594D6}"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6AE3424E-91DD-4A09-A28E-F82A051F21E0}">
      <dgm:prSet/>
      <dgm:spPr/>
      <dgm:t>
        <a:bodyPr/>
        <a:lstStyle/>
        <a:p>
          <a:pPr algn="ctr"/>
          <a:r>
            <a:rPr lang="ar-JO" b="1"/>
            <a:t>1. سليم</a:t>
          </a:r>
          <a:endParaRPr lang="en-US"/>
        </a:p>
      </dgm:t>
    </dgm:pt>
    <dgm:pt modelId="{005F252C-96A5-451D-99D9-52710AFD84E8}" type="parTrans" cxnId="{FDA389DB-2652-4759-92B8-2AB5B5D3FA19}">
      <dgm:prSet/>
      <dgm:spPr/>
      <dgm:t>
        <a:bodyPr/>
        <a:lstStyle/>
        <a:p>
          <a:pPr algn="ctr"/>
          <a:endParaRPr lang="en-US"/>
        </a:p>
      </dgm:t>
    </dgm:pt>
    <dgm:pt modelId="{E9911C97-15CE-4F36-BBD5-B54E8C9D9E6A}" type="sibTrans" cxnId="{FDA389DB-2652-4759-92B8-2AB5B5D3FA19}">
      <dgm:prSet/>
      <dgm:spPr/>
      <dgm:t>
        <a:bodyPr/>
        <a:lstStyle/>
        <a:p>
          <a:pPr algn="ctr"/>
          <a:endParaRPr lang="en-US"/>
        </a:p>
      </dgm:t>
    </dgm:pt>
    <dgm:pt modelId="{06BF15BB-7D68-4E54-8AAC-38B7D4F6EF51}">
      <dgm:prSet/>
      <dgm:spPr/>
      <dgm:t>
        <a:bodyPr/>
        <a:lstStyle/>
        <a:p>
          <a:pPr algn="ctr"/>
          <a:r>
            <a:rPr lang="ar-JO"/>
            <a:t>طفل فقير، لكنه طيب وقنوع.</a:t>
          </a:r>
          <a:endParaRPr lang="en-US"/>
        </a:p>
      </dgm:t>
    </dgm:pt>
    <dgm:pt modelId="{D732C70D-F50A-4863-BC89-56100779BCDD}" type="parTrans" cxnId="{CEBED223-EB1E-425F-B022-93C16A8667C3}">
      <dgm:prSet/>
      <dgm:spPr/>
      <dgm:t>
        <a:bodyPr/>
        <a:lstStyle/>
        <a:p>
          <a:pPr algn="ctr"/>
          <a:endParaRPr lang="en-US"/>
        </a:p>
      </dgm:t>
    </dgm:pt>
    <dgm:pt modelId="{27E3128F-4E8D-43AB-B606-360D2B1BF90D}" type="sibTrans" cxnId="{CEBED223-EB1E-425F-B022-93C16A8667C3}">
      <dgm:prSet/>
      <dgm:spPr/>
      <dgm:t>
        <a:bodyPr/>
        <a:lstStyle/>
        <a:p>
          <a:pPr algn="ctr"/>
          <a:endParaRPr lang="en-US"/>
        </a:p>
      </dgm:t>
    </dgm:pt>
    <dgm:pt modelId="{333783DA-2E21-4C03-BBDF-4F4B3D41EE0F}">
      <dgm:prSet/>
      <dgm:spPr/>
      <dgm:t>
        <a:bodyPr/>
        <a:lstStyle/>
        <a:p>
          <a:pPr algn="ctr"/>
          <a:r>
            <a:rPr lang="ar-JO"/>
            <a:t>يمثل براءة الإنسان أمام قسوة الفقر.</a:t>
          </a:r>
          <a:endParaRPr lang="en-US"/>
        </a:p>
      </dgm:t>
    </dgm:pt>
    <dgm:pt modelId="{5F3B30AE-C8E7-4A89-85A0-FA8DDB8540F2}" type="parTrans" cxnId="{81D7EDEC-4485-4346-9670-14E8B187063D}">
      <dgm:prSet/>
      <dgm:spPr/>
      <dgm:t>
        <a:bodyPr/>
        <a:lstStyle/>
        <a:p>
          <a:pPr algn="ctr"/>
          <a:endParaRPr lang="en-US"/>
        </a:p>
      </dgm:t>
    </dgm:pt>
    <dgm:pt modelId="{3E817603-093D-47E1-BCEF-8F71AF628344}" type="sibTrans" cxnId="{81D7EDEC-4485-4346-9670-14E8B187063D}">
      <dgm:prSet/>
      <dgm:spPr/>
      <dgm:t>
        <a:bodyPr/>
        <a:lstStyle/>
        <a:p>
          <a:pPr algn="ctr"/>
          <a:endParaRPr lang="en-US"/>
        </a:p>
      </dgm:t>
    </dgm:pt>
    <dgm:pt modelId="{85CB63FE-E1C9-44E8-90FB-82F4380AE4D4}">
      <dgm:prSet/>
      <dgm:spPr/>
      <dgm:t>
        <a:bodyPr/>
        <a:lstStyle/>
        <a:p>
          <a:pPr algn="ctr"/>
          <a:r>
            <a:rPr lang="ar-JO" b="1"/>
            <a:t>2. والدة سليم</a:t>
          </a:r>
          <a:endParaRPr lang="en-US"/>
        </a:p>
      </dgm:t>
    </dgm:pt>
    <dgm:pt modelId="{CDB173F7-532A-4989-BD66-759CA19A31B3}" type="parTrans" cxnId="{89F32B15-BBF6-4C34-9189-30DC7880D99B}">
      <dgm:prSet/>
      <dgm:spPr/>
      <dgm:t>
        <a:bodyPr/>
        <a:lstStyle/>
        <a:p>
          <a:pPr algn="ctr"/>
          <a:endParaRPr lang="en-US"/>
        </a:p>
      </dgm:t>
    </dgm:pt>
    <dgm:pt modelId="{816BAF75-355C-4C98-B702-3BC5BB8FAA53}" type="sibTrans" cxnId="{89F32B15-BBF6-4C34-9189-30DC7880D99B}">
      <dgm:prSet/>
      <dgm:spPr/>
      <dgm:t>
        <a:bodyPr/>
        <a:lstStyle/>
        <a:p>
          <a:pPr algn="ctr"/>
          <a:endParaRPr lang="en-US"/>
        </a:p>
      </dgm:t>
    </dgm:pt>
    <dgm:pt modelId="{E342826F-A633-4E27-8CAF-7C90D0FB2993}">
      <dgm:prSet/>
      <dgm:spPr/>
      <dgm:t>
        <a:bodyPr/>
        <a:lstStyle/>
        <a:p>
          <a:pPr algn="ctr"/>
          <a:r>
            <a:rPr lang="ar-JO"/>
            <a:t>أم حكيمة صبورة.</a:t>
          </a:r>
          <a:endParaRPr lang="en-US"/>
        </a:p>
      </dgm:t>
    </dgm:pt>
    <dgm:pt modelId="{87226628-E834-42CB-AE36-E9749E032FA9}" type="parTrans" cxnId="{40C7C7A5-D6F1-44EB-B314-DF6D9A6EFCA2}">
      <dgm:prSet/>
      <dgm:spPr/>
      <dgm:t>
        <a:bodyPr/>
        <a:lstStyle/>
        <a:p>
          <a:pPr algn="ctr"/>
          <a:endParaRPr lang="en-US"/>
        </a:p>
      </dgm:t>
    </dgm:pt>
    <dgm:pt modelId="{8434BE25-FD38-4182-A01C-A8D12349988B}" type="sibTrans" cxnId="{40C7C7A5-D6F1-44EB-B314-DF6D9A6EFCA2}">
      <dgm:prSet/>
      <dgm:spPr/>
      <dgm:t>
        <a:bodyPr/>
        <a:lstStyle/>
        <a:p>
          <a:pPr algn="ctr"/>
          <a:endParaRPr lang="en-US"/>
        </a:p>
      </dgm:t>
    </dgm:pt>
    <dgm:pt modelId="{ABF99F0A-3017-4A37-B99D-D50F07EA0230}">
      <dgm:prSet/>
      <dgm:spPr/>
      <dgm:t>
        <a:bodyPr/>
        <a:lstStyle/>
        <a:p>
          <a:pPr algn="ctr"/>
          <a:r>
            <a:rPr lang="ar-JO"/>
            <a:t>تُعلّم ابنها معنى القناعة والتقدير.</a:t>
          </a:r>
          <a:endParaRPr lang="en-US"/>
        </a:p>
      </dgm:t>
    </dgm:pt>
    <dgm:pt modelId="{7B86DF6C-BA65-4B94-9314-ABD69F4A53DF}" type="parTrans" cxnId="{7D3EA513-78F1-4C9A-9B0F-F0CA49F59F1E}">
      <dgm:prSet/>
      <dgm:spPr/>
      <dgm:t>
        <a:bodyPr/>
        <a:lstStyle/>
        <a:p>
          <a:pPr algn="ctr"/>
          <a:endParaRPr lang="en-US"/>
        </a:p>
      </dgm:t>
    </dgm:pt>
    <dgm:pt modelId="{F19C778E-5E6F-47ED-8FD2-5D35EFEDD42F}" type="sibTrans" cxnId="{7D3EA513-78F1-4C9A-9B0F-F0CA49F59F1E}">
      <dgm:prSet/>
      <dgm:spPr/>
      <dgm:t>
        <a:bodyPr/>
        <a:lstStyle/>
        <a:p>
          <a:pPr algn="ctr"/>
          <a:endParaRPr lang="en-US"/>
        </a:p>
      </dgm:t>
    </dgm:pt>
    <dgm:pt modelId="{70B089E9-2241-487F-99E3-F6B24B849F75}">
      <dgm:prSet/>
      <dgm:spPr/>
      <dgm:t>
        <a:bodyPr/>
        <a:lstStyle/>
        <a:p>
          <a:pPr algn="ctr"/>
          <a:r>
            <a:rPr lang="ar-JO" b="1"/>
            <a:t>3. الطفل الغني</a:t>
          </a:r>
          <a:endParaRPr lang="en-US"/>
        </a:p>
      </dgm:t>
    </dgm:pt>
    <dgm:pt modelId="{94A8438C-52B1-4004-A203-5EDADE3EC3A7}" type="parTrans" cxnId="{DA47D98C-4AD8-4EBD-A0A6-6DFA02F23877}">
      <dgm:prSet/>
      <dgm:spPr/>
      <dgm:t>
        <a:bodyPr/>
        <a:lstStyle/>
        <a:p>
          <a:pPr algn="ctr"/>
          <a:endParaRPr lang="en-US"/>
        </a:p>
      </dgm:t>
    </dgm:pt>
    <dgm:pt modelId="{E597843F-852D-44E6-BD6D-BEFEBB3E8E24}" type="sibTrans" cxnId="{DA47D98C-4AD8-4EBD-A0A6-6DFA02F23877}">
      <dgm:prSet/>
      <dgm:spPr/>
      <dgm:t>
        <a:bodyPr/>
        <a:lstStyle/>
        <a:p>
          <a:pPr algn="ctr"/>
          <a:endParaRPr lang="en-US"/>
        </a:p>
      </dgm:t>
    </dgm:pt>
    <dgm:pt modelId="{AE9D2581-F030-4960-B39D-528005831C6A}">
      <dgm:prSet/>
      <dgm:spPr/>
      <dgm:t>
        <a:bodyPr/>
        <a:lstStyle/>
        <a:p>
          <a:pPr algn="ctr"/>
          <a:r>
            <a:rPr lang="ar-JO"/>
            <a:t>يرمي الخبز ولا يشعر بقيمته.</a:t>
          </a:r>
          <a:endParaRPr lang="en-US"/>
        </a:p>
      </dgm:t>
    </dgm:pt>
    <dgm:pt modelId="{42179EB1-4CB3-4C7D-9A3A-2454689061BA}" type="parTrans" cxnId="{A26752A0-F06B-4CE5-A77D-F16D2177C170}">
      <dgm:prSet/>
      <dgm:spPr/>
      <dgm:t>
        <a:bodyPr/>
        <a:lstStyle/>
        <a:p>
          <a:pPr algn="ctr"/>
          <a:endParaRPr lang="en-US"/>
        </a:p>
      </dgm:t>
    </dgm:pt>
    <dgm:pt modelId="{51CD16D5-84F6-4051-B006-64788C1085F5}" type="sibTrans" cxnId="{A26752A0-F06B-4CE5-A77D-F16D2177C170}">
      <dgm:prSet/>
      <dgm:spPr/>
      <dgm:t>
        <a:bodyPr/>
        <a:lstStyle/>
        <a:p>
          <a:pPr algn="ctr"/>
          <a:endParaRPr lang="en-US"/>
        </a:p>
      </dgm:t>
    </dgm:pt>
    <dgm:pt modelId="{594AA796-9CA7-405E-941D-372592146723}">
      <dgm:prSet/>
      <dgm:spPr/>
      <dgm:t>
        <a:bodyPr/>
        <a:lstStyle/>
        <a:p>
          <a:pPr algn="ctr"/>
          <a:r>
            <a:rPr lang="ar-JO"/>
            <a:t>يرمز إلى اللامبالاة والترف.</a:t>
          </a:r>
          <a:endParaRPr lang="en-US"/>
        </a:p>
      </dgm:t>
    </dgm:pt>
    <dgm:pt modelId="{E0852FB4-2C2D-4254-B40F-213E165641D1}" type="parTrans" cxnId="{03FE6801-4677-4910-BCC6-E7AB26CC04DE}">
      <dgm:prSet/>
      <dgm:spPr/>
      <dgm:t>
        <a:bodyPr/>
        <a:lstStyle/>
        <a:p>
          <a:pPr algn="ctr"/>
          <a:endParaRPr lang="en-US"/>
        </a:p>
      </dgm:t>
    </dgm:pt>
    <dgm:pt modelId="{8FBB87F8-8665-4296-BBF6-5B934757BC58}" type="sibTrans" cxnId="{03FE6801-4677-4910-BCC6-E7AB26CC04DE}">
      <dgm:prSet/>
      <dgm:spPr/>
      <dgm:t>
        <a:bodyPr/>
        <a:lstStyle/>
        <a:p>
          <a:pPr algn="ctr"/>
          <a:endParaRPr lang="en-US"/>
        </a:p>
      </dgm:t>
    </dgm:pt>
    <dgm:pt modelId="{9CAD20C9-E64C-4A51-8306-6EE0936C15AA}" type="pres">
      <dgm:prSet presAssocID="{E893E714-30C7-401C-9283-79281BB594D6}" presName="vert0" presStyleCnt="0">
        <dgm:presLayoutVars>
          <dgm:dir/>
          <dgm:animOne val="branch"/>
          <dgm:animLvl val="lvl"/>
        </dgm:presLayoutVars>
      </dgm:prSet>
      <dgm:spPr/>
    </dgm:pt>
    <dgm:pt modelId="{3EDDE193-191C-41DD-AE38-4998DEEEF9CD}" type="pres">
      <dgm:prSet presAssocID="{6AE3424E-91DD-4A09-A28E-F82A051F21E0}" presName="thickLine" presStyleLbl="alignNode1" presStyleIdx="0" presStyleCnt="9"/>
      <dgm:spPr/>
    </dgm:pt>
    <dgm:pt modelId="{50703128-067F-4FBD-927A-C1347DF78528}" type="pres">
      <dgm:prSet presAssocID="{6AE3424E-91DD-4A09-A28E-F82A051F21E0}" presName="horz1" presStyleCnt="0"/>
      <dgm:spPr/>
    </dgm:pt>
    <dgm:pt modelId="{501906A7-6909-44E0-81D0-A816E248F95A}" type="pres">
      <dgm:prSet presAssocID="{6AE3424E-91DD-4A09-A28E-F82A051F21E0}" presName="tx1" presStyleLbl="revTx" presStyleIdx="0" presStyleCnt="9"/>
      <dgm:spPr/>
    </dgm:pt>
    <dgm:pt modelId="{CF99DE74-A7E7-45AB-8CB6-D49718669733}" type="pres">
      <dgm:prSet presAssocID="{6AE3424E-91DD-4A09-A28E-F82A051F21E0}" presName="vert1" presStyleCnt="0"/>
      <dgm:spPr/>
    </dgm:pt>
    <dgm:pt modelId="{B6E34D4F-D081-46BE-81BB-6D0CC9E1F140}" type="pres">
      <dgm:prSet presAssocID="{06BF15BB-7D68-4E54-8AAC-38B7D4F6EF51}" presName="thickLine" presStyleLbl="alignNode1" presStyleIdx="1" presStyleCnt="9"/>
      <dgm:spPr/>
    </dgm:pt>
    <dgm:pt modelId="{122A920E-AD00-4E55-A3B7-C01D8B5FC6AA}" type="pres">
      <dgm:prSet presAssocID="{06BF15BB-7D68-4E54-8AAC-38B7D4F6EF51}" presName="horz1" presStyleCnt="0"/>
      <dgm:spPr/>
    </dgm:pt>
    <dgm:pt modelId="{AFB6D8AB-B0D0-4642-B007-9D467A520836}" type="pres">
      <dgm:prSet presAssocID="{06BF15BB-7D68-4E54-8AAC-38B7D4F6EF51}" presName="tx1" presStyleLbl="revTx" presStyleIdx="1" presStyleCnt="9"/>
      <dgm:spPr/>
    </dgm:pt>
    <dgm:pt modelId="{AF38A954-DB37-4E3F-93F9-3A8490D26CEB}" type="pres">
      <dgm:prSet presAssocID="{06BF15BB-7D68-4E54-8AAC-38B7D4F6EF51}" presName="vert1" presStyleCnt="0"/>
      <dgm:spPr/>
    </dgm:pt>
    <dgm:pt modelId="{12DC979A-85E9-43E5-A55D-1BBDD0F8AD15}" type="pres">
      <dgm:prSet presAssocID="{333783DA-2E21-4C03-BBDF-4F4B3D41EE0F}" presName="thickLine" presStyleLbl="alignNode1" presStyleIdx="2" presStyleCnt="9"/>
      <dgm:spPr/>
    </dgm:pt>
    <dgm:pt modelId="{6614D486-3183-4009-8900-5625D9BE85B3}" type="pres">
      <dgm:prSet presAssocID="{333783DA-2E21-4C03-BBDF-4F4B3D41EE0F}" presName="horz1" presStyleCnt="0"/>
      <dgm:spPr/>
    </dgm:pt>
    <dgm:pt modelId="{514FD1EB-1F0D-448B-85FB-51CF07B95944}" type="pres">
      <dgm:prSet presAssocID="{333783DA-2E21-4C03-BBDF-4F4B3D41EE0F}" presName="tx1" presStyleLbl="revTx" presStyleIdx="2" presStyleCnt="9"/>
      <dgm:spPr/>
    </dgm:pt>
    <dgm:pt modelId="{3441C53B-4A7B-4779-87C4-931F90298771}" type="pres">
      <dgm:prSet presAssocID="{333783DA-2E21-4C03-BBDF-4F4B3D41EE0F}" presName="vert1" presStyleCnt="0"/>
      <dgm:spPr/>
    </dgm:pt>
    <dgm:pt modelId="{BE1AD1EB-9FF8-4CFB-9715-AB6A229A2804}" type="pres">
      <dgm:prSet presAssocID="{85CB63FE-E1C9-44E8-90FB-82F4380AE4D4}" presName="thickLine" presStyleLbl="alignNode1" presStyleIdx="3" presStyleCnt="9"/>
      <dgm:spPr/>
    </dgm:pt>
    <dgm:pt modelId="{4F550973-BEDB-4E4F-B451-44B20EA3D950}" type="pres">
      <dgm:prSet presAssocID="{85CB63FE-E1C9-44E8-90FB-82F4380AE4D4}" presName="horz1" presStyleCnt="0"/>
      <dgm:spPr/>
    </dgm:pt>
    <dgm:pt modelId="{E6B8C347-5056-400E-A0F1-2E8369BCB224}" type="pres">
      <dgm:prSet presAssocID="{85CB63FE-E1C9-44E8-90FB-82F4380AE4D4}" presName="tx1" presStyleLbl="revTx" presStyleIdx="3" presStyleCnt="9"/>
      <dgm:spPr/>
    </dgm:pt>
    <dgm:pt modelId="{63257DD6-BCC4-492E-BD13-D9C0B8061AF2}" type="pres">
      <dgm:prSet presAssocID="{85CB63FE-E1C9-44E8-90FB-82F4380AE4D4}" presName="vert1" presStyleCnt="0"/>
      <dgm:spPr/>
    </dgm:pt>
    <dgm:pt modelId="{A550D63E-4866-45C1-BC3E-17E524E82E8E}" type="pres">
      <dgm:prSet presAssocID="{E342826F-A633-4E27-8CAF-7C90D0FB2993}" presName="thickLine" presStyleLbl="alignNode1" presStyleIdx="4" presStyleCnt="9"/>
      <dgm:spPr/>
    </dgm:pt>
    <dgm:pt modelId="{2D76BC88-3911-4FE8-8003-2AAC3148207A}" type="pres">
      <dgm:prSet presAssocID="{E342826F-A633-4E27-8CAF-7C90D0FB2993}" presName="horz1" presStyleCnt="0"/>
      <dgm:spPr/>
    </dgm:pt>
    <dgm:pt modelId="{3D3C9FCF-1D23-481C-B7F5-1817FE8EDE51}" type="pres">
      <dgm:prSet presAssocID="{E342826F-A633-4E27-8CAF-7C90D0FB2993}" presName="tx1" presStyleLbl="revTx" presStyleIdx="4" presStyleCnt="9"/>
      <dgm:spPr/>
    </dgm:pt>
    <dgm:pt modelId="{6F805972-AA16-4E5B-96FA-6D885D035ECF}" type="pres">
      <dgm:prSet presAssocID="{E342826F-A633-4E27-8CAF-7C90D0FB2993}" presName="vert1" presStyleCnt="0"/>
      <dgm:spPr/>
    </dgm:pt>
    <dgm:pt modelId="{B8B32313-8C61-4A79-8A87-263A3BB701F4}" type="pres">
      <dgm:prSet presAssocID="{ABF99F0A-3017-4A37-B99D-D50F07EA0230}" presName="thickLine" presStyleLbl="alignNode1" presStyleIdx="5" presStyleCnt="9"/>
      <dgm:spPr/>
    </dgm:pt>
    <dgm:pt modelId="{D80F933B-9C80-47BF-A5A0-E6998AC7ABAE}" type="pres">
      <dgm:prSet presAssocID="{ABF99F0A-3017-4A37-B99D-D50F07EA0230}" presName="horz1" presStyleCnt="0"/>
      <dgm:spPr/>
    </dgm:pt>
    <dgm:pt modelId="{AB467F89-761C-4187-9BC3-3EF48F7DC690}" type="pres">
      <dgm:prSet presAssocID="{ABF99F0A-3017-4A37-B99D-D50F07EA0230}" presName="tx1" presStyleLbl="revTx" presStyleIdx="5" presStyleCnt="9"/>
      <dgm:spPr/>
    </dgm:pt>
    <dgm:pt modelId="{99CA92B4-20D0-4CAB-A4A9-EE8B60DA3501}" type="pres">
      <dgm:prSet presAssocID="{ABF99F0A-3017-4A37-B99D-D50F07EA0230}" presName="vert1" presStyleCnt="0"/>
      <dgm:spPr/>
    </dgm:pt>
    <dgm:pt modelId="{BD5964DF-7BD7-4559-8462-4D5F2A1881BB}" type="pres">
      <dgm:prSet presAssocID="{70B089E9-2241-487F-99E3-F6B24B849F75}" presName="thickLine" presStyleLbl="alignNode1" presStyleIdx="6" presStyleCnt="9"/>
      <dgm:spPr/>
    </dgm:pt>
    <dgm:pt modelId="{B0F674B7-4EDA-4366-B384-76986B7DF6D8}" type="pres">
      <dgm:prSet presAssocID="{70B089E9-2241-487F-99E3-F6B24B849F75}" presName="horz1" presStyleCnt="0"/>
      <dgm:spPr/>
    </dgm:pt>
    <dgm:pt modelId="{5ED17ECB-6E0E-4516-BEF4-34B91DE7397D}" type="pres">
      <dgm:prSet presAssocID="{70B089E9-2241-487F-99E3-F6B24B849F75}" presName="tx1" presStyleLbl="revTx" presStyleIdx="6" presStyleCnt="9"/>
      <dgm:spPr/>
    </dgm:pt>
    <dgm:pt modelId="{FB17D3B1-6C4F-4897-A209-2B67B0AF7871}" type="pres">
      <dgm:prSet presAssocID="{70B089E9-2241-487F-99E3-F6B24B849F75}" presName="vert1" presStyleCnt="0"/>
      <dgm:spPr/>
    </dgm:pt>
    <dgm:pt modelId="{B044937E-D145-4590-B5C3-D626EFEFC470}" type="pres">
      <dgm:prSet presAssocID="{AE9D2581-F030-4960-B39D-528005831C6A}" presName="thickLine" presStyleLbl="alignNode1" presStyleIdx="7" presStyleCnt="9"/>
      <dgm:spPr/>
    </dgm:pt>
    <dgm:pt modelId="{80985734-F579-4822-87C5-B582D83A1828}" type="pres">
      <dgm:prSet presAssocID="{AE9D2581-F030-4960-B39D-528005831C6A}" presName="horz1" presStyleCnt="0"/>
      <dgm:spPr/>
    </dgm:pt>
    <dgm:pt modelId="{49F7D1A9-885E-478C-9F7D-495858C2B632}" type="pres">
      <dgm:prSet presAssocID="{AE9D2581-F030-4960-B39D-528005831C6A}" presName="tx1" presStyleLbl="revTx" presStyleIdx="7" presStyleCnt="9"/>
      <dgm:spPr/>
    </dgm:pt>
    <dgm:pt modelId="{33AFFA33-F677-4AA0-BF98-39D68A832BA0}" type="pres">
      <dgm:prSet presAssocID="{AE9D2581-F030-4960-B39D-528005831C6A}" presName="vert1" presStyleCnt="0"/>
      <dgm:spPr/>
    </dgm:pt>
    <dgm:pt modelId="{28A8CB70-0944-431B-9C78-BCD74F47E19A}" type="pres">
      <dgm:prSet presAssocID="{594AA796-9CA7-405E-941D-372592146723}" presName="thickLine" presStyleLbl="alignNode1" presStyleIdx="8" presStyleCnt="9"/>
      <dgm:spPr/>
    </dgm:pt>
    <dgm:pt modelId="{39A3B4D7-600A-49E3-9660-7BFF197FF944}" type="pres">
      <dgm:prSet presAssocID="{594AA796-9CA7-405E-941D-372592146723}" presName="horz1" presStyleCnt="0"/>
      <dgm:spPr/>
    </dgm:pt>
    <dgm:pt modelId="{EB3BA3FE-0B47-48FD-AACD-E527FE5583EB}" type="pres">
      <dgm:prSet presAssocID="{594AA796-9CA7-405E-941D-372592146723}" presName="tx1" presStyleLbl="revTx" presStyleIdx="8" presStyleCnt="9"/>
      <dgm:spPr/>
    </dgm:pt>
    <dgm:pt modelId="{3C9F7977-2801-409C-8831-D5FA57A73B9F}" type="pres">
      <dgm:prSet presAssocID="{594AA796-9CA7-405E-941D-372592146723}" presName="vert1" presStyleCnt="0"/>
      <dgm:spPr/>
    </dgm:pt>
  </dgm:ptLst>
  <dgm:cxnLst>
    <dgm:cxn modelId="{03FE6801-4677-4910-BCC6-E7AB26CC04DE}" srcId="{E893E714-30C7-401C-9283-79281BB594D6}" destId="{594AA796-9CA7-405E-941D-372592146723}" srcOrd="8" destOrd="0" parTransId="{E0852FB4-2C2D-4254-B40F-213E165641D1}" sibTransId="{8FBB87F8-8665-4296-BBF6-5B934757BC58}"/>
    <dgm:cxn modelId="{7D3EA513-78F1-4C9A-9B0F-F0CA49F59F1E}" srcId="{E893E714-30C7-401C-9283-79281BB594D6}" destId="{ABF99F0A-3017-4A37-B99D-D50F07EA0230}" srcOrd="5" destOrd="0" parTransId="{7B86DF6C-BA65-4B94-9314-ABD69F4A53DF}" sibTransId="{F19C778E-5E6F-47ED-8FD2-5D35EFEDD42F}"/>
    <dgm:cxn modelId="{FB64EC13-C899-42D1-B6F0-59CBBAF9E71D}" type="presOf" srcId="{333783DA-2E21-4C03-BBDF-4F4B3D41EE0F}" destId="{514FD1EB-1F0D-448B-85FB-51CF07B95944}" srcOrd="0" destOrd="0" presId="urn:microsoft.com/office/officeart/2008/layout/LinedList"/>
    <dgm:cxn modelId="{89F32B15-BBF6-4C34-9189-30DC7880D99B}" srcId="{E893E714-30C7-401C-9283-79281BB594D6}" destId="{85CB63FE-E1C9-44E8-90FB-82F4380AE4D4}" srcOrd="3" destOrd="0" parTransId="{CDB173F7-532A-4989-BD66-759CA19A31B3}" sibTransId="{816BAF75-355C-4C98-B702-3BC5BB8FAA53}"/>
    <dgm:cxn modelId="{44F0BA16-E4C6-433D-97F6-AA9BFDFAE45A}" type="presOf" srcId="{06BF15BB-7D68-4E54-8AAC-38B7D4F6EF51}" destId="{AFB6D8AB-B0D0-4642-B007-9D467A520836}" srcOrd="0" destOrd="0" presId="urn:microsoft.com/office/officeart/2008/layout/LinedList"/>
    <dgm:cxn modelId="{19DCCB1F-0776-4152-A53C-7901733DC9A6}" type="presOf" srcId="{594AA796-9CA7-405E-941D-372592146723}" destId="{EB3BA3FE-0B47-48FD-AACD-E527FE5583EB}" srcOrd="0" destOrd="0" presId="urn:microsoft.com/office/officeart/2008/layout/LinedList"/>
    <dgm:cxn modelId="{CEBED223-EB1E-425F-B022-93C16A8667C3}" srcId="{E893E714-30C7-401C-9283-79281BB594D6}" destId="{06BF15BB-7D68-4E54-8AAC-38B7D4F6EF51}" srcOrd="1" destOrd="0" parTransId="{D732C70D-F50A-4863-BC89-56100779BCDD}" sibTransId="{27E3128F-4E8D-43AB-B606-360D2B1BF90D}"/>
    <dgm:cxn modelId="{54A18327-7D6B-43FA-8827-254A92703DD2}" type="presOf" srcId="{85CB63FE-E1C9-44E8-90FB-82F4380AE4D4}" destId="{E6B8C347-5056-400E-A0F1-2E8369BCB224}" srcOrd="0" destOrd="0" presId="urn:microsoft.com/office/officeart/2008/layout/LinedList"/>
    <dgm:cxn modelId="{B6024041-D654-4776-8552-1D9D35807F89}" type="presOf" srcId="{6AE3424E-91DD-4A09-A28E-F82A051F21E0}" destId="{501906A7-6909-44E0-81D0-A816E248F95A}" srcOrd="0" destOrd="0" presId="urn:microsoft.com/office/officeart/2008/layout/LinedList"/>
    <dgm:cxn modelId="{336FBF51-1544-4CEA-94E6-AA95988154B6}" type="presOf" srcId="{70B089E9-2241-487F-99E3-F6B24B849F75}" destId="{5ED17ECB-6E0E-4516-BEF4-34B91DE7397D}" srcOrd="0" destOrd="0" presId="urn:microsoft.com/office/officeart/2008/layout/LinedList"/>
    <dgm:cxn modelId="{98783989-1EE4-4EFF-9BA4-139A9764D2E4}" type="presOf" srcId="{AE9D2581-F030-4960-B39D-528005831C6A}" destId="{49F7D1A9-885E-478C-9F7D-495858C2B632}" srcOrd="0" destOrd="0" presId="urn:microsoft.com/office/officeart/2008/layout/LinedList"/>
    <dgm:cxn modelId="{DA47D98C-4AD8-4EBD-A0A6-6DFA02F23877}" srcId="{E893E714-30C7-401C-9283-79281BB594D6}" destId="{70B089E9-2241-487F-99E3-F6B24B849F75}" srcOrd="6" destOrd="0" parTransId="{94A8438C-52B1-4004-A203-5EDADE3EC3A7}" sibTransId="{E597843F-852D-44E6-BD6D-BEFEBB3E8E24}"/>
    <dgm:cxn modelId="{2021A59D-45CE-4275-85DD-2CE8492BD418}" type="presOf" srcId="{E342826F-A633-4E27-8CAF-7C90D0FB2993}" destId="{3D3C9FCF-1D23-481C-B7F5-1817FE8EDE51}" srcOrd="0" destOrd="0" presId="urn:microsoft.com/office/officeart/2008/layout/LinedList"/>
    <dgm:cxn modelId="{A26752A0-F06B-4CE5-A77D-F16D2177C170}" srcId="{E893E714-30C7-401C-9283-79281BB594D6}" destId="{AE9D2581-F030-4960-B39D-528005831C6A}" srcOrd="7" destOrd="0" parTransId="{42179EB1-4CB3-4C7D-9A3A-2454689061BA}" sibTransId="{51CD16D5-84F6-4051-B006-64788C1085F5}"/>
    <dgm:cxn modelId="{40C7C7A5-D6F1-44EB-B314-DF6D9A6EFCA2}" srcId="{E893E714-30C7-401C-9283-79281BB594D6}" destId="{E342826F-A633-4E27-8CAF-7C90D0FB2993}" srcOrd="4" destOrd="0" parTransId="{87226628-E834-42CB-AE36-E9749E032FA9}" sibTransId="{8434BE25-FD38-4182-A01C-A8D12349988B}"/>
    <dgm:cxn modelId="{32B419C6-CF4D-4B1A-B7C1-EFF10F2BDAA1}" type="presOf" srcId="{E893E714-30C7-401C-9283-79281BB594D6}" destId="{9CAD20C9-E64C-4A51-8306-6EE0936C15AA}" srcOrd="0" destOrd="0" presId="urn:microsoft.com/office/officeart/2008/layout/LinedList"/>
    <dgm:cxn modelId="{135B0BCF-3D52-444A-BA70-03DFC6D6F79E}" type="presOf" srcId="{ABF99F0A-3017-4A37-B99D-D50F07EA0230}" destId="{AB467F89-761C-4187-9BC3-3EF48F7DC690}" srcOrd="0" destOrd="0" presId="urn:microsoft.com/office/officeart/2008/layout/LinedList"/>
    <dgm:cxn modelId="{FDA389DB-2652-4759-92B8-2AB5B5D3FA19}" srcId="{E893E714-30C7-401C-9283-79281BB594D6}" destId="{6AE3424E-91DD-4A09-A28E-F82A051F21E0}" srcOrd="0" destOrd="0" parTransId="{005F252C-96A5-451D-99D9-52710AFD84E8}" sibTransId="{E9911C97-15CE-4F36-BBD5-B54E8C9D9E6A}"/>
    <dgm:cxn modelId="{81D7EDEC-4485-4346-9670-14E8B187063D}" srcId="{E893E714-30C7-401C-9283-79281BB594D6}" destId="{333783DA-2E21-4C03-BBDF-4F4B3D41EE0F}" srcOrd="2" destOrd="0" parTransId="{5F3B30AE-C8E7-4A89-85A0-FA8DDB8540F2}" sibTransId="{3E817603-093D-47E1-BCEF-8F71AF628344}"/>
    <dgm:cxn modelId="{916100BA-CF4F-4F66-B18D-89C4EE5FAC15}" type="presParOf" srcId="{9CAD20C9-E64C-4A51-8306-6EE0936C15AA}" destId="{3EDDE193-191C-41DD-AE38-4998DEEEF9CD}" srcOrd="0" destOrd="0" presId="urn:microsoft.com/office/officeart/2008/layout/LinedList"/>
    <dgm:cxn modelId="{FE7E0CFC-2665-4379-A0B4-57F48F7FCB88}" type="presParOf" srcId="{9CAD20C9-E64C-4A51-8306-6EE0936C15AA}" destId="{50703128-067F-4FBD-927A-C1347DF78528}" srcOrd="1" destOrd="0" presId="urn:microsoft.com/office/officeart/2008/layout/LinedList"/>
    <dgm:cxn modelId="{123E1C88-FBAA-40B2-AC3E-B40291A906B6}" type="presParOf" srcId="{50703128-067F-4FBD-927A-C1347DF78528}" destId="{501906A7-6909-44E0-81D0-A816E248F95A}" srcOrd="0" destOrd="0" presId="urn:microsoft.com/office/officeart/2008/layout/LinedList"/>
    <dgm:cxn modelId="{7C8AD63F-F67F-4E6B-BF17-84AE3AE0EF3C}" type="presParOf" srcId="{50703128-067F-4FBD-927A-C1347DF78528}" destId="{CF99DE74-A7E7-45AB-8CB6-D49718669733}" srcOrd="1" destOrd="0" presId="urn:microsoft.com/office/officeart/2008/layout/LinedList"/>
    <dgm:cxn modelId="{DE276ABF-38E8-4AAF-AA77-F2406EC3E99D}" type="presParOf" srcId="{9CAD20C9-E64C-4A51-8306-6EE0936C15AA}" destId="{B6E34D4F-D081-46BE-81BB-6D0CC9E1F140}" srcOrd="2" destOrd="0" presId="urn:microsoft.com/office/officeart/2008/layout/LinedList"/>
    <dgm:cxn modelId="{C4B07923-821E-4094-A9EC-10C74110BCB4}" type="presParOf" srcId="{9CAD20C9-E64C-4A51-8306-6EE0936C15AA}" destId="{122A920E-AD00-4E55-A3B7-C01D8B5FC6AA}" srcOrd="3" destOrd="0" presId="urn:microsoft.com/office/officeart/2008/layout/LinedList"/>
    <dgm:cxn modelId="{318661EC-F3F2-4AF4-99BA-DBAC89C8A056}" type="presParOf" srcId="{122A920E-AD00-4E55-A3B7-C01D8B5FC6AA}" destId="{AFB6D8AB-B0D0-4642-B007-9D467A520836}" srcOrd="0" destOrd="0" presId="urn:microsoft.com/office/officeart/2008/layout/LinedList"/>
    <dgm:cxn modelId="{6FBAD305-C4CB-4C6D-ACD8-2EECE51D571D}" type="presParOf" srcId="{122A920E-AD00-4E55-A3B7-C01D8B5FC6AA}" destId="{AF38A954-DB37-4E3F-93F9-3A8490D26CEB}" srcOrd="1" destOrd="0" presId="urn:microsoft.com/office/officeart/2008/layout/LinedList"/>
    <dgm:cxn modelId="{1BE16CB8-F848-4352-A802-14210A1FFD1F}" type="presParOf" srcId="{9CAD20C9-E64C-4A51-8306-6EE0936C15AA}" destId="{12DC979A-85E9-43E5-A55D-1BBDD0F8AD15}" srcOrd="4" destOrd="0" presId="urn:microsoft.com/office/officeart/2008/layout/LinedList"/>
    <dgm:cxn modelId="{D7D45431-A480-4783-9384-E9E0CD8EFB1B}" type="presParOf" srcId="{9CAD20C9-E64C-4A51-8306-6EE0936C15AA}" destId="{6614D486-3183-4009-8900-5625D9BE85B3}" srcOrd="5" destOrd="0" presId="urn:microsoft.com/office/officeart/2008/layout/LinedList"/>
    <dgm:cxn modelId="{13D6F563-05A3-417B-9F9E-B928CA6FF16C}" type="presParOf" srcId="{6614D486-3183-4009-8900-5625D9BE85B3}" destId="{514FD1EB-1F0D-448B-85FB-51CF07B95944}" srcOrd="0" destOrd="0" presId="urn:microsoft.com/office/officeart/2008/layout/LinedList"/>
    <dgm:cxn modelId="{5A2307E4-83AE-4C56-A9EA-A00C16B9C593}" type="presParOf" srcId="{6614D486-3183-4009-8900-5625D9BE85B3}" destId="{3441C53B-4A7B-4779-87C4-931F90298771}" srcOrd="1" destOrd="0" presId="urn:microsoft.com/office/officeart/2008/layout/LinedList"/>
    <dgm:cxn modelId="{6ACB122F-87CA-4D46-B3A9-779A0BC148F7}" type="presParOf" srcId="{9CAD20C9-E64C-4A51-8306-6EE0936C15AA}" destId="{BE1AD1EB-9FF8-4CFB-9715-AB6A229A2804}" srcOrd="6" destOrd="0" presId="urn:microsoft.com/office/officeart/2008/layout/LinedList"/>
    <dgm:cxn modelId="{F2F52785-7180-4224-8A99-F3BB3B23333D}" type="presParOf" srcId="{9CAD20C9-E64C-4A51-8306-6EE0936C15AA}" destId="{4F550973-BEDB-4E4F-B451-44B20EA3D950}" srcOrd="7" destOrd="0" presId="urn:microsoft.com/office/officeart/2008/layout/LinedList"/>
    <dgm:cxn modelId="{8E251C2B-AA40-40A6-9A2B-BCE7C37B9DA5}" type="presParOf" srcId="{4F550973-BEDB-4E4F-B451-44B20EA3D950}" destId="{E6B8C347-5056-400E-A0F1-2E8369BCB224}" srcOrd="0" destOrd="0" presId="urn:microsoft.com/office/officeart/2008/layout/LinedList"/>
    <dgm:cxn modelId="{88CC6482-9C2B-453F-B85D-EBA619AC4E62}" type="presParOf" srcId="{4F550973-BEDB-4E4F-B451-44B20EA3D950}" destId="{63257DD6-BCC4-492E-BD13-D9C0B8061AF2}" srcOrd="1" destOrd="0" presId="urn:microsoft.com/office/officeart/2008/layout/LinedList"/>
    <dgm:cxn modelId="{AA599925-AEDA-40D7-B0C9-AF8B1D9D4EF4}" type="presParOf" srcId="{9CAD20C9-E64C-4A51-8306-6EE0936C15AA}" destId="{A550D63E-4866-45C1-BC3E-17E524E82E8E}" srcOrd="8" destOrd="0" presId="urn:microsoft.com/office/officeart/2008/layout/LinedList"/>
    <dgm:cxn modelId="{FF19238C-54FA-4B43-98CA-F9B2326F53FB}" type="presParOf" srcId="{9CAD20C9-E64C-4A51-8306-6EE0936C15AA}" destId="{2D76BC88-3911-4FE8-8003-2AAC3148207A}" srcOrd="9" destOrd="0" presId="urn:microsoft.com/office/officeart/2008/layout/LinedList"/>
    <dgm:cxn modelId="{BBF74F4C-D1D7-48EB-BFC1-040E19218FED}" type="presParOf" srcId="{2D76BC88-3911-4FE8-8003-2AAC3148207A}" destId="{3D3C9FCF-1D23-481C-B7F5-1817FE8EDE51}" srcOrd="0" destOrd="0" presId="urn:microsoft.com/office/officeart/2008/layout/LinedList"/>
    <dgm:cxn modelId="{CFAE6D19-3D99-477E-88FF-A7ADEE340BD6}" type="presParOf" srcId="{2D76BC88-3911-4FE8-8003-2AAC3148207A}" destId="{6F805972-AA16-4E5B-96FA-6D885D035ECF}" srcOrd="1" destOrd="0" presId="urn:microsoft.com/office/officeart/2008/layout/LinedList"/>
    <dgm:cxn modelId="{6956DC5F-D08B-468A-9B73-76F61E7870C6}" type="presParOf" srcId="{9CAD20C9-E64C-4A51-8306-6EE0936C15AA}" destId="{B8B32313-8C61-4A79-8A87-263A3BB701F4}" srcOrd="10" destOrd="0" presId="urn:microsoft.com/office/officeart/2008/layout/LinedList"/>
    <dgm:cxn modelId="{1F33E7D6-AF84-4017-9281-2E3B49B8876F}" type="presParOf" srcId="{9CAD20C9-E64C-4A51-8306-6EE0936C15AA}" destId="{D80F933B-9C80-47BF-A5A0-E6998AC7ABAE}" srcOrd="11" destOrd="0" presId="urn:microsoft.com/office/officeart/2008/layout/LinedList"/>
    <dgm:cxn modelId="{6094FDD5-3C49-4BAE-9649-CA9B67BDDB99}" type="presParOf" srcId="{D80F933B-9C80-47BF-A5A0-E6998AC7ABAE}" destId="{AB467F89-761C-4187-9BC3-3EF48F7DC690}" srcOrd="0" destOrd="0" presId="urn:microsoft.com/office/officeart/2008/layout/LinedList"/>
    <dgm:cxn modelId="{A24A2535-4964-4ADB-B164-7A9AC3E50BB6}" type="presParOf" srcId="{D80F933B-9C80-47BF-A5A0-E6998AC7ABAE}" destId="{99CA92B4-20D0-4CAB-A4A9-EE8B60DA3501}" srcOrd="1" destOrd="0" presId="urn:microsoft.com/office/officeart/2008/layout/LinedList"/>
    <dgm:cxn modelId="{07CBFD47-F37B-4420-AFAE-71C9660EBB83}" type="presParOf" srcId="{9CAD20C9-E64C-4A51-8306-6EE0936C15AA}" destId="{BD5964DF-7BD7-4559-8462-4D5F2A1881BB}" srcOrd="12" destOrd="0" presId="urn:microsoft.com/office/officeart/2008/layout/LinedList"/>
    <dgm:cxn modelId="{4135B76A-3A2E-43A6-AEB8-0FC49D911547}" type="presParOf" srcId="{9CAD20C9-E64C-4A51-8306-6EE0936C15AA}" destId="{B0F674B7-4EDA-4366-B384-76986B7DF6D8}" srcOrd="13" destOrd="0" presId="urn:microsoft.com/office/officeart/2008/layout/LinedList"/>
    <dgm:cxn modelId="{2E95E06C-6487-48D5-8F26-FD0396189578}" type="presParOf" srcId="{B0F674B7-4EDA-4366-B384-76986B7DF6D8}" destId="{5ED17ECB-6E0E-4516-BEF4-34B91DE7397D}" srcOrd="0" destOrd="0" presId="urn:microsoft.com/office/officeart/2008/layout/LinedList"/>
    <dgm:cxn modelId="{66920E0F-3F5A-4926-AA6A-FF0AA58B37F0}" type="presParOf" srcId="{B0F674B7-4EDA-4366-B384-76986B7DF6D8}" destId="{FB17D3B1-6C4F-4897-A209-2B67B0AF7871}" srcOrd="1" destOrd="0" presId="urn:microsoft.com/office/officeart/2008/layout/LinedList"/>
    <dgm:cxn modelId="{6F125018-FF74-4E67-AED4-7DFC8846B177}" type="presParOf" srcId="{9CAD20C9-E64C-4A51-8306-6EE0936C15AA}" destId="{B044937E-D145-4590-B5C3-D626EFEFC470}" srcOrd="14" destOrd="0" presId="urn:microsoft.com/office/officeart/2008/layout/LinedList"/>
    <dgm:cxn modelId="{59CBA631-CFD5-4D31-B202-9E9852AC6A39}" type="presParOf" srcId="{9CAD20C9-E64C-4A51-8306-6EE0936C15AA}" destId="{80985734-F579-4822-87C5-B582D83A1828}" srcOrd="15" destOrd="0" presId="urn:microsoft.com/office/officeart/2008/layout/LinedList"/>
    <dgm:cxn modelId="{1167FF2F-94BD-43DC-87EF-2BA879F915EA}" type="presParOf" srcId="{80985734-F579-4822-87C5-B582D83A1828}" destId="{49F7D1A9-885E-478C-9F7D-495858C2B632}" srcOrd="0" destOrd="0" presId="urn:microsoft.com/office/officeart/2008/layout/LinedList"/>
    <dgm:cxn modelId="{4A3D45D2-6D37-43D5-879E-5BFB1C7B5DE4}" type="presParOf" srcId="{80985734-F579-4822-87C5-B582D83A1828}" destId="{33AFFA33-F677-4AA0-BF98-39D68A832BA0}" srcOrd="1" destOrd="0" presId="urn:microsoft.com/office/officeart/2008/layout/LinedList"/>
    <dgm:cxn modelId="{F7FBF551-C7D1-4645-9112-217C51E90C3F}" type="presParOf" srcId="{9CAD20C9-E64C-4A51-8306-6EE0936C15AA}" destId="{28A8CB70-0944-431B-9C78-BCD74F47E19A}" srcOrd="16" destOrd="0" presId="urn:microsoft.com/office/officeart/2008/layout/LinedList"/>
    <dgm:cxn modelId="{DBE25FAA-5D7A-4E2E-9239-F569BCDB51BC}" type="presParOf" srcId="{9CAD20C9-E64C-4A51-8306-6EE0936C15AA}" destId="{39A3B4D7-600A-49E3-9660-7BFF197FF944}" srcOrd="17" destOrd="0" presId="urn:microsoft.com/office/officeart/2008/layout/LinedList"/>
    <dgm:cxn modelId="{910D0D1C-ED46-4DF5-93CE-5339377B46D0}" type="presParOf" srcId="{39A3B4D7-600A-49E3-9660-7BFF197FF944}" destId="{EB3BA3FE-0B47-48FD-AACD-E527FE5583EB}" srcOrd="0" destOrd="0" presId="urn:microsoft.com/office/officeart/2008/layout/LinedList"/>
    <dgm:cxn modelId="{2661006D-CD41-4802-84D5-5A9B8CE7DF4A}" type="presParOf" srcId="{39A3B4D7-600A-49E3-9660-7BFF197FF944}" destId="{3C9F7977-2801-409C-8831-D5FA57A73B9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06F6B2-8198-4C34-995C-D37F8450635C}"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F615FFC-C0FA-4754-83A0-24DB17B4A8C9}">
      <dgm:prSet/>
      <dgm:spPr/>
      <dgm:t>
        <a:bodyPr/>
        <a:lstStyle/>
        <a:p>
          <a:pPr algn="r"/>
          <a:r>
            <a:rPr lang="ar-SA" b="0" i="0" baseline="0"/>
            <a:t>قيمة الخبز الحقيقية لا يعرفها إلا من جاع</a:t>
          </a:r>
          <a:r>
            <a:rPr lang="en-US" b="0" i="0" baseline="0"/>
            <a:t>.</a:t>
          </a:r>
          <a:endParaRPr lang="en-US"/>
        </a:p>
      </dgm:t>
    </dgm:pt>
    <dgm:pt modelId="{2115AD93-F123-45D5-BE50-0B086BA355F9}" type="parTrans" cxnId="{977EC239-867C-43F2-B6CB-8F5E7FDBAAC9}">
      <dgm:prSet/>
      <dgm:spPr/>
      <dgm:t>
        <a:bodyPr/>
        <a:lstStyle/>
        <a:p>
          <a:pPr algn="r"/>
          <a:endParaRPr lang="en-US"/>
        </a:p>
      </dgm:t>
    </dgm:pt>
    <dgm:pt modelId="{44F2F5B8-097F-46E4-8067-6BD5ACFD2FEE}" type="sibTrans" cxnId="{977EC239-867C-43F2-B6CB-8F5E7FDBAAC9}">
      <dgm:prSet/>
      <dgm:spPr/>
      <dgm:t>
        <a:bodyPr/>
        <a:lstStyle/>
        <a:p>
          <a:pPr algn="r"/>
          <a:endParaRPr lang="en-US"/>
        </a:p>
      </dgm:t>
    </dgm:pt>
    <dgm:pt modelId="{00D458F9-E95A-4A56-9815-2281BE22D338}">
      <dgm:prSet/>
      <dgm:spPr/>
      <dgm:t>
        <a:bodyPr/>
        <a:lstStyle/>
        <a:p>
          <a:pPr algn="r"/>
          <a:r>
            <a:rPr lang="ar-SA" b="0" i="0" baseline="0"/>
            <a:t>الرزق نعمة يجب احترامها وعدم تبذيرها</a:t>
          </a:r>
          <a:r>
            <a:rPr lang="en-US" b="0" i="0" baseline="0"/>
            <a:t>.</a:t>
          </a:r>
          <a:endParaRPr lang="en-US"/>
        </a:p>
      </dgm:t>
    </dgm:pt>
    <dgm:pt modelId="{ABA959EB-5F35-428D-9408-3E427334FFEA}" type="parTrans" cxnId="{B7B1ACCF-3038-41D2-A692-D74B7C3BE9E1}">
      <dgm:prSet/>
      <dgm:spPr/>
      <dgm:t>
        <a:bodyPr/>
        <a:lstStyle/>
        <a:p>
          <a:pPr algn="r"/>
          <a:endParaRPr lang="en-US"/>
        </a:p>
      </dgm:t>
    </dgm:pt>
    <dgm:pt modelId="{35AFD91D-9939-43B3-9C96-9350FF4D8D6F}" type="sibTrans" cxnId="{B7B1ACCF-3038-41D2-A692-D74B7C3BE9E1}">
      <dgm:prSet/>
      <dgm:spPr/>
      <dgm:t>
        <a:bodyPr/>
        <a:lstStyle/>
        <a:p>
          <a:pPr algn="r"/>
          <a:endParaRPr lang="en-US"/>
        </a:p>
      </dgm:t>
    </dgm:pt>
    <dgm:pt modelId="{95C2FC62-6ECE-4612-AB2F-36C8FCEDACE5}">
      <dgm:prSet/>
      <dgm:spPr/>
      <dgm:t>
        <a:bodyPr/>
        <a:lstStyle/>
        <a:p>
          <a:pPr algn="r"/>
          <a:r>
            <a:rPr lang="ar-SA" b="0" i="0" baseline="0"/>
            <a:t>الفقر ليس عيباً، والإنسان الفقير قد يكون أغنى بالقناعة</a:t>
          </a:r>
          <a:r>
            <a:rPr lang="en-US" b="0" i="0" baseline="0"/>
            <a:t>.</a:t>
          </a:r>
          <a:endParaRPr lang="en-US"/>
        </a:p>
      </dgm:t>
    </dgm:pt>
    <dgm:pt modelId="{0BB5C487-57B7-4A48-8F31-A3005DA70940}" type="parTrans" cxnId="{4071C2AC-C780-4712-B12D-61B595EBFE7D}">
      <dgm:prSet/>
      <dgm:spPr/>
      <dgm:t>
        <a:bodyPr/>
        <a:lstStyle/>
        <a:p>
          <a:pPr algn="r"/>
          <a:endParaRPr lang="en-US"/>
        </a:p>
      </dgm:t>
    </dgm:pt>
    <dgm:pt modelId="{15F9E79F-F52A-4403-A4EB-0E0A0A424D60}" type="sibTrans" cxnId="{4071C2AC-C780-4712-B12D-61B595EBFE7D}">
      <dgm:prSet/>
      <dgm:spPr/>
      <dgm:t>
        <a:bodyPr/>
        <a:lstStyle/>
        <a:p>
          <a:pPr algn="r"/>
          <a:endParaRPr lang="en-US"/>
        </a:p>
      </dgm:t>
    </dgm:pt>
    <dgm:pt modelId="{17BDD24F-77AA-472D-9A5B-CE34DB4A665B}">
      <dgm:prSet/>
      <dgm:spPr/>
      <dgm:t>
        <a:bodyPr/>
        <a:lstStyle/>
        <a:p>
          <a:pPr algn="r"/>
          <a:r>
            <a:rPr lang="ar-SA" b="0" i="0" baseline="0"/>
            <a:t>التفاوت بين الناس لا يعني غياب العدل الإلهي</a:t>
          </a:r>
          <a:r>
            <a:rPr lang="en-US" b="0" i="0" baseline="0"/>
            <a:t>.</a:t>
          </a:r>
          <a:endParaRPr lang="en-US"/>
        </a:p>
      </dgm:t>
    </dgm:pt>
    <dgm:pt modelId="{FD60B128-B517-4956-AAA1-8AFC03857817}" type="parTrans" cxnId="{635771FD-275B-4E6E-90DC-00FCE0197636}">
      <dgm:prSet/>
      <dgm:spPr/>
      <dgm:t>
        <a:bodyPr/>
        <a:lstStyle/>
        <a:p>
          <a:pPr algn="r"/>
          <a:endParaRPr lang="en-US"/>
        </a:p>
      </dgm:t>
    </dgm:pt>
    <dgm:pt modelId="{F840406A-DDC2-4F21-A507-BE7C8A663A54}" type="sibTrans" cxnId="{635771FD-275B-4E6E-90DC-00FCE0197636}">
      <dgm:prSet/>
      <dgm:spPr/>
      <dgm:t>
        <a:bodyPr/>
        <a:lstStyle/>
        <a:p>
          <a:pPr algn="r"/>
          <a:endParaRPr lang="en-US"/>
        </a:p>
      </dgm:t>
    </dgm:pt>
    <dgm:pt modelId="{821B6DFD-ADF2-443D-AC5B-F32B95BE918F}">
      <dgm:prSet/>
      <dgm:spPr/>
      <dgm:t>
        <a:bodyPr/>
        <a:lstStyle/>
        <a:p>
          <a:pPr algn="r"/>
          <a:r>
            <a:rPr lang="ar-SA" b="0" i="0" baseline="0"/>
            <a:t>الرحمة والتعاطف مع الفقراء واجب إنساني</a:t>
          </a:r>
          <a:r>
            <a:rPr lang="en-US" b="0" i="0" baseline="0"/>
            <a:t>.</a:t>
          </a:r>
          <a:endParaRPr lang="en-US"/>
        </a:p>
      </dgm:t>
    </dgm:pt>
    <dgm:pt modelId="{A2F49E6B-F1E1-45C7-8126-94BF56A43C88}" type="parTrans" cxnId="{D0DC5FCB-5896-4831-8470-1626038DC328}">
      <dgm:prSet/>
      <dgm:spPr/>
      <dgm:t>
        <a:bodyPr/>
        <a:lstStyle/>
        <a:p>
          <a:pPr algn="r"/>
          <a:endParaRPr lang="en-US"/>
        </a:p>
      </dgm:t>
    </dgm:pt>
    <dgm:pt modelId="{3990973F-7BD7-43B7-A10F-D0CD38D3EEF2}" type="sibTrans" cxnId="{D0DC5FCB-5896-4831-8470-1626038DC328}">
      <dgm:prSet/>
      <dgm:spPr/>
      <dgm:t>
        <a:bodyPr/>
        <a:lstStyle/>
        <a:p>
          <a:pPr algn="r"/>
          <a:endParaRPr lang="en-US"/>
        </a:p>
      </dgm:t>
    </dgm:pt>
    <dgm:pt modelId="{9477A53D-AE24-4713-AB70-7255968D63F8}" type="pres">
      <dgm:prSet presAssocID="{6406F6B2-8198-4C34-995C-D37F8450635C}" presName="linear" presStyleCnt="0">
        <dgm:presLayoutVars>
          <dgm:animLvl val="lvl"/>
          <dgm:resizeHandles val="exact"/>
        </dgm:presLayoutVars>
      </dgm:prSet>
      <dgm:spPr/>
    </dgm:pt>
    <dgm:pt modelId="{48ECF521-C2D0-4F29-8B87-FEB69444FE47}" type="pres">
      <dgm:prSet presAssocID="{3F615FFC-C0FA-4754-83A0-24DB17B4A8C9}" presName="parentText" presStyleLbl="node1" presStyleIdx="0" presStyleCnt="5">
        <dgm:presLayoutVars>
          <dgm:chMax val="0"/>
          <dgm:bulletEnabled val="1"/>
        </dgm:presLayoutVars>
      </dgm:prSet>
      <dgm:spPr/>
    </dgm:pt>
    <dgm:pt modelId="{CDE2D0BC-ECA5-4D44-BB1E-E69EE85F60F2}" type="pres">
      <dgm:prSet presAssocID="{44F2F5B8-097F-46E4-8067-6BD5ACFD2FEE}" presName="spacer" presStyleCnt="0"/>
      <dgm:spPr/>
    </dgm:pt>
    <dgm:pt modelId="{37795B28-2A9D-4D3C-BB9C-CAFDBC91E4EE}" type="pres">
      <dgm:prSet presAssocID="{00D458F9-E95A-4A56-9815-2281BE22D338}" presName="parentText" presStyleLbl="node1" presStyleIdx="1" presStyleCnt="5">
        <dgm:presLayoutVars>
          <dgm:chMax val="0"/>
          <dgm:bulletEnabled val="1"/>
        </dgm:presLayoutVars>
      </dgm:prSet>
      <dgm:spPr/>
    </dgm:pt>
    <dgm:pt modelId="{5943525F-7F90-4421-BCBE-920A65211536}" type="pres">
      <dgm:prSet presAssocID="{35AFD91D-9939-43B3-9C96-9350FF4D8D6F}" presName="spacer" presStyleCnt="0"/>
      <dgm:spPr/>
    </dgm:pt>
    <dgm:pt modelId="{BEC065DE-7F83-4D01-8013-FE019EBE7A23}" type="pres">
      <dgm:prSet presAssocID="{95C2FC62-6ECE-4612-AB2F-36C8FCEDACE5}" presName="parentText" presStyleLbl="node1" presStyleIdx="2" presStyleCnt="5">
        <dgm:presLayoutVars>
          <dgm:chMax val="0"/>
          <dgm:bulletEnabled val="1"/>
        </dgm:presLayoutVars>
      </dgm:prSet>
      <dgm:spPr/>
    </dgm:pt>
    <dgm:pt modelId="{14617F3A-7642-4389-AB5C-230E96551981}" type="pres">
      <dgm:prSet presAssocID="{15F9E79F-F52A-4403-A4EB-0E0A0A424D60}" presName="spacer" presStyleCnt="0"/>
      <dgm:spPr/>
    </dgm:pt>
    <dgm:pt modelId="{7DBD97D2-410A-4B4B-9868-89260365B707}" type="pres">
      <dgm:prSet presAssocID="{17BDD24F-77AA-472D-9A5B-CE34DB4A665B}" presName="parentText" presStyleLbl="node1" presStyleIdx="3" presStyleCnt="5">
        <dgm:presLayoutVars>
          <dgm:chMax val="0"/>
          <dgm:bulletEnabled val="1"/>
        </dgm:presLayoutVars>
      </dgm:prSet>
      <dgm:spPr/>
    </dgm:pt>
    <dgm:pt modelId="{49C24335-7131-4286-AC73-EAEA2D502BA5}" type="pres">
      <dgm:prSet presAssocID="{F840406A-DDC2-4F21-A507-BE7C8A663A54}" presName="spacer" presStyleCnt="0"/>
      <dgm:spPr/>
    </dgm:pt>
    <dgm:pt modelId="{E460C020-3104-4ED3-A5E5-0490D6698A08}" type="pres">
      <dgm:prSet presAssocID="{821B6DFD-ADF2-443D-AC5B-F32B95BE918F}" presName="parentText" presStyleLbl="node1" presStyleIdx="4" presStyleCnt="5">
        <dgm:presLayoutVars>
          <dgm:chMax val="0"/>
          <dgm:bulletEnabled val="1"/>
        </dgm:presLayoutVars>
      </dgm:prSet>
      <dgm:spPr/>
    </dgm:pt>
  </dgm:ptLst>
  <dgm:cxnLst>
    <dgm:cxn modelId="{977EC239-867C-43F2-B6CB-8F5E7FDBAAC9}" srcId="{6406F6B2-8198-4C34-995C-D37F8450635C}" destId="{3F615FFC-C0FA-4754-83A0-24DB17B4A8C9}" srcOrd="0" destOrd="0" parTransId="{2115AD93-F123-45D5-BE50-0B086BA355F9}" sibTransId="{44F2F5B8-097F-46E4-8067-6BD5ACFD2FEE}"/>
    <dgm:cxn modelId="{CD5B455B-939B-4BEB-BCDB-80D980E78F49}" type="presOf" srcId="{6406F6B2-8198-4C34-995C-D37F8450635C}" destId="{9477A53D-AE24-4713-AB70-7255968D63F8}" srcOrd="0" destOrd="0" presId="urn:microsoft.com/office/officeart/2005/8/layout/vList2"/>
    <dgm:cxn modelId="{36E3006D-1B35-46CA-96BB-87C00CBDF617}" type="presOf" srcId="{95C2FC62-6ECE-4612-AB2F-36C8FCEDACE5}" destId="{BEC065DE-7F83-4D01-8013-FE019EBE7A23}" srcOrd="0" destOrd="0" presId="urn:microsoft.com/office/officeart/2005/8/layout/vList2"/>
    <dgm:cxn modelId="{098FAB58-EF90-4F0C-87EF-E16AC8DA5A3F}" type="presOf" srcId="{00D458F9-E95A-4A56-9815-2281BE22D338}" destId="{37795B28-2A9D-4D3C-BB9C-CAFDBC91E4EE}" srcOrd="0" destOrd="0" presId="urn:microsoft.com/office/officeart/2005/8/layout/vList2"/>
    <dgm:cxn modelId="{E78D908C-1187-447F-902F-AFE673D3B67E}" type="presOf" srcId="{821B6DFD-ADF2-443D-AC5B-F32B95BE918F}" destId="{E460C020-3104-4ED3-A5E5-0490D6698A08}" srcOrd="0" destOrd="0" presId="urn:microsoft.com/office/officeart/2005/8/layout/vList2"/>
    <dgm:cxn modelId="{4071C2AC-C780-4712-B12D-61B595EBFE7D}" srcId="{6406F6B2-8198-4C34-995C-D37F8450635C}" destId="{95C2FC62-6ECE-4612-AB2F-36C8FCEDACE5}" srcOrd="2" destOrd="0" parTransId="{0BB5C487-57B7-4A48-8F31-A3005DA70940}" sibTransId="{15F9E79F-F52A-4403-A4EB-0E0A0A424D60}"/>
    <dgm:cxn modelId="{3DFDF0AD-EC5D-4408-8702-DBE8FDE2B70C}" type="presOf" srcId="{17BDD24F-77AA-472D-9A5B-CE34DB4A665B}" destId="{7DBD97D2-410A-4B4B-9868-89260365B707}" srcOrd="0" destOrd="0" presId="urn:microsoft.com/office/officeart/2005/8/layout/vList2"/>
    <dgm:cxn modelId="{D0DC5FCB-5896-4831-8470-1626038DC328}" srcId="{6406F6B2-8198-4C34-995C-D37F8450635C}" destId="{821B6DFD-ADF2-443D-AC5B-F32B95BE918F}" srcOrd="4" destOrd="0" parTransId="{A2F49E6B-F1E1-45C7-8126-94BF56A43C88}" sibTransId="{3990973F-7BD7-43B7-A10F-D0CD38D3EEF2}"/>
    <dgm:cxn modelId="{B7B1ACCF-3038-41D2-A692-D74B7C3BE9E1}" srcId="{6406F6B2-8198-4C34-995C-D37F8450635C}" destId="{00D458F9-E95A-4A56-9815-2281BE22D338}" srcOrd="1" destOrd="0" parTransId="{ABA959EB-5F35-428D-9408-3E427334FFEA}" sibTransId="{35AFD91D-9939-43B3-9C96-9350FF4D8D6F}"/>
    <dgm:cxn modelId="{F0F107F2-BA22-4957-89D4-0A297660A63C}" type="presOf" srcId="{3F615FFC-C0FA-4754-83A0-24DB17B4A8C9}" destId="{48ECF521-C2D0-4F29-8B87-FEB69444FE47}" srcOrd="0" destOrd="0" presId="urn:microsoft.com/office/officeart/2005/8/layout/vList2"/>
    <dgm:cxn modelId="{635771FD-275B-4E6E-90DC-00FCE0197636}" srcId="{6406F6B2-8198-4C34-995C-D37F8450635C}" destId="{17BDD24F-77AA-472D-9A5B-CE34DB4A665B}" srcOrd="3" destOrd="0" parTransId="{FD60B128-B517-4956-AAA1-8AFC03857817}" sibTransId="{F840406A-DDC2-4F21-A507-BE7C8A663A54}"/>
    <dgm:cxn modelId="{E8334AB4-A0F4-4941-9159-216A5689269D}" type="presParOf" srcId="{9477A53D-AE24-4713-AB70-7255968D63F8}" destId="{48ECF521-C2D0-4F29-8B87-FEB69444FE47}" srcOrd="0" destOrd="0" presId="urn:microsoft.com/office/officeart/2005/8/layout/vList2"/>
    <dgm:cxn modelId="{39E09380-BF92-46ED-AC0C-3FA4DB001DC4}" type="presParOf" srcId="{9477A53D-AE24-4713-AB70-7255968D63F8}" destId="{CDE2D0BC-ECA5-4D44-BB1E-E69EE85F60F2}" srcOrd="1" destOrd="0" presId="urn:microsoft.com/office/officeart/2005/8/layout/vList2"/>
    <dgm:cxn modelId="{724DF4A7-865D-413A-845B-2778F9EE5052}" type="presParOf" srcId="{9477A53D-AE24-4713-AB70-7255968D63F8}" destId="{37795B28-2A9D-4D3C-BB9C-CAFDBC91E4EE}" srcOrd="2" destOrd="0" presId="urn:microsoft.com/office/officeart/2005/8/layout/vList2"/>
    <dgm:cxn modelId="{C74AA0ED-4369-4D00-865B-4B6BF336F873}" type="presParOf" srcId="{9477A53D-AE24-4713-AB70-7255968D63F8}" destId="{5943525F-7F90-4421-BCBE-920A65211536}" srcOrd="3" destOrd="0" presId="urn:microsoft.com/office/officeart/2005/8/layout/vList2"/>
    <dgm:cxn modelId="{4A96C69D-CFBA-42B2-9822-E02620B8EBA1}" type="presParOf" srcId="{9477A53D-AE24-4713-AB70-7255968D63F8}" destId="{BEC065DE-7F83-4D01-8013-FE019EBE7A23}" srcOrd="4" destOrd="0" presId="urn:microsoft.com/office/officeart/2005/8/layout/vList2"/>
    <dgm:cxn modelId="{2BB71058-32A9-4051-9FF5-D48CFA125409}" type="presParOf" srcId="{9477A53D-AE24-4713-AB70-7255968D63F8}" destId="{14617F3A-7642-4389-AB5C-230E96551981}" srcOrd="5" destOrd="0" presId="urn:microsoft.com/office/officeart/2005/8/layout/vList2"/>
    <dgm:cxn modelId="{CA848262-4EF6-4B4B-96D1-92837468B465}" type="presParOf" srcId="{9477A53D-AE24-4713-AB70-7255968D63F8}" destId="{7DBD97D2-410A-4B4B-9868-89260365B707}" srcOrd="6" destOrd="0" presId="urn:microsoft.com/office/officeart/2005/8/layout/vList2"/>
    <dgm:cxn modelId="{7CCE5541-0B34-48D2-847C-B7BDA20341E8}" type="presParOf" srcId="{9477A53D-AE24-4713-AB70-7255968D63F8}" destId="{49C24335-7131-4286-AC73-EAEA2D502BA5}" srcOrd="7" destOrd="0" presId="urn:microsoft.com/office/officeart/2005/8/layout/vList2"/>
    <dgm:cxn modelId="{3E94DA35-B251-402B-A21D-A944E2880FCB}" type="presParOf" srcId="{9477A53D-AE24-4713-AB70-7255968D63F8}" destId="{E460C020-3104-4ED3-A5E5-0490D6698A0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7B5B7B-1E8A-4564-AE9F-4031C7916ADE}"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FD9CAC5C-4798-44AE-95C9-4AC8F05358B2}">
      <dgm:prSet/>
      <dgm:spPr/>
      <dgm:t>
        <a:bodyPr/>
        <a:lstStyle/>
        <a:p>
          <a:r>
            <a:rPr lang="en-US" b="1" i="0" baseline="0"/>
            <a:t>"</a:t>
          </a:r>
          <a:r>
            <a:rPr lang="ar-SA" b="1" i="0" baseline="0"/>
            <a:t>رب رغيف واحد يشبع قلباً قبل أن يشبع بطناً</a:t>
          </a:r>
          <a:r>
            <a:rPr lang="en-US" b="1" i="0" baseline="0"/>
            <a:t>."</a:t>
          </a:r>
          <a:endParaRPr lang="en-US"/>
        </a:p>
      </dgm:t>
    </dgm:pt>
    <dgm:pt modelId="{1E71BC88-5F19-45AA-95B6-DBDF73C313AB}" type="parTrans" cxnId="{00800188-238E-46BA-AF86-D68730FC0E13}">
      <dgm:prSet/>
      <dgm:spPr/>
      <dgm:t>
        <a:bodyPr/>
        <a:lstStyle/>
        <a:p>
          <a:endParaRPr lang="en-US"/>
        </a:p>
      </dgm:t>
    </dgm:pt>
    <dgm:pt modelId="{0A09E18F-C683-4ED6-A15B-6EF589E35FF9}" type="sibTrans" cxnId="{00800188-238E-46BA-AF86-D68730FC0E13}">
      <dgm:prSet/>
      <dgm:spPr/>
      <dgm:t>
        <a:bodyPr/>
        <a:lstStyle/>
        <a:p>
          <a:endParaRPr lang="en-US"/>
        </a:p>
      </dgm:t>
    </dgm:pt>
    <dgm:pt modelId="{5F32ABF4-893C-496C-9CB4-F5CE05777907}">
      <dgm:prSet/>
      <dgm:spPr/>
      <dgm:t>
        <a:bodyPr/>
        <a:lstStyle/>
        <a:p>
          <a:r>
            <a:rPr lang="en-US" b="1" i="0" baseline="0"/>
            <a:t>"</a:t>
          </a:r>
          <a:r>
            <a:rPr lang="ar-SA" b="1" i="0" baseline="0"/>
            <a:t>من عرف الجوع أدرك أن كل نعمة تستحق الشكر</a:t>
          </a:r>
          <a:r>
            <a:rPr lang="en-US" b="1" i="0" baseline="0"/>
            <a:t>."</a:t>
          </a:r>
          <a:endParaRPr lang="en-US"/>
        </a:p>
      </dgm:t>
    </dgm:pt>
    <dgm:pt modelId="{78C25333-F7AA-40E2-995F-6F75823D5738}" type="parTrans" cxnId="{3AF79258-CF00-4C6E-9222-83FB09CFEFB0}">
      <dgm:prSet/>
      <dgm:spPr/>
      <dgm:t>
        <a:bodyPr/>
        <a:lstStyle/>
        <a:p>
          <a:endParaRPr lang="en-US"/>
        </a:p>
      </dgm:t>
    </dgm:pt>
    <dgm:pt modelId="{1490DD16-DF3F-4F33-BA16-D5BEFF4C10FB}" type="sibTrans" cxnId="{3AF79258-CF00-4C6E-9222-83FB09CFEFB0}">
      <dgm:prSet/>
      <dgm:spPr/>
      <dgm:t>
        <a:bodyPr/>
        <a:lstStyle/>
        <a:p>
          <a:endParaRPr lang="en-US"/>
        </a:p>
      </dgm:t>
    </dgm:pt>
    <dgm:pt modelId="{C72F81F1-4FB8-40BC-AC7A-FB3CEA5CD475}">
      <dgm:prSet/>
      <dgm:spPr/>
      <dgm:t>
        <a:bodyPr/>
        <a:lstStyle/>
        <a:p>
          <a:r>
            <a:rPr lang="en-US" b="1" i="0" baseline="0"/>
            <a:t>"</a:t>
          </a:r>
          <a:r>
            <a:rPr lang="ar-SA" b="1" i="0" baseline="0"/>
            <a:t>القناعة كنز لا يملكه إلا الحكماء</a:t>
          </a:r>
          <a:r>
            <a:rPr lang="en-US" b="1" i="0" baseline="0"/>
            <a:t>.</a:t>
          </a:r>
          <a:endParaRPr lang="en-US"/>
        </a:p>
      </dgm:t>
    </dgm:pt>
    <dgm:pt modelId="{335FB993-391E-4B1E-82A5-11932DF15CF2}" type="parTrans" cxnId="{EE78C2D9-BDAB-4442-B334-9BF1C666F304}">
      <dgm:prSet/>
      <dgm:spPr/>
      <dgm:t>
        <a:bodyPr/>
        <a:lstStyle/>
        <a:p>
          <a:endParaRPr lang="en-US"/>
        </a:p>
      </dgm:t>
    </dgm:pt>
    <dgm:pt modelId="{F943A9EF-4025-4AD3-9327-62937FF6795F}" type="sibTrans" cxnId="{EE78C2D9-BDAB-4442-B334-9BF1C666F304}">
      <dgm:prSet/>
      <dgm:spPr/>
      <dgm:t>
        <a:bodyPr/>
        <a:lstStyle/>
        <a:p>
          <a:endParaRPr lang="en-US"/>
        </a:p>
      </dgm:t>
    </dgm:pt>
    <dgm:pt modelId="{C0D66339-DB36-4191-A41D-1D996F8D52D6}" type="pres">
      <dgm:prSet presAssocID="{B07B5B7B-1E8A-4564-AE9F-4031C7916ADE}" presName="outerComposite" presStyleCnt="0">
        <dgm:presLayoutVars>
          <dgm:chMax val="5"/>
          <dgm:dir/>
          <dgm:resizeHandles val="exact"/>
        </dgm:presLayoutVars>
      </dgm:prSet>
      <dgm:spPr/>
    </dgm:pt>
    <dgm:pt modelId="{C6ABA53B-AA61-4CD6-9D81-5CCC40DB78F2}" type="pres">
      <dgm:prSet presAssocID="{B07B5B7B-1E8A-4564-AE9F-4031C7916ADE}" presName="dummyMaxCanvas" presStyleCnt="0">
        <dgm:presLayoutVars/>
      </dgm:prSet>
      <dgm:spPr/>
    </dgm:pt>
    <dgm:pt modelId="{F2454378-1406-4D3F-9454-AF5C2752DF31}" type="pres">
      <dgm:prSet presAssocID="{B07B5B7B-1E8A-4564-AE9F-4031C7916ADE}" presName="ThreeNodes_1" presStyleLbl="node1" presStyleIdx="0" presStyleCnt="3">
        <dgm:presLayoutVars>
          <dgm:bulletEnabled val="1"/>
        </dgm:presLayoutVars>
      </dgm:prSet>
      <dgm:spPr/>
    </dgm:pt>
    <dgm:pt modelId="{D04709E3-571D-4789-8C44-932F9F7F8E5B}" type="pres">
      <dgm:prSet presAssocID="{B07B5B7B-1E8A-4564-AE9F-4031C7916ADE}" presName="ThreeNodes_2" presStyleLbl="node1" presStyleIdx="1" presStyleCnt="3">
        <dgm:presLayoutVars>
          <dgm:bulletEnabled val="1"/>
        </dgm:presLayoutVars>
      </dgm:prSet>
      <dgm:spPr/>
    </dgm:pt>
    <dgm:pt modelId="{45BF8040-80AD-47C9-8855-F96B269EF7C4}" type="pres">
      <dgm:prSet presAssocID="{B07B5B7B-1E8A-4564-AE9F-4031C7916ADE}" presName="ThreeNodes_3" presStyleLbl="node1" presStyleIdx="2" presStyleCnt="3">
        <dgm:presLayoutVars>
          <dgm:bulletEnabled val="1"/>
        </dgm:presLayoutVars>
      </dgm:prSet>
      <dgm:spPr/>
    </dgm:pt>
    <dgm:pt modelId="{10E726D7-A0FF-42F5-99DF-A9EF3DBC9B83}" type="pres">
      <dgm:prSet presAssocID="{B07B5B7B-1E8A-4564-AE9F-4031C7916ADE}" presName="ThreeConn_1-2" presStyleLbl="fgAccFollowNode1" presStyleIdx="0" presStyleCnt="2">
        <dgm:presLayoutVars>
          <dgm:bulletEnabled val="1"/>
        </dgm:presLayoutVars>
      </dgm:prSet>
      <dgm:spPr/>
    </dgm:pt>
    <dgm:pt modelId="{E8B330D0-0015-4736-9DC1-428E5F0B0628}" type="pres">
      <dgm:prSet presAssocID="{B07B5B7B-1E8A-4564-AE9F-4031C7916ADE}" presName="ThreeConn_2-3" presStyleLbl="fgAccFollowNode1" presStyleIdx="1" presStyleCnt="2">
        <dgm:presLayoutVars>
          <dgm:bulletEnabled val="1"/>
        </dgm:presLayoutVars>
      </dgm:prSet>
      <dgm:spPr/>
    </dgm:pt>
    <dgm:pt modelId="{ABC7CFBE-6AEA-4562-91A7-0CCF285093D9}" type="pres">
      <dgm:prSet presAssocID="{B07B5B7B-1E8A-4564-AE9F-4031C7916ADE}" presName="ThreeNodes_1_text" presStyleLbl="node1" presStyleIdx="2" presStyleCnt="3">
        <dgm:presLayoutVars>
          <dgm:bulletEnabled val="1"/>
        </dgm:presLayoutVars>
      </dgm:prSet>
      <dgm:spPr/>
    </dgm:pt>
    <dgm:pt modelId="{95A38AB5-D0FE-422A-9A26-A4099BF12330}" type="pres">
      <dgm:prSet presAssocID="{B07B5B7B-1E8A-4564-AE9F-4031C7916ADE}" presName="ThreeNodes_2_text" presStyleLbl="node1" presStyleIdx="2" presStyleCnt="3">
        <dgm:presLayoutVars>
          <dgm:bulletEnabled val="1"/>
        </dgm:presLayoutVars>
      </dgm:prSet>
      <dgm:spPr/>
    </dgm:pt>
    <dgm:pt modelId="{1B926B65-20DA-45D1-9978-97F15F4DE6A9}" type="pres">
      <dgm:prSet presAssocID="{B07B5B7B-1E8A-4564-AE9F-4031C7916ADE}" presName="ThreeNodes_3_text" presStyleLbl="node1" presStyleIdx="2" presStyleCnt="3">
        <dgm:presLayoutVars>
          <dgm:bulletEnabled val="1"/>
        </dgm:presLayoutVars>
      </dgm:prSet>
      <dgm:spPr/>
    </dgm:pt>
  </dgm:ptLst>
  <dgm:cxnLst>
    <dgm:cxn modelId="{9C21321A-A0A8-4AEE-911A-AA251622F235}" type="presOf" srcId="{5F32ABF4-893C-496C-9CB4-F5CE05777907}" destId="{95A38AB5-D0FE-422A-9A26-A4099BF12330}" srcOrd="1" destOrd="0" presId="urn:microsoft.com/office/officeart/2005/8/layout/vProcess5"/>
    <dgm:cxn modelId="{076B7542-7EC7-43AB-B8F1-00514A113D71}" type="presOf" srcId="{C72F81F1-4FB8-40BC-AC7A-FB3CEA5CD475}" destId="{45BF8040-80AD-47C9-8855-F96B269EF7C4}" srcOrd="0" destOrd="0" presId="urn:microsoft.com/office/officeart/2005/8/layout/vProcess5"/>
    <dgm:cxn modelId="{F65A5E4B-9D1E-419C-B944-EDD6F12C858E}" type="presOf" srcId="{1490DD16-DF3F-4F33-BA16-D5BEFF4C10FB}" destId="{E8B330D0-0015-4736-9DC1-428E5F0B0628}" srcOrd="0" destOrd="0" presId="urn:microsoft.com/office/officeart/2005/8/layout/vProcess5"/>
    <dgm:cxn modelId="{3AF79258-CF00-4C6E-9222-83FB09CFEFB0}" srcId="{B07B5B7B-1E8A-4564-AE9F-4031C7916ADE}" destId="{5F32ABF4-893C-496C-9CB4-F5CE05777907}" srcOrd="1" destOrd="0" parTransId="{78C25333-F7AA-40E2-995F-6F75823D5738}" sibTransId="{1490DD16-DF3F-4F33-BA16-D5BEFF4C10FB}"/>
    <dgm:cxn modelId="{E98C3087-23D1-472E-977B-5C4FBC3689DF}" type="presOf" srcId="{C72F81F1-4FB8-40BC-AC7A-FB3CEA5CD475}" destId="{1B926B65-20DA-45D1-9978-97F15F4DE6A9}" srcOrd="1" destOrd="0" presId="urn:microsoft.com/office/officeart/2005/8/layout/vProcess5"/>
    <dgm:cxn modelId="{ECF77E87-1098-4FDA-AE9F-67713ABDD864}" type="presOf" srcId="{FD9CAC5C-4798-44AE-95C9-4AC8F05358B2}" destId="{ABC7CFBE-6AEA-4562-91A7-0CCF285093D9}" srcOrd="1" destOrd="0" presId="urn:microsoft.com/office/officeart/2005/8/layout/vProcess5"/>
    <dgm:cxn modelId="{00800188-238E-46BA-AF86-D68730FC0E13}" srcId="{B07B5B7B-1E8A-4564-AE9F-4031C7916ADE}" destId="{FD9CAC5C-4798-44AE-95C9-4AC8F05358B2}" srcOrd="0" destOrd="0" parTransId="{1E71BC88-5F19-45AA-95B6-DBDF73C313AB}" sibTransId="{0A09E18F-C683-4ED6-A15B-6EF589E35FF9}"/>
    <dgm:cxn modelId="{B1258DA2-9A31-4025-A831-9FA035C31503}" type="presOf" srcId="{FD9CAC5C-4798-44AE-95C9-4AC8F05358B2}" destId="{F2454378-1406-4D3F-9454-AF5C2752DF31}" srcOrd="0" destOrd="0" presId="urn:microsoft.com/office/officeart/2005/8/layout/vProcess5"/>
    <dgm:cxn modelId="{80490BC7-D2D5-4D23-AEA5-845C1025B785}" type="presOf" srcId="{B07B5B7B-1E8A-4564-AE9F-4031C7916ADE}" destId="{C0D66339-DB36-4191-A41D-1D996F8D52D6}" srcOrd="0" destOrd="0" presId="urn:microsoft.com/office/officeart/2005/8/layout/vProcess5"/>
    <dgm:cxn modelId="{EE78C2D9-BDAB-4442-B334-9BF1C666F304}" srcId="{B07B5B7B-1E8A-4564-AE9F-4031C7916ADE}" destId="{C72F81F1-4FB8-40BC-AC7A-FB3CEA5CD475}" srcOrd="2" destOrd="0" parTransId="{335FB993-391E-4B1E-82A5-11932DF15CF2}" sibTransId="{F943A9EF-4025-4AD3-9327-62937FF6795F}"/>
    <dgm:cxn modelId="{3FD05EE3-F242-4CD2-894E-F93FCF380EF0}" type="presOf" srcId="{5F32ABF4-893C-496C-9CB4-F5CE05777907}" destId="{D04709E3-571D-4789-8C44-932F9F7F8E5B}" srcOrd="0" destOrd="0" presId="urn:microsoft.com/office/officeart/2005/8/layout/vProcess5"/>
    <dgm:cxn modelId="{A266F1E6-1A35-4034-83AF-DA363D682B95}" type="presOf" srcId="{0A09E18F-C683-4ED6-A15B-6EF589E35FF9}" destId="{10E726D7-A0FF-42F5-99DF-A9EF3DBC9B83}" srcOrd="0" destOrd="0" presId="urn:microsoft.com/office/officeart/2005/8/layout/vProcess5"/>
    <dgm:cxn modelId="{4BE6C4F8-531C-473C-AE98-33E5CA18A357}" type="presParOf" srcId="{C0D66339-DB36-4191-A41D-1D996F8D52D6}" destId="{C6ABA53B-AA61-4CD6-9D81-5CCC40DB78F2}" srcOrd="0" destOrd="0" presId="urn:microsoft.com/office/officeart/2005/8/layout/vProcess5"/>
    <dgm:cxn modelId="{61A5D340-A1A0-459F-B25E-4A3E44CC5E7D}" type="presParOf" srcId="{C0D66339-DB36-4191-A41D-1D996F8D52D6}" destId="{F2454378-1406-4D3F-9454-AF5C2752DF31}" srcOrd="1" destOrd="0" presId="urn:microsoft.com/office/officeart/2005/8/layout/vProcess5"/>
    <dgm:cxn modelId="{8F5C7F6F-21F0-4075-911F-A3B59B750ADC}" type="presParOf" srcId="{C0D66339-DB36-4191-A41D-1D996F8D52D6}" destId="{D04709E3-571D-4789-8C44-932F9F7F8E5B}" srcOrd="2" destOrd="0" presId="urn:microsoft.com/office/officeart/2005/8/layout/vProcess5"/>
    <dgm:cxn modelId="{1EBCF1A0-4F12-4B9D-8C9A-0F3A8B92F8C7}" type="presParOf" srcId="{C0D66339-DB36-4191-A41D-1D996F8D52D6}" destId="{45BF8040-80AD-47C9-8855-F96B269EF7C4}" srcOrd="3" destOrd="0" presId="urn:microsoft.com/office/officeart/2005/8/layout/vProcess5"/>
    <dgm:cxn modelId="{B30C6FF7-9A6D-4DC7-AE9D-C4BEC0894915}" type="presParOf" srcId="{C0D66339-DB36-4191-A41D-1D996F8D52D6}" destId="{10E726D7-A0FF-42F5-99DF-A9EF3DBC9B83}" srcOrd="4" destOrd="0" presId="urn:microsoft.com/office/officeart/2005/8/layout/vProcess5"/>
    <dgm:cxn modelId="{A7F84C51-131C-4D34-84F8-E608355E45BE}" type="presParOf" srcId="{C0D66339-DB36-4191-A41D-1D996F8D52D6}" destId="{E8B330D0-0015-4736-9DC1-428E5F0B0628}" srcOrd="5" destOrd="0" presId="urn:microsoft.com/office/officeart/2005/8/layout/vProcess5"/>
    <dgm:cxn modelId="{27ECA92B-2C9D-4F28-8600-35D4331996B4}" type="presParOf" srcId="{C0D66339-DB36-4191-A41D-1D996F8D52D6}" destId="{ABC7CFBE-6AEA-4562-91A7-0CCF285093D9}" srcOrd="6" destOrd="0" presId="urn:microsoft.com/office/officeart/2005/8/layout/vProcess5"/>
    <dgm:cxn modelId="{8AEF17DD-DDC2-431A-887B-918CB99774F2}" type="presParOf" srcId="{C0D66339-DB36-4191-A41D-1D996F8D52D6}" destId="{95A38AB5-D0FE-422A-9A26-A4099BF12330}" srcOrd="7" destOrd="0" presId="urn:microsoft.com/office/officeart/2005/8/layout/vProcess5"/>
    <dgm:cxn modelId="{79810913-E66A-4E88-AD1B-3E1F974AF87A}" type="presParOf" srcId="{C0D66339-DB36-4191-A41D-1D996F8D52D6}" destId="{1B926B65-20DA-45D1-9978-97F15F4DE6A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7CF28-87C4-408E-9E82-E38C391B2185}">
      <dsp:nvSpPr>
        <dsp:cNvPr id="0" name=""/>
        <dsp:cNvSpPr/>
      </dsp:nvSpPr>
      <dsp:spPr>
        <a:xfrm>
          <a:off x="0" y="6865"/>
          <a:ext cx="5641974" cy="112319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SA" sz="4800" b="1" i="0" kern="1200" baseline="0"/>
            <a:t>مرداد</a:t>
          </a:r>
          <a:endParaRPr lang="en-US" sz="4800" kern="1200"/>
        </a:p>
      </dsp:txBody>
      <dsp:txXfrm>
        <a:off x="54830" y="61695"/>
        <a:ext cx="5532314" cy="1013539"/>
      </dsp:txXfrm>
    </dsp:sp>
    <dsp:sp modelId="{B6851BCD-937F-4CF1-826C-71F475EE5E6B}">
      <dsp:nvSpPr>
        <dsp:cNvPr id="0" name=""/>
        <dsp:cNvSpPr/>
      </dsp:nvSpPr>
      <dsp:spPr>
        <a:xfrm>
          <a:off x="0" y="1268305"/>
          <a:ext cx="5641974" cy="1123199"/>
        </a:xfrm>
        <a:prstGeom prst="roundRect">
          <a:avLst/>
        </a:prstGeom>
        <a:solidFill>
          <a:schemeClr val="accent5">
            <a:hueOff val="785595"/>
            <a:satOff val="-3757"/>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SA" sz="4800" b="1" i="0" kern="1200" baseline="0"/>
            <a:t>البيادر</a:t>
          </a:r>
          <a:endParaRPr lang="en-US" sz="4800" kern="1200"/>
        </a:p>
      </dsp:txBody>
      <dsp:txXfrm>
        <a:off x="54830" y="1323135"/>
        <a:ext cx="5532314" cy="1013539"/>
      </dsp:txXfrm>
    </dsp:sp>
    <dsp:sp modelId="{0C1D9E22-6D8C-4A08-AB2C-28FD543BF310}">
      <dsp:nvSpPr>
        <dsp:cNvPr id="0" name=""/>
        <dsp:cNvSpPr/>
      </dsp:nvSpPr>
      <dsp:spPr>
        <a:xfrm>
          <a:off x="0" y="2529745"/>
          <a:ext cx="5641974" cy="1123199"/>
        </a:xfrm>
        <a:prstGeom prst="roundRect">
          <a:avLst/>
        </a:prstGeom>
        <a:solidFill>
          <a:schemeClr val="accent5">
            <a:hueOff val="1571189"/>
            <a:satOff val="-7513"/>
            <a:lumOff val="823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SA" sz="4800" b="1" i="0" kern="1200" baseline="0" dirty="0"/>
            <a:t>اليوم الأخير</a:t>
          </a:r>
          <a:endParaRPr lang="en-US" sz="4800" kern="1200" dirty="0"/>
        </a:p>
      </dsp:txBody>
      <dsp:txXfrm>
        <a:off x="54830" y="2584575"/>
        <a:ext cx="5532314" cy="1013539"/>
      </dsp:txXfrm>
    </dsp:sp>
    <dsp:sp modelId="{770871AA-08FC-49B2-B243-7CE694B10220}">
      <dsp:nvSpPr>
        <dsp:cNvPr id="0" name=""/>
        <dsp:cNvSpPr/>
      </dsp:nvSpPr>
      <dsp:spPr>
        <a:xfrm>
          <a:off x="0" y="3791185"/>
          <a:ext cx="5641974" cy="1123199"/>
        </a:xfrm>
        <a:prstGeom prst="roundRect">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SA" sz="4800" b="1" i="0" kern="1200" baseline="0"/>
            <a:t>زاد المعاد</a:t>
          </a:r>
          <a:endParaRPr lang="en-US" sz="4800" kern="1200"/>
        </a:p>
      </dsp:txBody>
      <dsp:txXfrm>
        <a:off x="54830" y="3846015"/>
        <a:ext cx="5532314" cy="10135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519A35-21AD-4F1D-853C-126F1DE221F8}">
      <dsp:nvSpPr>
        <dsp:cNvPr id="0" name=""/>
        <dsp:cNvSpPr/>
      </dsp:nvSpPr>
      <dsp:spPr>
        <a:xfrm>
          <a:off x="0" y="79945"/>
          <a:ext cx="5641974" cy="115362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ar-JO" sz="1700" kern="1200"/>
            <a:t>تتناول قصة </a:t>
          </a:r>
          <a:r>
            <a:rPr lang="ar-JO" sz="1700" b="1" kern="1200"/>
            <a:t>"الخبز"</a:t>
          </a:r>
          <a:r>
            <a:rPr lang="ar-JO" sz="1700" kern="1200"/>
            <a:t> حكاية طفل فقير اسمه </a:t>
          </a:r>
          <a:r>
            <a:rPr lang="ar-JO" sz="1700" b="1" kern="1200"/>
            <a:t>سليم</a:t>
          </a:r>
          <a:r>
            <a:rPr lang="ar-JO" sz="1700" kern="1200"/>
            <a:t>، يعيش مع والدته التي تعمل بجهد لتأمين لقمة العيش.</a:t>
          </a:r>
          <a:br>
            <a:rPr lang="ar-JO" sz="1700" kern="1200"/>
          </a:br>
          <a:r>
            <a:rPr lang="ar-JO" sz="1700" kern="1200"/>
            <a:t>في أحد الأيام، يمر سليم أمام مخبز ويشم رائحة الخبز الطازج، فيتمنى لو يحصل على رغيف واحد. لكن الفقر يمنعه من ذلك.</a:t>
          </a:r>
          <a:endParaRPr lang="en-US" sz="1700" kern="1200"/>
        </a:p>
      </dsp:txBody>
      <dsp:txXfrm>
        <a:off x="56315" y="136260"/>
        <a:ext cx="5529344" cy="1040990"/>
      </dsp:txXfrm>
    </dsp:sp>
    <dsp:sp modelId="{9B11E776-7D38-48F3-8282-D404C256B345}">
      <dsp:nvSpPr>
        <dsp:cNvPr id="0" name=""/>
        <dsp:cNvSpPr/>
      </dsp:nvSpPr>
      <dsp:spPr>
        <a:xfrm>
          <a:off x="0" y="1282525"/>
          <a:ext cx="5641974" cy="1153620"/>
        </a:xfrm>
        <a:prstGeom prst="round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ar-JO" sz="1700" kern="1200"/>
            <a:t>وفي الوقت نفسه، يلاحظ سليم ولداً آخر من عائلة غنية يرمي قطع الخبز دون تقدير. يشعر سليم بالحزن، ويتساءل عن سبب هذا الظلم في الحياة: لماذا يفتقر البعض لما يملكه غيرهم بكثرة؟</a:t>
          </a:r>
          <a:endParaRPr lang="en-US" sz="1700" kern="1200"/>
        </a:p>
      </dsp:txBody>
      <dsp:txXfrm>
        <a:off x="56315" y="1338840"/>
        <a:ext cx="5529344" cy="1040990"/>
      </dsp:txXfrm>
    </dsp:sp>
    <dsp:sp modelId="{C55C133F-257D-4F3C-B936-491932E60A18}">
      <dsp:nvSpPr>
        <dsp:cNvPr id="0" name=""/>
        <dsp:cNvSpPr/>
      </dsp:nvSpPr>
      <dsp:spPr>
        <a:xfrm>
          <a:off x="0" y="2485105"/>
          <a:ext cx="5641974" cy="1153620"/>
        </a:xfrm>
        <a:prstGeom prst="round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ar-JO" sz="1700" kern="1200"/>
            <a:t>يعود سليم إلى أمه، فتواسيه وتعلمه أن الرزق يقسمه الله بعدل، وأن الإنسان يجب أن يحمد الله على ما لديه، وأن قيمة الخبز لا يعرفها إلا الجائع.</a:t>
          </a:r>
          <a:endParaRPr lang="en-US" sz="1700" kern="1200"/>
        </a:p>
      </dsp:txBody>
      <dsp:txXfrm>
        <a:off x="56315" y="2541420"/>
        <a:ext cx="5529344" cy="1040990"/>
      </dsp:txXfrm>
    </dsp:sp>
    <dsp:sp modelId="{B53C5008-6F91-4E2F-B140-CEE337C478EC}">
      <dsp:nvSpPr>
        <dsp:cNvPr id="0" name=""/>
        <dsp:cNvSpPr/>
      </dsp:nvSpPr>
      <dsp:spPr>
        <a:xfrm>
          <a:off x="0" y="3687685"/>
          <a:ext cx="5641974" cy="115362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ar-JO" sz="1700" kern="1200"/>
            <a:t>القصة تُظهر الفرق بين الحرمان والوفرة، وتسلّط الضوء على قيمة الخبز كرمز للقوت والكرامة، وتدعو إلى الرحمة والعدل.</a:t>
          </a:r>
          <a:endParaRPr lang="en-US" sz="1700" kern="1200"/>
        </a:p>
      </dsp:txBody>
      <dsp:txXfrm>
        <a:off x="56315" y="3744000"/>
        <a:ext cx="5529344" cy="1040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DDE193-191C-41DD-AE38-4998DEEEF9CD}">
      <dsp:nvSpPr>
        <dsp:cNvPr id="0" name=""/>
        <dsp:cNvSpPr/>
      </dsp:nvSpPr>
      <dsp:spPr>
        <a:xfrm>
          <a:off x="0" y="600"/>
          <a:ext cx="5641974"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1906A7-6909-44E0-81D0-A816E248F95A}">
      <dsp:nvSpPr>
        <dsp:cNvPr id="0" name=""/>
        <dsp:cNvSpPr/>
      </dsp:nvSpPr>
      <dsp:spPr>
        <a:xfrm>
          <a:off x="0" y="600"/>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b="1" kern="1200"/>
            <a:t>1. سليم</a:t>
          </a:r>
          <a:endParaRPr lang="en-US" sz="2600" kern="1200"/>
        </a:p>
      </dsp:txBody>
      <dsp:txXfrm>
        <a:off x="0" y="600"/>
        <a:ext cx="5641974" cy="546672"/>
      </dsp:txXfrm>
    </dsp:sp>
    <dsp:sp modelId="{B6E34D4F-D081-46BE-81BB-6D0CC9E1F140}">
      <dsp:nvSpPr>
        <dsp:cNvPr id="0" name=""/>
        <dsp:cNvSpPr/>
      </dsp:nvSpPr>
      <dsp:spPr>
        <a:xfrm>
          <a:off x="0" y="547272"/>
          <a:ext cx="5641974" cy="0"/>
        </a:xfrm>
        <a:prstGeom prst="line">
          <a:avLst/>
        </a:prstGeom>
        <a:solidFill>
          <a:schemeClr val="accent2">
            <a:hueOff val="-165422"/>
            <a:satOff val="186"/>
            <a:lumOff val="441"/>
            <a:alphaOff val="0"/>
          </a:schemeClr>
        </a:solidFill>
        <a:ln w="15875" cap="flat" cmpd="sng" algn="ctr">
          <a:solidFill>
            <a:schemeClr val="accent2">
              <a:hueOff val="-165422"/>
              <a:satOff val="186"/>
              <a:lumOff val="4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B6D8AB-B0D0-4642-B007-9D467A520836}">
      <dsp:nvSpPr>
        <dsp:cNvPr id="0" name=""/>
        <dsp:cNvSpPr/>
      </dsp:nvSpPr>
      <dsp:spPr>
        <a:xfrm>
          <a:off x="0" y="547272"/>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طفل فقير، لكنه طيب وقنوع.</a:t>
          </a:r>
          <a:endParaRPr lang="en-US" sz="2600" kern="1200"/>
        </a:p>
      </dsp:txBody>
      <dsp:txXfrm>
        <a:off x="0" y="547272"/>
        <a:ext cx="5641974" cy="546672"/>
      </dsp:txXfrm>
    </dsp:sp>
    <dsp:sp modelId="{12DC979A-85E9-43E5-A55D-1BBDD0F8AD15}">
      <dsp:nvSpPr>
        <dsp:cNvPr id="0" name=""/>
        <dsp:cNvSpPr/>
      </dsp:nvSpPr>
      <dsp:spPr>
        <a:xfrm>
          <a:off x="0" y="1093944"/>
          <a:ext cx="5641974" cy="0"/>
        </a:xfrm>
        <a:prstGeom prst="line">
          <a:avLst/>
        </a:prstGeom>
        <a:solidFill>
          <a:schemeClr val="accent2">
            <a:hueOff val="-330843"/>
            <a:satOff val="373"/>
            <a:lumOff val="882"/>
            <a:alphaOff val="0"/>
          </a:schemeClr>
        </a:solidFill>
        <a:ln w="15875" cap="flat" cmpd="sng" algn="ctr">
          <a:solidFill>
            <a:schemeClr val="accent2">
              <a:hueOff val="-330843"/>
              <a:satOff val="373"/>
              <a:lumOff val="88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4FD1EB-1F0D-448B-85FB-51CF07B95944}">
      <dsp:nvSpPr>
        <dsp:cNvPr id="0" name=""/>
        <dsp:cNvSpPr/>
      </dsp:nvSpPr>
      <dsp:spPr>
        <a:xfrm>
          <a:off x="0" y="1093944"/>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يمثل براءة الإنسان أمام قسوة الفقر.</a:t>
          </a:r>
          <a:endParaRPr lang="en-US" sz="2600" kern="1200"/>
        </a:p>
      </dsp:txBody>
      <dsp:txXfrm>
        <a:off x="0" y="1093944"/>
        <a:ext cx="5641974" cy="546672"/>
      </dsp:txXfrm>
    </dsp:sp>
    <dsp:sp modelId="{BE1AD1EB-9FF8-4CFB-9715-AB6A229A2804}">
      <dsp:nvSpPr>
        <dsp:cNvPr id="0" name=""/>
        <dsp:cNvSpPr/>
      </dsp:nvSpPr>
      <dsp:spPr>
        <a:xfrm>
          <a:off x="0" y="1640616"/>
          <a:ext cx="5641974" cy="0"/>
        </a:xfrm>
        <a:prstGeom prst="line">
          <a:avLst/>
        </a:prstGeom>
        <a:solidFill>
          <a:schemeClr val="accent2">
            <a:hueOff val="-496265"/>
            <a:satOff val="559"/>
            <a:lumOff val="1324"/>
            <a:alphaOff val="0"/>
          </a:schemeClr>
        </a:solidFill>
        <a:ln w="15875" cap="flat" cmpd="sng" algn="ctr">
          <a:solidFill>
            <a:schemeClr val="accent2">
              <a:hueOff val="-496265"/>
              <a:satOff val="559"/>
              <a:lumOff val="13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B8C347-5056-400E-A0F1-2E8369BCB224}">
      <dsp:nvSpPr>
        <dsp:cNvPr id="0" name=""/>
        <dsp:cNvSpPr/>
      </dsp:nvSpPr>
      <dsp:spPr>
        <a:xfrm>
          <a:off x="0" y="1640616"/>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b="1" kern="1200"/>
            <a:t>2. والدة سليم</a:t>
          </a:r>
          <a:endParaRPr lang="en-US" sz="2600" kern="1200"/>
        </a:p>
      </dsp:txBody>
      <dsp:txXfrm>
        <a:off x="0" y="1640616"/>
        <a:ext cx="5641974" cy="546672"/>
      </dsp:txXfrm>
    </dsp:sp>
    <dsp:sp modelId="{A550D63E-4866-45C1-BC3E-17E524E82E8E}">
      <dsp:nvSpPr>
        <dsp:cNvPr id="0" name=""/>
        <dsp:cNvSpPr/>
      </dsp:nvSpPr>
      <dsp:spPr>
        <a:xfrm>
          <a:off x="0" y="2187288"/>
          <a:ext cx="5641974" cy="0"/>
        </a:xfrm>
        <a:prstGeom prst="line">
          <a:avLst/>
        </a:prstGeom>
        <a:solidFill>
          <a:schemeClr val="accent2">
            <a:hueOff val="-661686"/>
            <a:satOff val="746"/>
            <a:lumOff val="1765"/>
            <a:alphaOff val="0"/>
          </a:schemeClr>
        </a:solidFill>
        <a:ln w="15875" cap="flat" cmpd="sng" algn="ctr">
          <a:solidFill>
            <a:schemeClr val="accent2">
              <a:hueOff val="-661686"/>
              <a:satOff val="746"/>
              <a:lumOff val="17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3C9FCF-1D23-481C-B7F5-1817FE8EDE51}">
      <dsp:nvSpPr>
        <dsp:cNvPr id="0" name=""/>
        <dsp:cNvSpPr/>
      </dsp:nvSpPr>
      <dsp:spPr>
        <a:xfrm>
          <a:off x="0" y="2187288"/>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أم حكيمة صبورة.</a:t>
          </a:r>
          <a:endParaRPr lang="en-US" sz="2600" kern="1200"/>
        </a:p>
      </dsp:txBody>
      <dsp:txXfrm>
        <a:off x="0" y="2187288"/>
        <a:ext cx="5641974" cy="546672"/>
      </dsp:txXfrm>
    </dsp:sp>
    <dsp:sp modelId="{B8B32313-8C61-4A79-8A87-263A3BB701F4}">
      <dsp:nvSpPr>
        <dsp:cNvPr id="0" name=""/>
        <dsp:cNvSpPr/>
      </dsp:nvSpPr>
      <dsp:spPr>
        <a:xfrm>
          <a:off x="0" y="2733961"/>
          <a:ext cx="5641974" cy="0"/>
        </a:xfrm>
        <a:prstGeom prst="line">
          <a:avLst/>
        </a:prstGeom>
        <a:solidFill>
          <a:schemeClr val="accent2">
            <a:hueOff val="-827108"/>
            <a:satOff val="932"/>
            <a:lumOff val="2206"/>
            <a:alphaOff val="0"/>
          </a:schemeClr>
        </a:solidFill>
        <a:ln w="15875" cap="flat" cmpd="sng" algn="ctr">
          <a:solidFill>
            <a:schemeClr val="accent2">
              <a:hueOff val="-827108"/>
              <a:satOff val="932"/>
              <a:lumOff val="22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467F89-761C-4187-9BC3-3EF48F7DC690}">
      <dsp:nvSpPr>
        <dsp:cNvPr id="0" name=""/>
        <dsp:cNvSpPr/>
      </dsp:nvSpPr>
      <dsp:spPr>
        <a:xfrm>
          <a:off x="0" y="2733961"/>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تُعلّم ابنها معنى القناعة والتقدير.</a:t>
          </a:r>
          <a:endParaRPr lang="en-US" sz="2600" kern="1200"/>
        </a:p>
      </dsp:txBody>
      <dsp:txXfrm>
        <a:off x="0" y="2733961"/>
        <a:ext cx="5641974" cy="546672"/>
      </dsp:txXfrm>
    </dsp:sp>
    <dsp:sp modelId="{BD5964DF-7BD7-4559-8462-4D5F2A1881BB}">
      <dsp:nvSpPr>
        <dsp:cNvPr id="0" name=""/>
        <dsp:cNvSpPr/>
      </dsp:nvSpPr>
      <dsp:spPr>
        <a:xfrm>
          <a:off x="0" y="3280633"/>
          <a:ext cx="5641974" cy="0"/>
        </a:xfrm>
        <a:prstGeom prst="line">
          <a:avLst/>
        </a:prstGeom>
        <a:solidFill>
          <a:schemeClr val="accent2">
            <a:hueOff val="-992530"/>
            <a:satOff val="1119"/>
            <a:lumOff val="2647"/>
            <a:alphaOff val="0"/>
          </a:schemeClr>
        </a:solidFill>
        <a:ln w="15875" cap="flat" cmpd="sng" algn="ctr">
          <a:solidFill>
            <a:schemeClr val="accent2">
              <a:hueOff val="-992530"/>
              <a:satOff val="1119"/>
              <a:lumOff val="264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D17ECB-6E0E-4516-BEF4-34B91DE7397D}">
      <dsp:nvSpPr>
        <dsp:cNvPr id="0" name=""/>
        <dsp:cNvSpPr/>
      </dsp:nvSpPr>
      <dsp:spPr>
        <a:xfrm>
          <a:off x="0" y="3280633"/>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b="1" kern="1200"/>
            <a:t>3. الطفل الغني</a:t>
          </a:r>
          <a:endParaRPr lang="en-US" sz="2600" kern="1200"/>
        </a:p>
      </dsp:txBody>
      <dsp:txXfrm>
        <a:off x="0" y="3280633"/>
        <a:ext cx="5641974" cy="546672"/>
      </dsp:txXfrm>
    </dsp:sp>
    <dsp:sp modelId="{B044937E-D145-4590-B5C3-D626EFEFC470}">
      <dsp:nvSpPr>
        <dsp:cNvPr id="0" name=""/>
        <dsp:cNvSpPr/>
      </dsp:nvSpPr>
      <dsp:spPr>
        <a:xfrm>
          <a:off x="0" y="3827305"/>
          <a:ext cx="5641974" cy="0"/>
        </a:xfrm>
        <a:prstGeom prst="line">
          <a:avLst/>
        </a:prstGeom>
        <a:solidFill>
          <a:schemeClr val="accent2">
            <a:hueOff val="-1157951"/>
            <a:satOff val="1305"/>
            <a:lumOff val="3089"/>
            <a:alphaOff val="0"/>
          </a:schemeClr>
        </a:solidFill>
        <a:ln w="15875" cap="flat" cmpd="sng" algn="ctr">
          <a:solidFill>
            <a:schemeClr val="accent2">
              <a:hueOff val="-1157951"/>
              <a:satOff val="1305"/>
              <a:lumOff val="308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F7D1A9-885E-478C-9F7D-495858C2B632}">
      <dsp:nvSpPr>
        <dsp:cNvPr id="0" name=""/>
        <dsp:cNvSpPr/>
      </dsp:nvSpPr>
      <dsp:spPr>
        <a:xfrm>
          <a:off x="0" y="3827305"/>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يرمي الخبز ولا يشعر بقيمته.</a:t>
          </a:r>
          <a:endParaRPr lang="en-US" sz="2600" kern="1200"/>
        </a:p>
      </dsp:txBody>
      <dsp:txXfrm>
        <a:off x="0" y="3827305"/>
        <a:ext cx="5641974" cy="546672"/>
      </dsp:txXfrm>
    </dsp:sp>
    <dsp:sp modelId="{28A8CB70-0944-431B-9C78-BCD74F47E19A}">
      <dsp:nvSpPr>
        <dsp:cNvPr id="0" name=""/>
        <dsp:cNvSpPr/>
      </dsp:nvSpPr>
      <dsp:spPr>
        <a:xfrm>
          <a:off x="0" y="4373977"/>
          <a:ext cx="5641974" cy="0"/>
        </a:xfrm>
        <a:prstGeom prst="line">
          <a:avLst/>
        </a:prstGeom>
        <a:solidFill>
          <a:schemeClr val="accent2">
            <a:hueOff val="-1323373"/>
            <a:satOff val="1492"/>
            <a:lumOff val="353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3BA3FE-0B47-48FD-AACD-E527FE5583EB}">
      <dsp:nvSpPr>
        <dsp:cNvPr id="0" name=""/>
        <dsp:cNvSpPr/>
      </dsp:nvSpPr>
      <dsp:spPr>
        <a:xfrm>
          <a:off x="0" y="4373977"/>
          <a:ext cx="5641974" cy="546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ctr" defTabSz="1155700">
            <a:lnSpc>
              <a:spcPct val="90000"/>
            </a:lnSpc>
            <a:spcBef>
              <a:spcPct val="0"/>
            </a:spcBef>
            <a:spcAft>
              <a:spcPct val="35000"/>
            </a:spcAft>
            <a:buNone/>
          </a:pPr>
          <a:r>
            <a:rPr lang="ar-JO" sz="2600" kern="1200"/>
            <a:t>يرمز إلى اللامبالاة والترف.</a:t>
          </a:r>
          <a:endParaRPr lang="en-US" sz="2600" kern="1200"/>
        </a:p>
      </dsp:txBody>
      <dsp:txXfrm>
        <a:off x="0" y="4373977"/>
        <a:ext cx="5641974" cy="546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ECF521-C2D0-4F29-8B87-FEB69444FE47}">
      <dsp:nvSpPr>
        <dsp:cNvPr id="0" name=""/>
        <dsp:cNvSpPr/>
      </dsp:nvSpPr>
      <dsp:spPr>
        <a:xfrm>
          <a:off x="0" y="918385"/>
          <a:ext cx="5641974" cy="56159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SA" sz="2400" b="0" i="0" kern="1200" baseline="0"/>
            <a:t>قيمة الخبز الحقيقية لا يعرفها إلا من جاع</a:t>
          </a:r>
          <a:r>
            <a:rPr lang="en-US" sz="2400" b="0" i="0" kern="1200" baseline="0"/>
            <a:t>.</a:t>
          </a:r>
          <a:endParaRPr lang="en-US" sz="2400" kern="1200"/>
        </a:p>
      </dsp:txBody>
      <dsp:txXfrm>
        <a:off x="27415" y="945800"/>
        <a:ext cx="5587144" cy="506769"/>
      </dsp:txXfrm>
    </dsp:sp>
    <dsp:sp modelId="{37795B28-2A9D-4D3C-BB9C-CAFDBC91E4EE}">
      <dsp:nvSpPr>
        <dsp:cNvPr id="0" name=""/>
        <dsp:cNvSpPr/>
      </dsp:nvSpPr>
      <dsp:spPr>
        <a:xfrm>
          <a:off x="0" y="1549105"/>
          <a:ext cx="5641974" cy="561599"/>
        </a:xfrm>
        <a:prstGeom prst="roundRect">
          <a:avLst/>
        </a:prstGeom>
        <a:solidFill>
          <a:schemeClr val="accent2">
            <a:hueOff val="-330843"/>
            <a:satOff val="373"/>
            <a:lumOff val="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SA" sz="2400" b="0" i="0" kern="1200" baseline="0"/>
            <a:t>الرزق نعمة يجب احترامها وعدم تبذيرها</a:t>
          </a:r>
          <a:r>
            <a:rPr lang="en-US" sz="2400" b="0" i="0" kern="1200" baseline="0"/>
            <a:t>.</a:t>
          </a:r>
          <a:endParaRPr lang="en-US" sz="2400" kern="1200"/>
        </a:p>
      </dsp:txBody>
      <dsp:txXfrm>
        <a:off x="27415" y="1576520"/>
        <a:ext cx="5587144" cy="506769"/>
      </dsp:txXfrm>
    </dsp:sp>
    <dsp:sp modelId="{BEC065DE-7F83-4D01-8013-FE019EBE7A23}">
      <dsp:nvSpPr>
        <dsp:cNvPr id="0" name=""/>
        <dsp:cNvSpPr/>
      </dsp:nvSpPr>
      <dsp:spPr>
        <a:xfrm>
          <a:off x="0" y="2179825"/>
          <a:ext cx="5641974" cy="561599"/>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SA" sz="2400" b="0" i="0" kern="1200" baseline="0"/>
            <a:t>الفقر ليس عيباً، والإنسان الفقير قد يكون أغنى بالقناعة</a:t>
          </a:r>
          <a:r>
            <a:rPr lang="en-US" sz="2400" b="0" i="0" kern="1200" baseline="0"/>
            <a:t>.</a:t>
          </a:r>
          <a:endParaRPr lang="en-US" sz="2400" kern="1200"/>
        </a:p>
      </dsp:txBody>
      <dsp:txXfrm>
        <a:off x="27415" y="2207240"/>
        <a:ext cx="5587144" cy="506769"/>
      </dsp:txXfrm>
    </dsp:sp>
    <dsp:sp modelId="{7DBD97D2-410A-4B4B-9868-89260365B707}">
      <dsp:nvSpPr>
        <dsp:cNvPr id="0" name=""/>
        <dsp:cNvSpPr/>
      </dsp:nvSpPr>
      <dsp:spPr>
        <a:xfrm>
          <a:off x="0" y="2810545"/>
          <a:ext cx="5641974" cy="561599"/>
        </a:xfrm>
        <a:prstGeom prst="roundRect">
          <a:avLst/>
        </a:prstGeom>
        <a:solidFill>
          <a:schemeClr val="accent2">
            <a:hueOff val="-992530"/>
            <a:satOff val="1119"/>
            <a:lumOff val="26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SA" sz="2400" b="0" i="0" kern="1200" baseline="0"/>
            <a:t>التفاوت بين الناس لا يعني غياب العدل الإلهي</a:t>
          </a:r>
          <a:r>
            <a:rPr lang="en-US" sz="2400" b="0" i="0" kern="1200" baseline="0"/>
            <a:t>.</a:t>
          </a:r>
          <a:endParaRPr lang="en-US" sz="2400" kern="1200"/>
        </a:p>
      </dsp:txBody>
      <dsp:txXfrm>
        <a:off x="27415" y="2837960"/>
        <a:ext cx="5587144" cy="506769"/>
      </dsp:txXfrm>
    </dsp:sp>
    <dsp:sp modelId="{E460C020-3104-4ED3-A5E5-0490D6698A08}">
      <dsp:nvSpPr>
        <dsp:cNvPr id="0" name=""/>
        <dsp:cNvSpPr/>
      </dsp:nvSpPr>
      <dsp:spPr>
        <a:xfrm>
          <a:off x="0" y="3441265"/>
          <a:ext cx="5641974" cy="561599"/>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SA" sz="2400" b="0" i="0" kern="1200" baseline="0"/>
            <a:t>الرحمة والتعاطف مع الفقراء واجب إنساني</a:t>
          </a:r>
          <a:r>
            <a:rPr lang="en-US" sz="2400" b="0" i="0" kern="1200" baseline="0"/>
            <a:t>.</a:t>
          </a:r>
          <a:endParaRPr lang="en-US" sz="2400" kern="1200"/>
        </a:p>
      </dsp:txBody>
      <dsp:txXfrm>
        <a:off x="27415" y="3468680"/>
        <a:ext cx="5587144" cy="5067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54378-1406-4D3F-9454-AF5C2752DF31}">
      <dsp:nvSpPr>
        <dsp:cNvPr id="0" name=""/>
        <dsp:cNvSpPr/>
      </dsp:nvSpPr>
      <dsp:spPr>
        <a:xfrm>
          <a:off x="0" y="0"/>
          <a:ext cx="8262222" cy="120681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i="0" kern="1200" baseline="0"/>
            <a:t>"</a:t>
          </a:r>
          <a:r>
            <a:rPr lang="ar-SA" sz="3300" b="1" i="0" kern="1200" baseline="0"/>
            <a:t>رب رغيف واحد يشبع قلباً قبل أن يشبع بطناً</a:t>
          </a:r>
          <a:r>
            <a:rPr lang="en-US" sz="3300" b="1" i="0" kern="1200" baseline="0"/>
            <a:t>."</a:t>
          </a:r>
          <a:endParaRPr lang="en-US" sz="3300" kern="1200"/>
        </a:p>
      </dsp:txBody>
      <dsp:txXfrm>
        <a:off x="35346" y="35346"/>
        <a:ext cx="6959973" cy="1136125"/>
      </dsp:txXfrm>
    </dsp:sp>
    <dsp:sp modelId="{D04709E3-571D-4789-8C44-932F9F7F8E5B}">
      <dsp:nvSpPr>
        <dsp:cNvPr id="0" name=""/>
        <dsp:cNvSpPr/>
      </dsp:nvSpPr>
      <dsp:spPr>
        <a:xfrm>
          <a:off x="729019" y="1407953"/>
          <a:ext cx="8262222" cy="120681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i="0" kern="1200" baseline="0"/>
            <a:t>"</a:t>
          </a:r>
          <a:r>
            <a:rPr lang="ar-SA" sz="3300" b="1" i="0" kern="1200" baseline="0"/>
            <a:t>من عرف الجوع أدرك أن كل نعمة تستحق الشكر</a:t>
          </a:r>
          <a:r>
            <a:rPr lang="en-US" sz="3300" b="1" i="0" kern="1200" baseline="0"/>
            <a:t>."</a:t>
          </a:r>
          <a:endParaRPr lang="en-US" sz="3300" kern="1200"/>
        </a:p>
      </dsp:txBody>
      <dsp:txXfrm>
        <a:off x="764365" y="1443299"/>
        <a:ext cx="6678079" cy="1136125"/>
      </dsp:txXfrm>
    </dsp:sp>
    <dsp:sp modelId="{45BF8040-80AD-47C9-8855-F96B269EF7C4}">
      <dsp:nvSpPr>
        <dsp:cNvPr id="0" name=""/>
        <dsp:cNvSpPr/>
      </dsp:nvSpPr>
      <dsp:spPr>
        <a:xfrm>
          <a:off x="1458039" y="2815907"/>
          <a:ext cx="8262222" cy="1206817"/>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i="0" kern="1200" baseline="0"/>
            <a:t>"</a:t>
          </a:r>
          <a:r>
            <a:rPr lang="ar-SA" sz="3300" b="1" i="0" kern="1200" baseline="0"/>
            <a:t>القناعة كنز لا يملكه إلا الحكماء</a:t>
          </a:r>
          <a:r>
            <a:rPr lang="en-US" sz="3300" b="1" i="0" kern="1200" baseline="0"/>
            <a:t>.</a:t>
          </a:r>
          <a:endParaRPr lang="en-US" sz="3300" kern="1200"/>
        </a:p>
      </dsp:txBody>
      <dsp:txXfrm>
        <a:off x="1493385" y="2851253"/>
        <a:ext cx="6678079" cy="1136125"/>
      </dsp:txXfrm>
    </dsp:sp>
    <dsp:sp modelId="{10E726D7-A0FF-42F5-99DF-A9EF3DBC9B83}">
      <dsp:nvSpPr>
        <dsp:cNvPr id="0" name=""/>
        <dsp:cNvSpPr/>
      </dsp:nvSpPr>
      <dsp:spPr>
        <a:xfrm>
          <a:off x="7477791" y="915169"/>
          <a:ext cx="784431" cy="784431"/>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54288" y="915169"/>
        <a:ext cx="431437" cy="590284"/>
      </dsp:txXfrm>
    </dsp:sp>
    <dsp:sp modelId="{E8B330D0-0015-4736-9DC1-428E5F0B0628}">
      <dsp:nvSpPr>
        <dsp:cNvPr id="0" name=""/>
        <dsp:cNvSpPr/>
      </dsp:nvSpPr>
      <dsp:spPr>
        <a:xfrm>
          <a:off x="8206810" y="2315078"/>
          <a:ext cx="784431" cy="784431"/>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383307" y="2315078"/>
        <a:ext cx="431437" cy="5902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616E5A7-0A2E-49C0-9214-BFB0E7809385}"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EC20C-8263-4DDC-BF8C-FBA84884240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711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16E5A7-0A2E-49C0-9214-BFB0E7809385}"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1446305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16E5A7-0A2E-49C0-9214-BFB0E7809385}"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EC20C-8263-4DDC-BF8C-FBA84884240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088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16E5A7-0A2E-49C0-9214-BFB0E7809385}"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245728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16E5A7-0A2E-49C0-9214-BFB0E7809385}"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EC20C-8263-4DDC-BF8C-FBA84884240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1949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16E5A7-0A2E-49C0-9214-BFB0E7809385}"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3479058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16E5A7-0A2E-49C0-9214-BFB0E7809385}"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133647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16E5A7-0A2E-49C0-9214-BFB0E7809385}" type="datetimeFigureOut">
              <a:rPr lang="en-US" smtClean="0"/>
              <a:t>11/20/2025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3699274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6E5A7-0A2E-49C0-9214-BFB0E7809385}" type="datetimeFigureOut">
              <a:rPr lang="en-US" smtClean="0"/>
              <a:t>11/20/2025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315699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16E5A7-0A2E-49C0-9214-BFB0E7809385}"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EC20C-8263-4DDC-BF8C-FBA84884240F}" type="slidenum">
              <a:rPr lang="en-US" smtClean="0"/>
              <a:t>‹#›</a:t>
            </a:fld>
            <a:endParaRPr lang="en-US"/>
          </a:p>
        </p:txBody>
      </p:sp>
    </p:spTree>
    <p:extLst>
      <p:ext uri="{BB962C8B-B14F-4D97-AF65-F5344CB8AC3E}">
        <p14:creationId xmlns:p14="http://schemas.microsoft.com/office/powerpoint/2010/main" val="4110959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16E5A7-0A2E-49C0-9214-BFB0E7809385}"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EC20C-8263-4DDC-BF8C-FBA84884240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1967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616E5A7-0A2E-49C0-9214-BFB0E7809385}" type="datetimeFigureOut">
              <a:rPr lang="en-US" smtClean="0"/>
              <a:t>11/20/2025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56EC20C-8263-4DDC-BF8C-FBA84884240F}"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774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286BE877-8405-42B2-A8E4-BF4224E01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4F4916F3-5270-48BF-8D54-7990F611B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178"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5C5AA2-6450-7457-701E-807DA8CBE3AC}"/>
              </a:ext>
            </a:extLst>
          </p:cNvPr>
          <p:cNvSpPr>
            <a:spLocks noGrp="1"/>
          </p:cNvSpPr>
          <p:nvPr>
            <p:ph type="ctrTitle"/>
          </p:nvPr>
        </p:nvSpPr>
        <p:spPr>
          <a:xfrm>
            <a:off x="7354454" y="640080"/>
            <a:ext cx="4208656" cy="3034857"/>
          </a:xfrm>
        </p:spPr>
        <p:txBody>
          <a:bodyPr anchor="b">
            <a:normAutofit/>
          </a:bodyPr>
          <a:lstStyle/>
          <a:p>
            <a:pPr algn="l"/>
            <a:r>
              <a:rPr kumimoji="0" lang="ar-JO" sz="4400" b="0" i="0" u="none" strike="noStrike" kern="1200" cap="all" spc="100" normalizeH="0" baseline="0" noProof="0">
                <a:ln>
                  <a:noFill/>
                </a:ln>
                <a:solidFill>
                  <a:srgbClr val="FFFFFF"/>
                </a:solidFill>
                <a:effectLst/>
                <a:uLnTx/>
                <a:uFillTx/>
                <a:latin typeface="Tw Cen MT Condensed" panose="020B0606020104020203"/>
                <a:ea typeface="+mj-ea"/>
                <a:cs typeface="Arial" panose="020B0604020202020204" pitchFamily="34" charset="0"/>
              </a:rPr>
              <a:t>عنوان القصة:الخبز</a:t>
            </a:r>
            <a:endParaRPr lang="en-US" sz="4400">
              <a:solidFill>
                <a:srgbClr val="FFFFFF"/>
              </a:solidFill>
            </a:endParaRPr>
          </a:p>
        </p:txBody>
      </p:sp>
      <p:sp>
        <p:nvSpPr>
          <p:cNvPr id="3" name="Subtitle 2">
            <a:extLst>
              <a:ext uri="{FF2B5EF4-FFF2-40B4-BE49-F238E27FC236}">
                <a16:creationId xmlns:a16="http://schemas.microsoft.com/office/drawing/2014/main" id="{EFAF5104-F93C-5AB6-D55A-80FECD0B60B5}"/>
              </a:ext>
            </a:extLst>
          </p:cNvPr>
          <p:cNvSpPr>
            <a:spLocks noGrp="1"/>
          </p:cNvSpPr>
          <p:nvPr>
            <p:ph type="subTitle" idx="1"/>
          </p:nvPr>
        </p:nvSpPr>
        <p:spPr>
          <a:xfrm>
            <a:off x="7359099" y="3849539"/>
            <a:ext cx="4204012" cy="2359417"/>
          </a:xfrm>
        </p:spPr>
        <p:txBody>
          <a:bodyPr anchor="t">
            <a:normAutofit/>
          </a:bodyPr>
          <a:lstStyle/>
          <a:p>
            <a:pPr marL="0" marR="0" lvl="0" indent="0" algn="ctr" defTabSz="914400" rtl="1" eaLnBrk="1" fontAlgn="auto" latinLnBrk="0" hangingPunct="1">
              <a:spcBef>
                <a:spcPts val="1200"/>
              </a:spcBef>
              <a:spcAft>
                <a:spcPts val="200"/>
              </a:spcAft>
              <a:buClr>
                <a:srgbClr val="1CADE4"/>
              </a:buClr>
              <a:buSzPct val="100000"/>
              <a:buFont typeface="Tw Cen MT" panose="020B0602020104020603" pitchFamily="34" charset="0"/>
              <a:buNone/>
              <a:tabLst/>
              <a:defRPr/>
            </a:pPr>
            <a:r>
              <a:rPr kumimoji="0" lang="ar-JO" sz="3200" b="0" i="0" u="none" strike="noStrike" kern="1200" cap="none" spc="0" normalizeH="0" baseline="0" noProof="0" dirty="0">
                <a:ln>
                  <a:noFill/>
                </a:ln>
                <a:solidFill>
                  <a:srgbClr val="FFFFFF"/>
                </a:solidFill>
                <a:effectLst/>
                <a:uLnTx/>
                <a:uFillTx/>
                <a:latin typeface="Tw Cen MT" panose="020B0602020104020603"/>
                <a:ea typeface="+mn-ea"/>
                <a:cs typeface="Arial" panose="020B0604020202020204" pitchFamily="34" charset="0"/>
              </a:rPr>
              <a:t>إعداد الطالب: ناصر ناصر</a:t>
            </a:r>
          </a:p>
          <a:p>
            <a:pPr marL="0" marR="0" lvl="0" indent="0" algn="ctr" defTabSz="914400" rtl="1" eaLnBrk="1" fontAlgn="auto" latinLnBrk="0" hangingPunct="1">
              <a:spcBef>
                <a:spcPts val="1200"/>
              </a:spcBef>
              <a:spcAft>
                <a:spcPts val="200"/>
              </a:spcAft>
              <a:buClr>
                <a:srgbClr val="1CADE4"/>
              </a:buClr>
              <a:buSzPct val="100000"/>
              <a:buFont typeface="Tw Cen MT" panose="020B0602020104020603" pitchFamily="34" charset="0"/>
              <a:buNone/>
              <a:tabLst/>
              <a:defRPr/>
            </a:pPr>
            <a:r>
              <a:rPr lang="ar-JO" sz="3200" dirty="0">
                <a:solidFill>
                  <a:srgbClr val="FFFFFF"/>
                </a:solidFill>
                <a:latin typeface="Tw Cen MT" panose="020B0602020104020603"/>
                <a:cs typeface="Arial" panose="020B0604020202020204" pitchFamily="34" charset="0"/>
              </a:rPr>
              <a:t>الثامن (د)</a:t>
            </a:r>
            <a:endParaRPr kumimoji="0" lang="en-US" sz="3200" b="0" i="0" u="none" strike="noStrike" kern="1200" cap="none" spc="0" normalizeH="0" baseline="0" noProof="0" dirty="0">
              <a:ln>
                <a:noFill/>
              </a:ln>
              <a:solidFill>
                <a:srgbClr val="FFFFFF"/>
              </a:solidFill>
              <a:effectLst/>
              <a:uLnTx/>
              <a:uFillTx/>
              <a:latin typeface="Tw Cen MT" panose="020B0602020104020603"/>
              <a:ea typeface="+mn-ea"/>
              <a:cs typeface="+mn-cs"/>
            </a:endParaRPr>
          </a:p>
          <a:p>
            <a:endParaRPr lang="en-US" sz="1600" dirty="0">
              <a:solidFill>
                <a:srgbClr val="FFFFFF"/>
              </a:solidFill>
            </a:endParaRPr>
          </a:p>
        </p:txBody>
      </p:sp>
      <p:pic>
        <p:nvPicPr>
          <p:cNvPr id="4" name="Picture 3" descr="A group of breads and rolls&#10;&#10;AI-generated content may be incorrect.">
            <a:extLst>
              <a:ext uri="{FF2B5EF4-FFF2-40B4-BE49-F238E27FC236}">
                <a16:creationId xmlns:a16="http://schemas.microsoft.com/office/drawing/2014/main" id="{46DE022F-B36D-7E15-EC7B-51B40DC55EDA}"/>
              </a:ext>
            </a:extLst>
          </p:cNvPr>
          <p:cNvPicPr>
            <a:picLocks noChangeAspect="1"/>
          </p:cNvPicPr>
          <p:nvPr/>
        </p:nvPicPr>
        <p:blipFill>
          <a:blip r:embed="rId2"/>
          <a:stretch>
            <a:fillRect/>
          </a:stretch>
        </p:blipFill>
        <p:spPr>
          <a:xfrm>
            <a:off x="643467" y="1612973"/>
            <a:ext cx="5459470" cy="3633029"/>
          </a:xfrm>
          <a:prstGeom prst="rect">
            <a:avLst/>
          </a:prstGeom>
        </p:spPr>
      </p:pic>
      <p:cxnSp>
        <p:nvCxnSpPr>
          <p:cNvPr id="29" name="Straight Connector 28">
            <a:extLst>
              <a:ext uri="{FF2B5EF4-FFF2-40B4-BE49-F238E27FC236}">
                <a16:creationId xmlns:a16="http://schemas.microsoft.com/office/drawing/2014/main" id="{F49244C8-BD6D-4309-8235-706CBF26EF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06857" y="3765314"/>
            <a:ext cx="393192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3881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21" name="Rectangle 20">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98367" y="2573573"/>
            <a:ext cx="65836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16BC7A8-5A2D-7885-EBD2-4BE140B95E56}"/>
              </a:ext>
            </a:extLst>
          </p:cNvPr>
          <p:cNvSpPr>
            <a:spLocks noGrp="1"/>
          </p:cNvSpPr>
          <p:nvPr>
            <p:ph idx="1"/>
          </p:nvPr>
        </p:nvSpPr>
        <p:spPr>
          <a:xfrm>
            <a:off x="4547043" y="2773885"/>
            <a:ext cx="6676469" cy="3141013"/>
          </a:xfrm>
        </p:spPr>
        <p:txBody>
          <a:bodyPr>
            <a:normAutofit/>
          </a:bodyPr>
          <a:lstStyle/>
          <a:p>
            <a:pPr algn="ctr"/>
            <a:r>
              <a:rPr lang="ar-JO" dirty="0"/>
              <a:t>أرجو ان تنال اعجابكم </a:t>
            </a:r>
          </a:p>
          <a:p>
            <a:pPr algn="ctr"/>
            <a:endParaRPr lang="ar-JO" dirty="0"/>
          </a:p>
          <a:p>
            <a:pPr algn="ctr"/>
            <a:r>
              <a:rPr lang="ar-JO" dirty="0"/>
              <a:t>شكرا جزيلا </a:t>
            </a:r>
            <a:endParaRPr lang="en-US" dirty="0"/>
          </a:p>
        </p:txBody>
      </p:sp>
    </p:spTree>
    <p:extLst>
      <p:ext uri="{BB962C8B-B14F-4D97-AF65-F5344CB8AC3E}">
        <p14:creationId xmlns:p14="http://schemas.microsoft.com/office/powerpoint/2010/main" val="7645433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60AA8-19A8-078E-3A95-8B8760AC5563}"/>
              </a:ext>
            </a:extLst>
          </p:cNvPr>
          <p:cNvSpPr>
            <a:spLocks noGrp="1"/>
          </p:cNvSpPr>
          <p:nvPr>
            <p:ph type="ctrTitle"/>
          </p:nvPr>
        </p:nvSpPr>
        <p:spPr/>
        <p:txBody>
          <a:bodyPr>
            <a:normAutofit/>
          </a:bodyPr>
          <a:lstStyle/>
          <a:p>
            <a:r>
              <a:rPr lang="ar-JO" sz="3200" dirty="0"/>
              <a:t>ميخائيل نعيمة</a:t>
            </a:r>
            <a:endParaRPr lang="en-US" sz="3200" dirty="0"/>
          </a:p>
        </p:txBody>
      </p:sp>
      <p:sp>
        <p:nvSpPr>
          <p:cNvPr id="3" name="Subtitle 2">
            <a:extLst>
              <a:ext uri="{FF2B5EF4-FFF2-40B4-BE49-F238E27FC236}">
                <a16:creationId xmlns:a16="http://schemas.microsoft.com/office/drawing/2014/main" id="{1AC5E771-438D-64AB-E0F3-713EEDB22EC1}"/>
              </a:ext>
            </a:extLst>
          </p:cNvPr>
          <p:cNvSpPr>
            <a:spLocks noGrp="1"/>
          </p:cNvSpPr>
          <p:nvPr>
            <p:ph type="subTitle" idx="1"/>
          </p:nvPr>
        </p:nvSpPr>
        <p:spPr/>
        <p:txBody>
          <a:bodyPr>
            <a:normAutofit/>
          </a:bodyPr>
          <a:lstStyle/>
          <a:p>
            <a:pPr algn="ctr"/>
            <a:r>
              <a:rPr lang="ar-JO" sz="3600" b="1" dirty="0"/>
              <a:t>اسم الكاتب</a:t>
            </a:r>
            <a:endParaRPr lang="en-US" sz="3600" b="1" dirty="0"/>
          </a:p>
        </p:txBody>
      </p:sp>
    </p:spTree>
    <p:extLst>
      <p:ext uri="{BB962C8B-B14F-4D97-AF65-F5344CB8AC3E}">
        <p14:creationId xmlns:p14="http://schemas.microsoft.com/office/powerpoint/2010/main" val="665424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4244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1A4658-E1C8-4783-DE6C-D8DC5D210E69}"/>
              </a:ext>
            </a:extLst>
          </p:cNvPr>
          <p:cNvSpPr>
            <a:spLocks noGrp="1"/>
          </p:cNvSpPr>
          <p:nvPr>
            <p:ph type="title"/>
          </p:nvPr>
        </p:nvSpPr>
        <p:spPr>
          <a:xfrm>
            <a:off x="524256" y="4767072"/>
            <a:ext cx="6594189" cy="1625210"/>
          </a:xfrm>
        </p:spPr>
        <p:txBody>
          <a:bodyPr>
            <a:normAutofit/>
          </a:bodyPr>
          <a:lstStyle/>
          <a:p>
            <a:pPr algn="r"/>
            <a:r>
              <a:rPr lang="ar-JO">
                <a:solidFill>
                  <a:srgbClr val="FFFFFF"/>
                </a:solidFill>
              </a:rPr>
              <a:t>عن الكاتب</a:t>
            </a:r>
            <a:endParaRPr lang="en-US">
              <a:solidFill>
                <a:srgbClr val="FFFFFF"/>
              </a:solidFill>
            </a:endParaRPr>
          </a:p>
        </p:txBody>
      </p:sp>
      <p:pic>
        <p:nvPicPr>
          <p:cNvPr id="5" name="Picture 4">
            <a:extLst>
              <a:ext uri="{FF2B5EF4-FFF2-40B4-BE49-F238E27FC236}">
                <a16:creationId xmlns:a16="http://schemas.microsoft.com/office/drawing/2014/main" id="{20BCFB12-D576-67E3-91E2-66C1D183B3D3}"/>
              </a:ext>
            </a:extLst>
          </p:cNvPr>
          <p:cNvPicPr>
            <a:picLocks noChangeAspect="1"/>
          </p:cNvPicPr>
          <p:nvPr/>
        </p:nvPicPr>
        <p:blipFill>
          <a:blip r:embed="rId2"/>
          <a:srcRect t="9609" r="-1" b="12701"/>
          <a:stretch>
            <a:fillRect/>
          </a:stretch>
        </p:blipFill>
        <p:spPr>
          <a:xfrm>
            <a:off x="327547" y="321733"/>
            <a:ext cx="7058306" cy="4107392"/>
          </a:xfrm>
          <a:prstGeom prst="rect">
            <a:avLst/>
          </a:prstGeom>
        </p:spPr>
      </p:pic>
      <p:sp>
        <p:nvSpPr>
          <p:cNvPr id="12" name="Rectangle 11">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0D810569-C1E3-54B3-5171-9C798A5F7736}"/>
              </a:ext>
            </a:extLst>
          </p:cNvPr>
          <p:cNvSpPr>
            <a:spLocks noGrp="1" noChangeArrowheads="1"/>
          </p:cNvSpPr>
          <p:nvPr>
            <p:ph idx="1"/>
          </p:nvPr>
        </p:nvSpPr>
        <p:spPr bwMode="auto">
          <a:xfrm>
            <a:off x="8029319" y="917725"/>
            <a:ext cx="3424739" cy="485236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R="0" lvl="0" defTabSz="914400" rtl="1" eaLnBrk="0" fontAlgn="base" latinLnBrk="0" hangingPunct="0">
              <a:spcBef>
                <a:spcPct val="0"/>
              </a:spcBef>
              <a:spcAft>
                <a:spcPts val="600"/>
              </a:spcAft>
              <a:buClrTx/>
              <a:buSzTx/>
              <a:buFont typeface="Arial" panose="020B0604020202020204" pitchFamily="34" charset="0"/>
              <a:buChar char="•"/>
              <a:tabLst/>
            </a:pPr>
            <a:r>
              <a:rPr kumimoji="0" lang="ar-SA"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وُلد ميخائيل نعيمة عام 1889 في لبنان</a:t>
            </a:r>
            <a:r>
              <a:rPr kumimoji="0" lang="en-US"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a:t>
            </a:r>
            <a:endParaRPr kumimoji="0" lang="en-US" altLang="en-US" b="0" i="0" u="none" strike="noStrike" cap="none" normalizeH="0" baseline="0">
              <a:ln>
                <a:noFill/>
              </a:ln>
              <a:solidFill>
                <a:srgbClr val="FFFFFF"/>
              </a:solidFill>
              <a:effectLst/>
              <a:latin typeface="Arial" panose="020B0604020202020204" pitchFamily="34" charset="0"/>
            </a:endParaRPr>
          </a:p>
          <a:p>
            <a:pPr marR="0" lvl="0" defTabSz="914400" rtl="1" eaLnBrk="0" fontAlgn="base" latinLnBrk="0" hangingPunct="0">
              <a:spcBef>
                <a:spcPct val="0"/>
              </a:spcBef>
              <a:spcAft>
                <a:spcPts val="600"/>
              </a:spcAft>
              <a:buClrTx/>
              <a:buSzTx/>
              <a:buFont typeface="Arial" panose="020B0604020202020204" pitchFamily="34" charset="0"/>
              <a:buChar char="•"/>
              <a:tabLst/>
            </a:pPr>
            <a:r>
              <a:rPr kumimoji="0" lang="ar-SA"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يُعدّ أحد أهم أدباء المهجر، وعضواً بارزاً في "الرابطة القلمية" مع جبران خليل جبران</a:t>
            </a:r>
            <a:r>
              <a:rPr kumimoji="0" lang="en-US"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a:t>
            </a:r>
            <a:endParaRPr kumimoji="0" lang="en-US" altLang="en-US" b="0" i="0" u="none" strike="noStrike" cap="none" normalizeH="0" baseline="0">
              <a:ln>
                <a:noFill/>
              </a:ln>
              <a:solidFill>
                <a:srgbClr val="FFFFFF"/>
              </a:solidFill>
              <a:effectLst/>
              <a:latin typeface="Arial" panose="020B0604020202020204" pitchFamily="34" charset="0"/>
            </a:endParaRPr>
          </a:p>
          <a:p>
            <a:pPr marR="0" lvl="0" defTabSz="914400" rtl="1" eaLnBrk="0" fontAlgn="base" latinLnBrk="0" hangingPunct="0">
              <a:spcBef>
                <a:spcPct val="0"/>
              </a:spcBef>
              <a:spcAft>
                <a:spcPts val="600"/>
              </a:spcAft>
              <a:buClrTx/>
              <a:buSzTx/>
              <a:buFont typeface="Arial" panose="020B0604020202020204" pitchFamily="34" charset="0"/>
              <a:buChar char="•"/>
              <a:tabLst/>
            </a:pPr>
            <a:r>
              <a:rPr kumimoji="0" lang="ar-SA"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كتب قصصاً ومقالات وروايات ودراسات أدبية</a:t>
            </a:r>
            <a:r>
              <a:rPr kumimoji="0" lang="en-US"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a:t>
            </a:r>
            <a:endParaRPr kumimoji="0" lang="en-US" altLang="en-US" b="0" i="0" u="none" strike="noStrike" cap="none" normalizeH="0" baseline="0">
              <a:ln>
                <a:noFill/>
              </a:ln>
              <a:solidFill>
                <a:srgbClr val="FFFFFF"/>
              </a:solidFill>
              <a:effectLst/>
              <a:latin typeface="Arial" panose="020B0604020202020204" pitchFamily="34" charset="0"/>
            </a:endParaRPr>
          </a:p>
          <a:p>
            <a:pPr marR="0" lvl="0" defTabSz="914400" rtl="1" eaLnBrk="0" fontAlgn="base" latinLnBrk="0" hangingPunct="0">
              <a:spcBef>
                <a:spcPct val="0"/>
              </a:spcBef>
              <a:spcAft>
                <a:spcPts val="600"/>
              </a:spcAft>
              <a:buClrTx/>
              <a:buSzTx/>
              <a:buFont typeface="Arial" panose="020B0604020202020204" pitchFamily="34" charset="0"/>
              <a:buChar char="•"/>
              <a:tabLst/>
            </a:pPr>
            <a:r>
              <a:rPr kumimoji="0" lang="ar-SA"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يمتاز بأسلوبه العميق الذي يجمع بين الحكمة والبساطة والواقعية</a:t>
            </a:r>
            <a:r>
              <a:rPr kumimoji="0" lang="en-US" altLang="en-US" b="0" i="0" u="none" strike="noStrike" cap="none" normalizeH="0" baseline="0">
                <a:ln>
                  <a:noFill/>
                </a:ln>
                <a:solidFill>
                  <a:srgbClr val="FFFFFF"/>
                </a:solidFill>
                <a:effectLst/>
                <a:latin typeface="Arial" panose="020B0604020202020204" pitchFamily="34" charset="0"/>
                <a:cs typeface="Arial" panose="020B0604020202020204" pitchFamily="34" charset="0"/>
              </a:rPr>
              <a:t>.</a:t>
            </a:r>
            <a:endParaRPr kumimoji="0" lang="en-US" altLang="en-US" b="0" i="0" u="none" strike="noStrike" cap="none" normalizeH="0" baseline="0">
              <a:ln>
                <a:noFill/>
              </a:ln>
              <a:solidFill>
                <a:srgbClr val="FFFFFF"/>
              </a:solidFill>
              <a:effectLst/>
              <a:latin typeface="Arial" panose="020B0604020202020204" pitchFamily="34" charset="0"/>
            </a:endParaRPr>
          </a:p>
        </p:txBody>
      </p:sp>
    </p:spTree>
    <p:extLst>
      <p:ext uri="{BB962C8B-B14F-4D97-AF65-F5344CB8AC3E}">
        <p14:creationId xmlns:p14="http://schemas.microsoft.com/office/powerpoint/2010/main" val="399443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22EF6B-B638-AE39-EA50-9ED0A338967A}"/>
              </a:ext>
            </a:extLst>
          </p:cNvPr>
          <p:cNvSpPr>
            <a:spLocks noGrp="1"/>
          </p:cNvSpPr>
          <p:nvPr>
            <p:ph type="title"/>
          </p:nvPr>
        </p:nvSpPr>
        <p:spPr>
          <a:xfrm>
            <a:off x="643468" y="643467"/>
            <a:ext cx="3415612" cy="5571066"/>
          </a:xfrm>
        </p:spPr>
        <p:txBody>
          <a:bodyPr>
            <a:normAutofit/>
          </a:bodyPr>
          <a:lstStyle/>
          <a:p>
            <a:pPr marL="91440" marR="0" lvl="0" indent="-91440" defTabSz="914400" rtl="1" eaLnBrk="0" fontAlgn="base" latinLnBrk="0" hangingPunct="0">
              <a:spcBef>
                <a:spcPct val="0"/>
              </a:spcBef>
              <a:spcAft>
                <a:spcPct val="0"/>
              </a:spcAft>
              <a:tabLst/>
              <a:defRPr/>
            </a:pPr>
            <a:r>
              <a:rPr kumimoji="0" lang="ar-SA" altLang="en-US"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من أشهر مؤلفاته</a:t>
            </a:r>
            <a:endParaRPr lang="en-US">
              <a:solidFill>
                <a:srgbClr val="FFFFFF"/>
              </a:solidFill>
            </a:endParaRPr>
          </a:p>
        </p:txBody>
      </p:sp>
      <p:graphicFrame>
        <p:nvGraphicFramePr>
          <p:cNvPr id="6" name="Rectangle 1">
            <a:extLst>
              <a:ext uri="{FF2B5EF4-FFF2-40B4-BE49-F238E27FC236}">
                <a16:creationId xmlns:a16="http://schemas.microsoft.com/office/drawing/2014/main" id="{709FD5F2-4B41-503E-3185-517A5B4B6250}"/>
              </a:ext>
            </a:extLst>
          </p:cNvPr>
          <p:cNvGraphicFramePr>
            <a:graphicFrameLocks noGrp="1"/>
          </p:cNvGraphicFramePr>
          <p:nvPr>
            <p:ph idx="1"/>
            <p:extLst>
              <p:ext uri="{D42A27DB-BD31-4B8C-83A1-F6EECF244321}">
                <p14:modId xmlns:p14="http://schemas.microsoft.com/office/powerpoint/2010/main" val="4183923786"/>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0553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FA57C8-7939-1443-48DE-A38A7004ADF3}"/>
              </a:ext>
            </a:extLst>
          </p:cNvPr>
          <p:cNvSpPr>
            <a:spLocks noGrp="1"/>
          </p:cNvSpPr>
          <p:nvPr>
            <p:ph type="title"/>
          </p:nvPr>
        </p:nvSpPr>
        <p:spPr>
          <a:xfrm>
            <a:off x="643468" y="643467"/>
            <a:ext cx="3415612" cy="5571066"/>
          </a:xfrm>
        </p:spPr>
        <p:txBody>
          <a:bodyPr>
            <a:normAutofit/>
          </a:bodyPr>
          <a:lstStyle/>
          <a:p>
            <a:r>
              <a:rPr lang="ar-JO">
                <a:solidFill>
                  <a:srgbClr val="FFFFFF"/>
                </a:solidFill>
              </a:rPr>
              <a:t>ملخص القصة</a:t>
            </a:r>
            <a:endParaRPr lang="en-US">
              <a:solidFill>
                <a:srgbClr val="FFFFFF"/>
              </a:solidFill>
            </a:endParaRPr>
          </a:p>
        </p:txBody>
      </p:sp>
      <p:graphicFrame>
        <p:nvGraphicFramePr>
          <p:cNvPr id="5" name="Content Placeholder 2">
            <a:extLst>
              <a:ext uri="{FF2B5EF4-FFF2-40B4-BE49-F238E27FC236}">
                <a16:creationId xmlns:a16="http://schemas.microsoft.com/office/drawing/2014/main" id="{E4E6997F-08E5-7A16-488A-53DBD84840E1}"/>
              </a:ext>
            </a:extLst>
          </p:cNvPr>
          <p:cNvGraphicFramePr>
            <a:graphicFrameLocks noGrp="1"/>
          </p:cNvGraphicFramePr>
          <p:nvPr>
            <p:ph idx="1"/>
            <p:extLst>
              <p:ext uri="{D42A27DB-BD31-4B8C-83A1-F6EECF244321}">
                <p14:modId xmlns:p14="http://schemas.microsoft.com/office/powerpoint/2010/main" val="2852986999"/>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2471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E0EF91-C374-DE45-AE83-586846C7B80A}"/>
              </a:ext>
            </a:extLst>
          </p:cNvPr>
          <p:cNvSpPr>
            <a:spLocks noGrp="1"/>
          </p:cNvSpPr>
          <p:nvPr>
            <p:ph type="title"/>
          </p:nvPr>
        </p:nvSpPr>
        <p:spPr>
          <a:xfrm>
            <a:off x="643468" y="643467"/>
            <a:ext cx="3415612" cy="5571066"/>
          </a:xfrm>
        </p:spPr>
        <p:txBody>
          <a:bodyPr>
            <a:normAutofit/>
          </a:bodyPr>
          <a:lstStyle/>
          <a:p>
            <a:r>
              <a:rPr lang="ar-JO">
                <a:solidFill>
                  <a:srgbClr val="FFFFFF"/>
                </a:solidFill>
              </a:rPr>
              <a:t>الشخصيات الرئيسية</a:t>
            </a:r>
            <a:endParaRPr lang="en-US">
              <a:solidFill>
                <a:srgbClr val="FFFFFF"/>
              </a:solidFill>
            </a:endParaRPr>
          </a:p>
        </p:txBody>
      </p:sp>
      <p:graphicFrame>
        <p:nvGraphicFramePr>
          <p:cNvPr id="5" name="Content Placeholder 2">
            <a:extLst>
              <a:ext uri="{FF2B5EF4-FFF2-40B4-BE49-F238E27FC236}">
                <a16:creationId xmlns:a16="http://schemas.microsoft.com/office/drawing/2014/main" id="{A35D4CF0-4D65-E721-2B64-357B6670B341}"/>
              </a:ext>
            </a:extLst>
          </p:cNvPr>
          <p:cNvGraphicFramePr>
            <a:graphicFrameLocks noGrp="1"/>
          </p:cNvGraphicFramePr>
          <p:nvPr>
            <p:ph idx="1"/>
            <p:extLst>
              <p:ext uri="{D42A27DB-BD31-4B8C-83A1-F6EECF244321}">
                <p14:modId xmlns:p14="http://schemas.microsoft.com/office/powerpoint/2010/main" val="376068541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097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7785C5-0164-D430-1913-BB12A9FAC8A9}"/>
              </a:ext>
            </a:extLst>
          </p:cNvPr>
          <p:cNvSpPr>
            <a:spLocks noGrp="1"/>
          </p:cNvSpPr>
          <p:nvPr>
            <p:ph type="title"/>
          </p:nvPr>
        </p:nvSpPr>
        <p:spPr>
          <a:xfrm>
            <a:off x="643468" y="643467"/>
            <a:ext cx="3415612" cy="5571066"/>
          </a:xfrm>
        </p:spPr>
        <p:txBody>
          <a:bodyPr>
            <a:normAutofit/>
          </a:bodyPr>
          <a:lstStyle/>
          <a:p>
            <a:r>
              <a:rPr lang="ar-JO" dirty="0">
                <a:solidFill>
                  <a:srgbClr val="FFFFFF"/>
                </a:solidFill>
              </a:rPr>
              <a:t>أفكار و رسائل القصة</a:t>
            </a:r>
            <a:endParaRPr lang="en-US" dirty="0">
              <a:solidFill>
                <a:srgbClr val="FFFFFF"/>
              </a:solidFill>
            </a:endParaRPr>
          </a:p>
        </p:txBody>
      </p:sp>
      <p:graphicFrame>
        <p:nvGraphicFramePr>
          <p:cNvPr id="6" name="Rectangle 1">
            <a:extLst>
              <a:ext uri="{FF2B5EF4-FFF2-40B4-BE49-F238E27FC236}">
                <a16:creationId xmlns:a16="http://schemas.microsoft.com/office/drawing/2014/main" id="{3F6FCD18-3A52-18A1-4F54-BC71A9893338}"/>
              </a:ext>
            </a:extLst>
          </p:cNvPr>
          <p:cNvGraphicFramePr>
            <a:graphicFrameLocks noGrp="1"/>
          </p:cNvGraphicFramePr>
          <p:nvPr>
            <p:ph idx="1"/>
            <p:extLst>
              <p:ext uri="{D42A27DB-BD31-4B8C-83A1-F6EECF244321}">
                <p14:modId xmlns:p14="http://schemas.microsoft.com/office/powerpoint/2010/main" val="3586346577"/>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001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4AA40-24AD-417F-9781-1AB7FCC73E5B}"/>
              </a:ext>
            </a:extLst>
          </p:cNvPr>
          <p:cNvSpPr>
            <a:spLocks noGrp="1"/>
          </p:cNvSpPr>
          <p:nvPr>
            <p:ph type="title"/>
          </p:nvPr>
        </p:nvSpPr>
        <p:spPr>
          <a:xfrm>
            <a:off x="1024128" y="585216"/>
            <a:ext cx="9720072" cy="1499616"/>
          </a:xfrm>
        </p:spPr>
        <p:txBody>
          <a:bodyPr>
            <a:normAutofit/>
          </a:bodyPr>
          <a:lstStyle/>
          <a:p>
            <a:pPr rtl="1"/>
            <a:r>
              <a:rPr lang="ar-JO" dirty="0"/>
              <a:t>عبارات جميلة مستوحاة من القصة</a:t>
            </a:r>
            <a:endParaRPr lang="en-US"/>
          </a:p>
        </p:txBody>
      </p:sp>
      <p:graphicFrame>
        <p:nvGraphicFramePr>
          <p:cNvPr id="6" name="Rectangle 1">
            <a:extLst>
              <a:ext uri="{FF2B5EF4-FFF2-40B4-BE49-F238E27FC236}">
                <a16:creationId xmlns:a16="http://schemas.microsoft.com/office/drawing/2014/main" id="{FA12D0AC-456B-0C29-BC03-0D7C30ACF3E5}"/>
              </a:ext>
            </a:extLst>
          </p:cNvPr>
          <p:cNvGraphicFramePr>
            <a:graphicFrameLocks noGrp="1"/>
          </p:cNvGraphicFramePr>
          <p:nvPr>
            <p:ph idx="1"/>
            <p:extLst>
              <p:ext uri="{D42A27DB-BD31-4B8C-83A1-F6EECF244321}">
                <p14:modId xmlns:p14="http://schemas.microsoft.com/office/powerpoint/2010/main" val="683790116"/>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8643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E7A3056-9B88-444B-94DA-40B0F2C6E2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83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3CD0FF-823A-58FE-D091-D96FD00A7B04}"/>
              </a:ext>
            </a:extLst>
          </p:cNvPr>
          <p:cNvSpPr>
            <a:spLocks noGrp="1"/>
          </p:cNvSpPr>
          <p:nvPr>
            <p:ph type="title"/>
          </p:nvPr>
        </p:nvSpPr>
        <p:spPr>
          <a:xfrm>
            <a:off x="0" y="585215"/>
            <a:ext cx="5998029" cy="1677467"/>
          </a:xfrm>
        </p:spPr>
        <p:txBody>
          <a:bodyPr>
            <a:normAutofit/>
          </a:bodyPr>
          <a:lstStyle/>
          <a:p>
            <a:pPr rtl="1"/>
            <a:r>
              <a:rPr lang="ar-JO" sz="4400" dirty="0"/>
              <a:t>رأيي الشخصي في القصة</a:t>
            </a:r>
            <a:endParaRPr lang="en-US" sz="4400" dirty="0"/>
          </a:p>
        </p:txBody>
      </p:sp>
      <p:cxnSp>
        <p:nvCxnSpPr>
          <p:cNvPr id="10" name="Straight Connector 9">
            <a:extLst>
              <a:ext uri="{FF2B5EF4-FFF2-40B4-BE49-F238E27FC236}">
                <a16:creationId xmlns:a16="http://schemas.microsoft.com/office/drawing/2014/main" id="{6820BD55-A71A-48C6-B0F7-235147F39DE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2423548"/>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07EEC91-AA32-19A9-ADD7-0E403C959C70}"/>
              </a:ext>
            </a:extLst>
          </p:cNvPr>
          <p:cNvSpPr>
            <a:spLocks noGrp="1"/>
          </p:cNvSpPr>
          <p:nvPr>
            <p:ph idx="1"/>
          </p:nvPr>
        </p:nvSpPr>
        <p:spPr>
          <a:xfrm>
            <a:off x="-65925" y="2847897"/>
            <a:ext cx="5344886" cy="3724944"/>
          </a:xfrm>
        </p:spPr>
        <p:txBody>
          <a:bodyPr>
            <a:normAutofit/>
          </a:bodyPr>
          <a:lstStyle/>
          <a:p>
            <a:pPr algn="r" rtl="1"/>
            <a:r>
              <a:rPr lang="ar-JO" sz="2000" dirty="0"/>
              <a:t>قصة "الخبز" من القصص المؤثرة التي تُشعر القارئ بقيمة النعمة التي يمتلكها. أعجبتني لأنها تُظهر التفاوت بين الناس بطريقة إنسانية، وتعلمنا احترام الطعام وعدم التبذير، وتذكرنا بأن هناك من يحلم بما نرميه دون تفكير.</a:t>
            </a:r>
            <a:endParaRPr lang="en-US" sz="2000" dirty="0"/>
          </a:p>
        </p:txBody>
      </p:sp>
      <p:sp>
        <p:nvSpPr>
          <p:cNvPr id="12" name="Rectangle 11">
            <a:extLst>
              <a:ext uri="{FF2B5EF4-FFF2-40B4-BE49-F238E27FC236}">
                <a16:creationId xmlns:a16="http://schemas.microsoft.com/office/drawing/2014/main" id="{DA215CF0-5E5E-4D2E-B3AE-366652A368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6350" ty="-101600" sx="70000" sy="7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3233663275"/>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52</TotalTime>
  <Words>390</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Tw Cen MT</vt:lpstr>
      <vt:lpstr>Tw Cen MT Condensed</vt:lpstr>
      <vt:lpstr>Wingdings 3</vt:lpstr>
      <vt:lpstr>Integral</vt:lpstr>
      <vt:lpstr>عنوان القصة:الخبز</vt:lpstr>
      <vt:lpstr>ميخائيل نعيمة</vt:lpstr>
      <vt:lpstr>عن الكاتب</vt:lpstr>
      <vt:lpstr>من أشهر مؤلفاته</vt:lpstr>
      <vt:lpstr>ملخص القصة</vt:lpstr>
      <vt:lpstr>الشخصيات الرئيسية</vt:lpstr>
      <vt:lpstr>أفكار و رسائل القصة</vt:lpstr>
      <vt:lpstr>عبارات جميلة مستوحاة من القصة</vt:lpstr>
      <vt:lpstr>رأيي الشخصي في القصة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Dima Al Farah</dc:creator>
  <cp:lastModifiedBy>Dima Al Farah</cp:lastModifiedBy>
  <cp:revision>1</cp:revision>
  <dcterms:created xsi:type="dcterms:W3CDTF">2025-11-20T15:46:22Z</dcterms:created>
  <dcterms:modified xsi:type="dcterms:W3CDTF">2025-11-20T16:39:22Z</dcterms:modified>
</cp:coreProperties>
</file>