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617" y="782833"/>
            <a:ext cx="4715692" cy="5091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القديسة ماري الفونسين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849087" y="4715691"/>
            <a:ext cx="3344090" cy="914400"/>
          </a:xfrm>
        </p:spPr>
        <p:txBody>
          <a:bodyPr>
            <a:normAutofit/>
          </a:bodyPr>
          <a:lstStyle/>
          <a:p>
            <a:r>
              <a:rPr lang="ar-JO" dirty="0" smtClean="0"/>
              <a:t>ليث الزريقات خامس 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من هي القديسة ماري </a:t>
            </a:r>
            <a:r>
              <a:rPr lang="ar-JO" dirty="0" err="1"/>
              <a:t>ألفونسين</a:t>
            </a:r>
            <a:r>
              <a:rPr lang="ar-JO" dirty="0"/>
              <a:t>؟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5700" y="2603500"/>
            <a:ext cx="4824413" cy="3111500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/>
            <a:r>
              <a:rPr lang="ar-JO" dirty="0"/>
              <a:t>اسمها قبل الرهبنة: </a:t>
            </a:r>
            <a:r>
              <a:rPr lang="ar-JO" b="1" dirty="0"/>
              <a:t>سلطانة دانيال </a:t>
            </a:r>
            <a:r>
              <a:rPr lang="ar-JO" b="1" dirty="0" smtClean="0"/>
              <a:t>غطّاس</a:t>
            </a:r>
            <a:endParaRPr lang="en-US" b="1" dirty="0" smtClean="0"/>
          </a:p>
          <a:p>
            <a:pPr algn="r"/>
            <a:r>
              <a:rPr lang="ar-JO" dirty="0"/>
              <a:t>ولدت في: </a:t>
            </a:r>
            <a:r>
              <a:rPr lang="ar-JO" b="1" dirty="0"/>
              <a:t>القدس – سنة </a:t>
            </a:r>
            <a:r>
              <a:rPr lang="ar-JO" b="1" dirty="0" smtClean="0"/>
              <a:t>1843</a:t>
            </a:r>
            <a:endParaRPr lang="en-US" b="1" dirty="0" smtClean="0"/>
          </a:p>
          <a:p>
            <a:pPr marL="0" indent="0" algn="r">
              <a:buNone/>
            </a:pPr>
            <a:r>
              <a:rPr lang="ar-JO" dirty="0"/>
              <a:t>حبت منذ طفولتها</a:t>
            </a:r>
            <a:r>
              <a:rPr lang="ar-JO" dirty="0" smtClean="0"/>
              <a:t>:</a:t>
            </a:r>
            <a:endParaRPr lang="en-US" dirty="0" smtClean="0"/>
          </a:p>
          <a:p>
            <a:pPr algn="r">
              <a:buFontTx/>
              <a:buChar char="-"/>
            </a:pPr>
            <a:r>
              <a:rPr lang="ar-JO" dirty="0" smtClean="0"/>
              <a:t>مساعدة الفقراء</a:t>
            </a:r>
            <a:endParaRPr lang="en-US" dirty="0" smtClean="0"/>
          </a:p>
          <a:p>
            <a:pPr algn="r">
              <a:buFontTx/>
              <a:buChar char="-"/>
            </a:pPr>
            <a:r>
              <a:rPr lang="ar-JO" dirty="0" smtClean="0"/>
              <a:t>الصلاة</a:t>
            </a:r>
            <a:endParaRPr lang="en-US" dirty="0" smtClean="0"/>
          </a:p>
          <a:p>
            <a:pPr algn="r">
              <a:buFontTx/>
              <a:buChar char="-"/>
            </a:pPr>
            <a:r>
              <a:rPr lang="ar-JO" dirty="0"/>
              <a:t>خدمة الناس مع </a:t>
            </a:r>
            <a:r>
              <a:rPr lang="ar-JO" dirty="0" smtClean="0"/>
              <a:t>والدتها</a:t>
            </a:r>
            <a:endParaRPr lang="en-US" dirty="0" smtClean="0"/>
          </a:p>
          <a:p>
            <a:pPr algn="r">
              <a:buFontTx/>
              <a:buChar char="-"/>
            </a:pPr>
            <a:r>
              <a:rPr lang="ar-JO" dirty="0"/>
              <a:t>قررت أن تصبح راهبة لأنها أرادت أن تكرّس حياتها لخدمة الله والناس.</a:t>
            </a:r>
          </a:p>
          <a:p>
            <a:pPr algn="r">
              <a:buFontTx/>
              <a:buChar char="-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417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خدمتها وإيمانها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606040"/>
            <a:ext cx="5637212" cy="3413761"/>
          </a:xfrm>
        </p:spPr>
        <p:txBody>
          <a:bodyPr>
            <a:normAutofit fontScale="92500" lnSpcReduction="20000"/>
          </a:bodyPr>
          <a:lstStyle/>
          <a:p>
            <a:r>
              <a:rPr lang="ar-JO" dirty="0"/>
              <a:t>كانت تخدم الناس بمحبة </a:t>
            </a:r>
            <a:r>
              <a:rPr lang="ar-JO" dirty="0" smtClean="0"/>
              <a:t>وهدوء.</a:t>
            </a:r>
            <a:endParaRPr lang="en-US" dirty="0"/>
          </a:p>
          <a:p>
            <a:r>
              <a:rPr lang="ar-JO" dirty="0" smtClean="0"/>
              <a:t>كانت </a:t>
            </a:r>
            <a:r>
              <a:rPr lang="ar-JO" dirty="0"/>
              <a:t>تعلّم الأطفال </a:t>
            </a:r>
            <a:endParaRPr lang="en-US" dirty="0" smtClean="0"/>
          </a:p>
          <a:p>
            <a:r>
              <a:rPr lang="ar-JO" dirty="0" smtClean="0"/>
              <a:t>وتزور </a:t>
            </a:r>
            <a:r>
              <a:rPr lang="ar-JO" dirty="0"/>
              <a:t>المرضى وتشجع الناس على </a:t>
            </a:r>
            <a:r>
              <a:rPr lang="ar-JO" dirty="0" smtClean="0"/>
              <a:t>الصلاة</a:t>
            </a:r>
            <a:endParaRPr lang="en-US" dirty="0"/>
          </a:p>
          <a:p>
            <a:r>
              <a:rPr lang="ar-JO" dirty="0"/>
              <a:t>تميزت القديسة بعدة صفات، منها:</a:t>
            </a:r>
          </a:p>
          <a:p>
            <a:r>
              <a:rPr lang="ar-JO" b="1" dirty="0"/>
              <a:t>الهدوء</a:t>
            </a:r>
            <a:endParaRPr lang="ar-JO" dirty="0"/>
          </a:p>
          <a:p>
            <a:r>
              <a:rPr lang="ar-JO" b="1" dirty="0"/>
              <a:t>المحبة</a:t>
            </a:r>
            <a:endParaRPr lang="ar-JO" dirty="0"/>
          </a:p>
          <a:p>
            <a:r>
              <a:rPr lang="ar-JO" b="1" dirty="0"/>
              <a:t>الصبر</a:t>
            </a:r>
            <a:endParaRPr lang="ar-JO" dirty="0"/>
          </a:p>
          <a:p>
            <a:r>
              <a:rPr lang="ar-JO" b="1" dirty="0"/>
              <a:t>الإيمان العميق</a:t>
            </a:r>
            <a:endParaRPr lang="ar-JO" dirty="0"/>
          </a:p>
          <a:p>
            <a:r>
              <a:rPr lang="ar-JO" b="1" dirty="0"/>
              <a:t>خدمة الجميع دون تمييز</a:t>
            </a:r>
            <a:endParaRPr lang="ar-JO" dirty="0"/>
          </a:p>
          <a:p>
            <a:r>
              <a:rPr lang="ar-JO" dirty="0" smtClean="0"/>
              <a:t>.كانت </a:t>
            </a:r>
            <a:r>
              <a:rPr lang="ar-JO" dirty="0"/>
              <a:t>تتميز باللطف والمحبة والصبر.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680" y="2210752"/>
            <a:ext cx="5143500" cy="43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أقوالها وأفكارها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ar-JO" dirty="0" smtClean="0"/>
              <a:t>من </a:t>
            </a:r>
            <a:r>
              <a:rPr lang="ar-JO" dirty="0"/>
              <a:t>أقوالها الجميلة التي أعجبتني</a:t>
            </a:r>
            <a:r>
              <a:rPr lang="ar-JO" dirty="0" smtClean="0"/>
              <a:t>:</a:t>
            </a:r>
            <a:endParaRPr lang="en-US" dirty="0" smtClean="0"/>
          </a:p>
          <a:p>
            <a:r>
              <a:rPr lang="ar-JO" dirty="0"/>
              <a:t/>
            </a:r>
            <a:br>
              <a:rPr lang="ar-JO" dirty="0"/>
            </a:br>
            <a:r>
              <a:rPr lang="ar-JO" b="1" dirty="0"/>
              <a:t>“اعمل الخير بصمت، فالله وحده يراه.”</a:t>
            </a:r>
            <a:endParaRPr lang="ar-JO" dirty="0"/>
          </a:p>
          <a:p>
            <a:r>
              <a:rPr lang="ar-JO" dirty="0"/>
              <a:t>يمكنني أن أطبّق هذا القول في حياتي بأن أساعد الآخرين دون أن أنتظر الشكر، وأن أفعل الخير لأنني أحب الله والناس، وليس لأجل المظاهر.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712" y="2603500"/>
            <a:ext cx="4163197" cy="36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8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شكرا</a:t>
            </a:r>
            <a:br>
              <a:rPr lang="ar-JO" dirty="0" smtClean="0"/>
            </a:br>
            <a:r>
              <a:rPr lang="ar-JO" dirty="0" smtClean="0"/>
              <a:t>ليث الزريقات </a:t>
            </a:r>
            <a:br>
              <a:rPr lang="ar-JO" dirty="0" smtClean="0"/>
            </a:br>
            <a:r>
              <a:rPr lang="ar-JO" dirty="0" smtClean="0"/>
              <a:t>خامس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7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48</TotalTime>
  <Words>100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Times New Roman</vt:lpstr>
      <vt:lpstr>Wingdings 3</vt:lpstr>
      <vt:lpstr>Ion Boardroom</vt:lpstr>
      <vt:lpstr>القديسة ماري الفونسين</vt:lpstr>
      <vt:lpstr>من هي القديسة ماري ألفونسين؟</vt:lpstr>
      <vt:lpstr>خدمتها وإيمانها</vt:lpstr>
      <vt:lpstr>أقوالها وأفكارها</vt:lpstr>
      <vt:lpstr>شكرا ليث الزريقات  خامس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القديسة ماري الفونسين</dc:title>
  <dc:creator>user</dc:creator>
  <cp:lastModifiedBy>user</cp:lastModifiedBy>
  <cp:revision>7</cp:revision>
  <dcterms:created xsi:type="dcterms:W3CDTF">2025-11-21T09:43:54Z</dcterms:created>
  <dcterms:modified xsi:type="dcterms:W3CDTF">2025-11-21T10:32:09Z</dcterms:modified>
</cp:coreProperties>
</file>