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ppt/ink/ink1.xml" ContentType="application/inkml+xml"/>
  <Override PartName="/ppt/ink/ink2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9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346" autoAdjust="0"/>
    <p:restoredTop sz="94660"/>
  </p:normalViewPr>
  <p:slideViewPr>
    <p:cSldViewPr snapToGrid="0">
      <p:cViewPr varScale="1">
        <p:scale>
          <a:sx n="78" d="100"/>
          <a:sy n="78" d="100"/>
        </p:scale>
        <p:origin x="773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40E20FA-E60B-4E7D-85C4-F1B26A634066}" type="doc">
      <dgm:prSet loTypeId="urn:microsoft.com/office/officeart/2005/8/layout/vList5" loCatId="list" qsTypeId="urn:microsoft.com/office/officeart/2005/8/quickstyle/simple4" qsCatId="simple" csTypeId="urn:microsoft.com/office/officeart/2005/8/colors/accent0_3" csCatId="mainScheme" phldr="1"/>
      <dgm:spPr/>
      <dgm:t>
        <a:bodyPr/>
        <a:lstStyle/>
        <a:p>
          <a:endParaRPr lang="en-US"/>
        </a:p>
      </dgm:t>
    </dgm:pt>
    <dgm:pt modelId="{711EC4BB-C77D-4AFC-8E07-689DB39E56EC}">
      <dgm:prSet custT="1"/>
      <dgm:spPr>
        <a:solidFill>
          <a:schemeClr val="bg1"/>
        </a:solidFill>
      </dgm:spPr>
      <dgm:t>
        <a:bodyPr/>
        <a:lstStyle/>
        <a:p>
          <a:r>
            <a:rPr lang="ar-JO" sz="2000" b="1" i="0" dirty="0">
              <a:solidFill>
                <a:schemeClr val="tx1"/>
              </a:solidFill>
            </a:rPr>
            <a:t>من هي القديسة ماري ألفونسين؟ </a:t>
          </a:r>
          <a:br>
            <a:rPr lang="ar-JO" sz="1200" b="0" i="0" dirty="0"/>
          </a:br>
          <a:endParaRPr lang="en-US" sz="1200" dirty="0"/>
        </a:p>
      </dgm:t>
    </dgm:pt>
    <dgm:pt modelId="{E05A83BA-3462-4854-9476-F7859D69CDC6}" type="parTrans" cxnId="{18082584-C1CF-4ED8-8276-CB00D2B153A1}">
      <dgm:prSet/>
      <dgm:spPr/>
      <dgm:t>
        <a:bodyPr/>
        <a:lstStyle/>
        <a:p>
          <a:endParaRPr lang="en-US"/>
        </a:p>
      </dgm:t>
    </dgm:pt>
    <dgm:pt modelId="{854889D6-9C61-41EA-A0BF-8CC4D81BC526}" type="sibTrans" cxnId="{18082584-C1CF-4ED8-8276-CB00D2B153A1}">
      <dgm:prSet/>
      <dgm:spPr/>
      <dgm:t>
        <a:bodyPr/>
        <a:lstStyle/>
        <a:p>
          <a:endParaRPr lang="en-US"/>
        </a:p>
      </dgm:t>
    </dgm:pt>
    <dgm:pt modelId="{DB5ABD0B-7939-4B86-88F1-878554EA46D7}">
      <dgm:prSet custT="1"/>
      <dgm:spPr>
        <a:solidFill>
          <a:schemeClr val="bg1"/>
        </a:solidFill>
      </dgm:spPr>
      <dgm:t>
        <a:bodyPr/>
        <a:lstStyle/>
        <a:p>
          <a:r>
            <a:rPr lang="ar-JO" sz="2000" b="1" i="0" dirty="0">
              <a:solidFill>
                <a:schemeClr val="tx1"/>
              </a:solidFill>
            </a:rPr>
            <a:t>اسمها الرهباني</a:t>
          </a:r>
        </a:p>
        <a:p>
          <a:r>
            <a:rPr lang="ar-JO" sz="1200" b="0" i="0" dirty="0"/>
            <a:t> </a:t>
          </a:r>
          <a:r>
            <a:rPr lang="ar-JO" sz="1800" b="0" i="0" dirty="0">
              <a:solidFill>
                <a:schemeClr val="tx1"/>
              </a:solidFill>
            </a:rPr>
            <a:t>ماري ألفونسين غطّاس</a:t>
          </a:r>
          <a:endParaRPr lang="en-US" sz="1800" dirty="0">
            <a:solidFill>
              <a:schemeClr val="tx1"/>
            </a:solidFill>
          </a:endParaRPr>
        </a:p>
      </dgm:t>
    </dgm:pt>
    <dgm:pt modelId="{FB33B79E-4763-4B51-ABE8-E5D435031C16}" type="parTrans" cxnId="{9AA921ED-5E65-4131-85D4-7EB9CDF4211B}">
      <dgm:prSet/>
      <dgm:spPr/>
      <dgm:t>
        <a:bodyPr/>
        <a:lstStyle/>
        <a:p>
          <a:endParaRPr lang="en-US"/>
        </a:p>
      </dgm:t>
    </dgm:pt>
    <dgm:pt modelId="{FEFB7EEF-93D9-401F-9812-8D389396406F}" type="sibTrans" cxnId="{9AA921ED-5E65-4131-85D4-7EB9CDF4211B}">
      <dgm:prSet/>
      <dgm:spPr/>
      <dgm:t>
        <a:bodyPr/>
        <a:lstStyle/>
        <a:p>
          <a:endParaRPr lang="en-US"/>
        </a:p>
      </dgm:t>
    </dgm:pt>
    <dgm:pt modelId="{39A81423-CF24-4C16-B09A-15AAB2E2729B}">
      <dgm:prSet custT="1"/>
      <dgm:spPr>
        <a:solidFill>
          <a:schemeClr val="bg1"/>
        </a:solidFill>
      </dgm:spPr>
      <dgm:t>
        <a:bodyPr/>
        <a:lstStyle/>
        <a:p>
          <a:r>
            <a:rPr lang="ar-JO" sz="2000" b="1" i="0" dirty="0">
              <a:solidFill>
                <a:schemeClr val="tx1"/>
              </a:solidFill>
            </a:rPr>
            <a:t>ولادتها</a:t>
          </a:r>
        </a:p>
        <a:p>
          <a:r>
            <a:rPr lang="ar-JO" sz="1800" b="0" i="0" dirty="0">
              <a:solidFill>
                <a:schemeClr val="tx1"/>
              </a:solidFill>
            </a:rPr>
            <a:t>4 تشرين الأول 1843 في القدس</a:t>
          </a:r>
          <a:endParaRPr lang="en-US" sz="1800" dirty="0">
            <a:solidFill>
              <a:schemeClr val="tx1"/>
            </a:solidFill>
          </a:endParaRPr>
        </a:p>
      </dgm:t>
    </dgm:pt>
    <dgm:pt modelId="{8C1A41B7-8C51-4C41-B34E-2BD830DEDD84}" type="parTrans" cxnId="{D097857E-2AA9-4352-98E8-A5909FFB3C6C}">
      <dgm:prSet/>
      <dgm:spPr/>
      <dgm:t>
        <a:bodyPr/>
        <a:lstStyle/>
        <a:p>
          <a:endParaRPr lang="en-US"/>
        </a:p>
      </dgm:t>
    </dgm:pt>
    <dgm:pt modelId="{B1D44916-E416-4654-A73C-F1FADF04E4BD}" type="sibTrans" cxnId="{D097857E-2AA9-4352-98E8-A5909FFB3C6C}">
      <dgm:prSet/>
      <dgm:spPr/>
      <dgm:t>
        <a:bodyPr/>
        <a:lstStyle/>
        <a:p>
          <a:endParaRPr lang="en-US"/>
        </a:p>
      </dgm:t>
    </dgm:pt>
    <dgm:pt modelId="{3D24B92B-40DB-4E41-B7CC-27B5E6044487}">
      <dgm:prSet custT="1"/>
      <dgm:spPr>
        <a:solidFill>
          <a:schemeClr val="bg1"/>
        </a:solidFill>
      </dgm:spPr>
      <dgm:t>
        <a:bodyPr/>
        <a:lstStyle/>
        <a:p>
          <a:r>
            <a:rPr lang="ar-JO" sz="2000" b="1" i="0" dirty="0">
              <a:solidFill>
                <a:schemeClr val="tx1"/>
              </a:solidFill>
            </a:rPr>
            <a:t>وفاتها</a:t>
          </a:r>
        </a:p>
        <a:p>
          <a:r>
            <a:rPr lang="ar-JO" sz="1200" b="1" i="0" dirty="0"/>
            <a:t> </a:t>
          </a:r>
          <a:r>
            <a:rPr lang="ar-JO" sz="1800" b="0" i="0" dirty="0">
              <a:solidFill>
                <a:schemeClr val="tx1"/>
              </a:solidFill>
            </a:rPr>
            <a:t>25 آذار 1927 في عين كارم</a:t>
          </a:r>
          <a:endParaRPr lang="en-US" sz="1800" dirty="0">
            <a:solidFill>
              <a:schemeClr val="tx1"/>
            </a:solidFill>
          </a:endParaRPr>
        </a:p>
      </dgm:t>
    </dgm:pt>
    <dgm:pt modelId="{2FABDF01-BF15-4D94-9038-AC188D8F4BD5}" type="parTrans" cxnId="{7AA8DFD0-71EF-45A5-A55C-FDD4C0779EBC}">
      <dgm:prSet/>
      <dgm:spPr/>
      <dgm:t>
        <a:bodyPr/>
        <a:lstStyle/>
        <a:p>
          <a:endParaRPr lang="en-US"/>
        </a:p>
      </dgm:t>
    </dgm:pt>
    <dgm:pt modelId="{1A802D14-2823-4158-8FAE-397917CEC3C6}" type="sibTrans" cxnId="{7AA8DFD0-71EF-45A5-A55C-FDD4C0779EBC}">
      <dgm:prSet/>
      <dgm:spPr/>
      <dgm:t>
        <a:bodyPr/>
        <a:lstStyle/>
        <a:p>
          <a:endParaRPr lang="en-US"/>
        </a:p>
      </dgm:t>
    </dgm:pt>
    <dgm:pt modelId="{A46B878C-83F0-458A-B26B-81E3A49392E6}">
      <dgm:prSet custT="1"/>
      <dgm:spPr>
        <a:solidFill>
          <a:schemeClr val="bg1"/>
        </a:solidFill>
      </dgm:spPr>
      <dgm:t>
        <a:bodyPr/>
        <a:lstStyle/>
        <a:p>
          <a:r>
            <a:rPr lang="ar-JO" sz="2000" b="1" i="0" dirty="0">
              <a:solidFill>
                <a:schemeClr val="tx1"/>
              </a:solidFill>
            </a:rPr>
            <a:t>إعلان قداستها</a:t>
          </a:r>
          <a:endParaRPr lang="ar-JO" sz="1800" b="1" i="0" dirty="0">
            <a:solidFill>
              <a:schemeClr val="tx1"/>
            </a:solidFill>
          </a:endParaRPr>
        </a:p>
        <a:p>
          <a:r>
            <a:rPr lang="ar-JO" sz="1800" b="0" i="0" dirty="0">
              <a:solidFill>
                <a:schemeClr val="tx1"/>
              </a:solidFill>
            </a:rPr>
            <a:t>سنة 2015 في الفاتيكان </a:t>
          </a:r>
          <a:r>
            <a:rPr lang="ar-JO" sz="1800" dirty="0">
              <a:solidFill>
                <a:schemeClr val="tx1"/>
              </a:solidFill>
            </a:rPr>
            <a:t> بواسطة البابا فرنسيس</a:t>
          </a:r>
          <a:r>
            <a:rPr lang="ar-JO" sz="1800" b="0" i="0" dirty="0">
              <a:solidFill>
                <a:schemeClr val="tx1"/>
              </a:solidFill>
            </a:rPr>
            <a:t>.</a:t>
          </a:r>
          <a:endParaRPr lang="en-US" sz="1800" dirty="0">
            <a:solidFill>
              <a:schemeClr val="tx1"/>
            </a:solidFill>
          </a:endParaRPr>
        </a:p>
      </dgm:t>
    </dgm:pt>
    <dgm:pt modelId="{1903FA57-2928-4A14-AC9F-7FF89EC60218}" type="parTrans" cxnId="{DD8E12E6-665F-4E40-82C3-A6A4B3A1DEF8}">
      <dgm:prSet/>
      <dgm:spPr/>
      <dgm:t>
        <a:bodyPr/>
        <a:lstStyle/>
        <a:p>
          <a:endParaRPr lang="en-US"/>
        </a:p>
      </dgm:t>
    </dgm:pt>
    <dgm:pt modelId="{5B5B4199-7887-451F-956B-F8FB1F00900B}" type="sibTrans" cxnId="{DD8E12E6-665F-4E40-82C3-A6A4B3A1DEF8}">
      <dgm:prSet/>
      <dgm:spPr/>
      <dgm:t>
        <a:bodyPr/>
        <a:lstStyle/>
        <a:p>
          <a:endParaRPr lang="en-US"/>
        </a:p>
      </dgm:t>
    </dgm:pt>
    <dgm:pt modelId="{CC4115A5-1C8F-4402-BAB5-E2A3D3655BEB}">
      <dgm:prSet custT="1"/>
      <dgm:spPr>
        <a:solidFill>
          <a:schemeClr val="bg1"/>
        </a:solidFill>
      </dgm:spPr>
      <dgm:t>
        <a:bodyPr/>
        <a:lstStyle/>
        <a:p>
          <a:r>
            <a:rPr lang="ar-JO" sz="2000" b="1" i="0" dirty="0">
              <a:solidFill>
                <a:schemeClr val="tx1"/>
              </a:solidFill>
            </a:rPr>
            <a:t>اسمها الحقيقي</a:t>
          </a:r>
          <a:endParaRPr lang="ar-JO" sz="2000" b="0" i="0" dirty="0">
            <a:solidFill>
              <a:schemeClr val="tx1"/>
            </a:solidFill>
          </a:endParaRPr>
        </a:p>
        <a:p>
          <a:r>
            <a:rPr lang="ar-JO" sz="1800" b="0" i="0" dirty="0">
              <a:solidFill>
                <a:schemeClr val="tx1"/>
              </a:solidFill>
            </a:rPr>
            <a:t>سلطانة نعمة الشيخ يوسف</a:t>
          </a:r>
          <a:endParaRPr lang="en-US" sz="1800" dirty="0">
            <a:solidFill>
              <a:schemeClr val="tx1"/>
            </a:solidFill>
          </a:endParaRPr>
        </a:p>
      </dgm:t>
    </dgm:pt>
    <dgm:pt modelId="{8401F578-B05C-4C1A-A759-BDD61612250A}" type="sibTrans" cxnId="{1E25CA00-A57B-401F-9DF5-9605C24BCF12}">
      <dgm:prSet/>
      <dgm:spPr/>
      <dgm:t>
        <a:bodyPr/>
        <a:lstStyle/>
        <a:p>
          <a:endParaRPr lang="en-US"/>
        </a:p>
      </dgm:t>
    </dgm:pt>
    <dgm:pt modelId="{C8ECBC3D-A2BE-46F1-915F-12EE218375FC}" type="parTrans" cxnId="{1E25CA00-A57B-401F-9DF5-9605C24BCF12}">
      <dgm:prSet/>
      <dgm:spPr/>
      <dgm:t>
        <a:bodyPr/>
        <a:lstStyle/>
        <a:p>
          <a:endParaRPr lang="en-US"/>
        </a:p>
      </dgm:t>
    </dgm:pt>
    <dgm:pt modelId="{28EAACDE-77D2-49FD-8F20-0B90F70EB16D}" type="pres">
      <dgm:prSet presAssocID="{940E20FA-E60B-4E7D-85C4-F1B26A634066}" presName="Name0" presStyleCnt="0">
        <dgm:presLayoutVars>
          <dgm:dir/>
          <dgm:animLvl val="lvl"/>
          <dgm:resizeHandles val="exact"/>
        </dgm:presLayoutVars>
      </dgm:prSet>
      <dgm:spPr/>
    </dgm:pt>
    <dgm:pt modelId="{C860353C-EC6A-4E1A-8639-33BC01E008B8}" type="pres">
      <dgm:prSet presAssocID="{711EC4BB-C77D-4AFC-8E07-689DB39E56EC}" presName="linNode" presStyleCnt="0"/>
      <dgm:spPr/>
    </dgm:pt>
    <dgm:pt modelId="{533DA24A-A214-438D-A041-25579734694C}" type="pres">
      <dgm:prSet presAssocID="{711EC4BB-C77D-4AFC-8E07-689DB39E56EC}" presName="parentText" presStyleLbl="node1" presStyleIdx="0" presStyleCnt="6" custScaleX="147568" custScaleY="104434">
        <dgm:presLayoutVars>
          <dgm:chMax val="1"/>
          <dgm:bulletEnabled val="1"/>
        </dgm:presLayoutVars>
      </dgm:prSet>
      <dgm:spPr/>
    </dgm:pt>
    <dgm:pt modelId="{F57EBC7C-A949-49D5-9C02-7081D58E107E}" type="pres">
      <dgm:prSet presAssocID="{854889D6-9C61-41EA-A0BF-8CC4D81BC526}" presName="sp" presStyleCnt="0"/>
      <dgm:spPr/>
    </dgm:pt>
    <dgm:pt modelId="{7C33554B-3E2A-4757-B689-D6A7EC1839AB}" type="pres">
      <dgm:prSet presAssocID="{CC4115A5-1C8F-4402-BAB5-E2A3D3655BEB}" presName="linNode" presStyleCnt="0"/>
      <dgm:spPr/>
    </dgm:pt>
    <dgm:pt modelId="{6A2B7732-CFCA-481A-8BC5-5FE7059695B0}" type="pres">
      <dgm:prSet presAssocID="{CC4115A5-1C8F-4402-BAB5-E2A3D3655BEB}" presName="parentText" presStyleLbl="node1" presStyleIdx="1" presStyleCnt="6" custLinFactNeighborX="82991" custLinFactNeighborY="12166">
        <dgm:presLayoutVars>
          <dgm:chMax val="1"/>
          <dgm:bulletEnabled val="1"/>
        </dgm:presLayoutVars>
      </dgm:prSet>
      <dgm:spPr/>
    </dgm:pt>
    <dgm:pt modelId="{5EDF9692-6089-4EB7-A80D-B646FD0AD05A}" type="pres">
      <dgm:prSet presAssocID="{8401F578-B05C-4C1A-A759-BDD61612250A}" presName="sp" presStyleCnt="0"/>
      <dgm:spPr/>
    </dgm:pt>
    <dgm:pt modelId="{0FF807FB-2150-4107-B528-363FFAEA2891}" type="pres">
      <dgm:prSet presAssocID="{DB5ABD0B-7939-4B86-88F1-878554EA46D7}" presName="linNode" presStyleCnt="0"/>
      <dgm:spPr/>
    </dgm:pt>
    <dgm:pt modelId="{577CCF44-9CCE-4A34-8CFC-C26CAFD1A435}" type="pres">
      <dgm:prSet presAssocID="{DB5ABD0B-7939-4B86-88F1-878554EA46D7}" presName="parentText" presStyleLbl="node1" presStyleIdx="2" presStyleCnt="6" custLinFactNeighborX="-22496" custLinFactNeighborY="3429">
        <dgm:presLayoutVars>
          <dgm:chMax val="1"/>
          <dgm:bulletEnabled val="1"/>
        </dgm:presLayoutVars>
      </dgm:prSet>
      <dgm:spPr/>
    </dgm:pt>
    <dgm:pt modelId="{7174AD22-9577-4D62-8F94-6758D850D7D0}" type="pres">
      <dgm:prSet presAssocID="{FEFB7EEF-93D9-401F-9812-8D389396406F}" presName="sp" presStyleCnt="0"/>
      <dgm:spPr/>
    </dgm:pt>
    <dgm:pt modelId="{D23E5B15-3273-4BF0-A813-3A52D2F311C1}" type="pres">
      <dgm:prSet presAssocID="{39A81423-CF24-4C16-B09A-15AAB2E2729B}" presName="linNode" presStyleCnt="0"/>
      <dgm:spPr/>
    </dgm:pt>
    <dgm:pt modelId="{32836122-C101-41EF-9EAB-435F219CDE05}" type="pres">
      <dgm:prSet presAssocID="{39A81423-CF24-4C16-B09A-15AAB2E2729B}" presName="parentText" presStyleLbl="node1" presStyleIdx="3" presStyleCnt="6" custScaleX="121496" custScaleY="132582" custLinFactNeighborX="60516" custLinFactNeighborY="-10548">
        <dgm:presLayoutVars>
          <dgm:chMax val="1"/>
          <dgm:bulletEnabled val="1"/>
        </dgm:presLayoutVars>
      </dgm:prSet>
      <dgm:spPr/>
    </dgm:pt>
    <dgm:pt modelId="{58297F95-A01D-4450-8CEB-78ACF2510990}" type="pres">
      <dgm:prSet presAssocID="{B1D44916-E416-4654-A73C-F1FADF04E4BD}" presName="sp" presStyleCnt="0"/>
      <dgm:spPr/>
    </dgm:pt>
    <dgm:pt modelId="{7693EDF8-A814-4D67-AD2F-43F313A75605}" type="pres">
      <dgm:prSet presAssocID="{3D24B92B-40DB-4E41-B7CC-27B5E6044487}" presName="linNode" presStyleCnt="0"/>
      <dgm:spPr/>
    </dgm:pt>
    <dgm:pt modelId="{D5CE909F-A163-43E6-9387-6A80B773B9E6}" type="pres">
      <dgm:prSet presAssocID="{3D24B92B-40DB-4E41-B7CC-27B5E6044487}" presName="parentText" presStyleLbl="node1" presStyleIdx="4" presStyleCnt="6" custScaleX="122904" custLinFactNeighborX="-54859" custLinFactNeighborY="-34529">
        <dgm:presLayoutVars>
          <dgm:chMax val="1"/>
          <dgm:bulletEnabled val="1"/>
        </dgm:presLayoutVars>
      </dgm:prSet>
      <dgm:spPr/>
    </dgm:pt>
    <dgm:pt modelId="{A9FEC06D-CA56-4B66-98D5-B0486B0710B8}" type="pres">
      <dgm:prSet presAssocID="{1A802D14-2823-4158-8FAE-397917CEC3C6}" presName="sp" presStyleCnt="0"/>
      <dgm:spPr/>
    </dgm:pt>
    <dgm:pt modelId="{8697D4DD-78CC-42E0-A22A-73607288AC3E}" type="pres">
      <dgm:prSet presAssocID="{A46B878C-83F0-458A-B26B-81E3A49392E6}" presName="linNode" presStyleCnt="0"/>
      <dgm:spPr/>
    </dgm:pt>
    <dgm:pt modelId="{110AC88F-E67C-496A-A054-6C4BD7BAE3A7}" type="pres">
      <dgm:prSet presAssocID="{A46B878C-83F0-458A-B26B-81E3A49392E6}" presName="parentText" presStyleLbl="node1" presStyleIdx="5" presStyleCnt="6" custScaleX="166209" custLinFactNeighborX="45716" custLinFactNeighborY="-36542">
        <dgm:presLayoutVars>
          <dgm:chMax val="1"/>
          <dgm:bulletEnabled val="1"/>
        </dgm:presLayoutVars>
      </dgm:prSet>
      <dgm:spPr/>
    </dgm:pt>
  </dgm:ptLst>
  <dgm:cxnLst>
    <dgm:cxn modelId="{1E25CA00-A57B-401F-9DF5-9605C24BCF12}" srcId="{940E20FA-E60B-4E7D-85C4-F1B26A634066}" destId="{CC4115A5-1C8F-4402-BAB5-E2A3D3655BEB}" srcOrd="1" destOrd="0" parTransId="{C8ECBC3D-A2BE-46F1-915F-12EE218375FC}" sibTransId="{8401F578-B05C-4C1A-A759-BDD61612250A}"/>
    <dgm:cxn modelId="{7205C124-7491-4906-B17F-43345E88A752}" type="presOf" srcId="{CC4115A5-1C8F-4402-BAB5-E2A3D3655BEB}" destId="{6A2B7732-CFCA-481A-8BC5-5FE7059695B0}" srcOrd="0" destOrd="0" presId="urn:microsoft.com/office/officeart/2005/8/layout/vList5"/>
    <dgm:cxn modelId="{0421363D-A52C-4D33-A508-A81034E5BD98}" type="presOf" srcId="{3D24B92B-40DB-4E41-B7CC-27B5E6044487}" destId="{D5CE909F-A163-43E6-9387-6A80B773B9E6}" srcOrd="0" destOrd="0" presId="urn:microsoft.com/office/officeart/2005/8/layout/vList5"/>
    <dgm:cxn modelId="{313F293E-5DD0-4EC9-AD47-614938DFC7C5}" type="presOf" srcId="{940E20FA-E60B-4E7D-85C4-F1B26A634066}" destId="{28EAACDE-77D2-49FD-8F20-0B90F70EB16D}" srcOrd="0" destOrd="0" presId="urn:microsoft.com/office/officeart/2005/8/layout/vList5"/>
    <dgm:cxn modelId="{B3FC4441-C050-4F73-9AA7-C6C9B3CDEA29}" type="presOf" srcId="{711EC4BB-C77D-4AFC-8E07-689DB39E56EC}" destId="{533DA24A-A214-438D-A041-25579734694C}" srcOrd="0" destOrd="0" presId="urn:microsoft.com/office/officeart/2005/8/layout/vList5"/>
    <dgm:cxn modelId="{0BB5C051-AF52-474A-A464-6CA007DC7E29}" type="presOf" srcId="{A46B878C-83F0-458A-B26B-81E3A49392E6}" destId="{110AC88F-E67C-496A-A054-6C4BD7BAE3A7}" srcOrd="0" destOrd="0" presId="urn:microsoft.com/office/officeart/2005/8/layout/vList5"/>
    <dgm:cxn modelId="{D097857E-2AA9-4352-98E8-A5909FFB3C6C}" srcId="{940E20FA-E60B-4E7D-85C4-F1B26A634066}" destId="{39A81423-CF24-4C16-B09A-15AAB2E2729B}" srcOrd="3" destOrd="0" parTransId="{8C1A41B7-8C51-4C41-B34E-2BD830DEDD84}" sibTransId="{B1D44916-E416-4654-A73C-F1FADF04E4BD}"/>
    <dgm:cxn modelId="{18082584-C1CF-4ED8-8276-CB00D2B153A1}" srcId="{940E20FA-E60B-4E7D-85C4-F1B26A634066}" destId="{711EC4BB-C77D-4AFC-8E07-689DB39E56EC}" srcOrd="0" destOrd="0" parTransId="{E05A83BA-3462-4854-9476-F7859D69CDC6}" sibTransId="{854889D6-9C61-41EA-A0BF-8CC4D81BC526}"/>
    <dgm:cxn modelId="{6471CFA3-F3C9-4A76-BDA5-557CC4844656}" type="presOf" srcId="{DB5ABD0B-7939-4B86-88F1-878554EA46D7}" destId="{577CCF44-9CCE-4A34-8CFC-C26CAFD1A435}" srcOrd="0" destOrd="0" presId="urn:microsoft.com/office/officeart/2005/8/layout/vList5"/>
    <dgm:cxn modelId="{12C852D0-5C72-4D3B-A055-AE815F6C380A}" type="presOf" srcId="{39A81423-CF24-4C16-B09A-15AAB2E2729B}" destId="{32836122-C101-41EF-9EAB-435F219CDE05}" srcOrd="0" destOrd="0" presId="urn:microsoft.com/office/officeart/2005/8/layout/vList5"/>
    <dgm:cxn modelId="{7AA8DFD0-71EF-45A5-A55C-FDD4C0779EBC}" srcId="{940E20FA-E60B-4E7D-85C4-F1B26A634066}" destId="{3D24B92B-40DB-4E41-B7CC-27B5E6044487}" srcOrd="4" destOrd="0" parTransId="{2FABDF01-BF15-4D94-9038-AC188D8F4BD5}" sibTransId="{1A802D14-2823-4158-8FAE-397917CEC3C6}"/>
    <dgm:cxn modelId="{DD8E12E6-665F-4E40-82C3-A6A4B3A1DEF8}" srcId="{940E20FA-E60B-4E7D-85C4-F1B26A634066}" destId="{A46B878C-83F0-458A-B26B-81E3A49392E6}" srcOrd="5" destOrd="0" parTransId="{1903FA57-2928-4A14-AC9F-7FF89EC60218}" sibTransId="{5B5B4199-7887-451F-956B-F8FB1F00900B}"/>
    <dgm:cxn modelId="{9AA921ED-5E65-4131-85D4-7EB9CDF4211B}" srcId="{940E20FA-E60B-4E7D-85C4-F1B26A634066}" destId="{DB5ABD0B-7939-4B86-88F1-878554EA46D7}" srcOrd="2" destOrd="0" parTransId="{FB33B79E-4763-4B51-ABE8-E5D435031C16}" sibTransId="{FEFB7EEF-93D9-401F-9812-8D389396406F}"/>
    <dgm:cxn modelId="{399DC5B1-7E97-4FFC-81CE-A82B960AAA0B}" type="presParOf" srcId="{28EAACDE-77D2-49FD-8F20-0B90F70EB16D}" destId="{C860353C-EC6A-4E1A-8639-33BC01E008B8}" srcOrd="0" destOrd="0" presId="urn:microsoft.com/office/officeart/2005/8/layout/vList5"/>
    <dgm:cxn modelId="{D46566A6-7448-465B-8427-CFF656EC21E8}" type="presParOf" srcId="{C860353C-EC6A-4E1A-8639-33BC01E008B8}" destId="{533DA24A-A214-438D-A041-25579734694C}" srcOrd="0" destOrd="0" presId="urn:microsoft.com/office/officeart/2005/8/layout/vList5"/>
    <dgm:cxn modelId="{602F03EA-4231-4CC8-B8FE-88346C5159E8}" type="presParOf" srcId="{28EAACDE-77D2-49FD-8F20-0B90F70EB16D}" destId="{F57EBC7C-A949-49D5-9C02-7081D58E107E}" srcOrd="1" destOrd="0" presId="urn:microsoft.com/office/officeart/2005/8/layout/vList5"/>
    <dgm:cxn modelId="{A85DFA97-608C-41FC-939F-1DBED1AE8514}" type="presParOf" srcId="{28EAACDE-77D2-49FD-8F20-0B90F70EB16D}" destId="{7C33554B-3E2A-4757-B689-D6A7EC1839AB}" srcOrd="2" destOrd="0" presId="urn:microsoft.com/office/officeart/2005/8/layout/vList5"/>
    <dgm:cxn modelId="{3A39316B-3637-47A6-8F3B-550FD6CEACE7}" type="presParOf" srcId="{7C33554B-3E2A-4757-B689-D6A7EC1839AB}" destId="{6A2B7732-CFCA-481A-8BC5-5FE7059695B0}" srcOrd="0" destOrd="0" presId="urn:microsoft.com/office/officeart/2005/8/layout/vList5"/>
    <dgm:cxn modelId="{D8E43E92-9EC5-4325-B06A-50EFBD9DC4CC}" type="presParOf" srcId="{28EAACDE-77D2-49FD-8F20-0B90F70EB16D}" destId="{5EDF9692-6089-4EB7-A80D-B646FD0AD05A}" srcOrd="3" destOrd="0" presId="urn:microsoft.com/office/officeart/2005/8/layout/vList5"/>
    <dgm:cxn modelId="{7EA1E9DA-02BF-417C-A6D3-1D570052CC62}" type="presParOf" srcId="{28EAACDE-77D2-49FD-8F20-0B90F70EB16D}" destId="{0FF807FB-2150-4107-B528-363FFAEA2891}" srcOrd="4" destOrd="0" presId="urn:microsoft.com/office/officeart/2005/8/layout/vList5"/>
    <dgm:cxn modelId="{E4F36031-AD20-4A0C-8F8C-735AE5D1E03A}" type="presParOf" srcId="{0FF807FB-2150-4107-B528-363FFAEA2891}" destId="{577CCF44-9CCE-4A34-8CFC-C26CAFD1A435}" srcOrd="0" destOrd="0" presId="urn:microsoft.com/office/officeart/2005/8/layout/vList5"/>
    <dgm:cxn modelId="{2136D41E-91D5-4C83-91A7-879A0836DC62}" type="presParOf" srcId="{28EAACDE-77D2-49FD-8F20-0B90F70EB16D}" destId="{7174AD22-9577-4D62-8F94-6758D850D7D0}" srcOrd="5" destOrd="0" presId="urn:microsoft.com/office/officeart/2005/8/layout/vList5"/>
    <dgm:cxn modelId="{D966C43F-0B42-460A-827F-864117CF86E4}" type="presParOf" srcId="{28EAACDE-77D2-49FD-8F20-0B90F70EB16D}" destId="{D23E5B15-3273-4BF0-A813-3A52D2F311C1}" srcOrd="6" destOrd="0" presId="urn:microsoft.com/office/officeart/2005/8/layout/vList5"/>
    <dgm:cxn modelId="{26E59A83-5942-4144-AFFA-C33BEF59CBDF}" type="presParOf" srcId="{D23E5B15-3273-4BF0-A813-3A52D2F311C1}" destId="{32836122-C101-41EF-9EAB-435F219CDE05}" srcOrd="0" destOrd="0" presId="urn:microsoft.com/office/officeart/2005/8/layout/vList5"/>
    <dgm:cxn modelId="{24E85719-8CEB-4949-A1A9-E6E86EB364D4}" type="presParOf" srcId="{28EAACDE-77D2-49FD-8F20-0B90F70EB16D}" destId="{58297F95-A01D-4450-8CEB-78ACF2510990}" srcOrd="7" destOrd="0" presId="urn:microsoft.com/office/officeart/2005/8/layout/vList5"/>
    <dgm:cxn modelId="{457E39DD-E70B-45D4-8754-9CB5E77A2F4B}" type="presParOf" srcId="{28EAACDE-77D2-49FD-8F20-0B90F70EB16D}" destId="{7693EDF8-A814-4D67-AD2F-43F313A75605}" srcOrd="8" destOrd="0" presId="urn:microsoft.com/office/officeart/2005/8/layout/vList5"/>
    <dgm:cxn modelId="{890C6AD0-B2F0-4EB3-9C20-33E8E6874EE0}" type="presParOf" srcId="{7693EDF8-A814-4D67-AD2F-43F313A75605}" destId="{D5CE909F-A163-43E6-9387-6A80B773B9E6}" srcOrd="0" destOrd="0" presId="urn:microsoft.com/office/officeart/2005/8/layout/vList5"/>
    <dgm:cxn modelId="{BA089759-D78B-43A8-8467-2BB65C2EE30D}" type="presParOf" srcId="{28EAACDE-77D2-49FD-8F20-0B90F70EB16D}" destId="{A9FEC06D-CA56-4B66-98D5-B0486B0710B8}" srcOrd="9" destOrd="0" presId="urn:microsoft.com/office/officeart/2005/8/layout/vList5"/>
    <dgm:cxn modelId="{348C1D2F-0B71-4BFC-960E-F87C3028AF39}" type="presParOf" srcId="{28EAACDE-77D2-49FD-8F20-0B90F70EB16D}" destId="{8697D4DD-78CC-42E0-A22A-73607288AC3E}" srcOrd="10" destOrd="0" presId="urn:microsoft.com/office/officeart/2005/8/layout/vList5"/>
    <dgm:cxn modelId="{6903766F-ABC8-4041-99F0-3E7BBB626963}" type="presParOf" srcId="{8697D4DD-78CC-42E0-A22A-73607288AC3E}" destId="{110AC88F-E67C-496A-A054-6C4BD7BAE3A7}" srcOrd="0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33DA24A-A214-438D-A041-25579734694C}">
      <dsp:nvSpPr>
        <dsp:cNvPr id="0" name=""/>
        <dsp:cNvSpPr/>
      </dsp:nvSpPr>
      <dsp:spPr>
        <a:xfrm>
          <a:off x="1348241" y="2381"/>
          <a:ext cx="3563056" cy="648364"/>
        </a:xfrm>
        <a:prstGeom prst="roundRect">
          <a:avLst/>
        </a:prstGeom>
        <a:solidFill>
          <a:schemeClr val="bg1"/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JO" sz="2000" b="1" i="0" kern="1200" dirty="0">
              <a:solidFill>
                <a:schemeClr val="tx1"/>
              </a:solidFill>
            </a:rPr>
            <a:t>من هي القديسة ماري ألفونسين؟ </a:t>
          </a:r>
          <a:br>
            <a:rPr lang="ar-JO" sz="1200" b="0" i="0" kern="1200" dirty="0"/>
          </a:br>
          <a:endParaRPr lang="en-US" sz="1200" kern="1200" dirty="0"/>
        </a:p>
      </dsp:txBody>
      <dsp:txXfrm>
        <a:off x="1379892" y="34032"/>
        <a:ext cx="3499754" cy="585062"/>
      </dsp:txXfrm>
    </dsp:sp>
    <dsp:sp modelId="{6A2B7732-CFCA-481A-8BC5-5FE7059695B0}">
      <dsp:nvSpPr>
        <dsp:cNvPr id="0" name=""/>
        <dsp:cNvSpPr/>
      </dsp:nvSpPr>
      <dsp:spPr>
        <a:xfrm>
          <a:off x="3354032" y="757318"/>
          <a:ext cx="2416878" cy="620836"/>
        </a:xfrm>
        <a:prstGeom prst="roundRect">
          <a:avLst/>
        </a:prstGeom>
        <a:solidFill>
          <a:schemeClr val="bg1"/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JO" sz="2000" b="1" i="0" kern="1200" dirty="0">
              <a:solidFill>
                <a:schemeClr val="tx1"/>
              </a:solidFill>
            </a:rPr>
            <a:t>اسمها الحقيقي</a:t>
          </a:r>
          <a:endParaRPr lang="ar-JO" sz="2000" b="0" i="0" kern="1200" dirty="0">
            <a:solidFill>
              <a:schemeClr val="tx1"/>
            </a:solidFill>
          </a:endParaRP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JO" sz="1800" b="0" i="0" kern="1200" dirty="0">
              <a:solidFill>
                <a:schemeClr val="tx1"/>
              </a:solidFill>
            </a:rPr>
            <a:t>سلطانة نعمة الشيخ يوسف</a:t>
          </a:r>
          <a:endParaRPr lang="en-US" sz="1800" kern="1200" dirty="0">
            <a:solidFill>
              <a:schemeClr val="tx1"/>
            </a:solidFill>
          </a:endParaRPr>
        </a:p>
      </dsp:txBody>
      <dsp:txXfrm>
        <a:off x="3384339" y="787625"/>
        <a:ext cx="2356264" cy="560222"/>
      </dsp:txXfrm>
    </dsp:sp>
    <dsp:sp modelId="{577CCF44-9CCE-4A34-8CFC-C26CAFD1A435}">
      <dsp:nvSpPr>
        <dsp:cNvPr id="0" name=""/>
        <dsp:cNvSpPr/>
      </dsp:nvSpPr>
      <dsp:spPr>
        <a:xfrm>
          <a:off x="804539" y="1354954"/>
          <a:ext cx="2416878" cy="620836"/>
        </a:xfrm>
        <a:prstGeom prst="roundRect">
          <a:avLst/>
        </a:prstGeom>
        <a:solidFill>
          <a:schemeClr val="bg1"/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JO" sz="2000" b="1" i="0" kern="1200" dirty="0">
              <a:solidFill>
                <a:schemeClr val="tx1"/>
              </a:solidFill>
            </a:rPr>
            <a:t>اسمها الرهباني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JO" sz="1200" b="0" i="0" kern="1200" dirty="0"/>
            <a:t> </a:t>
          </a:r>
          <a:r>
            <a:rPr lang="ar-JO" sz="1800" b="0" i="0" kern="1200" dirty="0">
              <a:solidFill>
                <a:schemeClr val="tx1"/>
              </a:solidFill>
            </a:rPr>
            <a:t>ماري ألفونسين غطّاس</a:t>
          </a:r>
          <a:endParaRPr lang="en-US" sz="1800" kern="1200" dirty="0">
            <a:solidFill>
              <a:schemeClr val="tx1"/>
            </a:solidFill>
          </a:endParaRPr>
        </a:p>
      </dsp:txBody>
      <dsp:txXfrm>
        <a:off x="834846" y="1385261"/>
        <a:ext cx="2356264" cy="560222"/>
      </dsp:txXfrm>
    </dsp:sp>
    <dsp:sp modelId="{32836122-C101-41EF-9EAB-435F219CDE05}">
      <dsp:nvSpPr>
        <dsp:cNvPr id="0" name=""/>
        <dsp:cNvSpPr/>
      </dsp:nvSpPr>
      <dsp:spPr>
        <a:xfrm>
          <a:off x="2809411" y="1920058"/>
          <a:ext cx="2933543" cy="823117"/>
        </a:xfrm>
        <a:prstGeom prst="roundRect">
          <a:avLst/>
        </a:prstGeom>
        <a:solidFill>
          <a:schemeClr val="bg1"/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JO" sz="2000" b="1" i="0" kern="1200" dirty="0">
              <a:solidFill>
                <a:schemeClr val="tx1"/>
              </a:solidFill>
            </a:rPr>
            <a:t>ولادتها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JO" sz="1800" b="0" i="0" kern="1200" dirty="0">
              <a:solidFill>
                <a:schemeClr val="tx1"/>
              </a:solidFill>
            </a:rPr>
            <a:t>4 تشرين الأول 1843 في القدس</a:t>
          </a:r>
          <a:endParaRPr lang="en-US" sz="1800" kern="1200" dirty="0">
            <a:solidFill>
              <a:schemeClr val="tx1"/>
            </a:solidFill>
          </a:endParaRPr>
        </a:p>
      </dsp:txBody>
      <dsp:txXfrm>
        <a:off x="2849592" y="1960239"/>
        <a:ext cx="2853181" cy="742755"/>
      </dsp:txXfrm>
    </dsp:sp>
    <dsp:sp modelId="{D5CE909F-A163-43E6-9387-6A80B773B9E6}">
      <dsp:nvSpPr>
        <dsp:cNvPr id="0" name=""/>
        <dsp:cNvSpPr/>
      </dsp:nvSpPr>
      <dsp:spPr>
        <a:xfrm>
          <a:off x="22365" y="2625335"/>
          <a:ext cx="2970440" cy="620836"/>
        </a:xfrm>
        <a:prstGeom prst="roundRect">
          <a:avLst/>
        </a:prstGeom>
        <a:solidFill>
          <a:schemeClr val="bg1"/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JO" sz="2000" b="1" i="0" kern="1200" dirty="0">
              <a:solidFill>
                <a:schemeClr val="tx1"/>
              </a:solidFill>
            </a:rPr>
            <a:t>وفاتها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JO" sz="1200" b="1" i="0" kern="1200" dirty="0"/>
            <a:t> </a:t>
          </a:r>
          <a:r>
            <a:rPr lang="ar-JO" sz="1800" b="0" i="0" kern="1200" dirty="0">
              <a:solidFill>
                <a:schemeClr val="tx1"/>
              </a:solidFill>
            </a:rPr>
            <a:t>25 آذار 1927 في عين كارم</a:t>
          </a:r>
          <a:endParaRPr lang="en-US" sz="1800" kern="1200" dirty="0">
            <a:solidFill>
              <a:schemeClr val="tx1"/>
            </a:solidFill>
          </a:endParaRPr>
        </a:p>
      </dsp:txBody>
      <dsp:txXfrm>
        <a:off x="52672" y="2655642"/>
        <a:ext cx="2909826" cy="560222"/>
      </dsp:txXfrm>
    </dsp:sp>
    <dsp:sp modelId="{110AC88F-E67C-496A-A054-6C4BD7BAE3A7}">
      <dsp:nvSpPr>
        <dsp:cNvPr id="0" name=""/>
        <dsp:cNvSpPr/>
      </dsp:nvSpPr>
      <dsp:spPr>
        <a:xfrm>
          <a:off x="2453141" y="3264715"/>
          <a:ext cx="4017069" cy="620836"/>
        </a:xfrm>
        <a:prstGeom prst="roundRect">
          <a:avLst/>
        </a:prstGeom>
        <a:solidFill>
          <a:schemeClr val="bg1"/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JO" sz="2000" b="1" i="0" kern="1200" dirty="0">
              <a:solidFill>
                <a:schemeClr val="tx1"/>
              </a:solidFill>
            </a:rPr>
            <a:t>إعلان قداستها</a:t>
          </a:r>
          <a:endParaRPr lang="ar-JO" sz="1800" b="1" i="0" kern="1200" dirty="0">
            <a:solidFill>
              <a:schemeClr val="tx1"/>
            </a:solidFill>
          </a:endParaRP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JO" sz="1800" b="0" i="0" kern="1200" dirty="0">
              <a:solidFill>
                <a:schemeClr val="tx1"/>
              </a:solidFill>
            </a:rPr>
            <a:t>سنة 2015 في الفاتيكان </a:t>
          </a:r>
          <a:r>
            <a:rPr lang="ar-JO" sz="1800" kern="1200" dirty="0">
              <a:solidFill>
                <a:schemeClr val="tx1"/>
              </a:solidFill>
            </a:rPr>
            <a:t> بواسطة البابا فرنسيس</a:t>
          </a:r>
          <a:r>
            <a:rPr lang="ar-JO" sz="1800" b="0" i="0" kern="1200" dirty="0">
              <a:solidFill>
                <a:schemeClr val="tx1"/>
              </a:solidFill>
            </a:rPr>
            <a:t>.</a:t>
          </a:r>
          <a:endParaRPr lang="en-US" sz="1800" kern="1200" dirty="0">
            <a:solidFill>
              <a:schemeClr val="tx1"/>
            </a:solidFill>
          </a:endParaRPr>
        </a:p>
      </dsp:txBody>
      <dsp:txXfrm>
        <a:off x="2483448" y="3295022"/>
        <a:ext cx="3956455" cy="56022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17T16:31:32.843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0 128,'0'6'0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17T16:58:31.470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0 128,'0'6'0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98DB6CE-2BEA-403E-B88E-6B261376AF5D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4E75C7C-897A-4E45-8256-12AB48D957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5466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4E75C7C-897A-4E45-8256-12AB48D957FE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04858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 descr="Tag=AccentColor&#10;Flavor=Light&#10;Target=FillAndLine">
            <a:extLst>
              <a:ext uri="{FF2B5EF4-FFF2-40B4-BE49-F238E27FC236}">
                <a16:creationId xmlns:a16="http://schemas.microsoft.com/office/drawing/2014/main" id="{DA381740-063A-41A4-836D-85D14980EEF0}"/>
              </a:ext>
            </a:extLst>
          </p:cNvPr>
          <p:cNvSpPr/>
          <p:nvPr/>
        </p:nvSpPr>
        <p:spPr>
          <a:xfrm>
            <a:off x="838200" y="4736883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4EF9DF8-704A-44AE-8850-307DDACC938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41248" y="448056"/>
            <a:ext cx="10515600" cy="4069080"/>
          </a:xfrm>
        </p:spPr>
        <p:txBody>
          <a:bodyPr anchor="b">
            <a:noAutofit/>
          </a:bodyPr>
          <a:lstStyle>
            <a:lvl1pPr algn="l">
              <a:defRPr sz="9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CC72E09-06F3-48B9-9B95-DE15EC98017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41248" y="4983480"/>
            <a:ext cx="10515600" cy="1124712"/>
          </a:xfrm>
        </p:spPr>
        <p:txBody>
          <a:bodyPr>
            <a:normAutofit/>
          </a:bodyPr>
          <a:lstStyle>
            <a:lvl1pPr marL="0" indent="0" algn="l">
              <a:buNone/>
              <a:defRPr sz="2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1CD474-E5E1-4D01-97F6-0C9FC09332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11/21/2025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36BBC7-EB9B-4B36-88E9-DBF65D270E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8786C7-DD8D-492F-9A9A-A7B3EBE27F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43342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07CF8D-FF51-4FD8-B968-A2C8507347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661A953-02EA-491B-A215-AF8420D74D3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084D1E-BC98-44E4-8D2C-89CCDC2933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3019EB-9C2B-4833-B72A-1476941597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F6E764-5688-45F5-94ED-A7357D2F56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34927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20E3CB6-3025-40BF-A04B-A7B0CB4C01F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EDD5CB3-8B24-48C7-89D3-8DCAD36A453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0BC931-E2BF-4C1D-91AA-89F82F8268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548A135-AEE9-4483-957E-3D143318DD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8DEFD4-A052-46B3-B2AE-F3091D8A2F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9859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5D02BC-5A24-47F7-A4DF-B93FBC0C51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E9219E-EE74-4093-94D6-F663E059C5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29384"/>
            <a:ext cx="10515600" cy="4251960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A61642-BFBA-48AE-A29C-C2AA7386AE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D2029B-6646-4DBF-A302-76A513FC64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6D4DFD-766F-4E45-A00C-2B5E8CE9A9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 descr="Tag=AccentColor&#10;Flavor=Light&#10;Target=FillAndLine">
            <a:extLst>
              <a:ext uri="{FF2B5EF4-FFF2-40B4-BE49-F238E27FC236}">
                <a16:creationId xmlns:a16="http://schemas.microsoft.com/office/drawing/2014/main" id="{EBDD1931-9E86-4402-9A68-33A2D9EFB198}"/>
              </a:ext>
            </a:extLst>
          </p:cNvPr>
          <p:cNvSpPr/>
          <p:nvPr/>
        </p:nvSpPr>
        <p:spPr>
          <a:xfrm>
            <a:off x="838199" y="1709928"/>
            <a:ext cx="10515600" cy="27432"/>
          </a:xfrm>
          <a:custGeom>
            <a:avLst/>
            <a:gdLst>
              <a:gd name="connsiteX0" fmla="*/ 0 w 10515600"/>
              <a:gd name="connsiteY0" fmla="*/ 0 h 27432"/>
              <a:gd name="connsiteX1" fmla="*/ 446913 w 10515600"/>
              <a:gd name="connsiteY1" fmla="*/ 0 h 27432"/>
              <a:gd name="connsiteX2" fmla="*/ 1104138 w 10515600"/>
              <a:gd name="connsiteY2" fmla="*/ 0 h 27432"/>
              <a:gd name="connsiteX3" fmla="*/ 1866519 w 10515600"/>
              <a:gd name="connsiteY3" fmla="*/ 0 h 27432"/>
              <a:gd name="connsiteX4" fmla="*/ 2208276 w 10515600"/>
              <a:gd name="connsiteY4" fmla="*/ 0 h 27432"/>
              <a:gd name="connsiteX5" fmla="*/ 2550033 w 10515600"/>
              <a:gd name="connsiteY5" fmla="*/ 0 h 27432"/>
              <a:gd name="connsiteX6" fmla="*/ 3417570 w 10515600"/>
              <a:gd name="connsiteY6" fmla="*/ 0 h 27432"/>
              <a:gd name="connsiteX7" fmla="*/ 4074795 w 10515600"/>
              <a:gd name="connsiteY7" fmla="*/ 0 h 27432"/>
              <a:gd name="connsiteX8" fmla="*/ 4416552 w 10515600"/>
              <a:gd name="connsiteY8" fmla="*/ 0 h 27432"/>
              <a:gd name="connsiteX9" fmla="*/ 5073777 w 10515600"/>
              <a:gd name="connsiteY9" fmla="*/ 0 h 27432"/>
              <a:gd name="connsiteX10" fmla="*/ 5941314 w 10515600"/>
              <a:gd name="connsiteY10" fmla="*/ 0 h 27432"/>
              <a:gd name="connsiteX11" fmla="*/ 6493383 w 10515600"/>
              <a:gd name="connsiteY11" fmla="*/ 0 h 27432"/>
              <a:gd name="connsiteX12" fmla="*/ 7045452 w 10515600"/>
              <a:gd name="connsiteY12" fmla="*/ 0 h 27432"/>
              <a:gd name="connsiteX13" fmla="*/ 7702677 w 10515600"/>
              <a:gd name="connsiteY13" fmla="*/ 0 h 27432"/>
              <a:gd name="connsiteX14" fmla="*/ 8465058 w 10515600"/>
              <a:gd name="connsiteY14" fmla="*/ 0 h 27432"/>
              <a:gd name="connsiteX15" fmla="*/ 9227439 w 10515600"/>
              <a:gd name="connsiteY15" fmla="*/ 0 h 27432"/>
              <a:gd name="connsiteX16" fmla="*/ 10515600 w 10515600"/>
              <a:gd name="connsiteY16" fmla="*/ 0 h 27432"/>
              <a:gd name="connsiteX17" fmla="*/ 10515600 w 10515600"/>
              <a:gd name="connsiteY17" fmla="*/ 27432 h 27432"/>
              <a:gd name="connsiteX18" fmla="*/ 10068687 w 10515600"/>
              <a:gd name="connsiteY18" fmla="*/ 27432 h 27432"/>
              <a:gd name="connsiteX19" fmla="*/ 9201150 w 10515600"/>
              <a:gd name="connsiteY19" fmla="*/ 27432 h 27432"/>
              <a:gd name="connsiteX20" fmla="*/ 8543925 w 10515600"/>
              <a:gd name="connsiteY20" fmla="*/ 27432 h 27432"/>
              <a:gd name="connsiteX21" fmla="*/ 8202168 w 10515600"/>
              <a:gd name="connsiteY21" fmla="*/ 27432 h 27432"/>
              <a:gd name="connsiteX22" fmla="*/ 7544943 w 10515600"/>
              <a:gd name="connsiteY22" fmla="*/ 27432 h 27432"/>
              <a:gd name="connsiteX23" fmla="*/ 6992874 w 10515600"/>
              <a:gd name="connsiteY23" fmla="*/ 27432 h 27432"/>
              <a:gd name="connsiteX24" fmla="*/ 6440805 w 10515600"/>
              <a:gd name="connsiteY24" fmla="*/ 27432 h 27432"/>
              <a:gd name="connsiteX25" fmla="*/ 5888736 w 10515600"/>
              <a:gd name="connsiteY25" fmla="*/ 27432 h 27432"/>
              <a:gd name="connsiteX26" fmla="*/ 5336667 w 10515600"/>
              <a:gd name="connsiteY26" fmla="*/ 27432 h 27432"/>
              <a:gd name="connsiteX27" fmla="*/ 4574286 w 10515600"/>
              <a:gd name="connsiteY27" fmla="*/ 27432 h 27432"/>
              <a:gd name="connsiteX28" fmla="*/ 3917061 w 10515600"/>
              <a:gd name="connsiteY28" fmla="*/ 27432 h 27432"/>
              <a:gd name="connsiteX29" fmla="*/ 3575304 w 10515600"/>
              <a:gd name="connsiteY29" fmla="*/ 27432 h 27432"/>
              <a:gd name="connsiteX30" fmla="*/ 3023235 w 10515600"/>
              <a:gd name="connsiteY30" fmla="*/ 27432 h 27432"/>
              <a:gd name="connsiteX31" fmla="*/ 2260854 w 10515600"/>
              <a:gd name="connsiteY31" fmla="*/ 27432 h 27432"/>
              <a:gd name="connsiteX32" fmla="*/ 1813941 w 10515600"/>
              <a:gd name="connsiteY32" fmla="*/ 27432 h 27432"/>
              <a:gd name="connsiteX33" fmla="*/ 946404 w 10515600"/>
              <a:gd name="connsiteY33" fmla="*/ 27432 h 27432"/>
              <a:gd name="connsiteX34" fmla="*/ 0 w 10515600"/>
              <a:gd name="connsiteY34" fmla="*/ 27432 h 27432"/>
              <a:gd name="connsiteX35" fmla="*/ 0 w 10515600"/>
              <a:gd name="connsiteY35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515600" h="27432" fill="none" extrusionOk="0">
                <a:moveTo>
                  <a:pt x="0" y="0"/>
                </a:moveTo>
                <a:cubicBezTo>
                  <a:pt x="119693" y="-14343"/>
                  <a:pt x="253007" y="-7583"/>
                  <a:pt x="446913" y="0"/>
                </a:cubicBezTo>
                <a:cubicBezTo>
                  <a:pt x="640819" y="7583"/>
                  <a:pt x="841419" y="-7067"/>
                  <a:pt x="1104138" y="0"/>
                </a:cubicBezTo>
                <a:cubicBezTo>
                  <a:pt x="1366858" y="7067"/>
                  <a:pt x="1495525" y="1255"/>
                  <a:pt x="1866519" y="0"/>
                </a:cubicBezTo>
                <a:cubicBezTo>
                  <a:pt x="2237513" y="-1255"/>
                  <a:pt x="2043820" y="12003"/>
                  <a:pt x="2208276" y="0"/>
                </a:cubicBezTo>
                <a:cubicBezTo>
                  <a:pt x="2372732" y="-12003"/>
                  <a:pt x="2419452" y="9887"/>
                  <a:pt x="2550033" y="0"/>
                </a:cubicBezTo>
                <a:cubicBezTo>
                  <a:pt x="2680614" y="-9887"/>
                  <a:pt x="3098156" y="3827"/>
                  <a:pt x="3417570" y="0"/>
                </a:cubicBezTo>
                <a:cubicBezTo>
                  <a:pt x="3736984" y="-3827"/>
                  <a:pt x="3916040" y="-6233"/>
                  <a:pt x="4074795" y="0"/>
                </a:cubicBezTo>
                <a:cubicBezTo>
                  <a:pt x="4233551" y="6233"/>
                  <a:pt x="4279253" y="5661"/>
                  <a:pt x="4416552" y="0"/>
                </a:cubicBezTo>
                <a:cubicBezTo>
                  <a:pt x="4553851" y="-5661"/>
                  <a:pt x="4915758" y="26022"/>
                  <a:pt x="5073777" y="0"/>
                </a:cubicBezTo>
                <a:cubicBezTo>
                  <a:pt x="5231797" y="-26022"/>
                  <a:pt x="5612089" y="32230"/>
                  <a:pt x="5941314" y="0"/>
                </a:cubicBezTo>
                <a:cubicBezTo>
                  <a:pt x="6270539" y="-32230"/>
                  <a:pt x="6313600" y="3064"/>
                  <a:pt x="6493383" y="0"/>
                </a:cubicBezTo>
                <a:cubicBezTo>
                  <a:pt x="6673166" y="-3064"/>
                  <a:pt x="6902474" y="-21096"/>
                  <a:pt x="7045452" y="0"/>
                </a:cubicBezTo>
                <a:cubicBezTo>
                  <a:pt x="7188430" y="21096"/>
                  <a:pt x="7478162" y="17386"/>
                  <a:pt x="7702677" y="0"/>
                </a:cubicBezTo>
                <a:cubicBezTo>
                  <a:pt x="7927192" y="-17386"/>
                  <a:pt x="8295683" y="-35143"/>
                  <a:pt x="8465058" y="0"/>
                </a:cubicBezTo>
                <a:cubicBezTo>
                  <a:pt x="8634433" y="35143"/>
                  <a:pt x="8927835" y="4103"/>
                  <a:pt x="9227439" y="0"/>
                </a:cubicBezTo>
                <a:cubicBezTo>
                  <a:pt x="9527043" y="-4103"/>
                  <a:pt x="10105355" y="-17535"/>
                  <a:pt x="10515600" y="0"/>
                </a:cubicBezTo>
                <a:cubicBezTo>
                  <a:pt x="10515789" y="12323"/>
                  <a:pt x="10515633" y="14639"/>
                  <a:pt x="10515600" y="27432"/>
                </a:cubicBezTo>
                <a:cubicBezTo>
                  <a:pt x="10343646" y="15282"/>
                  <a:pt x="10223667" y="31057"/>
                  <a:pt x="10068687" y="27432"/>
                </a:cubicBezTo>
                <a:cubicBezTo>
                  <a:pt x="9913707" y="23807"/>
                  <a:pt x="9512455" y="4101"/>
                  <a:pt x="9201150" y="27432"/>
                </a:cubicBezTo>
                <a:cubicBezTo>
                  <a:pt x="8889845" y="50763"/>
                  <a:pt x="8866277" y="3158"/>
                  <a:pt x="8543925" y="27432"/>
                </a:cubicBezTo>
                <a:cubicBezTo>
                  <a:pt x="8221573" y="51706"/>
                  <a:pt x="8288348" y="37286"/>
                  <a:pt x="8202168" y="27432"/>
                </a:cubicBezTo>
                <a:cubicBezTo>
                  <a:pt x="8115988" y="17578"/>
                  <a:pt x="7797033" y="6631"/>
                  <a:pt x="7544943" y="27432"/>
                </a:cubicBezTo>
                <a:cubicBezTo>
                  <a:pt x="7292854" y="48233"/>
                  <a:pt x="7108060" y="41767"/>
                  <a:pt x="6992874" y="27432"/>
                </a:cubicBezTo>
                <a:cubicBezTo>
                  <a:pt x="6877688" y="13097"/>
                  <a:pt x="6668930" y="7947"/>
                  <a:pt x="6440805" y="27432"/>
                </a:cubicBezTo>
                <a:cubicBezTo>
                  <a:pt x="6212680" y="46917"/>
                  <a:pt x="6027476" y="35225"/>
                  <a:pt x="5888736" y="27432"/>
                </a:cubicBezTo>
                <a:cubicBezTo>
                  <a:pt x="5749996" y="19639"/>
                  <a:pt x="5574559" y="43627"/>
                  <a:pt x="5336667" y="27432"/>
                </a:cubicBezTo>
                <a:cubicBezTo>
                  <a:pt x="5098775" y="11237"/>
                  <a:pt x="4837534" y="41882"/>
                  <a:pt x="4574286" y="27432"/>
                </a:cubicBezTo>
                <a:cubicBezTo>
                  <a:pt x="4311038" y="12982"/>
                  <a:pt x="4126419" y="26678"/>
                  <a:pt x="3917061" y="27432"/>
                </a:cubicBezTo>
                <a:cubicBezTo>
                  <a:pt x="3707704" y="28186"/>
                  <a:pt x="3657291" y="40087"/>
                  <a:pt x="3575304" y="27432"/>
                </a:cubicBezTo>
                <a:cubicBezTo>
                  <a:pt x="3493317" y="14777"/>
                  <a:pt x="3185226" y="45867"/>
                  <a:pt x="3023235" y="27432"/>
                </a:cubicBezTo>
                <a:cubicBezTo>
                  <a:pt x="2861244" y="8997"/>
                  <a:pt x="2597085" y="35801"/>
                  <a:pt x="2260854" y="27432"/>
                </a:cubicBezTo>
                <a:cubicBezTo>
                  <a:pt x="1924623" y="19063"/>
                  <a:pt x="1996678" y="15705"/>
                  <a:pt x="1813941" y="27432"/>
                </a:cubicBezTo>
                <a:cubicBezTo>
                  <a:pt x="1631204" y="39159"/>
                  <a:pt x="1187542" y="49167"/>
                  <a:pt x="946404" y="27432"/>
                </a:cubicBezTo>
                <a:cubicBezTo>
                  <a:pt x="705266" y="5697"/>
                  <a:pt x="404743" y="28229"/>
                  <a:pt x="0" y="27432"/>
                </a:cubicBezTo>
                <a:cubicBezTo>
                  <a:pt x="244" y="15297"/>
                  <a:pt x="645" y="7129"/>
                  <a:pt x="0" y="0"/>
                </a:cubicBezTo>
                <a:close/>
              </a:path>
              <a:path w="10515600" h="27432" stroke="0" extrusionOk="0">
                <a:moveTo>
                  <a:pt x="0" y="0"/>
                </a:moveTo>
                <a:cubicBezTo>
                  <a:pt x="230793" y="14353"/>
                  <a:pt x="332416" y="21392"/>
                  <a:pt x="552069" y="0"/>
                </a:cubicBezTo>
                <a:cubicBezTo>
                  <a:pt x="771722" y="-21392"/>
                  <a:pt x="761737" y="-14337"/>
                  <a:pt x="893826" y="0"/>
                </a:cubicBezTo>
                <a:cubicBezTo>
                  <a:pt x="1025915" y="14337"/>
                  <a:pt x="1441584" y="-15498"/>
                  <a:pt x="1761363" y="0"/>
                </a:cubicBezTo>
                <a:cubicBezTo>
                  <a:pt x="2081142" y="15498"/>
                  <a:pt x="2111503" y="7278"/>
                  <a:pt x="2313432" y="0"/>
                </a:cubicBezTo>
                <a:cubicBezTo>
                  <a:pt x="2515361" y="-7278"/>
                  <a:pt x="2743584" y="-17845"/>
                  <a:pt x="2865501" y="0"/>
                </a:cubicBezTo>
                <a:cubicBezTo>
                  <a:pt x="2987418" y="17845"/>
                  <a:pt x="3345183" y="8208"/>
                  <a:pt x="3733038" y="0"/>
                </a:cubicBezTo>
                <a:cubicBezTo>
                  <a:pt x="4120893" y="-8208"/>
                  <a:pt x="4009066" y="-3159"/>
                  <a:pt x="4179951" y="0"/>
                </a:cubicBezTo>
                <a:cubicBezTo>
                  <a:pt x="4350836" y="3159"/>
                  <a:pt x="4735020" y="17517"/>
                  <a:pt x="5047488" y="0"/>
                </a:cubicBezTo>
                <a:cubicBezTo>
                  <a:pt x="5359956" y="-17517"/>
                  <a:pt x="5662148" y="-17777"/>
                  <a:pt x="5915025" y="0"/>
                </a:cubicBezTo>
                <a:cubicBezTo>
                  <a:pt x="6167902" y="17777"/>
                  <a:pt x="6308797" y="30350"/>
                  <a:pt x="6572250" y="0"/>
                </a:cubicBezTo>
                <a:cubicBezTo>
                  <a:pt x="6835703" y="-30350"/>
                  <a:pt x="7107419" y="-9627"/>
                  <a:pt x="7439787" y="0"/>
                </a:cubicBezTo>
                <a:cubicBezTo>
                  <a:pt x="7772155" y="9627"/>
                  <a:pt x="7844034" y="-9098"/>
                  <a:pt x="7991856" y="0"/>
                </a:cubicBezTo>
                <a:cubicBezTo>
                  <a:pt x="8139678" y="9098"/>
                  <a:pt x="8289889" y="-20239"/>
                  <a:pt x="8543925" y="0"/>
                </a:cubicBezTo>
                <a:cubicBezTo>
                  <a:pt x="8797961" y="20239"/>
                  <a:pt x="8994198" y="29575"/>
                  <a:pt x="9306306" y="0"/>
                </a:cubicBezTo>
                <a:cubicBezTo>
                  <a:pt x="9618414" y="-29575"/>
                  <a:pt x="9739118" y="-23835"/>
                  <a:pt x="9858375" y="0"/>
                </a:cubicBezTo>
                <a:cubicBezTo>
                  <a:pt x="9977632" y="23835"/>
                  <a:pt x="10370488" y="-4069"/>
                  <a:pt x="10515600" y="0"/>
                </a:cubicBezTo>
                <a:cubicBezTo>
                  <a:pt x="10515650" y="5798"/>
                  <a:pt x="10515903" y="19375"/>
                  <a:pt x="10515600" y="27432"/>
                </a:cubicBezTo>
                <a:cubicBezTo>
                  <a:pt x="10304538" y="42307"/>
                  <a:pt x="10069280" y="3335"/>
                  <a:pt x="9753219" y="27432"/>
                </a:cubicBezTo>
                <a:cubicBezTo>
                  <a:pt x="9437158" y="51529"/>
                  <a:pt x="9488415" y="23852"/>
                  <a:pt x="9411462" y="27432"/>
                </a:cubicBezTo>
                <a:cubicBezTo>
                  <a:pt x="9334509" y="31012"/>
                  <a:pt x="9183755" y="44107"/>
                  <a:pt x="8964549" y="27432"/>
                </a:cubicBezTo>
                <a:cubicBezTo>
                  <a:pt x="8745343" y="10757"/>
                  <a:pt x="8279150" y="61693"/>
                  <a:pt x="8097012" y="27432"/>
                </a:cubicBezTo>
                <a:cubicBezTo>
                  <a:pt x="7914874" y="-6829"/>
                  <a:pt x="7608717" y="59556"/>
                  <a:pt x="7439787" y="27432"/>
                </a:cubicBezTo>
                <a:cubicBezTo>
                  <a:pt x="7270858" y="-4692"/>
                  <a:pt x="7154492" y="27026"/>
                  <a:pt x="6992874" y="27432"/>
                </a:cubicBezTo>
                <a:cubicBezTo>
                  <a:pt x="6831256" y="27838"/>
                  <a:pt x="6536817" y="51174"/>
                  <a:pt x="6335649" y="27432"/>
                </a:cubicBezTo>
                <a:cubicBezTo>
                  <a:pt x="6134481" y="3690"/>
                  <a:pt x="6097824" y="11070"/>
                  <a:pt x="5993892" y="27432"/>
                </a:cubicBezTo>
                <a:cubicBezTo>
                  <a:pt x="5889960" y="43794"/>
                  <a:pt x="5793821" y="34098"/>
                  <a:pt x="5652135" y="27432"/>
                </a:cubicBezTo>
                <a:cubicBezTo>
                  <a:pt x="5510449" y="20766"/>
                  <a:pt x="5168382" y="-3650"/>
                  <a:pt x="4994910" y="27432"/>
                </a:cubicBezTo>
                <a:cubicBezTo>
                  <a:pt x="4821439" y="58514"/>
                  <a:pt x="4653937" y="21362"/>
                  <a:pt x="4547997" y="27432"/>
                </a:cubicBezTo>
                <a:cubicBezTo>
                  <a:pt x="4442057" y="33502"/>
                  <a:pt x="4153363" y="33024"/>
                  <a:pt x="3785616" y="27432"/>
                </a:cubicBezTo>
                <a:cubicBezTo>
                  <a:pt x="3417869" y="21840"/>
                  <a:pt x="3544908" y="29840"/>
                  <a:pt x="3338703" y="27432"/>
                </a:cubicBezTo>
                <a:cubicBezTo>
                  <a:pt x="3132498" y="25024"/>
                  <a:pt x="2782152" y="45947"/>
                  <a:pt x="2576322" y="27432"/>
                </a:cubicBezTo>
                <a:cubicBezTo>
                  <a:pt x="2370492" y="8917"/>
                  <a:pt x="2347214" y="14129"/>
                  <a:pt x="2234565" y="27432"/>
                </a:cubicBezTo>
                <a:cubicBezTo>
                  <a:pt x="2121916" y="40735"/>
                  <a:pt x="1785921" y="49081"/>
                  <a:pt x="1472184" y="27432"/>
                </a:cubicBezTo>
                <a:cubicBezTo>
                  <a:pt x="1158447" y="5783"/>
                  <a:pt x="1203910" y="37937"/>
                  <a:pt x="1025271" y="27432"/>
                </a:cubicBezTo>
                <a:cubicBezTo>
                  <a:pt x="846632" y="16927"/>
                  <a:pt x="846577" y="17996"/>
                  <a:pt x="683514" y="27432"/>
                </a:cubicBezTo>
                <a:cubicBezTo>
                  <a:pt x="520451" y="36868"/>
                  <a:pt x="320799" y="46677"/>
                  <a:pt x="0" y="27432"/>
                </a:cubicBezTo>
                <a:cubicBezTo>
                  <a:pt x="-510" y="19859"/>
                  <a:pt x="-1106" y="11474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26873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C218C0-6540-400C-BB51-353D5FD5CB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8" y="448056"/>
            <a:ext cx="10515600" cy="4069080"/>
          </a:xfrm>
        </p:spPr>
        <p:txBody>
          <a:bodyPr anchor="b">
            <a:normAutofit/>
          </a:bodyPr>
          <a:lstStyle>
            <a:lvl1pPr>
              <a:defRPr sz="8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A81CD69-43B3-4FF7-AA41-30C36C957E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41248" y="4983480"/>
            <a:ext cx="10515600" cy="1124712"/>
          </a:xfrm>
        </p:spPr>
        <p:txBody>
          <a:bodyPr>
            <a:normAutofit/>
          </a:bodyPr>
          <a:lstStyle>
            <a:lvl1pPr marL="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BF300D-5CBE-47E9-A193-E23C8314D0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6E7DF3F-C51A-4DB1-9FCE-E3E0D8E925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269CF4-FAAB-44EF-A2A5-8352B4AA38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 descr="Tag=AccentColor&#10;Flavor=Light&#10;Target=FillAndLine">
            <a:extLst>
              <a:ext uri="{FF2B5EF4-FFF2-40B4-BE49-F238E27FC236}">
                <a16:creationId xmlns:a16="http://schemas.microsoft.com/office/drawing/2014/main" id="{417A8947-4521-4FE1-8E44-27363435CE1B}"/>
              </a:ext>
            </a:extLst>
          </p:cNvPr>
          <p:cNvSpPr/>
          <p:nvPr/>
        </p:nvSpPr>
        <p:spPr>
          <a:xfrm>
            <a:off x="838200" y="4736883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222657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ADE264-531D-49C1-A8AF-2B4C1D218F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B9A1B8-2F1B-46AA-858A-CFFF5AF7CEB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929384"/>
            <a:ext cx="5181600" cy="425196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E6B9631-18C0-43BD-8AF3-9137D6D4C23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929384"/>
            <a:ext cx="5181600" cy="42519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9032FCA-14C6-4497-9C27-3F58062442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61E5057-693B-4E10-958E-0ABE79FEC7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70CECB1-0A35-4C10-9D3D-FE44042830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9" name="Rectangle 8" descr="Tag=AccentColor&#10;Flavor=Light&#10;Target=FillAndLine">
            <a:extLst>
              <a:ext uri="{FF2B5EF4-FFF2-40B4-BE49-F238E27FC236}">
                <a16:creationId xmlns:a16="http://schemas.microsoft.com/office/drawing/2014/main" id="{2FAAC677-2D37-4F63-9C4B-711A2988EE02}"/>
              </a:ext>
            </a:extLst>
          </p:cNvPr>
          <p:cNvSpPr/>
          <p:nvPr/>
        </p:nvSpPr>
        <p:spPr>
          <a:xfrm>
            <a:off x="838199" y="1709928"/>
            <a:ext cx="10515600" cy="27432"/>
          </a:xfrm>
          <a:custGeom>
            <a:avLst/>
            <a:gdLst>
              <a:gd name="connsiteX0" fmla="*/ 0 w 10515600"/>
              <a:gd name="connsiteY0" fmla="*/ 0 h 27432"/>
              <a:gd name="connsiteX1" fmla="*/ 446913 w 10515600"/>
              <a:gd name="connsiteY1" fmla="*/ 0 h 27432"/>
              <a:gd name="connsiteX2" fmla="*/ 1104138 w 10515600"/>
              <a:gd name="connsiteY2" fmla="*/ 0 h 27432"/>
              <a:gd name="connsiteX3" fmla="*/ 1866519 w 10515600"/>
              <a:gd name="connsiteY3" fmla="*/ 0 h 27432"/>
              <a:gd name="connsiteX4" fmla="*/ 2208276 w 10515600"/>
              <a:gd name="connsiteY4" fmla="*/ 0 h 27432"/>
              <a:gd name="connsiteX5" fmla="*/ 2550033 w 10515600"/>
              <a:gd name="connsiteY5" fmla="*/ 0 h 27432"/>
              <a:gd name="connsiteX6" fmla="*/ 3417570 w 10515600"/>
              <a:gd name="connsiteY6" fmla="*/ 0 h 27432"/>
              <a:gd name="connsiteX7" fmla="*/ 4074795 w 10515600"/>
              <a:gd name="connsiteY7" fmla="*/ 0 h 27432"/>
              <a:gd name="connsiteX8" fmla="*/ 4416552 w 10515600"/>
              <a:gd name="connsiteY8" fmla="*/ 0 h 27432"/>
              <a:gd name="connsiteX9" fmla="*/ 5073777 w 10515600"/>
              <a:gd name="connsiteY9" fmla="*/ 0 h 27432"/>
              <a:gd name="connsiteX10" fmla="*/ 5941314 w 10515600"/>
              <a:gd name="connsiteY10" fmla="*/ 0 h 27432"/>
              <a:gd name="connsiteX11" fmla="*/ 6493383 w 10515600"/>
              <a:gd name="connsiteY11" fmla="*/ 0 h 27432"/>
              <a:gd name="connsiteX12" fmla="*/ 7045452 w 10515600"/>
              <a:gd name="connsiteY12" fmla="*/ 0 h 27432"/>
              <a:gd name="connsiteX13" fmla="*/ 7702677 w 10515600"/>
              <a:gd name="connsiteY13" fmla="*/ 0 h 27432"/>
              <a:gd name="connsiteX14" fmla="*/ 8465058 w 10515600"/>
              <a:gd name="connsiteY14" fmla="*/ 0 h 27432"/>
              <a:gd name="connsiteX15" fmla="*/ 9227439 w 10515600"/>
              <a:gd name="connsiteY15" fmla="*/ 0 h 27432"/>
              <a:gd name="connsiteX16" fmla="*/ 10515600 w 10515600"/>
              <a:gd name="connsiteY16" fmla="*/ 0 h 27432"/>
              <a:gd name="connsiteX17" fmla="*/ 10515600 w 10515600"/>
              <a:gd name="connsiteY17" fmla="*/ 27432 h 27432"/>
              <a:gd name="connsiteX18" fmla="*/ 10068687 w 10515600"/>
              <a:gd name="connsiteY18" fmla="*/ 27432 h 27432"/>
              <a:gd name="connsiteX19" fmla="*/ 9201150 w 10515600"/>
              <a:gd name="connsiteY19" fmla="*/ 27432 h 27432"/>
              <a:gd name="connsiteX20" fmla="*/ 8543925 w 10515600"/>
              <a:gd name="connsiteY20" fmla="*/ 27432 h 27432"/>
              <a:gd name="connsiteX21" fmla="*/ 8202168 w 10515600"/>
              <a:gd name="connsiteY21" fmla="*/ 27432 h 27432"/>
              <a:gd name="connsiteX22" fmla="*/ 7544943 w 10515600"/>
              <a:gd name="connsiteY22" fmla="*/ 27432 h 27432"/>
              <a:gd name="connsiteX23" fmla="*/ 6992874 w 10515600"/>
              <a:gd name="connsiteY23" fmla="*/ 27432 h 27432"/>
              <a:gd name="connsiteX24" fmla="*/ 6440805 w 10515600"/>
              <a:gd name="connsiteY24" fmla="*/ 27432 h 27432"/>
              <a:gd name="connsiteX25" fmla="*/ 5888736 w 10515600"/>
              <a:gd name="connsiteY25" fmla="*/ 27432 h 27432"/>
              <a:gd name="connsiteX26" fmla="*/ 5336667 w 10515600"/>
              <a:gd name="connsiteY26" fmla="*/ 27432 h 27432"/>
              <a:gd name="connsiteX27" fmla="*/ 4574286 w 10515600"/>
              <a:gd name="connsiteY27" fmla="*/ 27432 h 27432"/>
              <a:gd name="connsiteX28" fmla="*/ 3917061 w 10515600"/>
              <a:gd name="connsiteY28" fmla="*/ 27432 h 27432"/>
              <a:gd name="connsiteX29" fmla="*/ 3575304 w 10515600"/>
              <a:gd name="connsiteY29" fmla="*/ 27432 h 27432"/>
              <a:gd name="connsiteX30" fmla="*/ 3023235 w 10515600"/>
              <a:gd name="connsiteY30" fmla="*/ 27432 h 27432"/>
              <a:gd name="connsiteX31" fmla="*/ 2260854 w 10515600"/>
              <a:gd name="connsiteY31" fmla="*/ 27432 h 27432"/>
              <a:gd name="connsiteX32" fmla="*/ 1813941 w 10515600"/>
              <a:gd name="connsiteY32" fmla="*/ 27432 h 27432"/>
              <a:gd name="connsiteX33" fmla="*/ 946404 w 10515600"/>
              <a:gd name="connsiteY33" fmla="*/ 27432 h 27432"/>
              <a:gd name="connsiteX34" fmla="*/ 0 w 10515600"/>
              <a:gd name="connsiteY34" fmla="*/ 27432 h 27432"/>
              <a:gd name="connsiteX35" fmla="*/ 0 w 10515600"/>
              <a:gd name="connsiteY35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515600" h="27432" fill="none" extrusionOk="0">
                <a:moveTo>
                  <a:pt x="0" y="0"/>
                </a:moveTo>
                <a:cubicBezTo>
                  <a:pt x="119693" y="-14343"/>
                  <a:pt x="253007" y="-7583"/>
                  <a:pt x="446913" y="0"/>
                </a:cubicBezTo>
                <a:cubicBezTo>
                  <a:pt x="640819" y="7583"/>
                  <a:pt x="841419" y="-7067"/>
                  <a:pt x="1104138" y="0"/>
                </a:cubicBezTo>
                <a:cubicBezTo>
                  <a:pt x="1366858" y="7067"/>
                  <a:pt x="1495525" y="1255"/>
                  <a:pt x="1866519" y="0"/>
                </a:cubicBezTo>
                <a:cubicBezTo>
                  <a:pt x="2237513" y="-1255"/>
                  <a:pt x="2043820" y="12003"/>
                  <a:pt x="2208276" y="0"/>
                </a:cubicBezTo>
                <a:cubicBezTo>
                  <a:pt x="2372732" y="-12003"/>
                  <a:pt x="2419452" y="9887"/>
                  <a:pt x="2550033" y="0"/>
                </a:cubicBezTo>
                <a:cubicBezTo>
                  <a:pt x="2680614" y="-9887"/>
                  <a:pt x="3098156" y="3827"/>
                  <a:pt x="3417570" y="0"/>
                </a:cubicBezTo>
                <a:cubicBezTo>
                  <a:pt x="3736984" y="-3827"/>
                  <a:pt x="3916040" y="-6233"/>
                  <a:pt x="4074795" y="0"/>
                </a:cubicBezTo>
                <a:cubicBezTo>
                  <a:pt x="4233551" y="6233"/>
                  <a:pt x="4279253" y="5661"/>
                  <a:pt x="4416552" y="0"/>
                </a:cubicBezTo>
                <a:cubicBezTo>
                  <a:pt x="4553851" y="-5661"/>
                  <a:pt x="4915758" y="26022"/>
                  <a:pt x="5073777" y="0"/>
                </a:cubicBezTo>
                <a:cubicBezTo>
                  <a:pt x="5231797" y="-26022"/>
                  <a:pt x="5612089" y="32230"/>
                  <a:pt x="5941314" y="0"/>
                </a:cubicBezTo>
                <a:cubicBezTo>
                  <a:pt x="6270539" y="-32230"/>
                  <a:pt x="6313600" y="3064"/>
                  <a:pt x="6493383" y="0"/>
                </a:cubicBezTo>
                <a:cubicBezTo>
                  <a:pt x="6673166" y="-3064"/>
                  <a:pt x="6902474" y="-21096"/>
                  <a:pt x="7045452" y="0"/>
                </a:cubicBezTo>
                <a:cubicBezTo>
                  <a:pt x="7188430" y="21096"/>
                  <a:pt x="7478162" y="17386"/>
                  <a:pt x="7702677" y="0"/>
                </a:cubicBezTo>
                <a:cubicBezTo>
                  <a:pt x="7927192" y="-17386"/>
                  <a:pt x="8295683" y="-35143"/>
                  <a:pt x="8465058" y="0"/>
                </a:cubicBezTo>
                <a:cubicBezTo>
                  <a:pt x="8634433" y="35143"/>
                  <a:pt x="8927835" y="4103"/>
                  <a:pt x="9227439" y="0"/>
                </a:cubicBezTo>
                <a:cubicBezTo>
                  <a:pt x="9527043" y="-4103"/>
                  <a:pt x="10105355" y="-17535"/>
                  <a:pt x="10515600" y="0"/>
                </a:cubicBezTo>
                <a:cubicBezTo>
                  <a:pt x="10515789" y="12323"/>
                  <a:pt x="10515633" y="14639"/>
                  <a:pt x="10515600" y="27432"/>
                </a:cubicBezTo>
                <a:cubicBezTo>
                  <a:pt x="10343646" y="15282"/>
                  <a:pt x="10223667" y="31057"/>
                  <a:pt x="10068687" y="27432"/>
                </a:cubicBezTo>
                <a:cubicBezTo>
                  <a:pt x="9913707" y="23807"/>
                  <a:pt x="9512455" y="4101"/>
                  <a:pt x="9201150" y="27432"/>
                </a:cubicBezTo>
                <a:cubicBezTo>
                  <a:pt x="8889845" y="50763"/>
                  <a:pt x="8866277" y="3158"/>
                  <a:pt x="8543925" y="27432"/>
                </a:cubicBezTo>
                <a:cubicBezTo>
                  <a:pt x="8221573" y="51706"/>
                  <a:pt x="8288348" y="37286"/>
                  <a:pt x="8202168" y="27432"/>
                </a:cubicBezTo>
                <a:cubicBezTo>
                  <a:pt x="8115988" y="17578"/>
                  <a:pt x="7797033" y="6631"/>
                  <a:pt x="7544943" y="27432"/>
                </a:cubicBezTo>
                <a:cubicBezTo>
                  <a:pt x="7292854" y="48233"/>
                  <a:pt x="7108060" y="41767"/>
                  <a:pt x="6992874" y="27432"/>
                </a:cubicBezTo>
                <a:cubicBezTo>
                  <a:pt x="6877688" y="13097"/>
                  <a:pt x="6668930" y="7947"/>
                  <a:pt x="6440805" y="27432"/>
                </a:cubicBezTo>
                <a:cubicBezTo>
                  <a:pt x="6212680" y="46917"/>
                  <a:pt x="6027476" y="35225"/>
                  <a:pt x="5888736" y="27432"/>
                </a:cubicBezTo>
                <a:cubicBezTo>
                  <a:pt x="5749996" y="19639"/>
                  <a:pt x="5574559" y="43627"/>
                  <a:pt x="5336667" y="27432"/>
                </a:cubicBezTo>
                <a:cubicBezTo>
                  <a:pt x="5098775" y="11237"/>
                  <a:pt x="4837534" y="41882"/>
                  <a:pt x="4574286" y="27432"/>
                </a:cubicBezTo>
                <a:cubicBezTo>
                  <a:pt x="4311038" y="12982"/>
                  <a:pt x="4126419" y="26678"/>
                  <a:pt x="3917061" y="27432"/>
                </a:cubicBezTo>
                <a:cubicBezTo>
                  <a:pt x="3707704" y="28186"/>
                  <a:pt x="3657291" y="40087"/>
                  <a:pt x="3575304" y="27432"/>
                </a:cubicBezTo>
                <a:cubicBezTo>
                  <a:pt x="3493317" y="14777"/>
                  <a:pt x="3185226" y="45867"/>
                  <a:pt x="3023235" y="27432"/>
                </a:cubicBezTo>
                <a:cubicBezTo>
                  <a:pt x="2861244" y="8997"/>
                  <a:pt x="2597085" y="35801"/>
                  <a:pt x="2260854" y="27432"/>
                </a:cubicBezTo>
                <a:cubicBezTo>
                  <a:pt x="1924623" y="19063"/>
                  <a:pt x="1996678" y="15705"/>
                  <a:pt x="1813941" y="27432"/>
                </a:cubicBezTo>
                <a:cubicBezTo>
                  <a:pt x="1631204" y="39159"/>
                  <a:pt x="1187542" y="49167"/>
                  <a:pt x="946404" y="27432"/>
                </a:cubicBezTo>
                <a:cubicBezTo>
                  <a:pt x="705266" y="5697"/>
                  <a:pt x="404743" y="28229"/>
                  <a:pt x="0" y="27432"/>
                </a:cubicBezTo>
                <a:cubicBezTo>
                  <a:pt x="244" y="15297"/>
                  <a:pt x="645" y="7129"/>
                  <a:pt x="0" y="0"/>
                </a:cubicBezTo>
                <a:close/>
              </a:path>
              <a:path w="10515600" h="27432" stroke="0" extrusionOk="0">
                <a:moveTo>
                  <a:pt x="0" y="0"/>
                </a:moveTo>
                <a:cubicBezTo>
                  <a:pt x="230793" y="14353"/>
                  <a:pt x="332416" y="21392"/>
                  <a:pt x="552069" y="0"/>
                </a:cubicBezTo>
                <a:cubicBezTo>
                  <a:pt x="771722" y="-21392"/>
                  <a:pt x="761737" y="-14337"/>
                  <a:pt x="893826" y="0"/>
                </a:cubicBezTo>
                <a:cubicBezTo>
                  <a:pt x="1025915" y="14337"/>
                  <a:pt x="1441584" y="-15498"/>
                  <a:pt x="1761363" y="0"/>
                </a:cubicBezTo>
                <a:cubicBezTo>
                  <a:pt x="2081142" y="15498"/>
                  <a:pt x="2111503" y="7278"/>
                  <a:pt x="2313432" y="0"/>
                </a:cubicBezTo>
                <a:cubicBezTo>
                  <a:pt x="2515361" y="-7278"/>
                  <a:pt x="2743584" y="-17845"/>
                  <a:pt x="2865501" y="0"/>
                </a:cubicBezTo>
                <a:cubicBezTo>
                  <a:pt x="2987418" y="17845"/>
                  <a:pt x="3345183" y="8208"/>
                  <a:pt x="3733038" y="0"/>
                </a:cubicBezTo>
                <a:cubicBezTo>
                  <a:pt x="4120893" y="-8208"/>
                  <a:pt x="4009066" y="-3159"/>
                  <a:pt x="4179951" y="0"/>
                </a:cubicBezTo>
                <a:cubicBezTo>
                  <a:pt x="4350836" y="3159"/>
                  <a:pt x="4735020" y="17517"/>
                  <a:pt x="5047488" y="0"/>
                </a:cubicBezTo>
                <a:cubicBezTo>
                  <a:pt x="5359956" y="-17517"/>
                  <a:pt x="5662148" y="-17777"/>
                  <a:pt x="5915025" y="0"/>
                </a:cubicBezTo>
                <a:cubicBezTo>
                  <a:pt x="6167902" y="17777"/>
                  <a:pt x="6308797" y="30350"/>
                  <a:pt x="6572250" y="0"/>
                </a:cubicBezTo>
                <a:cubicBezTo>
                  <a:pt x="6835703" y="-30350"/>
                  <a:pt x="7107419" y="-9627"/>
                  <a:pt x="7439787" y="0"/>
                </a:cubicBezTo>
                <a:cubicBezTo>
                  <a:pt x="7772155" y="9627"/>
                  <a:pt x="7844034" y="-9098"/>
                  <a:pt x="7991856" y="0"/>
                </a:cubicBezTo>
                <a:cubicBezTo>
                  <a:pt x="8139678" y="9098"/>
                  <a:pt x="8289889" y="-20239"/>
                  <a:pt x="8543925" y="0"/>
                </a:cubicBezTo>
                <a:cubicBezTo>
                  <a:pt x="8797961" y="20239"/>
                  <a:pt x="8994198" y="29575"/>
                  <a:pt x="9306306" y="0"/>
                </a:cubicBezTo>
                <a:cubicBezTo>
                  <a:pt x="9618414" y="-29575"/>
                  <a:pt x="9739118" y="-23835"/>
                  <a:pt x="9858375" y="0"/>
                </a:cubicBezTo>
                <a:cubicBezTo>
                  <a:pt x="9977632" y="23835"/>
                  <a:pt x="10370488" y="-4069"/>
                  <a:pt x="10515600" y="0"/>
                </a:cubicBezTo>
                <a:cubicBezTo>
                  <a:pt x="10515650" y="5798"/>
                  <a:pt x="10515903" y="19375"/>
                  <a:pt x="10515600" y="27432"/>
                </a:cubicBezTo>
                <a:cubicBezTo>
                  <a:pt x="10304538" y="42307"/>
                  <a:pt x="10069280" y="3335"/>
                  <a:pt x="9753219" y="27432"/>
                </a:cubicBezTo>
                <a:cubicBezTo>
                  <a:pt x="9437158" y="51529"/>
                  <a:pt x="9488415" y="23852"/>
                  <a:pt x="9411462" y="27432"/>
                </a:cubicBezTo>
                <a:cubicBezTo>
                  <a:pt x="9334509" y="31012"/>
                  <a:pt x="9183755" y="44107"/>
                  <a:pt x="8964549" y="27432"/>
                </a:cubicBezTo>
                <a:cubicBezTo>
                  <a:pt x="8745343" y="10757"/>
                  <a:pt x="8279150" y="61693"/>
                  <a:pt x="8097012" y="27432"/>
                </a:cubicBezTo>
                <a:cubicBezTo>
                  <a:pt x="7914874" y="-6829"/>
                  <a:pt x="7608717" y="59556"/>
                  <a:pt x="7439787" y="27432"/>
                </a:cubicBezTo>
                <a:cubicBezTo>
                  <a:pt x="7270858" y="-4692"/>
                  <a:pt x="7154492" y="27026"/>
                  <a:pt x="6992874" y="27432"/>
                </a:cubicBezTo>
                <a:cubicBezTo>
                  <a:pt x="6831256" y="27838"/>
                  <a:pt x="6536817" y="51174"/>
                  <a:pt x="6335649" y="27432"/>
                </a:cubicBezTo>
                <a:cubicBezTo>
                  <a:pt x="6134481" y="3690"/>
                  <a:pt x="6097824" y="11070"/>
                  <a:pt x="5993892" y="27432"/>
                </a:cubicBezTo>
                <a:cubicBezTo>
                  <a:pt x="5889960" y="43794"/>
                  <a:pt x="5793821" y="34098"/>
                  <a:pt x="5652135" y="27432"/>
                </a:cubicBezTo>
                <a:cubicBezTo>
                  <a:pt x="5510449" y="20766"/>
                  <a:pt x="5168382" y="-3650"/>
                  <a:pt x="4994910" y="27432"/>
                </a:cubicBezTo>
                <a:cubicBezTo>
                  <a:pt x="4821439" y="58514"/>
                  <a:pt x="4653937" y="21362"/>
                  <a:pt x="4547997" y="27432"/>
                </a:cubicBezTo>
                <a:cubicBezTo>
                  <a:pt x="4442057" y="33502"/>
                  <a:pt x="4153363" y="33024"/>
                  <a:pt x="3785616" y="27432"/>
                </a:cubicBezTo>
                <a:cubicBezTo>
                  <a:pt x="3417869" y="21840"/>
                  <a:pt x="3544908" y="29840"/>
                  <a:pt x="3338703" y="27432"/>
                </a:cubicBezTo>
                <a:cubicBezTo>
                  <a:pt x="3132498" y="25024"/>
                  <a:pt x="2782152" y="45947"/>
                  <a:pt x="2576322" y="27432"/>
                </a:cubicBezTo>
                <a:cubicBezTo>
                  <a:pt x="2370492" y="8917"/>
                  <a:pt x="2347214" y="14129"/>
                  <a:pt x="2234565" y="27432"/>
                </a:cubicBezTo>
                <a:cubicBezTo>
                  <a:pt x="2121916" y="40735"/>
                  <a:pt x="1785921" y="49081"/>
                  <a:pt x="1472184" y="27432"/>
                </a:cubicBezTo>
                <a:cubicBezTo>
                  <a:pt x="1158447" y="5783"/>
                  <a:pt x="1203910" y="37937"/>
                  <a:pt x="1025271" y="27432"/>
                </a:cubicBezTo>
                <a:cubicBezTo>
                  <a:pt x="846632" y="16927"/>
                  <a:pt x="846577" y="17996"/>
                  <a:pt x="683514" y="27432"/>
                </a:cubicBezTo>
                <a:cubicBezTo>
                  <a:pt x="520451" y="36868"/>
                  <a:pt x="320799" y="46677"/>
                  <a:pt x="0" y="27432"/>
                </a:cubicBezTo>
                <a:cubicBezTo>
                  <a:pt x="-510" y="19859"/>
                  <a:pt x="-1106" y="11474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499275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8AE282-8875-4F49-AB21-E1C2BCAEA1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1712EA2-EF8C-4F18-BECF-AD121F7281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938528"/>
            <a:ext cx="5157787" cy="823912"/>
          </a:xfrm>
        </p:spPr>
        <p:txBody>
          <a:bodyPr anchor="b">
            <a:normAutofit/>
          </a:bodyPr>
          <a:lstStyle>
            <a:lvl1pPr marL="0" indent="0">
              <a:buNone/>
              <a:defRPr sz="36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D7B59D4-E93F-40C1-A1A2-F1867830C6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926080"/>
            <a:ext cx="5157787" cy="326440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E810616-1C77-42AE-8449-D0B64E2B847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938528"/>
            <a:ext cx="5183188" cy="823912"/>
          </a:xfrm>
        </p:spPr>
        <p:txBody>
          <a:bodyPr anchor="b">
            <a:normAutofit/>
          </a:bodyPr>
          <a:lstStyle>
            <a:lvl1pPr marL="0" indent="0">
              <a:buNone/>
              <a:defRPr sz="36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A74E172-AFE8-48E4-BBB0-CA6D4EC1127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926080"/>
            <a:ext cx="5183188" cy="326440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C9407CC-270D-4C98-B95C-7AE67D2E19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54070D5-9B7B-47FC-9F75-F6AD960745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28EAC17-33BE-4265-8C06-644C2D34FD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Rectangle 10" descr="Tag=AccentColor&#10;Flavor=Light&#10;Target=FillAndLine">
            <a:extLst>
              <a:ext uri="{FF2B5EF4-FFF2-40B4-BE49-F238E27FC236}">
                <a16:creationId xmlns:a16="http://schemas.microsoft.com/office/drawing/2014/main" id="{F634C457-AEBF-47D7-9200-BAD05D138B12}"/>
              </a:ext>
            </a:extLst>
          </p:cNvPr>
          <p:cNvSpPr/>
          <p:nvPr/>
        </p:nvSpPr>
        <p:spPr>
          <a:xfrm>
            <a:off x="838199" y="1709928"/>
            <a:ext cx="10515600" cy="27432"/>
          </a:xfrm>
          <a:custGeom>
            <a:avLst/>
            <a:gdLst>
              <a:gd name="connsiteX0" fmla="*/ 0 w 10515600"/>
              <a:gd name="connsiteY0" fmla="*/ 0 h 27432"/>
              <a:gd name="connsiteX1" fmla="*/ 446913 w 10515600"/>
              <a:gd name="connsiteY1" fmla="*/ 0 h 27432"/>
              <a:gd name="connsiteX2" fmla="*/ 1104138 w 10515600"/>
              <a:gd name="connsiteY2" fmla="*/ 0 h 27432"/>
              <a:gd name="connsiteX3" fmla="*/ 1866519 w 10515600"/>
              <a:gd name="connsiteY3" fmla="*/ 0 h 27432"/>
              <a:gd name="connsiteX4" fmla="*/ 2208276 w 10515600"/>
              <a:gd name="connsiteY4" fmla="*/ 0 h 27432"/>
              <a:gd name="connsiteX5" fmla="*/ 2550033 w 10515600"/>
              <a:gd name="connsiteY5" fmla="*/ 0 h 27432"/>
              <a:gd name="connsiteX6" fmla="*/ 3417570 w 10515600"/>
              <a:gd name="connsiteY6" fmla="*/ 0 h 27432"/>
              <a:gd name="connsiteX7" fmla="*/ 4074795 w 10515600"/>
              <a:gd name="connsiteY7" fmla="*/ 0 h 27432"/>
              <a:gd name="connsiteX8" fmla="*/ 4416552 w 10515600"/>
              <a:gd name="connsiteY8" fmla="*/ 0 h 27432"/>
              <a:gd name="connsiteX9" fmla="*/ 5073777 w 10515600"/>
              <a:gd name="connsiteY9" fmla="*/ 0 h 27432"/>
              <a:gd name="connsiteX10" fmla="*/ 5941314 w 10515600"/>
              <a:gd name="connsiteY10" fmla="*/ 0 h 27432"/>
              <a:gd name="connsiteX11" fmla="*/ 6493383 w 10515600"/>
              <a:gd name="connsiteY11" fmla="*/ 0 h 27432"/>
              <a:gd name="connsiteX12" fmla="*/ 7045452 w 10515600"/>
              <a:gd name="connsiteY12" fmla="*/ 0 h 27432"/>
              <a:gd name="connsiteX13" fmla="*/ 7702677 w 10515600"/>
              <a:gd name="connsiteY13" fmla="*/ 0 h 27432"/>
              <a:gd name="connsiteX14" fmla="*/ 8465058 w 10515600"/>
              <a:gd name="connsiteY14" fmla="*/ 0 h 27432"/>
              <a:gd name="connsiteX15" fmla="*/ 9227439 w 10515600"/>
              <a:gd name="connsiteY15" fmla="*/ 0 h 27432"/>
              <a:gd name="connsiteX16" fmla="*/ 10515600 w 10515600"/>
              <a:gd name="connsiteY16" fmla="*/ 0 h 27432"/>
              <a:gd name="connsiteX17" fmla="*/ 10515600 w 10515600"/>
              <a:gd name="connsiteY17" fmla="*/ 27432 h 27432"/>
              <a:gd name="connsiteX18" fmla="*/ 10068687 w 10515600"/>
              <a:gd name="connsiteY18" fmla="*/ 27432 h 27432"/>
              <a:gd name="connsiteX19" fmla="*/ 9201150 w 10515600"/>
              <a:gd name="connsiteY19" fmla="*/ 27432 h 27432"/>
              <a:gd name="connsiteX20" fmla="*/ 8543925 w 10515600"/>
              <a:gd name="connsiteY20" fmla="*/ 27432 h 27432"/>
              <a:gd name="connsiteX21" fmla="*/ 8202168 w 10515600"/>
              <a:gd name="connsiteY21" fmla="*/ 27432 h 27432"/>
              <a:gd name="connsiteX22" fmla="*/ 7544943 w 10515600"/>
              <a:gd name="connsiteY22" fmla="*/ 27432 h 27432"/>
              <a:gd name="connsiteX23" fmla="*/ 6992874 w 10515600"/>
              <a:gd name="connsiteY23" fmla="*/ 27432 h 27432"/>
              <a:gd name="connsiteX24" fmla="*/ 6440805 w 10515600"/>
              <a:gd name="connsiteY24" fmla="*/ 27432 h 27432"/>
              <a:gd name="connsiteX25" fmla="*/ 5888736 w 10515600"/>
              <a:gd name="connsiteY25" fmla="*/ 27432 h 27432"/>
              <a:gd name="connsiteX26" fmla="*/ 5336667 w 10515600"/>
              <a:gd name="connsiteY26" fmla="*/ 27432 h 27432"/>
              <a:gd name="connsiteX27" fmla="*/ 4574286 w 10515600"/>
              <a:gd name="connsiteY27" fmla="*/ 27432 h 27432"/>
              <a:gd name="connsiteX28" fmla="*/ 3917061 w 10515600"/>
              <a:gd name="connsiteY28" fmla="*/ 27432 h 27432"/>
              <a:gd name="connsiteX29" fmla="*/ 3575304 w 10515600"/>
              <a:gd name="connsiteY29" fmla="*/ 27432 h 27432"/>
              <a:gd name="connsiteX30" fmla="*/ 3023235 w 10515600"/>
              <a:gd name="connsiteY30" fmla="*/ 27432 h 27432"/>
              <a:gd name="connsiteX31" fmla="*/ 2260854 w 10515600"/>
              <a:gd name="connsiteY31" fmla="*/ 27432 h 27432"/>
              <a:gd name="connsiteX32" fmla="*/ 1813941 w 10515600"/>
              <a:gd name="connsiteY32" fmla="*/ 27432 h 27432"/>
              <a:gd name="connsiteX33" fmla="*/ 946404 w 10515600"/>
              <a:gd name="connsiteY33" fmla="*/ 27432 h 27432"/>
              <a:gd name="connsiteX34" fmla="*/ 0 w 10515600"/>
              <a:gd name="connsiteY34" fmla="*/ 27432 h 27432"/>
              <a:gd name="connsiteX35" fmla="*/ 0 w 10515600"/>
              <a:gd name="connsiteY35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515600" h="27432" fill="none" extrusionOk="0">
                <a:moveTo>
                  <a:pt x="0" y="0"/>
                </a:moveTo>
                <a:cubicBezTo>
                  <a:pt x="119693" y="-14343"/>
                  <a:pt x="253007" y="-7583"/>
                  <a:pt x="446913" y="0"/>
                </a:cubicBezTo>
                <a:cubicBezTo>
                  <a:pt x="640819" y="7583"/>
                  <a:pt x="841419" y="-7067"/>
                  <a:pt x="1104138" y="0"/>
                </a:cubicBezTo>
                <a:cubicBezTo>
                  <a:pt x="1366858" y="7067"/>
                  <a:pt x="1495525" y="1255"/>
                  <a:pt x="1866519" y="0"/>
                </a:cubicBezTo>
                <a:cubicBezTo>
                  <a:pt x="2237513" y="-1255"/>
                  <a:pt x="2043820" y="12003"/>
                  <a:pt x="2208276" y="0"/>
                </a:cubicBezTo>
                <a:cubicBezTo>
                  <a:pt x="2372732" y="-12003"/>
                  <a:pt x="2419452" y="9887"/>
                  <a:pt x="2550033" y="0"/>
                </a:cubicBezTo>
                <a:cubicBezTo>
                  <a:pt x="2680614" y="-9887"/>
                  <a:pt x="3098156" y="3827"/>
                  <a:pt x="3417570" y="0"/>
                </a:cubicBezTo>
                <a:cubicBezTo>
                  <a:pt x="3736984" y="-3827"/>
                  <a:pt x="3916040" y="-6233"/>
                  <a:pt x="4074795" y="0"/>
                </a:cubicBezTo>
                <a:cubicBezTo>
                  <a:pt x="4233551" y="6233"/>
                  <a:pt x="4279253" y="5661"/>
                  <a:pt x="4416552" y="0"/>
                </a:cubicBezTo>
                <a:cubicBezTo>
                  <a:pt x="4553851" y="-5661"/>
                  <a:pt x="4915758" y="26022"/>
                  <a:pt x="5073777" y="0"/>
                </a:cubicBezTo>
                <a:cubicBezTo>
                  <a:pt x="5231797" y="-26022"/>
                  <a:pt x="5612089" y="32230"/>
                  <a:pt x="5941314" y="0"/>
                </a:cubicBezTo>
                <a:cubicBezTo>
                  <a:pt x="6270539" y="-32230"/>
                  <a:pt x="6313600" y="3064"/>
                  <a:pt x="6493383" y="0"/>
                </a:cubicBezTo>
                <a:cubicBezTo>
                  <a:pt x="6673166" y="-3064"/>
                  <a:pt x="6902474" y="-21096"/>
                  <a:pt x="7045452" y="0"/>
                </a:cubicBezTo>
                <a:cubicBezTo>
                  <a:pt x="7188430" y="21096"/>
                  <a:pt x="7478162" y="17386"/>
                  <a:pt x="7702677" y="0"/>
                </a:cubicBezTo>
                <a:cubicBezTo>
                  <a:pt x="7927192" y="-17386"/>
                  <a:pt x="8295683" y="-35143"/>
                  <a:pt x="8465058" y="0"/>
                </a:cubicBezTo>
                <a:cubicBezTo>
                  <a:pt x="8634433" y="35143"/>
                  <a:pt x="8927835" y="4103"/>
                  <a:pt x="9227439" y="0"/>
                </a:cubicBezTo>
                <a:cubicBezTo>
                  <a:pt x="9527043" y="-4103"/>
                  <a:pt x="10105355" y="-17535"/>
                  <a:pt x="10515600" y="0"/>
                </a:cubicBezTo>
                <a:cubicBezTo>
                  <a:pt x="10515789" y="12323"/>
                  <a:pt x="10515633" y="14639"/>
                  <a:pt x="10515600" y="27432"/>
                </a:cubicBezTo>
                <a:cubicBezTo>
                  <a:pt x="10343646" y="15282"/>
                  <a:pt x="10223667" y="31057"/>
                  <a:pt x="10068687" y="27432"/>
                </a:cubicBezTo>
                <a:cubicBezTo>
                  <a:pt x="9913707" y="23807"/>
                  <a:pt x="9512455" y="4101"/>
                  <a:pt x="9201150" y="27432"/>
                </a:cubicBezTo>
                <a:cubicBezTo>
                  <a:pt x="8889845" y="50763"/>
                  <a:pt x="8866277" y="3158"/>
                  <a:pt x="8543925" y="27432"/>
                </a:cubicBezTo>
                <a:cubicBezTo>
                  <a:pt x="8221573" y="51706"/>
                  <a:pt x="8288348" y="37286"/>
                  <a:pt x="8202168" y="27432"/>
                </a:cubicBezTo>
                <a:cubicBezTo>
                  <a:pt x="8115988" y="17578"/>
                  <a:pt x="7797033" y="6631"/>
                  <a:pt x="7544943" y="27432"/>
                </a:cubicBezTo>
                <a:cubicBezTo>
                  <a:pt x="7292854" y="48233"/>
                  <a:pt x="7108060" y="41767"/>
                  <a:pt x="6992874" y="27432"/>
                </a:cubicBezTo>
                <a:cubicBezTo>
                  <a:pt x="6877688" y="13097"/>
                  <a:pt x="6668930" y="7947"/>
                  <a:pt x="6440805" y="27432"/>
                </a:cubicBezTo>
                <a:cubicBezTo>
                  <a:pt x="6212680" y="46917"/>
                  <a:pt x="6027476" y="35225"/>
                  <a:pt x="5888736" y="27432"/>
                </a:cubicBezTo>
                <a:cubicBezTo>
                  <a:pt x="5749996" y="19639"/>
                  <a:pt x="5574559" y="43627"/>
                  <a:pt x="5336667" y="27432"/>
                </a:cubicBezTo>
                <a:cubicBezTo>
                  <a:pt x="5098775" y="11237"/>
                  <a:pt x="4837534" y="41882"/>
                  <a:pt x="4574286" y="27432"/>
                </a:cubicBezTo>
                <a:cubicBezTo>
                  <a:pt x="4311038" y="12982"/>
                  <a:pt x="4126419" y="26678"/>
                  <a:pt x="3917061" y="27432"/>
                </a:cubicBezTo>
                <a:cubicBezTo>
                  <a:pt x="3707704" y="28186"/>
                  <a:pt x="3657291" y="40087"/>
                  <a:pt x="3575304" y="27432"/>
                </a:cubicBezTo>
                <a:cubicBezTo>
                  <a:pt x="3493317" y="14777"/>
                  <a:pt x="3185226" y="45867"/>
                  <a:pt x="3023235" y="27432"/>
                </a:cubicBezTo>
                <a:cubicBezTo>
                  <a:pt x="2861244" y="8997"/>
                  <a:pt x="2597085" y="35801"/>
                  <a:pt x="2260854" y="27432"/>
                </a:cubicBezTo>
                <a:cubicBezTo>
                  <a:pt x="1924623" y="19063"/>
                  <a:pt x="1996678" y="15705"/>
                  <a:pt x="1813941" y="27432"/>
                </a:cubicBezTo>
                <a:cubicBezTo>
                  <a:pt x="1631204" y="39159"/>
                  <a:pt x="1187542" y="49167"/>
                  <a:pt x="946404" y="27432"/>
                </a:cubicBezTo>
                <a:cubicBezTo>
                  <a:pt x="705266" y="5697"/>
                  <a:pt x="404743" y="28229"/>
                  <a:pt x="0" y="27432"/>
                </a:cubicBezTo>
                <a:cubicBezTo>
                  <a:pt x="244" y="15297"/>
                  <a:pt x="645" y="7129"/>
                  <a:pt x="0" y="0"/>
                </a:cubicBezTo>
                <a:close/>
              </a:path>
              <a:path w="10515600" h="27432" stroke="0" extrusionOk="0">
                <a:moveTo>
                  <a:pt x="0" y="0"/>
                </a:moveTo>
                <a:cubicBezTo>
                  <a:pt x="230793" y="14353"/>
                  <a:pt x="332416" y="21392"/>
                  <a:pt x="552069" y="0"/>
                </a:cubicBezTo>
                <a:cubicBezTo>
                  <a:pt x="771722" y="-21392"/>
                  <a:pt x="761737" y="-14337"/>
                  <a:pt x="893826" y="0"/>
                </a:cubicBezTo>
                <a:cubicBezTo>
                  <a:pt x="1025915" y="14337"/>
                  <a:pt x="1441584" y="-15498"/>
                  <a:pt x="1761363" y="0"/>
                </a:cubicBezTo>
                <a:cubicBezTo>
                  <a:pt x="2081142" y="15498"/>
                  <a:pt x="2111503" y="7278"/>
                  <a:pt x="2313432" y="0"/>
                </a:cubicBezTo>
                <a:cubicBezTo>
                  <a:pt x="2515361" y="-7278"/>
                  <a:pt x="2743584" y="-17845"/>
                  <a:pt x="2865501" y="0"/>
                </a:cubicBezTo>
                <a:cubicBezTo>
                  <a:pt x="2987418" y="17845"/>
                  <a:pt x="3345183" y="8208"/>
                  <a:pt x="3733038" y="0"/>
                </a:cubicBezTo>
                <a:cubicBezTo>
                  <a:pt x="4120893" y="-8208"/>
                  <a:pt x="4009066" y="-3159"/>
                  <a:pt x="4179951" y="0"/>
                </a:cubicBezTo>
                <a:cubicBezTo>
                  <a:pt x="4350836" y="3159"/>
                  <a:pt x="4735020" y="17517"/>
                  <a:pt x="5047488" y="0"/>
                </a:cubicBezTo>
                <a:cubicBezTo>
                  <a:pt x="5359956" y="-17517"/>
                  <a:pt x="5662148" y="-17777"/>
                  <a:pt x="5915025" y="0"/>
                </a:cubicBezTo>
                <a:cubicBezTo>
                  <a:pt x="6167902" y="17777"/>
                  <a:pt x="6308797" y="30350"/>
                  <a:pt x="6572250" y="0"/>
                </a:cubicBezTo>
                <a:cubicBezTo>
                  <a:pt x="6835703" y="-30350"/>
                  <a:pt x="7107419" y="-9627"/>
                  <a:pt x="7439787" y="0"/>
                </a:cubicBezTo>
                <a:cubicBezTo>
                  <a:pt x="7772155" y="9627"/>
                  <a:pt x="7844034" y="-9098"/>
                  <a:pt x="7991856" y="0"/>
                </a:cubicBezTo>
                <a:cubicBezTo>
                  <a:pt x="8139678" y="9098"/>
                  <a:pt x="8289889" y="-20239"/>
                  <a:pt x="8543925" y="0"/>
                </a:cubicBezTo>
                <a:cubicBezTo>
                  <a:pt x="8797961" y="20239"/>
                  <a:pt x="8994198" y="29575"/>
                  <a:pt x="9306306" y="0"/>
                </a:cubicBezTo>
                <a:cubicBezTo>
                  <a:pt x="9618414" y="-29575"/>
                  <a:pt x="9739118" y="-23835"/>
                  <a:pt x="9858375" y="0"/>
                </a:cubicBezTo>
                <a:cubicBezTo>
                  <a:pt x="9977632" y="23835"/>
                  <a:pt x="10370488" y="-4069"/>
                  <a:pt x="10515600" y="0"/>
                </a:cubicBezTo>
                <a:cubicBezTo>
                  <a:pt x="10515650" y="5798"/>
                  <a:pt x="10515903" y="19375"/>
                  <a:pt x="10515600" y="27432"/>
                </a:cubicBezTo>
                <a:cubicBezTo>
                  <a:pt x="10304538" y="42307"/>
                  <a:pt x="10069280" y="3335"/>
                  <a:pt x="9753219" y="27432"/>
                </a:cubicBezTo>
                <a:cubicBezTo>
                  <a:pt x="9437158" y="51529"/>
                  <a:pt x="9488415" y="23852"/>
                  <a:pt x="9411462" y="27432"/>
                </a:cubicBezTo>
                <a:cubicBezTo>
                  <a:pt x="9334509" y="31012"/>
                  <a:pt x="9183755" y="44107"/>
                  <a:pt x="8964549" y="27432"/>
                </a:cubicBezTo>
                <a:cubicBezTo>
                  <a:pt x="8745343" y="10757"/>
                  <a:pt x="8279150" y="61693"/>
                  <a:pt x="8097012" y="27432"/>
                </a:cubicBezTo>
                <a:cubicBezTo>
                  <a:pt x="7914874" y="-6829"/>
                  <a:pt x="7608717" y="59556"/>
                  <a:pt x="7439787" y="27432"/>
                </a:cubicBezTo>
                <a:cubicBezTo>
                  <a:pt x="7270858" y="-4692"/>
                  <a:pt x="7154492" y="27026"/>
                  <a:pt x="6992874" y="27432"/>
                </a:cubicBezTo>
                <a:cubicBezTo>
                  <a:pt x="6831256" y="27838"/>
                  <a:pt x="6536817" y="51174"/>
                  <a:pt x="6335649" y="27432"/>
                </a:cubicBezTo>
                <a:cubicBezTo>
                  <a:pt x="6134481" y="3690"/>
                  <a:pt x="6097824" y="11070"/>
                  <a:pt x="5993892" y="27432"/>
                </a:cubicBezTo>
                <a:cubicBezTo>
                  <a:pt x="5889960" y="43794"/>
                  <a:pt x="5793821" y="34098"/>
                  <a:pt x="5652135" y="27432"/>
                </a:cubicBezTo>
                <a:cubicBezTo>
                  <a:pt x="5510449" y="20766"/>
                  <a:pt x="5168382" y="-3650"/>
                  <a:pt x="4994910" y="27432"/>
                </a:cubicBezTo>
                <a:cubicBezTo>
                  <a:pt x="4821439" y="58514"/>
                  <a:pt x="4653937" y="21362"/>
                  <a:pt x="4547997" y="27432"/>
                </a:cubicBezTo>
                <a:cubicBezTo>
                  <a:pt x="4442057" y="33502"/>
                  <a:pt x="4153363" y="33024"/>
                  <a:pt x="3785616" y="27432"/>
                </a:cubicBezTo>
                <a:cubicBezTo>
                  <a:pt x="3417869" y="21840"/>
                  <a:pt x="3544908" y="29840"/>
                  <a:pt x="3338703" y="27432"/>
                </a:cubicBezTo>
                <a:cubicBezTo>
                  <a:pt x="3132498" y="25024"/>
                  <a:pt x="2782152" y="45947"/>
                  <a:pt x="2576322" y="27432"/>
                </a:cubicBezTo>
                <a:cubicBezTo>
                  <a:pt x="2370492" y="8917"/>
                  <a:pt x="2347214" y="14129"/>
                  <a:pt x="2234565" y="27432"/>
                </a:cubicBezTo>
                <a:cubicBezTo>
                  <a:pt x="2121916" y="40735"/>
                  <a:pt x="1785921" y="49081"/>
                  <a:pt x="1472184" y="27432"/>
                </a:cubicBezTo>
                <a:cubicBezTo>
                  <a:pt x="1158447" y="5783"/>
                  <a:pt x="1203910" y="37937"/>
                  <a:pt x="1025271" y="27432"/>
                </a:cubicBezTo>
                <a:cubicBezTo>
                  <a:pt x="846632" y="16927"/>
                  <a:pt x="846577" y="17996"/>
                  <a:pt x="683514" y="27432"/>
                </a:cubicBezTo>
                <a:cubicBezTo>
                  <a:pt x="520451" y="36868"/>
                  <a:pt x="320799" y="46677"/>
                  <a:pt x="0" y="27432"/>
                </a:cubicBezTo>
                <a:cubicBezTo>
                  <a:pt x="-510" y="19859"/>
                  <a:pt x="-1106" y="11474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61342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EE9AC0-40CD-4451-BF00-5E2FC7B745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03704" y="1728216"/>
            <a:ext cx="7781544" cy="3392424"/>
          </a:xfrm>
        </p:spPr>
        <p:txBody>
          <a:bodyPr>
            <a:normAutofit/>
          </a:bodyPr>
          <a:lstStyle>
            <a:lvl1pPr algn="ctr">
              <a:defRPr sz="7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6FD9A32-9C83-452B-BC69-CC6E95D3C9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B87B83E-E23E-42DE-876D-F55908A97D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61C03A8-D428-4010-B413-13B1E99226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6" name="Rectangle 6" descr="Tag=AccentColor&#10;Flavor=Light&#10;Target=FillAndLine">
            <a:extLst>
              <a:ext uri="{FF2B5EF4-FFF2-40B4-BE49-F238E27FC236}">
                <a16:creationId xmlns:a16="http://schemas.microsoft.com/office/drawing/2014/main" id="{17F03060-85EC-4182-8C18-C6EE0D373E4B}"/>
              </a:ext>
            </a:extLst>
          </p:cNvPr>
          <p:cNvSpPr/>
          <p:nvPr/>
        </p:nvSpPr>
        <p:spPr>
          <a:xfrm>
            <a:off x="3974206" y="5126892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86313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72816A0-77C4-4A3F-87BD-A7321E3C84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5FC3464-F026-4C77-9441-55ECA5054D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87D9257-BADE-4D0B-AF0B-D09FE95FA0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63717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A1C48E-F751-45A2-9010-208B81EDBE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3429000"/>
          </a:xfrm>
        </p:spPr>
        <p:txBody>
          <a:bodyPr anchor="b">
            <a:normAutofit/>
          </a:bodyPr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D501F6-8430-4758-8636-74D68E990E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03520" y="548640"/>
            <a:ext cx="6053328" cy="5431536"/>
          </a:xfrm>
        </p:spPr>
        <p:txBody>
          <a:bodyPr anchor="ctr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E79DC39-A29C-494C-98B6-999746C5F3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3977640"/>
            <a:ext cx="3932237" cy="2002536"/>
          </a:xfrm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584C988-A6DB-469A-B8AA-31866F36E8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2BC39C3-81EB-4828-9AD3-2F1FAC521E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059376C-9810-49A5-BC9A-4E6A021752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6" descr="Tag=AccentColor&#10;Flavor=Light&#10;Target=FillAndLine">
            <a:extLst>
              <a:ext uri="{FF2B5EF4-FFF2-40B4-BE49-F238E27FC236}">
                <a16:creationId xmlns:a16="http://schemas.microsoft.com/office/drawing/2014/main" id="{B9F96F3A-E64D-4401-B02C-BCD5CAA97CFF}"/>
              </a:ext>
            </a:extLst>
          </p:cNvPr>
          <p:cNvSpPr/>
          <p:nvPr/>
        </p:nvSpPr>
        <p:spPr>
          <a:xfrm rot="5400000">
            <a:off x="2797492" y="3254143"/>
            <a:ext cx="4480560" cy="27432"/>
          </a:xfrm>
          <a:custGeom>
            <a:avLst/>
            <a:gdLst>
              <a:gd name="connsiteX0" fmla="*/ 0 w 4480560"/>
              <a:gd name="connsiteY0" fmla="*/ 0 h 27432"/>
              <a:gd name="connsiteX1" fmla="*/ 595274 w 4480560"/>
              <a:gd name="connsiteY1" fmla="*/ 0 h 27432"/>
              <a:gd name="connsiteX2" fmla="*/ 1100938 w 4480560"/>
              <a:gd name="connsiteY2" fmla="*/ 0 h 27432"/>
              <a:gd name="connsiteX3" fmla="*/ 1651406 w 4480560"/>
              <a:gd name="connsiteY3" fmla="*/ 0 h 27432"/>
              <a:gd name="connsiteX4" fmla="*/ 2336292 w 4480560"/>
              <a:gd name="connsiteY4" fmla="*/ 0 h 27432"/>
              <a:gd name="connsiteX5" fmla="*/ 2931566 w 4480560"/>
              <a:gd name="connsiteY5" fmla="*/ 0 h 27432"/>
              <a:gd name="connsiteX6" fmla="*/ 3482035 w 4480560"/>
              <a:gd name="connsiteY6" fmla="*/ 0 h 27432"/>
              <a:gd name="connsiteX7" fmla="*/ 4480560 w 4480560"/>
              <a:gd name="connsiteY7" fmla="*/ 0 h 27432"/>
              <a:gd name="connsiteX8" fmla="*/ 4480560 w 4480560"/>
              <a:gd name="connsiteY8" fmla="*/ 27432 h 27432"/>
              <a:gd name="connsiteX9" fmla="*/ 3840480 w 4480560"/>
              <a:gd name="connsiteY9" fmla="*/ 27432 h 27432"/>
              <a:gd name="connsiteX10" fmla="*/ 3290011 w 4480560"/>
              <a:gd name="connsiteY10" fmla="*/ 27432 h 27432"/>
              <a:gd name="connsiteX11" fmla="*/ 2560320 w 4480560"/>
              <a:gd name="connsiteY11" fmla="*/ 27432 h 27432"/>
              <a:gd name="connsiteX12" fmla="*/ 1965046 w 4480560"/>
              <a:gd name="connsiteY12" fmla="*/ 27432 h 27432"/>
              <a:gd name="connsiteX13" fmla="*/ 1459382 w 4480560"/>
              <a:gd name="connsiteY13" fmla="*/ 27432 h 27432"/>
              <a:gd name="connsiteX14" fmla="*/ 774497 w 4480560"/>
              <a:gd name="connsiteY14" fmla="*/ 27432 h 27432"/>
              <a:gd name="connsiteX15" fmla="*/ 0 w 4480560"/>
              <a:gd name="connsiteY15" fmla="*/ 27432 h 27432"/>
              <a:gd name="connsiteX16" fmla="*/ 0 w 4480560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480560" h="27432" fill="none" extrusionOk="0">
                <a:moveTo>
                  <a:pt x="0" y="0"/>
                </a:moveTo>
                <a:cubicBezTo>
                  <a:pt x="267821" y="8731"/>
                  <a:pt x="334105" y="2629"/>
                  <a:pt x="595274" y="0"/>
                </a:cubicBezTo>
                <a:cubicBezTo>
                  <a:pt x="856443" y="-2629"/>
                  <a:pt x="863808" y="-13353"/>
                  <a:pt x="1100938" y="0"/>
                </a:cubicBezTo>
                <a:cubicBezTo>
                  <a:pt x="1338068" y="13353"/>
                  <a:pt x="1431663" y="-25862"/>
                  <a:pt x="1651406" y="0"/>
                </a:cubicBezTo>
                <a:cubicBezTo>
                  <a:pt x="1871149" y="25862"/>
                  <a:pt x="2173163" y="23827"/>
                  <a:pt x="2336292" y="0"/>
                </a:cubicBezTo>
                <a:cubicBezTo>
                  <a:pt x="2499421" y="-23827"/>
                  <a:pt x="2720589" y="28148"/>
                  <a:pt x="2931566" y="0"/>
                </a:cubicBezTo>
                <a:cubicBezTo>
                  <a:pt x="3142543" y="-28148"/>
                  <a:pt x="3323630" y="27022"/>
                  <a:pt x="3482035" y="0"/>
                </a:cubicBezTo>
                <a:cubicBezTo>
                  <a:pt x="3640440" y="-27022"/>
                  <a:pt x="4012110" y="-20118"/>
                  <a:pt x="4480560" y="0"/>
                </a:cubicBezTo>
                <a:cubicBezTo>
                  <a:pt x="4479587" y="8304"/>
                  <a:pt x="4480082" y="21512"/>
                  <a:pt x="4480560" y="27432"/>
                </a:cubicBezTo>
                <a:cubicBezTo>
                  <a:pt x="4314132" y="24068"/>
                  <a:pt x="4028383" y="45776"/>
                  <a:pt x="3840480" y="27432"/>
                </a:cubicBezTo>
                <a:cubicBezTo>
                  <a:pt x="3652577" y="9088"/>
                  <a:pt x="3547615" y="11992"/>
                  <a:pt x="3290011" y="27432"/>
                </a:cubicBezTo>
                <a:cubicBezTo>
                  <a:pt x="3032407" y="42872"/>
                  <a:pt x="2830268" y="17863"/>
                  <a:pt x="2560320" y="27432"/>
                </a:cubicBezTo>
                <a:cubicBezTo>
                  <a:pt x="2290372" y="37001"/>
                  <a:pt x="2147422" y="15872"/>
                  <a:pt x="1965046" y="27432"/>
                </a:cubicBezTo>
                <a:cubicBezTo>
                  <a:pt x="1782670" y="38992"/>
                  <a:pt x="1689791" y="49824"/>
                  <a:pt x="1459382" y="27432"/>
                </a:cubicBezTo>
                <a:cubicBezTo>
                  <a:pt x="1228973" y="5040"/>
                  <a:pt x="915486" y="45645"/>
                  <a:pt x="774497" y="27432"/>
                </a:cubicBezTo>
                <a:cubicBezTo>
                  <a:pt x="633508" y="9219"/>
                  <a:pt x="361442" y="-1963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480560" h="27432" stroke="0" extrusionOk="0">
                <a:moveTo>
                  <a:pt x="0" y="0"/>
                </a:moveTo>
                <a:cubicBezTo>
                  <a:pt x="285465" y="225"/>
                  <a:pt x="322691" y="16223"/>
                  <a:pt x="595274" y="0"/>
                </a:cubicBezTo>
                <a:cubicBezTo>
                  <a:pt x="867857" y="-16223"/>
                  <a:pt x="989129" y="-11242"/>
                  <a:pt x="1100938" y="0"/>
                </a:cubicBezTo>
                <a:cubicBezTo>
                  <a:pt x="1212747" y="11242"/>
                  <a:pt x="1574350" y="-36410"/>
                  <a:pt x="1830629" y="0"/>
                </a:cubicBezTo>
                <a:cubicBezTo>
                  <a:pt x="2086908" y="36410"/>
                  <a:pt x="2180922" y="4645"/>
                  <a:pt x="2425903" y="0"/>
                </a:cubicBezTo>
                <a:cubicBezTo>
                  <a:pt x="2670884" y="-4645"/>
                  <a:pt x="2782024" y="22929"/>
                  <a:pt x="3021178" y="0"/>
                </a:cubicBezTo>
                <a:cubicBezTo>
                  <a:pt x="3260332" y="-22929"/>
                  <a:pt x="3456982" y="-1586"/>
                  <a:pt x="3750869" y="0"/>
                </a:cubicBezTo>
                <a:cubicBezTo>
                  <a:pt x="4044756" y="1586"/>
                  <a:pt x="4302726" y="17043"/>
                  <a:pt x="4480560" y="0"/>
                </a:cubicBezTo>
                <a:cubicBezTo>
                  <a:pt x="4481045" y="9333"/>
                  <a:pt x="4481838" y="19699"/>
                  <a:pt x="4480560" y="27432"/>
                </a:cubicBezTo>
                <a:cubicBezTo>
                  <a:pt x="4279652" y="2294"/>
                  <a:pt x="4200762" y="50710"/>
                  <a:pt x="3930091" y="27432"/>
                </a:cubicBezTo>
                <a:cubicBezTo>
                  <a:pt x="3659420" y="4154"/>
                  <a:pt x="3456052" y="31438"/>
                  <a:pt x="3290011" y="27432"/>
                </a:cubicBezTo>
                <a:cubicBezTo>
                  <a:pt x="3123970" y="23426"/>
                  <a:pt x="2882392" y="41962"/>
                  <a:pt x="2649931" y="27432"/>
                </a:cubicBezTo>
                <a:cubicBezTo>
                  <a:pt x="2417470" y="12902"/>
                  <a:pt x="2238426" y="16481"/>
                  <a:pt x="2054657" y="27432"/>
                </a:cubicBezTo>
                <a:cubicBezTo>
                  <a:pt x="1870888" y="38383"/>
                  <a:pt x="1566368" y="54184"/>
                  <a:pt x="1324966" y="27432"/>
                </a:cubicBezTo>
                <a:cubicBezTo>
                  <a:pt x="1083564" y="680"/>
                  <a:pt x="787410" y="20090"/>
                  <a:pt x="595274" y="27432"/>
                </a:cubicBezTo>
                <a:cubicBezTo>
                  <a:pt x="403138" y="34774"/>
                  <a:pt x="169622" y="19643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4445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84596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237704-80BD-41B0-8395-41618EC3AF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1920" cy="3429000"/>
          </a:xfrm>
        </p:spPr>
        <p:txBody>
          <a:bodyPr anchor="b">
            <a:normAutofit/>
          </a:bodyPr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4DA4032-EC66-4974-BD30-898B60E4B56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303520" y="548640"/>
            <a:ext cx="6053328" cy="543153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21802D0-5574-4631-BA49-92362F8E40D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3977640"/>
            <a:ext cx="3931920" cy="2002536"/>
          </a:xfrm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62C2F5B-DDDD-4E64-94A9-99E46F4B06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4FA8D36-8865-48E7-8249-ED729A5F70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30F98C3-0B62-4361-8408-A01F70807C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6" descr="Tag=AccentColor&#10;Flavor=Light&#10;Target=FillAndLine">
            <a:extLst>
              <a:ext uri="{FF2B5EF4-FFF2-40B4-BE49-F238E27FC236}">
                <a16:creationId xmlns:a16="http://schemas.microsoft.com/office/drawing/2014/main" id="{FE511AB6-FEAF-4549-BA88-0764BD10B63D}"/>
              </a:ext>
            </a:extLst>
          </p:cNvPr>
          <p:cNvSpPr/>
          <p:nvPr/>
        </p:nvSpPr>
        <p:spPr>
          <a:xfrm rot="5400000">
            <a:off x="2798064" y="3254143"/>
            <a:ext cx="4480560" cy="27432"/>
          </a:xfrm>
          <a:custGeom>
            <a:avLst/>
            <a:gdLst>
              <a:gd name="connsiteX0" fmla="*/ 0 w 4480560"/>
              <a:gd name="connsiteY0" fmla="*/ 0 h 27432"/>
              <a:gd name="connsiteX1" fmla="*/ 595274 w 4480560"/>
              <a:gd name="connsiteY1" fmla="*/ 0 h 27432"/>
              <a:gd name="connsiteX2" fmla="*/ 1100938 w 4480560"/>
              <a:gd name="connsiteY2" fmla="*/ 0 h 27432"/>
              <a:gd name="connsiteX3" fmla="*/ 1651406 w 4480560"/>
              <a:gd name="connsiteY3" fmla="*/ 0 h 27432"/>
              <a:gd name="connsiteX4" fmla="*/ 2336292 w 4480560"/>
              <a:gd name="connsiteY4" fmla="*/ 0 h 27432"/>
              <a:gd name="connsiteX5" fmla="*/ 2931566 w 4480560"/>
              <a:gd name="connsiteY5" fmla="*/ 0 h 27432"/>
              <a:gd name="connsiteX6" fmla="*/ 3482035 w 4480560"/>
              <a:gd name="connsiteY6" fmla="*/ 0 h 27432"/>
              <a:gd name="connsiteX7" fmla="*/ 4480560 w 4480560"/>
              <a:gd name="connsiteY7" fmla="*/ 0 h 27432"/>
              <a:gd name="connsiteX8" fmla="*/ 4480560 w 4480560"/>
              <a:gd name="connsiteY8" fmla="*/ 27432 h 27432"/>
              <a:gd name="connsiteX9" fmla="*/ 3840480 w 4480560"/>
              <a:gd name="connsiteY9" fmla="*/ 27432 h 27432"/>
              <a:gd name="connsiteX10" fmla="*/ 3290011 w 4480560"/>
              <a:gd name="connsiteY10" fmla="*/ 27432 h 27432"/>
              <a:gd name="connsiteX11" fmla="*/ 2560320 w 4480560"/>
              <a:gd name="connsiteY11" fmla="*/ 27432 h 27432"/>
              <a:gd name="connsiteX12" fmla="*/ 1965046 w 4480560"/>
              <a:gd name="connsiteY12" fmla="*/ 27432 h 27432"/>
              <a:gd name="connsiteX13" fmla="*/ 1459382 w 4480560"/>
              <a:gd name="connsiteY13" fmla="*/ 27432 h 27432"/>
              <a:gd name="connsiteX14" fmla="*/ 774497 w 4480560"/>
              <a:gd name="connsiteY14" fmla="*/ 27432 h 27432"/>
              <a:gd name="connsiteX15" fmla="*/ 0 w 4480560"/>
              <a:gd name="connsiteY15" fmla="*/ 27432 h 27432"/>
              <a:gd name="connsiteX16" fmla="*/ 0 w 4480560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480560" h="27432" fill="none" extrusionOk="0">
                <a:moveTo>
                  <a:pt x="0" y="0"/>
                </a:moveTo>
                <a:cubicBezTo>
                  <a:pt x="267821" y="8731"/>
                  <a:pt x="334105" y="2629"/>
                  <a:pt x="595274" y="0"/>
                </a:cubicBezTo>
                <a:cubicBezTo>
                  <a:pt x="856443" y="-2629"/>
                  <a:pt x="863808" y="-13353"/>
                  <a:pt x="1100938" y="0"/>
                </a:cubicBezTo>
                <a:cubicBezTo>
                  <a:pt x="1338068" y="13353"/>
                  <a:pt x="1431663" y="-25862"/>
                  <a:pt x="1651406" y="0"/>
                </a:cubicBezTo>
                <a:cubicBezTo>
                  <a:pt x="1871149" y="25862"/>
                  <a:pt x="2173163" y="23827"/>
                  <a:pt x="2336292" y="0"/>
                </a:cubicBezTo>
                <a:cubicBezTo>
                  <a:pt x="2499421" y="-23827"/>
                  <a:pt x="2720589" y="28148"/>
                  <a:pt x="2931566" y="0"/>
                </a:cubicBezTo>
                <a:cubicBezTo>
                  <a:pt x="3142543" y="-28148"/>
                  <a:pt x="3323630" y="27022"/>
                  <a:pt x="3482035" y="0"/>
                </a:cubicBezTo>
                <a:cubicBezTo>
                  <a:pt x="3640440" y="-27022"/>
                  <a:pt x="4012110" y="-20118"/>
                  <a:pt x="4480560" y="0"/>
                </a:cubicBezTo>
                <a:cubicBezTo>
                  <a:pt x="4479587" y="8304"/>
                  <a:pt x="4480082" y="21512"/>
                  <a:pt x="4480560" y="27432"/>
                </a:cubicBezTo>
                <a:cubicBezTo>
                  <a:pt x="4314132" y="24068"/>
                  <a:pt x="4028383" y="45776"/>
                  <a:pt x="3840480" y="27432"/>
                </a:cubicBezTo>
                <a:cubicBezTo>
                  <a:pt x="3652577" y="9088"/>
                  <a:pt x="3547615" y="11992"/>
                  <a:pt x="3290011" y="27432"/>
                </a:cubicBezTo>
                <a:cubicBezTo>
                  <a:pt x="3032407" y="42872"/>
                  <a:pt x="2830268" y="17863"/>
                  <a:pt x="2560320" y="27432"/>
                </a:cubicBezTo>
                <a:cubicBezTo>
                  <a:pt x="2290372" y="37001"/>
                  <a:pt x="2147422" y="15872"/>
                  <a:pt x="1965046" y="27432"/>
                </a:cubicBezTo>
                <a:cubicBezTo>
                  <a:pt x="1782670" y="38992"/>
                  <a:pt x="1689791" y="49824"/>
                  <a:pt x="1459382" y="27432"/>
                </a:cubicBezTo>
                <a:cubicBezTo>
                  <a:pt x="1228973" y="5040"/>
                  <a:pt x="915486" y="45645"/>
                  <a:pt x="774497" y="27432"/>
                </a:cubicBezTo>
                <a:cubicBezTo>
                  <a:pt x="633508" y="9219"/>
                  <a:pt x="361442" y="-1963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480560" h="27432" stroke="0" extrusionOk="0">
                <a:moveTo>
                  <a:pt x="0" y="0"/>
                </a:moveTo>
                <a:cubicBezTo>
                  <a:pt x="285465" y="225"/>
                  <a:pt x="322691" y="16223"/>
                  <a:pt x="595274" y="0"/>
                </a:cubicBezTo>
                <a:cubicBezTo>
                  <a:pt x="867857" y="-16223"/>
                  <a:pt x="989129" y="-11242"/>
                  <a:pt x="1100938" y="0"/>
                </a:cubicBezTo>
                <a:cubicBezTo>
                  <a:pt x="1212747" y="11242"/>
                  <a:pt x="1574350" y="-36410"/>
                  <a:pt x="1830629" y="0"/>
                </a:cubicBezTo>
                <a:cubicBezTo>
                  <a:pt x="2086908" y="36410"/>
                  <a:pt x="2180922" y="4645"/>
                  <a:pt x="2425903" y="0"/>
                </a:cubicBezTo>
                <a:cubicBezTo>
                  <a:pt x="2670884" y="-4645"/>
                  <a:pt x="2782024" y="22929"/>
                  <a:pt x="3021178" y="0"/>
                </a:cubicBezTo>
                <a:cubicBezTo>
                  <a:pt x="3260332" y="-22929"/>
                  <a:pt x="3456982" y="-1586"/>
                  <a:pt x="3750869" y="0"/>
                </a:cubicBezTo>
                <a:cubicBezTo>
                  <a:pt x="4044756" y="1586"/>
                  <a:pt x="4302726" y="17043"/>
                  <a:pt x="4480560" y="0"/>
                </a:cubicBezTo>
                <a:cubicBezTo>
                  <a:pt x="4481045" y="9333"/>
                  <a:pt x="4481838" y="19699"/>
                  <a:pt x="4480560" y="27432"/>
                </a:cubicBezTo>
                <a:cubicBezTo>
                  <a:pt x="4279652" y="2294"/>
                  <a:pt x="4200762" y="50710"/>
                  <a:pt x="3930091" y="27432"/>
                </a:cubicBezTo>
                <a:cubicBezTo>
                  <a:pt x="3659420" y="4154"/>
                  <a:pt x="3456052" y="31438"/>
                  <a:pt x="3290011" y="27432"/>
                </a:cubicBezTo>
                <a:cubicBezTo>
                  <a:pt x="3123970" y="23426"/>
                  <a:pt x="2882392" y="41962"/>
                  <a:pt x="2649931" y="27432"/>
                </a:cubicBezTo>
                <a:cubicBezTo>
                  <a:pt x="2417470" y="12902"/>
                  <a:pt x="2238426" y="16481"/>
                  <a:pt x="2054657" y="27432"/>
                </a:cubicBezTo>
                <a:cubicBezTo>
                  <a:pt x="1870888" y="38383"/>
                  <a:pt x="1566368" y="54184"/>
                  <a:pt x="1324966" y="27432"/>
                </a:cubicBezTo>
                <a:cubicBezTo>
                  <a:pt x="1083564" y="680"/>
                  <a:pt x="787410" y="20090"/>
                  <a:pt x="595274" y="27432"/>
                </a:cubicBezTo>
                <a:cubicBezTo>
                  <a:pt x="403138" y="34774"/>
                  <a:pt x="169622" y="19643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4445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27238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F72D13B-FFCB-4650-AD3C-CB50373525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0CA9470-DF15-46A1-BF0E-8A5367A4B0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3047CB-E94D-482F-BACA-681E96C0EC2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345051-2045-45DA-935E-2E3CA1A69ADC}" type="datetimeFigureOut">
              <a:rPr lang="en-US" smtClean="0"/>
              <a:t>11/21/2025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FDA4B5-E797-42FC-8B7A-2294DF24A3D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8ED201-6D0E-422C-B4EC-566A3DC2980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CD31F4-64FA-4BA0-9498-67783267A8C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33969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4" r:id="rId1"/>
    <p:sldLayoutId id="2147483695" r:id="rId2"/>
    <p:sldLayoutId id="2147483696" r:id="rId3"/>
    <p:sldLayoutId id="2147483697" r:id="rId4"/>
    <p:sldLayoutId id="2147483698" r:id="rId5"/>
    <p:sldLayoutId id="2147483692" r:id="rId6"/>
    <p:sldLayoutId id="2147483688" r:id="rId7"/>
    <p:sldLayoutId id="2147483689" r:id="rId8"/>
    <p:sldLayoutId id="2147483690" r:id="rId9"/>
    <p:sldLayoutId id="2147483691" r:id="rId10"/>
    <p:sldLayoutId id="2147483693" r:id="rId11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5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ustomXml" Target="../ink/ink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jpe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customXml" Target="../ink/ink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47" name="Rectangle 1046">
            <a:extLst>
              <a:ext uri="{FF2B5EF4-FFF2-40B4-BE49-F238E27FC236}">
                <a16:creationId xmlns:a16="http://schemas.microsoft.com/office/drawing/2014/main" id="{9B7AD9F6-8CE7-4299-8FC6-328F4DCD3F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BA24538-BE44-3FE6-8B92-A582ECE3E36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297762" y="640080"/>
            <a:ext cx="6251110" cy="3566160"/>
          </a:xfrm>
        </p:spPr>
        <p:txBody>
          <a:bodyPr anchor="b">
            <a:normAutofit/>
          </a:bodyPr>
          <a:lstStyle/>
          <a:p>
            <a:pPr algn="ctr"/>
            <a:r>
              <a:rPr lang="ar-JO" dirty="0"/>
              <a:t>القديسة ماري ألفونسين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61918EC-593C-53BD-FBC8-F53CF5C9CAC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297760" y="4636008"/>
            <a:ext cx="6251111" cy="1572768"/>
          </a:xfrm>
        </p:spPr>
        <p:txBody>
          <a:bodyPr>
            <a:normAutofit/>
          </a:bodyPr>
          <a:lstStyle/>
          <a:p>
            <a:r>
              <a:rPr lang="ar-JO" dirty="0"/>
              <a:t>كارينا العجيلات</a:t>
            </a:r>
          </a:p>
          <a:p>
            <a:r>
              <a:rPr lang="ar-JO" dirty="0"/>
              <a:t>الثامن ( أ )</a:t>
            </a:r>
            <a:endParaRPr lang="en-US" dirty="0"/>
          </a:p>
        </p:txBody>
      </p:sp>
      <p:sp>
        <p:nvSpPr>
          <p:cNvPr id="1048" name="Rectangle 6">
            <a:extLst>
              <a:ext uri="{FF2B5EF4-FFF2-40B4-BE49-F238E27FC236}">
                <a16:creationId xmlns:a16="http://schemas.microsoft.com/office/drawing/2014/main" id="{F49775AF-8896-43EE-92C6-83497D6DC5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412862" y="4409267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rgbClr val="F3CB8A"/>
          </a:solidFill>
          <a:ln w="38100" cap="rnd">
            <a:solidFill>
              <a:srgbClr val="F3CB8A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6" name="Picture 2" descr="‫القديسة ماري ألفونسين‬‎">
            <a:extLst>
              <a:ext uri="{FF2B5EF4-FFF2-40B4-BE49-F238E27FC236}">
                <a16:creationId xmlns:a16="http://schemas.microsoft.com/office/drawing/2014/main" id="{91D62D5E-BC4E-4F9B-6F84-2BEF1B4CBEB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31" r="2030" b="-1"/>
          <a:stretch>
            <a:fillRect/>
          </a:stretch>
        </p:blipFill>
        <p:spPr bwMode="auto">
          <a:xfrm>
            <a:off x="1" y="10"/>
            <a:ext cx="4657344" cy="6857990"/>
          </a:xfrm>
          <a:custGeom>
            <a:avLst/>
            <a:gdLst/>
            <a:ahLst/>
            <a:cxnLst/>
            <a:rect l="l" t="t" r="r" b="b"/>
            <a:pathLst>
              <a:path w="4657344" h="6858000">
                <a:moveTo>
                  <a:pt x="0" y="0"/>
                </a:moveTo>
                <a:lnTo>
                  <a:pt x="3429755" y="0"/>
                </a:lnTo>
                <a:lnTo>
                  <a:pt x="3526016" y="148742"/>
                </a:lnTo>
                <a:cubicBezTo>
                  <a:pt x="3657740" y="365513"/>
                  <a:pt x="3777402" y="589569"/>
                  <a:pt x="3886489" y="819975"/>
                </a:cubicBezTo>
                <a:cubicBezTo>
                  <a:pt x="3891856" y="833492"/>
                  <a:pt x="3900663" y="845393"/>
                  <a:pt x="3912049" y="854514"/>
                </a:cubicBezTo>
                <a:cubicBezTo>
                  <a:pt x="3897352" y="819849"/>
                  <a:pt x="3883037" y="784928"/>
                  <a:pt x="3868083" y="750263"/>
                </a:cubicBezTo>
                <a:cubicBezTo>
                  <a:pt x="3806989" y="608712"/>
                  <a:pt x="3742478" y="469145"/>
                  <a:pt x="3674155" y="331786"/>
                </a:cubicBezTo>
                <a:lnTo>
                  <a:pt x="3496656" y="0"/>
                </a:lnTo>
                <a:lnTo>
                  <a:pt x="3554371" y="0"/>
                </a:lnTo>
                <a:lnTo>
                  <a:pt x="3661621" y="196614"/>
                </a:lnTo>
                <a:cubicBezTo>
                  <a:pt x="3856899" y="573253"/>
                  <a:pt x="4021071" y="966066"/>
                  <a:pt x="4161279" y="1371196"/>
                </a:cubicBezTo>
                <a:cubicBezTo>
                  <a:pt x="4379525" y="2007265"/>
                  <a:pt x="4530141" y="2664286"/>
                  <a:pt x="4610660" y="3331516"/>
                </a:cubicBezTo>
                <a:cubicBezTo>
                  <a:pt x="4652837" y="3672965"/>
                  <a:pt x="4671625" y="4013908"/>
                  <a:pt x="4645040" y="4357388"/>
                </a:cubicBezTo>
                <a:cubicBezTo>
                  <a:pt x="4613599" y="4758899"/>
                  <a:pt x="4566181" y="5157998"/>
                  <a:pt x="4485789" y="5552906"/>
                </a:cubicBezTo>
                <a:cubicBezTo>
                  <a:pt x="4397121" y="5988893"/>
                  <a:pt x="4276748" y="6414594"/>
                  <a:pt x="4117769" y="6828295"/>
                </a:cubicBezTo>
                <a:lnTo>
                  <a:pt x="4105288" y="6858000"/>
                </a:lnTo>
                <a:lnTo>
                  <a:pt x="4052520" y="6858000"/>
                </a:lnTo>
                <a:lnTo>
                  <a:pt x="4059369" y="6841549"/>
                </a:lnTo>
                <a:cubicBezTo>
                  <a:pt x="4147276" y="6614016"/>
                  <a:pt x="4224193" y="6380817"/>
                  <a:pt x="4291518" y="6142729"/>
                </a:cubicBezTo>
                <a:cubicBezTo>
                  <a:pt x="4350055" y="5935370"/>
                  <a:pt x="4393256" y="5723695"/>
                  <a:pt x="4443357" y="5513923"/>
                </a:cubicBezTo>
                <a:cubicBezTo>
                  <a:pt x="4444541" y="5502788"/>
                  <a:pt x="4445137" y="5491601"/>
                  <a:pt x="4445146" y="5480401"/>
                </a:cubicBezTo>
                <a:cubicBezTo>
                  <a:pt x="4408465" y="5607635"/>
                  <a:pt x="4379196" y="5719759"/>
                  <a:pt x="4344559" y="5830359"/>
                </a:cubicBezTo>
                <a:cubicBezTo>
                  <a:pt x="4254261" y="6118381"/>
                  <a:pt x="4150112" y="6398531"/>
                  <a:pt x="4031702" y="6670527"/>
                </a:cubicBezTo>
                <a:lnTo>
                  <a:pt x="3943824" y="6858000"/>
                </a:lnTo>
                <a:lnTo>
                  <a:pt x="0" y="6858000"/>
                </a:ln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581241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7" name="Rectangle 2136">
            <a:extLst>
              <a:ext uri="{FF2B5EF4-FFF2-40B4-BE49-F238E27FC236}">
                <a16:creationId xmlns:a16="http://schemas.microsoft.com/office/drawing/2014/main" id="{EBDD1931-9E86-4402-9A68-33A2D9EFB1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38199" y="1709928"/>
            <a:ext cx="10515600" cy="27432"/>
          </a:xfrm>
          <a:custGeom>
            <a:avLst/>
            <a:gdLst>
              <a:gd name="connsiteX0" fmla="*/ 0 w 10515600"/>
              <a:gd name="connsiteY0" fmla="*/ 0 h 27432"/>
              <a:gd name="connsiteX1" fmla="*/ 446913 w 10515600"/>
              <a:gd name="connsiteY1" fmla="*/ 0 h 27432"/>
              <a:gd name="connsiteX2" fmla="*/ 1104138 w 10515600"/>
              <a:gd name="connsiteY2" fmla="*/ 0 h 27432"/>
              <a:gd name="connsiteX3" fmla="*/ 1866519 w 10515600"/>
              <a:gd name="connsiteY3" fmla="*/ 0 h 27432"/>
              <a:gd name="connsiteX4" fmla="*/ 2208276 w 10515600"/>
              <a:gd name="connsiteY4" fmla="*/ 0 h 27432"/>
              <a:gd name="connsiteX5" fmla="*/ 2550033 w 10515600"/>
              <a:gd name="connsiteY5" fmla="*/ 0 h 27432"/>
              <a:gd name="connsiteX6" fmla="*/ 3417570 w 10515600"/>
              <a:gd name="connsiteY6" fmla="*/ 0 h 27432"/>
              <a:gd name="connsiteX7" fmla="*/ 4074795 w 10515600"/>
              <a:gd name="connsiteY7" fmla="*/ 0 h 27432"/>
              <a:gd name="connsiteX8" fmla="*/ 4416552 w 10515600"/>
              <a:gd name="connsiteY8" fmla="*/ 0 h 27432"/>
              <a:gd name="connsiteX9" fmla="*/ 5073777 w 10515600"/>
              <a:gd name="connsiteY9" fmla="*/ 0 h 27432"/>
              <a:gd name="connsiteX10" fmla="*/ 5941314 w 10515600"/>
              <a:gd name="connsiteY10" fmla="*/ 0 h 27432"/>
              <a:gd name="connsiteX11" fmla="*/ 6493383 w 10515600"/>
              <a:gd name="connsiteY11" fmla="*/ 0 h 27432"/>
              <a:gd name="connsiteX12" fmla="*/ 7045452 w 10515600"/>
              <a:gd name="connsiteY12" fmla="*/ 0 h 27432"/>
              <a:gd name="connsiteX13" fmla="*/ 7702677 w 10515600"/>
              <a:gd name="connsiteY13" fmla="*/ 0 h 27432"/>
              <a:gd name="connsiteX14" fmla="*/ 8465058 w 10515600"/>
              <a:gd name="connsiteY14" fmla="*/ 0 h 27432"/>
              <a:gd name="connsiteX15" fmla="*/ 9227439 w 10515600"/>
              <a:gd name="connsiteY15" fmla="*/ 0 h 27432"/>
              <a:gd name="connsiteX16" fmla="*/ 10515600 w 10515600"/>
              <a:gd name="connsiteY16" fmla="*/ 0 h 27432"/>
              <a:gd name="connsiteX17" fmla="*/ 10515600 w 10515600"/>
              <a:gd name="connsiteY17" fmla="*/ 27432 h 27432"/>
              <a:gd name="connsiteX18" fmla="*/ 10068687 w 10515600"/>
              <a:gd name="connsiteY18" fmla="*/ 27432 h 27432"/>
              <a:gd name="connsiteX19" fmla="*/ 9201150 w 10515600"/>
              <a:gd name="connsiteY19" fmla="*/ 27432 h 27432"/>
              <a:gd name="connsiteX20" fmla="*/ 8543925 w 10515600"/>
              <a:gd name="connsiteY20" fmla="*/ 27432 h 27432"/>
              <a:gd name="connsiteX21" fmla="*/ 8202168 w 10515600"/>
              <a:gd name="connsiteY21" fmla="*/ 27432 h 27432"/>
              <a:gd name="connsiteX22" fmla="*/ 7544943 w 10515600"/>
              <a:gd name="connsiteY22" fmla="*/ 27432 h 27432"/>
              <a:gd name="connsiteX23" fmla="*/ 6992874 w 10515600"/>
              <a:gd name="connsiteY23" fmla="*/ 27432 h 27432"/>
              <a:gd name="connsiteX24" fmla="*/ 6440805 w 10515600"/>
              <a:gd name="connsiteY24" fmla="*/ 27432 h 27432"/>
              <a:gd name="connsiteX25" fmla="*/ 5888736 w 10515600"/>
              <a:gd name="connsiteY25" fmla="*/ 27432 h 27432"/>
              <a:gd name="connsiteX26" fmla="*/ 5336667 w 10515600"/>
              <a:gd name="connsiteY26" fmla="*/ 27432 h 27432"/>
              <a:gd name="connsiteX27" fmla="*/ 4574286 w 10515600"/>
              <a:gd name="connsiteY27" fmla="*/ 27432 h 27432"/>
              <a:gd name="connsiteX28" fmla="*/ 3917061 w 10515600"/>
              <a:gd name="connsiteY28" fmla="*/ 27432 h 27432"/>
              <a:gd name="connsiteX29" fmla="*/ 3575304 w 10515600"/>
              <a:gd name="connsiteY29" fmla="*/ 27432 h 27432"/>
              <a:gd name="connsiteX30" fmla="*/ 3023235 w 10515600"/>
              <a:gd name="connsiteY30" fmla="*/ 27432 h 27432"/>
              <a:gd name="connsiteX31" fmla="*/ 2260854 w 10515600"/>
              <a:gd name="connsiteY31" fmla="*/ 27432 h 27432"/>
              <a:gd name="connsiteX32" fmla="*/ 1813941 w 10515600"/>
              <a:gd name="connsiteY32" fmla="*/ 27432 h 27432"/>
              <a:gd name="connsiteX33" fmla="*/ 946404 w 10515600"/>
              <a:gd name="connsiteY33" fmla="*/ 27432 h 27432"/>
              <a:gd name="connsiteX34" fmla="*/ 0 w 10515600"/>
              <a:gd name="connsiteY34" fmla="*/ 27432 h 27432"/>
              <a:gd name="connsiteX35" fmla="*/ 0 w 10515600"/>
              <a:gd name="connsiteY35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515600" h="27432" fill="none" extrusionOk="0">
                <a:moveTo>
                  <a:pt x="0" y="0"/>
                </a:moveTo>
                <a:cubicBezTo>
                  <a:pt x="119693" y="-14343"/>
                  <a:pt x="253007" y="-7583"/>
                  <a:pt x="446913" y="0"/>
                </a:cubicBezTo>
                <a:cubicBezTo>
                  <a:pt x="640819" y="7583"/>
                  <a:pt x="841419" y="-7067"/>
                  <a:pt x="1104138" y="0"/>
                </a:cubicBezTo>
                <a:cubicBezTo>
                  <a:pt x="1366858" y="7067"/>
                  <a:pt x="1495525" y="1255"/>
                  <a:pt x="1866519" y="0"/>
                </a:cubicBezTo>
                <a:cubicBezTo>
                  <a:pt x="2237513" y="-1255"/>
                  <a:pt x="2043820" y="12003"/>
                  <a:pt x="2208276" y="0"/>
                </a:cubicBezTo>
                <a:cubicBezTo>
                  <a:pt x="2372732" y="-12003"/>
                  <a:pt x="2419452" y="9887"/>
                  <a:pt x="2550033" y="0"/>
                </a:cubicBezTo>
                <a:cubicBezTo>
                  <a:pt x="2680614" y="-9887"/>
                  <a:pt x="3098156" y="3827"/>
                  <a:pt x="3417570" y="0"/>
                </a:cubicBezTo>
                <a:cubicBezTo>
                  <a:pt x="3736984" y="-3827"/>
                  <a:pt x="3916040" y="-6233"/>
                  <a:pt x="4074795" y="0"/>
                </a:cubicBezTo>
                <a:cubicBezTo>
                  <a:pt x="4233551" y="6233"/>
                  <a:pt x="4279253" y="5661"/>
                  <a:pt x="4416552" y="0"/>
                </a:cubicBezTo>
                <a:cubicBezTo>
                  <a:pt x="4553851" y="-5661"/>
                  <a:pt x="4915758" y="26022"/>
                  <a:pt x="5073777" y="0"/>
                </a:cubicBezTo>
                <a:cubicBezTo>
                  <a:pt x="5231797" y="-26022"/>
                  <a:pt x="5612089" y="32230"/>
                  <a:pt x="5941314" y="0"/>
                </a:cubicBezTo>
                <a:cubicBezTo>
                  <a:pt x="6270539" y="-32230"/>
                  <a:pt x="6313600" y="3064"/>
                  <a:pt x="6493383" y="0"/>
                </a:cubicBezTo>
                <a:cubicBezTo>
                  <a:pt x="6673166" y="-3064"/>
                  <a:pt x="6902474" y="-21096"/>
                  <a:pt x="7045452" y="0"/>
                </a:cubicBezTo>
                <a:cubicBezTo>
                  <a:pt x="7188430" y="21096"/>
                  <a:pt x="7478162" y="17386"/>
                  <a:pt x="7702677" y="0"/>
                </a:cubicBezTo>
                <a:cubicBezTo>
                  <a:pt x="7927192" y="-17386"/>
                  <a:pt x="8295683" y="-35143"/>
                  <a:pt x="8465058" y="0"/>
                </a:cubicBezTo>
                <a:cubicBezTo>
                  <a:pt x="8634433" y="35143"/>
                  <a:pt x="8927835" y="4103"/>
                  <a:pt x="9227439" y="0"/>
                </a:cubicBezTo>
                <a:cubicBezTo>
                  <a:pt x="9527043" y="-4103"/>
                  <a:pt x="10105355" y="-17535"/>
                  <a:pt x="10515600" y="0"/>
                </a:cubicBezTo>
                <a:cubicBezTo>
                  <a:pt x="10515789" y="12323"/>
                  <a:pt x="10515633" y="14639"/>
                  <a:pt x="10515600" y="27432"/>
                </a:cubicBezTo>
                <a:cubicBezTo>
                  <a:pt x="10343646" y="15282"/>
                  <a:pt x="10223667" y="31057"/>
                  <a:pt x="10068687" y="27432"/>
                </a:cubicBezTo>
                <a:cubicBezTo>
                  <a:pt x="9913707" y="23807"/>
                  <a:pt x="9512455" y="4101"/>
                  <a:pt x="9201150" y="27432"/>
                </a:cubicBezTo>
                <a:cubicBezTo>
                  <a:pt x="8889845" y="50763"/>
                  <a:pt x="8866277" y="3158"/>
                  <a:pt x="8543925" y="27432"/>
                </a:cubicBezTo>
                <a:cubicBezTo>
                  <a:pt x="8221573" y="51706"/>
                  <a:pt x="8288348" y="37286"/>
                  <a:pt x="8202168" y="27432"/>
                </a:cubicBezTo>
                <a:cubicBezTo>
                  <a:pt x="8115988" y="17578"/>
                  <a:pt x="7797033" y="6631"/>
                  <a:pt x="7544943" y="27432"/>
                </a:cubicBezTo>
                <a:cubicBezTo>
                  <a:pt x="7292854" y="48233"/>
                  <a:pt x="7108060" y="41767"/>
                  <a:pt x="6992874" y="27432"/>
                </a:cubicBezTo>
                <a:cubicBezTo>
                  <a:pt x="6877688" y="13097"/>
                  <a:pt x="6668930" y="7947"/>
                  <a:pt x="6440805" y="27432"/>
                </a:cubicBezTo>
                <a:cubicBezTo>
                  <a:pt x="6212680" y="46917"/>
                  <a:pt x="6027476" y="35225"/>
                  <a:pt x="5888736" y="27432"/>
                </a:cubicBezTo>
                <a:cubicBezTo>
                  <a:pt x="5749996" y="19639"/>
                  <a:pt x="5574559" y="43627"/>
                  <a:pt x="5336667" y="27432"/>
                </a:cubicBezTo>
                <a:cubicBezTo>
                  <a:pt x="5098775" y="11237"/>
                  <a:pt x="4837534" y="41882"/>
                  <a:pt x="4574286" y="27432"/>
                </a:cubicBezTo>
                <a:cubicBezTo>
                  <a:pt x="4311038" y="12982"/>
                  <a:pt x="4126419" y="26678"/>
                  <a:pt x="3917061" y="27432"/>
                </a:cubicBezTo>
                <a:cubicBezTo>
                  <a:pt x="3707704" y="28186"/>
                  <a:pt x="3657291" y="40087"/>
                  <a:pt x="3575304" y="27432"/>
                </a:cubicBezTo>
                <a:cubicBezTo>
                  <a:pt x="3493317" y="14777"/>
                  <a:pt x="3185226" y="45867"/>
                  <a:pt x="3023235" y="27432"/>
                </a:cubicBezTo>
                <a:cubicBezTo>
                  <a:pt x="2861244" y="8997"/>
                  <a:pt x="2597085" y="35801"/>
                  <a:pt x="2260854" y="27432"/>
                </a:cubicBezTo>
                <a:cubicBezTo>
                  <a:pt x="1924623" y="19063"/>
                  <a:pt x="1996678" y="15705"/>
                  <a:pt x="1813941" y="27432"/>
                </a:cubicBezTo>
                <a:cubicBezTo>
                  <a:pt x="1631204" y="39159"/>
                  <a:pt x="1187542" y="49167"/>
                  <a:pt x="946404" y="27432"/>
                </a:cubicBezTo>
                <a:cubicBezTo>
                  <a:pt x="705266" y="5697"/>
                  <a:pt x="404743" y="28229"/>
                  <a:pt x="0" y="27432"/>
                </a:cubicBezTo>
                <a:cubicBezTo>
                  <a:pt x="244" y="15297"/>
                  <a:pt x="645" y="7129"/>
                  <a:pt x="0" y="0"/>
                </a:cubicBezTo>
                <a:close/>
              </a:path>
              <a:path w="10515600" h="27432" stroke="0" extrusionOk="0">
                <a:moveTo>
                  <a:pt x="0" y="0"/>
                </a:moveTo>
                <a:cubicBezTo>
                  <a:pt x="230793" y="14353"/>
                  <a:pt x="332416" y="21392"/>
                  <a:pt x="552069" y="0"/>
                </a:cubicBezTo>
                <a:cubicBezTo>
                  <a:pt x="771722" y="-21392"/>
                  <a:pt x="761737" y="-14337"/>
                  <a:pt x="893826" y="0"/>
                </a:cubicBezTo>
                <a:cubicBezTo>
                  <a:pt x="1025915" y="14337"/>
                  <a:pt x="1441584" y="-15498"/>
                  <a:pt x="1761363" y="0"/>
                </a:cubicBezTo>
                <a:cubicBezTo>
                  <a:pt x="2081142" y="15498"/>
                  <a:pt x="2111503" y="7278"/>
                  <a:pt x="2313432" y="0"/>
                </a:cubicBezTo>
                <a:cubicBezTo>
                  <a:pt x="2515361" y="-7278"/>
                  <a:pt x="2743584" y="-17845"/>
                  <a:pt x="2865501" y="0"/>
                </a:cubicBezTo>
                <a:cubicBezTo>
                  <a:pt x="2987418" y="17845"/>
                  <a:pt x="3345183" y="8208"/>
                  <a:pt x="3733038" y="0"/>
                </a:cubicBezTo>
                <a:cubicBezTo>
                  <a:pt x="4120893" y="-8208"/>
                  <a:pt x="4009066" y="-3159"/>
                  <a:pt x="4179951" y="0"/>
                </a:cubicBezTo>
                <a:cubicBezTo>
                  <a:pt x="4350836" y="3159"/>
                  <a:pt x="4735020" y="17517"/>
                  <a:pt x="5047488" y="0"/>
                </a:cubicBezTo>
                <a:cubicBezTo>
                  <a:pt x="5359956" y="-17517"/>
                  <a:pt x="5662148" y="-17777"/>
                  <a:pt x="5915025" y="0"/>
                </a:cubicBezTo>
                <a:cubicBezTo>
                  <a:pt x="6167902" y="17777"/>
                  <a:pt x="6308797" y="30350"/>
                  <a:pt x="6572250" y="0"/>
                </a:cubicBezTo>
                <a:cubicBezTo>
                  <a:pt x="6835703" y="-30350"/>
                  <a:pt x="7107419" y="-9627"/>
                  <a:pt x="7439787" y="0"/>
                </a:cubicBezTo>
                <a:cubicBezTo>
                  <a:pt x="7772155" y="9627"/>
                  <a:pt x="7844034" y="-9098"/>
                  <a:pt x="7991856" y="0"/>
                </a:cubicBezTo>
                <a:cubicBezTo>
                  <a:pt x="8139678" y="9098"/>
                  <a:pt x="8289889" y="-20239"/>
                  <a:pt x="8543925" y="0"/>
                </a:cubicBezTo>
                <a:cubicBezTo>
                  <a:pt x="8797961" y="20239"/>
                  <a:pt x="8994198" y="29575"/>
                  <a:pt x="9306306" y="0"/>
                </a:cubicBezTo>
                <a:cubicBezTo>
                  <a:pt x="9618414" y="-29575"/>
                  <a:pt x="9739118" y="-23835"/>
                  <a:pt x="9858375" y="0"/>
                </a:cubicBezTo>
                <a:cubicBezTo>
                  <a:pt x="9977632" y="23835"/>
                  <a:pt x="10370488" y="-4069"/>
                  <a:pt x="10515600" y="0"/>
                </a:cubicBezTo>
                <a:cubicBezTo>
                  <a:pt x="10515650" y="5798"/>
                  <a:pt x="10515903" y="19375"/>
                  <a:pt x="10515600" y="27432"/>
                </a:cubicBezTo>
                <a:cubicBezTo>
                  <a:pt x="10304538" y="42307"/>
                  <a:pt x="10069280" y="3335"/>
                  <a:pt x="9753219" y="27432"/>
                </a:cubicBezTo>
                <a:cubicBezTo>
                  <a:pt x="9437158" y="51529"/>
                  <a:pt x="9488415" y="23852"/>
                  <a:pt x="9411462" y="27432"/>
                </a:cubicBezTo>
                <a:cubicBezTo>
                  <a:pt x="9334509" y="31012"/>
                  <a:pt x="9183755" y="44107"/>
                  <a:pt x="8964549" y="27432"/>
                </a:cubicBezTo>
                <a:cubicBezTo>
                  <a:pt x="8745343" y="10757"/>
                  <a:pt x="8279150" y="61693"/>
                  <a:pt x="8097012" y="27432"/>
                </a:cubicBezTo>
                <a:cubicBezTo>
                  <a:pt x="7914874" y="-6829"/>
                  <a:pt x="7608717" y="59556"/>
                  <a:pt x="7439787" y="27432"/>
                </a:cubicBezTo>
                <a:cubicBezTo>
                  <a:pt x="7270858" y="-4692"/>
                  <a:pt x="7154492" y="27026"/>
                  <a:pt x="6992874" y="27432"/>
                </a:cubicBezTo>
                <a:cubicBezTo>
                  <a:pt x="6831256" y="27838"/>
                  <a:pt x="6536817" y="51174"/>
                  <a:pt x="6335649" y="27432"/>
                </a:cubicBezTo>
                <a:cubicBezTo>
                  <a:pt x="6134481" y="3690"/>
                  <a:pt x="6097824" y="11070"/>
                  <a:pt x="5993892" y="27432"/>
                </a:cubicBezTo>
                <a:cubicBezTo>
                  <a:pt x="5889960" y="43794"/>
                  <a:pt x="5793821" y="34098"/>
                  <a:pt x="5652135" y="27432"/>
                </a:cubicBezTo>
                <a:cubicBezTo>
                  <a:pt x="5510449" y="20766"/>
                  <a:pt x="5168382" y="-3650"/>
                  <a:pt x="4994910" y="27432"/>
                </a:cubicBezTo>
                <a:cubicBezTo>
                  <a:pt x="4821439" y="58514"/>
                  <a:pt x="4653937" y="21362"/>
                  <a:pt x="4547997" y="27432"/>
                </a:cubicBezTo>
                <a:cubicBezTo>
                  <a:pt x="4442057" y="33502"/>
                  <a:pt x="4153363" y="33024"/>
                  <a:pt x="3785616" y="27432"/>
                </a:cubicBezTo>
                <a:cubicBezTo>
                  <a:pt x="3417869" y="21840"/>
                  <a:pt x="3544908" y="29840"/>
                  <a:pt x="3338703" y="27432"/>
                </a:cubicBezTo>
                <a:cubicBezTo>
                  <a:pt x="3132498" y="25024"/>
                  <a:pt x="2782152" y="45947"/>
                  <a:pt x="2576322" y="27432"/>
                </a:cubicBezTo>
                <a:cubicBezTo>
                  <a:pt x="2370492" y="8917"/>
                  <a:pt x="2347214" y="14129"/>
                  <a:pt x="2234565" y="27432"/>
                </a:cubicBezTo>
                <a:cubicBezTo>
                  <a:pt x="2121916" y="40735"/>
                  <a:pt x="1785921" y="49081"/>
                  <a:pt x="1472184" y="27432"/>
                </a:cubicBezTo>
                <a:cubicBezTo>
                  <a:pt x="1158447" y="5783"/>
                  <a:pt x="1203910" y="37937"/>
                  <a:pt x="1025271" y="27432"/>
                </a:cubicBezTo>
                <a:cubicBezTo>
                  <a:pt x="846632" y="16927"/>
                  <a:pt x="846577" y="17996"/>
                  <a:pt x="683514" y="27432"/>
                </a:cubicBezTo>
                <a:cubicBezTo>
                  <a:pt x="520451" y="36868"/>
                  <a:pt x="320799" y="46677"/>
                  <a:pt x="0" y="27432"/>
                </a:cubicBezTo>
                <a:cubicBezTo>
                  <a:pt x="-510" y="19859"/>
                  <a:pt x="-1106" y="11474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 useBgFill="1">
        <p:nvSpPr>
          <p:cNvPr id="2139" name="Rectangle 2138">
            <a:extLst>
              <a:ext uri="{FF2B5EF4-FFF2-40B4-BE49-F238E27FC236}">
                <a16:creationId xmlns:a16="http://schemas.microsoft.com/office/drawing/2014/main" id="{A6D37EE4-EA1B-46EE-A54B-5233C63C969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41" name="Rectangle 6">
            <a:extLst>
              <a:ext uri="{FF2B5EF4-FFF2-40B4-BE49-F238E27FC236}">
                <a16:creationId xmlns:a16="http://schemas.microsoft.com/office/drawing/2014/main" id="{3CE8AF5E-D374-4CF1-90CC-35CF73B81C3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2494" y="1817073"/>
            <a:ext cx="11018520" cy="18288"/>
          </a:xfrm>
          <a:custGeom>
            <a:avLst/>
            <a:gdLst>
              <a:gd name="connsiteX0" fmla="*/ 0 w 11018520"/>
              <a:gd name="connsiteY0" fmla="*/ 0 h 18288"/>
              <a:gd name="connsiteX1" fmla="*/ 468287 w 11018520"/>
              <a:gd name="connsiteY1" fmla="*/ 0 h 18288"/>
              <a:gd name="connsiteX2" fmla="*/ 1156945 w 11018520"/>
              <a:gd name="connsiteY2" fmla="*/ 0 h 18288"/>
              <a:gd name="connsiteX3" fmla="*/ 1955787 w 11018520"/>
              <a:gd name="connsiteY3" fmla="*/ 0 h 18288"/>
              <a:gd name="connsiteX4" fmla="*/ 2313889 w 11018520"/>
              <a:gd name="connsiteY4" fmla="*/ 0 h 18288"/>
              <a:gd name="connsiteX5" fmla="*/ 2671991 w 11018520"/>
              <a:gd name="connsiteY5" fmla="*/ 0 h 18288"/>
              <a:gd name="connsiteX6" fmla="*/ 3581019 w 11018520"/>
              <a:gd name="connsiteY6" fmla="*/ 0 h 18288"/>
              <a:gd name="connsiteX7" fmla="*/ 4269677 w 11018520"/>
              <a:gd name="connsiteY7" fmla="*/ 0 h 18288"/>
              <a:gd name="connsiteX8" fmla="*/ 4627778 w 11018520"/>
              <a:gd name="connsiteY8" fmla="*/ 0 h 18288"/>
              <a:gd name="connsiteX9" fmla="*/ 5316436 w 11018520"/>
              <a:gd name="connsiteY9" fmla="*/ 0 h 18288"/>
              <a:gd name="connsiteX10" fmla="*/ 6225464 w 11018520"/>
              <a:gd name="connsiteY10" fmla="*/ 0 h 18288"/>
              <a:gd name="connsiteX11" fmla="*/ 6803936 w 11018520"/>
              <a:gd name="connsiteY11" fmla="*/ 0 h 18288"/>
              <a:gd name="connsiteX12" fmla="*/ 7382408 w 11018520"/>
              <a:gd name="connsiteY12" fmla="*/ 0 h 18288"/>
              <a:gd name="connsiteX13" fmla="*/ 8071066 w 11018520"/>
              <a:gd name="connsiteY13" fmla="*/ 0 h 18288"/>
              <a:gd name="connsiteX14" fmla="*/ 8869909 w 11018520"/>
              <a:gd name="connsiteY14" fmla="*/ 0 h 18288"/>
              <a:gd name="connsiteX15" fmla="*/ 9668751 w 11018520"/>
              <a:gd name="connsiteY15" fmla="*/ 0 h 18288"/>
              <a:gd name="connsiteX16" fmla="*/ 11018520 w 11018520"/>
              <a:gd name="connsiteY16" fmla="*/ 0 h 18288"/>
              <a:gd name="connsiteX17" fmla="*/ 11018520 w 11018520"/>
              <a:gd name="connsiteY17" fmla="*/ 18288 h 18288"/>
              <a:gd name="connsiteX18" fmla="*/ 10550233 w 11018520"/>
              <a:gd name="connsiteY18" fmla="*/ 18288 h 18288"/>
              <a:gd name="connsiteX19" fmla="*/ 9641205 w 11018520"/>
              <a:gd name="connsiteY19" fmla="*/ 18288 h 18288"/>
              <a:gd name="connsiteX20" fmla="*/ 8952548 w 11018520"/>
              <a:gd name="connsiteY20" fmla="*/ 18288 h 18288"/>
              <a:gd name="connsiteX21" fmla="*/ 8594446 w 11018520"/>
              <a:gd name="connsiteY21" fmla="*/ 18288 h 18288"/>
              <a:gd name="connsiteX22" fmla="*/ 7905788 w 11018520"/>
              <a:gd name="connsiteY22" fmla="*/ 18288 h 18288"/>
              <a:gd name="connsiteX23" fmla="*/ 7327316 w 11018520"/>
              <a:gd name="connsiteY23" fmla="*/ 18288 h 18288"/>
              <a:gd name="connsiteX24" fmla="*/ 6748844 w 11018520"/>
              <a:gd name="connsiteY24" fmla="*/ 18288 h 18288"/>
              <a:gd name="connsiteX25" fmla="*/ 6170371 w 11018520"/>
              <a:gd name="connsiteY25" fmla="*/ 18288 h 18288"/>
              <a:gd name="connsiteX26" fmla="*/ 5591899 w 11018520"/>
              <a:gd name="connsiteY26" fmla="*/ 18288 h 18288"/>
              <a:gd name="connsiteX27" fmla="*/ 4793056 w 11018520"/>
              <a:gd name="connsiteY27" fmla="*/ 18288 h 18288"/>
              <a:gd name="connsiteX28" fmla="*/ 4104399 w 11018520"/>
              <a:gd name="connsiteY28" fmla="*/ 18288 h 18288"/>
              <a:gd name="connsiteX29" fmla="*/ 3746297 w 11018520"/>
              <a:gd name="connsiteY29" fmla="*/ 18288 h 18288"/>
              <a:gd name="connsiteX30" fmla="*/ 3167825 w 11018520"/>
              <a:gd name="connsiteY30" fmla="*/ 18288 h 18288"/>
              <a:gd name="connsiteX31" fmla="*/ 2368982 w 11018520"/>
              <a:gd name="connsiteY31" fmla="*/ 18288 h 18288"/>
              <a:gd name="connsiteX32" fmla="*/ 1900695 w 11018520"/>
              <a:gd name="connsiteY32" fmla="*/ 18288 h 18288"/>
              <a:gd name="connsiteX33" fmla="*/ 991667 w 11018520"/>
              <a:gd name="connsiteY33" fmla="*/ 18288 h 18288"/>
              <a:gd name="connsiteX34" fmla="*/ 0 w 11018520"/>
              <a:gd name="connsiteY34" fmla="*/ 18288 h 18288"/>
              <a:gd name="connsiteX35" fmla="*/ 0 w 11018520"/>
              <a:gd name="connsiteY35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1018520" h="18288" fill="none" extrusionOk="0">
                <a:moveTo>
                  <a:pt x="0" y="0"/>
                </a:moveTo>
                <a:cubicBezTo>
                  <a:pt x="176840" y="19448"/>
                  <a:pt x="369510" y="1686"/>
                  <a:pt x="468287" y="0"/>
                </a:cubicBezTo>
                <a:cubicBezTo>
                  <a:pt x="567064" y="-1686"/>
                  <a:pt x="844925" y="28710"/>
                  <a:pt x="1156945" y="0"/>
                </a:cubicBezTo>
                <a:cubicBezTo>
                  <a:pt x="1468965" y="-28710"/>
                  <a:pt x="1755775" y="35306"/>
                  <a:pt x="1955787" y="0"/>
                </a:cubicBezTo>
                <a:cubicBezTo>
                  <a:pt x="2155799" y="-35306"/>
                  <a:pt x="2224532" y="-16632"/>
                  <a:pt x="2313889" y="0"/>
                </a:cubicBezTo>
                <a:cubicBezTo>
                  <a:pt x="2403246" y="16632"/>
                  <a:pt x="2494050" y="6083"/>
                  <a:pt x="2671991" y="0"/>
                </a:cubicBezTo>
                <a:cubicBezTo>
                  <a:pt x="2849932" y="-6083"/>
                  <a:pt x="3354152" y="34614"/>
                  <a:pt x="3581019" y="0"/>
                </a:cubicBezTo>
                <a:cubicBezTo>
                  <a:pt x="3807886" y="-34614"/>
                  <a:pt x="4022451" y="14254"/>
                  <a:pt x="4269677" y="0"/>
                </a:cubicBezTo>
                <a:cubicBezTo>
                  <a:pt x="4516903" y="-14254"/>
                  <a:pt x="4514495" y="-13291"/>
                  <a:pt x="4627778" y="0"/>
                </a:cubicBezTo>
                <a:cubicBezTo>
                  <a:pt x="4741061" y="13291"/>
                  <a:pt x="5120758" y="-22660"/>
                  <a:pt x="5316436" y="0"/>
                </a:cubicBezTo>
                <a:cubicBezTo>
                  <a:pt x="5512114" y="22660"/>
                  <a:pt x="5812155" y="-9513"/>
                  <a:pt x="6225464" y="0"/>
                </a:cubicBezTo>
                <a:cubicBezTo>
                  <a:pt x="6638773" y="9513"/>
                  <a:pt x="6545417" y="2479"/>
                  <a:pt x="6803936" y="0"/>
                </a:cubicBezTo>
                <a:cubicBezTo>
                  <a:pt x="7062455" y="-2479"/>
                  <a:pt x="7245098" y="-20209"/>
                  <a:pt x="7382408" y="0"/>
                </a:cubicBezTo>
                <a:cubicBezTo>
                  <a:pt x="7519718" y="20209"/>
                  <a:pt x="7801947" y="19736"/>
                  <a:pt x="8071066" y="0"/>
                </a:cubicBezTo>
                <a:cubicBezTo>
                  <a:pt x="8340185" y="-19736"/>
                  <a:pt x="8495312" y="-6666"/>
                  <a:pt x="8869909" y="0"/>
                </a:cubicBezTo>
                <a:cubicBezTo>
                  <a:pt x="9244506" y="6666"/>
                  <a:pt x="9501461" y="-13745"/>
                  <a:pt x="9668751" y="0"/>
                </a:cubicBezTo>
                <a:cubicBezTo>
                  <a:pt x="9836041" y="13745"/>
                  <a:pt x="10607605" y="14143"/>
                  <a:pt x="11018520" y="0"/>
                </a:cubicBezTo>
                <a:cubicBezTo>
                  <a:pt x="11019166" y="4451"/>
                  <a:pt x="11019010" y="9226"/>
                  <a:pt x="11018520" y="18288"/>
                </a:cubicBezTo>
                <a:cubicBezTo>
                  <a:pt x="10834966" y="15274"/>
                  <a:pt x="10754561" y="35250"/>
                  <a:pt x="10550233" y="18288"/>
                </a:cubicBezTo>
                <a:cubicBezTo>
                  <a:pt x="10345905" y="1326"/>
                  <a:pt x="9906342" y="45884"/>
                  <a:pt x="9641205" y="18288"/>
                </a:cubicBezTo>
                <a:cubicBezTo>
                  <a:pt x="9376068" y="-9308"/>
                  <a:pt x="9177188" y="43988"/>
                  <a:pt x="8952548" y="18288"/>
                </a:cubicBezTo>
                <a:cubicBezTo>
                  <a:pt x="8727908" y="-7412"/>
                  <a:pt x="8707007" y="3271"/>
                  <a:pt x="8594446" y="18288"/>
                </a:cubicBezTo>
                <a:cubicBezTo>
                  <a:pt x="8481885" y="33305"/>
                  <a:pt x="8175004" y="35109"/>
                  <a:pt x="7905788" y="18288"/>
                </a:cubicBezTo>
                <a:cubicBezTo>
                  <a:pt x="7636572" y="1467"/>
                  <a:pt x="7535638" y="7399"/>
                  <a:pt x="7327316" y="18288"/>
                </a:cubicBezTo>
                <a:cubicBezTo>
                  <a:pt x="7118994" y="29177"/>
                  <a:pt x="6978247" y="47205"/>
                  <a:pt x="6748844" y="18288"/>
                </a:cubicBezTo>
                <a:cubicBezTo>
                  <a:pt x="6519441" y="-10629"/>
                  <a:pt x="6459241" y="43308"/>
                  <a:pt x="6170371" y="18288"/>
                </a:cubicBezTo>
                <a:cubicBezTo>
                  <a:pt x="5881501" y="-6732"/>
                  <a:pt x="5736201" y="35971"/>
                  <a:pt x="5591899" y="18288"/>
                </a:cubicBezTo>
                <a:cubicBezTo>
                  <a:pt x="5447597" y="605"/>
                  <a:pt x="4990303" y="20409"/>
                  <a:pt x="4793056" y="18288"/>
                </a:cubicBezTo>
                <a:cubicBezTo>
                  <a:pt x="4595809" y="16167"/>
                  <a:pt x="4271723" y="2909"/>
                  <a:pt x="4104399" y="18288"/>
                </a:cubicBezTo>
                <a:cubicBezTo>
                  <a:pt x="3937075" y="33667"/>
                  <a:pt x="3923235" y="10730"/>
                  <a:pt x="3746297" y="18288"/>
                </a:cubicBezTo>
                <a:cubicBezTo>
                  <a:pt x="3569359" y="25846"/>
                  <a:pt x="3351081" y="24702"/>
                  <a:pt x="3167825" y="18288"/>
                </a:cubicBezTo>
                <a:cubicBezTo>
                  <a:pt x="2984569" y="11874"/>
                  <a:pt x="2708033" y="13293"/>
                  <a:pt x="2368982" y="18288"/>
                </a:cubicBezTo>
                <a:cubicBezTo>
                  <a:pt x="2029931" y="23283"/>
                  <a:pt x="2009060" y="37671"/>
                  <a:pt x="1900695" y="18288"/>
                </a:cubicBezTo>
                <a:cubicBezTo>
                  <a:pt x="1792330" y="-1095"/>
                  <a:pt x="1183178" y="9337"/>
                  <a:pt x="991667" y="18288"/>
                </a:cubicBezTo>
                <a:cubicBezTo>
                  <a:pt x="800156" y="27239"/>
                  <a:pt x="375690" y="34110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1018520" h="18288" stroke="0" extrusionOk="0">
                <a:moveTo>
                  <a:pt x="0" y="0"/>
                </a:moveTo>
                <a:cubicBezTo>
                  <a:pt x="266588" y="-23405"/>
                  <a:pt x="350503" y="-27031"/>
                  <a:pt x="578472" y="0"/>
                </a:cubicBezTo>
                <a:cubicBezTo>
                  <a:pt x="806441" y="27031"/>
                  <a:pt x="803976" y="13604"/>
                  <a:pt x="936574" y="0"/>
                </a:cubicBezTo>
                <a:cubicBezTo>
                  <a:pt x="1069172" y="-13604"/>
                  <a:pt x="1661335" y="-31902"/>
                  <a:pt x="1845602" y="0"/>
                </a:cubicBezTo>
                <a:cubicBezTo>
                  <a:pt x="2029869" y="31902"/>
                  <a:pt x="2273452" y="17005"/>
                  <a:pt x="2424074" y="0"/>
                </a:cubicBezTo>
                <a:cubicBezTo>
                  <a:pt x="2574696" y="-17005"/>
                  <a:pt x="2790864" y="-28133"/>
                  <a:pt x="3002547" y="0"/>
                </a:cubicBezTo>
                <a:cubicBezTo>
                  <a:pt x="3214230" y="28133"/>
                  <a:pt x="3605033" y="-14934"/>
                  <a:pt x="3911575" y="0"/>
                </a:cubicBezTo>
                <a:cubicBezTo>
                  <a:pt x="4218117" y="14934"/>
                  <a:pt x="4198004" y="3604"/>
                  <a:pt x="4379862" y="0"/>
                </a:cubicBezTo>
                <a:cubicBezTo>
                  <a:pt x="4561720" y="-3604"/>
                  <a:pt x="4941151" y="-37368"/>
                  <a:pt x="5288890" y="0"/>
                </a:cubicBezTo>
                <a:cubicBezTo>
                  <a:pt x="5636629" y="37368"/>
                  <a:pt x="6011513" y="-33898"/>
                  <a:pt x="6197918" y="0"/>
                </a:cubicBezTo>
                <a:cubicBezTo>
                  <a:pt x="6384323" y="33898"/>
                  <a:pt x="6555799" y="11241"/>
                  <a:pt x="6886575" y="0"/>
                </a:cubicBezTo>
                <a:cubicBezTo>
                  <a:pt x="7217351" y="-11241"/>
                  <a:pt x="7604472" y="-44614"/>
                  <a:pt x="7795603" y="0"/>
                </a:cubicBezTo>
                <a:cubicBezTo>
                  <a:pt x="7986734" y="44614"/>
                  <a:pt x="8098870" y="-11086"/>
                  <a:pt x="8374075" y="0"/>
                </a:cubicBezTo>
                <a:cubicBezTo>
                  <a:pt x="8649280" y="11086"/>
                  <a:pt x="8701749" y="-25020"/>
                  <a:pt x="8952548" y="0"/>
                </a:cubicBezTo>
                <a:cubicBezTo>
                  <a:pt x="9203347" y="25020"/>
                  <a:pt x="9519297" y="4274"/>
                  <a:pt x="9751390" y="0"/>
                </a:cubicBezTo>
                <a:cubicBezTo>
                  <a:pt x="9983483" y="-4274"/>
                  <a:pt x="10169881" y="16480"/>
                  <a:pt x="10329863" y="0"/>
                </a:cubicBezTo>
                <a:cubicBezTo>
                  <a:pt x="10489845" y="-16480"/>
                  <a:pt x="10750941" y="-9727"/>
                  <a:pt x="11018520" y="0"/>
                </a:cubicBezTo>
                <a:cubicBezTo>
                  <a:pt x="11018113" y="8690"/>
                  <a:pt x="11018366" y="14141"/>
                  <a:pt x="11018520" y="18288"/>
                </a:cubicBezTo>
                <a:cubicBezTo>
                  <a:pt x="10841176" y="-3597"/>
                  <a:pt x="10399304" y="41504"/>
                  <a:pt x="10219677" y="18288"/>
                </a:cubicBezTo>
                <a:cubicBezTo>
                  <a:pt x="10040050" y="-4928"/>
                  <a:pt x="10030762" y="16144"/>
                  <a:pt x="9861575" y="18288"/>
                </a:cubicBezTo>
                <a:cubicBezTo>
                  <a:pt x="9692388" y="20432"/>
                  <a:pt x="9529439" y="40380"/>
                  <a:pt x="9393288" y="18288"/>
                </a:cubicBezTo>
                <a:cubicBezTo>
                  <a:pt x="9257137" y="-3804"/>
                  <a:pt x="8825003" y="25592"/>
                  <a:pt x="8484260" y="18288"/>
                </a:cubicBezTo>
                <a:cubicBezTo>
                  <a:pt x="8143517" y="10984"/>
                  <a:pt x="8082894" y="45968"/>
                  <a:pt x="7795603" y="18288"/>
                </a:cubicBezTo>
                <a:cubicBezTo>
                  <a:pt x="7508312" y="-9392"/>
                  <a:pt x="7466074" y="19486"/>
                  <a:pt x="7327316" y="18288"/>
                </a:cubicBezTo>
                <a:cubicBezTo>
                  <a:pt x="7188558" y="17090"/>
                  <a:pt x="6869645" y="4657"/>
                  <a:pt x="6638658" y="18288"/>
                </a:cubicBezTo>
                <a:cubicBezTo>
                  <a:pt x="6407671" y="31919"/>
                  <a:pt x="6359238" y="35967"/>
                  <a:pt x="6280556" y="18288"/>
                </a:cubicBezTo>
                <a:cubicBezTo>
                  <a:pt x="6201874" y="609"/>
                  <a:pt x="6041216" y="22404"/>
                  <a:pt x="5922455" y="18288"/>
                </a:cubicBezTo>
                <a:cubicBezTo>
                  <a:pt x="5803694" y="14172"/>
                  <a:pt x="5555521" y="48848"/>
                  <a:pt x="5233797" y="18288"/>
                </a:cubicBezTo>
                <a:cubicBezTo>
                  <a:pt x="4912073" y="-12272"/>
                  <a:pt x="4986440" y="-2740"/>
                  <a:pt x="4765510" y="18288"/>
                </a:cubicBezTo>
                <a:cubicBezTo>
                  <a:pt x="4544580" y="39316"/>
                  <a:pt x="4177715" y="18248"/>
                  <a:pt x="3966667" y="18288"/>
                </a:cubicBezTo>
                <a:cubicBezTo>
                  <a:pt x="3755619" y="18328"/>
                  <a:pt x="3664519" y="22387"/>
                  <a:pt x="3498380" y="18288"/>
                </a:cubicBezTo>
                <a:cubicBezTo>
                  <a:pt x="3332241" y="14189"/>
                  <a:pt x="3065858" y="-7524"/>
                  <a:pt x="2699537" y="18288"/>
                </a:cubicBezTo>
                <a:cubicBezTo>
                  <a:pt x="2333216" y="44100"/>
                  <a:pt x="2505666" y="4650"/>
                  <a:pt x="2341436" y="18288"/>
                </a:cubicBezTo>
                <a:cubicBezTo>
                  <a:pt x="2177206" y="31926"/>
                  <a:pt x="1790164" y="19880"/>
                  <a:pt x="1542593" y="18288"/>
                </a:cubicBezTo>
                <a:cubicBezTo>
                  <a:pt x="1295022" y="16696"/>
                  <a:pt x="1218012" y="39325"/>
                  <a:pt x="1074306" y="18288"/>
                </a:cubicBezTo>
                <a:cubicBezTo>
                  <a:pt x="930600" y="-2749"/>
                  <a:pt x="797266" y="24589"/>
                  <a:pt x="716204" y="18288"/>
                </a:cubicBezTo>
                <a:cubicBezTo>
                  <a:pt x="635142" y="11987"/>
                  <a:pt x="344503" y="41396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rgbClr val="629AD9"/>
          </a:solidFill>
          <a:ln w="38100" cap="rnd">
            <a:solidFill>
              <a:srgbClr val="629AD9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050" name="Picture 2" descr="‫Latin Patriarchate of Jerusalem - رعية اللاتين في يافة الناصرة - كنيسة  القديس يوحنا الرسول‬‎">
            <a:extLst>
              <a:ext uri="{FF2B5EF4-FFF2-40B4-BE49-F238E27FC236}">
                <a16:creationId xmlns:a16="http://schemas.microsoft.com/office/drawing/2014/main" id="{DB9FD739-41EC-1A91-E297-77841A566A9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457" r="20960" b="-2"/>
          <a:stretch>
            <a:fillRect/>
          </a:stretch>
        </p:blipFill>
        <p:spPr bwMode="auto">
          <a:xfrm>
            <a:off x="572492" y="2002056"/>
            <a:ext cx="3943849" cy="4184060"/>
          </a:xfrm>
          <a:custGeom>
            <a:avLst/>
            <a:gdLst/>
            <a:ahLst/>
            <a:cxnLst/>
            <a:rect l="l" t="t" r="r" b="b"/>
            <a:pathLst>
              <a:path w="3807743" h="6307845">
                <a:moveTo>
                  <a:pt x="723201" y="386"/>
                </a:moveTo>
                <a:cubicBezTo>
                  <a:pt x="853884" y="-4204"/>
                  <a:pt x="1013493" y="33912"/>
                  <a:pt x="1176100" y="22622"/>
                </a:cubicBezTo>
                <a:cubicBezTo>
                  <a:pt x="1230302" y="18859"/>
                  <a:pt x="1281736" y="20622"/>
                  <a:pt x="1331852" y="24473"/>
                </a:cubicBezTo>
                <a:lnTo>
                  <a:pt x="1439547" y="34944"/>
                </a:lnTo>
                <a:lnTo>
                  <a:pt x="1484197" y="36226"/>
                </a:lnTo>
                <a:cubicBezTo>
                  <a:pt x="1535166" y="35421"/>
                  <a:pt x="1586369" y="31625"/>
                  <a:pt x="1636625" y="22622"/>
                </a:cubicBezTo>
                <a:cubicBezTo>
                  <a:pt x="1686882" y="13619"/>
                  <a:pt x="1729837" y="10653"/>
                  <a:pt x="1768740" y="10885"/>
                </a:cubicBezTo>
                <a:lnTo>
                  <a:pt x="1829538" y="15086"/>
                </a:lnTo>
                <a:lnTo>
                  <a:pt x="1869968" y="7996"/>
                </a:lnTo>
                <a:cubicBezTo>
                  <a:pt x="1953577" y="-31"/>
                  <a:pt x="2036989" y="9808"/>
                  <a:pt x="2112925" y="20118"/>
                </a:cubicBezTo>
                <a:lnTo>
                  <a:pt x="2119331" y="20977"/>
                </a:lnTo>
                <a:lnTo>
                  <a:pt x="2221855" y="13374"/>
                </a:lnTo>
                <a:cubicBezTo>
                  <a:pt x="2261207" y="12845"/>
                  <a:pt x="2298379" y="14359"/>
                  <a:pt x="2333484" y="16393"/>
                </a:cubicBezTo>
                <a:lnTo>
                  <a:pt x="2372613" y="18812"/>
                </a:lnTo>
                <a:lnTo>
                  <a:pt x="2404945" y="9387"/>
                </a:lnTo>
                <a:cubicBezTo>
                  <a:pt x="2452532" y="1754"/>
                  <a:pt x="2506192" y="9333"/>
                  <a:pt x="2561622" y="17814"/>
                </a:cubicBezTo>
                <a:lnTo>
                  <a:pt x="2583950" y="20591"/>
                </a:lnTo>
                <a:lnTo>
                  <a:pt x="2643527" y="20319"/>
                </a:lnTo>
                <a:cubicBezTo>
                  <a:pt x="2669677" y="20426"/>
                  <a:pt x="2697963" y="20717"/>
                  <a:pt x="2727392" y="21103"/>
                </a:cubicBezTo>
                <a:lnTo>
                  <a:pt x="2786908" y="21989"/>
                </a:lnTo>
                <a:lnTo>
                  <a:pt x="2846459" y="13267"/>
                </a:lnTo>
                <a:cubicBezTo>
                  <a:pt x="2896401" y="10176"/>
                  <a:pt x="2960607" y="12733"/>
                  <a:pt x="3036361" y="17072"/>
                </a:cubicBezTo>
                <a:lnTo>
                  <a:pt x="3129100" y="22671"/>
                </a:lnTo>
                <a:lnTo>
                  <a:pt x="3130653" y="22622"/>
                </a:lnTo>
                <a:cubicBezTo>
                  <a:pt x="3178874" y="19804"/>
                  <a:pt x="3260845" y="26231"/>
                  <a:pt x="3352422" y="32691"/>
                </a:cubicBezTo>
                <a:lnTo>
                  <a:pt x="3362608" y="33356"/>
                </a:lnTo>
                <a:lnTo>
                  <a:pt x="3446036" y="35579"/>
                </a:lnTo>
                <a:cubicBezTo>
                  <a:pt x="3550323" y="36566"/>
                  <a:pt x="3662083" y="33535"/>
                  <a:pt x="3778601" y="22622"/>
                </a:cubicBezTo>
                <a:cubicBezTo>
                  <a:pt x="3793981" y="243672"/>
                  <a:pt x="3764152" y="318695"/>
                  <a:pt x="3778601" y="467157"/>
                </a:cubicBezTo>
                <a:cubicBezTo>
                  <a:pt x="3790077" y="557563"/>
                  <a:pt x="3783697" y="684218"/>
                  <a:pt x="3777639" y="811856"/>
                </a:cubicBezTo>
                <a:lnTo>
                  <a:pt x="3773760" y="922625"/>
                </a:lnTo>
                <a:lnTo>
                  <a:pt x="3778601" y="974384"/>
                </a:lnTo>
                <a:cubicBezTo>
                  <a:pt x="3785784" y="1003717"/>
                  <a:pt x="3785160" y="1041120"/>
                  <a:pt x="3781239" y="1085904"/>
                </a:cubicBezTo>
                <a:lnTo>
                  <a:pt x="3776107" y="1132519"/>
                </a:lnTo>
                <a:lnTo>
                  <a:pt x="3778601" y="1162456"/>
                </a:lnTo>
                <a:cubicBezTo>
                  <a:pt x="3791360" y="1256797"/>
                  <a:pt x="3774958" y="1367020"/>
                  <a:pt x="3763568" y="1469787"/>
                </a:cubicBezTo>
                <a:lnTo>
                  <a:pt x="3758806" y="1520515"/>
                </a:lnTo>
                <a:lnTo>
                  <a:pt x="3760417" y="1549437"/>
                </a:lnTo>
                <a:cubicBezTo>
                  <a:pt x="3764298" y="1588133"/>
                  <a:pt x="3770171" y="1628243"/>
                  <a:pt x="3778601" y="1669683"/>
                </a:cubicBezTo>
                <a:cubicBezTo>
                  <a:pt x="3846039" y="2001203"/>
                  <a:pt x="3774784" y="2142285"/>
                  <a:pt x="3778601" y="2364982"/>
                </a:cubicBezTo>
                <a:lnTo>
                  <a:pt x="3776565" y="2406088"/>
                </a:lnTo>
                <a:lnTo>
                  <a:pt x="3778601" y="2427673"/>
                </a:lnTo>
                <a:cubicBezTo>
                  <a:pt x="3821357" y="2695960"/>
                  <a:pt x="3735684" y="2699438"/>
                  <a:pt x="3778601" y="2809517"/>
                </a:cubicBezTo>
                <a:cubicBezTo>
                  <a:pt x="3789330" y="2837037"/>
                  <a:pt x="3791666" y="2872927"/>
                  <a:pt x="3789892" y="2914654"/>
                </a:cubicBezTo>
                <a:lnTo>
                  <a:pt x="3784971" y="2966248"/>
                </a:lnTo>
                <a:lnTo>
                  <a:pt x="3796722" y="3024078"/>
                </a:lnTo>
                <a:cubicBezTo>
                  <a:pt x="3809238" y="3115139"/>
                  <a:pt x="3806232" y="3210898"/>
                  <a:pt x="3799338" y="3302850"/>
                </a:cubicBezTo>
                <a:lnTo>
                  <a:pt x="3787405" y="3438354"/>
                </a:lnTo>
                <a:lnTo>
                  <a:pt x="3790719" y="3460532"/>
                </a:lnTo>
                <a:cubicBezTo>
                  <a:pt x="3797323" y="3541872"/>
                  <a:pt x="3789007" y="3624193"/>
                  <a:pt x="3780361" y="3709762"/>
                </a:cubicBezTo>
                <a:lnTo>
                  <a:pt x="3780169" y="3712283"/>
                </a:lnTo>
                <a:lnTo>
                  <a:pt x="3781239" y="3768266"/>
                </a:lnTo>
                <a:cubicBezTo>
                  <a:pt x="3780994" y="3815588"/>
                  <a:pt x="3779902" y="3863939"/>
                  <a:pt x="3778794" y="3912511"/>
                </a:cubicBezTo>
                <a:lnTo>
                  <a:pt x="3776324" y="4054010"/>
                </a:lnTo>
                <a:lnTo>
                  <a:pt x="3778601" y="4074733"/>
                </a:lnTo>
                <a:cubicBezTo>
                  <a:pt x="3822365" y="4336760"/>
                  <a:pt x="3765189" y="4482586"/>
                  <a:pt x="3778601" y="4644650"/>
                </a:cubicBezTo>
                <a:cubicBezTo>
                  <a:pt x="3781954" y="4685166"/>
                  <a:pt x="3782850" y="4718916"/>
                  <a:pt x="3782504" y="4749344"/>
                </a:cubicBezTo>
                <a:lnTo>
                  <a:pt x="3780512" y="4796832"/>
                </a:lnTo>
                <a:lnTo>
                  <a:pt x="3786260" y="4877451"/>
                </a:lnTo>
                <a:cubicBezTo>
                  <a:pt x="3786165" y="4918212"/>
                  <a:pt x="3784020" y="4964155"/>
                  <a:pt x="3781623" y="5015963"/>
                </a:cubicBezTo>
                <a:lnTo>
                  <a:pt x="3779076" y="5087925"/>
                </a:lnTo>
                <a:lnTo>
                  <a:pt x="3779599" y="5155456"/>
                </a:lnTo>
                <a:lnTo>
                  <a:pt x="3775907" y="5219073"/>
                </a:lnTo>
                <a:lnTo>
                  <a:pt x="3778601" y="5402640"/>
                </a:lnTo>
                <a:cubicBezTo>
                  <a:pt x="3780494" y="5441637"/>
                  <a:pt x="3781680" y="5475146"/>
                  <a:pt x="3782335" y="5504141"/>
                </a:cubicBezTo>
                <a:lnTo>
                  <a:pt x="3782798" y="5566951"/>
                </a:lnTo>
                <a:lnTo>
                  <a:pt x="3786885" y="5599303"/>
                </a:lnTo>
                <a:cubicBezTo>
                  <a:pt x="3799534" y="5776838"/>
                  <a:pt x="3769350" y="6111156"/>
                  <a:pt x="3778601" y="6291711"/>
                </a:cubicBezTo>
                <a:cubicBezTo>
                  <a:pt x="3687392" y="6306733"/>
                  <a:pt x="3632350" y="6304889"/>
                  <a:pt x="3574752" y="6300212"/>
                </a:cubicBezTo>
                <a:lnTo>
                  <a:pt x="3545837" y="6297718"/>
                </a:lnTo>
                <a:lnTo>
                  <a:pt x="3527963" y="6296834"/>
                </a:lnTo>
                <a:cubicBezTo>
                  <a:pt x="3482151" y="6294419"/>
                  <a:pt x="3430025" y="6291672"/>
                  <a:pt x="3355561" y="6291711"/>
                </a:cubicBezTo>
                <a:cubicBezTo>
                  <a:pt x="3304843" y="6293555"/>
                  <a:pt x="3262749" y="6292377"/>
                  <a:pt x="3225711" y="6290098"/>
                </a:cubicBezTo>
                <a:lnTo>
                  <a:pt x="3218247" y="6289525"/>
                </a:lnTo>
                <a:lnTo>
                  <a:pt x="3198550" y="6289212"/>
                </a:lnTo>
                <a:cubicBezTo>
                  <a:pt x="3144315" y="6287803"/>
                  <a:pt x="3088976" y="6286105"/>
                  <a:pt x="3034921" y="6284968"/>
                </a:cubicBezTo>
                <a:lnTo>
                  <a:pt x="2973802" y="6284626"/>
                </a:lnTo>
                <a:lnTo>
                  <a:pt x="2932520" y="6291711"/>
                </a:lnTo>
                <a:cubicBezTo>
                  <a:pt x="2893699" y="6300111"/>
                  <a:pt x="2847670" y="6301992"/>
                  <a:pt x="2797581" y="6300669"/>
                </a:cubicBezTo>
                <a:lnTo>
                  <a:pt x="2672392" y="6292599"/>
                </a:lnTo>
                <a:lnTo>
                  <a:pt x="2629726" y="6293120"/>
                </a:lnTo>
                <a:lnTo>
                  <a:pt x="2540544" y="6284698"/>
                </a:lnTo>
                <a:lnTo>
                  <a:pt x="2473475" y="6280786"/>
                </a:lnTo>
                <a:cubicBezTo>
                  <a:pt x="2419724" y="6279900"/>
                  <a:pt x="2368202" y="6282437"/>
                  <a:pt x="2322057" y="6291711"/>
                </a:cubicBezTo>
                <a:cubicBezTo>
                  <a:pt x="2275912" y="6300985"/>
                  <a:pt x="2236301" y="6305003"/>
                  <a:pt x="2199195" y="6305968"/>
                </a:cubicBezTo>
                <a:lnTo>
                  <a:pt x="2094190" y="6302012"/>
                </a:lnTo>
                <a:lnTo>
                  <a:pt x="2029724" y="6307766"/>
                </a:lnTo>
                <a:cubicBezTo>
                  <a:pt x="1971866" y="6308389"/>
                  <a:pt x="1916420" y="6305265"/>
                  <a:pt x="1864312" y="6301339"/>
                </a:cubicBezTo>
                <a:lnTo>
                  <a:pt x="1761307" y="6293375"/>
                </a:lnTo>
                <a:lnTo>
                  <a:pt x="1745972" y="6293782"/>
                </a:lnTo>
                <a:cubicBezTo>
                  <a:pt x="1699734" y="6294177"/>
                  <a:pt x="1664143" y="6292827"/>
                  <a:pt x="1633352" y="6291083"/>
                </a:cubicBezTo>
                <a:lnTo>
                  <a:pt x="1621369" y="6290324"/>
                </a:lnTo>
                <a:lnTo>
                  <a:pt x="1599140" y="6291711"/>
                </a:lnTo>
                <a:cubicBezTo>
                  <a:pt x="1564093" y="6296354"/>
                  <a:pt x="1527169" y="6296254"/>
                  <a:pt x="1488567" y="6294097"/>
                </a:cubicBezTo>
                <a:lnTo>
                  <a:pt x="1429716" y="6289243"/>
                </a:lnTo>
                <a:lnTo>
                  <a:pt x="1401008" y="6291711"/>
                </a:lnTo>
                <a:cubicBezTo>
                  <a:pt x="1314301" y="6301163"/>
                  <a:pt x="1222976" y="6299856"/>
                  <a:pt x="1127367" y="6296839"/>
                </a:cubicBezTo>
                <a:lnTo>
                  <a:pt x="1062601" y="6295730"/>
                </a:lnTo>
                <a:lnTo>
                  <a:pt x="964991" y="6305909"/>
                </a:lnTo>
                <a:cubicBezTo>
                  <a:pt x="833250" y="6307778"/>
                  <a:pt x="714190" y="6280255"/>
                  <a:pt x="603122" y="6291711"/>
                </a:cubicBezTo>
                <a:cubicBezTo>
                  <a:pt x="455032" y="6306986"/>
                  <a:pt x="261206" y="6260346"/>
                  <a:pt x="30143" y="6291711"/>
                </a:cubicBezTo>
                <a:cubicBezTo>
                  <a:pt x="-1198" y="6167281"/>
                  <a:pt x="7291" y="6044138"/>
                  <a:pt x="19371" y="5934598"/>
                </a:cubicBezTo>
                <a:lnTo>
                  <a:pt x="33559" y="5801663"/>
                </a:lnTo>
                <a:lnTo>
                  <a:pt x="30143" y="5784485"/>
                </a:lnTo>
                <a:cubicBezTo>
                  <a:pt x="7257" y="5691455"/>
                  <a:pt x="7506" y="5585492"/>
                  <a:pt x="13352" y="5476692"/>
                </a:cubicBezTo>
                <a:lnTo>
                  <a:pt x="21882" y="5346809"/>
                </a:lnTo>
                <a:lnTo>
                  <a:pt x="22064" y="5339439"/>
                </a:lnTo>
                <a:lnTo>
                  <a:pt x="29601" y="5166357"/>
                </a:lnTo>
                <a:lnTo>
                  <a:pt x="30143" y="5151877"/>
                </a:lnTo>
                <a:cubicBezTo>
                  <a:pt x="30018" y="5125783"/>
                  <a:pt x="30111" y="5102484"/>
                  <a:pt x="30346" y="5081409"/>
                </a:cubicBezTo>
                <a:lnTo>
                  <a:pt x="30433" y="5076663"/>
                </a:lnTo>
                <a:lnTo>
                  <a:pt x="30143" y="4963804"/>
                </a:lnTo>
                <a:cubicBezTo>
                  <a:pt x="27040" y="4910138"/>
                  <a:pt x="27067" y="4856021"/>
                  <a:pt x="28459" y="4800989"/>
                </a:cubicBezTo>
                <a:lnTo>
                  <a:pt x="30399" y="4750796"/>
                </a:lnTo>
                <a:lnTo>
                  <a:pt x="31514" y="4666872"/>
                </a:lnTo>
                <a:lnTo>
                  <a:pt x="34697" y="4639551"/>
                </a:lnTo>
                <a:lnTo>
                  <a:pt x="34963" y="4632686"/>
                </a:lnTo>
                <a:cubicBezTo>
                  <a:pt x="37318" y="4575362"/>
                  <a:pt x="39271" y="4516661"/>
                  <a:pt x="39056" y="4456118"/>
                </a:cubicBezTo>
                <a:lnTo>
                  <a:pt x="36996" y="4412759"/>
                </a:lnTo>
                <a:lnTo>
                  <a:pt x="30143" y="4388188"/>
                </a:lnTo>
                <a:cubicBezTo>
                  <a:pt x="7389" y="4328002"/>
                  <a:pt x="11492" y="4256950"/>
                  <a:pt x="19232" y="4188739"/>
                </a:cubicBezTo>
                <a:lnTo>
                  <a:pt x="23985" y="4147809"/>
                </a:lnTo>
                <a:lnTo>
                  <a:pt x="23690" y="4087290"/>
                </a:lnTo>
                <a:lnTo>
                  <a:pt x="29097" y="3984687"/>
                </a:lnTo>
                <a:lnTo>
                  <a:pt x="28035" y="3962690"/>
                </a:lnTo>
                <a:cubicBezTo>
                  <a:pt x="28525" y="3945828"/>
                  <a:pt x="30052" y="3926691"/>
                  <a:pt x="32148" y="3905387"/>
                </a:cubicBezTo>
                <a:lnTo>
                  <a:pt x="34754" y="3881032"/>
                </a:lnTo>
                <a:lnTo>
                  <a:pt x="39206" y="3802233"/>
                </a:lnTo>
                <a:cubicBezTo>
                  <a:pt x="39778" y="3763353"/>
                  <a:pt x="37619" y="3728800"/>
                  <a:pt x="30143" y="3698588"/>
                </a:cubicBezTo>
                <a:cubicBezTo>
                  <a:pt x="7714" y="3607954"/>
                  <a:pt x="33117" y="3482508"/>
                  <a:pt x="36579" y="3365983"/>
                </a:cubicBezTo>
                <a:lnTo>
                  <a:pt x="36510" y="3356621"/>
                </a:lnTo>
                <a:lnTo>
                  <a:pt x="30143" y="3311044"/>
                </a:lnTo>
                <a:cubicBezTo>
                  <a:pt x="14271" y="3224157"/>
                  <a:pt x="11445" y="3149243"/>
                  <a:pt x="14856" y="3082749"/>
                </a:cubicBezTo>
                <a:lnTo>
                  <a:pt x="22229" y="3005366"/>
                </a:lnTo>
                <a:lnTo>
                  <a:pt x="27244" y="2895198"/>
                </a:lnTo>
                <a:cubicBezTo>
                  <a:pt x="29143" y="2848776"/>
                  <a:pt x="30527" y="2799531"/>
                  <a:pt x="30143" y="2746826"/>
                </a:cubicBezTo>
                <a:lnTo>
                  <a:pt x="36784" y="2638240"/>
                </a:lnTo>
                <a:lnTo>
                  <a:pt x="30143" y="2615745"/>
                </a:lnTo>
                <a:cubicBezTo>
                  <a:pt x="-20952" y="2495890"/>
                  <a:pt x="17898" y="2340273"/>
                  <a:pt x="37923" y="2201958"/>
                </a:cubicBezTo>
                <a:lnTo>
                  <a:pt x="42734" y="2158379"/>
                </a:lnTo>
                <a:lnTo>
                  <a:pt x="30143" y="2114218"/>
                </a:lnTo>
                <a:cubicBezTo>
                  <a:pt x="2269" y="2040950"/>
                  <a:pt x="-2735" y="1972014"/>
                  <a:pt x="1162" y="1906697"/>
                </a:cubicBezTo>
                <a:lnTo>
                  <a:pt x="6289" y="1854885"/>
                </a:lnTo>
                <a:lnTo>
                  <a:pt x="8053" y="1809168"/>
                </a:lnTo>
                <a:cubicBezTo>
                  <a:pt x="9832" y="1790244"/>
                  <a:pt x="12470" y="1771472"/>
                  <a:pt x="15415" y="1752867"/>
                </a:cubicBezTo>
                <a:lnTo>
                  <a:pt x="30925" y="1652561"/>
                </a:lnTo>
                <a:lnTo>
                  <a:pt x="30143" y="1606992"/>
                </a:lnTo>
                <a:cubicBezTo>
                  <a:pt x="28397" y="1588584"/>
                  <a:pt x="27931" y="1568665"/>
                  <a:pt x="28348" y="1547550"/>
                </a:cubicBezTo>
                <a:lnTo>
                  <a:pt x="29206" y="1531212"/>
                </a:lnTo>
                <a:lnTo>
                  <a:pt x="23637" y="1487282"/>
                </a:lnTo>
                <a:cubicBezTo>
                  <a:pt x="16479" y="1367166"/>
                  <a:pt x="59638" y="1246041"/>
                  <a:pt x="30143" y="1156757"/>
                </a:cubicBezTo>
                <a:cubicBezTo>
                  <a:pt x="21716" y="1131248"/>
                  <a:pt x="18318" y="1090735"/>
                  <a:pt x="17757" y="1041370"/>
                </a:cubicBezTo>
                <a:lnTo>
                  <a:pt x="18463" y="985697"/>
                </a:lnTo>
                <a:lnTo>
                  <a:pt x="16239" y="975915"/>
                </a:lnTo>
                <a:cubicBezTo>
                  <a:pt x="13541" y="957312"/>
                  <a:pt x="12597" y="940330"/>
                  <a:pt x="12862" y="924477"/>
                </a:cubicBezTo>
                <a:lnTo>
                  <a:pt x="23640" y="845857"/>
                </a:lnTo>
                <a:lnTo>
                  <a:pt x="30907" y="688163"/>
                </a:lnTo>
                <a:lnTo>
                  <a:pt x="31375" y="662715"/>
                </a:lnTo>
                <a:lnTo>
                  <a:pt x="30143" y="655230"/>
                </a:lnTo>
                <a:cubicBezTo>
                  <a:pt x="20345" y="615334"/>
                  <a:pt x="17924" y="569960"/>
                  <a:pt x="19185" y="520814"/>
                </a:cubicBezTo>
                <a:lnTo>
                  <a:pt x="26662" y="415314"/>
                </a:lnTo>
                <a:lnTo>
                  <a:pt x="25635" y="383217"/>
                </a:lnTo>
                <a:cubicBezTo>
                  <a:pt x="25461" y="243905"/>
                  <a:pt x="35455" y="113017"/>
                  <a:pt x="30143" y="22622"/>
                </a:cubicBezTo>
                <a:cubicBezTo>
                  <a:pt x="90096" y="13526"/>
                  <a:pt x="146841" y="12585"/>
                  <a:pt x="200495" y="15390"/>
                </a:cubicBezTo>
                <a:lnTo>
                  <a:pt x="324102" y="27794"/>
                </a:lnTo>
                <a:lnTo>
                  <a:pt x="329634" y="27979"/>
                </a:lnTo>
                <a:cubicBezTo>
                  <a:pt x="398332" y="30204"/>
                  <a:pt x="468106" y="31425"/>
                  <a:pt x="551798" y="27886"/>
                </a:cubicBezTo>
                <a:lnTo>
                  <a:pt x="592464" y="25476"/>
                </a:lnTo>
                <a:lnTo>
                  <a:pt x="603122" y="22622"/>
                </a:lnTo>
                <a:cubicBezTo>
                  <a:pt x="639294" y="8191"/>
                  <a:pt x="679641" y="1916"/>
                  <a:pt x="723201" y="386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18" name="TextBox 2">
            <a:extLst>
              <a:ext uri="{FF2B5EF4-FFF2-40B4-BE49-F238E27FC236}">
                <a16:creationId xmlns:a16="http://schemas.microsoft.com/office/drawing/2014/main" id="{C69D9E62-1E60-20D6-CFC0-E722B0C1AF4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087395128"/>
              </p:ext>
            </p:extLst>
          </p:nvPr>
        </p:nvGraphicFramePr>
        <p:xfrm>
          <a:off x="4905956" y="2191279"/>
          <a:ext cx="6713552" cy="4114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711100514"/>
      </p:ext>
    </p:extLst>
  </p:cSld>
  <p:clrMapOvr>
    <a:masterClrMapping/>
  </p:clrMapOvr>
  <p:transition spd="slow">
    <p:push dir="u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12" name="Rectangle 3111">
            <a:extLst>
              <a:ext uri="{FF2B5EF4-FFF2-40B4-BE49-F238E27FC236}">
                <a16:creationId xmlns:a16="http://schemas.microsoft.com/office/drawing/2014/main" id="{EBDD1931-9E86-4402-9A68-33A2D9EFB1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38199" y="1709928"/>
            <a:ext cx="10515600" cy="27432"/>
          </a:xfrm>
          <a:custGeom>
            <a:avLst/>
            <a:gdLst>
              <a:gd name="connsiteX0" fmla="*/ 0 w 10515600"/>
              <a:gd name="connsiteY0" fmla="*/ 0 h 27432"/>
              <a:gd name="connsiteX1" fmla="*/ 446913 w 10515600"/>
              <a:gd name="connsiteY1" fmla="*/ 0 h 27432"/>
              <a:gd name="connsiteX2" fmla="*/ 1104138 w 10515600"/>
              <a:gd name="connsiteY2" fmla="*/ 0 h 27432"/>
              <a:gd name="connsiteX3" fmla="*/ 1866519 w 10515600"/>
              <a:gd name="connsiteY3" fmla="*/ 0 h 27432"/>
              <a:gd name="connsiteX4" fmla="*/ 2208276 w 10515600"/>
              <a:gd name="connsiteY4" fmla="*/ 0 h 27432"/>
              <a:gd name="connsiteX5" fmla="*/ 2550033 w 10515600"/>
              <a:gd name="connsiteY5" fmla="*/ 0 h 27432"/>
              <a:gd name="connsiteX6" fmla="*/ 3417570 w 10515600"/>
              <a:gd name="connsiteY6" fmla="*/ 0 h 27432"/>
              <a:gd name="connsiteX7" fmla="*/ 4074795 w 10515600"/>
              <a:gd name="connsiteY7" fmla="*/ 0 h 27432"/>
              <a:gd name="connsiteX8" fmla="*/ 4416552 w 10515600"/>
              <a:gd name="connsiteY8" fmla="*/ 0 h 27432"/>
              <a:gd name="connsiteX9" fmla="*/ 5073777 w 10515600"/>
              <a:gd name="connsiteY9" fmla="*/ 0 h 27432"/>
              <a:gd name="connsiteX10" fmla="*/ 5941314 w 10515600"/>
              <a:gd name="connsiteY10" fmla="*/ 0 h 27432"/>
              <a:gd name="connsiteX11" fmla="*/ 6493383 w 10515600"/>
              <a:gd name="connsiteY11" fmla="*/ 0 h 27432"/>
              <a:gd name="connsiteX12" fmla="*/ 7045452 w 10515600"/>
              <a:gd name="connsiteY12" fmla="*/ 0 h 27432"/>
              <a:gd name="connsiteX13" fmla="*/ 7702677 w 10515600"/>
              <a:gd name="connsiteY13" fmla="*/ 0 h 27432"/>
              <a:gd name="connsiteX14" fmla="*/ 8465058 w 10515600"/>
              <a:gd name="connsiteY14" fmla="*/ 0 h 27432"/>
              <a:gd name="connsiteX15" fmla="*/ 9227439 w 10515600"/>
              <a:gd name="connsiteY15" fmla="*/ 0 h 27432"/>
              <a:gd name="connsiteX16" fmla="*/ 10515600 w 10515600"/>
              <a:gd name="connsiteY16" fmla="*/ 0 h 27432"/>
              <a:gd name="connsiteX17" fmla="*/ 10515600 w 10515600"/>
              <a:gd name="connsiteY17" fmla="*/ 27432 h 27432"/>
              <a:gd name="connsiteX18" fmla="*/ 10068687 w 10515600"/>
              <a:gd name="connsiteY18" fmla="*/ 27432 h 27432"/>
              <a:gd name="connsiteX19" fmla="*/ 9201150 w 10515600"/>
              <a:gd name="connsiteY19" fmla="*/ 27432 h 27432"/>
              <a:gd name="connsiteX20" fmla="*/ 8543925 w 10515600"/>
              <a:gd name="connsiteY20" fmla="*/ 27432 h 27432"/>
              <a:gd name="connsiteX21" fmla="*/ 8202168 w 10515600"/>
              <a:gd name="connsiteY21" fmla="*/ 27432 h 27432"/>
              <a:gd name="connsiteX22" fmla="*/ 7544943 w 10515600"/>
              <a:gd name="connsiteY22" fmla="*/ 27432 h 27432"/>
              <a:gd name="connsiteX23" fmla="*/ 6992874 w 10515600"/>
              <a:gd name="connsiteY23" fmla="*/ 27432 h 27432"/>
              <a:gd name="connsiteX24" fmla="*/ 6440805 w 10515600"/>
              <a:gd name="connsiteY24" fmla="*/ 27432 h 27432"/>
              <a:gd name="connsiteX25" fmla="*/ 5888736 w 10515600"/>
              <a:gd name="connsiteY25" fmla="*/ 27432 h 27432"/>
              <a:gd name="connsiteX26" fmla="*/ 5336667 w 10515600"/>
              <a:gd name="connsiteY26" fmla="*/ 27432 h 27432"/>
              <a:gd name="connsiteX27" fmla="*/ 4574286 w 10515600"/>
              <a:gd name="connsiteY27" fmla="*/ 27432 h 27432"/>
              <a:gd name="connsiteX28" fmla="*/ 3917061 w 10515600"/>
              <a:gd name="connsiteY28" fmla="*/ 27432 h 27432"/>
              <a:gd name="connsiteX29" fmla="*/ 3575304 w 10515600"/>
              <a:gd name="connsiteY29" fmla="*/ 27432 h 27432"/>
              <a:gd name="connsiteX30" fmla="*/ 3023235 w 10515600"/>
              <a:gd name="connsiteY30" fmla="*/ 27432 h 27432"/>
              <a:gd name="connsiteX31" fmla="*/ 2260854 w 10515600"/>
              <a:gd name="connsiteY31" fmla="*/ 27432 h 27432"/>
              <a:gd name="connsiteX32" fmla="*/ 1813941 w 10515600"/>
              <a:gd name="connsiteY32" fmla="*/ 27432 h 27432"/>
              <a:gd name="connsiteX33" fmla="*/ 946404 w 10515600"/>
              <a:gd name="connsiteY33" fmla="*/ 27432 h 27432"/>
              <a:gd name="connsiteX34" fmla="*/ 0 w 10515600"/>
              <a:gd name="connsiteY34" fmla="*/ 27432 h 27432"/>
              <a:gd name="connsiteX35" fmla="*/ 0 w 10515600"/>
              <a:gd name="connsiteY35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515600" h="27432" fill="none" extrusionOk="0">
                <a:moveTo>
                  <a:pt x="0" y="0"/>
                </a:moveTo>
                <a:cubicBezTo>
                  <a:pt x="119693" y="-14343"/>
                  <a:pt x="253007" y="-7583"/>
                  <a:pt x="446913" y="0"/>
                </a:cubicBezTo>
                <a:cubicBezTo>
                  <a:pt x="640819" y="7583"/>
                  <a:pt x="841419" y="-7067"/>
                  <a:pt x="1104138" y="0"/>
                </a:cubicBezTo>
                <a:cubicBezTo>
                  <a:pt x="1366858" y="7067"/>
                  <a:pt x="1495525" y="1255"/>
                  <a:pt x="1866519" y="0"/>
                </a:cubicBezTo>
                <a:cubicBezTo>
                  <a:pt x="2237513" y="-1255"/>
                  <a:pt x="2043820" y="12003"/>
                  <a:pt x="2208276" y="0"/>
                </a:cubicBezTo>
                <a:cubicBezTo>
                  <a:pt x="2372732" y="-12003"/>
                  <a:pt x="2419452" y="9887"/>
                  <a:pt x="2550033" y="0"/>
                </a:cubicBezTo>
                <a:cubicBezTo>
                  <a:pt x="2680614" y="-9887"/>
                  <a:pt x="3098156" y="3827"/>
                  <a:pt x="3417570" y="0"/>
                </a:cubicBezTo>
                <a:cubicBezTo>
                  <a:pt x="3736984" y="-3827"/>
                  <a:pt x="3916040" y="-6233"/>
                  <a:pt x="4074795" y="0"/>
                </a:cubicBezTo>
                <a:cubicBezTo>
                  <a:pt x="4233551" y="6233"/>
                  <a:pt x="4279253" y="5661"/>
                  <a:pt x="4416552" y="0"/>
                </a:cubicBezTo>
                <a:cubicBezTo>
                  <a:pt x="4553851" y="-5661"/>
                  <a:pt x="4915758" y="26022"/>
                  <a:pt x="5073777" y="0"/>
                </a:cubicBezTo>
                <a:cubicBezTo>
                  <a:pt x="5231797" y="-26022"/>
                  <a:pt x="5612089" y="32230"/>
                  <a:pt x="5941314" y="0"/>
                </a:cubicBezTo>
                <a:cubicBezTo>
                  <a:pt x="6270539" y="-32230"/>
                  <a:pt x="6313600" y="3064"/>
                  <a:pt x="6493383" y="0"/>
                </a:cubicBezTo>
                <a:cubicBezTo>
                  <a:pt x="6673166" y="-3064"/>
                  <a:pt x="6902474" y="-21096"/>
                  <a:pt x="7045452" y="0"/>
                </a:cubicBezTo>
                <a:cubicBezTo>
                  <a:pt x="7188430" y="21096"/>
                  <a:pt x="7478162" y="17386"/>
                  <a:pt x="7702677" y="0"/>
                </a:cubicBezTo>
                <a:cubicBezTo>
                  <a:pt x="7927192" y="-17386"/>
                  <a:pt x="8295683" y="-35143"/>
                  <a:pt x="8465058" y="0"/>
                </a:cubicBezTo>
                <a:cubicBezTo>
                  <a:pt x="8634433" y="35143"/>
                  <a:pt x="8927835" y="4103"/>
                  <a:pt x="9227439" y="0"/>
                </a:cubicBezTo>
                <a:cubicBezTo>
                  <a:pt x="9527043" y="-4103"/>
                  <a:pt x="10105355" y="-17535"/>
                  <a:pt x="10515600" y="0"/>
                </a:cubicBezTo>
                <a:cubicBezTo>
                  <a:pt x="10515789" y="12323"/>
                  <a:pt x="10515633" y="14639"/>
                  <a:pt x="10515600" y="27432"/>
                </a:cubicBezTo>
                <a:cubicBezTo>
                  <a:pt x="10343646" y="15282"/>
                  <a:pt x="10223667" y="31057"/>
                  <a:pt x="10068687" y="27432"/>
                </a:cubicBezTo>
                <a:cubicBezTo>
                  <a:pt x="9913707" y="23807"/>
                  <a:pt x="9512455" y="4101"/>
                  <a:pt x="9201150" y="27432"/>
                </a:cubicBezTo>
                <a:cubicBezTo>
                  <a:pt x="8889845" y="50763"/>
                  <a:pt x="8866277" y="3158"/>
                  <a:pt x="8543925" y="27432"/>
                </a:cubicBezTo>
                <a:cubicBezTo>
                  <a:pt x="8221573" y="51706"/>
                  <a:pt x="8288348" y="37286"/>
                  <a:pt x="8202168" y="27432"/>
                </a:cubicBezTo>
                <a:cubicBezTo>
                  <a:pt x="8115988" y="17578"/>
                  <a:pt x="7797033" y="6631"/>
                  <a:pt x="7544943" y="27432"/>
                </a:cubicBezTo>
                <a:cubicBezTo>
                  <a:pt x="7292854" y="48233"/>
                  <a:pt x="7108060" y="41767"/>
                  <a:pt x="6992874" y="27432"/>
                </a:cubicBezTo>
                <a:cubicBezTo>
                  <a:pt x="6877688" y="13097"/>
                  <a:pt x="6668930" y="7947"/>
                  <a:pt x="6440805" y="27432"/>
                </a:cubicBezTo>
                <a:cubicBezTo>
                  <a:pt x="6212680" y="46917"/>
                  <a:pt x="6027476" y="35225"/>
                  <a:pt x="5888736" y="27432"/>
                </a:cubicBezTo>
                <a:cubicBezTo>
                  <a:pt x="5749996" y="19639"/>
                  <a:pt x="5574559" y="43627"/>
                  <a:pt x="5336667" y="27432"/>
                </a:cubicBezTo>
                <a:cubicBezTo>
                  <a:pt x="5098775" y="11237"/>
                  <a:pt x="4837534" y="41882"/>
                  <a:pt x="4574286" y="27432"/>
                </a:cubicBezTo>
                <a:cubicBezTo>
                  <a:pt x="4311038" y="12982"/>
                  <a:pt x="4126419" y="26678"/>
                  <a:pt x="3917061" y="27432"/>
                </a:cubicBezTo>
                <a:cubicBezTo>
                  <a:pt x="3707704" y="28186"/>
                  <a:pt x="3657291" y="40087"/>
                  <a:pt x="3575304" y="27432"/>
                </a:cubicBezTo>
                <a:cubicBezTo>
                  <a:pt x="3493317" y="14777"/>
                  <a:pt x="3185226" y="45867"/>
                  <a:pt x="3023235" y="27432"/>
                </a:cubicBezTo>
                <a:cubicBezTo>
                  <a:pt x="2861244" y="8997"/>
                  <a:pt x="2597085" y="35801"/>
                  <a:pt x="2260854" y="27432"/>
                </a:cubicBezTo>
                <a:cubicBezTo>
                  <a:pt x="1924623" y="19063"/>
                  <a:pt x="1996678" y="15705"/>
                  <a:pt x="1813941" y="27432"/>
                </a:cubicBezTo>
                <a:cubicBezTo>
                  <a:pt x="1631204" y="39159"/>
                  <a:pt x="1187542" y="49167"/>
                  <a:pt x="946404" y="27432"/>
                </a:cubicBezTo>
                <a:cubicBezTo>
                  <a:pt x="705266" y="5697"/>
                  <a:pt x="404743" y="28229"/>
                  <a:pt x="0" y="27432"/>
                </a:cubicBezTo>
                <a:cubicBezTo>
                  <a:pt x="244" y="15297"/>
                  <a:pt x="645" y="7129"/>
                  <a:pt x="0" y="0"/>
                </a:cubicBezTo>
                <a:close/>
              </a:path>
              <a:path w="10515600" h="27432" stroke="0" extrusionOk="0">
                <a:moveTo>
                  <a:pt x="0" y="0"/>
                </a:moveTo>
                <a:cubicBezTo>
                  <a:pt x="230793" y="14353"/>
                  <a:pt x="332416" y="21392"/>
                  <a:pt x="552069" y="0"/>
                </a:cubicBezTo>
                <a:cubicBezTo>
                  <a:pt x="771722" y="-21392"/>
                  <a:pt x="761737" y="-14337"/>
                  <a:pt x="893826" y="0"/>
                </a:cubicBezTo>
                <a:cubicBezTo>
                  <a:pt x="1025915" y="14337"/>
                  <a:pt x="1441584" y="-15498"/>
                  <a:pt x="1761363" y="0"/>
                </a:cubicBezTo>
                <a:cubicBezTo>
                  <a:pt x="2081142" y="15498"/>
                  <a:pt x="2111503" y="7278"/>
                  <a:pt x="2313432" y="0"/>
                </a:cubicBezTo>
                <a:cubicBezTo>
                  <a:pt x="2515361" y="-7278"/>
                  <a:pt x="2743584" y="-17845"/>
                  <a:pt x="2865501" y="0"/>
                </a:cubicBezTo>
                <a:cubicBezTo>
                  <a:pt x="2987418" y="17845"/>
                  <a:pt x="3345183" y="8208"/>
                  <a:pt x="3733038" y="0"/>
                </a:cubicBezTo>
                <a:cubicBezTo>
                  <a:pt x="4120893" y="-8208"/>
                  <a:pt x="4009066" y="-3159"/>
                  <a:pt x="4179951" y="0"/>
                </a:cubicBezTo>
                <a:cubicBezTo>
                  <a:pt x="4350836" y="3159"/>
                  <a:pt x="4735020" y="17517"/>
                  <a:pt x="5047488" y="0"/>
                </a:cubicBezTo>
                <a:cubicBezTo>
                  <a:pt x="5359956" y="-17517"/>
                  <a:pt x="5662148" y="-17777"/>
                  <a:pt x="5915025" y="0"/>
                </a:cubicBezTo>
                <a:cubicBezTo>
                  <a:pt x="6167902" y="17777"/>
                  <a:pt x="6308797" y="30350"/>
                  <a:pt x="6572250" y="0"/>
                </a:cubicBezTo>
                <a:cubicBezTo>
                  <a:pt x="6835703" y="-30350"/>
                  <a:pt x="7107419" y="-9627"/>
                  <a:pt x="7439787" y="0"/>
                </a:cubicBezTo>
                <a:cubicBezTo>
                  <a:pt x="7772155" y="9627"/>
                  <a:pt x="7844034" y="-9098"/>
                  <a:pt x="7991856" y="0"/>
                </a:cubicBezTo>
                <a:cubicBezTo>
                  <a:pt x="8139678" y="9098"/>
                  <a:pt x="8289889" y="-20239"/>
                  <a:pt x="8543925" y="0"/>
                </a:cubicBezTo>
                <a:cubicBezTo>
                  <a:pt x="8797961" y="20239"/>
                  <a:pt x="8994198" y="29575"/>
                  <a:pt x="9306306" y="0"/>
                </a:cubicBezTo>
                <a:cubicBezTo>
                  <a:pt x="9618414" y="-29575"/>
                  <a:pt x="9739118" y="-23835"/>
                  <a:pt x="9858375" y="0"/>
                </a:cubicBezTo>
                <a:cubicBezTo>
                  <a:pt x="9977632" y="23835"/>
                  <a:pt x="10370488" y="-4069"/>
                  <a:pt x="10515600" y="0"/>
                </a:cubicBezTo>
                <a:cubicBezTo>
                  <a:pt x="10515650" y="5798"/>
                  <a:pt x="10515903" y="19375"/>
                  <a:pt x="10515600" y="27432"/>
                </a:cubicBezTo>
                <a:cubicBezTo>
                  <a:pt x="10304538" y="42307"/>
                  <a:pt x="10069280" y="3335"/>
                  <a:pt x="9753219" y="27432"/>
                </a:cubicBezTo>
                <a:cubicBezTo>
                  <a:pt x="9437158" y="51529"/>
                  <a:pt x="9488415" y="23852"/>
                  <a:pt x="9411462" y="27432"/>
                </a:cubicBezTo>
                <a:cubicBezTo>
                  <a:pt x="9334509" y="31012"/>
                  <a:pt x="9183755" y="44107"/>
                  <a:pt x="8964549" y="27432"/>
                </a:cubicBezTo>
                <a:cubicBezTo>
                  <a:pt x="8745343" y="10757"/>
                  <a:pt x="8279150" y="61693"/>
                  <a:pt x="8097012" y="27432"/>
                </a:cubicBezTo>
                <a:cubicBezTo>
                  <a:pt x="7914874" y="-6829"/>
                  <a:pt x="7608717" y="59556"/>
                  <a:pt x="7439787" y="27432"/>
                </a:cubicBezTo>
                <a:cubicBezTo>
                  <a:pt x="7270858" y="-4692"/>
                  <a:pt x="7154492" y="27026"/>
                  <a:pt x="6992874" y="27432"/>
                </a:cubicBezTo>
                <a:cubicBezTo>
                  <a:pt x="6831256" y="27838"/>
                  <a:pt x="6536817" y="51174"/>
                  <a:pt x="6335649" y="27432"/>
                </a:cubicBezTo>
                <a:cubicBezTo>
                  <a:pt x="6134481" y="3690"/>
                  <a:pt x="6097824" y="11070"/>
                  <a:pt x="5993892" y="27432"/>
                </a:cubicBezTo>
                <a:cubicBezTo>
                  <a:pt x="5889960" y="43794"/>
                  <a:pt x="5793821" y="34098"/>
                  <a:pt x="5652135" y="27432"/>
                </a:cubicBezTo>
                <a:cubicBezTo>
                  <a:pt x="5510449" y="20766"/>
                  <a:pt x="5168382" y="-3650"/>
                  <a:pt x="4994910" y="27432"/>
                </a:cubicBezTo>
                <a:cubicBezTo>
                  <a:pt x="4821439" y="58514"/>
                  <a:pt x="4653937" y="21362"/>
                  <a:pt x="4547997" y="27432"/>
                </a:cubicBezTo>
                <a:cubicBezTo>
                  <a:pt x="4442057" y="33502"/>
                  <a:pt x="4153363" y="33024"/>
                  <a:pt x="3785616" y="27432"/>
                </a:cubicBezTo>
                <a:cubicBezTo>
                  <a:pt x="3417869" y="21840"/>
                  <a:pt x="3544908" y="29840"/>
                  <a:pt x="3338703" y="27432"/>
                </a:cubicBezTo>
                <a:cubicBezTo>
                  <a:pt x="3132498" y="25024"/>
                  <a:pt x="2782152" y="45947"/>
                  <a:pt x="2576322" y="27432"/>
                </a:cubicBezTo>
                <a:cubicBezTo>
                  <a:pt x="2370492" y="8917"/>
                  <a:pt x="2347214" y="14129"/>
                  <a:pt x="2234565" y="27432"/>
                </a:cubicBezTo>
                <a:cubicBezTo>
                  <a:pt x="2121916" y="40735"/>
                  <a:pt x="1785921" y="49081"/>
                  <a:pt x="1472184" y="27432"/>
                </a:cubicBezTo>
                <a:cubicBezTo>
                  <a:pt x="1158447" y="5783"/>
                  <a:pt x="1203910" y="37937"/>
                  <a:pt x="1025271" y="27432"/>
                </a:cubicBezTo>
                <a:cubicBezTo>
                  <a:pt x="846632" y="16927"/>
                  <a:pt x="846577" y="17996"/>
                  <a:pt x="683514" y="27432"/>
                </a:cubicBezTo>
                <a:cubicBezTo>
                  <a:pt x="520451" y="36868"/>
                  <a:pt x="320799" y="46677"/>
                  <a:pt x="0" y="27432"/>
                </a:cubicBezTo>
                <a:cubicBezTo>
                  <a:pt x="-510" y="19859"/>
                  <a:pt x="-1106" y="11474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 useBgFill="1">
        <p:nvSpPr>
          <p:cNvPr id="3114" name="Rectangle 3113">
            <a:extLst>
              <a:ext uri="{FF2B5EF4-FFF2-40B4-BE49-F238E27FC236}">
                <a16:creationId xmlns:a16="http://schemas.microsoft.com/office/drawing/2014/main" id="{AE6A207B-97BE-4DE3-B7BA-6EB713664F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16" name="Rectangle 6">
            <a:extLst>
              <a:ext uri="{FF2B5EF4-FFF2-40B4-BE49-F238E27FC236}">
                <a16:creationId xmlns:a16="http://schemas.microsoft.com/office/drawing/2014/main" id="{3CE8AF5E-D374-4CF1-90CC-35CF73B81C3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129016" y="2529151"/>
            <a:ext cx="3376602" cy="18288"/>
          </a:xfrm>
          <a:custGeom>
            <a:avLst/>
            <a:gdLst>
              <a:gd name="connsiteX0" fmla="*/ 0 w 3376602"/>
              <a:gd name="connsiteY0" fmla="*/ 0 h 18288"/>
              <a:gd name="connsiteX1" fmla="*/ 641554 w 3376602"/>
              <a:gd name="connsiteY1" fmla="*/ 0 h 18288"/>
              <a:gd name="connsiteX2" fmla="*/ 1316875 w 3376602"/>
              <a:gd name="connsiteY2" fmla="*/ 0 h 18288"/>
              <a:gd name="connsiteX3" fmla="*/ 2025961 w 3376602"/>
              <a:gd name="connsiteY3" fmla="*/ 0 h 18288"/>
              <a:gd name="connsiteX4" fmla="*/ 2735048 w 3376602"/>
              <a:gd name="connsiteY4" fmla="*/ 0 h 18288"/>
              <a:gd name="connsiteX5" fmla="*/ 3376602 w 3376602"/>
              <a:gd name="connsiteY5" fmla="*/ 0 h 18288"/>
              <a:gd name="connsiteX6" fmla="*/ 3376602 w 3376602"/>
              <a:gd name="connsiteY6" fmla="*/ 18288 h 18288"/>
              <a:gd name="connsiteX7" fmla="*/ 2633750 w 3376602"/>
              <a:gd name="connsiteY7" fmla="*/ 18288 h 18288"/>
              <a:gd name="connsiteX8" fmla="*/ 1890897 w 3376602"/>
              <a:gd name="connsiteY8" fmla="*/ 18288 h 18288"/>
              <a:gd name="connsiteX9" fmla="*/ 1215577 w 3376602"/>
              <a:gd name="connsiteY9" fmla="*/ 18288 h 18288"/>
              <a:gd name="connsiteX10" fmla="*/ 0 w 3376602"/>
              <a:gd name="connsiteY10" fmla="*/ 18288 h 18288"/>
              <a:gd name="connsiteX11" fmla="*/ 0 w 3376602"/>
              <a:gd name="connsiteY11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376602" h="18288" fill="none" extrusionOk="0">
                <a:moveTo>
                  <a:pt x="0" y="0"/>
                </a:moveTo>
                <a:cubicBezTo>
                  <a:pt x="154337" y="-26787"/>
                  <a:pt x="393692" y="25344"/>
                  <a:pt x="641554" y="0"/>
                </a:cubicBezTo>
                <a:cubicBezTo>
                  <a:pt x="889416" y="-25344"/>
                  <a:pt x="1078313" y="12271"/>
                  <a:pt x="1316875" y="0"/>
                </a:cubicBezTo>
                <a:cubicBezTo>
                  <a:pt x="1555437" y="-12271"/>
                  <a:pt x="1698513" y="30110"/>
                  <a:pt x="2025961" y="0"/>
                </a:cubicBezTo>
                <a:cubicBezTo>
                  <a:pt x="2353409" y="-30110"/>
                  <a:pt x="2474986" y="1722"/>
                  <a:pt x="2735048" y="0"/>
                </a:cubicBezTo>
                <a:cubicBezTo>
                  <a:pt x="2995110" y="-1722"/>
                  <a:pt x="3097437" y="28961"/>
                  <a:pt x="3376602" y="0"/>
                </a:cubicBezTo>
                <a:cubicBezTo>
                  <a:pt x="3375893" y="8157"/>
                  <a:pt x="3376189" y="12125"/>
                  <a:pt x="3376602" y="18288"/>
                </a:cubicBezTo>
                <a:cubicBezTo>
                  <a:pt x="3037458" y="40377"/>
                  <a:pt x="2857195" y="34928"/>
                  <a:pt x="2633750" y="18288"/>
                </a:cubicBezTo>
                <a:cubicBezTo>
                  <a:pt x="2410305" y="1648"/>
                  <a:pt x="2066994" y="17360"/>
                  <a:pt x="1890897" y="18288"/>
                </a:cubicBezTo>
                <a:cubicBezTo>
                  <a:pt x="1714800" y="19216"/>
                  <a:pt x="1521080" y="47858"/>
                  <a:pt x="1215577" y="18288"/>
                </a:cubicBezTo>
                <a:cubicBezTo>
                  <a:pt x="910074" y="-11282"/>
                  <a:pt x="278912" y="61767"/>
                  <a:pt x="0" y="18288"/>
                </a:cubicBezTo>
                <a:cubicBezTo>
                  <a:pt x="-46" y="12483"/>
                  <a:pt x="-203" y="6491"/>
                  <a:pt x="0" y="0"/>
                </a:cubicBezTo>
                <a:close/>
              </a:path>
              <a:path w="3376602" h="18288" stroke="0" extrusionOk="0">
                <a:moveTo>
                  <a:pt x="0" y="0"/>
                </a:moveTo>
                <a:cubicBezTo>
                  <a:pt x="304565" y="-9016"/>
                  <a:pt x="402571" y="29762"/>
                  <a:pt x="641554" y="0"/>
                </a:cubicBezTo>
                <a:cubicBezTo>
                  <a:pt x="880537" y="-29762"/>
                  <a:pt x="963871" y="-12492"/>
                  <a:pt x="1215577" y="0"/>
                </a:cubicBezTo>
                <a:cubicBezTo>
                  <a:pt x="1467283" y="12492"/>
                  <a:pt x="1723274" y="15353"/>
                  <a:pt x="1958429" y="0"/>
                </a:cubicBezTo>
                <a:cubicBezTo>
                  <a:pt x="2193584" y="-15353"/>
                  <a:pt x="2347125" y="7922"/>
                  <a:pt x="2599984" y="0"/>
                </a:cubicBezTo>
                <a:cubicBezTo>
                  <a:pt x="2852843" y="-7922"/>
                  <a:pt x="3186422" y="-30763"/>
                  <a:pt x="3376602" y="0"/>
                </a:cubicBezTo>
                <a:cubicBezTo>
                  <a:pt x="3376338" y="4493"/>
                  <a:pt x="3376986" y="9472"/>
                  <a:pt x="3376602" y="18288"/>
                </a:cubicBezTo>
                <a:cubicBezTo>
                  <a:pt x="3080522" y="-5475"/>
                  <a:pt x="3038559" y="47323"/>
                  <a:pt x="2701282" y="18288"/>
                </a:cubicBezTo>
                <a:cubicBezTo>
                  <a:pt x="2364005" y="-10747"/>
                  <a:pt x="2245031" y="49099"/>
                  <a:pt x="1958429" y="18288"/>
                </a:cubicBezTo>
                <a:cubicBezTo>
                  <a:pt x="1671827" y="-12523"/>
                  <a:pt x="1619741" y="31109"/>
                  <a:pt x="1384407" y="18288"/>
                </a:cubicBezTo>
                <a:cubicBezTo>
                  <a:pt x="1149073" y="5467"/>
                  <a:pt x="947712" y="-11758"/>
                  <a:pt x="709086" y="18288"/>
                </a:cubicBezTo>
                <a:cubicBezTo>
                  <a:pt x="470460" y="48334"/>
                  <a:pt x="186882" y="50183"/>
                  <a:pt x="0" y="18288"/>
                </a:cubicBezTo>
                <a:cubicBezTo>
                  <a:pt x="843" y="9577"/>
                  <a:pt x="371" y="6900"/>
                  <a:pt x="0" y="0"/>
                </a:cubicBezTo>
                <a:close/>
              </a:path>
            </a:pathLst>
          </a:custGeom>
          <a:solidFill>
            <a:srgbClr val="8FE3FE"/>
          </a:solidFill>
          <a:ln w="38100" cap="rnd">
            <a:solidFill>
              <a:srgbClr val="8FE3FE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B42E039-4DED-6C27-F691-C3C9D5E4D58A}"/>
              </a:ext>
            </a:extLst>
          </p:cNvPr>
          <p:cNvSpPr txBox="1"/>
          <p:nvPr/>
        </p:nvSpPr>
        <p:spPr>
          <a:xfrm>
            <a:off x="6323222" y="2813630"/>
            <a:ext cx="5237842" cy="298131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marR="0" algn="ctr" rtl="1">
              <a:spcAft>
                <a:spcPts val="800"/>
              </a:spcAft>
            </a:pPr>
            <a:r>
              <a:rPr lang="en-US" sz="2000" b="1" dirty="0" err="1">
                <a:effectLst/>
              </a:rPr>
              <a:t>حياتها</a:t>
            </a:r>
            <a:r>
              <a:rPr lang="en-US" sz="2000" b="1" dirty="0">
                <a:effectLst/>
              </a:rPr>
              <a:t> </a:t>
            </a:r>
            <a:r>
              <a:rPr lang="en-US" sz="2000" b="1" dirty="0" err="1">
                <a:effectLst/>
              </a:rPr>
              <a:t>وخدمتها</a:t>
            </a:r>
            <a:endParaRPr lang="en-US" sz="2000" b="1" dirty="0"/>
          </a:p>
          <a:p>
            <a:pPr algn="r" rtl="1"/>
            <a:r>
              <a:rPr lang="en-US" dirty="0"/>
              <a:t>• </a:t>
            </a:r>
            <a:r>
              <a:rPr lang="en-US" dirty="0" err="1"/>
              <a:t>انضمّت</a:t>
            </a:r>
            <a:r>
              <a:rPr lang="en-US" dirty="0"/>
              <a:t> </a:t>
            </a:r>
            <a:r>
              <a:rPr lang="en-US" dirty="0" err="1"/>
              <a:t>إلى</a:t>
            </a:r>
            <a:r>
              <a:rPr lang="en-US" dirty="0"/>
              <a:t> </a:t>
            </a:r>
            <a:r>
              <a:rPr lang="en-US" dirty="0" err="1"/>
              <a:t>رهبنة</a:t>
            </a:r>
            <a:r>
              <a:rPr lang="en-US" dirty="0"/>
              <a:t> </a:t>
            </a:r>
            <a:r>
              <a:rPr lang="en-US" dirty="0" err="1"/>
              <a:t>القديس</a:t>
            </a:r>
            <a:r>
              <a:rPr lang="en-US" dirty="0"/>
              <a:t> </a:t>
            </a:r>
            <a:r>
              <a:rPr lang="en-US" dirty="0" err="1"/>
              <a:t>يوسف</a:t>
            </a:r>
            <a:r>
              <a:rPr lang="en-US" dirty="0"/>
              <a:t> </a:t>
            </a:r>
            <a:r>
              <a:rPr lang="en-US" dirty="0" err="1"/>
              <a:t>للظهور</a:t>
            </a:r>
            <a:r>
              <a:rPr lang="en-US" dirty="0"/>
              <a:t> </a:t>
            </a:r>
            <a:r>
              <a:rPr lang="en-US" dirty="0" err="1"/>
              <a:t>وهي</a:t>
            </a:r>
            <a:r>
              <a:rPr lang="en-US" dirty="0"/>
              <a:t> </a:t>
            </a:r>
            <a:r>
              <a:rPr lang="en-US" dirty="0" err="1"/>
              <a:t>شابة</a:t>
            </a:r>
            <a:r>
              <a:rPr lang="en-US" dirty="0"/>
              <a:t>، </a:t>
            </a:r>
            <a:r>
              <a:rPr lang="en-US" dirty="0" err="1"/>
              <a:t>ثم</a:t>
            </a:r>
            <a:r>
              <a:rPr lang="en-US" dirty="0"/>
              <a:t> </a:t>
            </a:r>
            <a:r>
              <a:rPr lang="en-US" dirty="0" err="1"/>
              <a:t>أسست</a:t>
            </a:r>
            <a:r>
              <a:rPr lang="en-US" dirty="0"/>
              <a:t> </a:t>
            </a:r>
            <a:r>
              <a:rPr lang="en-US" dirty="0" err="1"/>
              <a:t>لاحقًا</a:t>
            </a:r>
            <a:r>
              <a:rPr lang="en-US" dirty="0"/>
              <a:t> </a:t>
            </a:r>
            <a:r>
              <a:rPr lang="en-US" dirty="0" err="1"/>
              <a:t>رهبانية</a:t>
            </a:r>
            <a:r>
              <a:rPr lang="en-US" dirty="0"/>
              <a:t> </a:t>
            </a:r>
            <a:r>
              <a:rPr lang="en-US" dirty="0" err="1"/>
              <a:t>الوردية</a:t>
            </a:r>
            <a:r>
              <a:rPr lang="en-US" dirty="0"/>
              <a:t> </a:t>
            </a:r>
            <a:r>
              <a:rPr lang="en-US" dirty="0" err="1"/>
              <a:t>المقدّسة</a:t>
            </a:r>
            <a:r>
              <a:rPr lang="en-US" dirty="0"/>
              <a:t> </a:t>
            </a:r>
            <a:r>
              <a:rPr lang="ar-JO" dirty="0"/>
              <a:t>سنة 1880</a:t>
            </a:r>
            <a:r>
              <a:rPr lang="en-US" dirty="0" err="1"/>
              <a:t>بإلهام</a:t>
            </a:r>
            <a:r>
              <a:rPr lang="en-US" dirty="0"/>
              <a:t> </a:t>
            </a:r>
            <a:r>
              <a:rPr lang="en-US" dirty="0" err="1"/>
              <a:t>روحي</a:t>
            </a:r>
            <a:r>
              <a:rPr lang="en-US" dirty="0"/>
              <a:t> </a:t>
            </a:r>
            <a:r>
              <a:rPr lang="en-US" dirty="0" err="1"/>
              <a:t>خاص</a:t>
            </a:r>
            <a:r>
              <a:rPr lang="en-US" dirty="0"/>
              <a:t>.</a:t>
            </a:r>
          </a:p>
          <a:p>
            <a:pPr algn="r" rtl="1"/>
            <a:r>
              <a:rPr lang="en-US" dirty="0"/>
              <a:t>• </a:t>
            </a:r>
            <a:r>
              <a:rPr lang="en-US" dirty="0" err="1"/>
              <a:t>عُرفت</a:t>
            </a:r>
            <a:r>
              <a:rPr lang="en-US" dirty="0"/>
              <a:t> </a:t>
            </a:r>
            <a:r>
              <a:rPr lang="en-US" dirty="0" err="1"/>
              <a:t>بالهدوء</a:t>
            </a:r>
            <a:r>
              <a:rPr lang="en-US" dirty="0"/>
              <a:t> </a:t>
            </a:r>
            <a:r>
              <a:rPr lang="en-US" dirty="0" err="1"/>
              <a:t>والتواضع</a:t>
            </a:r>
            <a:r>
              <a:rPr lang="en-US" dirty="0"/>
              <a:t> </a:t>
            </a:r>
            <a:r>
              <a:rPr lang="en-US" dirty="0" err="1"/>
              <a:t>وحبّ</a:t>
            </a:r>
            <a:r>
              <a:rPr lang="en-US" dirty="0"/>
              <a:t> </a:t>
            </a:r>
            <a:r>
              <a:rPr lang="en-US" dirty="0" err="1"/>
              <a:t>الخدمة</a:t>
            </a:r>
            <a:r>
              <a:rPr lang="en-US" dirty="0"/>
              <a:t>، </a:t>
            </a:r>
            <a:r>
              <a:rPr lang="en-US" dirty="0" err="1"/>
              <a:t>خصوصًا</a:t>
            </a:r>
            <a:r>
              <a:rPr lang="en-US" dirty="0"/>
              <a:t> </a:t>
            </a:r>
            <a:r>
              <a:rPr lang="en-US" dirty="0" err="1"/>
              <a:t>في</a:t>
            </a:r>
            <a:r>
              <a:rPr lang="en-US" dirty="0"/>
              <a:t> </a:t>
            </a:r>
            <a:r>
              <a:rPr lang="en-US" dirty="0" err="1"/>
              <a:t>التعليم</a:t>
            </a:r>
            <a:r>
              <a:rPr lang="en-US" dirty="0"/>
              <a:t> </a:t>
            </a:r>
            <a:r>
              <a:rPr lang="en-US" dirty="0" err="1"/>
              <a:t>وخدمة</a:t>
            </a:r>
            <a:r>
              <a:rPr lang="en-US" dirty="0"/>
              <a:t> </a:t>
            </a:r>
            <a:r>
              <a:rPr lang="en-US" dirty="0" err="1"/>
              <a:t>الفقراء</a:t>
            </a:r>
            <a:r>
              <a:rPr lang="en-US" dirty="0"/>
              <a:t>.</a:t>
            </a:r>
          </a:p>
          <a:p>
            <a:pPr algn="r" rtl="1"/>
            <a:r>
              <a:rPr lang="en-US" dirty="0"/>
              <a:t>• </a:t>
            </a:r>
            <a:r>
              <a:rPr lang="en-US" dirty="0" err="1"/>
              <a:t>كرّست</a:t>
            </a:r>
            <a:r>
              <a:rPr lang="en-US" dirty="0"/>
              <a:t> </a:t>
            </a:r>
            <a:r>
              <a:rPr lang="en-US" dirty="0" err="1"/>
              <a:t>حياتها</a:t>
            </a:r>
            <a:r>
              <a:rPr lang="en-US" dirty="0"/>
              <a:t> </a:t>
            </a:r>
            <a:r>
              <a:rPr lang="en-US" dirty="0" err="1"/>
              <a:t>لنشر</a:t>
            </a:r>
            <a:r>
              <a:rPr lang="en-US" dirty="0"/>
              <a:t> </a:t>
            </a:r>
            <a:r>
              <a:rPr lang="en-US" dirty="0" err="1"/>
              <a:t>الإيمان</a:t>
            </a:r>
            <a:r>
              <a:rPr lang="en-US" dirty="0"/>
              <a:t>، </a:t>
            </a:r>
            <a:r>
              <a:rPr lang="en-US" dirty="0" err="1"/>
              <a:t>وتعليم</a:t>
            </a:r>
            <a:r>
              <a:rPr lang="en-US" dirty="0"/>
              <a:t> </a:t>
            </a:r>
            <a:r>
              <a:rPr lang="en-US" dirty="0" err="1"/>
              <a:t>الأطفال</a:t>
            </a:r>
            <a:r>
              <a:rPr lang="en-US" dirty="0"/>
              <a:t>، </a:t>
            </a:r>
            <a:r>
              <a:rPr lang="en-US" dirty="0" err="1"/>
              <a:t>والصلاة</a:t>
            </a:r>
            <a:r>
              <a:rPr lang="en-US" dirty="0"/>
              <a:t> </a:t>
            </a:r>
            <a:r>
              <a:rPr lang="en-US" dirty="0" err="1"/>
              <a:t>على</a:t>
            </a:r>
            <a:r>
              <a:rPr lang="en-US" dirty="0"/>
              <a:t> </a:t>
            </a:r>
            <a:r>
              <a:rPr lang="en-US" dirty="0" err="1"/>
              <a:t>نية</a:t>
            </a:r>
            <a:r>
              <a:rPr lang="en-US" dirty="0"/>
              <a:t> </a:t>
            </a:r>
            <a:r>
              <a:rPr lang="en-US" dirty="0" err="1"/>
              <a:t>وحدة</a:t>
            </a:r>
            <a:r>
              <a:rPr lang="en-US" dirty="0"/>
              <a:t> </a:t>
            </a:r>
            <a:r>
              <a:rPr lang="en-US" dirty="0" err="1"/>
              <a:t>الكنيسة</a:t>
            </a:r>
            <a:r>
              <a:rPr lang="en-US" dirty="0"/>
              <a:t>.</a:t>
            </a:r>
          </a:p>
          <a:p>
            <a:pPr algn="r" rtl="1"/>
            <a:r>
              <a:rPr lang="en-US" dirty="0"/>
              <a:t>• </a:t>
            </a:r>
            <a:r>
              <a:rPr lang="en-US" dirty="0" err="1"/>
              <a:t>اشتهرت</a:t>
            </a:r>
            <a:r>
              <a:rPr lang="en-US" dirty="0"/>
              <a:t> </a:t>
            </a:r>
            <a:r>
              <a:rPr lang="en-US" dirty="0" err="1"/>
              <a:t>بتقواها</a:t>
            </a:r>
            <a:r>
              <a:rPr lang="en-US" dirty="0"/>
              <a:t> </a:t>
            </a:r>
            <a:r>
              <a:rPr lang="en-US" dirty="0" err="1"/>
              <a:t>العميقة</a:t>
            </a:r>
            <a:r>
              <a:rPr lang="en-US" dirty="0"/>
              <a:t> </a:t>
            </a:r>
            <a:r>
              <a:rPr lang="en-US" dirty="0" err="1"/>
              <a:t>للعذراء</a:t>
            </a:r>
            <a:r>
              <a:rPr lang="en-US" dirty="0"/>
              <a:t> </a:t>
            </a:r>
            <a:r>
              <a:rPr lang="en-US" dirty="0" err="1"/>
              <a:t>مريم</a:t>
            </a:r>
            <a:r>
              <a:rPr lang="en-US" dirty="0"/>
              <a:t> </a:t>
            </a:r>
            <a:r>
              <a:rPr lang="en-US" dirty="0" err="1"/>
              <a:t>وبثقتها</a:t>
            </a:r>
            <a:r>
              <a:rPr lang="en-US" dirty="0"/>
              <a:t> </a:t>
            </a:r>
            <a:r>
              <a:rPr lang="en-US" dirty="0" err="1"/>
              <a:t>الكاملة</a:t>
            </a:r>
            <a:r>
              <a:rPr lang="en-US" dirty="0"/>
              <a:t> </a:t>
            </a:r>
            <a:r>
              <a:rPr lang="en-US" dirty="0" err="1"/>
              <a:t>بالله</a:t>
            </a:r>
            <a:endParaRPr lang="en-US" dirty="0"/>
          </a:p>
          <a:p>
            <a:pPr marR="0" indent="-228600" algn="r" rtl="1">
              <a:spcAft>
                <a:spcPts val="800"/>
              </a:spcAft>
              <a:buFont typeface="Arial" panose="020B0604020202020204" pitchFamily="34" charset="0"/>
              <a:buChar char="•"/>
            </a:pPr>
            <a:endParaRPr lang="en-US" sz="1900" dirty="0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3118" name="Ink 3117">
                <a:extLst>
                  <a:ext uri="{FF2B5EF4-FFF2-40B4-BE49-F238E27FC236}">
                    <a16:creationId xmlns:a16="http://schemas.microsoft.com/office/drawing/2014/main" id="{070477C5-0410-4E4F-97A1-F84C2465C187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14:cNvPr>
              <p14:cNvContentPartPr>
                <a14:cpLocks xmlns:a14="http://schemas.microsoft.com/office/drawing/2010/main" noGrp="1" noRot="1" noChangeAspect="1" noMove="1" noResize="1" noEditPoints="1" noAdjustHandles="1" noChangeArrowheads="1" noChangeShapeType="1"/>
              </p14:cNvContentPartPr>
              <p14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14:nvPr>
            </p14:nvContentPartPr>
            <p14:xfrm>
              <a:off x="6436237" y="1971579"/>
              <a:ext cx="360" cy="2160"/>
            </p14:xfrm>
          </p:contentPart>
        </mc:Choice>
        <mc:Fallback xmlns="">
          <p:pic>
            <p:nvPicPr>
              <p:cNvPr id="3118" name="Ink 3117">
                <a:extLst>
                  <a:ext uri="{FF2B5EF4-FFF2-40B4-BE49-F238E27FC236}">
                    <a16:creationId xmlns:a16="http://schemas.microsoft.com/office/drawing/2014/main" id="{070477C5-0410-4E4F-97A1-F84C2465C187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6418237" y="1956150"/>
                <a:ext cx="36000" cy="32709"/>
              </a:xfrm>
              <a:prstGeom prst="rect">
                <a:avLst/>
              </a:prstGeom>
            </p:spPr>
          </p:pic>
        </mc:Fallback>
      </mc:AlternateContent>
      <p:pic>
        <p:nvPicPr>
          <p:cNvPr id="3076" name="Picture 4" descr="‪Rosary School - Marj Elhamam مدرسة ...‬‏">
            <a:extLst>
              <a:ext uri="{FF2B5EF4-FFF2-40B4-BE49-F238E27FC236}">
                <a16:creationId xmlns:a16="http://schemas.microsoft.com/office/drawing/2014/main" id="{E73C1E8B-6561-6EDD-790B-6F92421B6FD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30936" y="1131944"/>
            <a:ext cx="5542642" cy="45941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35505414"/>
      </p:ext>
    </p:extLst>
  </p:cSld>
  <p:clrMapOvr>
    <a:masterClrMapping/>
  </p:clrMapOvr>
  <p:transition spd="slow">
    <p:push dir="u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11" name="Rectangle 4110">
            <a:extLst>
              <a:ext uri="{FF2B5EF4-FFF2-40B4-BE49-F238E27FC236}">
                <a16:creationId xmlns:a16="http://schemas.microsoft.com/office/drawing/2014/main" id="{EBDD1931-9E86-4402-9A68-33A2D9EFB1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38199" y="1709928"/>
            <a:ext cx="10515600" cy="27432"/>
          </a:xfrm>
          <a:custGeom>
            <a:avLst/>
            <a:gdLst>
              <a:gd name="connsiteX0" fmla="*/ 0 w 10515600"/>
              <a:gd name="connsiteY0" fmla="*/ 0 h 27432"/>
              <a:gd name="connsiteX1" fmla="*/ 446913 w 10515600"/>
              <a:gd name="connsiteY1" fmla="*/ 0 h 27432"/>
              <a:gd name="connsiteX2" fmla="*/ 1104138 w 10515600"/>
              <a:gd name="connsiteY2" fmla="*/ 0 h 27432"/>
              <a:gd name="connsiteX3" fmla="*/ 1866519 w 10515600"/>
              <a:gd name="connsiteY3" fmla="*/ 0 h 27432"/>
              <a:gd name="connsiteX4" fmla="*/ 2208276 w 10515600"/>
              <a:gd name="connsiteY4" fmla="*/ 0 h 27432"/>
              <a:gd name="connsiteX5" fmla="*/ 2550033 w 10515600"/>
              <a:gd name="connsiteY5" fmla="*/ 0 h 27432"/>
              <a:gd name="connsiteX6" fmla="*/ 3417570 w 10515600"/>
              <a:gd name="connsiteY6" fmla="*/ 0 h 27432"/>
              <a:gd name="connsiteX7" fmla="*/ 4074795 w 10515600"/>
              <a:gd name="connsiteY7" fmla="*/ 0 h 27432"/>
              <a:gd name="connsiteX8" fmla="*/ 4416552 w 10515600"/>
              <a:gd name="connsiteY8" fmla="*/ 0 h 27432"/>
              <a:gd name="connsiteX9" fmla="*/ 5073777 w 10515600"/>
              <a:gd name="connsiteY9" fmla="*/ 0 h 27432"/>
              <a:gd name="connsiteX10" fmla="*/ 5941314 w 10515600"/>
              <a:gd name="connsiteY10" fmla="*/ 0 h 27432"/>
              <a:gd name="connsiteX11" fmla="*/ 6493383 w 10515600"/>
              <a:gd name="connsiteY11" fmla="*/ 0 h 27432"/>
              <a:gd name="connsiteX12" fmla="*/ 7045452 w 10515600"/>
              <a:gd name="connsiteY12" fmla="*/ 0 h 27432"/>
              <a:gd name="connsiteX13" fmla="*/ 7702677 w 10515600"/>
              <a:gd name="connsiteY13" fmla="*/ 0 h 27432"/>
              <a:gd name="connsiteX14" fmla="*/ 8465058 w 10515600"/>
              <a:gd name="connsiteY14" fmla="*/ 0 h 27432"/>
              <a:gd name="connsiteX15" fmla="*/ 9227439 w 10515600"/>
              <a:gd name="connsiteY15" fmla="*/ 0 h 27432"/>
              <a:gd name="connsiteX16" fmla="*/ 10515600 w 10515600"/>
              <a:gd name="connsiteY16" fmla="*/ 0 h 27432"/>
              <a:gd name="connsiteX17" fmla="*/ 10515600 w 10515600"/>
              <a:gd name="connsiteY17" fmla="*/ 27432 h 27432"/>
              <a:gd name="connsiteX18" fmla="*/ 10068687 w 10515600"/>
              <a:gd name="connsiteY18" fmla="*/ 27432 h 27432"/>
              <a:gd name="connsiteX19" fmla="*/ 9201150 w 10515600"/>
              <a:gd name="connsiteY19" fmla="*/ 27432 h 27432"/>
              <a:gd name="connsiteX20" fmla="*/ 8543925 w 10515600"/>
              <a:gd name="connsiteY20" fmla="*/ 27432 h 27432"/>
              <a:gd name="connsiteX21" fmla="*/ 8202168 w 10515600"/>
              <a:gd name="connsiteY21" fmla="*/ 27432 h 27432"/>
              <a:gd name="connsiteX22" fmla="*/ 7544943 w 10515600"/>
              <a:gd name="connsiteY22" fmla="*/ 27432 h 27432"/>
              <a:gd name="connsiteX23" fmla="*/ 6992874 w 10515600"/>
              <a:gd name="connsiteY23" fmla="*/ 27432 h 27432"/>
              <a:gd name="connsiteX24" fmla="*/ 6440805 w 10515600"/>
              <a:gd name="connsiteY24" fmla="*/ 27432 h 27432"/>
              <a:gd name="connsiteX25" fmla="*/ 5888736 w 10515600"/>
              <a:gd name="connsiteY25" fmla="*/ 27432 h 27432"/>
              <a:gd name="connsiteX26" fmla="*/ 5336667 w 10515600"/>
              <a:gd name="connsiteY26" fmla="*/ 27432 h 27432"/>
              <a:gd name="connsiteX27" fmla="*/ 4574286 w 10515600"/>
              <a:gd name="connsiteY27" fmla="*/ 27432 h 27432"/>
              <a:gd name="connsiteX28" fmla="*/ 3917061 w 10515600"/>
              <a:gd name="connsiteY28" fmla="*/ 27432 h 27432"/>
              <a:gd name="connsiteX29" fmla="*/ 3575304 w 10515600"/>
              <a:gd name="connsiteY29" fmla="*/ 27432 h 27432"/>
              <a:gd name="connsiteX30" fmla="*/ 3023235 w 10515600"/>
              <a:gd name="connsiteY30" fmla="*/ 27432 h 27432"/>
              <a:gd name="connsiteX31" fmla="*/ 2260854 w 10515600"/>
              <a:gd name="connsiteY31" fmla="*/ 27432 h 27432"/>
              <a:gd name="connsiteX32" fmla="*/ 1813941 w 10515600"/>
              <a:gd name="connsiteY32" fmla="*/ 27432 h 27432"/>
              <a:gd name="connsiteX33" fmla="*/ 946404 w 10515600"/>
              <a:gd name="connsiteY33" fmla="*/ 27432 h 27432"/>
              <a:gd name="connsiteX34" fmla="*/ 0 w 10515600"/>
              <a:gd name="connsiteY34" fmla="*/ 27432 h 27432"/>
              <a:gd name="connsiteX35" fmla="*/ 0 w 10515600"/>
              <a:gd name="connsiteY35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515600" h="27432" fill="none" extrusionOk="0">
                <a:moveTo>
                  <a:pt x="0" y="0"/>
                </a:moveTo>
                <a:cubicBezTo>
                  <a:pt x="119693" y="-14343"/>
                  <a:pt x="253007" y="-7583"/>
                  <a:pt x="446913" y="0"/>
                </a:cubicBezTo>
                <a:cubicBezTo>
                  <a:pt x="640819" y="7583"/>
                  <a:pt x="841419" y="-7067"/>
                  <a:pt x="1104138" y="0"/>
                </a:cubicBezTo>
                <a:cubicBezTo>
                  <a:pt x="1366858" y="7067"/>
                  <a:pt x="1495525" y="1255"/>
                  <a:pt x="1866519" y="0"/>
                </a:cubicBezTo>
                <a:cubicBezTo>
                  <a:pt x="2237513" y="-1255"/>
                  <a:pt x="2043820" y="12003"/>
                  <a:pt x="2208276" y="0"/>
                </a:cubicBezTo>
                <a:cubicBezTo>
                  <a:pt x="2372732" y="-12003"/>
                  <a:pt x="2419452" y="9887"/>
                  <a:pt x="2550033" y="0"/>
                </a:cubicBezTo>
                <a:cubicBezTo>
                  <a:pt x="2680614" y="-9887"/>
                  <a:pt x="3098156" y="3827"/>
                  <a:pt x="3417570" y="0"/>
                </a:cubicBezTo>
                <a:cubicBezTo>
                  <a:pt x="3736984" y="-3827"/>
                  <a:pt x="3916040" y="-6233"/>
                  <a:pt x="4074795" y="0"/>
                </a:cubicBezTo>
                <a:cubicBezTo>
                  <a:pt x="4233551" y="6233"/>
                  <a:pt x="4279253" y="5661"/>
                  <a:pt x="4416552" y="0"/>
                </a:cubicBezTo>
                <a:cubicBezTo>
                  <a:pt x="4553851" y="-5661"/>
                  <a:pt x="4915758" y="26022"/>
                  <a:pt x="5073777" y="0"/>
                </a:cubicBezTo>
                <a:cubicBezTo>
                  <a:pt x="5231797" y="-26022"/>
                  <a:pt x="5612089" y="32230"/>
                  <a:pt x="5941314" y="0"/>
                </a:cubicBezTo>
                <a:cubicBezTo>
                  <a:pt x="6270539" y="-32230"/>
                  <a:pt x="6313600" y="3064"/>
                  <a:pt x="6493383" y="0"/>
                </a:cubicBezTo>
                <a:cubicBezTo>
                  <a:pt x="6673166" y="-3064"/>
                  <a:pt x="6902474" y="-21096"/>
                  <a:pt x="7045452" y="0"/>
                </a:cubicBezTo>
                <a:cubicBezTo>
                  <a:pt x="7188430" y="21096"/>
                  <a:pt x="7478162" y="17386"/>
                  <a:pt x="7702677" y="0"/>
                </a:cubicBezTo>
                <a:cubicBezTo>
                  <a:pt x="7927192" y="-17386"/>
                  <a:pt x="8295683" y="-35143"/>
                  <a:pt x="8465058" y="0"/>
                </a:cubicBezTo>
                <a:cubicBezTo>
                  <a:pt x="8634433" y="35143"/>
                  <a:pt x="8927835" y="4103"/>
                  <a:pt x="9227439" y="0"/>
                </a:cubicBezTo>
                <a:cubicBezTo>
                  <a:pt x="9527043" y="-4103"/>
                  <a:pt x="10105355" y="-17535"/>
                  <a:pt x="10515600" y="0"/>
                </a:cubicBezTo>
                <a:cubicBezTo>
                  <a:pt x="10515789" y="12323"/>
                  <a:pt x="10515633" y="14639"/>
                  <a:pt x="10515600" y="27432"/>
                </a:cubicBezTo>
                <a:cubicBezTo>
                  <a:pt x="10343646" y="15282"/>
                  <a:pt x="10223667" y="31057"/>
                  <a:pt x="10068687" y="27432"/>
                </a:cubicBezTo>
                <a:cubicBezTo>
                  <a:pt x="9913707" y="23807"/>
                  <a:pt x="9512455" y="4101"/>
                  <a:pt x="9201150" y="27432"/>
                </a:cubicBezTo>
                <a:cubicBezTo>
                  <a:pt x="8889845" y="50763"/>
                  <a:pt x="8866277" y="3158"/>
                  <a:pt x="8543925" y="27432"/>
                </a:cubicBezTo>
                <a:cubicBezTo>
                  <a:pt x="8221573" y="51706"/>
                  <a:pt x="8288348" y="37286"/>
                  <a:pt x="8202168" y="27432"/>
                </a:cubicBezTo>
                <a:cubicBezTo>
                  <a:pt x="8115988" y="17578"/>
                  <a:pt x="7797033" y="6631"/>
                  <a:pt x="7544943" y="27432"/>
                </a:cubicBezTo>
                <a:cubicBezTo>
                  <a:pt x="7292854" y="48233"/>
                  <a:pt x="7108060" y="41767"/>
                  <a:pt x="6992874" y="27432"/>
                </a:cubicBezTo>
                <a:cubicBezTo>
                  <a:pt x="6877688" y="13097"/>
                  <a:pt x="6668930" y="7947"/>
                  <a:pt x="6440805" y="27432"/>
                </a:cubicBezTo>
                <a:cubicBezTo>
                  <a:pt x="6212680" y="46917"/>
                  <a:pt x="6027476" y="35225"/>
                  <a:pt x="5888736" y="27432"/>
                </a:cubicBezTo>
                <a:cubicBezTo>
                  <a:pt x="5749996" y="19639"/>
                  <a:pt x="5574559" y="43627"/>
                  <a:pt x="5336667" y="27432"/>
                </a:cubicBezTo>
                <a:cubicBezTo>
                  <a:pt x="5098775" y="11237"/>
                  <a:pt x="4837534" y="41882"/>
                  <a:pt x="4574286" y="27432"/>
                </a:cubicBezTo>
                <a:cubicBezTo>
                  <a:pt x="4311038" y="12982"/>
                  <a:pt x="4126419" y="26678"/>
                  <a:pt x="3917061" y="27432"/>
                </a:cubicBezTo>
                <a:cubicBezTo>
                  <a:pt x="3707704" y="28186"/>
                  <a:pt x="3657291" y="40087"/>
                  <a:pt x="3575304" y="27432"/>
                </a:cubicBezTo>
                <a:cubicBezTo>
                  <a:pt x="3493317" y="14777"/>
                  <a:pt x="3185226" y="45867"/>
                  <a:pt x="3023235" y="27432"/>
                </a:cubicBezTo>
                <a:cubicBezTo>
                  <a:pt x="2861244" y="8997"/>
                  <a:pt x="2597085" y="35801"/>
                  <a:pt x="2260854" y="27432"/>
                </a:cubicBezTo>
                <a:cubicBezTo>
                  <a:pt x="1924623" y="19063"/>
                  <a:pt x="1996678" y="15705"/>
                  <a:pt x="1813941" y="27432"/>
                </a:cubicBezTo>
                <a:cubicBezTo>
                  <a:pt x="1631204" y="39159"/>
                  <a:pt x="1187542" y="49167"/>
                  <a:pt x="946404" y="27432"/>
                </a:cubicBezTo>
                <a:cubicBezTo>
                  <a:pt x="705266" y="5697"/>
                  <a:pt x="404743" y="28229"/>
                  <a:pt x="0" y="27432"/>
                </a:cubicBezTo>
                <a:cubicBezTo>
                  <a:pt x="244" y="15297"/>
                  <a:pt x="645" y="7129"/>
                  <a:pt x="0" y="0"/>
                </a:cubicBezTo>
                <a:close/>
              </a:path>
              <a:path w="10515600" h="27432" stroke="0" extrusionOk="0">
                <a:moveTo>
                  <a:pt x="0" y="0"/>
                </a:moveTo>
                <a:cubicBezTo>
                  <a:pt x="230793" y="14353"/>
                  <a:pt x="332416" y="21392"/>
                  <a:pt x="552069" y="0"/>
                </a:cubicBezTo>
                <a:cubicBezTo>
                  <a:pt x="771722" y="-21392"/>
                  <a:pt x="761737" y="-14337"/>
                  <a:pt x="893826" y="0"/>
                </a:cubicBezTo>
                <a:cubicBezTo>
                  <a:pt x="1025915" y="14337"/>
                  <a:pt x="1441584" y="-15498"/>
                  <a:pt x="1761363" y="0"/>
                </a:cubicBezTo>
                <a:cubicBezTo>
                  <a:pt x="2081142" y="15498"/>
                  <a:pt x="2111503" y="7278"/>
                  <a:pt x="2313432" y="0"/>
                </a:cubicBezTo>
                <a:cubicBezTo>
                  <a:pt x="2515361" y="-7278"/>
                  <a:pt x="2743584" y="-17845"/>
                  <a:pt x="2865501" y="0"/>
                </a:cubicBezTo>
                <a:cubicBezTo>
                  <a:pt x="2987418" y="17845"/>
                  <a:pt x="3345183" y="8208"/>
                  <a:pt x="3733038" y="0"/>
                </a:cubicBezTo>
                <a:cubicBezTo>
                  <a:pt x="4120893" y="-8208"/>
                  <a:pt x="4009066" y="-3159"/>
                  <a:pt x="4179951" y="0"/>
                </a:cubicBezTo>
                <a:cubicBezTo>
                  <a:pt x="4350836" y="3159"/>
                  <a:pt x="4735020" y="17517"/>
                  <a:pt x="5047488" y="0"/>
                </a:cubicBezTo>
                <a:cubicBezTo>
                  <a:pt x="5359956" y="-17517"/>
                  <a:pt x="5662148" y="-17777"/>
                  <a:pt x="5915025" y="0"/>
                </a:cubicBezTo>
                <a:cubicBezTo>
                  <a:pt x="6167902" y="17777"/>
                  <a:pt x="6308797" y="30350"/>
                  <a:pt x="6572250" y="0"/>
                </a:cubicBezTo>
                <a:cubicBezTo>
                  <a:pt x="6835703" y="-30350"/>
                  <a:pt x="7107419" y="-9627"/>
                  <a:pt x="7439787" y="0"/>
                </a:cubicBezTo>
                <a:cubicBezTo>
                  <a:pt x="7772155" y="9627"/>
                  <a:pt x="7844034" y="-9098"/>
                  <a:pt x="7991856" y="0"/>
                </a:cubicBezTo>
                <a:cubicBezTo>
                  <a:pt x="8139678" y="9098"/>
                  <a:pt x="8289889" y="-20239"/>
                  <a:pt x="8543925" y="0"/>
                </a:cubicBezTo>
                <a:cubicBezTo>
                  <a:pt x="8797961" y="20239"/>
                  <a:pt x="8994198" y="29575"/>
                  <a:pt x="9306306" y="0"/>
                </a:cubicBezTo>
                <a:cubicBezTo>
                  <a:pt x="9618414" y="-29575"/>
                  <a:pt x="9739118" y="-23835"/>
                  <a:pt x="9858375" y="0"/>
                </a:cubicBezTo>
                <a:cubicBezTo>
                  <a:pt x="9977632" y="23835"/>
                  <a:pt x="10370488" y="-4069"/>
                  <a:pt x="10515600" y="0"/>
                </a:cubicBezTo>
                <a:cubicBezTo>
                  <a:pt x="10515650" y="5798"/>
                  <a:pt x="10515903" y="19375"/>
                  <a:pt x="10515600" y="27432"/>
                </a:cubicBezTo>
                <a:cubicBezTo>
                  <a:pt x="10304538" y="42307"/>
                  <a:pt x="10069280" y="3335"/>
                  <a:pt x="9753219" y="27432"/>
                </a:cubicBezTo>
                <a:cubicBezTo>
                  <a:pt x="9437158" y="51529"/>
                  <a:pt x="9488415" y="23852"/>
                  <a:pt x="9411462" y="27432"/>
                </a:cubicBezTo>
                <a:cubicBezTo>
                  <a:pt x="9334509" y="31012"/>
                  <a:pt x="9183755" y="44107"/>
                  <a:pt x="8964549" y="27432"/>
                </a:cubicBezTo>
                <a:cubicBezTo>
                  <a:pt x="8745343" y="10757"/>
                  <a:pt x="8279150" y="61693"/>
                  <a:pt x="8097012" y="27432"/>
                </a:cubicBezTo>
                <a:cubicBezTo>
                  <a:pt x="7914874" y="-6829"/>
                  <a:pt x="7608717" y="59556"/>
                  <a:pt x="7439787" y="27432"/>
                </a:cubicBezTo>
                <a:cubicBezTo>
                  <a:pt x="7270858" y="-4692"/>
                  <a:pt x="7154492" y="27026"/>
                  <a:pt x="6992874" y="27432"/>
                </a:cubicBezTo>
                <a:cubicBezTo>
                  <a:pt x="6831256" y="27838"/>
                  <a:pt x="6536817" y="51174"/>
                  <a:pt x="6335649" y="27432"/>
                </a:cubicBezTo>
                <a:cubicBezTo>
                  <a:pt x="6134481" y="3690"/>
                  <a:pt x="6097824" y="11070"/>
                  <a:pt x="5993892" y="27432"/>
                </a:cubicBezTo>
                <a:cubicBezTo>
                  <a:pt x="5889960" y="43794"/>
                  <a:pt x="5793821" y="34098"/>
                  <a:pt x="5652135" y="27432"/>
                </a:cubicBezTo>
                <a:cubicBezTo>
                  <a:pt x="5510449" y="20766"/>
                  <a:pt x="5168382" y="-3650"/>
                  <a:pt x="4994910" y="27432"/>
                </a:cubicBezTo>
                <a:cubicBezTo>
                  <a:pt x="4821439" y="58514"/>
                  <a:pt x="4653937" y="21362"/>
                  <a:pt x="4547997" y="27432"/>
                </a:cubicBezTo>
                <a:cubicBezTo>
                  <a:pt x="4442057" y="33502"/>
                  <a:pt x="4153363" y="33024"/>
                  <a:pt x="3785616" y="27432"/>
                </a:cubicBezTo>
                <a:cubicBezTo>
                  <a:pt x="3417869" y="21840"/>
                  <a:pt x="3544908" y="29840"/>
                  <a:pt x="3338703" y="27432"/>
                </a:cubicBezTo>
                <a:cubicBezTo>
                  <a:pt x="3132498" y="25024"/>
                  <a:pt x="2782152" y="45947"/>
                  <a:pt x="2576322" y="27432"/>
                </a:cubicBezTo>
                <a:cubicBezTo>
                  <a:pt x="2370492" y="8917"/>
                  <a:pt x="2347214" y="14129"/>
                  <a:pt x="2234565" y="27432"/>
                </a:cubicBezTo>
                <a:cubicBezTo>
                  <a:pt x="2121916" y="40735"/>
                  <a:pt x="1785921" y="49081"/>
                  <a:pt x="1472184" y="27432"/>
                </a:cubicBezTo>
                <a:cubicBezTo>
                  <a:pt x="1158447" y="5783"/>
                  <a:pt x="1203910" y="37937"/>
                  <a:pt x="1025271" y="27432"/>
                </a:cubicBezTo>
                <a:cubicBezTo>
                  <a:pt x="846632" y="16927"/>
                  <a:pt x="846577" y="17996"/>
                  <a:pt x="683514" y="27432"/>
                </a:cubicBezTo>
                <a:cubicBezTo>
                  <a:pt x="520451" y="36868"/>
                  <a:pt x="320799" y="46677"/>
                  <a:pt x="0" y="27432"/>
                </a:cubicBezTo>
                <a:cubicBezTo>
                  <a:pt x="-510" y="19859"/>
                  <a:pt x="-1106" y="11474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 useBgFill="1">
        <p:nvSpPr>
          <p:cNvPr id="4112" name="Rectangle 4111">
            <a:extLst>
              <a:ext uri="{FF2B5EF4-FFF2-40B4-BE49-F238E27FC236}">
                <a16:creationId xmlns:a16="http://schemas.microsoft.com/office/drawing/2014/main" id="{45D37F4E-DDB4-456B-97E0-9937730A03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13" name="Rectangle 6">
            <a:extLst>
              <a:ext uri="{FF2B5EF4-FFF2-40B4-BE49-F238E27FC236}">
                <a16:creationId xmlns:a16="http://schemas.microsoft.com/office/drawing/2014/main" id="{3CE8AF5E-D374-4CF1-90CC-35CF73B81C3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6072" y="1817073"/>
            <a:ext cx="11018520" cy="18288"/>
          </a:xfrm>
          <a:custGeom>
            <a:avLst/>
            <a:gdLst>
              <a:gd name="connsiteX0" fmla="*/ 0 w 11018520"/>
              <a:gd name="connsiteY0" fmla="*/ 0 h 18288"/>
              <a:gd name="connsiteX1" fmla="*/ 468287 w 11018520"/>
              <a:gd name="connsiteY1" fmla="*/ 0 h 18288"/>
              <a:gd name="connsiteX2" fmla="*/ 1156945 w 11018520"/>
              <a:gd name="connsiteY2" fmla="*/ 0 h 18288"/>
              <a:gd name="connsiteX3" fmla="*/ 1955787 w 11018520"/>
              <a:gd name="connsiteY3" fmla="*/ 0 h 18288"/>
              <a:gd name="connsiteX4" fmla="*/ 2313889 w 11018520"/>
              <a:gd name="connsiteY4" fmla="*/ 0 h 18288"/>
              <a:gd name="connsiteX5" fmla="*/ 2671991 w 11018520"/>
              <a:gd name="connsiteY5" fmla="*/ 0 h 18288"/>
              <a:gd name="connsiteX6" fmla="*/ 3581019 w 11018520"/>
              <a:gd name="connsiteY6" fmla="*/ 0 h 18288"/>
              <a:gd name="connsiteX7" fmla="*/ 4269677 w 11018520"/>
              <a:gd name="connsiteY7" fmla="*/ 0 h 18288"/>
              <a:gd name="connsiteX8" fmla="*/ 4627778 w 11018520"/>
              <a:gd name="connsiteY8" fmla="*/ 0 h 18288"/>
              <a:gd name="connsiteX9" fmla="*/ 5316436 w 11018520"/>
              <a:gd name="connsiteY9" fmla="*/ 0 h 18288"/>
              <a:gd name="connsiteX10" fmla="*/ 6225464 w 11018520"/>
              <a:gd name="connsiteY10" fmla="*/ 0 h 18288"/>
              <a:gd name="connsiteX11" fmla="*/ 6803936 w 11018520"/>
              <a:gd name="connsiteY11" fmla="*/ 0 h 18288"/>
              <a:gd name="connsiteX12" fmla="*/ 7382408 w 11018520"/>
              <a:gd name="connsiteY12" fmla="*/ 0 h 18288"/>
              <a:gd name="connsiteX13" fmla="*/ 8071066 w 11018520"/>
              <a:gd name="connsiteY13" fmla="*/ 0 h 18288"/>
              <a:gd name="connsiteX14" fmla="*/ 8869909 w 11018520"/>
              <a:gd name="connsiteY14" fmla="*/ 0 h 18288"/>
              <a:gd name="connsiteX15" fmla="*/ 9668751 w 11018520"/>
              <a:gd name="connsiteY15" fmla="*/ 0 h 18288"/>
              <a:gd name="connsiteX16" fmla="*/ 11018520 w 11018520"/>
              <a:gd name="connsiteY16" fmla="*/ 0 h 18288"/>
              <a:gd name="connsiteX17" fmla="*/ 11018520 w 11018520"/>
              <a:gd name="connsiteY17" fmla="*/ 18288 h 18288"/>
              <a:gd name="connsiteX18" fmla="*/ 10550233 w 11018520"/>
              <a:gd name="connsiteY18" fmla="*/ 18288 h 18288"/>
              <a:gd name="connsiteX19" fmla="*/ 9641205 w 11018520"/>
              <a:gd name="connsiteY19" fmla="*/ 18288 h 18288"/>
              <a:gd name="connsiteX20" fmla="*/ 8952548 w 11018520"/>
              <a:gd name="connsiteY20" fmla="*/ 18288 h 18288"/>
              <a:gd name="connsiteX21" fmla="*/ 8594446 w 11018520"/>
              <a:gd name="connsiteY21" fmla="*/ 18288 h 18288"/>
              <a:gd name="connsiteX22" fmla="*/ 7905788 w 11018520"/>
              <a:gd name="connsiteY22" fmla="*/ 18288 h 18288"/>
              <a:gd name="connsiteX23" fmla="*/ 7327316 w 11018520"/>
              <a:gd name="connsiteY23" fmla="*/ 18288 h 18288"/>
              <a:gd name="connsiteX24" fmla="*/ 6748844 w 11018520"/>
              <a:gd name="connsiteY24" fmla="*/ 18288 h 18288"/>
              <a:gd name="connsiteX25" fmla="*/ 6170371 w 11018520"/>
              <a:gd name="connsiteY25" fmla="*/ 18288 h 18288"/>
              <a:gd name="connsiteX26" fmla="*/ 5591899 w 11018520"/>
              <a:gd name="connsiteY26" fmla="*/ 18288 h 18288"/>
              <a:gd name="connsiteX27" fmla="*/ 4793056 w 11018520"/>
              <a:gd name="connsiteY27" fmla="*/ 18288 h 18288"/>
              <a:gd name="connsiteX28" fmla="*/ 4104399 w 11018520"/>
              <a:gd name="connsiteY28" fmla="*/ 18288 h 18288"/>
              <a:gd name="connsiteX29" fmla="*/ 3746297 w 11018520"/>
              <a:gd name="connsiteY29" fmla="*/ 18288 h 18288"/>
              <a:gd name="connsiteX30" fmla="*/ 3167825 w 11018520"/>
              <a:gd name="connsiteY30" fmla="*/ 18288 h 18288"/>
              <a:gd name="connsiteX31" fmla="*/ 2368982 w 11018520"/>
              <a:gd name="connsiteY31" fmla="*/ 18288 h 18288"/>
              <a:gd name="connsiteX32" fmla="*/ 1900695 w 11018520"/>
              <a:gd name="connsiteY32" fmla="*/ 18288 h 18288"/>
              <a:gd name="connsiteX33" fmla="*/ 991667 w 11018520"/>
              <a:gd name="connsiteY33" fmla="*/ 18288 h 18288"/>
              <a:gd name="connsiteX34" fmla="*/ 0 w 11018520"/>
              <a:gd name="connsiteY34" fmla="*/ 18288 h 18288"/>
              <a:gd name="connsiteX35" fmla="*/ 0 w 11018520"/>
              <a:gd name="connsiteY35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1018520" h="18288" fill="none" extrusionOk="0">
                <a:moveTo>
                  <a:pt x="0" y="0"/>
                </a:moveTo>
                <a:cubicBezTo>
                  <a:pt x="176840" y="19448"/>
                  <a:pt x="369510" y="1686"/>
                  <a:pt x="468287" y="0"/>
                </a:cubicBezTo>
                <a:cubicBezTo>
                  <a:pt x="567064" y="-1686"/>
                  <a:pt x="844925" y="28710"/>
                  <a:pt x="1156945" y="0"/>
                </a:cubicBezTo>
                <a:cubicBezTo>
                  <a:pt x="1468965" y="-28710"/>
                  <a:pt x="1755775" y="35306"/>
                  <a:pt x="1955787" y="0"/>
                </a:cubicBezTo>
                <a:cubicBezTo>
                  <a:pt x="2155799" y="-35306"/>
                  <a:pt x="2224532" y="-16632"/>
                  <a:pt x="2313889" y="0"/>
                </a:cubicBezTo>
                <a:cubicBezTo>
                  <a:pt x="2403246" y="16632"/>
                  <a:pt x="2494050" y="6083"/>
                  <a:pt x="2671991" y="0"/>
                </a:cubicBezTo>
                <a:cubicBezTo>
                  <a:pt x="2849932" y="-6083"/>
                  <a:pt x="3354152" y="34614"/>
                  <a:pt x="3581019" y="0"/>
                </a:cubicBezTo>
                <a:cubicBezTo>
                  <a:pt x="3807886" y="-34614"/>
                  <a:pt x="4022451" y="14254"/>
                  <a:pt x="4269677" y="0"/>
                </a:cubicBezTo>
                <a:cubicBezTo>
                  <a:pt x="4516903" y="-14254"/>
                  <a:pt x="4514495" y="-13291"/>
                  <a:pt x="4627778" y="0"/>
                </a:cubicBezTo>
                <a:cubicBezTo>
                  <a:pt x="4741061" y="13291"/>
                  <a:pt x="5120758" y="-22660"/>
                  <a:pt x="5316436" y="0"/>
                </a:cubicBezTo>
                <a:cubicBezTo>
                  <a:pt x="5512114" y="22660"/>
                  <a:pt x="5812155" y="-9513"/>
                  <a:pt x="6225464" y="0"/>
                </a:cubicBezTo>
                <a:cubicBezTo>
                  <a:pt x="6638773" y="9513"/>
                  <a:pt x="6545417" y="2479"/>
                  <a:pt x="6803936" y="0"/>
                </a:cubicBezTo>
                <a:cubicBezTo>
                  <a:pt x="7062455" y="-2479"/>
                  <a:pt x="7245098" y="-20209"/>
                  <a:pt x="7382408" y="0"/>
                </a:cubicBezTo>
                <a:cubicBezTo>
                  <a:pt x="7519718" y="20209"/>
                  <a:pt x="7801947" y="19736"/>
                  <a:pt x="8071066" y="0"/>
                </a:cubicBezTo>
                <a:cubicBezTo>
                  <a:pt x="8340185" y="-19736"/>
                  <a:pt x="8495312" y="-6666"/>
                  <a:pt x="8869909" y="0"/>
                </a:cubicBezTo>
                <a:cubicBezTo>
                  <a:pt x="9244506" y="6666"/>
                  <a:pt x="9501461" y="-13745"/>
                  <a:pt x="9668751" y="0"/>
                </a:cubicBezTo>
                <a:cubicBezTo>
                  <a:pt x="9836041" y="13745"/>
                  <a:pt x="10607605" y="14143"/>
                  <a:pt x="11018520" y="0"/>
                </a:cubicBezTo>
                <a:cubicBezTo>
                  <a:pt x="11019166" y="4451"/>
                  <a:pt x="11019010" y="9226"/>
                  <a:pt x="11018520" y="18288"/>
                </a:cubicBezTo>
                <a:cubicBezTo>
                  <a:pt x="10834966" y="15274"/>
                  <a:pt x="10754561" y="35250"/>
                  <a:pt x="10550233" y="18288"/>
                </a:cubicBezTo>
                <a:cubicBezTo>
                  <a:pt x="10345905" y="1326"/>
                  <a:pt x="9906342" y="45884"/>
                  <a:pt x="9641205" y="18288"/>
                </a:cubicBezTo>
                <a:cubicBezTo>
                  <a:pt x="9376068" y="-9308"/>
                  <a:pt x="9177188" y="43988"/>
                  <a:pt x="8952548" y="18288"/>
                </a:cubicBezTo>
                <a:cubicBezTo>
                  <a:pt x="8727908" y="-7412"/>
                  <a:pt x="8707007" y="3271"/>
                  <a:pt x="8594446" y="18288"/>
                </a:cubicBezTo>
                <a:cubicBezTo>
                  <a:pt x="8481885" y="33305"/>
                  <a:pt x="8175004" y="35109"/>
                  <a:pt x="7905788" y="18288"/>
                </a:cubicBezTo>
                <a:cubicBezTo>
                  <a:pt x="7636572" y="1467"/>
                  <a:pt x="7535638" y="7399"/>
                  <a:pt x="7327316" y="18288"/>
                </a:cubicBezTo>
                <a:cubicBezTo>
                  <a:pt x="7118994" y="29177"/>
                  <a:pt x="6978247" y="47205"/>
                  <a:pt x="6748844" y="18288"/>
                </a:cubicBezTo>
                <a:cubicBezTo>
                  <a:pt x="6519441" y="-10629"/>
                  <a:pt x="6459241" y="43308"/>
                  <a:pt x="6170371" y="18288"/>
                </a:cubicBezTo>
                <a:cubicBezTo>
                  <a:pt x="5881501" y="-6732"/>
                  <a:pt x="5736201" y="35971"/>
                  <a:pt x="5591899" y="18288"/>
                </a:cubicBezTo>
                <a:cubicBezTo>
                  <a:pt x="5447597" y="605"/>
                  <a:pt x="4990303" y="20409"/>
                  <a:pt x="4793056" y="18288"/>
                </a:cubicBezTo>
                <a:cubicBezTo>
                  <a:pt x="4595809" y="16167"/>
                  <a:pt x="4271723" y="2909"/>
                  <a:pt x="4104399" y="18288"/>
                </a:cubicBezTo>
                <a:cubicBezTo>
                  <a:pt x="3937075" y="33667"/>
                  <a:pt x="3923235" y="10730"/>
                  <a:pt x="3746297" y="18288"/>
                </a:cubicBezTo>
                <a:cubicBezTo>
                  <a:pt x="3569359" y="25846"/>
                  <a:pt x="3351081" y="24702"/>
                  <a:pt x="3167825" y="18288"/>
                </a:cubicBezTo>
                <a:cubicBezTo>
                  <a:pt x="2984569" y="11874"/>
                  <a:pt x="2708033" y="13293"/>
                  <a:pt x="2368982" y="18288"/>
                </a:cubicBezTo>
                <a:cubicBezTo>
                  <a:pt x="2029931" y="23283"/>
                  <a:pt x="2009060" y="37671"/>
                  <a:pt x="1900695" y="18288"/>
                </a:cubicBezTo>
                <a:cubicBezTo>
                  <a:pt x="1792330" y="-1095"/>
                  <a:pt x="1183178" y="9337"/>
                  <a:pt x="991667" y="18288"/>
                </a:cubicBezTo>
                <a:cubicBezTo>
                  <a:pt x="800156" y="27239"/>
                  <a:pt x="375690" y="34110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1018520" h="18288" stroke="0" extrusionOk="0">
                <a:moveTo>
                  <a:pt x="0" y="0"/>
                </a:moveTo>
                <a:cubicBezTo>
                  <a:pt x="266588" y="-23405"/>
                  <a:pt x="350503" y="-27031"/>
                  <a:pt x="578472" y="0"/>
                </a:cubicBezTo>
                <a:cubicBezTo>
                  <a:pt x="806441" y="27031"/>
                  <a:pt x="803976" y="13604"/>
                  <a:pt x="936574" y="0"/>
                </a:cubicBezTo>
                <a:cubicBezTo>
                  <a:pt x="1069172" y="-13604"/>
                  <a:pt x="1661335" y="-31902"/>
                  <a:pt x="1845602" y="0"/>
                </a:cubicBezTo>
                <a:cubicBezTo>
                  <a:pt x="2029869" y="31902"/>
                  <a:pt x="2273452" y="17005"/>
                  <a:pt x="2424074" y="0"/>
                </a:cubicBezTo>
                <a:cubicBezTo>
                  <a:pt x="2574696" y="-17005"/>
                  <a:pt x="2790864" y="-28133"/>
                  <a:pt x="3002547" y="0"/>
                </a:cubicBezTo>
                <a:cubicBezTo>
                  <a:pt x="3214230" y="28133"/>
                  <a:pt x="3605033" y="-14934"/>
                  <a:pt x="3911575" y="0"/>
                </a:cubicBezTo>
                <a:cubicBezTo>
                  <a:pt x="4218117" y="14934"/>
                  <a:pt x="4198004" y="3604"/>
                  <a:pt x="4379862" y="0"/>
                </a:cubicBezTo>
                <a:cubicBezTo>
                  <a:pt x="4561720" y="-3604"/>
                  <a:pt x="4941151" y="-37368"/>
                  <a:pt x="5288890" y="0"/>
                </a:cubicBezTo>
                <a:cubicBezTo>
                  <a:pt x="5636629" y="37368"/>
                  <a:pt x="6011513" y="-33898"/>
                  <a:pt x="6197918" y="0"/>
                </a:cubicBezTo>
                <a:cubicBezTo>
                  <a:pt x="6384323" y="33898"/>
                  <a:pt x="6555799" y="11241"/>
                  <a:pt x="6886575" y="0"/>
                </a:cubicBezTo>
                <a:cubicBezTo>
                  <a:pt x="7217351" y="-11241"/>
                  <a:pt x="7604472" y="-44614"/>
                  <a:pt x="7795603" y="0"/>
                </a:cubicBezTo>
                <a:cubicBezTo>
                  <a:pt x="7986734" y="44614"/>
                  <a:pt x="8098870" y="-11086"/>
                  <a:pt x="8374075" y="0"/>
                </a:cubicBezTo>
                <a:cubicBezTo>
                  <a:pt x="8649280" y="11086"/>
                  <a:pt x="8701749" y="-25020"/>
                  <a:pt x="8952548" y="0"/>
                </a:cubicBezTo>
                <a:cubicBezTo>
                  <a:pt x="9203347" y="25020"/>
                  <a:pt x="9519297" y="4274"/>
                  <a:pt x="9751390" y="0"/>
                </a:cubicBezTo>
                <a:cubicBezTo>
                  <a:pt x="9983483" y="-4274"/>
                  <a:pt x="10169881" y="16480"/>
                  <a:pt x="10329863" y="0"/>
                </a:cubicBezTo>
                <a:cubicBezTo>
                  <a:pt x="10489845" y="-16480"/>
                  <a:pt x="10750941" y="-9727"/>
                  <a:pt x="11018520" y="0"/>
                </a:cubicBezTo>
                <a:cubicBezTo>
                  <a:pt x="11018113" y="8690"/>
                  <a:pt x="11018366" y="14141"/>
                  <a:pt x="11018520" y="18288"/>
                </a:cubicBezTo>
                <a:cubicBezTo>
                  <a:pt x="10841176" y="-3597"/>
                  <a:pt x="10399304" y="41504"/>
                  <a:pt x="10219677" y="18288"/>
                </a:cubicBezTo>
                <a:cubicBezTo>
                  <a:pt x="10040050" y="-4928"/>
                  <a:pt x="10030762" y="16144"/>
                  <a:pt x="9861575" y="18288"/>
                </a:cubicBezTo>
                <a:cubicBezTo>
                  <a:pt x="9692388" y="20432"/>
                  <a:pt x="9529439" y="40380"/>
                  <a:pt x="9393288" y="18288"/>
                </a:cubicBezTo>
                <a:cubicBezTo>
                  <a:pt x="9257137" y="-3804"/>
                  <a:pt x="8825003" y="25592"/>
                  <a:pt x="8484260" y="18288"/>
                </a:cubicBezTo>
                <a:cubicBezTo>
                  <a:pt x="8143517" y="10984"/>
                  <a:pt x="8082894" y="45968"/>
                  <a:pt x="7795603" y="18288"/>
                </a:cubicBezTo>
                <a:cubicBezTo>
                  <a:pt x="7508312" y="-9392"/>
                  <a:pt x="7466074" y="19486"/>
                  <a:pt x="7327316" y="18288"/>
                </a:cubicBezTo>
                <a:cubicBezTo>
                  <a:pt x="7188558" y="17090"/>
                  <a:pt x="6869645" y="4657"/>
                  <a:pt x="6638658" y="18288"/>
                </a:cubicBezTo>
                <a:cubicBezTo>
                  <a:pt x="6407671" y="31919"/>
                  <a:pt x="6359238" y="35967"/>
                  <a:pt x="6280556" y="18288"/>
                </a:cubicBezTo>
                <a:cubicBezTo>
                  <a:pt x="6201874" y="609"/>
                  <a:pt x="6041216" y="22404"/>
                  <a:pt x="5922455" y="18288"/>
                </a:cubicBezTo>
                <a:cubicBezTo>
                  <a:pt x="5803694" y="14172"/>
                  <a:pt x="5555521" y="48848"/>
                  <a:pt x="5233797" y="18288"/>
                </a:cubicBezTo>
                <a:cubicBezTo>
                  <a:pt x="4912073" y="-12272"/>
                  <a:pt x="4986440" y="-2740"/>
                  <a:pt x="4765510" y="18288"/>
                </a:cubicBezTo>
                <a:cubicBezTo>
                  <a:pt x="4544580" y="39316"/>
                  <a:pt x="4177715" y="18248"/>
                  <a:pt x="3966667" y="18288"/>
                </a:cubicBezTo>
                <a:cubicBezTo>
                  <a:pt x="3755619" y="18328"/>
                  <a:pt x="3664519" y="22387"/>
                  <a:pt x="3498380" y="18288"/>
                </a:cubicBezTo>
                <a:cubicBezTo>
                  <a:pt x="3332241" y="14189"/>
                  <a:pt x="3065858" y="-7524"/>
                  <a:pt x="2699537" y="18288"/>
                </a:cubicBezTo>
                <a:cubicBezTo>
                  <a:pt x="2333216" y="44100"/>
                  <a:pt x="2505666" y="4650"/>
                  <a:pt x="2341436" y="18288"/>
                </a:cubicBezTo>
                <a:cubicBezTo>
                  <a:pt x="2177206" y="31926"/>
                  <a:pt x="1790164" y="19880"/>
                  <a:pt x="1542593" y="18288"/>
                </a:cubicBezTo>
                <a:cubicBezTo>
                  <a:pt x="1295022" y="16696"/>
                  <a:pt x="1218012" y="39325"/>
                  <a:pt x="1074306" y="18288"/>
                </a:cubicBezTo>
                <a:cubicBezTo>
                  <a:pt x="930600" y="-2749"/>
                  <a:pt x="797266" y="24589"/>
                  <a:pt x="716204" y="18288"/>
                </a:cubicBezTo>
                <a:cubicBezTo>
                  <a:pt x="635142" y="11987"/>
                  <a:pt x="344503" y="41396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rgbClr val="FFC33F"/>
          </a:solidFill>
          <a:ln w="38100" cap="rnd">
            <a:solidFill>
              <a:srgbClr val="FFC33F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FC5CF1A-7371-B265-A414-0F8D99222297}"/>
              </a:ext>
            </a:extLst>
          </p:cNvPr>
          <p:cNvSpPr txBox="1"/>
          <p:nvPr/>
        </p:nvSpPr>
        <p:spPr>
          <a:xfrm>
            <a:off x="572493" y="2071316"/>
            <a:ext cx="6713552" cy="411917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algn="ctr" rtl="1">
              <a:lnSpc>
                <a:spcPct val="110000"/>
              </a:lnSpc>
              <a:spcAft>
                <a:spcPts val="600"/>
              </a:spcAft>
            </a:pPr>
            <a:r>
              <a:rPr lang="en-US" sz="2000" b="1" dirty="0" err="1"/>
              <a:t>ما</a:t>
            </a:r>
            <a:r>
              <a:rPr lang="en-US" sz="2000" b="1" i="0" dirty="0">
                <a:effectLst/>
              </a:rPr>
              <a:t> </a:t>
            </a:r>
            <a:r>
              <a:rPr lang="en-US" sz="2000" b="1" i="0" dirty="0" err="1">
                <a:effectLst/>
              </a:rPr>
              <a:t>معنى</a:t>
            </a:r>
            <a:r>
              <a:rPr lang="en-US" sz="2000" b="1" i="0" dirty="0">
                <a:effectLst/>
              </a:rPr>
              <a:t> </a:t>
            </a:r>
            <a:r>
              <a:rPr lang="en-US" sz="2000" b="1" i="0" dirty="0" err="1">
                <a:effectLst/>
              </a:rPr>
              <a:t>الفضيلة</a:t>
            </a:r>
            <a:r>
              <a:rPr lang="en-US" sz="2000" b="1" i="0" dirty="0">
                <a:effectLst/>
              </a:rPr>
              <a:t>؟</a:t>
            </a:r>
            <a:br>
              <a:rPr lang="en-US" sz="2000" b="1" i="0" dirty="0">
                <a:effectLst/>
              </a:rPr>
            </a:br>
            <a:endParaRPr lang="en-US" sz="2000" b="1" i="0" dirty="0">
              <a:effectLst/>
            </a:endParaRPr>
          </a:p>
          <a:p>
            <a:pPr algn="r" rtl="1">
              <a:lnSpc>
                <a:spcPct val="110000"/>
              </a:lnSpc>
              <a:spcAft>
                <a:spcPts val="600"/>
              </a:spcAft>
            </a:pPr>
            <a:r>
              <a:rPr lang="en-US" b="0" i="0" dirty="0" err="1">
                <a:effectLst/>
              </a:rPr>
              <a:t>عادة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ثابتة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تدفع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الإنسان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لعمل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الخير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باستمرار</a:t>
            </a:r>
            <a:r>
              <a:rPr lang="en-US" b="0" i="0" dirty="0">
                <a:effectLst/>
              </a:rPr>
              <a:t>، </a:t>
            </a:r>
            <a:r>
              <a:rPr lang="en-US" b="0" i="0" dirty="0" err="1">
                <a:effectLst/>
              </a:rPr>
              <a:t>وتجعله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يختار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ما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هو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صحيح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ومحب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للآخرين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ولله</a:t>
            </a:r>
            <a:r>
              <a:rPr lang="en-US" b="0" i="0" dirty="0">
                <a:effectLst/>
              </a:rPr>
              <a:t>. ، </a:t>
            </a:r>
            <a:r>
              <a:rPr lang="ar-JO" b="0" i="0" dirty="0">
                <a:effectLst/>
              </a:rPr>
              <a:t>و</a:t>
            </a:r>
            <a:r>
              <a:rPr lang="en-US" b="0" i="0" dirty="0" err="1">
                <a:effectLst/>
              </a:rPr>
              <a:t>هي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قوّة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داخلية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تنمي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الشخصية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وتوجه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السلوك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نحو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الصلاح</a:t>
            </a:r>
            <a:r>
              <a:rPr lang="en-US" b="0" i="0" dirty="0">
                <a:effectLst/>
              </a:rPr>
              <a:t>.</a:t>
            </a:r>
          </a:p>
          <a:p>
            <a:pPr algn="r" rtl="1">
              <a:lnSpc>
                <a:spcPct val="110000"/>
              </a:lnSpc>
              <a:spcAft>
                <a:spcPts val="600"/>
              </a:spcAft>
            </a:pPr>
            <a:endParaRPr lang="en-US" b="0" i="0" dirty="0">
              <a:effectLst/>
            </a:endParaRPr>
          </a:p>
          <a:p>
            <a:pPr algn="ctr" rtl="1">
              <a:lnSpc>
                <a:spcPct val="110000"/>
              </a:lnSpc>
              <a:spcAft>
                <a:spcPts val="600"/>
              </a:spcAft>
            </a:pPr>
            <a:r>
              <a:rPr lang="en-US" sz="2000" b="1" dirty="0" err="1"/>
              <a:t>معنى</a:t>
            </a:r>
            <a:r>
              <a:rPr lang="en-US" sz="2000" b="1" dirty="0"/>
              <a:t> </a:t>
            </a:r>
            <a:r>
              <a:rPr lang="en-US" sz="2000" b="1" dirty="0" err="1"/>
              <a:t>فضيلة</a:t>
            </a:r>
            <a:r>
              <a:rPr lang="en-US" sz="2000" b="1" dirty="0"/>
              <a:t> </a:t>
            </a:r>
            <a:r>
              <a:rPr lang="en-US" sz="2000" b="1" dirty="0" err="1"/>
              <a:t>الإيمان</a:t>
            </a:r>
            <a:r>
              <a:rPr lang="en-US" b="1" dirty="0"/>
              <a:t>:</a:t>
            </a:r>
            <a:endParaRPr lang="ar-JO" b="1" dirty="0"/>
          </a:p>
          <a:p>
            <a:pPr algn="ctr" rtl="1">
              <a:lnSpc>
                <a:spcPct val="110000"/>
              </a:lnSpc>
              <a:spcAft>
                <a:spcPts val="600"/>
              </a:spcAft>
            </a:pPr>
            <a:br>
              <a:rPr lang="en-US" dirty="0"/>
            </a:br>
            <a:r>
              <a:rPr lang="en-US" dirty="0"/>
              <a:t>ه</a:t>
            </a:r>
            <a:r>
              <a:rPr lang="ar-JO" dirty="0"/>
              <a:t>ي</a:t>
            </a:r>
            <a:r>
              <a:rPr lang="en-US" dirty="0"/>
              <a:t> </a:t>
            </a:r>
            <a:r>
              <a:rPr lang="en-US" dirty="0" err="1"/>
              <a:t>الثقة</a:t>
            </a:r>
            <a:r>
              <a:rPr lang="en-US" dirty="0"/>
              <a:t> </a:t>
            </a:r>
            <a:r>
              <a:rPr lang="en-US" dirty="0" err="1"/>
              <a:t>الكاملة</a:t>
            </a:r>
            <a:r>
              <a:rPr lang="en-US" dirty="0"/>
              <a:t> </a:t>
            </a:r>
            <a:r>
              <a:rPr lang="en-US" dirty="0" err="1"/>
              <a:t>بالله</a:t>
            </a:r>
            <a:r>
              <a:rPr lang="en-US" dirty="0"/>
              <a:t>، </a:t>
            </a:r>
            <a:r>
              <a:rPr lang="en-US" dirty="0" err="1"/>
              <a:t>وتصديق</a:t>
            </a:r>
            <a:r>
              <a:rPr lang="en-US" dirty="0"/>
              <a:t> </a:t>
            </a:r>
            <a:r>
              <a:rPr lang="en-US" dirty="0" err="1"/>
              <a:t>وعوده</a:t>
            </a:r>
            <a:r>
              <a:rPr lang="en-US" dirty="0"/>
              <a:t>، </a:t>
            </a:r>
            <a:r>
              <a:rPr lang="en-US" dirty="0" err="1"/>
              <a:t>والاعتماد</a:t>
            </a:r>
            <a:r>
              <a:rPr lang="en-US" dirty="0"/>
              <a:t> </a:t>
            </a:r>
            <a:r>
              <a:rPr lang="en-US" dirty="0" err="1"/>
              <a:t>عليه</a:t>
            </a:r>
            <a:r>
              <a:rPr lang="en-US" dirty="0"/>
              <a:t> </a:t>
            </a:r>
            <a:r>
              <a:rPr lang="en-US" dirty="0" err="1"/>
              <a:t>في</a:t>
            </a:r>
            <a:r>
              <a:rPr lang="en-US" dirty="0"/>
              <a:t> </a:t>
            </a:r>
            <a:r>
              <a:rPr lang="en-US" dirty="0" err="1"/>
              <a:t>كل</a:t>
            </a:r>
            <a:r>
              <a:rPr lang="en-US" dirty="0"/>
              <a:t> </a:t>
            </a:r>
            <a:r>
              <a:rPr lang="en-US" dirty="0" err="1"/>
              <a:t>الظروف</a:t>
            </a:r>
            <a:r>
              <a:rPr lang="en-US" dirty="0"/>
              <a:t> </a:t>
            </a:r>
            <a:r>
              <a:rPr lang="en-US" dirty="0" err="1"/>
              <a:t>حتى</a:t>
            </a:r>
            <a:r>
              <a:rPr lang="en-US" dirty="0"/>
              <a:t> </a:t>
            </a:r>
            <a:r>
              <a:rPr lang="en-US" dirty="0" err="1"/>
              <a:t>دون</a:t>
            </a:r>
            <a:r>
              <a:rPr lang="en-US" dirty="0"/>
              <a:t> </a:t>
            </a:r>
            <a:r>
              <a:rPr lang="en-US" dirty="0" err="1"/>
              <a:t>أن</a:t>
            </a:r>
            <a:r>
              <a:rPr lang="en-US" dirty="0"/>
              <a:t> </a:t>
            </a:r>
            <a:r>
              <a:rPr lang="en-US" dirty="0" err="1"/>
              <a:t>نرى</a:t>
            </a:r>
            <a:endParaRPr lang="en-US" dirty="0"/>
          </a:p>
          <a:p>
            <a:pPr indent="-228600" algn="r" rtl="1">
              <a:lnSpc>
                <a:spcPct val="11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b="0" i="0" dirty="0">
              <a:effectLst/>
            </a:endParaRPr>
          </a:p>
        </p:txBody>
      </p:sp>
      <p:pic>
        <p:nvPicPr>
          <p:cNvPr id="4098" name="Picture 2" descr="‫صليب متوهج مع الكتاب المقدس مفتوح, قصاصات فنية للإيمان, الكتاب المقدس, يعبر  PNG والمتجهات للتحميل مجانا‬‎">
            <a:extLst>
              <a:ext uri="{FF2B5EF4-FFF2-40B4-BE49-F238E27FC236}">
                <a16:creationId xmlns:a16="http://schemas.microsoft.com/office/drawing/2014/main" id="{22EDEF66-BFD1-47A8-1D96-6F8F289188A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74" r="2722" b="2"/>
          <a:stretch>
            <a:fillRect/>
          </a:stretch>
        </p:blipFill>
        <p:spPr bwMode="auto">
          <a:xfrm>
            <a:off x="7675658" y="2093976"/>
            <a:ext cx="3941064" cy="40965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41530051"/>
      </p:ext>
    </p:extLst>
  </p:cSld>
  <p:clrMapOvr>
    <a:masterClrMapping/>
  </p:clrMapOvr>
  <p:transition spd="slow">
    <p:push dir="u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36" name="Rectangle 5135">
            <a:extLst>
              <a:ext uri="{FF2B5EF4-FFF2-40B4-BE49-F238E27FC236}">
                <a16:creationId xmlns:a16="http://schemas.microsoft.com/office/drawing/2014/main" id="{EBDD1931-9E86-4402-9A68-33A2D9EFB1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38199" y="1709928"/>
            <a:ext cx="10515600" cy="27432"/>
          </a:xfrm>
          <a:custGeom>
            <a:avLst/>
            <a:gdLst>
              <a:gd name="connsiteX0" fmla="*/ 0 w 10515600"/>
              <a:gd name="connsiteY0" fmla="*/ 0 h 27432"/>
              <a:gd name="connsiteX1" fmla="*/ 446913 w 10515600"/>
              <a:gd name="connsiteY1" fmla="*/ 0 h 27432"/>
              <a:gd name="connsiteX2" fmla="*/ 1104138 w 10515600"/>
              <a:gd name="connsiteY2" fmla="*/ 0 h 27432"/>
              <a:gd name="connsiteX3" fmla="*/ 1866519 w 10515600"/>
              <a:gd name="connsiteY3" fmla="*/ 0 h 27432"/>
              <a:gd name="connsiteX4" fmla="*/ 2208276 w 10515600"/>
              <a:gd name="connsiteY4" fmla="*/ 0 h 27432"/>
              <a:gd name="connsiteX5" fmla="*/ 2550033 w 10515600"/>
              <a:gd name="connsiteY5" fmla="*/ 0 h 27432"/>
              <a:gd name="connsiteX6" fmla="*/ 3417570 w 10515600"/>
              <a:gd name="connsiteY6" fmla="*/ 0 h 27432"/>
              <a:gd name="connsiteX7" fmla="*/ 4074795 w 10515600"/>
              <a:gd name="connsiteY7" fmla="*/ 0 h 27432"/>
              <a:gd name="connsiteX8" fmla="*/ 4416552 w 10515600"/>
              <a:gd name="connsiteY8" fmla="*/ 0 h 27432"/>
              <a:gd name="connsiteX9" fmla="*/ 5073777 w 10515600"/>
              <a:gd name="connsiteY9" fmla="*/ 0 h 27432"/>
              <a:gd name="connsiteX10" fmla="*/ 5941314 w 10515600"/>
              <a:gd name="connsiteY10" fmla="*/ 0 h 27432"/>
              <a:gd name="connsiteX11" fmla="*/ 6493383 w 10515600"/>
              <a:gd name="connsiteY11" fmla="*/ 0 h 27432"/>
              <a:gd name="connsiteX12" fmla="*/ 7045452 w 10515600"/>
              <a:gd name="connsiteY12" fmla="*/ 0 h 27432"/>
              <a:gd name="connsiteX13" fmla="*/ 7702677 w 10515600"/>
              <a:gd name="connsiteY13" fmla="*/ 0 h 27432"/>
              <a:gd name="connsiteX14" fmla="*/ 8465058 w 10515600"/>
              <a:gd name="connsiteY14" fmla="*/ 0 h 27432"/>
              <a:gd name="connsiteX15" fmla="*/ 9227439 w 10515600"/>
              <a:gd name="connsiteY15" fmla="*/ 0 h 27432"/>
              <a:gd name="connsiteX16" fmla="*/ 10515600 w 10515600"/>
              <a:gd name="connsiteY16" fmla="*/ 0 h 27432"/>
              <a:gd name="connsiteX17" fmla="*/ 10515600 w 10515600"/>
              <a:gd name="connsiteY17" fmla="*/ 27432 h 27432"/>
              <a:gd name="connsiteX18" fmla="*/ 10068687 w 10515600"/>
              <a:gd name="connsiteY18" fmla="*/ 27432 h 27432"/>
              <a:gd name="connsiteX19" fmla="*/ 9201150 w 10515600"/>
              <a:gd name="connsiteY19" fmla="*/ 27432 h 27432"/>
              <a:gd name="connsiteX20" fmla="*/ 8543925 w 10515600"/>
              <a:gd name="connsiteY20" fmla="*/ 27432 h 27432"/>
              <a:gd name="connsiteX21" fmla="*/ 8202168 w 10515600"/>
              <a:gd name="connsiteY21" fmla="*/ 27432 h 27432"/>
              <a:gd name="connsiteX22" fmla="*/ 7544943 w 10515600"/>
              <a:gd name="connsiteY22" fmla="*/ 27432 h 27432"/>
              <a:gd name="connsiteX23" fmla="*/ 6992874 w 10515600"/>
              <a:gd name="connsiteY23" fmla="*/ 27432 h 27432"/>
              <a:gd name="connsiteX24" fmla="*/ 6440805 w 10515600"/>
              <a:gd name="connsiteY24" fmla="*/ 27432 h 27432"/>
              <a:gd name="connsiteX25" fmla="*/ 5888736 w 10515600"/>
              <a:gd name="connsiteY25" fmla="*/ 27432 h 27432"/>
              <a:gd name="connsiteX26" fmla="*/ 5336667 w 10515600"/>
              <a:gd name="connsiteY26" fmla="*/ 27432 h 27432"/>
              <a:gd name="connsiteX27" fmla="*/ 4574286 w 10515600"/>
              <a:gd name="connsiteY27" fmla="*/ 27432 h 27432"/>
              <a:gd name="connsiteX28" fmla="*/ 3917061 w 10515600"/>
              <a:gd name="connsiteY28" fmla="*/ 27432 h 27432"/>
              <a:gd name="connsiteX29" fmla="*/ 3575304 w 10515600"/>
              <a:gd name="connsiteY29" fmla="*/ 27432 h 27432"/>
              <a:gd name="connsiteX30" fmla="*/ 3023235 w 10515600"/>
              <a:gd name="connsiteY30" fmla="*/ 27432 h 27432"/>
              <a:gd name="connsiteX31" fmla="*/ 2260854 w 10515600"/>
              <a:gd name="connsiteY31" fmla="*/ 27432 h 27432"/>
              <a:gd name="connsiteX32" fmla="*/ 1813941 w 10515600"/>
              <a:gd name="connsiteY32" fmla="*/ 27432 h 27432"/>
              <a:gd name="connsiteX33" fmla="*/ 946404 w 10515600"/>
              <a:gd name="connsiteY33" fmla="*/ 27432 h 27432"/>
              <a:gd name="connsiteX34" fmla="*/ 0 w 10515600"/>
              <a:gd name="connsiteY34" fmla="*/ 27432 h 27432"/>
              <a:gd name="connsiteX35" fmla="*/ 0 w 10515600"/>
              <a:gd name="connsiteY35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515600" h="27432" fill="none" extrusionOk="0">
                <a:moveTo>
                  <a:pt x="0" y="0"/>
                </a:moveTo>
                <a:cubicBezTo>
                  <a:pt x="119693" y="-14343"/>
                  <a:pt x="253007" y="-7583"/>
                  <a:pt x="446913" y="0"/>
                </a:cubicBezTo>
                <a:cubicBezTo>
                  <a:pt x="640819" y="7583"/>
                  <a:pt x="841419" y="-7067"/>
                  <a:pt x="1104138" y="0"/>
                </a:cubicBezTo>
                <a:cubicBezTo>
                  <a:pt x="1366858" y="7067"/>
                  <a:pt x="1495525" y="1255"/>
                  <a:pt x="1866519" y="0"/>
                </a:cubicBezTo>
                <a:cubicBezTo>
                  <a:pt x="2237513" y="-1255"/>
                  <a:pt x="2043820" y="12003"/>
                  <a:pt x="2208276" y="0"/>
                </a:cubicBezTo>
                <a:cubicBezTo>
                  <a:pt x="2372732" y="-12003"/>
                  <a:pt x="2419452" y="9887"/>
                  <a:pt x="2550033" y="0"/>
                </a:cubicBezTo>
                <a:cubicBezTo>
                  <a:pt x="2680614" y="-9887"/>
                  <a:pt x="3098156" y="3827"/>
                  <a:pt x="3417570" y="0"/>
                </a:cubicBezTo>
                <a:cubicBezTo>
                  <a:pt x="3736984" y="-3827"/>
                  <a:pt x="3916040" y="-6233"/>
                  <a:pt x="4074795" y="0"/>
                </a:cubicBezTo>
                <a:cubicBezTo>
                  <a:pt x="4233551" y="6233"/>
                  <a:pt x="4279253" y="5661"/>
                  <a:pt x="4416552" y="0"/>
                </a:cubicBezTo>
                <a:cubicBezTo>
                  <a:pt x="4553851" y="-5661"/>
                  <a:pt x="4915758" y="26022"/>
                  <a:pt x="5073777" y="0"/>
                </a:cubicBezTo>
                <a:cubicBezTo>
                  <a:pt x="5231797" y="-26022"/>
                  <a:pt x="5612089" y="32230"/>
                  <a:pt x="5941314" y="0"/>
                </a:cubicBezTo>
                <a:cubicBezTo>
                  <a:pt x="6270539" y="-32230"/>
                  <a:pt x="6313600" y="3064"/>
                  <a:pt x="6493383" y="0"/>
                </a:cubicBezTo>
                <a:cubicBezTo>
                  <a:pt x="6673166" y="-3064"/>
                  <a:pt x="6902474" y="-21096"/>
                  <a:pt x="7045452" y="0"/>
                </a:cubicBezTo>
                <a:cubicBezTo>
                  <a:pt x="7188430" y="21096"/>
                  <a:pt x="7478162" y="17386"/>
                  <a:pt x="7702677" y="0"/>
                </a:cubicBezTo>
                <a:cubicBezTo>
                  <a:pt x="7927192" y="-17386"/>
                  <a:pt x="8295683" y="-35143"/>
                  <a:pt x="8465058" y="0"/>
                </a:cubicBezTo>
                <a:cubicBezTo>
                  <a:pt x="8634433" y="35143"/>
                  <a:pt x="8927835" y="4103"/>
                  <a:pt x="9227439" y="0"/>
                </a:cubicBezTo>
                <a:cubicBezTo>
                  <a:pt x="9527043" y="-4103"/>
                  <a:pt x="10105355" y="-17535"/>
                  <a:pt x="10515600" y="0"/>
                </a:cubicBezTo>
                <a:cubicBezTo>
                  <a:pt x="10515789" y="12323"/>
                  <a:pt x="10515633" y="14639"/>
                  <a:pt x="10515600" y="27432"/>
                </a:cubicBezTo>
                <a:cubicBezTo>
                  <a:pt x="10343646" y="15282"/>
                  <a:pt x="10223667" y="31057"/>
                  <a:pt x="10068687" y="27432"/>
                </a:cubicBezTo>
                <a:cubicBezTo>
                  <a:pt x="9913707" y="23807"/>
                  <a:pt x="9512455" y="4101"/>
                  <a:pt x="9201150" y="27432"/>
                </a:cubicBezTo>
                <a:cubicBezTo>
                  <a:pt x="8889845" y="50763"/>
                  <a:pt x="8866277" y="3158"/>
                  <a:pt x="8543925" y="27432"/>
                </a:cubicBezTo>
                <a:cubicBezTo>
                  <a:pt x="8221573" y="51706"/>
                  <a:pt x="8288348" y="37286"/>
                  <a:pt x="8202168" y="27432"/>
                </a:cubicBezTo>
                <a:cubicBezTo>
                  <a:pt x="8115988" y="17578"/>
                  <a:pt x="7797033" y="6631"/>
                  <a:pt x="7544943" y="27432"/>
                </a:cubicBezTo>
                <a:cubicBezTo>
                  <a:pt x="7292854" y="48233"/>
                  <a:pt x="7108060" y="41767"/>
                  <a:pt x="6992874" y="27432"/>
                </a:cubicBezTo>
                <a:cubicBezTo>
                  <a:pt x="6877688" y="13097"/>
                  <a:pt x="6668930" y="7947"/>
                  <a:pt x="6440805" y="27432"/>
                </a:cubicBezTo>
                <a:cubicBezTo>
                  <a:pt x="6212680" y="46917"/>
                  <a:pt x="6027476" y="35225"/>
                  <a:pt x="5888736" y="27432"/>
                </a:cubicBezTo>
                <a:cubicBezTo>
                  <a:pt x="5749996" y="19639"/>
                  <a:pt x="5574559" y="43627"/>
                  <a:pt x="5336667" y="27432"/>
                </a:cubicBezTo>
                <a:cubicBezTo>
                  <a:pt x="5098775" y="11237"/>
                  <a:pt x="4837534" y="41882"/>
                  <a:pt x="4574286" y="27432"/>
                </a:cubicBezTo>
                <a:cubicBezTo>
                  <a:pt x="4311038" y="12982"/>
                  <a:pt x="4126419" y="26678"/>
                  <a:pt x="3917061" y="27432"/>
                </a:cubicBezTo>
                <a:cubicBezTo>
                  <a:pt x="3707704" y="28186"/>
                  <a:pt x="3657291" y="40087"/>
                  <a:pt x="3575304" y="27432"/>
                </a:cubicBezTo>
                <a:cubicBezTo>
                  <a:pt x="3493317" y="14777"/>
                  <a:pt x="3185226" y="45867"/>
                  <a:pt x="3023235" y="27432"/>
                </a:cubicBezTo>
                <a:cubicBezTo>
                  <a:pt x="2861244" y="8997"/>
                  <a:pt x="2597085" y="35801"/>
                  <a:pt x="2260854" y="27432"/>
                </a:cubicBezTo>
                <a:cubicBezTo>
                  <a:pt x="1924623" y="19063"/>
                  <a:pt x="1996678" y="15705"/>
                  <a:pt x="1813941" y="27432"/>
                </a:cubicBezTo>
                <a:cubicBezTo>
                  <a:pt x="1631204" y="39159"/>
                  <a:pt x="1187542" y="49167"/>
                  <a:pt x="946404" y="27432"/>
                </a:cubicBezTo>
                <a:cubicBezTo>
                  <a:pt x="705266" y="5697"/>
                  <a:pt x="404743" y="28229"/>
                  <a:pt x="0" y="27432"/>
                </a:cubicBezTo>
                <a:cubicBezTo>
                  <a:pt x="244" y="15297"/>
                  <a:pt x="645" y="7129"/>
                  <a:pt x="0" y="0"/>
                </a:cubicBezTo>
                <a:close/>
              </a:path>
              <a:path w="10515600" h="27432" stroke="0" extrusionOk="0">
                <a:moveTo>
                  <a:pt x="0" y="0"/>
                </a:moveTo>
                <a:cubicBezTo>
                  <a:pt x="230793" y="14353"/>
                  <a:pt x="332416" y="21392"/>
                  <a:pt x="552069" y="0"/>
                </a:cubicBezTo>
                <a:cubicBezTo>
                  <a:pt x="771722" y="-21392"/>
                  <a:pt x="761737" y="-14337"/>
                  <a:pt x="893826" y="0"/>
                </a:cubicBezTo>
                <a:cubicBezTo>
                  <a:pt x="1025915" y="14337"/>
                  <a:pt x="1441584" y="-15498"/>
                  <a:pt x="1761363" y="0"/>
                </a:cubicBezTo>
                <a:cubicBezTo>
                  <a:pt x="2081142" y="15498"/>
                  <a:pt x="2111503" y="7278"/>
                  <a:pt x="2313432" y="0"/>
                </a:cubicBezTo>
                <a:cubicBezTo>
                  <a:pt x="2515361" y="-7278"/>
                  <a:pt x="2743584" y="-17845"/>
                  <a:pt x="2865501" y="0"/>
                </a:cubicBezTo>
                <a:cubicBezTo>
                  <a:pt x="2987418" y="17845"/>
                  <a:pt x="3345183" y="8208"/>
                  <a:pt x="3733038" y="0"/>
                </a:cubicBezTo>
                <a:cubicBezTo>
                  <a:pt x="4120893" y="-8208"/>
                  <a:pt x="4009066" y="-3159"/>
                  <a:pt x="4179951" y="0"/>
                </a:cubicBezTo>
                <a:cubicBezTo>
                  <a:pt x="4350836" y="3159"/>
                  <a:pt x="4735020" y="17517"/>
                  <a:pt x="5047488" y="0"/>
                </a:cubicBezTo>
                <a:cubicBezTo>
                  <a:pt x="5359956" y="-17517"/>
                  <a:pt x="5662148" y="-17777"/>
                  <a:pt x="5915025" y="0"/>
                </a:cubicBezTo>
                <a:cubicBezTo>
                  <a:pt x="6167902" y="17777"/>
                  <a:pt x="6308797" y="30350"/>
                  <a:pt x="6572250" y="0"/>
                </a:cubicBezTo>
                <a:cubicBezTo>
                  <a:pt x="6835703" y="-30350"/>
                  <a:pt x="7107419" y="-9627"/>
                  <a:pt x="7439787" y="0"/>
                </a:cubicBezTo>
                <a:cubicBezTo>
                  <a:pt x="7772155" y="9627"/>
                  <a:pt x="7844034" y="-9098"/>
                  <a:pt x="7991856" y="0"/>
                </a:cubicBezTo>
                <a:cubicBezTo>
                  <a:pt x="8139678" y="9098"/>
                  <a:pt x="8289889" y="-20239"/>
                  <a:pt x="8543925" y="0"/>
                </a:cubicBezTo>
                <a:cubicBezTo>
                  <a:pt x="8797961" y="20239"/>
                  <a:pt x="8994198" y="29575"/>
                  <a:pt x="9306306" y="0"/>
                </a:cubicBezTo>
                <a:cubicBezTo>
                  <a:pt x="9618414" y="-29575"/>
                  <a:pt x="9739118" y="-23835"/>
                  <a:pt x="9858375" y="0"/>
                </a:cubicBezTo>
                <a:cubicBezTo>
                  <a:pt x="9977632" y="23835"/>
                  <a:pt x="10370488" y="-4069"/>
                  <a:pt x="10515600" y="0"/>
                </a:cubicBezTo>
                <a:cubicBezTo>
                  <a:pt x="10515650" y="5798"/>
                  <a:pt x="10515903" y="19375"/>
                  <a:pt x="10515600" y="27432"/>
                </a:cubicBezTo>
                <a:cubicBezTo>
                  <a:pt x="10304538" y="42307"/>
                  <a:pt x="10069280" y="3335"/>
                  <a:pt x="9753219" y="27432"/>
                </a:cubicBezTo>
                <a:cubicBezTo>
                  <a:pt x="9437158" y="51529"/>
                  <a:pt x="9488415" y="23852"/>
                  <a:pt x="9411462" y="27432"/>
                </a:cubicBezTo>
                <a:cubicBezTo>
                  <a:pt x="9334509" y="31012"/>
                  <a:pt x="9183755" y="44107"/>
                  <a:pt x="8964549" y="27432"/>
                </a:cubicBezTo>
                <a:cubicBezTo>
                  <a:pt x="8745343" y="10757"/>
                  <a:pt x="8279150" y="61693"/>
                  <a:pt x="8097012" y="27432"/>
                </a:cubicBezTo>
                <a:cubicBezTo>
                  <a:pt x="7914874" y="-6829"/>
                  <a:pt x="7608717" y="59556"/>
                  <a:pt x="7439787" y="27432"/>
                </a:cubicBezTo>
                <a:cubicBezTo>
                  <a:pt x="7270858" y="-4692"/>
                  <a:pt x="7154492" y="27026"/>
                  <a:pt x="6992874" y="27432"/>
                </a:cubicBezTo>
                <a:cubicBezTo>
                  <a:pt x="6831256" y="27838"/>
                  <a:pt x="6536817" y="51174"/>
                  <a:pt x="6335649" y="27432"/>
                </a:cubicBezTo>
                <a:cubicBezTo>
                  <a:pt x="6134481" y="3690"/>
                  <a:pt x="6097824" y="11070"/>
                  <a:pt x="5993892" y="27432"/>
                </a:cubicBezTo>
                <a:cubicBezTo>
                  <a:pt x="5889960" y="43794"/>
                  <a:pt x="5793821" y="34098"/>
                  <a:pt x="5652135" y="27432"/>
                </a:cubicBezTo>
                <a:cubicBezTo>
                  <a:pt x="5510449" y="20766"/>
                  <a:pt x="5168382" y="-3650"/>
                  <a:pt x="4994910" y="27432"/>
                </a:cubicBezTo>
                <a:cubicBezTo>
                  <a:pt x="4821439" y="58514"/>
                  <a:pt x="4653937" y="21362"/>
                  <a:pt x="4547997" y="27432"/>
                </a:cubicBezTo>
                <a:cubicBezTo>
                  <a:pt x="4442057" y="33502"/>
                  <a:pt x="4153363" y="33024"/>
                  <a:pt x="3785616" y="27432"/>
                </a:cubicBezTo>
                <a:cubicBezTo>
                  <a:pt x="3417869" y="21840"/>
                  <a:pt x="3544908" y="29840"/>
                  <a:pt x="3338703" y="27432"/>
                </a:cubicBezTo>
                <a:cubicBezTo>
                  <a:pt x="3132498" y="25024"/>
                  <a:pt x="2782152" y="45947"/>
                  <a:pt x="2576322" y="27432"/>
                </a:cubicBezTo>
                <a:cubicBezTo>
                  <a:pt x="2370492" y="8917"/>
                  <a:pt x="2347214" y="14129"/>
                  <a:pt x="2234565" y="27432"/>
                </a:cubicBezTo>
                <a:cubicBezTo>
                  <a:pt x="2121916" y="40735"/>
                  <a:pt x="1785921" y="49081"/>
                  <a:pt x="1472184" y="27432"/>
                </a:cubicBezTo>
                <a:cubicBezTo>
                  <a:pt x="1158447" y="5783"/>
                  <a:pt x="1203910" y="37937"/>
                  <a:pt x="1025271" y="27432"/>
                </a:cubicBezTo>
                <a:cubicBezTo>
                  <a:pt x="846632" y="16927"/>
                  <a:pt x="846577" y="17996"/>
                  <a:pt x="683514" y="27432"/>
                </a:cubicBezTo>
                <a:cubicBezTo>
                  <a:pt x="520451" y="36868"/>
                  <a:pt x="320799" y="46677"/>
                  <a:pt x="0" y="27432"/>
                </a:cubicBezTo>
                <a:cubicBezTo>
                  <a:pt x="-510" y="19859"/>
                  <a:pt x="-1106" y="11474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 useBgFill="1">
        <p:nvSpPr>
          <p:cNvPr id="5138" name="Rectangle 5137">
            <a:extLst>
              <a:ext uri="{FF2B5EF4-FFF2-40B4-BE49-F238E27FC236}">
                <a16:creationId xmlns:a16="http://schemas.microsoft.com/office/drawing/2014/main" id="{2C61293E-6EBE-43EF-A52C-9BEBFD7679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122" name="Picture 2" descr="‫رهبنة الوردية المقدسة‬‎">
            <a:extLst>
              <a:ext uri="{FF2B5EF4-FFF2-40B4-BE49-F238E27FC236}">
                <a16:creationId xmlns:a16="http://schemas.microsoft.com/office/drawing/2014/main" id="{B226078B-4EF6-844F-35E9-F87CC2B6FC8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869" r="4869"/>
          <a:stretch>
            <a:fillRect/>
          </a:stretch>
        </p:blipFill>
        <p:spPr bwMode="auto">
          <a:xfrm>
            <a:off x="20" y="1"/>
            <a:ext cx="4654276" cy="6858000"/>
          </a:xfrm>
          <a:custGeom>
            <a:avLst/>
            <a:gdLst/>
            <a:ahLst/>
            <a:cxnLst/>
            <a:rect l="l" t="t" r="r" b="b"/>
            <a:pathLst>
              <a:path w="4052542" h="6858000">
                <a:moveTo>
                  <a:pt x="0" y="0"/>
                </a:moveTo>
                <a:lnTo>
                  <a:pt x="4020923" y="0"/>
                </a:lnTo>
                <a:lnTo>
                  <a:pt x="4022656" y="14697"/>
                </a:lnTo>
                <a:cubicBezTo>
                  <a:pt x="4037606" y="98462"/>
                  <a:pt x="4035072" y="183369"/>
                  <a:pt x="4039126" y="267642"/>
                </a:cubicBezTo>
                <a:cubicBezTo>
                  <a:pt x="4043941" y="370699"/>
                  <a:pt x="4037860" y="474136"/>
                  <a:pt x="4035579" y="577446"/>
                </a:cubicBezTo>
                <a:cubicBezTo>
                  <a:pt x="4033805" y="665399"/>
                  <a:pt x="4025063" y="753226"/>
                  <a:pt x="4027724" y="841306"/>
                </a:cubicBezTo>
                <a:cubicBezTo>
                  <a:pt x="4027914" y="844352"/>
                  <a:pt x="4027914" y="847398"/>
                  <a:pt x="4027724" y="850444"/>
                </a:cubicBezTo>
                <a:cubicBezTo>
                  <a:pt x="4019615" y="947281"/>
                  <a:pt x="4019615" y="1044626"/>
                  <a:pt x="4027724" y="1141464"/>
                </a:cubicBezTo>
                <a:cubicBezTo>
                  <a:pt x="4030296" y="1181772"/>
                  <a:pt x="4029574" y="1222221"/>
                  <a:pt x="4025570" y="1262415"/>
                </a:cubicBezTo>
                <a:cubicBezTo>
                  <a:pt x="4021769" y="1313563"/>
                  <a:pt x="4009606" y="1365472"/>
                  <a:pt x="4018348" y="1416238"/>
                </a:cubicBezTo>
                <a:cubicBezTo>
                  <a:pt x="4024037" y="1458058"/>
                  <a:pt x="4027166" y="1500194"/>
                  <a:pt x="4027724" y="1542394"/>
                </a:cubicBezTo>
                <a:cubicBezTo>
                  <a:pt x="4032158" y="1636820"/>
                  <a:pt x="4027977" y="1731753"/>
                  <a:pt x="4026330" y="1826433"/>
                </a:cubicBezTo>
                <a:cubicBezTo>
                  <a:pt x="4024556" y="1936724"/>
                  <a:pt x="4027344" y="2047015"/>
                  <a:pt x="4018475" y="2157432"/>
                </a:cubicBezTo>
                <a:cubicBezTo>
                  <a:pt x="4013597" y="2246629"/>
                  <a:pt x="4013597" y="2336029"/>
                  <a:pt x="4018475" y="2425226"/>
                </a:cubicBezTo>
                <a:cubicBezTo>
                  <a:pt x="4020882" y="2506961"/>
                  <a:pt x="4033172" y="2587934"/>
                  <a:pt x="4031145" y="2670557"/>
                </a:cubicBezTo>
                <a:cubicBezTo>
                  <a:pt x="4028737" y="2766886"/>
                  <a:pt x="4017335" y="2862962"/>
                  <a:pt x="4020882" y="2959546"/>
                </a:cubicBezTo>
                <a:cubicBezTo>
                  <a:pt x="4022529" y="3005617"/>
                  <a:pt x="4022656" y="3051688"/>
                  <a:pt x="4023543" y="3097758"/>
                </a:cubicBezTo>
                <a:cubicBezTo>
                  <a:pt x="4024683" y="3153221"/>
                  <a:pt x="4034692" y="3208556"/>
                  <a:pt x="4029117" y="3263892"/>
                </a:cubicBezTo>
                <a:cubicBezTo>
                  <a:pt x="4019869" y="3356161"/>
                  <a:pt x="3995923" y="3446906"/>
                  <a:pt x="4010873" y="3541459"/>
                </a:cubicBezTo>
                <a:cubicBezTo>
                  <a:pt x="4019108" y="3593495"/>
                  <a:pt x="4028357" y="3645658"/>
                  <a:pt x="4033172" y="3698201"/>
                </a:cubicBezTo>
                <a:cubicBezTo>
                  <a:pt x="4037353" y="3745160"/>
                  <a:pt x="4047868" y="3792881"/>
                  <a:pt x="4039886" y="3839586"/>
                </a:cubicBezTo>
                <a:cubicBezTo>
                  <a:pt x="4033045" y="3879565"/>
                  <a:pt x="4036592" y="3919544"/>
                  <a:pt x="4031271" y="3959523"/>
                </a:cubicBezTo>
                <a:cubicBezTo>
                  <a:pt x="4024303" y="4011939"/>
                  <a:pt x="4020629" y="4065244"/>
                  <a:pt x="4015308" y="4118042"/>
                </a:cubicBezTo>
                <a:cubicBezTo>
                  <a:pt x="4010620" y="4165889"/>
                  <a:pt x="4006946" y="4213610"/>
                  <a:pt x="4019615" y="4258539"/>
                </a:cubicBezTo>
                <a:cubicBezTo>
                  <a:pt x="4050656" y="4371622"/>
                  <a:pt x="4033679" y="4484070"/>
                  <a:pt x="4022023" y="4596391"/>
                </a:cubicBezTo>
                <a:cubicBezTo>
                  <a:pt x="4016321" y="4650965"/>
                  <a:pt x="4007959" y="4708712"/>
                  <a:pt x="4020629" y="4758718"/>
                </a:cubicBezTo>
                <a:cubicBezTo>
                  <a:pt x="4043941" y="4847432"/>
                  <a:pt x="4025697" y="4931705"/>
                  <a:pt x="4015561" y="5016866"/>
                </a:cubicBezTo>
                <a:cubicBezTo>
                  <a:pt x="4003335" y="5100174"/>
                  <a:pt x="4005096" y="5184929"/>
                  <a:pt x="4020756" y="5267654"/>
                </a:cubicBezTo>
                <a:cubicBezTo>
                  <a:pt x="4033172" y="5326035"/>
                  <a:pt x="4033172" y="5385432"/>
                  <a:pt x="4034692" y="5444194"/>
                </a:cubicBezTo>
                <a:cubicBezTo>
                  <a:pt x="4035579" y="5481001"/>
                  <a:pt x="4022023" y="5518441"/>
                  <a:pt x="4013027" y="5555120"/>
                </a:cubicBezTo>
                <a:cubicBezTo>
                  <a:pt x="3996937" y="5621371"/>
                  <a:pt x="3991109" y="5688636"/>
                  <a:pt x="4013027" y="5753237"/>
                </a:cubicBezTo>
                <a:cubicBezTo>
                  <a:pt x="4043561" y="5842713"/>
                  <a:pt x="4061045" y="5932189"/>
                  <a:pt x="4048375" y="6026870"/>
                </a:cubicBezTo>
                <a:cubicBezTo>
                  <a:pt x="4041027" y="6085251"/>
                  <a:pt x="4039380" y="6144902"/>
                  <a:pt x="4028357" y="6202522"/>
                </a:cubicBezTo>
                <a:cubicBezTo>
                  <a:pt x="4010240" y="6298091"/>
                  <a:pt x="4016701" y="6393024"/>
                  <a:pt x="4031145" y="6487196"/>
                </a:cubicBezTo>
                <a:cubicBezTo>
                  <a:pt x="4041293" y="6565885"/>
                  <a:pt x="4042395" y="6645474"/>
                  <a:pt x="4034439" y="6724403"/>
                </a:cubicBezTo>
                <a:lnTo>
                  <a:pt x="4025206" y="6858000"/>
                </a:lnTo>
                <a:lnTo>
                  <a:pt x="0" y="6858000"/>
                </a:ln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140" name="Rectangle 6">
            <a:extLst>
              <a:ext uri="{FF2B5EF4-FFF2-40B4-BE49-F238E27FC236}">
                <a16:creationId xmlns:a16="http://schemas.microsoft.com/office/drawing/2014/main" id="{3FCFB1DE-0B7E-48CC-BA90-B2AB0889F9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54296" y="2395728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rgbClr val="E9B96B"/>
          </a:solidFill>
          <a:ln w="38100" cap="rnd">
            <a:solidFill>
              <a:srgbClr val="E9B96B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B76777C-BC68-2B58-C62A-A401B0BEFDA2}"/>
              </a:ext>
            </a:extLst>
          </p:cNvPr>
          <p:cNvSpPr txBox="1"/>
          <p:nvPr/>
        </p:nvSpPr>
        <p:spPr>
          <a:xfrm>
            <a:off x="4886633" y="2706624"/>
            <a:ext cx="6902244" cy="348386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algn="ctr" rtl="1">
              <a:spcAft>
                <a:spcPts val="600"/>
              </a:spcAft>
            </a:pPr>
            <a:r>
              <a:rPr lang="en-US" sz="2000" b="1" dirty="0" err="1"/>
              <a:t>كيف</a:t>
            </a:r>
            <a:r>
              <a:rPr lang="en-US" sz="2000" b="1" dirty="0"/>
              <a:t> </a:t>
            </a:r>
            <a:r>
              <a:rPr lang="en-US" sz="2000" b="1" dirty="0" err="1"/>
              <a:t>عاشت</a:t>
            </a:r>
            <a:r>
              <a:rPr lang="en-US" sz="2000" b="1" dirty="0"/>
              <a:t> </a:t>
            </a:r>
            <a:r>
              <a:rPr lang="en-US" sz="2000" b="1" dirty="0" err="1"/>
              <a:t>القديسة</a:t>
            </a:r>
            <a:r>
              <a:rPr lang="en-US" sz="2000" b="1" dirty="0"/>
              <a:t> </a:t>
            </a:r>
            <a:r>
              <a:rPr lang="en-US" sz="2000" b="1" dirty="0" err="1"/>
              <a:t>ماري</a:t>
            </a:r>
            <a:r>
              <a:rPr lang="en-US" sz="2000" b="1" dirty="0"/>
              <a:t> </a:t>
            </a:r>
            <a:r>
              <a:rPr lang="en-US" sz="2000" b="1" dirty="0" err="1"/>
              <a:t>ألفونسين</a:t>
            </a:r>
            <a:r>
              <a:rPr lang="en-US" sz="2000" b="1" dirty="0"/>
              <a:t> </a:t>
            </a:r>
            <a:r>
              <a:rPr lang="en-US" sz="2000" b="1" dirty="0" err="1"/>
              <a:t>فضيلة</a:t>
            </a:r>
            <a:r>
              <a:rPr lang="en-US" sz="2000" b="1" dirty="0"/>
              <a:t> </a:t>
            </a:r>
            <a:r>
              <a:rPr lang="en-US" sz="2000" b="1" dirty="0" err="1"/>
              <a:t>الإيمان</a:t>
            </a:r>
            <a:r>
              <a:rPr lang="en-US" sz="2000" b="1" dirty="0"/>
              <a:t>؟</a:t>
            </a:r>
            <a:br>
              <a:rPr lang="en-US" sz="2000" b="1" dirty="0"/>
            </a:br>
            <a:endParaRPr lang="en-US" sz="2000" b="1" dirty="0"/>
          </a:p>
          <a:p>
            <a:pPr indent="-228600" algn="r" rtl="1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500" dirty="0"/>
              <a:t>. </a:t>
            </a:r>
            <a:r>
              <a:rPr lang="en-US" dirty="0" err="1"/>
              <a:t>الثقة</a:t>
            </a:r>
            <a:r>
              <a:rPr lang="en-US" dirty="0"/>
              <a:t> </a:t>
            </a:r>
            <a:r>
              <a:rPr lang="en-US" dirty="0" err="1"/>
              <a:t>بالله</a:t>
            </a:r>
            <a:r>
              <a:rPr lang="en-US" dirty="0"/>
              <a:t> </a:t>
            </a:r>
            <a:r>
              <a:rPr lang="en-US" dirty="0" err="1"/>
              <a:t>في</a:t>
            </a:r>
            <a:r>
              <a:rPr lang="en-US" dirty="0"/>
              <a:t> </a:t>
            </a:r>
            <a:r>
              <a:rPr lang="en-US" dirty="0" err="1"/>
              <a:t>كل</a:t>
            </a:r>
            <a:r>
              <a:rPr lang="en-US" dirty="0"/>
              <a:t> </a:t>
            </a:r>
            <a:r>
              <a:rPr lang="en-US" dirty="0" err="1"/>
              <a:t>خطوة</a:t>
            </a:r>
            <a:r>
              <a:rPr lang="en-US" dirty="0"/>
              <a:t>: </a:t>
            </a:r>
            <a:r>
              <a:rPr lang="en-US" dirty="0" err="1"/>
              <a:t>لم</a:t>
            </a:r>
            <a:r>
              <a:rPr lang="en-US" dirty="0"/>
              <a:t> </a:t>
            </a:r>
            <a:r>
              <a:rPr lang="en-US" dirty="0" err="1"/>
              <a:t>تكن</a:t>
            </a:r>
            <a:r>
              <a:rPr lang="en-US" dirty="0"/>
              <a:t> </a:t>
            </a:r>
            <a:r>
              <a:rPr lang="en-US" dirty="0" err="1"/>
              <a:t>تتحرّك</a:t>
            </a:r>
            <a:r>
              <a:rPr lang="en-US" dirty="0"/>
              <a:t> </a:t>
            </a:r>
            <a:r>
              <a:rPr lang="en-US" dirty="0" err="1"/>
              <a:t>إلا</a:t>
            </a:r>
            <a:r>
              <a:rPr lang="en-US" dirty="0"/>
              <a:t> </a:t>
            </a:r>
            <a:r>
              <a:rPr lang="en-US" dirty="0" err="1"/>
              <a:t>بالصلاة</a:t>
            </a:r>
            <a:r>
              <a:rPr lang="en-US" dirty="0"/>
              <a:t> </a:t>
            </a:r>
            <a:r>
              <a:rPr lang="en-US" dirty="0" err="1"/>
              <a:t>وطلب</a:t>
            </a:r>
            <a:r>
              <a:rPr lang="en-US" dirty="0"/>
              <a:t> </a:t>
            </a:r>
            <a:r>
              <a:rPr lang="en-US" dirty="0" err="1"/>
              <a:t>مشيئة</a:t>
            </a:r>
            <a:r>
              <a:rPr lang="en-US" dirty="0"/>
              <a:t> </a:t>
            </a:r>
            <a:r>
              <a:rPr lang="en-US" dirty="0" err="1"/>
              <a:t>الله</a:t>
            </a:r>
            <a:r>
              <a:rPr lang="en-US" dirty="0"/>
              <a:t>.</a:t>
            </a:r>
          </a:p>
          <a:p>
            <a:pPr indent="-228600" algn="r" rtl="1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dirty="0"/>
              <a:t>. </a:t>
            </a:r>
            <a:r>
              <a:rPr lang="en-US" dirty="0" err="1"/>
              <a:t>خدمة</a:t>
            </a:r>
            <a:r>
              <a:rPr lang="en-US" dirty="0"/>
              <a:t> </a:t>
            </a:r>
            <a:r>
              <a:rPr lang="en-US" dirty="0" err="1"/>
              <a:t>الفقراء</a:t>
            </a:r>
            <a:r>
              <a:rPr lang="en-US" dirty="0"/>
              <a:t> </a:t>
            </a:r>
            <a:r>
              <a:rPr lang="en-US" dirty="0" err="1"/>
              <a:t>والمحتاجين</a:t>
            </a:r>
            <a:r>
              <a:rPr lang="en-US" dirty="0"/>
              <a:t> </a:t>
            </a:r>
            <a:r>
              <a:rPr lang="en-US" dirty="0" err="1"/>
              <a:t>كعلامة</a:t>
            </a:r>
            <a:r>
              <a:rPr lang="en-US" dirty="0"/>
              <a:t> </a:t>
            </a:r>
            <a:r>
              <a:rPr lang="en-US" dirty="0" err="1"/>
              <a:t>لإيمانها</a:t>
            </a:r>
            <a:r>
              <a:rPr lang="en-US" dirty="0"/>
              <a:t> </a:t>
            </a:r>
            <a:r>
              <a:rPr lang="en-US" dirty="0" err="1"/>
              <a:t>العامل</a:t>
            </a:r>
            <a:r>
              <a:rPr lang="en-US" dirty="0"/>
              <a:t> </a:t>
            </a:r>
            <a:r>
              <a:rPr lang="en-US" dirty="0" err="1"/>
              <a:t>بالمحبّة</a:t>
            </a:r>
            <a:r>
              <a:rPr lang="en-US" dirty="0"/>
              <a:t>.</a:t>
            </a:r>
          </a:p>
          <a:p>
            <a:pPr indent="-228600" algn="r" rtl="1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dirty="0"/>
              <a:t>. </a:t>
            </a:r>
            <a:r>
              <a:rPr lang="en-US" dirty="0" err="1"/>
              <a:t>نشر</a:t>
            </a:r>
            <a:r>
              <a:rPr lang="en-US" dirty="0"/>
              <a:t> </a:t>
            </a:r>
            <a:r>
              <a:rPr lang="en-US" dirty="0" err="1"/>
              <a:t>الإيمان</a:t>
            </a:r>
            <a:r>
              <a:rPr lang="en-US" dirty="0"/>
              <a:t> </a:t>
            </a:r>
            <a:r>
              <a:rPr lang="en-US" dirty="0" err="1"/>
              <a:t>بالتعليم</a:t>
            </a:r>
            <a:r>
              <a:rPr lang="en-US" dirty="0"/>
              <a:t>: </a:t>
            </a:r>
            <a:r>
              <a:rPr lang="en-US" dirty="0" err="1"/>
              <a:t>أسّست</a:t>
            </a:r>
            <a:r>
              <a:rPr lang="en-US" dirty="0"/>
              <a:t> </a:t>
            </a:r>
            <a:r>
              <a:rPr lang="en-US" dirty="0" err="1"/>
              <a:t>مدارس</a:t>
            </a:r>
            <a:r>
              <a:rPr lang="en-US" dirty="0"/>
              <a:t> </a:t>
            </a:r>
            <a:r>
              <a:rPr lang="en-US" dirty="0" err="1"/>
              <a:t>وعلّمت</a:t>
            </a:r>
            <a:r>
              <a:rPr lang="en-US" dirty="0"/>
              <a:t> </a:t>
            </a:r>
            <a:r>
              <a:rPr lang="en-US" dirty="0" err="1"/>
              <a:t>الأطفال</a:t>
            </a:r>
            <a:r>
              <a:rPr lang="en-US" dirty="0"/>
              <a:t> </a:t>
            </a:r>
            <a:r>
              <a:rPr lang="en-US" dirty="0" err="1"/>
              <a:t>حقائق</a:t>
            </a:r>
            <a:r>
              <a:rPr lang="en-US" dirty="0"/>
              <a:t> </a:t>
            </a:r>
            <a:r>
              <a:rPr lang="en-US" dirty="0" err="1"/>
              <a:t>الإيمان</a:t>
            </a:r>
            <a:r>
              <a:rPr lang="en-US" dirty="0"/>
              <a:t> </a:t>
            </a:r>
            <a:r>
              <a:rPr lang="en-US" dirty="0" err="1"/>
              <a:t>المسيحي</a:t>
            </a:r>
            <a:r>
              <a:rPr lang="en-US" dirty="0"/>
              <a:t>.</a:t>
            </a:r>
          </a:p>
          <a:p>
            <a:pPr indent="-228600" algn="r" rtl="1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dirty="0"/>
              <a:t>. </a:t>
            </a:r>
            <a:r>
              <a:rPr lang="en-US" dirty="0" err="1"/>
              <a:t>الصلاة</a:t>
            </a:r>
            <a:r>
              <a:rPr lang="en-US" dirty="0"/>
              <a:t> </a:t>
            </a:r>
            <a:r>
              <a:rPr lang="en-US" dirty="0" err="1"/>
              <a:t>الدائمة</a:t>
            </a:r>
            <a:r>
              <a:rPr lang="en-US" dirty="0"/>
              <a:t>: </a:t>
            </a:r>
            <a:r>
              <a:rPr lang="en-US" dirty="0" err="1"/>
              <a:t>كانت</a:t>
            </a:r>
            <a:r>
              <a:rPr lang="en-US" dirty="0"/>
              <a:t> </a:t>
            </a:r>
            <a:r>
              <a:rPr lang="en-US" dirty="0" err="1"/>
              <a:t>ترى</a:t>
            </a:r>
            <a:r>
              <a:rPr lang="en-US" dirty="0"/>
              <a:t> </a:t>
            </a:r>
            <a:r>
              <a:rPr lang="en-US" dirty="0" err="1"/>
              <a:t>أن</a:t>
            </a:r>
            <a:r>
              <a:rPr lang="en-US" dirty="0"/>
              <a:t> </a:t>
            </a:r>
            <a:r>
              <a:rPr lang="en-US" dirty="0" err="1"/>
              <a:t>الإيمان</a:t>
            </a:r>
            <a:r>
              <a:rPr lang="en-US" dirty="0"/>
              <a:t> </a:t>
            </a:r>
            <a:r>
              <a:rPr lang="en-US" dirty="0" err="1"/>
              <a:t>ينمو</a:t>
            </a:r>
            <a:r>
              <a:rPr lang="en-US" dirty="0"/>
              <a:t> </a:t>
            </a:r>
            <a:r>
              <a:rPr lang="en-US" dirty="0" err="1"/>
              <a:t>بالصلاة</a:t>
            </a:r>
            <a:r>
              <a:rPr lang="en-US" dirty="0"/>
              <a:t> </a:t>
            </a:r>
            <a:r>
              <a:rPr lang="en-US" dirty="0" err="1"/>
              <a:t>والتأمل</a:t>
            </a:r>
            <a:r>
              <a:rPr lang="en-US" dirty="0"/>
              <a:t> </a:t>
            </a:r>
            <a:r>
              <a:rPr lang="en-US" dirty="0" err="1"/>
              <a:t>والمشاركة</a:t>
            </a:r>
            <a:r>
              <a:rPr lang="en-US" dirty="0"/>
              <a:t> </a:t>
            </a:r>
            <a:r>
              <a:rPr lang="en-US" dirty="0" err="1"/>
              <a:t>في</a:t>
            </a:r>
            <a:r>
              <a:rPr lang="en-US" dirty="0"/>
              <a:t> </a:t>
            </a:r>
            <a:r>
              <a:rPr lang="en-US" dirty="0" err="1"/>
              <a:t>الأسرار</a:t>
            </a:r>
            <a:r>
              <a:rPr lang="en-US" dirty="0"/>
              <a:t>.</a:t>
            </a:r>
          </a:p>
          <a:p>
            <a:pPr>
              <a:spcAft>
                <a:spcPts val="600"/>
              </a:spcAft>
            </a:pPr>
            <a:br>
              <a:rPr lang="en-US" sz="1500" dirty="0"/>
            </a:br>
            <a:endParaRPr lang="en-US" sz="1500" dirty="0"/>
          </a:p>
        </p:txBody>
      </p:sp>
    </p:spTree>
    <p:extLst>
      <p:ext uri="{BB962C8B-B14F-4D97-AF65-F5344CB8AC3E}">
        <p14:creationId xmlns:p14="http://schemas.microsoft.com/office/powerpoint/2010/main" val="2681363022"/>
      </p:ext>
    </p:extLst>
  </p:cSld>
  <p:clrMapOvr>
    <a:masterClrMapping/>
  </p:clrMapOvr>
  <p:transition spd="slow">
    <p:push dir="u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53" name="Rectangle 6152">
            <a:extLst>
              <a:ext uri="{FF2B5EF4-FFF2-40B4-BE49-F238E27FC236}">
                <a16:creationId xmlns:a16="http://schemas.microsoft.com/office/drawing/2014/main" id="{EBDD1931-9E86-4402-9A68-33A2D9EFB1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38199" y="1709928"/>
            <a:ext cx="10515600" cy="27432"/>
          </a:xfrm>
          <a:custGeom>
            <a:avLst/>
            <a:gdLst>
              <a:gd name="connsiteX0" fmla="*/ 0 w 10515600"/>
              <a:gd name="connsiteY0" fmla="*/ 0 h 27432"/>
              <a:gd name="connsiteX1" fmla="*/ 446913 w 10515600"/>
              <a:gd name="connsiteY1" fmla="*/ 0 h 27432"/>
              <a:gd name="connsiteX2" fmla="*/ 1104138 w 10515600"/>
              <a:gd name="connsiteY2" fmla="*/ 0 h 27432"/>
              <a:gd name="connsiteX3" fmla="*/ 1866519 w 10515600"/>
              <a:gd name="connsiteY3" fmla="*/ 0 h 27432"/>
              <a:gd name="connsiteX4" fmla="*/ 2208276 w 10515600"/>
              <a:gd name="connsiteY4" fmla="*/ 0 h 27432"/>
              <a:gd name="connsiteX5" fmla="*/ 2550033 w 10515600"/>
              <a:gd name="connsiteY5" fmla="*/ 0 h 27432"/>
              <a:gd name="connsiteX6" fmla="*/ 3417570 w 10515600"/>
              <a:gd name="connsiteY6" fmla="*/ 0 h 27432"/>
              <a:gd name="connsiteX7" fmla="*/ 4074795 w 10515600"/>
              <a:gd name="connsiteY7" fmla="*/ 0 h 27432"/>
              <a:gd name="connsiteX8" fmla="*/ 4416552 w 10515600"/>
              <a:gd name="connsiteY8" fmla="*/ 0 h 27432"/>
              <a:gd name="connsiteX9" fmla="*/ 5073777 w 10515600"/>
              <a:gd name="connsiteY9" fmla="*/ 0 h 27432"/>
              <a:gd name="connsiteX10" fmla="*/ 5941314 w 10515600"/>
              <a:gd name="connsiteY10" fmla="*/ 0 h 27432"/>
              <a:gd name="connsiteX11" fmla="*/ 6493383 w 10515600"/>
              <a:gd name="connsiteY11" fmla="*/ 0 h 27432"/>
              <a:gd name="connsiteX12" fmla="*/ 7045452 w 10515600"/>
              <a:gd name="connsiteY12" fmla="*/ 0 h 27432"/>
              <a:gd name="connsiteX13" fmla="*/ 7702677 w 10515600"/>
              <a:gd name="connsiteY13" fmla="*/ 0 h 27432"/>
              <a:gd name="connsiteX14" fmla="*/ 8465058 w 10515600"/>
              <a:gd name="connsiteY14" fmla="*/ 0 h 27432"/>
              <a:gd name="connsiteX15" fmla="*/ 9227439 w 10515600"/>
              <a:gd name="connsiteY15" fmla="*/ 0 h 27432"/>
              <a:gd name="connsiteX16" fmla="*/ 10515600 w 10515600"/>
              <a:gd name="connsiteY16" fmla="*/ 0 h 27432"/>
              <a:gd name="connsiteX17" fmla="*/ 10515600 w 10515600"/>
              <a:gd name="connsiteY17" fmla="*/ 27432 h 27432"/>
              <a:gd name="connsiteX18" fmla="*/ 10068687 w 10515600"/>
              <a:gd name="connsiteY18" fmla="*/ 27432 h 27432"/>
              <a:gd name="connsiteX19" fmla="*/ 9201150 w 10515600"/>
              <a:gd name="connsiteY19" fmla="*/ 27432 h 27432"/>
              <a:gd name="connsiteX20" fmla="*/ 8543925 w 10515600"/>
              <a:gd name="connsiteY20" fmla="*/ 27432 h 27432"/>
              <a:gd name="connsiteX21" fmla="*/ 8202168 w 10515600"/>
              <a:gd name="connsiteY21" fmla="*/ 27432 h 27432"/>
              <a:gd name="connsiteX22" fmla="*/ 7544943 w 10515600"/>
              <a:gd name="connsiteY22" fmla="*/ 27432 h 27432"/>
              <a:gd name="connsiteX23" fmla="*/ 6992874 w 10515600"/>
              <a:gd name="connsiteY23" fmla="*/ 27432 h 27432"/>
              <a:gd name="connsiteX24" fmla="*/ 6440805 w 10515600"/>
              <a:gd name="connsiteY24" fmla="*/ 27432 h 27432"/>
              <a:gd name="connsiteX25" fmla="*/ 5888736 w 10515600"/>
              <a:gd name="connsiteY25" fmla="*/ 27432 h 27432"/>
              <a:gd name="connsiteX26" fmla="*/ 5336667 w 10515600"/>
              <a:gd name="connsiteY26" fmla="*/ 27432 h 27432"/>
              <a:gd name="connsiteX27" fmla="*/ 4574286 w 10515600"/>
              <a:gd name="connsiteY27" fmla="*/ 27432 h 27432"/>
              <a:gd name="connsiteX28" fmla="*/ 3917061 w 10515600"/>
              <a:gd name="connsiteY28" fmla="*/ 27432 h 27432"/>
              <a:gd name="connsiteX29" fmla="*/ 3575304 w 10515600"/>
              <a:gd name="connsiteY29" fmla="*/ 27432 h 27432"/>
              <a:gd name="connsiteX30" fmla="*/ 3023235 w 10515600"/>
              <a:gd name="connsiteY30" fmla="*/ 27432 h 27432"/>
              <a:gd name="connsiteX31" fmla="*/ 2260854 w 10515600"/>
              <a:gd name="connsiteY31" fmla="*/ 27432 h 27432"/>
              <a:gd name="connsiteX32" fmla="*/ 1813941 w 10515600"/>
              <a:gd name="connsiteY32" fmla="*/ 27432 h 27432"/>
              <a:gd name="connsiteX33" fmla="*/ 946404 w 10515600"/>
              <a:gd name="connsiteY33" fmla="*/ 27432 h 27432"/>
              <a:gd name="connsiteX34" fmla="*/ 0 w 10515600"/>
              <a:gd name="connsiteY34" fmla="*/ 27432 h 27432"/>
              <a:gd name="connsiteX35" fmla="*/ 0 w 10515600"/>
              <a:gd name="connsiteY35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515600" h="27432" fill="none" extrusionOk="0">
                <a:moveTo>
                  <a:pt x="0" y="0"/>
                </a:moveTo>
                <a:cubicBezTo>
                  <a:pt x="119693" y="-14343"/>
                  <a:pt x="253007" y="-7583"/>
                  <a:pt x="446913" y="0"/>
                </a:cubicBezTo>
                <a:cubicBezTo>
                  <a:pt x="640819" y="7583"/>
                  <a:pt x="841419" y="-7067"/>
                  <a:pt x="1104138" y="0"/>
                </a:cubicBezTo>
                <a:cubicBezTo>
                  <a:pt x="1366858" y="7067"/>
                  <a:pt x="1495525" y="1255"/>
                  <a:pt x="1866519" y="0"/>
                </a:cubicBezTo>
                <a:cubicBezTo>
                  <a:pt x="2237513" y="-1255"/>
                  <a:pt x="2043820" y="12003"/>
                  <a:pt x="2208276" y="0"/>
                </a:cubicBezTo>
                <a:cubicBezTo>
                  <a:pt x="2372732" y="-12003"/>
                  <a:pt x="2419452" y="9887"/>
                  <a:pt x="2550033" y="0"/>
                </a:cubicBezTo>
                <a:cubicBezTo>
                  <a:pt x="2680614" y="-9887"/>
                  <a:pt x="3098156" y="3827"/>
                  <a:pt x="3417570" y="0"/>
                </a:cubicBezTo>
                <a:cubicBezTo>
                  <a:pt x="3736984" y="-3827"/>
                  <a:pt x="3916040" y="-6233"/>
                  <a:pt x="4074795" y="0"/>
                </a:cubicBezTo>
                <a:cubicBezTo>
                  <a:pt x="4233551" y="6233"/>
                  <a:pt x="4279253" y="5661"/>
                  <a:pt x="4416552" y="0"/>
                </a:cubicBezTo>
                <a:cubicBezTo>
                  <a:pt x="4553851" y="-5661"/>
                  <a:pt x="4915758" y="26022"/>
                  <a:pt x="5073777" y="0"/>
                </a:cubicBezTo>
                <a:cubicBezTo>
                  <a:pt x="5231797" y="-26022"/>
                  <a:pt x="5612089" y="32230"/>
                  <a:pt x="5941314" y="0"/>
                </a:cubicBezTo>
                <a:cubicBezTo>
                  <a:pt x="6270539" y="-32230"/>
                  <a:pt x="6313600" y="3064"/>
                  <a:pt x="6493383" y="0"/>
                </a:cubicBezTo>
                <a:cubicBezTo>
                  <a:pt x="6673166" y="-3064"/>
                  <a:pt x="6902474" y="-21096"/>
                  <a:pt x="7045452" y="0"/>
                </a:cubicBezTo>
                <a:cubicBezTo>
                  <a:pt x="7188430" y="21096"/>
                  <a:pt x="7478162" y="17386"/>
                  <a:pt x="7702677" y="0"/>
                </a:cubicBezTo>
                <a:cubicBezTo>
                  <a:pt x="7927192" y="-17386"/>
                  <a:pt x="8295683" y="-35143"/>
                  <a:pt x="8465058" y="0"/>
                </a:cubicBezTo>
                <a:cubicBezTo>
                  <a:pt x="8634433" y="35143"/>
                  <a:pt x="8927835" y="4103"/>
                  <a:pt x="9227439" y="0"/>
                </a:cubicBezTo>
                <a:cubicBezTo>
                  <a:pt x="9527043" y="-4103"/>
                  <a:pt x="10105355" y="-17535"/>
                  <a:pt x="10515600" y="0"/>
                </a:cubicBezTo>
                <a:cubicBezTo>
                  <a:pt x="10515789" y="12323"/>
                  <a:pt x="10515633" y="14639"/>
                  <a:pt x="10515600" y="27432"/>
                </a:cubicBezTo>
                <a:cubicBezTo>
                  <a:pt x="10343646" y="15282"/>
                  <a:pt x="10223667" y="31057"/>
                  <a:pt x="10068687" y="27432"/>
                </a:cubicBezTo>
                <a:cubicBezTo>
                  <a:pt x="9913707" y="23807"/>
                  <a:pt x="9512455" y="4101"/>
                  <a:pt x="9201150" y="27432"/>
                </a:cubicBezTo>
                <a:cubicBezTo>
                  <a:pt x="8889845" y="50763"/>
                  <a:pt x="8866277" y="3158"/>
                  <a:pt x="8543925" y="27432"/>
                </a:cubicBezTo>
                <a:cubicBezTo>
                  <a:pt x="8221573" y="51706"/>
                  <a:pt x="8288348" y="37286"/>
                  <a:pt x="8202168" y="27432"/>
                </a:cubicBezTo>
                <a:cubicBezTo>
                  <a:pt x="8115988" y="17578"/>
                  <a:pt x="7797033" y="6631"/>
                  <a:pt x="7544943" y="27432"/>
                </a:cubicBezTo>
                <a:cubicBezTo>
                  <a:pt x="7292854" y="48233"/>
                  <a:pt x="7108060" y="41767"/>
                  <a:pt x="6992874" y="27432"/>
                </a:cubicBezTo>
                <a:cubicBezTo>
                  <a:pt x="6877688" y="13097"/>
                  <a:pt x="6668930" y="7947"/>
                  <a:pt x="6440805" y="27432"/>
                </a:cubicBezTo>
                <a:cubicBezTo>
                  <a:pt x="6212680" y="46917"/>
                  <a:pt x="6027476" y="35225"/>
                  <a:pt x="5888736" y="27432"/>
                </a:cubicBezTo>
                <a:cubicBezTo>
                  <a:pt x="5749996" y="19639"/>
                  <a:pt x="5574559" y="43627"/>
                  <a:pt x="5336667" y="27432"/>
                </a:cubicBezTo>
                <a:cubicBezTo>
                  <a:pt x="5098775" y="11237"/>
                  <a:pt x="4837534" y="41882"/>
                  <a:pt x="4574286" y="27432"/>
                </a:cubicBezTo>
                <a:cubicBezTo>
                  <a:pt x="4311038" y="12982"/>
                  <a:pt x="4126419" y="26678"/>
                  <a:pt x="3917061" y="27432"/>
                </a:cubicBezTo>
                <a:cubicBezTo>
                  <a:pt x="3707704" y="28186"/>
                  <a:pt x="3657291" y="40087"/>
                  <a:pt x="3575304" y="27432"/>
                </a:cubicBezTo>
                <a:cubicBezTo>
                  <a:pt x="3493317" y="14777"/>
                  <a:pt x="3185226" y="45867"/>
                  <a:pt x="3023235" y="27432"/>
                </a:cubicBezTo>
                <a:cubicBezTo>
                  <a:pt x="2861244" y="8997"/>
                  <a:pt x="2597085" y="35801"/>
                  <a:pt x="2260854" y="27432"/>
                </a:cubicBezTo>
                <a:cubicBezTo>
                  <a:pt x="1924623" y="19063"/>
                  <a:pt x="1996678" y="15705"/>
                  <a:pt x="1813941" y="27432"/>
                </a:cubicBezTo>
                <a:cubicBezTo>
                  <a:pt x="1631204" y="39159"/>
                  <a:pt x="1187542" y="49167"/>
                  <a:pt x="946404" y="27432"/>
                </a:cubicBezTo>
                <a:cubicBezTo>
                  <a:pt x="705266" y="5697"/>
                  <a:pt x="404743" y="28229"/>
                  <a:pt x="0" y="27432"/>
                </a:cubicBezTo>
                <a:cubicBezTo>
                  <a:pt x="244" y="15297"/>
                  <a:pt x="645" y="7129"/>
                  <a:pt x="0" y="0"/>
                </a:cubicBezTo>
                <a:close/>
              </a:path>
              <a:path w="10515600" h="27432" stroke="0" extrusionOk="0">
                <a:moveTo>
                  <a:pt x="0" y="0"/>
                </a:moveTo>
                <a:cubicBezTo>
                  <a:pt x="230793" y="14353"/>
                  <a:pt x="332416" y="21392"/>
                  <a:pt x="552069" y="0"/>
                </a:cubicBezTo>
                <a:cubicBezTo>
                  <a:pt x="771722" y="-21392"/>
                  <a:pt x="761737" y="-14337"/>
                  <a:pt x="893826" y="0"/>
                </a:cubicBezTo>
                <a:cubicBezTo>
                  <a:pt x="1025915" y="14337"/>
                  <a:pt x="1441584" y="-15498"/>
                  <a:pt x="1761363" y="0"/>
                </a:cubicBezTo>
                <a:cubicBezTo>
                  <a:pt x="2081142" y="15498"/>
                  <a:pt x="2111503" y="7278"/>
                  <a:pt x="2313432" y="0"/>
                </a:cubicBezTo>
                <a:cubicBezTo>
                  <a:pt x="2515361" y="-7278"/>
                  <a:pt x="2743584" y="-17845"/>
                  <a:pt x="2865501" y="0"/>
                </a:cubicBezTo>
                <a:cubicBezTo>
                  <a:pt x="2987418" y="17845"/>
                  <a:pt x="3345183" y="8208"/>
                  <a:pt x="3733038" y="0"/>
                </a:cubicBezTo>
                <a:cubicBezTo>
                  <a:pt x="4120893" y="-8208"/>
                  <a:pt x="4009066" y="-3159"/>
                  <a:pt x="4179951" y="0"/>
                </a:cubicBezTo>
                <a:cubicBezTo>
                  <a:pt x="4350836" y="3159"/>
                  <a:pt x="4735020" y="17517"/>
                  <a:pt x="5047488" y="0"/>
                </a:cubicBezTo>
                <a:cubicBezTo>
                  <a:pt x="5359956" y="-17517"/>
                  <a:pt x="5662148" y="-17777"/>
                  <a:pt x="5915025" y="0"/>
                </a:cubicBezTo>
                <a:cubicBezTo>
                  <a:pt x="6167902" y="17777"/>
                  <a:pt x="6308797" y="30350"/>
                  <a:pt x="6572250" y="0"/>
                </a:cubicBezTo>
                <a:cubicBezTo>
                  <a:pt x="6835703" y="-30350"/>
                  <a:pt x="7107419" y="-9627"/>
                  <a:pt x="7439787" y="0"/>
                </a:cubicBezTo>
                <a:cubicBezTo>
                  <a:pt x="7772155" y="9627"/>
                  <a:pt x="7844034" y="-9098"/>
                  <a:pt x="7991856" y="0"/>
                </a:cubicBezTo>
                <a:cubicBezTo>
                  <a:pt x="8139678" y="9098"/>
                  <a:pt x="8289889" y="-20239"/>
                  <a:pt x="8543925" y="0"/>
                </a:cubicBezTo>
                <a:cubicBezTo>
                  <a:pt x="8797961" y="20239"/>
                  <a:pt x="8994198" y="29575"/>
                  <a:pt x="9306306" y="0"/>
                </a:cubicBezTo>
                <a:cubicBezTo>
                  <a:pt x="9618414" y="-29575"/>
                  <a:pt x="9739118" y="-23835"/>
                  <a:pt x="9858375" y="0"/>
                </a:cubicBezTo>
                <a:cubicBezTo>
                  <a:pt x="9977632" y="23835"/>
                  <a:pt x="10370488" y="-4069"/>
                  <a:pt x="10515600" y="0"/>
                </a:cubicBezTo>
                <a:cubicBezTo>
                  <a:pt x="10515650" y="5798"/>
                  <a:pt x="10515903" y="19375"/>
                  <a:pt x="10515600" y="27432"/>
                </a:cubicBezTo>
                <a:cubicBezTo>
                  <a:pt x="10304538" y="42307"/>
                  <a:pt x="10069280" y="3335"/>
                  <a:pt x="9753219" y="27432"/>
                </a:cubicBezTo>
                <a:cubicBezTo>
                  <a:pt x="9437158" y="51529"/>
                  <a:pt x="9488415" y="23852"/>
                  <a:pt x="9411462" y="27432"/>
                </a:cubicBezTo>
                <a:cubicBezTo>
                  <a:pt x="9334509" y="31012"/>
                  <a:pt x="9183755" y="44107"/>
                  <a:pt x="8964549" y="27432"/>
                </a:cubicBezTo>
                <a:cubicBezTo>
                  <a:pt x="8745343" y="10757"/>
                  <a:pt x="8279150" y="61693"/>
                  <a:pt x="8097012" y="27432"/>
                </a:cubicBezTo>
                <a:cubicBezTo>
                  <a:pt x="7914874" y="-6829"/>
                  <a:pt x="7608717" y="59556"/>
                  <a:pt x="7439787" y="27432"/>
                </a:cubicBezTo>
                <a:cubicBezTo>
                  <a:pt x="7270858" y="-4692"/>
                  <a:pt x="7154492" y="27026"/>
                  <a:pt x="6992874" y="27432"/>
                </a:cubicBezTo>
                <a:cubicBezTo>
                  <a:pt x="6831256" y="27838"/>
                  <a:pt x="6536817" y="51174"/>
                  <a:pt x="6335649" y="27432"/>
                </a:cubicBezTo>
                <a:cubicBezTo>
                  <a:pt x="6134481" y="3690"/>
                  <a:pt x="6097824" y="11070"/>
                  <a:pt x="5993892" y="27432"/>
                </a:cubicBezTo>
                <a:cubicBezTo>
                  <a:pt x="5889960" y="43794"/>
                  <a:pt x="5793821" y="34098"/>
                  <a:pt x="5652135" y="27432"/>
                </a:cubicBezTo>
                <a:cubicBezTo>
                  <a:pt x="5510449" y="20766"/>
                  <a:pt x="5168382" y="-3650"/>
                  <a:pt x="4994910" y="27432"/>
                </a:cubicBezTo>
                <a:cubicBezTo>
                  <a:pt x="4821439" y="58514"/>
                  <a:pt x="4653937" y="21362"/>
                  <a:pt x="4547997" y="27432"/>
                </a:cubicBezTo>
                <a:cubicBezTo>
                  <a:pt x="4442057" y="33502"/>
                  <a:pt x="4153363" y="33024"/>
                  <a:pt x="3785616" y="27432"/>
                </a:cubicBezTo>
                <a:cubicBezTo>
                  <a:pt x="3417869" y="21840"/>
                  <a:pt x="3544908" y="29840"/>
                  <a:pt x="3338703" y="27432"/>
                </a:cubicBezTo>
                <a:cubicBezTo>
                  <a:pt x="3132498" y="25024"/>
                  <a:pt x="2782152" y="45947"/>
                  <a:pt x="2576322" y="27432"/>
                </a:cubicBezTo>
                <a:cubicBezTo>
                  <a:pt x="2370492" y="8917"/>
                  <a:pt x="2347214" y="14129"/>
                  <a:pt x="2234565" y="27432"/>
                </a:cubicBezTo>
                <a:cubicBezTo>
                  <a:pt x="2121916" y="40735"/>
                  <a:pt x="1785921" y="49081"/>
                  <a:pt x="1472184" y="27432"/>
                </a:cubicBezTo>
                <a:cubicBezTo>
                  <a:pt x="1158447" y="5783"/>
                  <a:pt x="1203910" y="37937"/>
                  <a:pt x="1025271" y="27432"/>
                </a:cubicBezTo>
                <a:cubicBezTo>
                  <a:pt x="846632" y="16927"/>
                  <a:pt x="846577" y="17996"/>
                  <a:pt x="683514" y="27432"/>
                </a:cubicBezTo>
                <a:cubicBezTo>
                  <a:pt x="520451" y="36868"/>
                  <a:pt x="320799" y="46677"/>
                  <a:pt x="0" y="27432"/>
                </a:cubicBezTo>
                <a:cubicBezTo>
                  <a:pt x="-510" y="19859"/>
                  <a:pt x="-1106" y="11474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 useBgFill="1">
        <p:nvSpPr>
          <p:cNvPr id="6155" name="Rectangle 6154">
            <a:extLst>
              <a:ext uri="{FF2B5EF4-FFF2-40B4-BE49-F238E27FC236}">
                <a16:creationId xmlns:a16="http://schemas.microsoft.com/office/drawing/2014/main" id="{A6D37EE4-EA1B-46EE-A54B-5233C63C969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57" name="Rectangle 6">
            <a:extLst>
              <a:ext uri="{FF2B5EF4-FFF2-40B4-BE49-F238E27FC236}">
                <a16:creationId xmlns:a16="http://schemas.microsoft.com/office/drawing/2014/main" id="{3CE8AF5E-D374-4CF1-90CC-35CF73B81C3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2494" y="1817073"/>
            <a:ext cx="11018520" cy="18288"/>
          </a:xfrm>
          <a:custGeom>
            <a:avLst/>
            <a:gdLst>
              <a:gd name="connsiteX0" fmla="*/ 0 w 11018520"/>
              <a:gd name="connsiteY0" fmla="*/ 0 h 18288"/>
              <a:gd name="connsiteX1" fmla="*/ 468287 w 11018520"/>
              <a:gd name="connsiteY1" fmla="*/ 0 h 18288"/>
              <a:gd name="connsiteX2" fmla="*/ 1156945 w 11018520"/>
              <a:gd name="connsiteY2" fmla="*/ 0 h 18288"/>
              <a:gd name="connsiteX3" fmla="*/ 1955787 w 11018520"/>
              <a:gd name="connsiteY3" fmla="*/ 0 h 18288"/>
              <a:gd name="connsiteX4" fmla="*/ 2313889 w 11018520"/>
              <a:gd name="connsiteY4" fmla="*/ 0 h 18288"/>
              <a:gd name="connsiteX5" fmla="*/ 2671991 w 11018520"/>
              <a:gd name="connsiteY5" fmla="*/ 0 h 18288"/>
              <a:gd name="connsiteX6" fmla="*/ 3581019 w 11018520"/>
              <a:gd name="connsiteY6" fmla="*/ 0 h 18288"/>
              <a:gd name="connsiteX7" fmla="*/ 4269677 w 11018520"/>
              <a:gd name="connsiteY7" fmla="*/ 0 h 18288"/>
              <a:gd name="connsiteX8" fmla="*/ 4627778 w 11018520"/>
              <a:gd name="connsiteY8" fmla="*/ 0 h 18288"/>
              <a:gd name="connsiteX9" fmla="*/ 5316436 w 11018520"/>
              <a:gd name="connsiteY9" fmla="*/ 0 h 18288"/>
              <a:gd name="connsiteX10" fmla="*/ 6225464 w 11018520"/>
              <a:gd name="connsiteY10" fmla="*/ 0 h 18288"/>
              <a:gd name="connsiteX11" fmla="*/ 6803936 w 11018520"/>
              <a:gd name="connsiteY11" fmla="*/ 0 h 18288"/>
              <a:gd name="connsiteX12" fmla="*/ 7382408 w 11018520"/>
              <a:gd name="connsiteY12" fmla="*/ 0 h 18288"/>
              <a:gd name="connsiteX13" fmla="*/ 8071066 w 11018520"/>
              <a:gd name="connsiteY13" fmla="*/ 0 h 18288"/>
              <a:gd name="connsiteX14" fmla="*/ 8869909 w 11018520"/>
              <a:gd name="connsiteY14" fmla="*/ 0 h 18288"/>
              <a:gd name="connsiteX15" fmla="*/ 9668751 w 11018520"/>
              <a:gd name="connsiteY15" fmla="*/ 0 h 18288"/>
              <a:gd name="connsiteX16" fmla="*/ 11018520 w 11018520"/>
              <a:gd name="connsiteY16" fmla="*/ 0 h 18288"/>
              <a:gd name="connsiteX17" fmla="*/ 11018520 w 11018520"/>
              <a:gd name="connsiteY17" fmla="*/ 18288 h 18288"/>
              <a:gd name="connsiteX18" fmla="*/ 10550233 w 11018520"/>
              <a:gd name="connsiteY18" fmla="*/ 18288 h 18288"/>
              <a:gd name="connsiteX19" fmla="*/ 9641205 w 11018520"/>
              <a:gd name="connsiteY19" fmla="*/ 18288 h 18288"/>
              <a:gd name="connsiteX20" fmla="*/ 8952548 w 11018520"/>
              <a:gd name="connsiteY20" fmla="*/ 18288 h 18288"/>
              <a:gd name="connsiteX21" fmla="*/ 8594446 w 11018520"/>
              <a:gd name="connsiteY21" fmla="*/ 18288 h 18288"/>
              <a:gd name="connsiteX22" fmla="*/ 7905788 w 11018520"/>
              <a:gd name="connsiteY22" fmla="*/ 18288 h 18288"/>
              <a:gd name="connsiteX23" fmla="*/ 7327316 w 11018520"/>
              <a:gd name="connsiteY23" fmla="*/ 18288 h 18288"/>
              <a:gd name="connsiteX24" fmla="*/ 6748844 w 11018520"/>
              <a:gd name="connsiteY24" fmla="*/ 18288 h 18288"/>
              <a:gd name="connsiteX25" fmla="*/ 6170371 w 11018520"/>
              <a:gd name="connsiteY25" fmla="*/ 18288 h 18288"/>
              <a:gd name="connsiteX26" fmla="*/ 5591899 w 11018520"/>
              <a:gd name="connsiteY26" fmla="*/ 18288 h 18288"/>
              <a:gd name="connsiteX27" fmla="*/ 4793056 w 11018520"/>
              <a:gd name="connsiteY27" fmla="*/ 18288 h 18288"/>
              <a:gd name="connsiteX28" fmla="*/ 4104399 w 11018520"/>
              <a:gd name="connsiteY28" fmla="*/ 18288 h 18288"/>
              <a:gd name="connsiteX29" fmla="*/ 3746297 w 11018520"/>
              <a:gd name="connsiteY29" fmla="*/ 18288 h 18288"/>
              <a:gd name="connsiteX30" fmla="*/ 3167825 w 11018520"/>
              <a:gd name="connsiteY30" fmla="*/ 18288 h 18288"/>
              <a:gd name="connsiteX31" fmla="*/ 2368982 w 11018520"/>
              <a:gd name="connsiteY31" fmla="*/ 18288 h 18288"/>
              <a:gd name="connsiteX32" fmla="*/ 1900695 w 11018520"/>
              <a:gd name="connsiteY32" fmla="*/ 18288 h 18288"/>
              <a:gd name="connsiteX33" fmla="*/ 991667 w 11018520"/>
              <a:gd name="connsiteY33" fmla="*/ 18288 h 18288"/>
              <a:gd name="connsiteX34" fmla="*/ 0 w 11018520"/>
              <a:gd name="connsiteY34" fmla="*/ 18288 h 18288"/>
              <a:gd name="connsiteX35" fmla="*/ 0 w 11018520"/>
              <a:gd name="connsiteY35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1018520" h="18288" fill="none" extrusionOk="0">
                <a:moveTo>
                  <a:pt x="0" y="0"/>
                </a:moveTo>
                <a:cubicBezTo>
                  <a:pt x="176840" y="19448"/>
                  <a:pt x="369510" y="1686"/>
                  <a:pt x="468287" y="0"/>
                </a:cubicBezTo>
                <a:cubicBezTo>
                  <a:pt x="567064" y="-1686"/>
                  <a:pt x="844925" y="28710"/>
                  <a:pt x="1156945" y="0"/>
                </a:cubicBezTo>
                <a:cubicBezTo>
                  <a:pt x="1468965" y="-28710"/>
                  <a:pt x="1755775" y="35306"/>
                  <a:pt x="1955787" y="0"/>
                </a:cubicBezTo>
                <a:cubicBezTo>
                  <a:pt x="2155799" y="-35306"/>
                  <a:pt x="2224532" y="-16632"/>
                  <a:pt x="2313889" y="0"/>
                </a:cubicBezTo>
                <a:cubicBezTo>
                  <a:pt x="2403246" y="16632"/>
                  <a:pt x="2494050" y="6083"/>
                  <a:pt x="2671991" y="0"/>
                </a:cubicBezTo>
                <a:cubicBezTo>
                  <a:pt x="2849932" y="-6083"/>
                  <a:pt x="3354152" y="34614"/>
                  <a:pt x="3581019" y="0"/>
                </a:cubicBezTo>
                <a:cubicBezTo>
                  <a:pt x="3807886" y="-34614"/>
                  <a:pt x="4022451" y="14254"/>
                  <a:pt x="4269677" y="0"/>
                </a:cubicBezTo>
                <a:cubicBezTo>
                  <a:pt x="4516903" y="-14254"/>
                  <a:pt x="4514495" y="-13291"/>
                  <a:pt x="4627778" y="0"/>
                </a:cubicBezTo>
                <a:cubicBezTo>
                  <a:pt x="4741061" y="13291"/>
                  <a:pt x="5120758" y="-22660"/>
                  <a:pt x="5316436" y="0"/>
                </a:cubicBezTo>
                <a:cubicBezTo>
                  <a:pt x="5512114" y="22660"/>
                  <a:pt x="5812155" y="-9513"/>
                  <a:pt x="6225464" y="0"/>
                </a:cubicBezTo>
                <a:cubicBezTo>
                  <a:pt x="6638773" y="9513"/>
                  <a:pt x="6545417" y="2479"/>
                  <a:pt x="6803936" y="0"/>
                </a:cubicBezTo>
                <a:cubicBezTo>
                  <a:pt x="7062455" y="-2479"/>
                  <a:pt x="7245098" y="-20209"/>
                  <a:pt x="7382408" y="0"/>
                </a:cubicBezTo>
                <a:cubicBezTo>
                  <a:pt x="7519718" y="20209"/>
                  <a:pt x="7801947" y="19736"/>
                  <a:pt x="8071066" y="0"/>
                </a:cubicBezTo>
                <a:cubicBezTo>
                  <a:pt x="8340185" y="-19736"/>
                  <a:pt x="8495312" y="-6666"/>
                  <a:pt x="8869909" y="0"/>
                </a:cubicBezTo>
                <a:cubicBezTo>
                  <a:pt x="9244506" y="6666"/>
                  <a:pt x="9501461" y="-13745"/>
                  <a:pt x="9668751" y="0"/>
                </a:cubicBezTo>
                <a:cubicBezTo>
                  <a:pt x="9836041" y="13745"/>
                  <a:pt x="10607605" y="14143"/>
                  <a:pt x="11018520" y="0"/>
                </a:cubicBezTo>
                <a:cubicBezTo>
                  <a:pt x="11019166" y="4451"/>
                  <a:pt x="11019010" y="9226"/>
                  <a:pt x="11018520" y="18288"/>
                </a:cubicBezTo>
                <a:cubicBezTo>
                  <a:pt x="10834966" y="15274"/>
                  <a:pt x="10754561" y="35250"/>
                  <a:pt x="10550233" y="18288"/>
                </a:cubicBezTo>
                <a:cubicBezTo>
                  <a:pt x="10345905" y="1326"/>
                  <a:pt x="9906342" y="45884"/>
                  <a:pt x="9641205" y="18288"/>
                </a:cubicBezTo>
                <a:cubicBezTo>
                  <a:pt x="9376068" y="-9308"/>
                  <a:pt x="9177188" y="43988"/>
                  <a:pt x="8952548" y="18288"/>
                </a:cubicBezTo>
                <a:cubicBezTo>
                  <a:pt x="8727908" y="-7412"/>
                  <a:pt x="8707007" y="3271"/>
                  <a:pt x="8594446" y="18288"/>
                </a:cubicBezTo>
                <a:cubicBezTo>
                  <a:pt x="8481885" y="33305"/>
                  <a:pt x="8175004" y="35109"/>
                  <a:pt x="7905788" y="18288"/>
                </a:cubicBezTo>
                <a:cubicBezTo>
                  <a:pt x="7636572" y="1467"/>
                  <a:pt x="7535638" y="7399"/>
                  <a:pt x="7327316" y="18288"/>
                </a:cubicBezTo>
                <a:cubicBezTo>
                  <a:pt x="7118994" y="29177"/>
                  <a:pt x="6978247" y="47205"/>
                  <a:pt x="6748844" y="18288"/>
                </a:cubicBezTo>
                <a:cubicBezTo>
                  <a:pt x="6519441" y="-10629"/>
                  <a:pt x="6459241" y="43308"/>
                  <a:pt x="6170371" y="18288"/>
                </a:cubicBezTo>
                <a:cubicBezTo>
                  <a:pt x="5881501" y="-6732"/>
                  <a:pt x="5736201" y="35971"/>
                  <a:pt x="5591899" y="18288"/>
                </a:cubicBezTo>
                <a:cubicBezTo>
                  <a:pt x="5447597" y="605"/>
                  <a:pt x="4990303" y="20409"/>
                  <a:pt x="4793056" y="18288"/>
                </a:cubicBezTo>
                <a:cubicBezTo>
                  <a:pt x="4595809" y="16167"/>
                  <a:pt x="4271723" y="2909"/>
                  <a:pt x="4104399" y="18288"/>
                </a:cubicBezTo>
                <a:cubicBezTo>
                  <a:pt x="3937075" y="33667"/>
                  <a:pt x="3923235" y="10730"/>
                  <a:pt x="3746297" y="18288"/>
                </a:cubicBezTo>
                <a:cubicBezTo>
                  <a:pt x="3569359" y="25846"/>
                  <a:pt x="3351081" y="24702"/>
                  <a:pt x="3167825" y="18288"/>
                </a:cubicBezTo>
                <a:cubicBezTo>
                  <a:pt x="2984569" y="11874"/>
                  <a:pt x="2708033" y="13293"/>
                  <a:pt x="2368982" y="18288"/>
                </a:cubicBezTo>
                <a:cubicBezTo>
                  <a:pt x="2029931" y="23283"/>
                  <a:pt x="2009060" y="37671"/>
                  <a:pt x="1900695" y="18288"/>
                </a:cubicBezTo>
                <a:cubicBezTo>
                  <a:pt x="1792330" y="-1095"/>
                  <a:pt x="1183178" y="9337"/>
                  <a:pt x="991667" y="18288"/>
                </a:cubicBezTo>
                <a:cubicBezTo>
                  <a:pt x="800156" y="27239"/>
                  <a:pt x="375690" y="34110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1018520" h="18288" stroke="0" extrusionOk="0">
                <a:moveTo>
                  <a:pt x="0" y="0"/>
                </a:moveTo>
                <a:cubicBezTo>
                  <a:pt x="266588" y="-23405"/>
                  <a:pt x="350503" y="-27031"/>
                  <a:pt x="578472" y="0"/>
                </a:cubicBezTo>
                <a:cubicBezTo>
                  <a:pt x="806441" y="27031"/>
                  <a:pt x="803976" y="13604"/>
                  <a:pt x="936574" y="0"/>
                </a:cubicBezTo>
                <a:cubicBezTo>
                  <a:pt x="1069172" y="-13604"/>
                  <a:pt x="1661335" y="-31902"/>
                  <a:pt x="1845602" y="0"/>
                </a:cubicBezTo>
                <a:cubicBezTo>
                  <a:pt x="2029869" y="31902"/>
                  <a:pt x="2273452" y="17005"/>
                  <a:pt x="2424074" y="0"/>
                </a:cubicBezTo>
                <a:cubicBezTo>
                  <a:pt x="2574696" y="-17005"/>
                  <a:pt x="2790864" y="-28133"/>
                  <a:pt x="3002547" y="0"/>
                </a:cubicBezTo>
                <a:cubicBezTo>
                  <a:pt x="3214230" y="28133"/>
                  <a:pt x="3605033" y="-14934"/>
                  <a:pt x="3911575" y="0"/>
                </a:cubicBezTo>
                <a:cubicBezTo>
                  <a:pt x="4218117" y="14934"/>
                  <a:pt x="4198004" y="3604"/>
                  <a:pt x="4379862" y="0"/>
                </a:cubicBezTo>
                <a:cubicBezTo>
                  <a:pt x="4561720" y="-3604"/>
                  <a:pt x="4941151" y="-37368"/>
                  <a:pt x="5288890" y="0"/>
                </a:cubicBezTo>
                <a:cubicBezTo>
                  <a:pt x="5636629" y="37368"/>
                  <a:pt x="6011513" y="-33898"/>
                  <a:pt x="6197918" y="0"/>
                </a:cubicBezTo>
                <a:cubicBezTo>
                  <a:pt x="6384323" y="33898"/>
                  <a:pt x="6555799" y="11241"/>
                  <a:pt x="6886575" y="0"/>
                </a:cubicBezTo>
                <a:cubicBezTo>
                  <a:pt x="7217351" y="-11241"/>
                  <a:pt x="7604472" y="-44614"/>
                  <a:pt x="7795603" y="0"/>
                </a:cubicBezTo>
                <a:cubicBezTo>
                  <a:pt x="7986734" y="44614"/>
                  <a:pt x="8098870" y="-11086"/>
                  <a:pt x="8374075" y="0"/>
                </a:cubicBezTo>
                <a:cubicBezTo>
                  <a:pt x="8649280" y="11086"/>
                  <a:pt x="8701749" y="-25020"/>
                  <a:pt x="8952548" y="0"/>
                </a:cubicBezTo>
                <a:cubicBezTo>
                  <a:pt x="9203347" y="25020"/>
                  <a:pt x="9519297" y="4274"/>
                  <a:pt x="9751390" y="0"/>
                </a:cubicBezTo>
                <a:cubicBezTo>
                  <a:pt x="9983483" y="-4274"/>
                  <a:pt x="10169881" y="16480"/>
                  <a:pt x="10329863" y="0"/>
                </a:cubicBezTo>
                <a:cubicBezTo>
                  <a:pt x="10489845" y="-16480"/>
                  <a:pt x="10750941" y="-9727"/>
                  <a:pt x="11018520" y="0"/>
                </a:cubicBezTo>
                <a:cubicBezTo>
                  <a:pt x="11018113" y="8690"/>
                  <a:pt x="11018366" y="14141"/>
                  <a:pt x="11018520" y="18288"/>
                </a:cubicBezTo>
                <a:cubicBezTo>
                  <a:pt x="10841176" y="-3597"/>
                  <a:pt x="10399304" y="41504"/>
                  <a:pt x="10219677" y="18288"/>
                </a:cubicBezTo>
                <a:cubicBezTo>
                  <a:pt x="10040050" y="-4928"/>
                  <a:pt x="10030762" y="16144"/>
                  <a:pt x="9861575" y="18288"/>
                </a:cubicBezTo>
                <a:cubicBezTo>
                  <a:pt x="9692388" y="20432"/>
                  <a:pt x="9529439" y="40380"/>
                  <a:pt x="9393288" y="18288"/>
                </a:cubicBezTo>
                <a:cubicBezTo>
                  <a:pt x="9257137" y="-3804"/>
                  <a:pt x="8825003" y="25592"/>
                  <a:pt x="8484260" y="18288"/>
                </a:cubicBezTo>
                <a:cubicBezTo>
                  <a:pt x="8143517" y="10984"/>
                  <a:pt x="8082894" y="45968"/>
                  <a:pt x="7795603" y="18288"/>
                </a:cubicBezTo>
                <a:cubicBezTo>
                  <a:pt x="7508312" y="-9392"/>
                  <a:pt x="7466074" y="19486"/>
                  <a:pt x="7327316" y="18288"/>
                </a:cubicBezTo>
                <a:cubicBezTo>
                  <a:pt x="7188558" y="17090"/>
                  <a:pt x="6869645" y="4657"/>
                  <a:pt x="6638658" y="18288"/>
                </a:cubicBezTo>
                <a:cubicBezTo>
                  <a:pt x="6407671" y="31919"/>
                  <a:pt x="6359238" y="35967"/>
                  <a:pt x="6280556" y="18288"/>
                </a:cubicBezTo>
                <a:cubicBezTo>
                  <a:pt x="6201874" y="609"/>
                  <a:pt x="6041216" y="22404"/>
                  <a:pt x="5922455" y="18288"/>
                </a:cubicBezTo>
                <a:cubicBezTo>
                  <a:pt x="5803694" y="14172"/>
                  <a:pt x="5555521" y="48848"/>
                  <a:pt x="5233797" y="18288"/>
                </a:cubicBezTo>
                <a:cubicBezTo>
                  <a:pt x="4912073" y="-12272"/>
                  <a:pt x="4986440" y="-2740"/>
                  <a:pt x="4765510" y="18288"/>
                </a:cubicBezTo>
                <a:cubicBezTo>
                  <a:pt x="4544580" y="39316"/>
                  <a:pt x="4177715" y="18248"/>
                  <a:pt x="3966667" y="18288"/>
                </a:cubicBezTo>
                <a:cubicBezTo>
                  <a:pt x="3755619" y="18328"/>
                  <a:pt x="3664519" y="22387"/>
                  <a:pt x="3498380" y="18288"/>
                </a:cubicBezTo>
                <a:cubicBezTo>
                  <a:pt x="3332241" y="14189"/>
                  <a:pt x="3065858" y="-7524"/>
                  <a:pt x="2699537" y="18288"/>
                </a:cubicBezTo>
                <a:cubicBezTo>
                  <a:pt x="2333216" y="44100"/>
                  <a:pt x="2505666" y="4650"/>
                  <a:pt x="2341436" y="18288"/>
                </a:cubicBezTo>
                <a:cubicBezTo>
                  <a:pt x="2177206" y="31926"/>
                  <a:pt x="1790164" y="19880"/>
                  <a:pt x="1542593" y="18288"/>
                </a:cubicBezTo>
                <a:cubicBezTo>
                  <a:pt x="1295022" y="16696"/>
                  <a:pt x="1218012" y="39325"/>
                  <a:pt x="1074306" y="18288"/>
                </a:cubicBezTo>
                <a:cubicBezTo>
                  <a:pt x="930600" y="-2749"/>
                  <a:pt x="797266" y="24589"/>
                  <a:pt x="716204" y="18288"/>
                </a:cubicBezTo>
                <a:cubicBezTo>
                  <a:pt x="635142" y="11987"/>
                  <a:pt x="344503" y="41396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rgbClr val="75D2B6"/>
          </a:solidFill>
          <a:ln w="38100" cap="rnd">
            <a:solidFill>
              <a:srgbClr val="75D2B6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148" name="Picture 4" descr="‫رجل يسير نحو كتاب مقدس مفتوح ومضاء يرمز إلى طريق الإيمان والتنوير من خلال  الرحلة الروحية للكتاب المقدس, إيمان, تنوير, الروحانية صورة الخلفية للتحميل  مجانا‬‎">
            <a:extLst>
              <a:ext uri="{FF2B5EF4-FFF2-40B4-BE49-F238E27FC236}">
                <a16:creationId xmlns:a16="http://schemas.microsoft.com/office/drawing/2014/main" id="{DD503CCA-5011-89A7-DF9F-DA5EED73990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450" r="27421" b="1"/>
          <a:stretch>
            <a:fillRect/>
          </a:stretch>
        </p:blipFill>
        <p:spPr bwMode="auto">
          <a:xfrm>
            <a:off x="572492" y="2002056"/>
            <a:ext cx="3943849" cy="4184060"/>
          </a:xfrm>
          <a:custGeom>
            <a:avLst/>
            <a:gdLst/>
            <a:ahLst/>
            <a:cxnLst/>
            <a:rect l="l" t="t" r="r" b="b"/>
            <a:pathLst>
              <a:path w="3807743" h="6307845">
                <a:moveTo>
                  <a:pt x="723201" y="386"/>
                </a:moveTo>
                <a:cubicBezTo>
                  <a:pt x="853884" y="-4204"/>
                  <a:pt x="1013493" y="33912"/>
                  <a:pt x="1176100" y="22622"/>
                </a:cubicBezTo>
                <a:cubicBezTo>
                  <a:pt x="1230302" y="18859"/>
                  <a:pt x="1281736" y="20622"/>
                  <a:pt x="1331852" y="24473"/>
                </a:cubicBezTo>
                <a:lnTo>
                  <a:pt x="1439547" y="34944"/>
                </a:lnTo>
                <a:lnTo>
                  <a:pt x="1484197" y="36226"/>
                </a:lnTo>
                <a:cubicBezTo>
                  <a:pt x="1535166" y="35421"/>
                  <a:pt x="1586369" y="31625"/>
                  <a:pt x="1636625" y="22622"/>
                </a:cubicBezTo>
                <a:cubicBezTo>
                  <a:pt x="1686882" y="13619"/>
                  <a:pt x="1729837" y="10653"/>
                  <a:pt x="1768740" y="10885"/>
                </a:cubicBezTo>
                <a:lnTo>
                  <a:pt x="1829538" y="15086"/>
                </a:lnTo>
                <a:lnTo>
                  <a:pt x="1869968" y="7996"/>
                </a:lnTo>
                <a:cubicBezTo>
                  <a:pt x="1953577" y="-31"/>
                  <a:pt x="2036989" y="9808"/>
                  <a:pt x="2112925" y="20118"/>
                </a:cubicBezTo>
                <a:lnTo>
                  <a:pt x="2119331" y="20977"/>
                </a:lnTo>
                <a:lnTo>
                  <a:pt x="2221855" y="13374"/>
                </a:lnTo>
                <a:cubicBezTo>
                  <a:pt x="2261207" y="12845"/>
                  <a:pt x="2298379" y="14359"/>
                  <a:pt x="2333484" y="16393"/>
                </a:cubicBezTo>
                <a:lnTo>
                  <a:pt x="2372613" y="18812"/>
                </a:lnTo>
                <a:lnTo>
                  <a:pt x="2404945" y="9387"/>
                </a:lnTo>
                <a:cubicBezTo>
                  <a:pt x="2452532" y="1754"/>
                  <a:pt x="2506192" y="9333"/>
                  <a:pt x="2561622" y="17814"/>
                </a:cubicBezTo>
                <a:lnTo>
                  <a:pt x="2583950" y="20591"/>
                </a:lnTo>
                <a:lnTo>
                  <a:pt x="2643527" y="20319"/>
                </a:lnTo>
                <a:cubicBezTo>
                  <a:pt x="2669677" y="20426"/>
                  <a:pt x="2697963" y="20717"/>
                  <a:pt x="2727392" y="21103"/>
                </a:cubicBezTo>
                <a:lnTo>
                  <a:pt x="2786908" y="21989"/>
                </a:lnTo>
                <a:lnTo>
                  <a:pt x="2846459" y="13267"/>
                </a:lnTo>
                <a:cubicBezTo>
                  <a:pt x="2896401" y="10176"/>
                  <a:pt x="2960607" y="12733"/>
                  <a:pt x="3036361" y="17072"/>
                </a:cubicBezTo>
                <a:lnTo>
                  <a:pt x="3129100" y="22671"/>
                </a:lnTo>
                <a:lnTo>
                  <a:pt x="3130653" y="22622"/>
                </a:lnTo>
                <a:cubicBezTo>
                  <a:pt x="3178874" y="19804"/>
                  <a:pt x="3260845" y="26231"/>
                  <a:pt x="3352422" y="32691"/>
                </a:cubicBezTo>
                <a:lnTo>
                  <a:pt x="3362608" y="33356"/>
                </a:lnTo>
                <a:lnTo>
                  <a:pt x="3446036" y="35579"/>
                </a:lnTo>
                <a:cubicBezTo>
                  <a:pt x="3550323" y="36566"/>
                  <a:pt x="3662083" y="33535"/>
                  <a:pt x="3778601" y="22622"/>
                </a:cubicBezTo>
                <a:cubicBezTo>
                  <a:pt x="3793981" y="243672"/>
                  <a:pt x="3764152" y="318695"/>
                  <a:pt x="3778601" y="467157"/>
                </a:cubicBezTo>
                <a:cubicBezTo>
                  <a:pt x="3790077" y="557563"/>
                  <a:pt x="3783697" y="684218"/>
                  <a:pt x="3777639" y="811856"/>
                </a:cubicBezTo>
                <a:lnTo>
                  <a:pt x="3773760" y="922625"/>
                </a:lnTo>
                <a:lnTo>
                  <a:pt x="3778601" y="974384"/>
                </a:lnTo>
                <a:cubicBezTo>
                  <a:pt x="3785784" y="1003717"/>
                  <a:pt x="3785160" y="1041120"/>
                  <a:pt x="3781239" y="1085904"/>
                </a:cubicBezTo>
                <a:lnTo>
                  <a:pt x="3776107" y="1132519"/>
                </a:lnTo>
                <a:lnTo>
                  <a:pt x="3778601" y="1162456"/>
                </a:lnTo>
                <a:cubicBezTo>
                  <a:pt x="3791360" y="1256797"/>
                  <a:pt x="3774958" y="1367020"/>
                  <a:pt x="3763568" y="1469787"/>
                </a:cubicBezTo>
                <a:lnTo>
                  <a:pt x="3758806" y="1520515"/>
                </a:lnTo>
                <a:lnTo>
                  <a:pt x="3760417" y="1549437"/>
                </a:lnTo>
                <a:cubicBezTo>
                  <a:pt x="3764298" y="1588133"/>
                  <a:pt x="3770171" y="1628243"/>
                  <a:pt x="3778601" y="1669683"/>
                </a:cubicBezTo>
                <a:cubicBezTo>
                  <a:pt x="3846039" y="2001203"/>
                  <a:pt x="3774784" y="2142285"/>
                  <a:pt x="3778601" y="2364982"/>
                </a:cubicBezTo>
                <a:lnTo>
                  <a:pt x="3776565" y="2406088"/>
                </a:lnTo>
                <a:lnTo>
                  <a:pt x="3778601" y="2427673"/>
                </a:lnTo>
                <a:cubicBezTo>
                  <a:pt x="3821357" y="2695960"/>
                  <a:pt x="3735684" y="2699438"/>
                  <a:pt x="3778601" y="2809517"/>
                </a:cubicBezTo>
                <a:cubicBezTo>
                  <a:pt x="3789330" y="2837037"/>
                  <a:pt x="3791666" y="2872927"/>
                  <a:pt x="3789892" y="2914654"/>
                </a:cubicBezTo>
                <a:lnTo>
                  <a:pt x="3784971" y="2966248"/>
                </a:lnTo>
                <a:lnTo>
                  <a:pt x="3796722" y="3024078"/>
                </a:lnTo>
                <a:cubicBezTo>
                  <a:pt x="3809238" y="3115139"/>
                  <a:pt x="3806232" y="3210898"/>
                  <a:pt x="3799338" y="3302850"/>
                </a:cubicBezTo>
                <a:lnTo>
                  <a:pt x="3787405" y="3438354"/>
                </a:lnTo>
                <a:lnTo>
                  <a:pt x="3790719" y="3460532"/>
                </a:lnTo>
                <a:cubicBezTo>
                  <a:pt x="3797323" y="3541872"/>
                  <a:pt x="3789007" y="3624193"/>
                  <a:pt x="3780361" y="3709762"/>
                </a:cubicBezTo>
                <a:lnTo>
                  <a:pt x="3780169" y="3712283"/>
                </a:lnTo>
                <a:lnTo>
                  <a:pt x="3781239" y="3768266"/>
                </a:lnTo>
                <a:cubicBezTo>
                  <a:pt x="3780994" y="3815588"/>
                  <a:pt x="3779902" y="3863939"/>
                  <a:pt x="3778794" y="3912511"/>
                </a:cubicBezTo>
                <a:lnTo>
                  <a:pt x="3776324" y="4054010"/>
                </a:lnTo>
                <a:lnTo>
                  <a:pt x="3778601" y="4074733"/>
                </a:lnTo>
                <a:cubicBezTo>
                  <a:pt x="3822365" y="4336760"/>
                  <a:pt x="3765189" y="4482586"/>
                  <a:pt x="3778601" y="4644650"/>
                </a:cubicBezTo>
                <a:cubicBezTo>
                  <a:pt x="3781954" y="4685166"/>
                  <a:pt x="3782850" y="4718916"/>
                  <a:pt x="3782504" y="4749344"/>
                </a:cubicBezTo>
                <a:lnTo>
                  <a:pt x="3780512" y="4796832"/>
                </a:lnTo>
                <a:lnTo>
                  <a:pt x="3786260" y="4877451"/>
                </a:lnTo>
                <a:cubicBezTo>
                  <a:pt x="3786165" y="4918212"/>
                  <a:pt x="3784020" y="4964155"/>
                  <a:pt x="3781623" y="5015963"/>
                </a:cubicBezTo>
                <a:lnTo>
                  <a:pt x="3779076" y="5087925"/>
                </a:lnTo>
                <a:lnTo>
                  <a:pt x="3779599" y="5155456"/>
                </a:lnTo>
                <a:lnTo>
                  <a:pt x="3775907" y="5219073"/>
                </a:lnTo>
                <a:lnTo>
                  <a:pt x="3778601" y="5402640"/>
                </a:lnTo>
                <a:cubicBezTo>
                  <a:pt x="3780494" y="5441637"/>
                  <a:pt x="3781680" y="5475146"/>
                  <a:pt x="3782335" y="5504141"/>
                </a:cubicBezTo>
                <a:lnTo>
                  <a:pt x="3782798" y="5566951"/>
                </a:lnTo>
                <a:lnTo>
                  <a:pt x="3786885" y="5599303"/>
                </a:lnTo>
                <a:cubicBezTo>
                  <a:pt x="3799534" y="5776838"/>
                  <a:pt x="3769350" y="6111156"/>
                  <a:pt x="3778601" y="6291711"/>
                </a:cubicBezTo>
                <a:cubicBezTo>
                  <a:pt x="3687392" y="6306733"/>
                  <a:pt x="3632350" y="6304889"/>
                  <a:pt x="3574752" y="6300212"/>
                </a:cubicBezTo>
                <a:lnTo>
                  <a:pt x="3545837" y="6297718"/>
                </a:lnTo>
                <a:lnTo>
                  <a:pt x="3527963" y="6296834"/>
                </a:lnTo>
                <a:cubicBezTo>
                  <a:pt x="3482151" y="6294419"/>
                  <a:pt x="3430025" y="6291672"/>
                  <a:pt x="3355561" y="6291711"/>
                </a:cubicBezTo>
                <a:cubicBezTo>
                  <a:pt x="3304843" y="6293555"/>
                  <a:pt x="3262749" y="6292377"/>
                  <a:pt x="3225711" y="6290098"/>
                </a:cubicBezTo>
                <a:lnTo>
                  <a:pt x="3218247" y="6289525"/>
                </a:lnTo>
                <a:lnTo>
                  <a:pt x="3198550" y="6289212"/>
                </a:lnTo>
                <a:cubicBezTo>
                  <a:pt x="3144315" y="6287803"/>
                  <a:pt x="3088976" y="6286105"/>
                  <a:pt x="3034921" y="6284968"/>
                </a:cubicBezTo>
                <a:lnTo>
                  <a:pt x="2973802" y="6284626"/>
                </a:lnTo>
                <a:lnTo>
                  <a:pt x="2932520" y="6291711"/>
                </a:lnTo>
                <a:cubicBezTo>
                  <a:pt x="2893699" y="6300111"/>
                  <a:pt x="2847670" y="6301992"/>
                  <a:pt x="2797581" y="6300669"/>
                </a:cubicBezTo>
                <a:lnTo>
                  <a:pt x="2672392" y="6292599"/>
                </a:lnTo>
                <a:lnTo>
                  <a:pt x="2629726" y="6293120"/>
                </a:lnTo>
                <a:lnTo>
                  <a:pt x="2540544" y="6284698"/>
                </a:lnTo>
                <a:lnTo>
                  <a:pt x="2473475" y="6280786"/>
                </a:lnTo>
                <a:cubicBezTo>
                  <a:pt x="2419724" y="6279900"/>
                  <a:pt x="2368202" y="6282437"/>
                  <a:pt x="2322057" y="6291711"/>
                </a:cubicBezTo>
                <a:cubicBezTo>
                  <a:pt x="2275912" y="6300985"/>
                  <a:pt x="2236301" y="6305003"/>
                  <a:pt x="2199195" y="6305968"/>
                </a:cubicBezTo>
                <a:lnTo>
                  <a:pt x="2094190" y="6302012"/>
                </a:lnTo>
                <a:lnTo>
                  <a:pt x="2029724" y="6307766"/>
                </a:lnTo>
                <a:cubicBezTo>
                  <a:pt x="1971866" y="6308389"/>
                  <a:pt x="1916420" y="6305265"/>
                  <a:pt x="1864312" y="6301339"/>
                </a:cubicBezTo>
                <a:lnTo>
                  <a:pt x="1761307" y="6293375"/>
                </a:lnTo>
                <a:lnTo>
                  <a:pt x="1745972" y="6293782"/>
                </a:lnTo>
                <a:cubicBezTo>
                  <a:pt x="1699734" y="6294177"/>
                  <a:pt x="1664143" y="6292827"/>
                  <a:pt x="1633352" y="6291083"/>
                </a:cubicBezTo>
                <a:lnTo>
                  <a:pt x="1621369" y="6290324"/>
                </a:lnTo>
                <a:lnTo>
                  <a:pt x="1599140" y="6291711"/>
                </a:lnTo>
                <a:cubicBezTo>
                  <a:pt x="1564093" y="6296354"/>
                  <a:pt x="1527169" y="6296254"/>
                  <a:pt x="1488567" y="6294097"/>
                </a:cubicBezTo>
                <a:lnTo>
                  <a:pt x="1429716" y="6289243"/>
                </a:lnTo>
                <a:lnTo>
                  <a:pt x="1401008" y="6291711"/>
                </a:lnTo>
                <a:cubicBezTo>
                  <a:pt x="1314301" y="6301163"/>
                  <a:pt x="1222976" y="6299856"/>
                  <a:pt x="1127367" y="6296839"/>
                </a:cubicBezTo>
                <a:lnTo>
                  <a:pt x="1062601" y="6295730"/>
                </a:lnTo>
                <a:lnTo>
                  <a:pt x="964991" y="6305909"/>
                </a:lnTo>
                <a:cubicBezTo>
                  <a:pt x="833250" y="6307778"/>
                  <a:pt x="714190" y="6280255"/>
                  <a:pt x="603122" y="6291711"/>
                </a:cubicBezTo>
                <a:cubicBezTo>
                  <a:pt x="455032" y="6306986"/>
                  <a:pt x="261206" y="6260346"/>
                  <a:pt x="30143" y="6291711"/>
                </a:cubicBezTo>
                <a:cubicBezTo>
                  <a:pt x="-1198" y="6167281"/>
                  <a:pt x="7291" y="6044138"/>
                  <a:pt x="19371" y="5934598"/>
                </a:cubicBezTo>
                <a:lnTo>
                  <a:pt x="33559" y="5801663"/>
                </a:lnTo>
                <a:lnTo>
                  <a:pt x="30143" y="5784485"/>
                </a:lnTo>
                <a:cubicBezTo>
                  <a:pt x="7257" y="5691455"/>
                  <a:pt x="7506" y="5585492"/>
                  <a:pt x="13352" y="5476692"/>
                </a:cubicBezTo>
                <a:lnTo>
                  <a:pt x="21882" y="5346809"/>
                </a:lnTo>
                <a:lnTo>
                  <a:pt x="22064" y="5339439"/>
                </a:lnTo>
                <a:lnTo>
                  <a:pt x="29601" y="5166357"/>
                </a:lnTo>
                <a:lnTo>
                  <a:pt x="30143" y="5151877"/>
                </a:lnTo>
                <a:cubicBezTo>
                  <a:pt x="30018" y="5125783"/>
                  <a:pt x="30111" y="5102484"/>
                  <a:pt x="30346" y="5081409"/>
                </a:cubicBezTo>
                <a:lnTo>
                  <a:pt x="30433" y="5076663"/>
                </a:lnTo>
                <a:lnTo>
                  <a:pt x="30143" y="4963804"/>
                </a:lnTo>
                <a:cubicBezTo>
                  <a:pt x="27040" y="4910138"/>
                  <a:pt x="27067" y="4856021"/>
                  <a:pt x="28459" y="4800989"/>
                </a:cubicBezTo>
                <a:lnTo>
                  <a:pt x="30399" y="4750796"/>
                </a:lnTo>
                <a:lnTo>
                  <a:pt x="31514" y="4666872"/>
                </a:lnTo>
                <a:lnTo>
                  <a:pt x="34697" y="4639551"/>
                </a:lnTo>
                <a:lnTo>
                  <a:pt x="34963" y="4632686"/>
                </a:lnTo>
                <a:cubicBezTo>
                  <a:pt x="37318" y="4575362"/>
                  <a:pt x="39271" y="4516661"/>
                  <a:pt x="39056" y="4456118"/>
                </a:cubicBezTo>
                <a:lnTo>
                  <a:pt x="36996" y="4412759"/>
                </a:lnTo>
                <a:lnTo>
                  <a:pt x="30143" y="4388188"/>
                </a:lnTo>
                <a:cubicBezTo>
                  <a:pt x="7389" y="4328002"/>
                  <a:pt x="11492" y="4256950"/>
                  <a:pt x="19232" y="4188739"/>
                </a:cubicBezTo>
                <a:lnTo>
                  <a:pt x="23985" y="4147809"/>
                </a:lnTo>
                <a:lnTo>
                  <a:pt x="23690" y="4087290"/>
                </a:lnTo>
                <a:lnTo>
                  <a:pt x="29097" y="3984687"/>
                </a:lnTo>
                <a:lnTo>
                  <a:pt x="28035" y="3962690"/>
                </a:lnTo>
                <a:cubicBezTo>
                  <a:pt x="28525" y="3945828"/>
                  <a:pt x="30052" y="3926691"/>
                  <a:pt x="32148" y="3905387"/>
                </a:cubicBezTo>
                <a:lnTo>
                  <a:pt x="34754" y="3881032"/>
                </a:lnTo>
                <a:lnTo>
                  <a:pt x="39206" y="3802233"/>
                </a:lnTo>
                <a:cubicBezTo>
                  <a:pt x="39778" y="3763353"/>
                  <a:pt x="37619" y="3728800"/>
                  <a:pt x="30143" y="3698588"/>
                </a:cubicBezTo>
                <a:cubicBezTo>
                  <a:pt x="7714" y="3607954"/>
                  <a:pt x="33117" y="3482508"/>
                  <a:pt x="36579" y="3365983"/>
                </a:cubicBezTo>
                <a:lnTo>
                  <a:pt x="36510" y="3356621"/>
                </a:lnTo>
                <a:lnTo>
                  <a:pt x="30143" y="3311044"/>
                </a:lnTo>
                <a:cubicBezTo>
                  <a:pt x="14271" y="3224157"/>
                  <a:pt x="11445" y="3149243"/>
                  <a:pt x="14856" y="3082749"/>
                </a:cubicBezTo>
                <a:lnTo>
                  <a:pt x="22229" y="3005366"/>
                </a:lnTo>
                <a:lnTo>
                  <a:pt x="27244" y="2895198"/>
                </a:lnTo>
                <a:cubicBezTo>
                  <a:pt x="29143" y="2848776"/>
                  <a:pt x="30527" y="2799531"/>
                  <a:pt x="30143" y="2746826"/>
                </a:cubicBezTo>
                <a:lnTo>
                  <a:pt x="36784" y="2638240"/>
                </a:lnTo>
                <a:lnTo>
                  <a:pt x="30143" y="2615745"/>
                </a:lnTo>
                <a:cubicBezTo>
                  <a:pt x="-20952" y="2495890"/>
                  <a:pt x="17898" y="2340273"/>
                  <a:pt x="37923" y="2201958"/>
                </a:cubicBezTo>
                <a:lnTo>
                  <a:pt x="42734" y="2158379"/>
                </a:lnTo>
                <a:lnTo>
                  <a:pt x="30143" y="2114218"/>
                </a:lnTo>
                <a:cubicBezTo>
                  <a:pt x="2269" y="2040950"/>
                  <a:pt x="-2735" y="1972014"/>
                  <a:pt x="1162" y="1906697"/>
                </a:cubicBezTo>
                <a:lnTo>
                  <a:pt x="6289" y="1854885"/>
                </a:lnTo>
                <a:lnTo>
                  <a:pt x="8053" y="1809168"/>
                </a:lnTo>
                <a:cubicBezTo>
                  <a:pt x="9832" y="1790244"/>
                  <a:pt x="12470" y="1771472"/>
                  <a:pt x="15415" y="1752867"/>
                </a:cubicBezTo>
                <a:lnTo>
                  <a:pt x="30925" y="1652561"/>
                </a:lnTo>
                <a:lnTo>
                  <a:pt x="30143" y="1606992"/>
                </a:lnTo>
                <a:cubicBezTo>
                  <a:pt x="28397" y="1588584"/>
                  <a:pt x="27931" y="1568665"/>
                  <a:pt x="28348" y="1547550"/>
                </a:cubicBezTo>
                <a:lnTo>
                  <a:pt x="29206" y="1531212"/>
                </a:lnTo>
                <a:lnTo>
                  <a:pt x="23637" y="1487282"/>
                </a:lnTo>
                <a:cubicBezTo>
                  <a:pt x="16479" y="1367166"/>
                  <a:pt x="59638" y="1246041"/>
                  <a:pt x="30143" y="1156757"/>
                </a:cubicBezTo>
                <a:cubicBezTo>
                  <a:pt x="21716" y="1131248"/>
                  <a:pt x="18318" y="1090735"/>
                  <a:pt x="17757" y="1041370"/>
                </a:cubicBezTo>
                <a:lnTo>
                  <a:pt x="18463" y="985697"/>
                </a:lnTo>
                <a:lnTo>
                  <a:pt x="16239" y="975915"/>
                </a:lnTo>
                <a:cubicBezTo>
                  <a:pt x="13541" y="957312"/>
                  <a:pt x="12597" y="940330"/>
                  <a:pt x="12862" y="924477"/>
                </a:cubicBezTo>
                <a:lnTo>
                  <a:pt x="23640" y="845857"/>
                </a:lnTo>
                <a:lnTo>
                  <a:pt x="30907" y="688163"/>
                </a:lnTo>
                <a:lnTo>
                  <a:pt x="31375" y="662715"/>
                </a:lnTo>
                <a:lnTo>
                  <a:pt x="30143" y="655230"/>
                </a:lnTo>
                <a:cubicBezTo>
                  <a:pt x="20345" y="615334"/>
                  <a:pt x="17924" y="569960"/>
                  <a:pt x="19185" y="520814"/>
                </a:cubicBezTo>
                <a:lnTo>
                  <a:pt x="26662" y="415314"/>
                </a:lnTo>
                <a:lnTo>
                  <a:pt x="25635" y="383217"/>
                </a:lnTo>
                <a:cubicBezTo>
                  <a:pt x="25461" y="243905"/>
                  <a:pt x="35455" y="113017"/>
                  <a:pt x="30143" y="22622"/>
                </a:cubicBezTo>
                <a:cubicBezTo>
                  <a:pt x="90096" y="13526"/>
                  <a:pt x="146841" y="12585"/>
                  <a:pt x="200495" y="15390"/>
                </a:cubicBezTo>
                <a:lnTo>
                  <a:pt x="324102" y="27794"/>
                </a:lnTo>
                <a:lnTo>
                  <a:pt x="329634" y="27979"/>
                </a:lnTo>
                <a:cubicBezTo>
                  <a:pt x="398332" y="30204"/>
                  <a:pt x="468106" y="31425"/>
                  <a:pt x="551798" y="27886"/>
                </a:cubicBezTo>
                <a:lnTo>
                  <a:pt x="592464" y="25476"/>
                </a:lnTo>
                <a:lnTo>
                  <a:pt x="603122" y="22622"/>
                </a:lnTo>
                <a:cubicBezTo>
                  <a:pt x="639294" y="8191"/>
                  <a:pt x="679641" y="1916"/>
                  <a:pt x="723201" y="386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EE2D6AF6-3F3B-2BEE-6394-A1A2F630242B}"/>
              </a:ext>
            </a:extLst>
          </p:cNvPr>
          <p:cNvSpPr txBox="1"/>
          <p:nvPr/>
        </p:nvSpPr>
        <p:spPr>
          <a:xfrm>
            <a:off x="4905955" y="2071316"/>
            <a:ext cx="6713552" cy="4114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algn="ctr">
              <a:lnSpc>
                <a:spcPct val="110000"/>
              </a:lnSpc>
              <a:spcAft>
                <a:spcPts val="600"/>
              </a:spcAft>
            </a:pPr>
            <a:r>
              <a:rPr lang="en-US" sz="2000" b="1" dirty="0" err="1"/>
              <a:t>لماذا</a:t>
            </a:r>
            <a:r>
              <a:rPr lang="en-US" sz="2000" b="1" dirty="0"/>
              <a:t> </a:t>
            </a:r>
            <a:r>
              <a:rPr lang="en-US" sz="2000" b="1" dirty="0" err="1"/>
              <a:t>تعتبر</a:t>
            </a:r>
            <a:r>
              <a:rPr lang="en-US" sz="2000" b="1" dirty="0"/>
              <a:t> </a:t>
            </a:r>
            <a:r>
              <a:rPr lang="en-US" sz="2000" b="1" dirty="0" err="1"/>
              <a:t>فضيلة</a:t>
            </a:r>
            <a:r>
              <a:rPr lang="en-US" sz="2000" b="1" dirty="0"/>
              <a:t> </a:t>
            </a:r>
            <a:r>
              <a:rPr lang="en-US" sz="2000" b="1" dirty="0" err="1"/>
              <a:t>الإيمان</a:t>
            </a:r>
            <a:r>
              <a:rPr lang="en-US" sz="2000" b="1" dirty="0"/>
              <a:t> </a:t>
            </a:r>
            <a:r>
              <a:rPr lang="en-US" sz="2000" b="1" dirty="0" err="1"/>
              <a:t>مهمّة</a:t>
            </a:r>
            <a:r>
              <a:rPr lang="en-US" sz="2000" b="1" dirty="0"/>
              <a:t> </a:t>
            </a:r>
            <a:r>
              <a:rPr lang="en-US" sz="2000" b="1" dirty="0" err="1"/>
              <a:t>في</a:t>
            </a:r>
            <a:r>
              <a:rPr lang="en-US" sz="2000" b="1" dirty="0"/>
              <a:t> </a:t>
            </a:r>
            <a:r>
              <a:rPr lang="en-US" sz="2000" b="1" dirty="0" err="1"/>
              <a:t>حياتنا</a:t>
            </a:r>
            <a:r>
              <a:rPr lang="en-US" sz="2000" b="1" dirty="0"/>
              <a:t> </a:t>
            </a:r>
            <a:r>
              <a:rPr lang="en-US" sz="2000" b="1" dirty="0" err="1"/>
              <a:t>المسيحية</a:t>
            </a:r>
            <a:r>
              <a:rPr lang="en-US" sz="2000" b="1" dirty="0"/>
              <a:t>؟</a:t>
            </a:r>
          </a:p>
          <a:p>
            <a:pPr algn="r" rtl="1">
              <a:lnSpc>
                <a:spcPct val="110000"/>
              </a:lnSpc>
              <a:spcAft>
                <a:spcPts val="600"/>
              </a:spcAft>
            </a:pPr>
            <a:endParaRPr lang="en-US" b="1" dirty="0"/>
          </a:p>
          <a:p>
            <a:pPr indent="-228600" algn="r" rtl="1">
              <a:lnSpc>
                <a:spcPct val="11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dirty="0" err="1"/>
              <a:t>أساس</a:t>
            </a:r>
            <a:r>
              <a:rPr lang="en-US" dirty="0"/>
              <a:t> </a:t>
            </a:r>
            <a:r>
              <a:rPr lang="en-US" dirty="0" err="1"/>
              <a:t>العلاقة</a:t>
            </a:r>
            <a:r>
              <a:rPr lang="en-US" dirty="0"/>
              <a:t> </a:t>
            </a:r>
            <a:r>
              <a:rPr lang="en-US" dirty="0" err="1"/>
              <a:t>مع</a:t>
            </a:r>
            <a:r>
              <a:rPr lang="en-US" dirty="0"/>
              <a:t> </a:t>
            </a:r>
            <a:r>
              <a:rPr lang="en-US" dirty="0" err="1"/>
              <a:t>الله</a:t>
            </a:r>
            <a:r>
              <a:rPr lang="en-US" dirty="0"/>
              <a:t>: </a:t>
            </a:r>
            <a:r>
              <a:rPr lang="en-US" dirty="0" err="1"/>
              <a:t>بدونه</a:t>
            </a:r>
            <a:r>
              <a:rPr lang="en-US" dirty="0"/>
              <a:t> </a:t>
            </a:r>
            <a:r>
              <a:rPr lang="en-US" dirty="0" err="1"/>
              <a:t>لا</a:t>
            </a:r>
            <a:r>
              <a:rPr lang="en-US" dirty="0"/>
              <a:t> </a:t>
            </a:r>
            <a:r>
              <a:rPr lang="en-US" dirty="0" err="1"/>
              <a:t>يمكن</a:t>
            </a:r>
            <a:r>
              <a:rPr lang="en-US" dirty="0"/>
              <a:t> </a:t>
            </a:r>
            <a:r>
              <a:rPr lang="en-US" dirty="0" err="1"/>
              <a:t>أن</a:t>
            </a:r>
            <a:r>
              <a:rPr lang="en-US" dirty="0"/>
              <a:t> </a:t>
            </a:r>
            <a:r>
              <a:rPr lang="en-US" dirty="0" err="1"/>
              <a:t>نعرف</a:t>
            </a:r>
            <a:r>
              <a:rPr lang="en-US" dirty="0"/>
              <a:t> </a:t>
            </a:r>
            <a:r>
              <a:rPr lang="en-US" dirty="0" err="1"/>
              <a:t>الله</a:t>
            </a:r>
            <a:r>
              <a:rPr lang="en-US" dirty="0"/>
              <a:t> </a:t>
            </a:r>
            <a:r>
              <a:rPr lang="en-US" dirty="0" err="1"/>
              <a:t>أو</a:t>
            </a:r>
            <a:r>
              <a:rPr lang="en-US" dirty="0"/>
              <a:t> </a:t>
            </a:r>
            <a:r>
              <a:rPr lang="en-US" dirty="0" err="1"/>
              <a:t>نثق</a:t>
            </a:r>
            <a:r>
              <a:rPr lang="en-US" dirty="0"/>
              <a:t> </a:t>
            </a:r>
            <a:r>
              <a:rPr lang="en-US" dirty="0" err="1"/>
              <a:t>بوعوده</a:t>
            </a:r>
            <a:r>
              <a:rPr lang="en-US" dirty="0"/>
              <a:t>.</a:t>
            </a:r>
          </a:p>
          <a:p>
            <a:pPr indent="-228600" algn="r" rtl="1">
              <a:lnSpc>
                <a:spcPct val="11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dirty="0" err="1"/>
              <a:t>النور</a:t>
            </a:r>
            <a:r>
              <a:rPr lang="en-US" dirty="0"/>
              <a:t> </a:t>
            </a:r>
            <a:r>
              <a:rPr lang="en-US" dirty="0" err="1"/>
              <a:t>الذي</a:t>
            </a:r>
            <a:r>
              <a:rPr lang="en-US" dirty="0"/>
              <a:t> </a:t>
            </a:r>
            <a:r>
              <a:rPr lang="en-US" dirty="0" err="1"/>
              <a:t>يوجّه</a:t>
            </a:r>
            <a:r>
              <a:rPr lang="en-US" dirty="0"/>
              <a:t> </a:t>
            </a:r>
            <a:r>
              <a:rPr lang="en-US" dirty="0" err="1"/>
              <a:t>قراراتنا</a:t>
            </a:r>
            <a:r>
              <a:rPr lang="en-US" dirty="0"/>
              <a:t>: </a:t>
            </a:r>
            <a:r>
              <a:rPr lang="en-US" dirty="0" err="1"/>
              <a:t>يساعدنا</a:t>
            </a:r>
            <a:r>
              <a:rPr lang="en-US" dirty="0"/>
              <a:t> </a:t>
            </a:r>
            <a:r>
              <a:rPr lang="en-US" dirty="0" err="1"/>
              <a:t>أن</a:t>
            </a:r>
            <a:r>
              <a:rPr lang="en-US" dirty="0"/>
              <a:t> </a:t>
            </a:r>
            <a:r>
              <a:rPr lang="en-US" dirty="0" err="1"/>
              <a:t>نعيش</a:t>
            </a:r>
            <a:r>
              <a:rPr lang="en-US" dirty="0"/>
              <a:t> </a:t>
            </a:r>
            <a:r>
              <a:rPr lang="en-US" dirty="0" err="1"/>
              <a:t>حسب</a:t>
            </a:r>
            <a:r>
              <a:rPr lang="en-US" dirty="0"/>
              <a:t> </a:t>
            </a:r>
            <a:r>
              <a:rPr lang="en-US" dirty="0" err="1"/>
              <a:t>تعاليم</a:t>
            </a:r>
            <a:r>
              <a:rPr lang="en-US" dirty="0"/>
              <a:t> </a:t>
            </a:r>
            <a:r>
              <a:rPr lang="en-US" dirty="0" err="1"/>
              <a:t>المسيح</a:t>
            </a:r>
            <a:r>
              <a:rPr lang="en-US" dirty="0"/>
              <a:t>.</a:t>
            </a:r>
          </a:p>
          <a:p>
            <a:pPr indent="-228600" algn="r" rtl="1">
              <a:lnSpc>
                <a:spcPct val="11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dirty="0" err="1"/>
              <a:t>مصدر</a:t>
            </a:r>
            <a:r>
              <a:rPr lang="en-US" dirty="0"/>
              <a:t> </a:t>
            </a:r>
            <a:r>
              <a:rPr lang="en-US" dirty="0" err="1"/>
              <a:t>قوة</a:t>
            </a:r>
            <a:r>
              <a:rPr lang="en-US" dirty="0"/>
              <a:t> </a:t>
            </a:r>
            <a:r>
              <a:rPr lang="en-US" dirty="0" err="1"/>
              <a:t>في</a:t>
            </a:r>
            <a:r>
              <a:rPr lang="en-US" dirty="0"/>
              <a:t> </a:t>
            </a:r>
            <a:r>
              <a:rPr lang="en-US" dirty="0" err="1"/>
              <a:t>الصعوبات</a:t>
            </a:r>
            <a:r>
              <a:rPr lang="en-US" dirty="0"/>
              <a:t>: </a:t>
            </a:r>
            <a:r>
              <a:rPr lang="en-US" dirty="0" err="1"/>
              <a:t>يعطينا</a:t>
            </a:r>
            <a:r>
              <a:rPr lang="en-US" dirty="0"/>
              <a:t> </a:t>
            </a:r>
            <a:r>
              <a:rPr lang="en-US" dirty="0" err="1"/>
              <a:t>رجاءً</a:t>
            </a:r>
            <a:r>
              <a:rPr lang="en-US" dirty="0"/>
              <a:t> </a:t>
            </a:r>
            <a:r>
              <a:rPr lang="en-US" dirty="0" err="1"/>
              <a:t>وثقة</a:t>
            </a:r>
            <a:r>
              <a:rPr lang="en-US" dirty="0"/>
              <a:t> </a:t>
            </a:r>
            <a:r>
              <a:rPr lang="en-US" dirty="0" err="1"/>
              <a:t>بأن</a:t>
            </a:r>
            <a:r>
              <a:rPr lang="en-US" dirty="0"/>
              <a:t> </a:t>
            </a:r>
            <a:r>
              <a:rPr lang="en-US" dirty="0" err="1"/>
              <a:t>الله</a:t>
            </a:r>
            <a:r>
              <a:rPr lang="en-US" dirty="0"/>
              <a:t> </a:t>
            </a:r>
            <a:r>
              <a:rPr lang="en-US" dirty="0" err="1"/>
              <a:t>معنا</a:t>
            </a:r>
            <a:r>
              <a:rPr lang="en-US" dirty="0"/>
              <a:t>.</a:t>
            </a:r>
          </a:p>
          <a:p>
            <a:pPr indent="-228600" algn="r" rtl="1">
              <a:lnSpc>
                <a:spcPct val="11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dirty="0" err="1"/>
              <a:t>يحرّكنا</a:t>
            </a:r>
            <a:r>
              <a:rPr lang="en-US" dirty="0"/>
              <a:t> </a:t>
            </a:r>
            <a:r>
              <a:rPr lang="en-US" dirty="0" err="1"/>
              <a:t>إلى</a:t>
            </a:r>
            <a:r>
              <a:rPr lang="en-US" dirty="0"/>
              <a:t> </a:t>
            </a:r>
            <a:r>
              <a:rPr lang="en-US" dirty="0" err="1"/>
              <a:t>المحبّة</a:t>
            </a:r>
            <a:r>
              <a:rPr lang="en-US" dirty="0"/>
              <a:t>: “</a:t>
            </a:r>
            <a:r>
              <a:rPr lang="en-US" dirty="0" err="1"/>
              <a:t>الإيمان</a:t>
            </a:r>
            <a:r>
              <a:rPr lang="en-US" dirty="0"/>
              <a:t> </a:t>
            </a:r>
            <a:r>
              <a:rPr lang="en-US" dirty="0" err="1"/>
              <a:t>العامل</a:t>
            </a:r>
            <a:r>
              <a:rPr lang="en-US" dirty="0"/>
              <a:t> </a:t>
            </a:r>
            <a:r>
              <a:rPr lang="en-US" dirty="0" err="1"/>
              <a:t>بالمحبّة</a:t>
            </a:r>
            <a:r>
              <a:rPr lang="en-US" dirty="0"/>
              <a:t>” </a:t>
            </a:r>
            <a:r>
              <a:rPr lang="en-US" dirty="0" err="1"/>
              <a:t>هو</a:t>
            </a:r>
            <a:r>
              <a:rPr lang="en-US" dirty="0"/>
              <a:t> </a:t>
            </a:r>
            <a:r>
              <a:rPr lang="en-US" dirty="0" err="1"/>
              <a:t>قلب</a:t>
            </a:r>
            <a:r>
              <a:rPr lang="en-US" dirty="0"/>
              <a:t> </a:t>
            </a:r>
            <a:r>
              <a:rPr lang="en-US" dirty="0" err="1"/>
              <a:t>الحياة</a:t>
            </a:r>
            <a:r>
              <a:rPr lang="en-US" dirty="0"/>
              <a:t> </a:t>
            </a:r>
            <a:r>
              <a:rPr lang="en-US" dirty="0" err="1"/>
              <a:t>المسيحية</a:t>
            </a:r>
            <a:r>
              <a:rPr lang="en-US" dirty="0"/>
              <a:t>.</a:t>
            </a:r>
          </a:p>
          <a:p>
            <a:pPr algn="r" rtl="1">
              <a:lnSpc>
                <a:spcPct val="110000"/>
              </a:lnSpc>
              <a:spcAft>
                <a:spcPts val="600"/>
              </a:spcAft>
            </a:pP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6814808"/>
      </p:ext>
    </p:extLst>
  </p:cSld>
  <p:clrMapOvr>
    <a:masterClrMapping/>
  </p:clrMapOvr>
  <p:transition spd="slow">
    <p:push dir="u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5" name="Rectangle 7174">
            <a:extLst>
              <a:ext uri="{FF2B5EF4-FFF2-40B4-BE49-F238E27FC236}">
                <a16:creationId xmlns:a16="http://schemas.microsoft.com/office/drawing/2014/main" id="{EBDD1931-9E86-4402-9A68-33A2D9EFB1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38199" y="1709928"/>
            <a:ext cx="10515600" cy="27432"/>
          </a:xfrm>
          <a:custGeom>
            <a:avLst/>
            <a:gdLst>
              <a:gd name="connsiteX0" fmla="*/ 0 w 10515600"/>
              <a:gd name="connsiteY0" fmla="*/ 0 h 27432"/>
              <a:gd name="connsiteX1" fmla="*/ 446913 w 10515600"/>
              <a:gd name="connsiteY1" fmla="*/ 0 h 27432"/>
              <a:gd name="connsiteX2" fmla="*/ 1104138 w 10515600"/>
              <a:gd name="connsiteY2" fmla="*/ 0 h 27432"/>
              <a:gd name="connsiteX3" fmla="*/ 1866519 w 10515600"/>
              <a:gd name="connsiteY3" fmla="*/ 0 h 27432"/>
              <a:gd name="connsiteX4" fmla="*/ 2208276 w 10515600"/>
              <a:gd name="connsiteY4" fmla="*/ 0 h 27432"/>
              <a:gd name="connsiteX5" fmla="*/ 2550033 w 10515600"/>
              <a:gd name="connsiteY5" fmla="*/ 0 h 27432"/>
              <a:gd name="connsiteX6" fmla="*/ 3417570 w 10515600"/>
              <a:gd name="connsiteY6" fmla="*/ 0 h 27432"/>
              <a:gd name="connsiteX7" fmla="*/ 4074795 w 10515600"/>
              <a:gd name="connsiteY7" fmla="*/ 0 h 27432"/>
              <a:gd name="connsiteX8" fmla="*/ 4416552 w 10515600"/>
              <a:gd name="connsiteY8" fmla="*/ 0 h 27432"/>
              <a:gd name="connsiteX9" fmla="*/ 5073777 w 10515600"/>
              <a:gd name="connsiteY9" fmla="*/ 0 h 27432"/>
              <a:gd name="connsiteX10" fmla="*/ 5941314 w 10515600"/>
              <a:gd name="connsiteY10" fmla="*/ 0 h 27432"/>
              <a:gd name="connsiteX11" fmla="*/ 6493383 w 10515600"/>
              <a:gd name="connsiteY11" fmla="*/ 0 h 27432"/>
              <a:gd name="connsiteX12" fmla="*/ 7045452 w 10515600"/>
              <a:gd name="connsiteY12" fmla="*/ 0 h 27432"/>
              <a:gd name="connsiteX13" fmla="*/ 7702677 w 10515600"/>
              <a:gd name="connsiteY13" fmla="*/ 0 h 27432"/>
              <a:gd name="connsiteX14" fmla="*/ 8465058 w 10515600"/>
              <a:gd name="connsiteY14" fmla="*/ 0 h 27432"/>
              <a:gd name="connsiteX15" fmla="*/ 9227439 w 10515600"/>
              <a:gd name="connsiteY15" fmla="*/ 0 h 27432"/>
              <a:gd name="connsiteX16" fmla="*/ 10515600 w 10515600"/>
              <a:gd name="connsiteY16" fmla="*/ 0 h 27432"/>
              <a:gd name="connsiteX17" fmla="*/ 10515600 w 10515600"/>
              <a:gd name="connsiteY17" fmla="*/ 27432 h 27432"/>
              <a:gd name="connsiteX18" fmla="*/ 10068687 w 10515600"/>
              <a:gd name="connsiteY18" fmla="*/ 27432 h 27432"/>
              <a:gd name="connsiteX19" fmla="*/ 9201150 w 10515600"/>
              <a:gd name="connsiteY19" fmla="*/ 27432 h 27432"/>
              <a:gd name="connsiteX20" fmla="*/ 8543925 w 10515600"/>
              <a:gd name="connsiteY20" fmla="*/ 27432 h 27432"/>
              <a:gd name="connsiteX21" fmla="*/ 8202168 w 10515600"/>
              <a:gd name="connsiteY21" fmla="*/ 27432 h 27432"/>
              <a:gd name="connsiteX22" fmla="*/ 7544943 w 10515600"/>
              <a:gd name="connsiteY22" fmla="*/ 27432 h 27432"/>
              <a:gd name="connsiteX23" fmla="*/ 6992874 w 10515600"/>
              <a:gd name="connsiteY23" fmla="*/ 27432 h 27432"/>
              <a:gd name="connsiteX24" fmla="*/ 6440805 w 10515600"/>
              <a:gd name="connsiteY24" fmla="*/ 27432 h 27432"/>
              <a:gd name="connsiteX25" fmla="*/ 5888736 w 10515600"/>
              <a:gd name="connsiteY25" fmla="*/ 27432 h 27432"/>
              <a:gd name="connsiteX26" fmla="*/ 5336667 w 10515600"/>
              <a:gd name="connsiteY26" fmla="*/ 27432 h 27432"/>
              <a:gd name="connsiteX27" fmla="*/ 4574286 w 10515600"/>
              <a:gd name="connsiteY27" fmla="*/ 27432 h 27432"/>
              <a:gd name="connsiteX28" fmla="*/ 3917061 w 10515600"/>
              <a:gd name="connsiteY28" fmla="*/ 27432 h 27432"/>
              <a:gd name="connsiteX29" fmla="*/ 3575304 w 10515600"/>
              <a:gd name="connsiteY29" fmla="*/ 27432 h 27432"/>
              <a:gd name="connsiteX30" fmla="*/ 3023235 w 10515600"/>
              <a:gd name="connsiteY30" fmla="*/ 27432 h 27432"/>
              <a:gd name="connsiteX31" fmla="*/ 2260854 w 10515600"/>
              <a:gd name="connsiteY31" fmla="*/ 27432 h 27432"/>
              <a:gd name="connsiteX32" fmla="*/ 1813941 w 10515600"/>
              <a:gd name="connsiteY32" fmla="*/ 27432 h 27432"/>
              <a:gd name="connsiteX33" fmla="*/ 946404 w 10515600"/>
              <a:gd name="connsiteY33" fmla="*/ 27432 h 27432"/>
              <a:gd name="connsiteX34" fmla="*/ 0 w 10515600"/>
              <a:gd name="connsiteY34" fmla="*/ 27432 h 27432"/>
              <a:gd name="connsiteX35" fmla="*/ 0 w 10515600"/>
              <a:gd name="connsiteY35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515600" h="27432" fill="none" extrusionOk="0">
                <a:moveTo>
                  <a:pt x="0" y="0"/>
                </a:moveTo>
                <a:cubicBezTo>
                  <a:pt x="119693" y="-14343"/>
                  <a:pt x="253007" y="-7583"/>
                  <a:pt x="446913" y="0"/>
                </a:cubicBezTo>
                <a:cubicBezTo>
                  <a:pt x="640819" y="7583"/>
                  <a:pt x="841419" y="-7067"/>
                  <a:pt x="1104138" y="0"/>
                </a:cubicBezTo>
                <a:cubicBezTo>
                  <a:pt x="1366858" y="7067"/>
                  <a:pt x="1495525" y="1255"/>
                  <a:pt x="1866519" y="0"/>
                </a:cubicBezTo>
                <a:cubicBezTo>
                  <a:pt x="2237513" y="-1255"/>
                  <a:pt x="2043820" y="12003"/>
                  <a:pt x="2208276" y="0"/>
                </a:cubicBezTo>
                <a:cubicBezTo>
                  <a:pt x="2372732" y="-12003"/>
                  <a:pt x="2419452" y="9887"/>
                  <a:pt x="2550033" y="0"/>
                </a:cubicBezTo>
                <a:cubicBezTo>
                  <a:pt x="2680614" y="-9887"/>
                  <a:pt x="3098156" y="3827"/>
                  <a:pt x="3417570" y="0"/>
                </a:cubicBezTo>
                <a:cubicBezTo>
                  <a:pt x="3736984" y="-3827"/>
                  <a:pt x="3916040" y="-6233"/>
                  <a:pt x="4074795" y="0"/>
                </a:cubicBezTo>
                <a:cubicBezTo>
                  <a:pt x="4233551" y="6233"/>
                  <a:pt x="4279253" y="5661"/>
                  <a:pt x="4416552" y="0"/>
                </a:cubicBezTo>
                <a:cubicBezTo>
                  <a:pt x="4553851" y="-5661"/>
                  <a:pt x="4915758" y="26022"/>
                  <a:pt x="5073777" y="0"/>
                </a:cubicBezTo>
                <a:cubicBezTo>
                  <a:pt x="5231797" y="-26022"/>
                  <a:pt x="5612089" y="32230"/>
                  <a:pt x="5941314" y="0"/>
                </a:cubicBezTo>
                <a:cubicBezTo>
                  <a:pt x="6270539" y="-32230"/>
                  <a:pt x="6313600" y="3064"/>
                  <a:pt x="6493383" y="0"/>
                </a:cubicBezTo>
                <a:cubicBezTo>
                  <a:pt x="6673166" y="-3064"/>
                  <a:pt x="6902474" y="-21096"/>
                  <a:pt x="7045452" y="0"/>
                </a:cubicBezTo>
                <a:cubicBezTo>
                  <a:pt x="7188430" y="21096"/>
                  <a:pt x="7478162" y="17386"/>
                  <a:pt x="7702677" y="0"/>
                </a:cubicBezTo>
                <a:cubicBezTo>
                  <a:pt x="7927192" y="-17386"/>
                  <a:pt x="8295683" y="-35143"/>
                  <a:pt x="8465058" y="0"/>
                </a:cubicBezTo>
                <a:cubicBezTo>
                  <a:pt x="8634433" y="35143"/>
                  <a:pt x="8927835" y="4103"/>
                  <a:pt x="9227439" y="0"/>
                </a:cubicBezTo>
                <a:cubicBezTo>
                  <a:pt x="9527043" y="-4103"/>
                  <a:pt x="10105355" y="-17535"/>
                  <a:pt x="10515600" y="0"/>
                </a:cubicBezTo>
                <a:cubicBezTo>
                  <a:pt x="10515789" y="12323"/>
                  <a:pt x="10515633" y="14639"/>
                  <a:pt x="10515600" y="27432"/>
                </a:cubicBezTo>
                <a:cubicBezTo>
                  <a:pt x="10343646" y="15282"/>
                  <a:pt x="10223667" y="31057"/>
                  <a:pt x="10068687" y="27432"/>
                </a:cubicBezTo>
                <a:cubicBezTo>
                  <a:pt x="9913707" y="23807"/>
                  <a:pt x="9512455" y="4101"/>
                  <a:pt x="9201150" y="27432"/>
                </a:cubicBezTo>
                <a:cubicBezTo>
                  <a:pt x="8889845" y="50763"/>
                  <a:pt x="8866277" y="3158"/>
                  <a:pt x="8543925" y="27432"/>
                </a:cubicBezTo>
                <a:cubicBezTo>
                  <a:pt x="8221573" y="51706"/>
                  <a:pt x="8288348" y="37286"/>
                  <a:pt x="8202168" y="27432"/>
                </a:cubicBezTo>
                <a:cubicBezTo>
                  <a:pt x="8115988" y="17578"/>
                  <a:pt x="7797033" y="6631"/>
                  <a:pt x="7544943" y="27432"/>
                </a:cubicBezTo>
                <a:cubicBezTo>
                  <a:pt x="7292854" y="48233"/>
                  <a:pt x="7108060" y="41767"/>
                  <a:pt x="6992874" y="27432"/>
                </a:cubicBezTo>
                <a:cubicBezTo>
                  <a:pt x="6877688" y="13097"/>
                  <a:pt x="6668930" y="7947"/>
                  <a:pt x="6440805" y="27432"/>
                </a:cubicBezTo>
                <a:cubicBezTo>
                  <a:pt x="6212680" y="46917"/>
                  <a:pt x="6027476" y="35225"/>
                  <a:pt x="5888736" y="27432"/>
                </a:cubicBezTo>
                <a:cubicBezTo>
                  <a:pt x="5749996" y="19639"/>
                  <a:pt x="5574559" y="43627"/>
                  <a:pt x="5336667" y="27432"/>
                </a:cubicBezTo>
                <a:cubicBezTo>
                  <a:pt x="5098775" y="11237"/>
                  <a:pt x="4837534" y="41882"/>
                  <a:pt x="4574286" y="27432"/>
                </a:cubicBezTo>
                <a:cubicBezTo>
                  <a:pt x="4311038" y="12982"/>
                  <a:pt x="4126419" y="26678"/>
                  <a:pt x="3917061" y="27432"/>
                </a:cubicBezTo>
                <a:cubicBezTo>
                  <a:pt x="3707704" y="28186"/>
                  <a:pt x="3657291" y="40087"/>
                  <a:pt x="3575304" y="27432"/>
                </a:cubicBezTo>
                <a:cubicBezTo>
                  <a:pt x="3493317" y="14777"/>
                  <a:pt x="3185226" y="45867"/>
                  <a:pt x="3023235" y="27432"/>
                </a:cubicBezTo>
                <a:cubicBezTo>
                  <a:pt x="2861244" y="8997"/>
                  <a:pt x="2597085" y="35801"/>
                  <a:pt x="2260854" y="27432"/>
                </a:cubicBezTo>
                <a:cubicBezTo>
                  <a:pt x="1924623" y="19063"/>
                  <a:pt x="1996678" y="15705"/>
                  <a:pt x="1813941" y="27432"/>
                </a:cubicBezTo>
                <a:cubicBezTo>
                  <a:pt x="1631204" y="39159"/>
                  <a:pt x="1187542" y="49167"/>
                  <a:pt x="946404" y="27432"/>
                </a:cubicBezTo>
                <a:cubicBezTo>
                  <a:pt x="705266" y="5697"/>
                  <a:pt x="404743" y="28229"/>
                  <a:pt x="0" y="27432"/>
                </a:cubicBezTo>
                <a:cubicBezTo>
                  <a:pt x="244" y="15297"/>
                  <a:pt x="645" y="7129"/>
                  <a:pt x="0" y="0"/>
                </a:cubicBezTo>
                <a:close/>
              </a:path>
              <a:path w="10515600" h="27432" stroke="0" extrusionOk="0">
                <a:moveTo>
                  <a:pt x="0" y="0"/>
                </a:moveTo>
                <a:cubicBezTo>
                  <a:pt x="230793" y="14353"/>
                  <a:pt x="332416" y="21392"/>
                  <a:pt x="552069" y="0"/>
                </a:cubicBezTo>
                <a:cubicBezTo>
                  <a:pt x="771722" y="-21392"/>
                  <a:pt x="761737" y="-14337"/>
                  <a:pt x="893826" y="0"/>
                </a:cubicBezTo>
                <a:cubicBezTo>
                  <a:pt x="1025915" y="14337"/>
                  <a:pt x="1441584" y="-15498"/>
                  <a:pt x="1761363" y="0"/>
                </a:cubicBezTo>
                <a:cubicBezTo>
                  <a:pt x="2081142" y="15498"/>
                  <a:pt x="2111503" y="7278"/>
                  <a:pt x="2313432" y="0"/>
                </a:cubicBezTo>
                <a:cubicBezTo>
                  <a:pt x="2515361" y="-7278"/>
                  <a:pt x="2743584" y="-17845"/>
                  <a:pt x="2865501" y="0"/>
                </a:cubicBezTo>
                <a:cubicBezTo>
                  <a:pt x="2987418" y="17845"/>
                  <a:pt x="3345183" y="8208"/>
                  <a:pt x="3733038" y="0"/>
                </a:cubicBezTo>
                <a:cubicBezTo>
                  <a:pt x="4120893" y="-8208"/>
                  <a:pt x="4009066" y="-3159"/>
                  <a:pt x="4179951" y="0"/>
                </a:cubicBezTo>
                <a:cubicBezTo>
                  <a:pt x="4350836" y="3159"/>
                  <a:pt x="4735020" y="17517"/>
                  <a:pt x="5047488" y="0"/>
                </a:cubicBezTo>
                <a:cubicBezTo>
                  <a:pt x="5359956" y="-17517"/>
                  <a:pt x="5662148" y="-17777"/>
                  <a:pt x="5915025" y="0"/>
                </a:cubicBezTo>
                <a:cubicBezTo>
                  <a:pt x="6167902" y="17777"/>
                  <a:pt x="6308797" y="30350"/>
                  <a:pt x="6572250" y="0"/>
                </a:cubicBezTo>
                <a:cubicBezTo>
                  <a:pt x="6835703" y="-30350"/>
                  <a:pt x="7107419" y="-9627"/>
                  <a:pt x="7439787" y="0"/>
                </a:cubicBezTo>
                <a:cubicBezTo>
                  <a:pt x="7772155" y="9627"/>
                  <a:pt x="7844034" y="-9098"/>
                  <a:pt x="7991856" y="0"/>
                </a:cubicBezTo>
                <a:cubicBezTo>
                  <a:pt x="8139678" y="9098"/>
                  <a:pt x="8289889" y="-20239"/>
                  <a:pt x="8543925" y="0"/>
                </a:cubicBezTo>
                <a:cubicBezTo>
                  <a:pt x="8797961" y="20239"/>
                  <a:pt x="8994198" y="29575"/>
                  <a:pt x="9306306" y="0"/>
                </a:cubicBezTo>
                <a:cubicBezTo>
                  <a:pt x="9618414" y="-29575"/>
                  <a:pt x="9739118" y="-23835"/>
                  <a:pt x="9858375" y="0"/>
                </a:cubicBezTo>
                <a:cubicBezTo>
                  <a:pt x="9977632" y="23835"/>
                  <a:pt x="10370488" y="-4069"/>
                  <a:pt x="10515600" y="0"/>
                </a:cubicBezTo>
                <a:cubicBezTo>
                  <a:pt x="10515650" y="5798"/>
                  <a:pt x="10515903" y="19375"/>
                  <a:pt x="10515600" y="27432"/>
                </a:cubicBezTo>
                <a:cubicBezTo>
                  <a:pt x="10304538" y="42307"/>
                  <a:pt x="10069280" y="3335"/>
                  <a:pt x="9753219" y="27432"/>
                </a:cubicBezTo>
                <a:cubicBezTo>
                  <a:pt x="9437158" y="51529"/>
                  <a:pt x="9488415" y="23852"/>
                  <a:pt x="9411462" y="27432"/>
                </a:cubicBezTo>
                <a:cubicBezTo>
                  <a:pt x="9334509" y="31012"/>
                  <a:pt x="9183755" y="44107"/>
                  <a:pt x="8964549" y="27432"/>
                </a:cubicBezTo>
                <a:cubicBezTo>
                  <a:pt x="8745343" y="10757"/>
                  <a:pt x="8279150" y="61693"/>
                  <a:pt x="8097012" y="27432"/>
                </a:cubicBezTo>
                <a:cubicBezTo>
                  <a:pt x="7914874" y="-6829"/>
                  <a:pt x="7608717" y="59556"/>
                  <a:pt x="7439787" y="27432"/>
                </a:cubicBezTo>
                <a:cubicBezTo>
                  <a:pt x="7270858" y="-4692"/>
                  <a:pt x="7154492" y="27026"/>
                  <a:pt x="6992874" y="27432"/>
                </a:cubicBezTo>
                <a:cubicBezTo>
                  <a:pt x="6831256" y="27838"/>
                  <a:pt x="6536817" y="51174"/>
                  <a:pt x="6335649" y="27432"/>
                </a:cubicBezTo>
                <a:cubicBezTo>
                  <a:pt x="6134481" y="3690"/>
                  <a:pt x="6097824" y="11070"/>
                  <a:pt x="5993892" y="27432"/>
                </a:cubicBezTo>
                <a:cubicBezTo>
                  <a:pt x="5889960" y="43794"/>
                  <a:pt x="5793821" y="34098"/>
                  <a:pt x="5652135" y="27432"/>
                </a:cubicBezTo>
                <a:cubicBezTo>
                  <a:pt x="5510449" y="20766"/>
                  <a:pt x="5168382" y="-3650"/>
                  <a:pt x="4994910" y="27432"/>
                </a:cubicBezTo>
                <a:cubicBezTo>
                  <a:pt x="4821439" y="58514"/>
                  <a:pt x="4653937" y="21362"/>
                  <a:pt x="4547997" y="27432"/>
                </a:cubicBezTo>
                <a:cubicBezTo>
                  <a:pt x="4442057" y="33502"/>
                  <a:pt x="4153363" y="33024"/>
                  <a:pt x="3785616" y="27432"/>
                </a:cubicBezTo>
                <a:cubicBezTo>
                  <a:pt x="3417869" y="21840"/>
                  <a:pt x="3544908" y="29840"/>
                  <a:pt x="3338703" y="27432"/>
                </a:cubicBezTo>
                <a:cubicBezTo>
                  <a:pt x="3132498" y="25024"/>
                  <a:pt x="2782152" y="45947"/>
                  <a:pt x="2576322" y="27432"/>
                </a:cubicBezTo>
                <a:cubicBezTo>
                  <a:pt x="2370492" y="8917"/>
                  <a:pt x="2347214" y="14129"/>
                  <a:pt x="2234565" y="27432"/>
                </a:cubicBezTo>
                <a:cubicBezTo>
                  <a:pt x="2121916" y="40735"/>
                  <a:pt x="1785921" y="49081"/>
                  <a:pt x="1472184" y="27432"/>
                </a:cubicBezTo>
                <a:cubicBezTo>
                  <a:pt x="1158447" y="5783"/>
                  <a:pt x="1203910" y="37937"/>
                  <a:pt x="1025271" y="27432"/>
                </a:cubicBezTo>
                <a:cubicBezTo>
                  <a:pt x="846632" y="16927"/>
                  <a:pt x="846577" y="17996"/>
                  <a:pt x="683514" y="27432"/>
                </a:cubicBezTo>
                <a:cubicBezTo>
                  <a:pt x="520451" y="36868"/>
                  <a:pt x="320799" y="46677"/>
                  <a:pt x="0" y="27432"/>
                </a:cubicBezTo>
                <a:cubicBezTo>
                  <a:pt x="-510" y="19859"/>
                  <a:pt x="-1106" y="11474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 useBgFill="1">
        <p:nvSpPr>
          <p:cNvPr id="7177" name="Rectangle 7176">
            <a:extLst>
              <a:ext uri="{FF2B5EF4-FFF2-40B4-BE49-F238E27FC236}">
                <a16:creationId xmlns:a16="http://schemas.microsoft.com/office/drawing/2014/main" id="{45D37F4E-DDB4-456B-97E0-9937730A03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79" name="Rectangle 6">
            <a:extLst>
              <a:ext uri="{FF2B5EF4-FFF2-40B4-BE49-F238E27FC236}">
                <a16:creationId xmlns:a16="http://schemas.microsoft.com/office/drawing/2014/main" id="{3CE8AF5E-D374-4CF1-90CC-35CF73B81C3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6072" y="1817073"/>
            <a:ext cx="11018520" cy="18288"/>
          </a:xfrm>
          <a:custGeom>
            <a:avLst/>
            <a:gdLst>
              <a:gd name="connsiteX0" fmla="*/ 0 w 11018520"/>
              <a:gd name="connsiteY0" fmla="*/ 0 h 18288"/>
              <a:gd name="connsiteX1" fmla="*/ 468287 w 11018520"/>
              <a:gd name="connsiteY1" fmla="*/ 0 h 18288"/>
              <a:gd name="connsiteX2" fmla="*/ 1156945 w 11018520"/>
              <a:gd name="connsiteY2" fmla="*/ 0 h 18288"/>
              <a:gd name="connsiteX3" fmla="*/ 1955787 w 11018520"/>
              <a:gd name="connsiteY3" fmla="*/ 0 h 18288"/>
              <a:gd name="connsiteX4" fmla="*/ 2313889 w 11018520"/>
              <a:gd name="connsiteY4" fmla="*/ 0 h 18288"/>
              <a:gd name="connsiteX5" fmla="*/ 2671991 w 11018520"/>
              <a:gd name="connsiteY5" fmla="*/ 0 h 18288"/>
              <a:gd name="connsiteX6" fmla="*/ 3581019 w 11018520"/>
              <a:gd name="connsiteY6" fmla="*/ 0 h 18288"/>
              <a:gd name="connsiteX7" fmla="*/ 4269677 w 11018520"/>
              <a:gd name="connsiteY7" fmla="*/ 0 h 18288"/>
              <a:gd name="connsiteX8" fmla="*/ 4627778 w 11018520"/>
              <a:gd name="connsiteY8" fmla="*/ 0 h 18288"/>
              <a:gd name="connsiteX9" fmla="*/ 5316436 w 11018520"/>
              <a:gd name="connsiteY9" fmla="*/ 0 h 18288"/>
              <a:gd name="connsiteX10" fmla="*/ 6225464 w 11018520"/>
              <a:gd name="connsiteY10" fmla="*/ 0 h 18288"/>
              <a:gd name="connsiteX11" fmla="*/ 6803936 w 11018520"/>
              <a:gd name="connsiteY11" fmla="*/ 0 h 18288"/>
              <a:gd name="connsiteX12" fmla="*/ 7382408 w 11018520"/>
              <a:gd name="connsiteY12" fmla="*/ 0 h 18288"/>
              <a:gd name="connsiteX13" fmla="*/ 8071066 w 11018520"/>
              <a:gd name="connsiteY13" fmla="*/ 0 h 18288"/>
              <a:gd name="connsiteX14" fmla="*/ 8869909 w 11018520"/>
              <a:gd name="connsiteY14" fmla="*/ 0 h 18288"/>
              <a:gd name="connsiteX15" fmla="*/ 9668751 w 11018520"/>
              <a:gd name="connsiteY15" fmla="*/ 0 h 18288"/>
              <a:gd name="connsiteX16" fmla="*/ 11018520 w 11018520"/>
              <a:gd name="connsiteY16" fmla="*/ 0 h 18288"/>
              <a:gd name="connsiteX17" fmla="*/ 11018520 w 11018520"/>
              <a:gd name="connsiteY17" fmla="*/ 18288 h 18288"/>
              <a:gd name="connsiteX18" fmla="*/ 10550233 w 11018520"/>
              <a:gd name="connsiteY18" fmla="*/ 18288 h 18288"/>
              <a:gd name="connsiteX19" fmla="*/ 9641205 w 11018520"/>
              <a:gd name="connsiteY19" fmla="*/ 18288 h 18288"/>
              <a:gd name="connsiteX20" fmla="*/ 8952548 w 11018520"/>
              <a:gd name="connsiteY20" fmla="*/ 18288 h 18288"/>
              <a:gd name="connsiteX21" fmla="*/ 8594446 w 11018520"/>
              <a:gd name="connsiteY21" fmla="*/ 18288 h 18288"/>
              <a:gd name="connsiteX22" fmla="*/ 7905788 w 11018520"/>
              <a:gd name="connsiteY22" fmla="*/ 18288 h 18288"/>
              <a:gd name="connsiteX23" fmla="*/ 7327316 w 11018520"/>
              <a:gd name="connsiteY23" fmla="*/ 18288 h 18288"/>
              <a:gd name="connsiteX24" fmla="*/ 6748844 w 11018520"/>
              <a:gd name="connsiteY24" fmla="*/ 18288 h 18288"/>
              <a:gd name="connsiteX25" fmla="*/ 6170371 w 11018520"/>
              <a:gd name="connsiteY25" fmla="*/ 18288 h 18288"/>
              <a:gd name="connsiteX26" fmla="*/ 5591899 w 11018520"/>
              <a:gd name="connsiteY26" fmla="*/ 18288 h 18288"/>
              <a:gd name="connsiteX27" fmla="*/ 4793056 w 11018520"/>
              <a:gd name="connsiteY27" fmla="*/ 18288 h 18288"/>
              <a:gd name="connsiteX28" fmla="*/ 4104399 w 11018520"/>
              <a:gd name="connsiteY28" fmla="*/ 18288 h 18288"/>
              <a:gd name="connsiteX29" fmla="*/ 3746297 w 11018520"/>
              <a:gd name="connsiteY29" fmla="*/ 18288 h 18288"/>
              <a:gd name="connsiteX30" fmla="*/ 3167825 w 11018520"/>
              <a:gd name="connsiteY30" fmla="*/ 18288 h 18288"/>
              <a:gd name="connsiteX31" fmla="*/ 2368982 w 11018520"/>
              <a:gd name="connsiteY31" fmla="*/ 18288 h 18288"/>
              <a:gd name="connsiteX32" fmla="*/ 1900695 w 11018520"/>
              <a:gd name="connsiteY32" fmla="*/ 18288 h 18288"/>
              <a:gd name="connsiteX33" fmla="*/ 991667 w 11018520"/>
              <a:gd name="connsiteY33" fmla="*/ 18288 h 18288"/>
              <a:gd name="connsiteX34" fmla="*/ 0 w 11018520"/>
              <a:gd name="connsiteY34" fmla="*/ 18288 h 18288"/>
              <a:gd name="connsiteX35" fmla="*/ 0 w 11018520"/>
              <a:gd name="connsiteY35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1018520" h="18288" fill="none" extrusionOk="0">
                <a:moveTo>
                  <a:pt x="0" y="0"/>
                </a:moveTo>
                <a:cubicBezTo>
                  <a:pt x="176840" y="19448"/>
                  <a:pt x="369510" y="1686"/>
                  <a:pt x="468287" y="0"/>
                </a:cubicBezTo>
                <a:cubicBezTo>
                  <a:pt x="567064" y="-1686"/>
                  <a:pt x="844925" y="28710"/>
                  <a:pt x="1156945" y="0"/>
                </a:cubicBezTo>
                <a:cubicBezTo>
                  <a:pt x="1468965" y="-28710"/>
                  <a:pt x="1755775" y="35306"/>
                  <a:pt x="1955787" y="0"/>
                </a:cubicBezTo>
                <a:cubicBezTo>
                  <a:pt x="2155799" y="-35306"/>
                  <a:pt x="2224532" y="-16632"/>
                  <a:pt x="2313889" y="0"/>
                </a:cubicBezTo>
                <a:cubicBezTo>
                  <a:pt x="2403246" y="16632"/>
                  <a:pt x="2494050" y="6083"/>
                  <a:pt x="2671991" y="0"/>
                </a:cubicBezTo>
                <a:cubicBezTo>
                  <a:pt x="2849932" y="-6083"/>
                  <a:pt x="3354152" y="34614"/>
                  <a:pt x="3581019" y="0"/>
                </a:cubicBezTo>
                <a:cubicBezTo>
                  <a:pt x="3807886" y="-34614"/>
                  <a:pt x="4022451" y="14254"/>
                  <a:pt x="4269677" y="0"/>
                </a:cubicBezTo>
                <a:cubicBezTo>
                  <a:pt x="4516903" y="-14254"/>
                  <a:pt x="4514495" y="-13291"/>
                  <a:pt x="4627778" y="0"/>
                </a:cubicBezTo>
                <a:cubicBezTo>
                  <a:pt x="4741061" y="13291"/>
                  <a:pt x="5120758" y="-22660"/>
                  <a:pt x="5316436" y="0"/>
                </a:cubicBezTo>
                <a:cubicBezTo>
                  <a:pt x="5512114" y="22660"/>
                  <a:pt x="5812155" y="-9513"/>
                  <a:pt x="6225464" y="0"/>
                </a:cubicBezTo>
                <a:cubicBezTo>
                  <a:pt x="6638773" y="9513"/>
                  <a:pt x="6545417" y="2479"/>
                  <a:pt x="6803936" y="0"/>
                </a:cubicBezTo>
                <a:cubicBezTo>
                  <a:pt x="7062455" y="-2479"/>
                  <a:pt x="7245098" y="-20209"/>
                  <a:pt x="7382408" y="0"/>
                </a:cubicBezTo>
                <a:cubicBezTo>
                  <a:pt x="7519718" y="20209"/>
                  <a:pt x="7801947" y="19736"/>
                  <a:pt x="8071066" y="0"/>
                </a:cubicBezTo>
                <a:cubicBezTo>
                  <a:pt x="8340185" y="-19736"/>
                  <a:pt x="8495312" y="-6666"/>
                  <a:pt x="8869909" y="0"/>
                </a:cubicBezTo>
                <a:cubicBezTo>
                  <a:pt x="9244506" y="6666"/>
                  <a:pt x="9501461" y="-13745"/>
                  <a:pt x="9668751" y="0"/>
                </a:cubicBezTo>
                <a:cubicBezTo>
                  <a:pt x="9836041" y="13745"/>
                  <a:pt x="10607605" y="14143"/>
                  <a:pt x="11018520" y="0"/>
                </a:cubicBezTo>
                <a:cubicBezTo>
                  <a:pt x="11019166" y="4451"/>
                  <a:pt x="11019010" y="9226"/>
                  <a:pt x="11018520" y="18288"/>
                </a:cubicBezTo>
                <a:cubicBezTo>
                  <a:pt x="10834966" y="15274"/>
                  <a:pt x="10754561" y="35250"/>
                  <a:pt x="10550233" y="18288"/>
                </a:cubicBezTo>
                <a:cubicBezTo>
                  <a:pt x="10345905" y="1326"/>
                  <a:pt x="9906342" y="45884"/>
                  <a:pt x="9641205" y="18288"/>
                </a:cubicBezTo>
                <a:cubicBezTo>
                  <a:pt x="9376068" y="-9308"/>
                  <a:pt x="9177188" y="43988"/>
                  <a:pt x="8952548" y="18288"/>
                </a:cubicBezTo>
                <a:cubicBezTo>
                  <a:pt x="8727908" y="-7412"/>
                  <a:pt x="8707007" y="3271"/>
                  <a:pt x="8594446" y="18288"/>
                </a:cubicBezTo>
                <a:cubicBezTo>
                  <a:pt x="8481885" y="33305"/>
                  <a:pt x="8175004" y="35109"/>
                  <a:pt x="7905788" y="18288"/>
                </a:cubicBezTo>
                <a:cubicBezTo>
                  <a:pt x="7636572" y="1467"/>
                  <a:pt x="7535638" y="7399"/>
                  <a:pt x="7327316" y="18288"/>
                </a:cubicBezTo>
                <a:cubicBezTo>
                  <a:pt x="7118994" y="29177"/>
                  <a:pt x="6978247" y="47205"/>
                  <a:pt x="6748844" y="18288"/>
                </a:cubicBezTo>
                <a:cubicBezTo>
                  <a:pt x="6519441" y="-10629"/>
                  <a:pt x="6459241" y="43308"/>
                  <a:pt x="6170371" y="18288"/>
                </a:cubicBezTo>
                <a:cubicBezTo>
                  <a:pt x="5881501" y="-6732"/>
                  <a:pt x="5736201" y="35971"/>
                  <a:pt x="5591899" y="18288"/>
                </a:cubicBezTo>
                <a:cubicBezTo>
                  <a:pt x="5447597" y="605"/>
                  <a:pt x="4990303" y="20409"/>
                  <a:pt x="4793056" y="18288"/>
                </a:cubicBezTo>
                <a:cubicBezTo>
                  <a:pt x="4595809" y="16167"/>
                  <a:pt x="4271723" y="2909"/>
                  <a:pt x="4104399" y="18288"/>
                </a:cubicBezTo>
                <a:cubicBezTo>
                  <a:pt x="3937075" y="33667"/>
                  <a:pt x="3923235" y="10730"/>
                  <a:pt x="3746297" y="18288"/>
                </a:cubicBezTo>
                <a:cubicBezTo>
                  <a:pt x="3569359" y="25846"/>
                  <a:pt x="3351081" y="24702"/>
                  <a:pt x="3167825" y="18288"/>
                </a:cubicBezTo>
                <a:cubicBezTo>
                  <a:pt x="2984569" y="11874"/>
                  <a:pt x="2708033" y="13293"/>
                  <a:pt x="2368982" y="18288"/>
                </a:cubicBezTo>
                <a:cubicBezTo>
                  <a:pt x="2029931" y="23283"/>
                  <a:pt x="2009060" y="37671"/>
                  <a:pt x="1900695" y="18288"/>
                </a:cubicBezTo>
                <a:cubicBezTo>
                  <a:pt x="1792330" y="-1095"/>
                  <a:pt x="1183178" y="9337"/>
                  <a:pt x="991667" y="18288"/>
                </a:cubicBezTo>
                <a:cubicBezTo>
                  <a:pt x="800156" y="27239"/>
                  <a:pt x="375690" y="34110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1018520" h="18288" stroke="0" extrusionOk="0">
                <a:moveTo>
                  <a:pt x="0" y="0"/>
                </a:moveTo>
                <a:cubicBezTo>
                  <a:pt x="266588" y="-23405"/>
                  <a:pt x="350503" y="-27031"/>
                  <a:pt x="578472" y="0"/>
                </a:cubicBezTo>
                <a:cubicBezTo>
                  <a:pt x="806441" y="27031"/>
                  <a:pt x="803976" y="13604"/>
                  <a:pt x="936574" y="0"/>
                </a:cubicBezTo>
                <a:cubicBezTo>
                  <a:pt x="1069172" y="-13604"/>
                  <a:pt x="1661335" y="-31902"/>
                  <a:pt x="1845602" y="0"/>
                </a:cubicBezTo>
                <a:cubicBezTo>
                  <a:pt x="2029869" y="31902"/>
                  <a:pt x="2273452" y="17005"/>
                  <a:pt x="2424074" y="0"/>
                </a:cubicBezTo>
                <a:cubicBezTo>
                  <a:pt x="2574696" y="-17005"/>
                  <a:pt x="2790864" y="-28133"/>
                  <a:pt x="3002547" y="0"/>
                </a:cubicBezTo>
                <a:cubicBezTo>
                  <a:pt x="3214230" y="28133"/>
                  <a:pt x="3605033" y="-14934"/>
                  <a:pt x="3911575" y="0"/>
                </a:cubicBezTo>
                <a:cubicBezTo>
                  <a:pt x="4218117" y="14934"/>
                  <a:pt x="4198004" y="3604"/>
                  <a:pt x="4379862" y="0"/>
                </a:cubicBezTo>
                <a:cubicBezTo>
                  <a:pt x="4561720" y="-3604"/>
                  <a:pt x="4941151" y="-37368"/>
                  <a:pt x="5288890" y="0"/>
                </a:cubicBezTo>
                <a:cubicBezTo>
                  <a:pt x="5636629" y="37368"/>
                  <a:pt x="6011513" y="-33898"/>
                  <a:pt x="6197918" y="0"/>
                </a:cubicBezTo>
                <a:cubicBezTo>
                  <a:pt x="6384323" y="33898"/>
                  <a:pt x="6555799" y="11241"/>
                  <a:pt x="6886575" y="0"/>
                </a:cubicBezTo>
                <a:cubicBezTo>
                  <a:pt x="7217351" y="-11241"/>
                  <a:pt x="7604472" y="-44614"/>
                  <a:pt x="7795603" y="0"/>
                </a:cubicBezTo>
                <a:cubicBezTo>
                  <a:pt x="7986734" y="44614"/>
                  <a:pt x="8098870" y="-11086"/>
                  <a:pt x="8374075" y="0"/>
                </a:cubicBezTo>
                <a:cubicBezTo>
                  <a:pt x="8649280" y="11086"/>
                  <a:pt x="8701749" y="-25020"/>
                  <a:pt x="8952548" y="0"/>
                </a:cubicBezTo>
                <a:cubicBezTo>
                  <a:pt x="9203347" y="25020"/>
                  <a:pt x="9519297" y="4274"/>
                  <a:pt x="9751390" y="0"/>
                </a:cubicBezTo>
                <a:cubicBezTo>
                  <a:pt x="9983483" y="-4274"/>
                  <a:pt x="10169881" y="16480"/>
                  <a:pt x="10329863" y="0"/>
                </a:cubicBezTo>
                <a:cubicBezTo>
                  <a:pt x="10489845" y="-16480"/>
                  <a:pt x="10750941" y="-9727"/>
                  <a:pt x="11018520" y="0"/>
                </a:cubicBezTo>
                <a:cubicBezTo>
                  <a:pt x="11018113" y="8690"/>
                  <a:pt x="11018366" y="14141"/>
                  <a:pt x="11018520" y="18288"/>
                </a:cubicBezTo>
                <a:cubicBezTo>
                  <a:pt x="10841176" y="-3597"/>
                  <a:pt x="10399304" y="41504"/>
                  <a:pt x="10219677" y="18288"/>
                </a:cubicBezTo>
                <a:cubicBezTo>
                  <a:pt x="10040050" y="-4928"/>
                  <a:pt x="10030762" y="16144"/>
                  <a:pt x="9861575" y="18288"/>
                </a:cubicBezTo>
                <a:cubicBezTo>
                  <a:pt x="9692388" y="20432"/>
                  <a:pt x="9529439" y="40380"/>
                  <a:pt x="9393288" y="18288"/>
                </a:cubicBezTo>
                <a:cubicBezTo>
                  <a:pt x="9257137" y="-3804"/>
                  <a:pt x="8825003" y="25592"/>
                  <a:pt x="8484260" y="18288"/>
                </a:cubicBezTo>
                <a:cubicBezTo>
                  <a:pt x="8143517" y="10984"/>
                  <a:pt x="8082894" y="45968"/>
                  <a:pt x="7795603" y="18288"/>
                </a:cubicBezTo>
                <a:cubicBezTo>
                  <a:pt x="7508312" y="-9392"/>
                  <a:pt x="7466074" y="19486"/>
                  <a:pt x="7327316" y="18288"/>
                </a:cubicBezTo>
                <a:cubicBezTo>
                  <a:pt x="7188558" y="17090"/>
                  <a:pt x="6869645" y="4657"/>
                  <a:pt x="6638658" y="18288"/>
                </a:cubicBezTo>
                <a:cubicBezTo>
                  <a:pt x="6407671" y="31919"/>
                  <a:pt x="6359238" y="35967"/>
                  <a:pt x="6280556" y="18288"/>
                </a:cubicBezTo>
                <a:cubicBezTo>
                  <a:pt x="6201874" y="609"/>
                  <a:pt x="6041216" y="22404"/>
                  <a:pt x="5922455" y="18288"/>
                </a:cubicBezTo>
                <a:cubicBezTo>
                  <a:pt x="5803694" y="14172"/>
                  <a:pt x="5555521" y="48848"/>
                  <a:pt x="5233797" y="18288"/>
                </a:cubicBezTo>
                <a:cubicBezTo>
                  <a:pt x="4912073" y="-12272"/>
                  <a:pt x="4986440" y="-2740"/>
                  <a:pt x="4765510" y="18288"/>
                </a:cubicBezTo>
                <a:cubicBezTo>
                  <a:pt x="4544580" y="39316"/>
                  <a:pt x="4177715" y="18248"/>
                  <a:pt x="3966667" y="18288"/>
                </a:cubicBezTo>
                <a:cubicBezTo>
                  <a:pt x="3755619" y="18328"/>
                  <a:pt x="3664519" y="22387"/>
                  <a:pt x="3498380" y="18288"/>
                </a:cubicBezTo>
                <a:cubicBezTo>
                  <a:pt x="3332241" y="14189"/>
                  <a:pt x="3065858" y="-7524"/>
                  <a:pt x="2699537" y="18288"/>
                </a:cubicBezTo>
                <a:cubicBezTo>
                  <a:pt x="2333216" y="44100"/>
                  <a:pt x="2505666" y="4650"/>
                  <a:pt x="2341436" y="18288"/>
                </a:cubicBezTo>
                <a:cubicBezTo>
                  <a:pt x="2177206" y="31926"/>
                  <a:pt x="1790164" y="19880"/>
                  <a:pt x="1542593" y="18288"/>
                </a:cubicBezTo>
                <a:cubicBezTo>
                  <a:pt x="1295022" y="16696"/>
                  <a:pt x="1218012" y="39325"/>
                  <a:pt x="1074306" y="18288"/>
                </a:cubicBezTo>
                <a:cubicBezTo>
                  <a:pt x="930600" y="-2749"/>
                  <a:pt x="797266" y="24589"/>
                  <a:pt x="716204" y="18288"/>
                </a:cubicBezTo>
                <a:cubicBezTo>
                  <a:pt x="635142" y="11987"/>
                  <a:pt x="344503" y="41396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rgbClr val="DDB981"/>
          </a:solidFill>
          <a:ln w="38100" cap="rnd">
            <a:solidFill>
              <a:srgbClr val="DDB98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3780929-DB24-BA4B-7774-D8ED476C0D55}"/>
              </a:ext>
            </a:extLst>
          </p:cNvPr>
          <p:cNvSpPr txBox="1"/>
          <p:nvPr/>
        </p:nvSpPr>
        <p:spPr>
          <a:xfrm>
            <a:off x="572493" y="2071316"/>
            <a:ext cx="6713552" cy="411917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marR="0" algn="ctr">
              <a:lnSpc>
                <a:spcPct val="110000"/>
              </a:lnSpc>
              <a:spcAft>
                <a:spcPts val="800"/>
              </a:spcAft>
            </a:pPr>
            <a:r>
              <a:rPr lang="en-US" sz="2000" b="1" dirty="0" err="1">
                <a:effectLst/>
              </a:rPr>
              <a:t>كيف</a:t>
            </a:r>
            <a:r>
              <a:rPr lang="en-US" sz="2000" b="1" dirty="0">
                <a:effectLst/>
              </a:rPr>
              <a:t> </a:t>
            </a:r>
            <a:r>
              <a:rPr lang="en-US" sz="2000" b="1" dirty="0" err="1">
                <a:effectLst/>
              </a:rPr>
              <a:t>أعيش</a:t>
            </a:r>
            <a:r>
              <a:rPr lang="en-US" sz="2000" b="1" dirty="0">
                <a:effectLst/>
              </a:rPr>
              <a:t> </a:t>
            </a:r>
            <a:r>
              <a:rPr lang="en-US" sz="2000" b="1" dirty="0" err="1">
                <a:effectLst/>
              </a:rPr>
              <a:t>الإيمان</a:t>
            </a:r>
            <a:r>
              <a:rPr lang="en-US" sz="2000" b="1" dirty="0">
                <a:effectLst/>
              </a:rPr>
              <a:t> </a:t>
            </a:r>
            <a:r>
              <a:rPr lang="en-US" sz="2000" b="1" dirty="0" err="1">
                <a:effectLst/>
              </a:rPr>
              <a:t>يومياً</a:t>
            </a:r>
            <a:r>
              <a:rPr lang="en-US" sz="2000" b="1" dirty="0">
                <a:effectLst/>
              </a:rPr>
              <a:t>؟</a:t>
            </a:r>
            <a:endParaRPr lang="ar-JO" sz="2000" b="1" dirty="0">
              <a:effectLst/>
            </a:endParaRPr>
          </a:p>
          <a:p>
            <a:pPr marR="0" algn="r" rtl="1">
              <a:lnSpc>
                <a:spcPct val="110000"/>
              </a:lnSpc>
              <a:spcAft>
                <a:spcPts val="800"/>
              </a:spcAft>
            </a:pPr>
            <a:endParaRPr lang="en-US" dirty="0">
              <a:effectLst/>
            </a:endParaRPr>
          </a:p>
          <a:p>
            <a:pPr marL="342900" marR="0" lvl="0" indent="-228600" algn="r" rtl="1">
              <a:lnSpc>
                <a:spcPct val="110000"/>
              </a:lnSpc>
              <a:spcAft>
                <a:spcPts val="800"/>
              </a:spcAft>
              <a:buSzPts val="1000"/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US" dirty="0" err="1">
                <a:effectLst/>
              </a:rPr>
              <a:t>أصلّي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كل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يوم</a:t>
            </a:r>
            <a:r>
              <a:rPr lang="en-US" dirty="0">
                <a:effectLst/>
              </a:rPr>
              <a:t>.</a:t>
            </a:r>
          </a:p>
          <a:p>
            <a:pPr marL="342900" marR="0" lvl="0" indent="-228600" algn="r" rtl="1">
              <a:lnSpc>
                <a:spcPct val="110000"/>
              </a:lnSpc>
              <a:spcAft>
                <a:spcPts val="800"/>
              </a:spcAft>
              <a:buSzPts val="1000"/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US" dirty="0" err="1">
                <a:effectLst/>
              </a:rPr>
              <a:t>أطلب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من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الله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القوة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في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الصعوبات</a:t>
            </a:r>
            <a:r>
              <a:rPr lang="en-US" dirty="0">
                <a:effectLst/>
              </a:rPr>
              <a:t>.</a:t>
            </a:r>
          </a:p>
          <a:p>
            <a:pPr marL="342900" marR="0" lvl="0" indent="-228600" algn="r" rtl="1">
              <a:lnSpc>
                <a:spcPct val="110000"/>
              </a:lnSpc>
              <a:spcAft>
                <a:spcPts val="800"/>
              </a:spcAft>
              <a:buSzPts val="1000"/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US" dirty="0" err="1">
                <a:effectLst/>
              </a:rPr>
              <a:t>أقرأ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الإنجيل</a:t>
            </a:r>
            <a:r>
              <a:rPr lang="en-US" dirty="0">
                <a:effectLst/>
              </a:rPr>
              <a:t>.</a:t>
            </a:r>
          </a:p>
          <a:p>
            <a:pPr marL="342900" marR="0" lvl="0" indent="-228600" algn="r" rtl="1">
              <a:lnSpc>
                <a:spcPct val="110000"/>
              </a:lnSpc>
              <a:spcAft>
                <a:spcPts val="800"/>
              </a:spcAft>
              <a:buSzPts val="1000"/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US" dirty="0" err="1">
                <a:effectLst/>
              </a:rPr>
              <a:t>أثق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بالله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في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كل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الظروف</a:t>
            </a:r>
            <a:r>
              <a:rPr lang="en-US" dirty="0">
                <a:effectLst/>
              </a:rPr>
              <a:t>.</a:t>
            </a:r>
          </a:p>
          <a:p>
            <a:pPr marL="285750" indent="-228600" algn="r" rtl="1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US" dirty="0" err="1">
                <a:effectLst/>
              </a:rPr>
              <a:t>أساعد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الآخرين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بمحبة</a:t>
            </a:r>
            <a:endParaRPr lang="en-US" dirty="0"/>
          </a:p>
        </p:txBody>
      </p:sp>
      <p:pic>
        <p:nvPicPr>
          <p:cNvPr id="7170" name="Picture 2" descr="‫الحماس لسيادة الله، الجزء ٢ - ائتلاف الإنجيل‬‎">
            <a:extLst>
              <a:ext uri="{FF2B5EF4-FFF2-40B4-BE49-F238E27FC236}">
                <a16:creationId xmlns:a16="http://schemas.microsoft.com/office/drawing/2014/main" id="{9B4FA0C3-1377-51AE-E3DA-18A6BB58E04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757" r="28221" b="-1"/>
          <a:stretch>
            <a:fillRect/>
          </a:stretch>
        </p:blipFill>
        <p:spPr bwMode="auto">
          <a:xfrm>
            <a:off x="7675658" y="2093976"/>
            <a:ext cx="3941064" cy="40965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18834415"/>
      </p:ext>
    </p:extLst>
  </p:cSld>
  <p:clrMapOvr>
    <a:masterClrMapping/>
  </p:clrMapOvr>
  <p:transition spd="slow">
    <p:push dir="u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9" name="Rectangle 8198">
            <a:extLst>
              <a:ext uri="{FF2B5EF4-FFF2-40B4-BE49-F238E27FC236}">
                <a16:creationId xmlns:a16="http://schemas.microsoft.com/office/drawing/2014/main" id="{EBDD1931-9E86-4402-9A68-33A2D9EFB1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38199" y="1709928"/>
            <a:ext cx="10515600" cy="27432"/>
          </a:xfrm>
          <a:custGeom>
            <a:avLst/>
            <a:gdLst>
              <a:gd name="connsiteX0" fmla="*/ 0 w 10515600"/>
              <a:gd name="connsiteY0" fmla="*/ 0 h 27432"/>
              <a:gd name="connsiteX1" fmla="*/ 446913 w 10515600"/>
              <a:gd name="connsiteY1" fmla="*/ 0 h 27432"/>
              <a:gd name="connsiteX2" fmla="*/ 1104138 w 10515600"/>
              <a:gd name="connsiteY2" fmla="*/ 0 h 27432"/>
              <a:gd name="connsiteX3" fmla="*/ 1866519 w 10515600"/>
              <a:gd name="connsiteY3" fmla="*/ 0 h 27432"/>
              <a:gd name="connsiteX4" fmla="*/ 2208276 w 10515600"/>
              <a:gd name="connsiteY4" fmla="*/ 0 h 27432"/>
              <a:gd name="connsiteX5" fmla="*/ 2550033 w 10515600"/>
              <a:gd name="connsiteY5" fmla="*/ 0 h 27432"/>
              <a:gd name="connsiteX6" fmla="*/ 3417570 w 10515600"/>
              <a:gd name="connsiteY6" fmla="*/ 0 h 27432"/>
              <a:gd name="connsiteX7" fmla="*/ 4074795 w 10515600"/>
              <a:gd name="connsiteY7" fmla="*/ 0 h 27432"/>
              <a:gd name="connsiteX8" fmla="*/ 4416552 w 10515600"/>
              <a:gd name="connsiteY8" fmla="*/ 0 h 27432"/>
              <a:gd name="connsiteX9" fmla="*/ 5073777 w 10515600"/>
              <a:gd name="connsiteY9" fmla="*/ 0 h 27432"/>
              <a:gd name="connsiteX10" fmla="*/ 5941314 w 10515600"/>
              <a:gd name="connsiteY10" fmla="*/ 0 h 27432"/>
              <a:gd name="connsiteX11" fmla="*/ 6493383 w 10515600"/>
              <a:gd name="connsiteY11" fmla="*/ 0 h 27432"/>
              <a:gd name="connsiteX12" fmla="*/ 7045452 w 10515600"/>
              <a:gd name="connsiteY12" fmla="*/ 0 h 27432"/>
              <a:gd name="connsiteX13" fmla="*/ 7702677 w 10515600"/>
              <a:gd name="connsiteY13" fmla="*/ 0 h 27432"/>
              <a:gd name="connsiteX14" fmla="*/ 8465058 w 10515600"/>
              <a:gd name="connsiteY14" fmla="*/ 0 h 27432"/>
              <a:gd name="connsiteX15" fmla="*/ 9227439 w 10515600"/>
              <a:gd name="connsiteY15" fmla="*/ 0 h 27432"/>
              <a:gd name="connsiteX16" fmla="*/ 10515600 w 10515600"/>
              <a:gd name="connsiteY16" fmla="*/ 0 h 27432"/>
              <a:gd name="connsiteX17" fmla="*/ 10515600 w 10515600"/>
              <a:gd name="connsiteY17" fmla="*/ 27432 h 27432"/>
              <a:gd name="connsiteX18" fmla="*/ 10068687 w 10515600"/>
              <a:gd name="connsiteY18" fmla="*/ 27432 h 27432"/>
              <a:gd name="connsiteX19" fmla="*/ 9201150 w 10515600"/>
              <a:gd name="connsiteY19" fmla="*/ 27432 h 27432"/>
              <a:gd name="connsiteX20" fmla="*/ 8543925 w 10515600"/>
              <a:gd name="connsiteY20" fmla="*/ 27432 h 27432"/>
              <a:gd name="connsiteX21" fmla="*/ 8202168 w 10515600"/>
              <a:gd name="connsiteY21" fmla="*/ 27432 h 27432"/>
              <a:gd name="connsiteX22" fmla="*/ 7544943 w 10515600"/>
              <a:gd name="connsiteY22" fmla="*/ 27432 h 27432"/>
              <a:gd name="connsiteX23" fmla="*/ 6992874 w 10515600"/>
              <a:gd name="connsiteY23" fmla="*/ 27432 h 27432"/>
              <a:gd name="connsiteX24" fmla="*/ 6440805 w 10515600"/>
              <a:gd name="connsiteY24" fmla="*/ 27432 h 27432"/>
              <a:gd name="connsiteX25" fmla="*/ 5888736 w 10515600"/>
              <a:gd name="connsiteY25" fmla="*/ 27432 h 27432"/>
              <a:gd name="connsiteX26" fmla="*/ 5336667 w 10515600"/>
              <a:gd name="connsiteY26" fmla="*/ 27432 h 27432"/>
              <a:gd name="connsiteX27" fmla="*/ 4574286 w 10515600"/>
              <a:gd name="connsiteY27" fmla="*/ 27432 h 27432"/>
              <a:gd name="connsiteX28" fmla="*/ 3917061 w 10515600"/>
              <a:gd name="connsiteY28" fmla="*/ 27432 h 27432"/>
              <a:gd name="connsiteX29" fmla="*/ 3575304 w 10515600"/>
              <a:gd name="connsiteY29" fmla="*/ 27432 h 27432"/>
              <a:gd name="connsiteX30" fmla="*/ 3023235 w 10515600"/>
              <a:gd name="connsiteY30" fmla="*/ 27432 h 27432"/>
              <a:gd name="connsiteX31" fmla="*/ 2260854 w 10515600"/>
              <a:gd name="connsiteY31" fmla="*/ 27432 h 27432"/>
              <a:gd name="connsiteX32" fmla="*/ 1813941 w 10515600"/>
              <a:gd name="connsiteY32" fmla="*/ 27432 h 27432"/>
              <a:gd name="connsiteX33" fmla="*/ 946404 w 10515600"/>
              <a:gd name="connsiteY33" fmla="*/ 27432 h 27432"/>
              <a:gd name="connsiteX34" fmla="*/ 0 w 10515600"/>
              <a:gd name="connsiteY34" fmla="*/ 27432 h 27432"/>
              <a:gd name="connsiteX35" fmla="*/ 0 w 10515600"/>
              <a:gd name="connsiteY35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515600" h="27432" fill="none" extrusionOk="0">
                <a:moveTo>
                  <a:pt x="0" y="0"/>
                </a:moveTo>
                <a:cubicBezTo>
                  <a:pt x="119693" y="-14343"/>
                  <a:pt x="253007" y="-7583"/>
                  <a:pt x="446913" y="0"/>
                </a:cubicBezTo>
                <a:cubicBezTo>
                  <a:pt x="640819" y="7583"/>
                  <a:pt x="841419" y="-7067"/>
                  <a:pt x="1104138" y="0"/>
                </a:cubicBezTo>
                <a:cubicBezTo>
                  <a:pt x="1366858" y="7067"/>
                  <a:pt x="1495525" y="1255"/>
                  <a:pt x="1866519" y="0"/>
                </a:cubicBezTo>
                <a:cubicBezTo>
                  <a:pt x="2237513" y="-1255"/>
                  <a:pt x="2043820" y="12003"/>
                  <a:pt x="2208276" y="0"/>
                </a:cubicBezTo>
                <a:cubicBezTo>
                  <a:pt x="2372732" y="-12003"/>
                  <a:pt x="2419452" y="9887"/>
                  <a:pt x="2550033" y="0"/>
                </a:cubicBezTo>
                <a:cubicBezTo>
                  <a:pt x="2680614" y="-9887"/>
                  <a:pt x="3098156" y="3827"/>
                  <a:pt x="3417570" y="0"/>
                </a:cubicBezTo>
                <a:cubicBezTo>
                  <a:pt x="3736984" y="-3827"/>
                  <a:pt x="3916040" y="-6233"/>
                  <a:pt x="4074795" y="0"/>
                </a:cubicBezTo>
                <a:cubicBezTo>
                  <a:pt x="4233551" y="6233"/>
                  <a:pt x="4279253" y="5661"/>
                  <a:pt x="4416552" y="0"/>
                </a:cubicBezTo>
                <a:cubicBezTo>
                  <a:pt x="4553851" y="-5661"/>
                  <a:pt x="4915758" y="26022"/>
                  <a:pt x="5073777" y="0"/>
                </a:cubicBezTo>
                <a:cubicBezTo>
                  <a:pt x="5231797" y="-26022"/>
                  <a:pt x="5612089" y="32230"/>
                  <a:pt x="5941314" y="0"/>
                </a:cubicBezTo>
                <a:cubicBezTo>
                  <a:pt x="6270539" y="-32230"/>
                  <a:pt x="6313600" y="3064"/>
                  <a:pt x="6493383" y="0"/>
                </a:cubicBezTo>
                <a:cubicBezTo>
                  <a:pt x="6673166" y="-3064"/>
                  <a:pt x="6902474" y="-21096"/>
                  <a:pt x="7045452" y="0"/>
                </a:cubicBezTo>
                <a:cubicBezTo>
                  <a:pt x="7188430" y="21096"/>
                  <a:pt x="7478162" y="17386"/>
                  <a:pt x="7702677" y="0"/>
                </a:cubicBezTo>
                <a:cubicBezTo>
                  <a:pt x="7927192" y="-17386"/>
                  <a:pt x="8295683" y="-35143"/>
                  <a:pt x="8465058" y="0"/>
                </a:cubicBezTo>
                <a:cubicBezTo>
                  <a:pt x="8634433" y="35143"/>
                  <a:pt x="8927835" y="4103"/>
                  <a:pt x="9227439" y="0"/>
                </a:cubicBezTo>
                <a:cubicBezTo>
                  <a:pt x="9527043" y="-4103"/>
                  <a:pt x="10105355" y="-17535"/>
                  <a:pt x="10515600" y="0"/>
                </a:cubicBezTo>
                <a:cubicBezTo>
                  <a:pt x="10515789" y="12323"/>
                  <a:pt x="10515633" y="14639"/>
                  <a:pt x="10515600" y="27432"/>
                </a:cubicBezTo>
                <a:cubicBezTo>
                  <a:pt x="10343646" y="15282"/>
                  <a:pt x="10223667" y="31057"/>
                  <a:pt x="10068687" y="27432"/>
                </a:cubicBezTo>
                <a:cubicBezTo>
                  <a:pt x="9913707" y="23807"/>
                  <a:pt x="9512455" y="4101"/>
                  <a:pt x="9201150" y="27432"/>
                </a:cubicBezTo>
                <a:cubicBezTo>
                  <a:pt x="8889845" y="50763"/>
                  <a:pt x="8866277" y="3158"/>
                  <a:pt x="8543925" y="27432"/>
                </a:cubicBezTo>
                <a:cubicBezTo>
                  <a:pt x="8221573" y="51706"/>
                  <a:pt x="8288348" y="37286"/>
                  <a:pt x="8202168" y="27432"/>
                </a:cubicBezTo>
                <a:cubicBezTo>
                  <a:pt x="8115988" y="17578"/>
                  <a:pt x="7797033" y="6631"/>
                  <a:pt x="7544943" y="27432"/>
                </a:cubicBezTo>
                <a:cubicBezTo>
                  <a:pt x="7292854" y="48233"/>
                  <a:pt x="7108060" y="41767"/>
                  <a:pt x="6992874" y="27432"/>
                </a:cubicBezTo>
                <a:cubicBezTo>
                  <a:pt x="6877688" y="13097"/>
                  <a:pt x="6668930" y="7947"/>
                  <a:pt x="6440805" y="27432"/>
                </a:cubicBezTo>
                <a:cubicBezTo>
                  <a:pt x="6212680" y="46917"/>
                  <a:pt x="6027476" y="35225"/>
                  <a:pt x="5888736" y="27432"/>
                </a:cubicBezTo>
                <a:cubicBezTo>
                  <a:pt x="5749996" y="19639"/>
                  <a:pt x="5574559" y="43627"/>
                  <a:pt x="5336667" y="27432"/>
                </a:cubicBezTo>
                <a:cubicBezTo>
                  <a:pt x="5098775" y="11237"/>
                  <a:pt x="4837534" y="41882"/>
                  <a:pt x="4574286" y="27432"/>
                </a:cubicBezTo>
                <a:cubicBezTo>
                  <a:pt x="4311038" y="12982"/>
                  <a:pt x="4126419" y="26678"/>
                  <a:pt x="3917061" y="27432"/>
                </a:cubicBezTo>
                <a:cubicBezTo>
                  <a:pt x="3707704" y="28186"/>
                  <a:pt x="3657291" y="40087"/>
                  <a:pt x="3575304" y="27432"/>
                </a:cubicBezTo>
                <a:cubicBezTo>
                  <a:pt x="3493317" y="14777"/>
                  <a:pt x="3185226" y="45867"/>
                  <a:pt x="3023235" y="27432"/>
                </a:cubicBezTo>
                <a:cubicBezTo>
                  <a:pt x="2861244" y="8997"/>
                  <a:pt x="2597085" y="35801"/>
                  <a:pt x="2260854" y="27432"/>
                </a:cubicBezTo>
                <a:cubicBezTo>
                  <a:pt x="1924623" y="19063"/>
                  <a:pt x="1996678" y="15705"/>
                  <a:pt x="1813941" y="27432"/>
                </a:cubicBezTo>
                <a:cubicBezTo>
                  <a:pt x="1631204" y="39159"/>
                  <a:pt x="1187542" y="49167"/>
                  <a:pt x="946404" y="27432"/>
                </a:cubicBezTo>
                <a:cubicBezTo>
                  <a:pt x="705266" y="5697"/>
                  <a:pt x="404743" y="28229"/>
                  <a:pt x="0" y="27432"/>
                </a:cubicBezTo>
                <a:cubicBezTo>
                  <a:pt x="244" y="15297"/>
                  <a:pt x="645" y="7129"/>
                  <a:pt x="0" y="0"/>
                </a:cubicBezTo>
                <a:close/>
              </a:path>
              <a:path w="10515600" h="27432" stroke="0" extrusionOk="0">
                <a:moveTo>
                  <a:pt x="0" y="0"/>
                </a:moveTo>
                <a:cubicBezTo>
                  <a:pt x="230793" y="14353"/>
                  <a:pt x="332416" y="21392"/>
                  <a:pt x="552069" y="0"/>
                </a:cubicBezTo>
                <a:cubicBezTo>
                  <a:pt x="771722" y="-21392"/>
                  <a:pt x="761737" y="-14337"/>
                  <a:pt x="893826" y="0"/>
                </a:cubicBezTo>
                <a:cubicBezTo>
                  <a:pt x="1025915" y="14337"/>
                  <a:pt x="1441584" y="-15498"/>
                  <a:pt x="1761363" y="0"/>
                </a:cubicBezTo>
                <a:cubicBezTo>
                  <a:pt x="2081142" y="15498"/>
                  <a:pt x="2111503" y="7278"/>
                  <a:pt x="2313432" y="0"/>
                </a:cubicBezTo>
                <a:cubicBezTo>
                  <a:pt x="2515361" y="-7278"/>
                  <a:pt x="2743584" y="-17845"/>
                  <a:pt x="2865501" y="0"/>
                </a:cubicBezTo>
                <a:cubicBezTo>
                  <a:pt x="2987418" y="17845"/>
                  <a:pt x="3345183" y="8208"/>
                  <a:pt x="3733038" y="0"/>
                </a:cubicBezTo>
                <a:cubicBezTo>
                  <a:pt x="4120893" y="-8208"/>
                  <a:pt x="4009066" y="-3159"/>
                  <a:pt x="4179951" y="0"/>
                </a:cubicBezTo>
                <a:cubicBezTo>
                  <a:pt x="4350836" y="3159"/>
                  <a:pt x="4735020" y="17517"/>
                  <a:pt x="5047488" y="0"/>
                </a:cubicBezTo>
                <a:cubicBezTo>
                  <a:pt x="5359956" y="-17517"/>
                  <a:pt x="5662148" y="-17777"/>
                  <a:pt x="5915025" y="0"/>
                </a:cubicBezTo>
                <a:cubicBezTo>
                  <a:pt x="6167902" y="17777"/>
                  <a:pt x="6308797" y="30350"/>
                  <a:pt x="6572250" y="0"/>
                </a:cubicBezTo>
                <a:cubicBezTo>
                  <a:pt x="6835703" y="-30350"/>
                  <a:pt x="7107419" y="-9627"/>
                  <a:pt x="7439787" y="0"/>
                </a:cubicBezTo>
                <a:cubicBezTo>
                  <a:pt x="7772155" y="9627"/>
                  <a:pt x="7844034" y="-9098"/>
                  <a:pt x="7991856" y="0"/>
                </a:cubicBezTo>
                <a:cubicBezTo>
                  <a:pt x="8139678" y="9098"/>
                  <a:pt x="8289889" y="-20239"/>
                  <a:pt x="8543925" y="0"/>
                </a:cubicBezTo>
                <a:cubicBezTo>
                  <a:pt x="8797961" y="20239"/>
                  <a:pt x="8994198" y="29575"/>
                  <a:pt x="9306306" y="0"/>
                </a:cubicBezTo>
                <a:cubicBezTo>
                  <a:pt x="9618414" y="-29575"/>
                  <a:pt x="9739118" y="-23835"/>
                  <a:pt x="9858375" y="0"/>
                </a:cubicBezTo>
                <a:cubicBezTo>
                  <a:pt x="9977632" y="23835"/>
                  <a:pt x="10370488" y="-4069"/>
                  <a:pt x="10515600" y="0"/>
                </a:cubicBezTo>
                <a:cubicBezTo>
                  <a:pt x="10515650" y="5798"/>
                  <a:pt x="10515903" y="19375"/>
                  <a:pt x="10515600" y="27432"/>
                </a:cubicBezTo>
                <a:cubicBezTo>
                  <a:pt x="10304538" y="42307"/>
                  <a:pt x="10069280" y="3335"/>
                  <a:pt x="9753219" y="27432"/>
                </a:cubicBezTo>
                <a:cubicBezTo>
                  <a:pt x="9437158" y="51529"/>
                  <a:pt x="9488415" y="23852"/>
                  <a:pt x="9411462" y="27432"/>
                </a:cubicBezTo>
                <a:cubicBezTo>
                  <a:pt x="9334509" y="31012"/>
                  <a:pt x="9183755" y="44107"/>
                  <a:pt x="8964549" y="27432"/>
                </a:cubicBezTo>
                <a:cubicBezTo>
                  <a:pt x="8745343" y="10757"/>
                  <a:pt x="8279150" y="61693"/>
                  <a:pt x="8097012" y="27432"/>
                </a:cubicBezTo>
                <a:cubicBezTo>
                  <a:pt x="7914874" y="-6829"/>
                  <a:pt x="7608717" y="59556"/>
                  <a:pt x="7439787" y="27432"/>
                </a:cubicBezTo>
                <a:cubicBezTo>
                  <a:pt x="7270858" y="-4692"/>
                  <a:pt x="7154492" y="27026"/>
                  <a:pt x="6992874" y="27432"/>
                </a:cubicBezTo>
                <a:cubicBezTo>
                  <a:pt x="6831256" y="27838"/>
                  <a:pt x="6536817" y="51174"/>
                  <a:pt x="6335649" y="27432"/>
                </a:cubicBezTo>
                <a:cubicBezTo>
                  <a:pt x="6134481" y="3690"/>
                  <a:pt x="6097824" y="11070"/>
                  <a:pt x="5993892" y="27432"/>
                </a:cubicBezTo>
                <a:cubicBezTo>
                  <a:pt x="5889960" y="43794"/>
                  <a:pt x="5793821" y="34098"/>
                  <a:pt x="5652135" y="27432"/>
                </a:cubicBezTo>
                <a:cubicBezTo>
                  <a:pt x="5510449" y="20766"/>
                  <a:pt x="5168382" y="-3650"/>
                  <a:pt x="4994910" y="27432"/>
                </a:cubicBezTo>
                <a:cubicBezTo>
                  <a:pt x="4821439" y="58514"/>
                  <a:pt x="4653937" y="21362"/>
                  <a:pt x="4547997" y="27432"/>
                </a:cubicBezTo>
                <a:cubicBezTo>
                  <a:pt x="4442057" y="33502"/>
                  <a:pt x="4153363" y="33024"/>
                  <a:pt x="3785616" y="27432"/>
                </a:cubicBezTo>
                <a:cubicBezTo>
                  <a:pt x="3417869" y="21840"/>
                  <a:pt x="3544908" y="29840"/>
                  <a:pt x="3338703" y="27432"/>
                </a:cubicBezTo>
                <a:cubicBezTo>
                  <a:pt x="3132498" y="25024"/>
                  <a:pt x="2782152" y="45947"/>
                  <a:pt x="2576322" y="27432"/>
                </a:cubicBezTo>
                <a:cubicBezTo>
                  <a:pt x="2370492" y="8917"/>
                  <a:pt x="2347214" y="14129"/>
                  <a:pt x="2234565" y="27432"/>
                </a:cubicBezTo>
                <a:cubicBezTo>
                  <a:pt x="2121916" y="40735"/>
                  <a:pt x="1785921" y="49081"/>
                  <a:pt x="1472184" y="27432"/>
                </a:cubicBezTo>
                <a:cubicBezTo>
                  <a:pt x="1158447" y="5783"/>
                  <a:pt x="1203910" y="37937"/>
                  <a:pt x="1025271" y="27432"/>
                </a:cubicBezTo>
                <a:cubicBezTo>
                  <a:pt x="846632" y="16927"/>
                  <a:pt x="846577" y="17996"/>
                  <a:pt x="683514" y="27432"/>
                </a:cubicBezTo>
                <a:cubicBezTo>
                  <a:pt x="520451" y="36868"/>
                  <a:pt x="320799" y="46677"/>
                  <a:pt x="0" y="27432"/>
                </a:cubicBezTo>
                <a:cubicBezTo>
                  <a:pt x="-510" y="19859"/>
                  <a:pt x="-1106" y="11474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 useBgFill="1">
        <p:nvSpPr>
          <p:cNvPr id="8201" name="Rectangle 8200">
            <a:extLst>
              <a:ext uri="{FF2B5EF4-FFF2-40B4-BE49-F238E27FC236}">
                <a16:creationId xmlns:a16="http://schemas.microsoft.com/office/drawing/2014/main" id="{2B97F24A-32CE-4C1C-A50D-3016B394DC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203" name="Rectangle 6">
            <a:extLst>
              <a:ext uri="{FF2B5EF4-FFF2-40B4-BE49-F238E27FC236}">
                <a16:creationId xmlns:a16="http://schemas.microsoft.com/office/drawing/2014/main" id="{3CE8AF5E-D374-4CF1-90CC-35CF73B81C3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79084" y="2532888"/>
            <a:ext cx="3291840" cy="18288"/>
          </a:xfrm>
          <a:custGeom>
            <a:avLst/>
            <a:gdLst>
              <a:gd name="connsiteX0" fmla="*/ 0 w 3291840"/>
              <a:gd name="connsiteY0" fmla="*/ 0 h 18288"/>
              <a:gd name="connsiteX1" fmla="*/ 625450 w 3291840"/>
              <a:gd name="connsiteY1" fmla="*/ 0 h 18288"/>
              <a:gd name="connsiteX2" fmla="*/ 1283818 w 3291840"/>
              <a:gd name="connsiteY2" fmla="*/ 0 h 18288"/>
              <a:gd name="connsiteX3" fmla="*/ 1975104 w 3291840"/>
              <a:gd name="connsiteY3" fmla="*/ 0 h 18288"/>
              <a:gd name="connsiteX4" fmla="*/ 2666390 w 3291840"/>
              <a:gd name="connsiteY4" fmla="*/ 0 h 18288"/>
              <a:gd name="connsiteX5" fmla="*/ 3291840 w 3291840"/>
              <a:gd name="connsiteY5" fmla="*/ 0 h 18288"/>
              <a:gd name="connsiteX6" fmla="*/ 3291840 w 3291840"/>
              <a:gd name="connsiteY6" fmla="*/ 18288 h 18288"/>
              <a:gd name="connsiteX7" fmla="*/ 2567635 w 3291840"/>
              <a:gd name="connsiteY7" fmla="*/ 18288 h 18288"/>
              <a:gd name="connsiteX8" fmla="*/ 1843430 w 3291840"/>
              <a:gd name="connsiteY8" fmla="*/ 18288 h 18288"/>
              <a:gd name="connsiteX9" fmla="*/ 1185062 w 3291840"/>
              <a:gd name="connsiteY9" fmla="*/ 18288 h 18288"/>
              <a:gd name="connsiteX10" fmla="*/ 0 w 3291840"/>
              <a:gd name="connsiteY10" fmla="*/ 18288 h 18288"/>
              <a:gd name="connsiteX11" fmla="*/ 0 w 3291840"/>
              <a:gd name="connsiteY11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291840" h="18288" fill="none" extrusionOk="0">
                <a:moveTo>
                  <a:pt x="0" y="0"/>
                </a:moveTo>
                <a:cubicBezTo>
                  <a:pt x="173613" y="5552"/>
                  <a:pt x="489242" y="1770"/>
                  <a:pt x="625450" y="0"/>
                </a:cubicBezTo>
                <a:cubicBezTo>
                  <a:pt x="761658" y="-1770"/>
                  <a:pt x="1015131" y="32079"/>
                  <a:pt x="1283818" y="0"/>
                </a:cubicBezTo>
                <a:cubicBezTo>
                  <a:pt x="1552505" y="-32079"/>
                  <a:pt x="1752773" y="10771"/>
                  <a:pt x="1975104" y="0"/>
                </a:cubicBezTo>
                <a:cubicBezTo>
                  <a:pt x="2197435" y="-10771"/>
                  <a:pt x="2433070" y="21341"/>
                  <a:pt x="2666390" y="0"/>
                </a:cubicBezTo>
                <a:cubicBezTo>
                  <a:pt x="2899710" y="-21341"/>
                  <a:pt x="3028437" y="16612"/>
                  <a:pt x="3291840" y="0"/>
                </a:cubicBezTo>
                <a:cubicBezTo>
                  <a:pt x="3291131" y="8157"/>
                  <a:pt x="3291427" y="12125"/>
                  <a:pt x="3291840" y="18288"/>
                </a:cubicBezTo>
                <a:cubicBezTo>
                  <a:pt x="3043276" y="37868"/>
                  <a:pt x="2921041" y="-12908"/>
                  <a:pt x="2567635" y="18288"/>
                </a:cubicBezTo>
                <a:cubicBezTo>
                  <a:pt x="2214230" y="49484"/>
                  <a:pt x="2189623" y="-13019"/>
                  <a:pt x="1843430" y="18288"/>
                </a:cubicBezTo>
                <a:cubicBezTo>
                  <a:pt x="1497237" y="49595"/>
                  <a:pt x="1492584" y="29180"/>
                  <a:pt x="1185062" y="18288"/>
                </a:cubicBezTo>
                <a:cubicBezTo>
                  <a:pt x="877540" y="7396"/>
                  <a:pt x="313238" y="46443"/>
                  <a:pt x="0" y="18288"/>
                </a:cubicBezTo>
                <a:cubicBezTo>
                  <a:pt x="-46" y="12483"/>
                  <a:pt x="-203" y="6491"/>
                  <a:pt x="0" y="0"/>
                </a:cubicBezTo>
                <a:close/>
              </a:path>
              <a:path w="3291840" h="18288" stroke="0" extrusionOk="0">
                <a:moveTo>
                  <a:pt x="0" y="0"/>
                </a:moveTo>
                <a:cubicBezTo>
                  <a:pt x="281971" y="23935"/>
                  <a:pt x="485873" y="-14021"/>
                  <a:pt x="625450" y="0"/>
                </a:cubicBezTo>
                <a:cubicBezTo>
                  <a:pt x="765027" y="14021"/>
                  <a:pt x="1048900" y="27914"/>
                  <a:pt x="1185062" y="0"/>
                </a:cubicBezTo>
                <a:cubicBezTo>
                  <a:pt x="1321224" y="-27914"/>
                  <a:pt x="1648252" y="-3988"/>
                  <a:pt x="1909267" y="0"/>
                </a:cubicBezTo>
                <a:cubicBezTo>
                  <a:pt x="2170282" y="3988"/>
                  <a:pt x="2301957" y="25891"/>
                  <a:pt x="2534717" y="0"/>
                </a:cubicBezTo>
                <a:cubicBezTo>
                  <a:pt x="2767477" y="-25891"/>
                  <a:pt x="3078800" y="21500"/>
                  <a:pt x="3291840" y="0"/>
                </a:cubicBezTo>
                <a:cubicBezTo>
                  <a:pt x="3291576" y="4493"/>
                  <a:pt x="3292224" y="9472"/>
                  <a:pt x="3291840" y="18288"/>
                </a:cubicBezTo>
                <a:cubicBezTo>
                  <a:pt x="3120474" y="15714"/>
                  <a:pt x="2816568" y="4633"/>
                  <a:pt x="2633472" y="18288"/>
                </a:cubicBezTo>
                <a:cubicBezTo>
                  <a:pt x="2450376" y="31943"/>
                  <a:pt x="2160769" y="37350"/>
                  <a:pt x="1909267" y="18288"/>
                </a:cubicBezTo>
                <a:cubicBezTo>
                  <a:pt x="1657765" y="-774"/>
                  <a:pt x="1623992" y="9648"/>
                  <a:pt x="1349654" y="18288"/>
                </a:cubicBezTo>
                <a:cubicBezTo>
                  <a:pt x="1075316" y="26928"/>
                  <a:pt x="833426" y="34181"/>
                  <a:pt x="691286" y="18288"/>
                </a:cubicBezTo>
                <a:cubicBezTo>
                  <a:pt x="549146" y="2395"/>
                  <a:pt x="342011" y="24201"/>
                  <a:pt x="0" y="18288"/>
                </a:cubicBezTo>
                <a:cubicBezTo>
                  <a:pt x="843" y="9577"/>
                  <a:pt x="371" y="6900"/>
                  <a:pt x="0" y="0"/>
                </a:cubicBezTo>
                <a:close/>
              </a:path>
            </a:pathLst>
          </a:custGeom>
          <a:solidFill>
            <a:srgbClr val="ECAE55"/>
          </a:solidFill>
          <a:ln w="38100" cap="rnd">
            <a:solidFill>
              <a:srgbClr val="ECAE55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CB8E821-AC73-6EC8-5511-B7CDCB3AA46C}"/>
              </a:ext>
            </a:extLst>
          </p:cNvPr>
          <p:cNvSpPr txBox="1"/>
          <p:nvPr/>
        </p:nvSpPr>
        <p:spPr>
          <a:xfrm>
            <a:off x="630935" y="2807208"/>
            <a:ext cx="4490481" cy="341071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marR="0" algn="ctr" rtl="1">
              <a:lnSpc>
                <a:spcPct val="110000"/>
              </a:lnSpc>
              <a:spcAft>
                <a:spcPts val="800"/>
              </a:spcAft>
            </a:pPr>
            <a:r>
              <a:rPr lang="en-US" sz="2000" b="1" dirty="0" err="1">
                <a:effectLst/>
              </a:rPr>
              <a:t>موقف</a:t>
            </a:r>
            <a:r>
              <a:rPr lang="en-US" sz="2000" b="1" dirty="0">
                <a:effectLst/>
              </a:rPr>
              <a:t> </a:t>
            </a:r>
            <a:r>
              <a:rPr lang="en-US" sz="2000" b="1" dirty="0" err="1">
                <a:effectLst/>
              </a:rPr>
              <a:t>من</a:t>
            </a:r>
            <a:r>
              <a:rPr lang="en-US" sz="2000" b="1" dirty="0">
                <a:effectLst/>
              </a:rPr>
              <a:t> </a:t>
            </a:r>
            <a:r>
              <a:rPr lang="en-US" sz="2000" b="1" dirty="0" err="1">
                <a:effectLst/>
              </a:rPr>
              <a:t>حياتي</a:t>
            </a:r>
            <a:r>
              <a:rPr lang="en-US" sz="2000" b="1" dirty="0">
                <a:effectLst/>
              </a:rPr>
              <a:t> </a:t>
            </a:r>
            <a:r>
              <a:rPr lang="en-US" sz="2000" b="1" dirty="0" err="1">
                <a:effectLst/>
              </a:rPr>
              <a:t>طبّقت</a:t>
            </a:r>
            <a:r>
              <a:rPr lang="en-US" sz="2000" b="1" dirty="0">
                <a:effectLst/>
              </a:rPr>
              <a:t> </a:t>
            </a:r>
            <a:r>
              <a:rPr lang="en-US" sz="2000" b="1" dirty="0" err="1">
                <a:effectLst/>
              </a:rPr>
              <a:t>فيه</a:t>
            </a:r>
            <a:r>
              <a:rPr lang="en-US" sz="2000" b="1" dirty="0">
                <a:effectLst/>
              </a:rPr>
              <a:t> </a:t>
            </a:r>
            <a:r>
              <a:rPr lang="en-US" sz="2000" b="1" dirty="0" err="1">
                <a:effectLst/>
              </a:rPr>
              <a:t>الإيمان</a:t>
            </a:r>
            <a:r>
              <a:rPr lang="en-US" sz="2000" b="1" dirty="0">
                <a:effectLst/>
              </a:rPr>
              <a:t> </a:t>
            </a:r>
            <a:r>
              <a:rPr lang="ar-JO" sz="2000" b="1" dirty="0">
                <a:effectLst/>
              </a:rPr>
              <a:t>:</a:t>
            </a:r>
          </a:p>
          <a:p>
            <a:pPr marR="0" algn="ctr" rtl="1">
              <a:lnSpc>
                <a:spcPct val="110000"/>
              </a:lnSpc>
              <a:spcAft>
                <a:spcPts val="800"/>
              </a:spcAft>
            </a:pPr>
            <a:br>
              <a:rPr lang="en-US" sz="2400" dirty="0">
                <a:effectLst/>
              </a:rPr>
            </a:br>
            <a:r>
              <a:rPr lang="en-US" sz="2400" dirty="0">
                <a:effectLst/>
              </a:rPr>
              <a:t>"</a:t>
            </a:r>
            <a:r>
              <a:rPr lang="en-US" dirty="0" err="1">
                <a:effectLst/>
              </a:rPr>
              <a:t>كنت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خائفاً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قبل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امتحان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صعب</a:t>
            </a:r>
            <a:r>
              <a:rPr lang="en-US" dirty="0">
                <a:effectLst/>
              </a:rPr>
              <a:t>، </a:t>
            </a:r>
            <a:r>
              <a:rPr lang="en-US" dirty="0" err="1">
                <a:effectLst/>
              </a:rPr>
              <a:t>فصلّيت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وسلمت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أمري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لله</a:t>
            </a:r>
            <a:r>
              <a:rPr lang="en-US" dirty="0">
                <a:effectLst/>
              </a:rPr>
              <a:t>. </a:t>
            </a:r>
            <a:r>
              <a:rPr lang="en-US" dirty="0" err="1">
                <a:effectLst/>
              </a:rPr>
              <a:t>شعرت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بالسلام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وتمكنت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من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الأداء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الجيد</a:t>
            </a:r>
            <a:r>
              <a:rPr lang="en-US" dirty="0">
                <a:effectLst/>
              </a:rPr>
              <a:t>. </a:t>
            </a:r>
            <a:r>
              <a:rPr lang="en-US" dirty="0" err="1">
                <a:effectLst/>
              </a:rPr>
              <a:t>الإيمان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أعطاني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القوة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والطمأنينة</a:t>
            </a:r>
            <a:endParaRPr lang="en-US" dirty="0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8205" name="Ink 8204">
                <a:extLst>
                  <a:ext uri="{FF2B5EF4-FFF2-40B4-BE49-F238E27FC236}">
                    <a16:creationId xmlns:a16="http://schemas.microsoft.com/office/drawing/2014/main" id="{070477C5-0410-4E4F-97A1-F84C2465C187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14:cNvPr>
              <p14:cNvContentPartPr>
                <a14:cpLocks xmlns:a14="http://schemas.microsoft.com/office/drawing/2010/main" noGrp="1" noRot="1" noChangeAspect="1" noMove="1" noResize="1" noEditPoints="1" noAdjustHandles="1" noChangeArrowheads="1" noChangeShapeType="1"/>
              </p14:cNvContentPartPr>
              <p14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14:nvPr>
            </p14:nvContentPartPr>
            <p14:xfrm>
              <a:off x="5755403" y="1971579"/>
              <a:ext cx="360" cy="2160"/>
            </p14:xfrm>
          </p:contentPart>
        </mc:Choice>
        <mc:Fallback xmlns="">
          <p:pic>
            <p:nvPicPr>
              <p:cNvPr id="8205" name="Ink 8204">
                <a:extLst>
                  <a:ext uri="{FF2B5EF4-FFF2-40B4-BE49-F238E27FC236}">
                    <a16:creationId xmlns:a16="http://schemas.microsoft.com/office/drawing/2014/main" id="{070477C5-0410-4E4F-97A1-F84C2465C187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5737403" y="1956150"/>
                <a:ext cx="36000" cy="32709"/>
              </a:xfrm>
              <a:prstGeom prst="rect">
                <a:avLst/>
              </a:prstGeom>
            </p:spPr>
          </p:pic>
        </mc:Fallback>
      </mc:AlternateContent>
      <p:pic>
        <p:nvPicPr>
          <p:cNvPr id="8194" name="Picture 2" descr="‫للطلاب.. هذه الساعة الأفضل لمراجعة قبل الامتحان | الكونسلتو‬‎">
            <a:extLst>
              <a:ext uri="{FF2B5EF4-FFF2-40B4-BE49-F238E27FC236}">
                <a16:creationId xmlns:a16="http://schemas.microsoft.com/office/drawing/2014/main" id="{AA4CFDEA-0BAF-6AC3-A2FA-F3EC613DF3E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755402" y="1131944"/>
            <a:ext cx="5802613" cy="45941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72883732"/>
      </p:ext>
    </p:extLst>
  </p:cSld>
  <p:clrMapOvr>
    <a:masterClrMapping/>
  </p:clrMapOvr>
  <p:transition spd="slow">
    <p:push dir="u"/>
  </p:transition>
</p:sld>
</file>

<file path=ppt/theme/theme1.xml><?xml version="1.0" encoding="utf-8"?>
<a:theme xmlns:a="http://schemas.openxmlformats.org/drawingml/2006/main" name="SketchyVTI">
  <a:themeElements>
    <a:clrScheme name="SketchyVTI">
      <a:dk1>
        <a:sysClr val="windowText" lastClr="000000"/>
      </a:dk1>
      <a:lt1>
        <a:sysClr val="window" lastClr="FFFFFF"/>
      </a:lt1>
      <a:dk2>
        <a:srgbClr val="39302A"/>
      </a:dk2>
      <a:lt2>
        <a:srgbClr val="E5DEDB"/>
      </a:lt2>
      <a:accent1>
        <a:srgbClr val="E4650E"/>
      </a:accent1>
      <a:accent2>
        <a:srgbClr val="00A5AB"/>
      </a:accent2>
      <a:accent3>
        <a:srgbClr val="09963B"/>
      </a:accent3>
      <a:accent4>
        <a:srgbClr val="E64823"/>
      </a:accent4>
      <a:accent5>
        <a:srgbClr val="9C6A6A"/>
      </a:accent5>
      <a:accent6>
        <a:srgbClr val="824F8C"/>
      </a:accent6>
      <a:hlink>
        <a:srgbClr val="2998E3"/>
      </a:hlink>
      <a:folHlink>
        <a:srgbClr val="7F723D"/>
      </a:folHlink>
    </a:clrScheme>
    <a:fontScheme name="Custom 2">
      <a:majorFont>
        <a:latin typeface="The Serif Hand Black"/>
        <a:ea typeface=""/>
        <a:cs typeface=""/>
      </a:majorFont>
      <a:minorFont>
        <a:latin typeface="The Hand Bol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ketchyVTI" id="{A6D2C935-A6E4-4DD9-BCC5-5AE2504DB8EA}" vid="{F0754072-50B6-4C01-B911-67246C9F58D2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142</TotalTime>
  <Words>357</Words>
  <Application>Microsoft Office PowerPoint</Application>
  <PresentationFormat>Widescreen</PresentationFormat>
  <Paragraphs>47</Paragraphs>
  <Slides>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Aptos</vt:lpstr>
      <vt:lpstr>Arial</vt:lpstr>
      <vt:lpstr>The Hand Bold</vt:lpstr>
      <vt:lpstr>The Serif Hand Black</vt:lpstr>
      <vt:lpstr>SketchyVTI</vt:lpstr>
      <vt:lpstr>القديسة ماري ألفونسين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fadi</dc:creator>
  <cp:lastModifiedBy>fadi</cp:lastModifiedBy>
  <cp:revision>5</cp:revision>
  <dcterms:created xsi:type="dcterms:W3CDTF">2025-11-17T15:13:56Z</dcterms:created>
  <dcterms:modified xsi:type="dcterms:W3CDTF">2025-11-21T10:36:21Z</dcterms:modified>
</cp:coreProperties>
</file>