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100" d="100"/>
          <a:sy n="100" d="100"/>
        </p:scale>
        <p:origin x="43" y="-4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1E89B4-F97A-4097-9697-AFFD9D1006BC}" type="datetimeFigureOut">
              <a:rPr lang="en-US" smtClean="0"/>
              <a:t>11/21/2025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92F961-AB69-41A4-8383-AD33572DCB28}" type="slidenum">
              <a:rPr lang="en-US" smtClean="0"/>
              <a:t>‹#›</a:t>
            </a:fld>
            <a:endParaRPr lang="en-US"/>
          </a:p>
        </p:txBody>
      </p:sp>
    </p:spTree>
    <p:extLst>
      <p:ext uri="{BB962C8B-B14F-4D97-AF65-F5344CB8AC3E}">
        <p14:creationId xmlns:p14="http://schemas.microsoft.com/office/powerpoint/2010/main" val="2663302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192F961-AB69-41A4-8383-AD33572DCB28}" type="slidenum">
              <a:rPr lang="en-US" smtClean="0"/>
              <a:t>1</a:t>
            </a:fld>
            <a:endParaRPr lang="en-US"/>
          </a:p>
        </p:txBody>
      </p:sp>
    </p:spTree>
    <p:extLst>
      <p:ext uri="{BB962C8B-B14F-4D97-AF65-F5344CB8AC3E}">
        <p14:creationId xmlns:p14="http://schemas.microsoft.com/office/powerpoint/2010/main" val="1873480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D6D5F-550B-D026-549A-08742AD724B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F4DFA4B-6F97-E642-812A-0497A8A63D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517112E-5073-E1A9-4AE6-0042D7070ED5}"/>
              </a:ext>
            </a:extLst>
          </p:cNvPr>
          <p:cNvSpPr>
            <a:spLocks noGrp="1"/>
          </p:cNvSpPr>
          <p:nvPr>
            <p:ph type="dt" sz="half" idx="10"/>
          </p:nvPr>
        </p:nvSpPr>
        <p:spPr/>
        <p:txBody>
          <a:bodyPr/>
          <a:lstStyle/>
          <a:p>
            <a:fld id="{0382EA4D-4F39-4FE5-98C4-0F447DE1DD80}" type="datetimeFigureOut">
              <a:rPr lang="en-US" smtClean="0"/>
              <a:t>11/21/2025</a:t>
            </a:fld>
            <a:endParaRPr lang="en-US"/>
          </a:p>
        </p:txBody>
      </p:sp>
      <p:sp>
        <p:nvSpPr>
          <p:cNvPr id="5" name="Footer Placeholder 4">
            <a:extLst>
              <a:ext uri="{FF2B5EF4-FFF2-40B4-BE49-F238E27FC236}">
                <a16:creationId xmlns:a16="http://schemas.microsoft.com/office/drawing/2014/main" id="{F9838C35-B949-CDA7-E0F5-7A13C42D75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40CC84-E253-5AD3-D355-FE28FFEB5747}"/>
              </a:ext>
            </a:extLst>
          </p:cNvPr>
          <p:cNvSpPr>
            <a:spLocks noGrp="1"/>
          </p:cNvSpPr>
          <p:nvPr>
            <p:ph type="sldNum" sz="quarter" idx="12"/>
          </p:nvPr>
        </p:nvSpPr>
        <p:spPr/>
        <p:txBody>
          <a:bodyPr/>
          <a:lstStyle/>
          <a:p>
            <a:fld id="{DAD131E7-874A-448B-A334-85F09A951CBD}" type="slidenum">
              <a:rPr lang="en-US" smtClean="0"/>
              <a:t>‹#›</a:t>
            </a:fld>
            <a:endParaRPr lang="en-US"/>
          </a:p>
        </p:txBody>
      </p:sp>
    </p:spTree>
    <p:extLst>
      <p:ext uri="{BB962C8B-B14F-4D97-AF65-F5344CB8AC3E}">
        <p14:creationId xmlns:p14="http://schemas.microsoft.com/office/powerpoint/2010/main" val="3276139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0202C-D801-64C1-11EE-970E42BBA33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9F3EEC-B2E7-09A6-5504-FAA805E89D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7ED0A-B1F3-1BEA-43F2-1B627B449F5B}"/>
              </a:ext>
            </a:extLst>
          </p:cNvPr>
          <p:cNvSpPr>
            <a:spLocks noGrp="1"/>
          </p:cNvSpPr>
          <p:nvPr>
            <p:ph type="dt" sz="half" idx="10"/>
          </p:nvPr>
        </p:nvSpPr>
        <p:spPr/>
        <p:txBody>
          <a:bodyPr/>
          <a:lstStyle/>
          <a:p>
            <a:fld id="{0382EA4D-4F39-4FE5-98C4-0F447DE1DD80}" type="datetimeFigureOut">
              <a:rPr lang="en-US" smtClean="0"/>
              <a:t>11/21/2025</a:t>
            </a:fld>
            <a:endParaRPr lang="en-US"/>
          </a:p>
        </p:txBody>
      </p:sp>
      <p:sp>
        <p:nvSpPr>
          <p:cNvPr id="5" name="Footer Placeholder 4">
            <a:extLst>
              <a:ext uri="{FF2B5EF4-FFF2-40B4-BE49-F238E27FC236}">
                <a16:creationId xmlns:a16="http://schemas.microsoft.com/office/drawing/2014/main" id="{26D2D7C8-DE08-8D8F-5328-A2A3D28EAB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83130D-4CAF-4E70-C7A6-670C58DCCABE}"/>
              </a:ext>
            </a:extLst>
          </p:cNvPr>
          <p:cNvSpPr>
            <a:spLocks noGrp="1"/>
          </p:cNvSpPr>
          <p:nvPr>
            <p:ph type="sldNum" sz="quarter" idx="12"/>
          </p:nvPr>
        </p:nvSpPr>
        <p:spPr/>
        <p:txBody>
          <a:bodyPr/>
          <a:lstStyle/>
          <a:p>
            <a:fld id="{DAD131E7-874A-448B-A334-85F09A951CBD}" type="slidenum">
              <a:rPr lang="en-US" smtClean="0"/>
              <a:t>‹#›</a:t>
            </a:fld>
            <a:endParaRPr lang="en-US"/>
          </a:p>
        </p:txBody>
      </p:sp>
    </p:spTree>
    <p:extLst>
      <p:ext uri="{BB962C8B-B14F-4D97-AF65-F5344CB8AC3E}">
        <p14:creationId xmlns:p14="http://schemas.microsoft.com/office/powerpoint/2010/main" val="4113557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895A23-8D69-14AA-1158-A06D3AF5937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B74C5FB-9E62-6F23-9FBF-D1E0B017A1F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9EC645-BFA0-2DB4-08ED-748B28F6BACB}"/>
              </a:ext>
            </a:extLst>
          </p:cNvPr>
          <p:cNvSpPr>
            <a:spLocks noGrp="1"/>
          </p:cNvSpPr>
          <p:nvPr>
            <p:ph type="dt" sz="half" idx="10"/>
          </p:nvPr>
        </p:nvSpPr>
        <p:spPr/>
        <p:txBody>
          <a:bodyPr/>
          <a:lstStyle/>
          <a:p>
            <a:fld id="{0382EA4D-4F39-4FE5-98C4-0F447DE1DD80}" type="datetimeFigureOut">
              <a:rPr lang="en-US" smtClean="0"/>
              <a:t>11/21/2025</a:t>
            </a:fld>
            <a:endParaRPr lang="en-US"/>
          </a:p>
        </p:txBody>
      </p:sp>
      <p:sp>
        <p:nvSpPr>
          <p:cNvPr id="5" name="Footer Placeholder 4">
            <a:extLst>
              <a:ext uri="{FF2B5EF4-FFF2-40B4-BE49-F238E27FC236}">
                <a16:creationId xmlns:a16="http://schemas.microsoft.com/office/drawing/2014/main" id="{7611228B-EC58-F38D-57EE-9CA90B88A3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5FD5BF-884F-CDB1-FB1E-514C90F2BC81}"/>
              </a:ext>
            </a:extLst>
          </p:cNvPr>
          <p:cNvSpPr>
            <a:spLocks noGrp="1"/>
          </p:cNvSpPr>
          <p:nvPr>
            <p:ph type="sldNum" sz="quarter" idx="12"/>
          </p:nvPr>
        </p:nvSpPr>
        <p:spPr/>
        <p:txBody>
          <a:bodyPr/>
          <a:lstStyle/>
          <a:p>
            <a:fld id="{DAD131E7-874A-448B-A334-85F09A951CBD}" type="slidenum">
              <a:rPr lang="en-US" smtClean="0"/>
              <a:t>‹#›</a:t>
            </a:fld>
            <a:endParaRPr lang="en-US"/>
          </a:p>
        </p:txBody>
      </p:sp>
    </p:spTree>
    <p:extLst>
      <p:ext uri="{BB962C8B-B14F-4D97-AF65-F5344CB8AC3E}">
        <p14:creationId xmlns:p14="http://schemas.microsoft.com/office/powerpoint/2010/main" val="442375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E7654-ED7B-05E5-AC82-58FCBADC4C7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14B46B-0E00-9486-377A-6B2BA04FF9F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0FFCE4-FEC9-3176-A9B9-2F5769DDB63B}"/>
              </a:ext>
            </a:extLst>
          </p:cNvPr>
          <p:cNvSpPr>
            <a:spLocks noGrp="1"/>
          </p:cNvSpPr>
          <p:nvPr>
            <p:ph type="dt" sz="half" idx="10"/>
          </p:nvPr>
        </p:nvSpPr>
        <p:spPr/>
        <p:txBody>
          <a:bodyPr/>
          <a:lstStyle/>
          <a:p>
            <a:fld id="{0382EA4D-4F39-4FE5-98C4-0F447DE1DD80}" type="datetimeFigureOut">
              <a:rPr lang="en-US" smtClean="0"/>
              <a:t>11/21/2025</a:t>
            </a:fld>
            <a:endParaRPr lang="en-US"/>
          </a:p>
        </p:txBody>
      </p:sp>
      <p:sp>
        <p:nvSpPr>
          <p:cNvPr id="5" name="Footer Placeholder 4">
            <a:extLst>
              <a:ext uri="{FF2B5EF4-FFF2-40B4-BE49-F238E27FC236}">
                <a16:creationId xmlns:a16="http://schemas.microsoft.com/office/drawing/2014/main" id="{86C111F0-E8DB-9F31-505B-5A8441E0E1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502361-D11E-C567-0A36-B6F76D6B515D}"/>
              </a:ext>
            </a:extLst>
          </p:cNvPr>
          <p:cNvSpPr>
            <a:spLocks noGrp="1"/>
          </p:cNvSpPr>
          <p:nvPr>
            <p:ph type="sldNum" sz="quarter" idx="12"/>
          </p:nvPr>
        </p:nvSpPr>
        <p:spPr/>
        <p:txBody>
          <a:bodyPr/>
          <a:lstStyle/>
          <a:p>
            <a:fld id="{DAD131E7-874A-448B-A334-85F09A951CBD}" type="slidenum">
              <a:rPr lang="en-US" smtClean="0"/>
              <a:t>‹#›</a:t>
            </a:fld>
            <a:endParaRPr lang="en-US"/>
          </a:p>
        </p:txBody>
      </p:sp>
    </p:spTree>
    <p:extLst>
      <p:ext uri="{BB962C8B-B14F-4D97-AF65-F5344CB8AC3E}">
        <p14:creationId xmlns:p14="http://schemas.microsoft.com/office/powerpoint/2010/main" val="4252597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DE537-EB3C-EEF2-3C3C-E36A6F6FF37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5F68F6F-4D8C-32E8-D64E-C230290AC3D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24A53F0-FC74-040D-B830-17625B0F3EB1}"/>
              </a:ext>
            </a:extLst>
          </p:cNvPr>
          <p:cNvSpPr>
            <a:spLocks noGrp="1"/>
          </p:cNvSpPr>
          <p:nvPr>
            <p:ph type="dt" sz="half" idx="10"/>
          </p:nvPr>
        </p:nvSpPr>
        <p:spPr/>
        <p:txBody>
          <a:bodyPr/>
          <a:lstStyle/>
          <a:p>
            <a:fld id="{0382EA4D-4F39-4FE5-98C4-0F447DE1DD80}" type="datetimeFigureOut">
              <a:rPr lang="en-US" smtClean="0"/>
              <a:t>11/21/2025</a:t>
            </a:fld>
            <a:endParaRPr lang="en-US"/>
          </a:p>
        </p:txBody>
      </p:sp>
      <p:sp>
        <p:nvSpPr>
          <p:cNvPr id="5" name="Footer Placeholder 4">
            <a:extLst>
              <a:ext uri="{FF2B5EF4-FFF2-40B4-BE49-F238E27FC236}">
                <a16:creationId xmlns:a16="http://schemas.microsoft.com/office/drawing/2014/main" id="{E0CC59F9-2828-822F-B044-05AB1BFEC4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4E08E8-2B65-B93D-8B58-B0E300709486}"/>
              </a:ext>
            </a:extLst>
          </p:cNvPr>
          <p:cNvSpPr>
            <a:spLocks noGrp="1"/>
          </p:cNvSpPr>
          <p:nvPr>
            <p:ph type="sldNum" sz="quarter" idx="12"/>
          </p:nvPr>
        </p:nvSpPr>
        <p:spPr/>
        <p:txBody>
          <a:bodyPr/>
          <a:lstStyle/>
          <a:p>
            <a:fld id="{DAD131E7-874A-448B-A334-85F09A951CBD}" type="slidenum">
              <a:rPr lang="en-US" smtClean="0"/>
              <a:t>‹#›</a:t>
            </a:fld>
            <a:endParaRPr lang="en-US"/>
          </a:p>
        </p:txBody>
      </p:sp>
    </p:spTree>
    <p:extLst>
      <p:ext uri="{BB962C8B-B14F-4D97-AF65-F5344CB8AC3E}">
        <p14:creationId xmlns:p14="http://schemas.microsoft.com/office/powerpoint/2010/main" val="1399009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620F0-7634-C32D-9ADB-7A2D2DABF5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5EFA40-285A-B18E-4661-58219AA824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DF0B951-B1AE-8E7C-1986-68EDFAB5B63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3BFA180-6466-88DE-F9A6-F8229BF24919}"/>
              </a:ext>
            </a:extLst>
          </p:cNvPr>
          <p:cNvSpPr>
            <a:spLocks noGrp="1"/>
          </p:cNvSpPr>
          <p:nvPr>
            <p:ph type="dt" sz="half" idx="10"/>
          </p:nvPr>
        </p:nvSpPr>
        <p:spPr/>
        <p:txBody>
          <a:bodyPr/>
          <a:lstStyle/>
          <a:p>
            <a:fld id="{0382EA4D-4F39-4FE5-98C4-0F447DE1DD80}" type="datetimeFigureOut">
              <a:rPr lang="en-US" smtClean="0"/>
              <a:t>11/21/2025</a:t>
            </a:fld>
            <a:endParaRPr lang="en-US"/>
          </a:p>
        </p:txBody>
      </p:sp>
      <p:sp>
        <p:nvSpPr>
          <p:cNvPr id="6" name="Footer Placeholder 5">
            <a:extLst>
              <a:ext uri="{FF2B5EF4-FFF2-40B4-BE49-F238E27FC236}">
                <a16:creationId xmlns:a16="http://schemas.microsoft.com/office/drawing/2014/main" id="{E4D0FDDD-8730-06DD-4A79-FE4BEC0E2F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A0ACED6-9E39-8811-DDA8-B3722C39B348}"/>
              </a:ext>
            </a:extLst>
          </p:cNvPr>
          <p:cNvSpPr>
            <a:spLocks noGrp="1"/>
          </p:cNvSpPr>
          <p:nvPr>
            <p:ph type="sldNum" sz="quarter" idx="12"/>
          </p:nvPr>
        </p:nvSpPr>
        <p:spPr/>
        <p:txBody>
          <a:bodyPr/>
          <a:lstStyle/>
          <a:p>
            <a:fld id="{DAD131E7-874A-448B-A334-85F09A951CBD}" type="slidenum">
              <a:rPr lang="en-US" smtClean="0"/>
              <a:t>‹#›</a:t>
            </a:fld>
            <a:endParaRPr lang="en-US"/>
          </a:p>
        </p:txBody>
      </p:sp>
    </p:spTree>
    <p:extLst>
      <p:ext uri="{BB962C8B-B14F-4D97-AF65-F5344CB8AC3E}">
        <p14:creationId xmlns:p14="http://schemas.microsoft.com/office/powerpoint/2010/main" val="243040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95C22-E931-CA19-D7F9-23C4C02BC8D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3063D95-83CA-7903-A4B3-7BF4768ECC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07F1E61-43FD-4E20-8F53-FEF865D17E4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65AF4F3-6854-6646-6551-AE29A5CAA5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E443E46-DBE3-2AE9-9B00-8BD75EF7F2F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7B386F3-47B6-3CA3-0C01-1884909AD5C7}"/>
              </a:ext>
            </a:extLst>
          </p:cNvPr>
          <p:cNvSpPr>
            <a:spLocks noGrp="1"/>
          </p:cNvSpPr>
          <p:nvPr>
            <p:ph type="dt" sz="half" idx="10"/>
          </p:nvPr>
        </p:nvSpPr>
        <p:spPr/>
        <p:txBody>
          <a:bodyPr/>
          <a:lstStyle/>
          <a:p>
            <a:fld id="{0382EA4D-4F39-4FE5-98C4-0F447DE1DD80}" type="datetimeFigureOut">
              <a:rPr lang="en-US" smtClean="0"/>
              <a:t>11/21/2025</a:t>
            </a:fld>
            <a:endParaRPr lang="en-US"/>
          </a:p>
        </p:txBody>
      </p:sp>
      <p:sp>
        <p:nvSpPr>
          <p:cNvPr id="8" name="Footer Placeholder 7">
            <a:extLst>
              <a:ext uri="{FF2B5EF4-FFF2-40B4-BE49-F238E27FC236}">
                <a16:creationId xmlns:a16="http://schemas.microsoft.com/office/drawing/2014/main" id="{5EFDBE2F-CCE8-3D56-BD09-0D4AC0EFE9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D4F0D3D-5242-A2C3-1690-F8D442563267}"/>
              </a:ext>
            </a:extLst>
          </p:cNvPr>
          <p:cNvSpPr>
            <a:spLocks noGrp="1"/>
          </p:cNvSpPr>
          <p:nvPr>
            <p:ph type="sldNum" sz="quarter" idx="12"/>
          </p:nvPr>
        </p:nvSpPr>
        <p:spPr/>
        <p:txBody>
          <a:bodyPr/>
          <a:lstStyle/>
          <a:p>
            <a:fld id="{DAD131E7-874A-448B-A334-85F09A951CBD}" type="slidenum">
              <a:rPr lang="en-US" smtClean="0"/>
              <a:t>‹#›</a:t>
            </a:fld>
            <a:endParaRPr lang="en-US"/>
          </a:p>
        </p:txBody>
      </p:sp>
    </p:spTree>
    <p:extLst>
      <p:ext uri="{BB962C8B-B14F-4D97-AF65-F5344CB8AC3E}">
        <p14:creationId xmlns:p14="http://schemas.microsoft.com/office/powerpoint/2010/main" val="3464360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F56E4-C7CD-469E-016B-048195B972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3C3D5AC-86EE-6114-374D-AC9D59284AA6}"/>
              </a:ext>
            </a:extLst>
          </p:cNvPr>
          <p:cNvSpPr>
            <a:spLocks noGrp="1"/>
          </p:cNvSpPr>
          <p:nvPr>
            <p:ph type="dt" sz="half" idx="10"/>
          </p:nvPr>
        </p:nvSpPr>
        <p:spPr/>
        <p:txBody>
          <a:bodyPr/>
          <a:lstStyle/>
          <a:p>
            <a:fld id="{0382EA4D-4F39-4FE5-98C4-0F447DE1DD80}" type="datetimeFigureOut">
              <a:rPr lang="en-US" smtClean="0"/>
              <a:t>11/21/2025</a:t>
            </a:fld>
            <a:endParaRPr lang="en-US"/>
          </a:p>
        </p:txBody>
      </p:sp>
      <p:sp>
        <p:nvSpPr>
          <p:cNvPr id="4" name="Footer Placeholder 3">
            <a:extLst>
              <a:ext uri="{FF2B5EF4-FFF2-40B4-BE49-F238E27FC236}">
                <a16:creationId xmlns:a16="http://schemas.microsoft.com/office/drawing/2014/main" id="{882DB7E6-0C9D-8FE3-BAC8-5514E98B748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11C31B4-14B4-51D7-EF0E-E74DA8AE328F}"/>
              </a:ext>
            </a:extLst>
          </p:cNvPr>
          <p:cNvSpPr>
            <a:spLocks noGrp="1"/>
          </p:cNvSpPr>
          <p:nvPr>
            <p:ph type="sldNum" sz="quarter" idx="12"/>
          </p:nvPr>
        </p:nvSpPr>
        <p:spPr/>
        <p:txBody>
          <a:bodyPr/>
          <a:lstStyle/>
          <a:p>
            <a:fld id="{DAD131E7-874A-448B-A334-85F09A951CBD}" type="slidenum">
              <a:rPr lang="en-US" smtClean="0"/>
              <a:t>‹#›</a:t>
            </a:fld>
            <a:endParaRPr lang="en-US"/>
          </a:p>
        </p:txBody>
      </p:sp>
    </p:spTree>
    <p:extLst>
      <p:ext uri="{BB962C8B-B14F-4D97-AF65-F5344CB8AC3E}">
        <p14:creationId xmlns:p14="http://schemas.microsoft.com/office/powerpoint/2010/main" val="343804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6B9F62-FA8C-82A5-A3E1-FA64CF5EE442}"/>
              </a:ext>
            </a:extLst>
          </p:cNvPr>
          <p:cNvSpPr>
            <a:spLocks noGrp="1"/>
          </p:cNvSpPr>
          <p:nvPr>
            <p:ph type="dt" sz="half" idx="10"/>
          </p:nvPr>
        </p:nvSpPr>
        <p:spPr/>
        <p:txBody>
          <a:bodyPr/>
          <a:lstStyle/>
          <a:p>
            <a:fld id="{0382EA4D-4F39-4FE5-98C4-0F447DE1DD80}" type="datetimeFigureOut">
              <a:rPr lang="en-US" smtClean="0"/>
              <a:t>11/21/2025</a:t>
            </a:fld>
            <a:endParaRPr lang="en-US"/>
          </a:p>
        </p:txBody>
      </p:sp>
      <p:sp>
        <p:nvSpPr>
          <p:cNvPr id="3" name="Footer Placeholder 2">
            <a:extLst>
              <a:ext uri="{FF2B5EF4-FFF2-40B4-BE49-F238E27FC236}">
                <a16:creationId xmlns:a16="http://schemas.microsoft.com/office/drawing/2014/main" id="{80747DAB-4A7D-0A0A-F238-FBD7B9F1B14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F79BB7B-FE16-CD95-8CE4-FB0248427BFC}"/>
              </a:ext>
            </a:extLst>
          </p:cNvPr>
          <p:cNvSpPr>
            <a:spLocks noGrp="1"/>
          </p:cNvSpPr>
          <p:nvPr>
            <p:ph type="sldNum" sz="quarter" idx="12"/>
          </p:nvPr>
        </p:nvSpPr>
        <p:spPr/>
        <p:txBody>
          <a:bodyPr/>
          <a:lstStyle/>
          <a:p>
            <a:fld id="{DAD131E7-874A-448B-A334-85F09A951CBD}" type="slidenum">
              <a:rPr lang="en-US" smtClean="0"/>
              <a:t>‹#›</a:t>
            </a:fld>
            <a:endParaRPr lang="en-US"/>
          </a:p>
        </p:txBody>
      </p:sp>
    </p:spTree>
    <p:extLst>
      <p:ext uri="{BB962C8B-B14F-4D97-AF65-F5344CB8AC3E}">
        <p14:creationId xmlns:p14="http://schemas.microsoft.com/office/powerpoint/2010/main" val="18729483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70AD52-E990-F176-0623-3F774D766F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0D54005-3CFA-022C-804C-F783C9DB37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FC43102-7B65-27BC-FD5F-7FE5910192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10B25A8-A53C-15D6-D1AC-42F441FAA4C8}"/>
              </a:ext>
            </a:extLst>
          </p:cNvPr>
          <p:cNvSpPr>
            <a:spLocks noGrp="1"/>
          </p:cNvSpPr>
          <p:nvPr>
            <p:ph type="dt" sz="half" idx="10"/>
          </p:nvPr>
        </p:nvSpPr>
        <p:spPr/>
        <p:txBody>
          <a:bodyPr/>
          <a:lstStyle/>
          <a:p>
            <a:fld id="{0382EA4D-4F39-4FE5-98C4-0F447DE1DD80}" type="datetimeFigureOut">
              <a:rPr lang="en-US" smtClean="0"/>
              <a:t>11/21/2025</a:t>
            </a:fld>
            <a:endParaRPr lang="en-US"/>
          </a:p>
        </p:txBody>
      </p:sp>
      <p:sp>
        <p:nvSpPr>
          <p:cNvPr id="6" name="Footer Placeholder 5">
            <a:extLst>
              <a:ext uri="{FF2B5EF4-FFF2-40B4-BE49-F238E27FC236}">
                <a16:creationId xmlns:a16="http://schemas.microsoft.com/office/drawing/2014/main" id="{DB4C0F34-18F0-CF5E-B278-EBB83328EB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D356C0-706E-1035-A7DE-7CF6BA5431FD}"/>
              </a:ext>
            </a:extLst>
          </p:cNvPr>
          <p:cNvSpPr>
            <a:spLocks noGrp="1"/>
          </p:cNvSpPr>
          <p:nvPr>
            <p:ph type="sldNum" sz="quarter" idx="12"/>
          </p:nvPr>
        </p:nvSpPr>
        <p:spPr/>
        <p:txBody>
          <a:bodyPr/>
          <a:lstStyle/>
          <a:p>
            <a:fld id="{DAD131E7-874A-448B-A334-85F09A951CBD}" type="slidenum">
              <a:rPr lang="en-US" smtClean="0"/>
              <a:t>‹#›</a:t>
            </a:fld>
            <a:endParaRPr lang="en-US"/>
          </a:p>
        </p:txBody>
      </p:sp>
    </p:spTree>
    <p:extLst>
      <p:ext uri="{BB962C8B-B14F-4D97-AF65-F5344CB8AC3E}">
        <p14:creationId xmlns:p14="http://schemas.microsoft.com/office/powerpoint/2010/main" val="1259345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E4221-37A3-0022-DED9-A7647D6356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EBA650B-8868-C1FB-9FF5-2D94E4125A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3F9FE8B-234F-B33E-DB9A-3230ED0E44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CD99EAE-E416-31A7-D261-0CD29AE4F129}"/>
              </a:ext>
            </a:extLst>
          </p:cNvPr>
          <p:cNvSpPr>
            <a:spLocks noGrp="1"/>
          </p:cNvSpPr>
          <p:nvPr>
            <p:ph type="dt" sz="half" idx="10"/>
          </p:nvPr>
        </p:nvSpPr>
        <p:spPr/>
        <p:txBody>
          <a:bodyPr/>
          <a:lstStyle/>
          <a:p>
            <a:fld id="{0382EA4D-4F39-4FE5-98C4-0F447DE1DD80}" type="datetimeFigureOut">
              <a:rPr lang="en-US" smtClean="0"/>
              <a:t>11/21/2025</a:t>
            </a:fld>
            <a:endParaRPr lang="en-US"/>
          </a:p>
        </p:txBody>
      </p:sp>
      <p:sp>
        <p:nvSpPr>
          <p:cNvPr id="6" name="Footer Placeholder 5">
            <a:extLst>
              <a:ext uri="{FF2B5EF4-FFF2-40B4-BE49-F238E27FC236}">
                <a16:creationId xmlns:a16="http://schemas.microsoft.com/office/drawing/2014/main" id="{0F49B75A-009E-7A2D-02CE-DC18E76C4E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D66E22-7B27-92C7-D962-36327840E4BE}"/>
              </a:ext>
            </a:extLst>
          </p:cNvPr>
          <p:cNvSpPr>
            <a:spLocks noGrp="1"/>
          </p:cNvSpPr>
          <p:nvPr>
            <p:ph type="sldNum" sz="quarter" idx="12"/>
          </p:nvPr>
        </p:nvSpPr>
        <p:spPr/>
        <p:txBody>
          <a:bodyPr/>
          <a:lstStyle/>
          <a:p>
            <a:fld id="{DAD131E7-874A-448B-A334-85F09A951CBD}" type="slidenum">
              <a:rPr lang="en-US" smtClean="0"/>
              <a:t>‹#›</a:t>
            </a:fld>
            <a:endParaRPr lang="en-US"/>
          </a:p>
        </p:txBody>
      </p:sp>
    </p:spTree>
    <p:extLst>
      <p:ext uri="{BB962C8B-B14F-4D97-AF65-F5344CB8AC3E}">
        <p14:creationId xmlns:p14="http://schemas.microsoft.com/office/powerpoint/2010/main" val="1220289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771E0F0-43EE-87C5-A5D1-62E24EA156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F915CCD-154E-9D14-0688-D39D155806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DB3E70-5677-AF79-9E6A-125E078016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382EA4D-4F39-4FE5-98C4-0F447DE1DD80}" type="datetimeFigureOut">
              <a:rPr lang="en-US" smtClean="0"/>
              <a:t>11/21/2025</a:t>
            </a:fld>
            <a:endParaRPr lang="en-US"/>
          </a:p>
        </p:txBody>
      </p:sp>
      <p:sp>
        <p:nvSpPr>
          <p:cNvPr id="5" name="Footer Placeholder 4">
            <a:extLst>
              <a:ext uri="{FF2B5EF4-FFF2-40B4-BE49-F238E27FC236}">
                <a16:creationId xmlns:a16="http://schemas.microsoft.com/office/drawing/2014/main" id="{495D1F98-766F-22C1-AA4E-6B54946EE2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5C66B0C-6A73-631B-6E2F-930FD03AE9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AD131E7-874A-448B-A334-85F09A951CBD}" type="slidenum">
              <a:rPr lang="en-US" smtClean="0"/>
              <a:t>‹#›</a:t>
            </a:fld>
            <a:endParaRPr lang="en-US"/>
          </a:p>
        </p:txBody>
      </p:sp>
    </p:spTree>
    <p:extLst>
      <p:ext uri="{BB962C8B-B14F-4D97-AF65-F5344CB8AC3E}">
        <p14:creationId xmlns:p14="http://schemas.microsoft.com/office/powerpoint/2010/main" val="2429213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70" name="Rectangle 1069">
            <a:extLst>
              <a:ext uri="{FF2B5EF4-FFF2-40B4-BE49-F238E27FC236}">
                <a16:creationId xmlns:a16="http://schemas.microsoft.com/office/drawing/2014/main" id="{B7BD7FCF-A254-4A97-A15C-319B676226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1" name="Freeform: Shape 1070">
            <a:extLst>
              <a:ext uri="{FF2B5EF4-FFF2-40B4-BE49-F238E27FC236}">
                <a16:creationId xmlns:a16="http://schemas.microsoft.com/office/drawing/2014/main" id="{52FFAF72-6204-4676-9C6F-9A4CC4D91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5962785" cy="68580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212F9E65-F4BE-B634-CE95-D2FDE3F5A8DD}"/>
              </a:ext>
            </a:extLst>
          </p:cNvPr>
          <p:cNvSpPr>
            <a:spLocks noGrp="1"/>
          </p:cNvSpPr>
          <p:nvPr>
            <p:ph type="ctrTitle"/>
          </p:nvPr>
        </p:nvSpPr>
        <p:spPr>
          <a:xfrm>
            <a:off x="643468" y="643467"/>
            <a:ext cx="4620584" cy="4567137"/>
          </a:xfrm>
        </p:spPr>
        <p:txBody>
          <a:bodyPr>
            <a:normAutofit/>
          </a:bodyPr>
          <a:lstStyle/>
          <a:p>
            <a:r>
              <a:rPr lang="ar-JO" sz="4400" dirty="0"/>
              <a:t>كارينا العجيلات</a:t>
            </a:r>
            <a:br>
              <a:rPr lang="ar-JO" sz="4400" dirty="0"/>
            </a:br>
            <a:r>
              <a:rPr lang="ar-JO" sz="4400" dirty="0"/>
              <a:t>الثامن ( أ)</a:t>
            </a:r>
            <a:br>
              <a:rPr lang="ar-JO" sz="4400" dirty="0"/>
            </a:br>
            <a:r>
              <a:rPr lang="ar-JO" sz="4400" dirty="0"/>
              <a:t>ست الكل</a:t>
            </a:r>
            <a:br>
              <a:rPr lang="ar-JO" sz="4400" dirty="0"/>
            </a:br>
            <a:endParaRPr lang="en-US" sz="4400" dirty="0"/>
          </a:p>
        </p:txBody>
      </p:sp>
      <p:pic>
        <p:nvPicPr>
          <p:cNvPr id="1030" name="Picture 6" descr="‫النقش | أثر القراءة‬‎">
            <a:extLst>
              <a:ext uri="{FF2B5EF4-FFF2-40B4-BE49-F238E27FC236}">
                <a16:creationId xmlns:a16="http://schemas.microsoft.com/office/drawing/2014/main" id="{5B6C7FB4-1005-3384-C365-314B8DEA616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105611" y="643467"/>
            <a:ext cx="3943563" cy="5571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25043373"/>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271" name="Rectangle 11270">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73" name="Rectangle 11272">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0B634839-D657-1A6A-CCDE-430CF8A70782}"/>
              </a:ext>
            </a:extLst>
          </p:cNvPr>
          <p:cNvSpPr txBox="1"/>
          <p:nvPr/>
        </p:nvSpPr>
        <p:spPr>
          <a:xfrm>
            <a:off x="804672" y="2421683"/>
            <a:ext cx="4765949" cy="3353476"/>
          </a:xfrm>
          <a:prstGeom prst="rect">
            <a:avLst/>
          </a:prstGeom>
        </p:spPr>
        <p:txBody>
          <a:bodyPr vert="horz" lIns="91440" tIns="45720" rIns="91440" bIns="45720" rtlCol="0" anchor="t">
            <a:normAutofit/>
          </a:bodyPr>
          <a:lstStyle/>
          <a:p>
            <a:pPr marL="0" marR="0" indent="-228600" algn="r" rtl="1">
              <a:lnSpc>
                <a:spcPct val="90000"/>
              </a:lnSpc>
              <a:spcAft>
                <a:spcPts val="800"/>
              </a:spcAft>
              <a:buFont typeface="Arial" panose="020B0604020202020204" pitchFamily="34" charset="0"/>
              <a:buChar char="•"/>
            </a:pPr>
            <a:r>
              <a:rPr lang="en-US" sz="2400" dirty="0" err="1">
                <a:solidFill>
                  <a:schemeClr val="tx2"/>
                </a:solidFill>
                <a:effectLst/>
                <a:latin typeface="Times New Roman" panose="02020603050405020304" pitchFamily="18" charset="0"/>
                <a:cs typeface="Times New Roman" panose="02020603050405020304" pitchFamily="18" charset="0"/>
              </a:rPr>
              <a:t>تسجل</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في</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دورة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بالمركز</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الثقافي</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وتتلقى</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عرضًا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لتعمل</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صحفية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للمركز</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براتب</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بسيط</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وتبدأ</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تصوير</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فرقة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الراب</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التي</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كان</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أخوها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صالح</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جزءًا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منها</a:t>
            </a:r>
            <a:r>
              <a:rPr lang="en-US" sz="2400" dirty="0">
                <a:solidFill>
                  <a:schemeClr val="tx2"/>
                </a:solidFill>
                <a:effectLst/>
                <a:latin typeface="Times New Roman" panose="02020603050405020304" pitchFamily="18" charset="0"/>
                <a:cs typeface="Times New Roman" panose="02020603050405020304" pitchFamily="18" charset="0"/>
              </a:rPr>
              <a:t> . </a:t>
            </a:r>
            <a:r>
              <a:rPr lang="en-US" sz="2400" dirty="0" err="1">
                <a:solidFill>
                  <a:schemeClr val="tx2"/>
                </a:solidFill>
                <a:effectLst/>
                <a:latin typeface="Times New Roman" panose="02020603050405020304" pitchFamily="18" charset="0"/>
                <a:cs typeface="Times New Roman" panose="02020603050405020304" pitchFamily="18" charset="0"/>
              </a:rPr>
              <a:t>تطلق</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مدونتها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بعنوان</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i="1" dirty="0">
                <a:solidFill>
                  <a:schemeClr val="tx2"/>
                </a:solidFill>
                <a:effectLst/>
                <a:latin typeface="Times New Roman" panose="02020603050405020304" pitchFamily="18" charset="0"/>
                <a:cs typeface="Times New Roman" panose="02020603050405020304" pitchFamily="18" charset="0"/>
              </a:rPr>
              <a:t>"</a:t>
            </a:r>
            <a:r>
              <a:rPr lang="en-US" sz="2400" i="1" dirty="0" err="1">
                <a:solidFill>
                  <a:schemeClr val="tx2"/>
                </a:solidFill>
                <a:effectLst/>
                <a:latin typeface="Times New Roman" panose="02020603050405020304" pitchFamily="18" charset="0"/>
                <a:cs typeface="Times New Roman" panose="02020603050405020304" pitchFamily="18" charset="0"/>
              </a:rPr>
              <a:t>ست</a:t>
            </a:r>
            <a:r>
              <a:rPr lang="en-US" sz="2400" i="1" dirty="0">
                <a:solidFill>
                  <a:schemeClr val="tx2"/>
                </a:solidFill>
                <a:effectLst/>
                <a:latin typeface="Times New Roman" panose="02020603050405020304" pitchFamily="18" charset="0"/>
                <a:cs typeface="Times New Roman" panose="02020603050405020304" pitchFamily="18" charset="0"/>
              </a:rPr>
              <a:t> </a:t>
            </a:r>
            <a:r>
              <a:rPr lang="en-US" sz="2400" i="1" dirty="0" err="1">
                <a:solidFill>
                  <a:schemeClr val="tx2"/>
                </a:solidFill>
                <a:effectLst/>
                <a:latin typeface="Times New Roman" panose="02020603050405020304" pitchFamily="18" charset="0"/>
                <a:cs typeface="Times New Roman" panose="02020603050405020304" pitchFamily="18" charset="0"/>
              </a:rPr>
              <a:t>الكل</a:t>
            </a:r>
            <a:r>
              <a:rPr lang="en-US" sz="2400" i="1" dirty="0">
                <a:solidFill>
                  <a:schemeClr val="tx2"/>
                </a:solidFill>
                <a:effectLst/>
                <a:latin typeface="Times New Roman" panose="02020603050405020304" pitchFamily="18" charset="0"/>
                <a:cs typeface="Times New Roman" panose="02020603050405020304" pitchFamily="18" charset="0"/>
              </a:rPr>
              <a:t>"</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وتكتب</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قصصها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التي</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تجذب</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متابعين</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كثر</a:t>
            </a:r>
            <a:r>
              <a:rPr lang="en-US" sz="2400" dirty="0">
                <a:solidFill>
                  <a:schemeClr val="tx2"/>
                </a:solidFill>
                <a:effectLst/>
                <a:latin typeface="Times New Roman" panose="02020603050405020304" pitchFamily="18" charset="0"/>
                <a:cs typeface="Times New Roman" panose="02020603050405020304" pitchFamily="18" charset="0"/>
              </a:rPr>
              <a:t>.</a:t>
            </a:r>
          </a:p>
        </p:txBody>
      </p:sp>
      <p:grpSp>
        <p:nvGrpSpPr>
          <p:cNvPr id="11275" name="Group 11274">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11276" name="Freeform: Shape 11275">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77" name="Freeform: Shape 11276">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78" name="Freeform: Shape 11277">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79" name="Freeform: Shape 11278">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1266" name="Picture 2" descr="‫فتاة تمسك الكاميرا الآسيوية صورة والصورة للتنزيل المجاني - Pngtree‬‎">
            <a:extLst>
              <a:ext uri="{FF2B5EF4-FFF2-40B4-BE49-F238E27FC236}">
                <a16:creationId xmlns:a16="http://schemas.microsoft.com/office/drawing/2014/main" id="{4CA03679-53A5-E2D6-3F85-B3126E0FC18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708392" y="2730947"/>
            <a:ext cx="4142232" cy="23196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97915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295" name="Rectangle 12294">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97" name="Rectangle 12296">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81193F19-50D9-1953-FC5F-57249C14A08F}"/>
              </a:ext>
            </a:extLst>
          </p:cNvPr>
          <p:cNvSpPr txBox="1"/>
          <p:nvPr/>
        </p:nvSpPr>
        <p:spPr>
          <a:xfrm>
            <a:off x="804672" y="2421683"/>
            <a:ext cx="4765949" cy="3353476"/>
          </a:xfrm>
          <a:prstGeom prst="rect">
            <a:avLst/>
          </a:prstGeom>
        </p:spPr>
        <p:txBody>
          <a:bodyPr vert="horz" lIns="91440" tIns="45720" rIns="91440" bIns="45720" rtlCol="0" anchor="t">
            <a:normAutofit/>
          </a:bodyPr>
          <a:lstStyle/>
          <a:p>
            <a:pPr indent="-228600" algn="r" rtl="1">
              <a:lnSpc>
                <a:spcPct val="90000"/>
              </a:lnSpc>
              <a:spcAft>
                <a:spcPts val="600"/>
              </a:spcAft>
              <a:buFont typeface="Arial" panose="020B0604020202020204" pitchFamily="34" charset="0"/>
              <a:buChar char="•"/>
            </a:pPr>
            <a:r>
              <a:rPr lang="en-US" sz="2400" dirty="0" err="1">
                <a:solidFill>
                  <a:schemeClr val="tx2"/>
                </a:solidFill>
                <a:latin typeface="Times New Roman" panose="02020603050405020304" pitchFamily="18" charset="0"/>
                <a:cs typeface="Times New Roman" panose="02020603050405020304" pitchFamily="18" charset="0"/>
              </a:rPr>
              <a:t>استمر</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الخطر</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لأسابيع</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وزارت</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يسرى</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ستّ</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الكل</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بينما</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كان</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والدها</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يواصل</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الذهاب</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للبحر</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ذهبت</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يسرى</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مع</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جميل</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إلى</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البحر</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استمتعا</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بوقتهما</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وتناولا</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الطعام</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وتمنى</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جميل</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أن</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يصبح</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صيادًا</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ثم</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عادا</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إلى</a:t>
            </a:r>
            <a:r>
              <a:rPr lang="en-US"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latin typeface="Times New Roman" panose="02020603050405020304" pitchFamily="18" charset="0"/>
                <a:cs typeface="Times New Roman" panose="02020603050405020304" pitchFamily="18" charset="0"/>
              </a:rPr>
              <a:t>المركز</a:t>
            </a:r>
            <a:r>
              <a:rPr lang="en-US" sz="2400" dirty="0">
                <a:solidFill>
                  <a:schemeClr val="tx2"/>
                </a:solidFill>
                <a:latin typeface="Times New Roman" panose="02020603050405020304" pitchFamily="18" charset="0"/>
                <a:cs typeface="Times New Roman" panose="02020603050405020304" pitchFamily="18" charset="0"/>
              </a:rPr>
              <a:t>.</a:t>
            </a:r>
          </a:p>
        </p:txBody>
      </p:sp>
      <p:grpSp>
        <p:nvGrpSpPr>
          <p:cNvPr id="12299" name="Group 12298">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12300" name="Freeform: Shape 12299">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01" name="Freeform: Shape 12300">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02" name="Freeform: Shape 12301">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03" name="Freeform: Shape 12302">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2290" name="Picture 2" descr="‫امرأة عند غروب الشمس على الشاطئ تلتقط صورة في | خلفيات JPG تحميل مجاني -  Pikbest‬‎">
            <a:extLst>
              <a:ext uri="{FF2B5EF4-FFF2-40B4-BE49-F238E27FC236}">
                <a16:creationId xmlns:a16="http://schemas.microsoft.com/office/drawing/2014/main" id="{D3AD2100-A309-E085-1C6E-9A44E457C70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708392" y="2730947"/>
            <a:ext cx="4142232" cy="23196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60305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038248A-211C-4EEC-8401-C761B929FB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30A849F-66D9-40C8-BEC8-35AFF8F456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2" name="Group 11">
            <a:extLst>
              <a:ext uri="{FF2B5EF4-FFF2-40B4-BE49-F238E27FC236}">
                <a16:creationId xmlns:a16="http://schemas.microsoft.com/office/drawing/2014/main" id="{04542298-A2B1-480F-A11C-A40EDD19B8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289890" y="0"/>
            <a:ext cx="3902110" cy="2382977"/>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74AEB45E-B965-46A0-8557-C646B5011B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921A22C7-11AD-44B0-9BF7-6E3A458215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87049D82-B7F3-4192-8337-4BDB16955E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24A7FAD9-577C-4D2E-A3B5-C6D0A39D47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TextBox 2">
            <a:extLst>
              <a:ext uri="{FF2B5EF4-FFF2-40B4-BE49-F238E27FC236}">
                <a16:creationId xmlns:a16="http://schemas.microsoft.com/office/drawing/2014/main" id="{514C73A0-F20D-2279-1B59-9C8CFA79899D}"/>
              </a:ext>
            </a:extLst>
          </p:cNvPr>
          <p:cNvSpPr txBox="1"/>
          <p:nvPr/>
        </p:nvSpPr>
        <p:spPr>
          <a:xfrm>
            <a:off x="1179073" y="2175329"/>
            <a:ext cx="9833548" cy="2693976"/>
          </a:xfrm>
          <a:prstGeom prst="rect">
            <a:avLst/>
          </a:prstGeom>
        </p:spPr>
        <p:txBody>
          <a:bodyPr vert="horz" lIns="91440" tIns="45720" rIns="91440" bIns="45720" rtlCol="0">
            <a:normAutofit/>
          </a:bodyPr>
          <a:lstStyle/>
          <a:p>
            <a:pPr marR="0" algn="ctr" rtl="1">
              <a:lnSpc>
                <a:spcPct val="90000"/>
              </a:lnSpc>
              <a:spcAft>
                <a:spcPts val="800"/>
              </a:spcAft>
            </a:pPr>
            <a:r>
              <a:rPr lang="en-US" sz="3200" dirty="0" err="1">
                <a:solidFill>
                  <a:schemeClr val="tx2"/>
                </a:solidFill>
                <a:effectLst/>
                <a:latin typeface="Times New Roman" panose="02020603050405020304" pitchFamily="18" charset="0"/>
                <a:cs typeface="Times New Roman" panose="02020603050405020304" pitchFamily="18" charset="0"/>
              </a:rPr>
              <a:t>من</a:t>
            </a:r>
            <a:r>
              <a:rPr lang="en-US" sz="3200" dirty="0">
                <a:solidFill>
                  <a:schemeClr val="tx2"/>
                </a:solidFill>
                <a:effectLst/>
                <a:latin typeface="Times New Roman" panose="02020603050405020304" pitchFamily="18" charset="0"/>
                <a:cs typeface="Times New Roman" panose="02020603050405020304" pitchFamily="18" charset="0"/>
              </a:rPr>
              <a:t> </a:t>
            </a:r>
            <a:r>
              <a:rPr lang="ar-JO" sz="3200" dirty="0">
                <a:solidFill>
                  <a:schemeClr val="tx2"/>
                </a:solidFill>
                <a:latin typeface="Times New Roman" panose="02020603050405020304" pitchFamily="18" charset="0"/>
                <a:cs typeface="Times New Roman" panose="02020603050405020304" pitchFamily="18" charset="0"/>
              </a:rPr>
              <a:t>أ</a:t>
            </a:r>
            <a:r>
              <a:rPr lang="en-US" sz="3200" dirty="0" err="1">
                <a:solidFill>
                  <a:schemeClr val="tx2"/>
                </a:solidFill>
                <a:effectLst/>
                <a:latin typeface="Times New Roman" panose="02020603050405020304" pitchFamily="18" charset="0"/>
                <a:cs typeface="Times New Roman" panose="02020603050405020304" pitchFamily="18" charset="0"/>
              </a:rPr>
              <a:t>جمل</a:t>
            </a:r>
            <a:r>
              <a:rPr lang="ar-JO" sz="3200" dirty="0">
                <a:solidFill>
                  <a:schemeClr val="tx2"/>
                </a:solidFill>
                <a:effectLst/>
                <a:latin typeface="Times New Roman" panose="02020603050405020304" pitchFamily="18" charset="0"/>
                <a:cs typeface="Times New Roman" panose="02020603050405020304" pitchFamily="18" charset="0"/>
              </a:rPr>
              <a:t> الجمل</a:t>
            </a:r>
            <a:r>
              <a:rPr lang="en-US" sz="3200" dirty="0">
                <a:solidFill>
                  <a:schemeClr val="tx2"/>
                </a:solidFill>
                <a:effectLst/>
                <a:latin typeface="Times New Roman" panose="02020603050405020304" pitchFamily="18" charset="0"/>
                <a:cs typeface="Times New Roman" panose="02020603050405020304" pitchFamily="18" charset="0"/>
              </a:rPr>
              <a:t> </a:t>
            </a:r>
            <a:r>
              <a:rPr lang="en-US" sz="3200" dirty="0" err="1">
                <a:solidFill>
                  <a:schemeClr val="tx2"/>
                </a:solidFill>
                <a:effectLst/>
                <a:latin typeface="Times New Roman" panose="02020603050405020304" pitchFamily="18" charset="0"/>
                <a:cs typeface="Times New Roman" panose="02020603050405020304" pitchFamily="18" charset="0"/>
              </a:rPr>
              <a:t>التي</a:t>
            </a:r>
            <a:r>
              <a:rPr lang="en-US" sz="3200" dirty="0">
                <a:solidFill>
                  <a:schemeClr val="tx2"/>
                </a:solidFill>
                <a:effectLst/>
                <a:latin typeface="Times New Roman" panose="02020603050405020304" pitchFamily="18" charset="0"/>
                <a:cs typeface="Times New Roman" panose="02020603050405020304" pitchFamily="18" charset="0"/>
              </a:rPr>
              <a:t> </a:t>
            </a:r>
            <a:r>
              <a:rPr lang="ar-JO" sz="3200" dirty="0">
                <a:solidFill>
                  <a:schemeClr val="tx2"/>
                </a:solidFill>
                <a:latin typeface="Times New Roman" panose="02020603050405020304" pitchFamily="18" charset="0"/>
                <a:cs typeface="Times New Roman" panose="02020603050405020304" pitchFamily="18" charset="0"/>
              </a:rPr>
              <a:t>أ</a:t>
            </a:r>
            <a:r>
              <a:rPr lang="en-US" sz="3200" dirty="0" err="1">
                <a:solidFill>
                  <a:schemeClr val="tx2"/>
                </a:solidFill>
                <a:effectLst/>
                <a:latin typeface="Times New Roman" panose="02020603050405020304" pitchFamily="18" charset="0"/>
                <a:cs typeface="Times New Roman" panose="02020603050405020304" pitchFamily="18" charset="0"/>
              </a:rPr>
              <a:t>عجبتي</a:t>
            </a:r>
            <a:r>
              <a:rPr lang="ar-JO" sz="3200" dirty="0">
                <a:solidFill>
                  <a:schemeClr val="tx2"/>
                </a:solidFill>
                <a:effectLst/>
                <a:latin typeface="Times New Roman" panose="02020603050405020304" pitchFamily="18" charset="0"/>
                <a:cs typeface="Times New Roman" panose="02020603050405020304" pitchFamily="18" charset="0"/>
              </a:rPr>
              <a:t>:</a:t>
            </a:r>
          </a:p>
          <a:p>
            <a:pPr marR="0" algn="ctr" rtl="1">
              <a:lnSpc>
                <a:spcPct val="90000"/>
              </a:lnSpc>
              <a:spcAft>
                <a:spcPts val="800"/>
              </a:spcAft>
            </a:pPr>
            <a:r>
              <a:rPr lang="en-US" sz="3200" dirty="0">
                <a:solidFill>
                  <a:schemeClr val="tx2"/>
                </a:solidFill>
                <a:effectLst/>
                <a:latin typeface="Times New Roman" panose="02020603050405020304" pitchFamily="18" charset="0"/>
                <a:cs typeface="Times New Roman" panose="02020603050405020304" pitchFamily="18" charset="0"/>
              </a:rPr>
              <a:t> " </a:t>
            </a:r>
            <a:r>
              <a:rPr lang="en-US" sz="3200" dirty="0" err="1">
                <a:solidFill>
                  <a:schemeClr val="tx2"/>
                </a:solidFill>
                <a:effectLst/>
                <a:latin typeface="Times New Roman" panose="02020603050405020304" pitchFamily="18" charset="0"/>
                <a:cs typeface="Times New Roman" panose="02020603050405020304" pitchFamily="18" charset="0"/>
              </a:rPr>
              <a:t>أسم</a:t>
            </a:r>
            <a:r>
              <a:rPr lang="ar-JO" sz="3200" dirty="0">
                <a:solidFill>
                  <a:schemeClr val="tx2"/>
                </a:solidFill>
                <a:effectLst/>
                <a:latin typeface="Times New Roman" panose="02020603050405020304" pitchFamily="18" charset="0"/>
                <a:cs typeface="Times New Roman" panose="02020603050405020304" pitchFamily="18" charset="0"/>
              </a:rPr>
              <a:t> </a:t>
            </a:r>
            <a:r>
              <a:rPr lang="en-US" sz="3200" dirty="0" err="1">
                <a:solidFill>
                  <a:schemeClr val="tx2"/>
                </a:solidFill>
                <a:effectLst/>
                <a:latin typeface="Times New Roman" panose="02020603050405020304" pitchFamily="18" charset="0"/>
                <a:cs typeface="Times New Roman" panose="02020603050405020304" pitchFamily="18" charset="0"/>
              </a:rPr>
              <a:t>مدونتي</a:t>
            </a:r>
            <a:r>
              <a:rPr lang="en-US" sz="3200" dirty="0">
                <a:solidFill>
                  <a:schemeClr val="tx2"/>
                </a:solidFill>
                <a:effectLst/>
                <a:latin typeface="Times New Roman" panose="02020603050405020304" pitchFamily="18" charset="0"/>
                <a:cs typeface="Times New Roman" panose="02020603050405020304" pitchFamily="18" charset="0"/>
              </a:rPr>
              <a:t> </a:t>
            </a:r>
            <a:r>
              <a:rPr lang="ar-JO" sz="3200" dirty="0">
                <a:solidFill>
                  <a:schemeClr val="tx2"/>
                </a:solidFill>
                <a:effectLst/>
                <a:latin typeface="Times New Roman" panose="02020603050405020304" pitchFamily="18" charset="0"/>
                <a:cs typeface="Times New Roman" panose="02020603050405020304" pitchFamily="18" charset="0"/>
              </a:rPr>
              <a:t>"</a:t>
            </a:r>
            <a:r>
              <a:rPr lang="en-US" sz="3200" dirty="0" err="1">
                <a:solidFill>
                  <a:schemeClr val="tx2"/>
                </a:solidFill>
                <a:effectLst/>
                <a:latin typeface="Times New Roman" panose="02020603050405020304" pitchFamily="18" charset="0"/>
                <a:cs typeface="Times New Roman" panose="02020603050405020304" pitchFamily="18" charset="0"/>
              </a:rPr>
              <a:t>ست</a:t>
            </a:r>
            <a:r>
              <a:rPr lang="en-US" sz="3200" dirty="0">
                <a:solidFill>
                  <a:schemeClr val="tx2"/>
                </a:solidFill>
                <a:effectLst/>
                <a:latin typeface="Times New Roman" panose="02020603050405020304" pitchFamily="18" charset="0"/>
                <a:cs typeface="Times New Roman" panose="02020603050405020304" pitchFamily="18" charset="0"/>
              </a:rPr>
              <a:t> </a:t>
            </a:r>
            <a:r>
              <a:rPr lang="en-US" sz="3200" dirty="0" err="1">
                <a:solidFill>
                  <a:schemeClr val="tx2"/>
                </a:solidFill>
                <a:effectLst/>
                <a:latin typeface="Times New Roman" panose="02020603050405020304" pitchFamily="18" charset="0"/>
                <a:cs typeface="Times New Roman" panose="02020603050405020304" pitchFamily="18" charset="0"/>
              </a:rPr>
              <a:t>الكل</a:t>
            </a:r>
            <a:r>
              <a:rPr lang="ar-JO" sz="3200" dirty="0">
                <a:solidFill>
                  <a:schemeClr val="tx2"/>
                </a:solidFill>
                <a:latin typeface="Times New Roman" panose="02020603050405020304" pitchFamily="18" charset="0"/>
                <a:cs typeface="Times New Roman" panose="02020603050405020304" pitchFamily="18" charset="0"/>
              </a:rPr>
              <a:t>"</a:t>
            </a:r>
            <a:r>
              <a:rPr lang="en-US" sz="3200" dirty="0">
                <a:solidFill>
                  <a:schemeClr val="tx2"/>
                </a:solidFill>
                <a:effectLst/>
                <a:latin typeface="Times New Roman" panose="02020603050405020304" pitchFamily="18" charset="0"/>
                <a:cs typeface="Times New Roman" panose="02020603050405020304" pitchFamily="18" charset="0"/>
              </a:rPr>
              <a:t> ل</a:t>
            </a:r>
            <a:r>
              <a:rPr lang="ar-JO" sz="3200" dirty="0">
                <a:solidFill>
                  <a:schemeClr val="tx2"/>
                </a:solidFill>
                <a:effectLst/>
                <a:latin typeface="Times New Roman" panose="02020603050405020304" pitchFamily="18" charset="0"/>
                <a:cs typeface="Times New Roman" panose="02020603050405020304" pitchFamily="18" charset="0"/>
              </a:rPr>
              <a:t>أ</a:t>
            </a:r>
            <a:r>
              <a:rPr lang="en-US" sz="3200" dirty="0" err="1">
                <a:solidFill>
                  <a:schemeClr val="tx2"/>
                </a:solidFill>
                <a:effectLst/>
                <a:latin typeface="Times New Roman" panose="02020603050405020304" pitchFamily="18" charset="0"/>
                <a:cs typeface="Times New Roman" panose="02020603050405020304" pitchFamily="18" charset="0"/>
              </a:rPr>
              <a:t>نه</a:t>
            </a:r>
            <a:r>
              <a:rPr lang="en-US" sz="3200" dirty="0">
                <a:solidFill>
                  <a:schemeClr val="tx2"/>
                </a:solidFill>
                <a:effectLst/>
                <a:latin typeface="Times New Roman" panose="02020603050405020304" pitchFamily="18" charset="0"/>
                <a:cs typeface="Times New Roman" panose="02020603050405020304" pitchFamily="18" charset="0"/>
              </a:rPr>
              <a:t> </a:t>
            </a:r>
            <a:r>
              <a:rPr lang="en-US" sz="3200" dirty="0" err="1">
                <a:solidFill>
                  <a:schemeClr val="tx2"/>
                </a:solidFill>
                <a:effectLst/>
                <a:latin typeface="Times New Roman" panose="02020603050405020304" pitchFamily="18" charset="0"/>
                <a:cs typeface="Times New Roman" panose="02020603050405020304" pitchFamily="18" charset="0"/>
              </a:rPr>
              <a:t>اسم</a:t>
            </a:r>
            <a:r>
              <a:rPr lang="en-US" sz="3200" dirty="0">
                <a:solidFill>
                  <a:schemeClr val="tx2"/>
                </a:solidFill>
                <a:effectLst/>
                <a:latin typeface="Times New Roman" panose="02020603050405020304" pitchFamily="18" charset="0"/>
                <a:cs typeface="Times New Roman" panose="02020603050405020304" pitchFamily="18" charset="0"/>
              </a:rPr>
              <a:t> </a:t>
            </a:r>
            <a:r>
              <a:rPr lang="en-US" sz="3200" dirty="0" err="1">
                <a:solidFill>
                  <a:schemeClr val="tx2"/>
                </a:solidFill>
                <a:effectLst/>
                <a:latin typeface="Times New Roman" panose="02020603050405020304" pitchFamily="18" charset="0"/>
                <a:cs typeface="Times New Roman" panose="02020603050405020304" pitchFamily="18" charset="0"/>
              </a:rPr>
              <a:t>قارب</a:t>
            </a:r>
            <a:r>
              <a:rPr lang="en-US" sz="3200" dirty="0">
                <a:solidFill>
                  <a:schemeClr val="tx2"/>
                </a:solidFill>
                <a:effectLst/>
                <a:latin typeface="Times New Roman" panose="02020603050405020304" pitchFamily="18" charset="0"/>
                <a:cs typeface="Times New Roman" panose="02020603050405020304" pitchFamily="18" charset="0"/>
              </a:rPr>
              <a:t> </a:t>
            </a:r>
            <a:r>
              <a:rPr lang="en-US" sz="3200" dirty="0" err="1">
                <a:solidFill>
                  <a:schemeClr val="tx2"/>
                </a:solidFill>
                <a:effectLst/>
                <a:latin typeface="Times New Roman" panose="02020603050405020304" pitchFamily="18" charset="0"/>
                <a:cs typeface="Times New Roman" panose="02020603050405020304" pitchFamily="18" charset="0"/>
              </a:rPr>
              <a:t>صيد</a:t>
            </a:r>
            <a:r>
              <a:rPr lang="en-US" sz="3200" dirty="0">
                <a:solidFill>
                  <a:schemeClr val="tx2"/>
                </a:solidFill>
                <a:effectLst/>
                <a:latin typeface="Times New Roman" panose="02020603050405020304" pitchFamily="18" charset="0"/>
                <a:cs typeface="Times New Roman" panose="02020603050405020304" pitchFamily="18" charset="0"/>
              </a:rPr>
              <a:t> </a:t>
            </a:r>
            <a:r>
              <a:rPr lang="en-US" sz="3200" dirty="0" err="1">
                <a:solidFill>
                  <a:schemeClr val="tx2"/>
                </a:solidFill>
                <a:effectLst/>
                <a:latin typeface="Times New Roman" panose="02020603050405020304" pitchFamily="18" charset="0"/>
                <a:cs typeface="Times New Roman" panose="02020603050405020304" pitchFamily="18" charset="0"/>
              </a:rPr>
              <a:t>والدي</a:t>
            </a:r>
            <a:r>
              <a:rPr lang="en-US" sz="3200" dirty="0">
                <a:solidFill>
                  <a:schemeClr val="tx2"/>
                </a:solidFill>
                <a:effectLst/>
                <a:latin typeface="Times New Roman" panose="02020603050405020304" pitchFamily="18" charset="0"/>
                <a:cs typeface="Times New Roman" panose="02020603050405020304" pitchFamily="18" charset="0"/>
              </a:rPr>
              <a:t> </a:t>
            </a:r>
            <a:r>
              <a:rPr lang="en-US" sz="3200" dirty="0" err="1">
                <a:solidFill>
                  <a:schemeClr val="tx2"/>
                </a:solidFill>
                <a:effectLst/>
                <a:latin typeface="Times New Roman" panose="02020603050405020304" pitchFamily="18" charset="0"/>
                <a:cs typeface="Times New Roman" panose="02020603050405020304" pitchFamily="18" charset="0"/>
              </a:rPr>
              <a:t>ول</a:t>
            </a:r>
            <a:r>
              <a:rPr lang="ar-JO" sz="3200" dirty="0">
                <a:solidFill>
                  <a:schemeClr val="tx2"/>
                </a:solidFill>
                <a:effectLst/>
                <a:latin typeface="Times New Roman" panose="02020603050405020304" pitchFamily="18" charset="0"/>
                <a:cs typeface="Times New Roman" panose="02020603050405020304" pitchFamily="18" charset="0"/>
              </a:rPr>
              <a:t>إ</a:t>
            </a:r>
            <a:r>
              <a:rPr lang="en-US" sz="3200" dirty="0" err="1">
                <a:solidFill>
                  <a:schemeClr val="tx2"/>
                </a:solidFill>
                <a:effectLst/>
                <a:latin typeface="Times New Roman" panose="02020603050405020304" pitchFamily="18" charset="0"/>
                <a:cs typeface="Times New Roman" panose="02020603050405020304" pitchFamily="18" charset="0"/>
              </a:rPr>
              <a:t>نني</a:t>
            </a:r>
            <a:r>
              <a:rPr lang="en-US" sz="3200" dirty="0">
                <a:solidFill>
                  <a:schemeClr val="tx2"/>
                </a:solidFill>
                <a:effectLst/>
                <a:latin typeface="Times New Roman" panose="02020603050405020304" pitchFamily="18" charset="0"/>
                <a:cs typeface="Times New Roman" panose="02020603050405020304" pitchFamily="18" charset="0"/>
              </a:rPr>
              <a:t> </a:t>
            </a:r>
            <a:r>
              <a:rPr lang="en-US" sz="3200" dirty="0" err="1">
                <a:solidFill>
                  <a:schemeClr val="tx2"/>
                </a:solidFill>
                <a:effectLst/>
                <a:latin typeface="Times New Roman" panose="02020603050405020304" pitchFamily="18" charset="0"/>
                <a:cs typeface="Times New Roman" panose="02020603050405020304" pitchFamily="18" charset="0"/>
              </a:rPr>
              <a:t>في</a:t>
            </a:r>
            <a:r>
              <a:rPr lang="en-US" sz="3200" dirty="0">
                <a:solidFill>
                  <a:schemeClr val="tx2"/>
                </a:solidFill>
                <a:effectLst/>
                <a:latin typeface="Times New Roman" panose="02020603050405020304" pitchFamily="18" charset="0"/>
                <a:cs typeface="Times New Roman" panose="02020603050405020304" pitchFamily="18" charset="0"/>
              </a:rPr>
              <a:t> </a:t>
            </a:r>
            <a:r>
              <a:rPr lang="en-US" sz="3200" dirty="0" err="1">
                <a:solidFill>
                  <a:schemeClr val="tx2"/>
                </a:solidFill>
                <a:effectLst/>
                <a:latin typeface="Times New Roman" panose="02020603050405020304" pitchFamily="18" charset="0"/>
                <a:cs typeface="Times New Roman" panose="02020603050405020304" pitchFamily="18" charset="0"/>
              </a:rPr>
              <a:t>نظر</a:t>
            </a:r>
            <a:r>
              <a:rPr lang="en-US" sz="3200" dirty="0">
                <a:solidFill>
                  <a:schemeClr val="tx2"/>
                </a:solidFill>
                <a:effectLst/>
                <a:latin typeface="Times New Roman" panose="02020603050405020304" pitchFamily="18" charset="0"/>
                <a:cs typeface="Times New Roman" panose="02020603050405020304" pitchFamily="18" charset="0"/>
              </a:rPr>
              <a:t> </a:t>
            </a:r>
            <a:r>
              <a:rPr lang="en-US" sz="3200" dirty="0" err="1">
                <a:solidFill>
                  <a:schemeClr val="tx2"/>
                </a:solidFill>
                <a:effectLst/>
                <a:latin typeface="Times New Roman" panose="02020603050405020304" pitchFamily="18" charset="0"/>
                <a:cs typeface="Times New Roman" panose="02020603050405020304" pitchFamily="18" charset="0"/>
              </a:rPr>
              <a:t>والدي</a:t>
            </a:r>
            <a:r>
              <a:rPr lang="en-US" sz="3200" dirty="0">
                <a:solidFill>
                  <a:schemeClr val="tx2"/>
                </a:solidFill>
                <a:effectLst/>
                <a:latin typeface="Times New Roman" panose="02020603050405020304" pitchFamily="18" charset="0"/>
                <a:cs typeface="Times New Roman" panose="02020603050405020304" pitchFamily="18" charset="0"/>
              </a:rPr>
              <a:t> </a:t>
            </a:r>
            <a:r>
              <a:rPr lang="ar-JO" sz="3200" dirty="0">
                <a:solidFill>
                  <a:schemeClr val="tx2"/>
                </a:solidFill>
                <a:effectLst/>
                <a:latin typeface="Times New Roman" panose="02020603050405020304" pitchFamily="18" charset="0"/>
                <a:cs typeface="Times New Roman" panose="02020603050405020304" pitchFamily="18" charset="0"/>
              </a:rPr>
              <a:t>"</a:t>
            </a:r>
            <a:r>
              <a:rPr lang="en-US" sz="3200" dirty="0" err="1">
                <a:solidFill>
                  <a:schemeClr val="tx2"/>
                </a:solidFill>
                <a:effectLst/>
                <a:latin typeface="Times New Roman" panose="02020603050405020304" pitchFamily="18" charset="0"/>
                <a:cs typeface="Times New Roman" panose="02020603050405020304" pitchFamily="18" charset="0"/>
              </a:rPr>
              <a:t>ست</a:t>
            </a:r>
            <a:r>
              <a:rPr lang="en-US" sz="3200" dirty="0">
                <a:solidFill>
                  <a:schemeClr val="tx2"/>
                </a:solidFill>
                <a:effectLst/>
                <a:latin typeface="Times New Roman" panose="02020603050405020304" pitchFamily="18" charset="0"/>
                <a:cs typeface="Times New Roman" panose="02020603050405020304" pitchFamily="18" charset="0"/>
              </a:rPr>
              <a:t> </a:t>
            </a:r>
            <a:r>
              <a:rPr lang="en-US" sz="3200" dirty="0" err="1">
                <a:solidFill>
                  <a:schemeClr val="tx2"/>
                </a:solidFill>
                <a:effectLst/>
                <a:latin typeface="Times New Roman" panose="02020603050405020304" pitchFamily="18" charset="0"/>
                <a:cs typeface="Times New Roman" panose="02020603050405020304" pitchFamily="18" charset="0"/>
              </a:rPr>
              <a:t>الكل</a:t>
            </a:r>
            <a:r>
              <a:rPr lang="ar-JO" sz="3200" dirty="0">
                <a:solidFill>
                  <a:schemeClr val="tx2"/>
                </a:solidFill>
                <a:effectLst/>
                <a:latin typeface="Times New Roman" panose="02020603050405020304" pitchFamily="18" charset="0"/>
                <a:cs typeface="Times New Roman" panose="02020603050405020304" pitchFamily="18" charset="0"/>
              </a:rPr>
              <a:t>"</a:t>
            </a:r>
            <a:r>
              <a:rPr lang="en-US" sz="3200" dirty="0">
                <a:solidFill>
                  <a:schemeClr val="tx2"/>
                </a:solidFill>
                <a:effectLst/>
                <a:latin typeface="Times New Roman" panose="02020603050405020304" pitchFamily="18" charset="0"/>
                <a:cs typeface="Times New Roman" panose="02020603050405020304" pitchFamily="18" charset="0"/>
              </a:rPr>
              <a:t> </a:t>
            </a:r>
            <a:r>
              <a:rPr lang="en-US" sz="3200" dirty="0" err="1">
                <a:solidFill>
                  <a:schemeClr val="tx2"/>
                </a:solidFill>
                <a:effectLst/>
                <a:latin typeface="Times New Roman" panose="02020603050405020304" pitchFamily="18" charset="0"/>
                <a:cs typeface="Times New Roman" panose="02020603050405020304" pitchFamily="18" charset="0"/>
              </a:rPr>
              <a:t>ول</a:t>
            </a:r>
            <a:r>
              <a:rPr lang="ar-JO" sz="3200" dirty="0">
                <a:solidFill>
                  <a:schemeClr val="tx2"/>
                </a:solidFill>
                <a:effectLst/>
                <a:latin typeface="Times New Roman" panose="02020603050405020304" pitchFamily="18" charset="0"/>
                <a:cs typeface="Times New Roman" panose="02020603050405020304" pitchFamily="18" charset="0"/>
              </a:rPr>
              <a:t>أ</a:t>
            </a:r>
            <a:r>
              <a:rPr lang="en-US" sz="3200" dirty="0">
                <a:solidFill>
                  <a:schemeClr val="tx2"/>
                </a:solidFill>
                <a:effectLst/>
                <a:latin typeface="Times New Roman" panose="02020603050405020304" pitchFamily="18" charset="0"/>
                <a:cs typeface="Times New Roman" panose="02020603050405020304" pitchFamily="18" charset="0"/>
              </a:rPr>
              <a:t>ن </a:t>
            </a:r>
            <a:r>
              <a:rPr lang="en-US" sz="3200" dirty="0" err="1">
                <a:solidFill>
                  <a:schemeClr val="tx2"/>
                </a:solidFill>
                <a:effectLst/>
                <a:latin typeface="Times New Roman" panose="02020603050405020304" pitchFamily="18" charset="0"/>
                <a:cs typeface="Times New Roman" panose="02020603050405020304" pitchFamily="18" charset="0"/>
              </a:rPr>
              <a:t>غزه</a:t>
            </a:r>
            <a:r>
              <a:rPr lang="en-US" sz="3200" dirty="0">
                <a:solidFill>
                  <a:schemeClr val="tx2"/>
                </a:solidFill>
                <a:effectLst/>
                <a:latin typeface="Times New Roman" panose="02020603050405020304" pitchFamily="18" charset="0"/>
                <a:cs typeface="Times New Roman" panose="02020603050405020304" pitchFamily="18" charset="0"/>
              </a:rPr>
              <a:t> </a:t>
            </a:r>
            <a:r>
              <a:rPr lang="ar-JO" sz="3200" dirty="0">
                <a:solidFill>
                  <a:schemeClr val="tx2"/>
                </a:solidFill>
                <a:effectLst/>
                <a:latin typeface="Times New Roman" panose="02020603050405020304" pitchFamily="18" charset="0"/>
                <a:cs typeface="Times New Roman" panose="02020603050405020304" pitchFamily="18" charset="0"/>
              </a:rPr>
              <a:t>"</a:t>
            </a:r>
            <a:r>
              <a:rPr lang="en-US" sz="3200" dirty="0" err="1">
                <a:solidFill>
                  <a:schemeClr val="tx2"/>
                </a:solidFill>
                <a:effectLst/>
                <a:latin typeface="Times New Roman" panose="02020603050405020304" pitchFamily="18" charset="0"/>
                <a:cs typeface="Times New Roman" panose="02020603050405020304" pitchFamily="18" charset="0"/>
              </a:rPr>
              <a:t>ست</a:t>
            </a:r>
            <a:r>
              <a:rPr lang="en-US" sz="3200" dirty="0">
                <a:solidFill>
                  <a:schemeClr val="tx2"/>
                </a:solidFill>
                <a:effectLst/>
                <a:latin typeface="Times New Roman" panose="02020603050405020304" pitchFamily="18" charset="0"/>
                <a:cs typeface="Times New Roman" panose="02020603050405020304" pitchFamily="18" charset="0"/>
              </a:rPr>
              <a:t> </a:t>
            </a:r>
            <a:r>
              <a:rPr lang="en-US" sz="3200" dirty="0" err="1">
                <a:solidFill>
                  <a:schemeClr val="tx2"/>
                </a:solidFill>
                <a:effectLst/>
                <a:latin typeface="Times New Roman" panose="02020603050405020304" pitchFamily="18" charset="0"/>
                <a:cs typeface="Times New Roman" panose="02020603050405020304" pitchFamily="18" charset="0"/>
              </a:rPr>
              <a:t>الكل</a:t>
            </a:r>
            <a:r>
              <a:rPr lang="ar-JO" sz="3200" dirty="0">
                <a:solidFill>
                  <a:schemeClr val="tx2"/>
                </a:solidFill>
                <a:effectLst/>
                <a:latin typeface="Times New Roman" panose="02020603050405020304" pitchFamily="18" charset="0"/>
                <a:cs typeface="Times New Roman" panose="02020603050405020304" pitchFamily="18" charset="0"/>
              </a:rPr>
              <a:t>"</a:t>
            </a:r>
            <a:r>
              <a:rPr lang="en-US" sz="3200" dirty="0">
                <a:solidFill>
                  <a:schemeClr val="tx2"/>
                </a:solidFill>
                <a:effectLst/>
                <a:latin typeface="Times New Roman" panose="02020603050405020304" pitchFamily="18" charset="0"/>
                <a:cs typeface="Times New Roman" panose="02020603050405020304" pitchFamily="18" charset="0"/>
              </a:rPr>
              <a:t> </a:t>
            </a:r>
            <a:r>
              <a:rPr lang="en-US" sz="3200" dirty="0" err="1">
                <a:solidFill>
                  <a:schemeClr val="tx2"/>
                </a:solidFill>
                <a:effectLst/>
                <a:latin typeface="Times New Roman" panose="02020603050405020304" pitchFamily="18" charset="0"/>
                <a:cs typeface="Times New Roman" panose="02020603050405020304" pitchFamily="18" charset="0"/>
              </a:rPr>
              <a:t>في</a:t>
            </a:r>
            <a:r>
              <a:rPr lang="en-US" sz="3200" dirty="0">
                <a:solidFill>
                  <a:schemeClr val="tx2"/>
                </a:solidFill>
                <a:effectLst/>
                <a:latin typeface="Times New Roman" panose="02020603050405020304" pitchFamily="18" charset="0"/>
                <a:cs typeface="Times New Roman" panose="02020603050405020304" pitchFamily="18" charset="0"/>
              </a:rPr>
              <a:t> </a:t>
            </a:r>
            <a:r>
              <a:rPr lang="en-US" sz="3200" dirty="0" err="1">
                <a:solidFill>
                  <a:schemeClr val="tx2"/>
                </a:solidFill>
                <a:effectLst/>
                <a:latin typeface="Times New Roman" panose="02020603050405020304" pitchFamily="18" charset="0"/>
                <a:cs typeface="Times New Roman" panose="02020603050405020304" pitchFamily="18" charset="0"/>
              </a:rPr>
              <a:t>قلوب</a:t>
            </a:r>
            <a:r>
              <a:rPr lang="en-US" sz="3200" dirty="0">
                <a:solidFill>
                  <a:schemeClr val="tx2"/>
                </a:solidFill>
                <a:effectLst/>
                <a:latin typeface="Times New Roman" panose="02020603050405020304" pitchFamily="18" charset="0"/>
                <a:cs typeface="Times New Roman" panose="02020603050405020304" pitchFamily="18" charset="0"/>
              </a:rPr>
              <a:t> </a:t>
            </a:r>
            <a:r>
              <a:rPr lang="ar-JO" sz="3200" dirty="0">
                <a:solidFill>
                  <a:schemeClr val="tx2"/>
                </a:solidFill>
                <a:latin typeface="Times New Roman" panose="02020603050405020304" pitchFamily="18" charset="0"/>
                <a:cs typeface="Times New Roman" panose="02020603050405020304" pitchFamily="18" charset="0"/>
              </a:rPr>
              <a:t>أ</a:t>
            </a:r>
            <a:r>
              <a:rPr lang="en-US" sz="3200" dirty="0" err="1">
                <a:solidFill>
                  <a:schemeClr val="tx2"/>
                </a:solidFill>
                <a:effectLst/>
                <a:latin typeface="Times New Roman" panose="02020603050405020304" pitchFamily="18" charset="0"/>
                <a:cs typeface="Times New Roman" panose="02020603050405020304" pitchFamily="18" charset="0"/>
              </a:rPr>
              <a:t>هلها</a:t>
            </a:r>
            <a:r>
              <a:rPr lang="en-US" sz="3200" dirty="0">
                <a:solidFill>
                  <a:schemeClr val="tx2"/>
                </a:solidFill>
                <a:effectLst/>
                <a:latin typeface="Times New Roman" panose="02020603050405020304" pitchFamily="18" charset="0"/>
                <a:cs typeface="Times New Roman" panose="02020603050405020304" pitchFamily="18" charset="0"/>
              </a:rPr>
              <a:t> </a:t>
            </a:r>
            <a:r>
              <a:rPr lang="en-US" sz="3200" dirty="0" err="1">
                <a:solidFill>
                  <a:schemeClr val="tx2"/>
                </a:solidFill>
                <a:effectLst/>
                <a:latin typeface="Times New Roman" panose="02020603050405020304" pitchFamily="18" charset="0"/>
                <a:cs typeface="Times New Roman" panose="02020603050405020304" pitchFamily="18" charset="0"/>
              </a:rPr>
              <a:t>ول</a:t>
            </a:r>
            <a:r>
              <a:rPr lang="ar-JO" sz="3200" dirty="0">
                <a:solidFill>
                  <a:schemeClr val="tx2"/>
                </a:solidFill>
                <a:effectLst/>
                <a:latin typeface="Times New Roman" panose="02020603050405020304" pitchFamily="18" charset="0"/>
                <a:cs typeface="Times New Roman" panose="02020603050405020304" pitchFamily="18" charset="0"/>
              </a:rPr>
              <a:t>أ</a:t>
            </a:r>
            <a:r>
              <a:rPr lang="en-US" sz="3200" dirty="0">
                <a:solidFill>
                  <a:schemeClr val="tx2"/>
                </a:solidFill>
                <a:effectLst/>
                <a:latin typeface="Times New Roman" panose="02020603050405020304" pitchFamily="18" charset="0"/>
                <a:cs typeface="Times New Roman" panose="02020603050405020304" pitchFamily="18" charset="0"/>
              </a:rPr>
              <a:t>ن </a:t>
            </a:r>
            <a:r>
              <a:rPr lang="en-US" sz="3200" dirty="0" err="1">
                <a:solidFill>
                  <a:schemeClr val="tx2"/>
                </a:solidFill>
                <a:effectLst/>
                <a:latin typeface="Times New Roman" panose="02020603050405020304" pitchFamily="18" charset="0"/>
                <a:cs typeface="Times New Roman" panose="02020603050405020304" pitchFamily="18" charset="0"/>
              </a:rPr>
              <a:t>فلسطين</a:t>
            </a:r>
            <a:r>
              <a:rPr lang="en-US" sz="3200" dirty="0">
                <a:solidFill>
                  <a:schemeClr val="tx2"/>
                </a:solidFill>
                <a:effectLst/>
                <a:latin typeface="Times New Roman" panose="02020603050405020304" pitchFamily="18" charset="0"/>
                <a:cs typeface="Times New Roman" panose="02020603050405020304" pitchFamily="18" charset="0"/>
              </a:rPr>
              <a:t> </a:t>
            </a:r>
            <a:r>
              <a:rPr lang="ar-JO" sz="3200" dirty="0">
                <a:solidFill>
                  <a:schemeClr val="tx2"/>
                </a:solidFill>
                <a:effectLst/>
                <a:latin typeface="Times New Roman" panose="02020603050405020304" pitchFamily="18" charset="0"/>
                <a:cs typeface="Times New Roman" panose="02020603050405020304" pitchFamily="18" charset="0"/>
              </a:rPr>
              <a:t>"</a:t>
            </a:r>
            <a:r>
              <a:rPr lang="en-US" sz="3200" dirty="0" err="1">
                <a:solidFill>
                  <a:schemeClr val="tx2"/>
                </a:solidFill>
                <a:effectLst/>
                <a:latin typeface="Times New Roman" panose="02020603050405020304" pitchFamily="18" charset="0"/>
                <a:cs typeface="Times New Roman" panose="02020603050405020304" pitchFamily="18" charset="0"/>
              </a:rPr>
              <a:t>ست</a:t>
            </a:r>
            <a:r>
              <a:rPr lang="en-US" sz="3200" dirty="0">
                <a:solidFill>
                  <a:schemeClr val="tx2"/>
                </a:solidFill>
                <a:effectLst/>
                <a:latin typeface="Times New Roman" panose="02020603050405020304" pitchFamily="18" charset="0"/>
                <a:cs typeface="Times New Roman" panose="02020603050405020304" pitchFamily="18" charset="0"/>
              </a:rPr>
              <a:t> </a:t>
            </a:r>
            <a:r>
              <a:rPr lang="en-US" sz="3200" dirty="0" err="1">
                <a:solidFill>
                  <a:schemeClr val="tx2"/>
                </a:solidFill>
                <a:effectLst/>
                <a:latin typeface="Times New Roman" panose="02020603050405020304" pitchFamily="18" charset="0"/>
                <a:cs typeface="Times New Roman" panose="02020603050405020304" pitchFamily="18" charset="0"/>
              </a:rPr>
              <a:t>الكل</a:t>
            </a:r>
            <a:r>
              <a:rPr lang="ar-JO" sz="3200" dirty="0">
                <a:solidFill>
                  <a:schemeClr val="tx2"/>
                </a:solidFill>
                <a:effectLst/>
                <a:latin typeface="Times New Roman" panose="02020603050405020304" pitchFamily="18" charset="0"/>
                <a:cs typeface="Times New Roman" panose="02020603050405020304" pitchFamily="18" charset="0"/>
              </a:rPr>
              <a:t>"</a:t>
            </a:r>
            <a:r>
              <a:rPr lang="en-US" sz="3200" dirty="0">
                <a:solidFill>
                  <a:schemeClr val="tx2"/>
                </a:solidFill>
                <a:effectLst/>
                <a:latin typeface="Times New Roman" panose="02020603050405020304" pitchFamily="18" charset="0"/>
                <a:cs typeface="Times New Roman" panose="02020603050405020304" pitchFamily="18" charset="0"/>
              </a:rPr>
              <a:t> </a:t>
            </a:r>
            <a:r>
              <a:rPr lang="en-US" sz="3200" dirty="0" err="1">
                <a:solidFill>
                  <a:schemeClr val="tx2"/>
                </a:solidFill>
                <a:effectLst/>
                <a:latin typeface="Times New Roman" panose="02020603050405020304" pitchFamily="18" charset="0"/>
                <a:cs typeface="Times New Roman" panose="02020603050405020304" pitchFamily="18" charset="0"/>
              </a:rPr>
              <a:t>في</a:t>
            </a:r>
            <a:r>
              <a:rPr lang="en-US" sz="3200" dirty="0">
                <a:solidFill>
                  <a:schemeClr val="tx2"/>
                </a:solidFill>
                <a:effectLst/>
                <a:latin typeface="Times New Roman" panose="02020603050405020304" pitchFamily="18" charset="0"/>
                <a:cs typeface="Times New Roman" panose="02020603050405020304" pitchFamily="18" charset="0"/>
              </a:rPr>
              <a:t> </a:t>
            </a:r>
            <a:r>
              <a:rPr lang="en-US" sz="3200" dirty="0" err="1">
                <a:solidFill>
                  <a:schemeClr val="tx2"/>
                </a:solidFill>
                <a:effectLst/>
                <a:latin typeface="Times New Roman" panose="02020603050405020304" pitchFamily="18" charset="0"/>
                <a:cs typeface="Times New Roman" panose="02020603050405020304" pitchFamily="18" charset="0"/>
              </a:rPr>
              <a:t>قلوب</a:t>
            </a:r>
            <a:r>
              <a:rPr lang="en-US" sz="3200" dirty="0">
                <a:solidFill>
                  <a:schemeClr val="tx2"/>
                </a:solidFill>
                <a:effectLst/>
                <a:latin typeface="Times New Roman" panose="02020603050405020304" pitchFamily="18" charset="0"/>
                <a:cs typeface="Times New Roman" panose="02020603050405020304" pitchFamily="18" charset="0"/>
              </a:rPr>
              <a:t> </a:t>
            </a:r>
            <a:r>
              <a:rPr lang="en-US" sz="3200" dirty="0" err="1">
                <a:solidFill>
                  <a:schemeClr val="tx2"/>
                </a:solidFill>
                <a:effectLst/>
                <a:latin typeface="Times New Roman" panose="02020603050405020304" pitchFamily="18" charset="0"/>
                <a:cs typeface="Times New Roman" panose="02020603050405020304" pitchFamily="18" charset="0"/>
              </a:rPr>
              <a:t>كل</a:t>
            </a:r>
            <a:r>
              <a:rPr lang="en-US" sz="3200" dirty="0">
                <a:solidFill>
                  <a:schemeClr val="tx2"/>
                </a:solidFill>
                <a:effectLst/>
                <a:latin typeface="Times New Roman" panose="02020603050405020304" pitchFamily="18" charset="0"/>
                <a:cs typeface="Times New Roman" panose="02020603050405020304" pitchFamily="18" charset="0"/>
              </a:rPr>
              <a:t> </a:t>
            </a:r>
            <a:r>
              <a:rPr lang="en-US" sz="3200" dirty="0" err="1">
                <a:solidFill>
                  <a:schemeClr val="tx2"/>
                </a:solidFill>
                <a:effectLst/>
                <a:latin typeface="Times New Roman" panose="02020603050405020304" pitchFamily="18" charset="0"/>
                <a:cs typeface="Times New Roman" panose="02020603050405020304" pitchFamily="18" charset="0"/>
              </a:rPr>
              <a:t>الفلسطينين</a:t>
            </a:r>
            <a:r>
              <a:rPr lang="en-US" sz="3200" dirty="0">
                <a:solidFill>
                  <a:schemeClr val="tx2"/>
                </a:solidFill>
                <a:effectLst/>
                <a:latin typeface="Times New Roman" panose="02020603050405020304" pitchFamily="18" charset="0"/>
                <a:cs typeface="Times New Roman" panose="02020603050405020304" pitchFamily="18" charset="0"/>
              </a:rPr>
              <a:t> </a:t>
            </a:r>
            <a:r>
              <a:rPr lang="en-US" sz="3200" dirty="0" err="1">
                <a:solidFill>
                  <a:schemeClr val="tx2"/>
                </a:solidFill>
                <a:effectLst/>
                <a:latin typeface="Times New Roman" panose="02020603050405020304" pitchFamily="18" charset="0"/>
                <a:cs typeface="Times New Roman" panose="02020603050405020304" pitchFamily="18" charset="0"/>
              </a:rPr>
              <a:t>والعرب</a:t>
            </a:r>
            <a:r>
              <a:rPr lang="en-US" sz="3200">
                <a:solidFill>
                  <a:schemeClr val="tx2"/>
                </a:solidFill>
                <a:effectLst/>
                <a:latin typeface="Times New Roman" panose="02020603050405020304" pitchFamily="18" charset="0"/>
                <a:cs typeface="Times New Roman" panose="02020603050405020304" pitchFamily="18" charset="0"/>
              </a:rPr>
              <a:t>"</a:t>
            </a:r>
            <a:endParaRPr lang="en-US" sz="3200" dirty="0">
              <a:solidFill>
                <a:schemeClr val="tx2"/>
              </a:solidFill>
              <a:effectLst/>
              <a:latin typeface="Times New Roman" panose="02020603050405020304" pitchFamily="18" charset="0"/>
              <a:cs typeface="Times New Roman" panose="02020603050405020304" pitchFamily="18" charset="0"/>
            </a:endParaRPr>
          </a:p>
        </p:txBody>
      </p:sp>
      <p:grpSp>
        <p:nvGrpSpPr>
          <p:cNvPr id="18" name="Group 17">
            <a:extLst>
              <a:ext uri="{FF2B5EF4-FFF2-40B4-BE49-F238E27FC236}">
                <a16:creationId xmlns:a16="http://schemas.microsoft.com/office/drawing/2014/main" id="{2A5C9C35-2375-49EB-B99C-17C87D42FE7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0" y="4682671"/>
            <a:ext cx="2898948" cy="2175328"/>
            <a:chOff x="-305" y="-1"/>
            <a:chExt cx="3832880" cy="2876136"/>
          </a:xfrm>
        </p:grpSpPr>
        <p:sp>
          <p:nvSpPr>
            <p:cNvPr id="19" name="Freeform: Shape 18">
              <a:extLst>
                <a:ext uri="{FF2B5EF4-FFF2-40B4-BE49-F238E27FC236}">
                  <a16:creationId xmlns:a16="http://schemas.microsoft.com/office/drawing/2014/main" id="{7BE7B8C5-3FC9-47E9-B555-AFCB849A41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615B6EFE-6DC2-4A72-AC12-BCCC3638A6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AE8C1B65-6799-4DD1-B262-01901DA126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03829674-8FAF-4E90-9FB7-C6CE17839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014308552"/>
      </p:ext>
    </p:extLst>
  </p:cSld>
  <p:clrMapOvr>
    <a:masterClrMapping/>
  </p:clrMapOvr>
  <p:transition spd="med">
    <p:pull/>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81" name="Rectangle 3080">
            <a:extLst>
              <a:ext uri="{FF2B5EF4-FFF2-40B4-BE49-F238E27FC236}">
                <a16:creationId xmlns:a16="http://schemas.microsoft.com/office/drawing/2014/main" id="{06DA9DF9-31F7-4056-B42E-878CC92417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7C5B56F-B977-14A3-62B2-5DD5E76BEDA0}"/>
              </a:ext>
            </a:extLst>
          </p:cNvPr>
          <p:cNvSpPr>
            <a:spLocks noGrp="1"/>
          </p:cNvSpPr>
          <p:nvPr>
            <p:ph type="ctrTitle"/>
          </p:nvPr>
        </p:nvSpPr>
        <p:spPr>
          <a:xfrm>
            <a:off x="643468" y="643467"/>
            <a:ext cx="4620584" cy="4567137"/>
          </a:xfrm>
        </p:spPr>
        <p:txBody>
          <a:bodyPr>
            <a:normAutofit/>
          </a:bodyPr>
          <a:lstStyle/>
          <a:p>
            <a:pPr rtl="1"/>
            <a:r>
              <a:rPr lang="ar-JO" sz="2100" dirty="0"/>
              <a:t>تغريد عارف النجار هي كاتِبة فلسطينية-أردنية متخصصة في أدب الأطفال واليافعين.</a:t>
            </a:r>
            <a:br>
              <a:rPr lang="en-US" sz="2100" dirty="0"/>
            </a:br>
            <a:r>
              <a:rPr lang="ar-JO" sz="2100" dirty="0"/>
              <a:t>ولدت 28 سبتمبر 1951 في عمّان. </a:t>
            </a:r>
            <a:br>
              <a:rPr lang="en-US" sz="2100" dirty="0"/>
            </a:br>
            <a:r>
              <a:rPr lang="ar-JO" sz="2100" dirty="0"/>
              <a:t>حصلت على بكالوريوس في الأدب الإنجليزي من الجامعة الأميركية في بيروت، بالإضافة إلى دبلوم في التربية وعلم النفس. </a:t>
            </a:r>
            <a:br>
              <a:rPr lang="ar-JO" sz="2100" dirty="0"/>
            </a:br>
            <a:r>
              <a:rPr lang="ar-JO" sz="2100" dirty="0"/>
              <a:t>أسّست دار “السلوى للدراسات والنشر” عام 1996، وتكتب للأطفال من مختلف الأعمار (من سن 3 سنوات إلى المراهقة). </a:t>
            </a:r>
            <a:br>
              <a:rPr lang="en-US" sz="2100" dirty="0"/>
            </a:br>
            <a:r>
              <a:rPr lang="ar-JO" sz="2100" dirty="0"/>
              <a:t>لها أكثر من 50 مؤلفًا للأطفال والشباب، وترجمت بعض أعمالها إلى عدة لغات. </a:t>
            </a:r>
            <a:br>
              <a:rPr lang="en-US" sz="2100" dirty="0"/>
            </a:br>
            <a:r>
              <a:rPr lang="ar-JO" sz="2100" dirty="0"/>
              <a:t>فازت بعدة جوائز أدبية، ومرشّحة لجائزة أدب عالمي مثل </a:t>
            </a:r>
            <a:r>
              <a:rPr lang="en-US" sz="2100" dirty="0"/>
              <a:t>ALMA.</a:t>
            </a:r>
            <a:br>
              <a:rPr lang="en-US" sz="2100" dirty="0"/>
            </a:br>
            <a:endParaRPr lang="en-US" sz="2100" b="1" dirty="0"/>
          </a:p>
        </p:txBody>
      </p:sp>
      <p:pic>
        <p:nvPicPr>
          <p:cNvPr id="3076" name="Picture 4" descr="Alnqsh | Emprunte de la lecture">
            <a:extLst>
              <a:ext uri="{FF2B5EF4-FFF2-40B4-BE49-F238E27FC236}">
                <a16:creationId xmlns:a16="http://schemas.microsoft.com/office/drawing/2014/main" id="{CC85E42E-96CC-122C-4E8D-4E61F803BC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3337" r="2872" b="-1"/>
          <a:stretch>
            <a:fillRect/>
          </a:stretch>
        </p:blipFill>
        <p:spPr bwMode="auto">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03828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11" name="Rectangle 4110">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12" name="Rectangle 4111">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AE32B20-36D7-4094-5BE5-E9BC6D336CCA}"/>
              </a:ext>
            </a:extLst>
          </p:cNvPr>
          <p:cNvSpPr>
            <a:spLocks noGrp="1"/>
          </p:cNvSpPr>
          <p:nvPr>
            <p:ph type="ctrTitle"/>
          </p:nvPr>
        </p:nvSpPr>
        <p:spPr>
          <a:xfrm>
            <a:off x="6600082" y="1815320"/>
            <a:ext cx="4805996" cy="2363058"/>
          </a:xfrm>
        </p:spPr>
        <p:txBody>
          <a:bodyPr anchor="t">
            <a:noAutofit/>
          </a:bodyPr>
          <a:lstStyle/>
          <a:p>
            <a:pPr algn="r" rtl="1"/>
            <a:r>
              <a:rPr lang="ar-SA" sz="2400" dirty="0">
                <a:solidFill>
                  <a:schemeClr val="tx2"/>
                </a:solidFill>
              </a:rPr>
              <a:t>تعيش يسرى مع والديها بعد أن تعرّض والدها لحادث أفقده القدرة على الحركة، فأصبح يشعر بالعجز والعصبية بسبب عدم تمكنه من إعالة الأسرة. كانت يسرى الوحيدة القادرة على تهدئته. يلجأ كلٌّ من يسرى ووالدها للبحر بحثًا عن الراحة؛ فهو بالنسبة لها مصدر أمان وملاذ</a:t>
            </a:r>
            <a:r>
              <a:rPr lang="ar-JO" sz="2400" dirty="0">
                <a:solidFill>
                  <a:schemeClr val="tx2"/>
                </a:solidFill>
              </a:rPr>
              <a:t>.</a:t>
            </a:r>
            <a:endParaRPr lang="en-US" sz="2400" b="1" dirty="0">
              <a:solidFill>
                <a:schemeClr val="tx2"/>
              </a:solidFill>
            </a:endParaRPr>
          </a:p>
        </p:txBody>
      </p:sp>
      <p:pic>
        <p:nvPicPr>
          <p:cNvPr id="4098" name="Picture 2" descr="‫خلفيات بنات وقت الغروب full hd - مجلة فوتوجرافر‬‎">
            <a:extLst>
              <a:ext uri="{FF2B5EF4-FFF2-40B4-BE49-F238E27FC236}">
                <a16:creationId xmlns:a16="http://schemas.microsoft.com/office/drawing/2014/main" id="{81E1D583-5A0D-20DE-FFF6-48448B8CAF52}"/>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a:noFill/>
          <a:extLst>
            <a:ext uri="{909E8E84-426E-40DD-AFC4-6F175D3DCCD1}">
              <a14:hiddenFill xmlns:a14="http://schemas.microsoft.com/office/drawing/2010/main">
                <a:solidFill>
                  <a:srgbClr val="FFFFFF"/>
                </a:solidFill>
              </a14:hiddenFill>
            </a:ext>
          </a:extLst>
        </p:spPr>
      </p:pic>
      <p:grpSp>
        <p:nvGrpSpPr>
          <p:cNvPr id="4113" name="Group 4112">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4108" name="Freeform: Shape 4107">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14" name="Freeform: Shape 4113">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10" name="Freeform: Shape 4109">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8521677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36" name="Rectangle 5135">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38" name="Rectangle 5137">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23805AF3-0DD5-5649-2B16-DF8FFE8569DE}"/>
              </a:ext>
            </a:extLst>
          </p:cNvPr>
          <p:cNvSpPr txBox="1"/>
          <p:nvPr/>
        </p:nvSpPr>
        <p:spPr>
          <a:xfrm>
            <a:off x="757951" y="2048662"/>
            <a:ext cx="4765949" cy="3353476"/>
          </a:xfrm>
          <a:prstGeom prst="rect">
            <a:avLst/>
          </a:prstGeom>
        </p:spPr>
        <p:txBody>
          <a:bodyPr vert="horz" lIns="91440" tIns="45720" rIns="91440" bIns="45720" rtlCol="0" anchor="t">
            <a:normAutofit/>
          </a:bodyPr>
          <a:lstStyle/>
          <a:p>
            <a:pPr marL="0" marR="0" indent="-228600" algn="r" rtl="1">
              <a:lnSpc>
                <a:spcPct val="90000"/>
              </a:lnSpc>
              <a:spcAft>
                <a:spcPts val="800"/>
              </a:spcAft>
              <a:buFont typeface="Arial" panose="020B0604020202020204" pitchFamily="34" charset="0"/>
              <a:buChar char="•"/>
            </a:pPr>
            <a:r>
              <a:rPr lang="en-US" sz="2400" dirty="0" err="1">
                <a:solidFill>
                  <a:schemeClr val="tx2"/>
                </a:solidFill>
                <a:effectLst/>
                <a:latin typeface="Times New Roman" panose="02020603050405020304" pitchFamily="18" charset="0"/>
                <a:cs typeface="Times New Roman" panose="02020603050405020304" pitchFamily="18" charset="0"/>
              </a:rPr>
              <a:t>تلتقي</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يسرى</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بصديق</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والدها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الذي</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يخبرها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بحال</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قارب</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والدها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القديم</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i="1" dirty="0">
                <a:solidFill>
                  <a:schemeClr val="tx2"/>
                </a:solidFill>
                <a:effectLst/>
                <a:latin typeface="Times New Roman" panose="02020603050405020304" pitchFamily="18" charset="0"/>
                <a:cs typeface="Times New Roman" panose="02020603050405020304" pitchFamily="18" charset="0"/>
              </a:rPr>
              <a:t>"</a:t>
            </a:r>
            <a:r>
              <a:rPr lang="en-US" sz="2400" i="1" dirty="0" err="1">
                <a:solidFill>
                  <a:schemeClr val="tx2"/>
                </a:solidFill>
                <a:effectLst/>
                <a:latin typeface="Times New Roman" panose="02020603050405020304" pitchFamily="18" charset="0"/>
                <a:cs typeface="Times New Roman" panose="02020603050405020304" pitchFamily="18" charset="0"/>
              </a:rPr>
              <a:t>ست</a:t>
            </a:r>
            <a:r>
              <a:rPr lang="en-US" sz="2400" i="1" dirty="0">
                <a:solidFill>
                  <a:schemeClr val="tx2"/>
                </a:solidFill>
                <a:effectLst/>
                <a:latin typeface="Times New Roman" panose="02020603050405020304" pitchFamily="18" charset="0"/>
                <a:cs typeface="Times New Roman" panose="02020603050405020304" pitchFamily="18" charset="0"/>
              </a:rPr>
              <a:t> </a:t>
            </a:r>
            <a:r>
              <a:rPr lang="en-US" sz="2400" i="1" dirty="0" err="1">
                <a:solidFill>
                  <a:schemeClr val="tx2"/>
                </a:solidFill>
                <a:effectLst/>
                <a:latin typeface="Times New Roman" panose="02020603050405020304" pitchFamily="18" charset="0"/>
                <a:cs typeface="Times New Roman" panose="02020603050405020304" pitchFamily="18" charset="0"/>
              </a:rPr>
              <a:t>الكل</a:t>
            </a:r>
            <a:r>
              <a:rPr lang="en-US" sz="2400" i="1" dirty="0">
                <a:solidFill>
                  <a:schemeClr val="tx2"/>
                </a:solidFill>
                <a:effectLst/>
                <a:latin typeface="Times New Roman" panose="02020603050405020304" pitchFamily="18" charset="0"/>
                <a:cs typeface="Times New Roman" panose="02020603050405020304" pitchFamily="18" charset="0"/>
              </a:rPr>
              <a:t>"</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والذي</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سُمّي</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تيمّنًا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لأنها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كانت</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ترافق</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والدها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وأخيها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الشهيد</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صالح</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في</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رحلات</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الصيد</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تبدأ</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ذكريات</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الأسرة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بالعودة</a:t>
            </a:r>
            <a:r>
              <a:rPr lang="en-US" sz="2400" dirty="0">
                <a:solidFill>
                  <a:schemeClr val="tx2"/>
                </a:solidFill>
                <a:effectLst/>
                <a:latin typeface="Times New Roman" panose="02020603050405020304" pitchFamily="18" charset="0"/>
                <a:cs typeface="Times New Roman" panose="02020603050405020304" pitchFamily="18" charset="0"/>
              </a:rPr>
              <a:t>—</a:t>
            </a:r>
            <a:r>
              <a:rPr lang="en-US" sz="2400" dirty="0" err="1">
                <a:solidFill>
                  <a:schemeClr val="tx2"/>
                </a:solidFill>
                <a:effectLst/>
                <a:latin typeface="Times New Roman" panose="02020603050405020304" pitchFamily="18" charset="0"/>
                <a:cs typeface="Times New Roman" panose="02020603050405020304" pitchFamily="18" charset="0"/>
              </a:rPr>
              <a:t>ذكريات</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صالح</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هديته</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القديمة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لوالدته</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وضجيج</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الطائرات</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الإسرائيلية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التي</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تكسر</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حاجز</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الصوت</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لبثّ</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الخوف</a:t>
            </a:r>
            <a:r>
              <a:rPr lang="en-US" dirty="0">
                <a:solidFill>
                  <a:schemeClr val="tx2"/>
                </a:solidFill>
                <a:effectLst/>
              </a:rPr>
              <a:t>.</a:t>
            </a:r>
          </a:p>
        </p:txBody>
      </p:sp>
      <p:grpSp>
        <p:nvGrpSpPr>
          <p:cNvPr id="5140" name="Group 5139">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5141" name="Freeform: Shape 5140">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42" name="Freeform: Shape 5141">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43" name="Freeform: Shape 5142">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44" name="Freeform: Shape 5143">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5122" name="Picture 2" descr="‫بالصور: رجل أعمال غزي يقوم بمهامه على كرسي متحرك‬‎">
            <a:extLst>
              <a:ext uri="{FF2B5EF4-FFF2-40B4-BE49-F238E27FC236}">
                <a16:creationId xmlns:a16="http://schemas.microsoft.com/office/drawing/2014/main" id="{9F2DF16D-EFE5-839D-F95E-52AA7281C2E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708392" y="2334807"/>
            <a:ext cx="4142232" cy="31119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82760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151" name="Rectangle 6150">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53" name="Rectangle 6152">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8A628976-0A54-E885-612D-CD97E2B8C433}"/>
              </a:ext>
            </a:extLst>
          </p:cNvPr>
          <p:cNvSpPr txBox="1"/>
          <p:nvPr/>
        </p:nvSpPr>
        <p:spPr>
          <a:xfrm>
            <a:off x="804672" y="1752600"/>
            <a:ext cx="4765949" cy="4022559"/>
          </a:xfrm>
          <a:prstGeom prst="rect">
            <a:avLst/>
          </a:prstGeom>
        </p:spPr>
        <p:txBody>
          <a:bodyPr vert="horz" lIns="91440" tIns="45720" rIns="91440" bIns="45720" rtlCol="0" anchor="t">
            <a:normAutofit/>
          </a:bodyPr>
          <a:lstStyle/>
          <a:p>
            <a:pPr marL="0" marR="0" indent="-228600" algn="r" rtl="1">
              <a:lnSpc>
                <a:spcPct val="90000"/>
              </a:lnSpc>
              <a:spcAft>
                <a:spcPts val="800"/>
              </a:spcAft>
              <a:buFont typeface="Arial" panose="020B0604020202020204" pitchFamily="34" charset="0"/>
              <a:buChar char="•"/>
            </a:pPr>
            <a:r>
              <a:rPr lang="en-US" sz="2400" dirty="0" err="1">
                <a:solidFill>
                  <a:schemeClr val="tx2"/>
                </a:solidFill>
                <a:effectLst/>
                <a:latin typeface="Times New Roman" panose="02020603050405020304" pitchFamily="18" charset="0"/>
                <a:cs typeface="Times New Roman" panose="02020603050405020304" pitchFamily="18" charset="0"/>
              </a:rPr>
              <a:t>في</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الليل</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تفكر</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يسرى</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بحلّ</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لمشكلة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العائلة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إصلاح</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القارب</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والعمل</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عليه</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وتخبر</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صديقتها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دعد</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التي</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تشجعها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على</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الفكرة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يساعدها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أصدقاء</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أخيها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الشهيد</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صالح</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إذ</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يجمعون</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المال</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لشراء</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الدهان</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وإعادة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ترميم</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القارب</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بينما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يتولى</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العم</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أبو</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أحمد</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الإشراف</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على</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العمل</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وتبقى</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يسرى</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محتفظة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بالأمر</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سرًا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عن</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والدها</a:t>
            </a:r>
            <a:r>
              <a:rPr lang="en-US" sz="2400" dirty="0">
                <a:solidFill>
                  <a:schemeClr val="tx2"/>
                </a:solidFill>
                <a:effectLst/>
                <a:latin typeface="Times New Roman" panose="02020603050405020304" pitchFamily="18" charset="0"/>
                <a:cs typeface="Times New Roman" panose="02020603050405020304" pitchFamily="18" charset="0"/>
              </a:rPr>
              <a:t>.</a:t>
            </a:r>
          </a:p>
        </p:txBody>
      </p:sp>
      <p:grpSp>
        <p:nvGrpSpPr>
          <p:cNvPr id="6155" name="Group 6154">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6156" name="Freeform: Shape 6155">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57" name="Freeform: Shape 6156">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58" name="Freeform: Shape 6157">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59" name="Freeform: Shape 6158">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6146" name="Picture 2" descr="‫على شواطئ غزة.. حرب أخرى تشنها إسرائيل على الصيادين‬‎">
            <a:extLst>
              <a:ext uri="{FF2B5EF4-FFF2-40B4-BE49-F238E27FC236}">
                <a16:creationId xmlns:a16="http://schemas.microsoft.com/office/drawing/2014/main" id="{D02F4D54-C8E1-A2E2-299D-7E1B2614207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315200" y="1600201"/>
            <a:ext cx="4535424" cy="3474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86234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75" name="Rectangle 7174">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77" name="Rectangle 7176">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FE8E8652-65F1-2207-4A31-3EED206FEA52}"/>
              </a:ext>
            </a:extLst>
          </p:cNvPr>
          <p:cNvSpPr txBox="1"/>
          <p:nvPr/>
        </p:nvSpPr>
        <p:spPr>
          <a:xfrm>
            <a:off x="757951" y="1600201"/>
            <a:ext cx="4765949" cy="3353476"/>
          </a:xfrm>
          <a:prstGeom prst="rect">
            <a:avLst/>
          </a:prstGeom>
        </p:spPr>
        <p:txBody>
          <a:bodyPr vert="horz" lIns="91440" tIns="45720" rIns="91440" bIns="45720" rtlCol="0" anchor="t">
            <a:normAutofit/>
          </a:bodyPr>
          <a:lstStyle/>
          <a:p>
            <a:pPr marL="0" marR="0" indent="-228600" algn="r" rtl="1">
              <a:lnSpc>
                <a:spcPct val="90000"/>
              </a:lnSpc>
              <a:spcAft>
                <a:spcPts val="800"/>
              </a:spcAft>
              <a:buFont typeface="Arial" panose="020B0604020202020204" pitchFamily="34" charset="0"/>
              <a:buChar char="•"/>
            </a:pPr>
            <a:r>
              <a:rPr lang="en-US" sz="2400" dirty="0" err="1">
                <a:solidFill>
                  <a:schemeClr val="tx2"/>
                </a:solidFill>
                <a:effectLst/>
                <a:latin typeface="Times New Roman" panose="02020603050405020304" pitchFamily="18" charset="0"/>
                <a:cs typeface="Times New Roman" panose="02020603050405020304" pitchFamily="18" charset="0"/>
              </a:rPr>
              <a:t>وبعد</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اعتراض</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الأم</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بسبب</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كلام</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الناس</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تقنعها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يسرى</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بأن</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العمل</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هو</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الطريق</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الوحيد</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لتحسين</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وضعهم</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وفي</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يوم</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المفاجأة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يأخذ</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الأصدقاء</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والدها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إلى</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الشاطئ</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ويريه</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القارب</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بحُلته</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الجديدة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يفرح</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ويقرر</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التفكير</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في</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عمل</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يسرى</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على</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القارب</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وبعد</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إصرار</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الجميع</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يوافق</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بشرط</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أن</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يرافقها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أبو</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أحمد</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في</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البداية</a:t>
            </a:r>
            <a:r>
              <a:rPr lang="en-US" sz="2400" dirty="0">
                <a:solidFill>
                  <a:schemeClr val="tx2"/>
                </a:solidFill>
                <a:effectLst/>
                <a:latin typeface="Times New Roman" panose="02020603050405020304" pitchFamily="18" charset="0"/>
                <a:cs typeface="Times New Roman" panose="02020603050405020304" pitchFamily="18" charset="0"/>
              </a:rPr>
              <a:t>.</a:t>
            </a:r>
          </a:p>
        </p:txBody>
      </p:sp>
      <p:grpSp>
        <p:nvGrpSpPr>
          <p:cNvPr id="7179" name="Group 7178">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7180" name="Freeform: Shape 7179">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81" name="Freeform: Shape 7180">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82" name="Freeform: Shape 7181">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83" name="Freeform: Shape 7182">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170" name="Picture 2" descr="‫435 الرجل والقارب الصور والصور وصور الخلفية للتنزيل المجاني‬‎">
            <a:extLst>
              <a:ext uri="{FF2B5EF4-FFF2-40B4-BE49-F238E27FC236}">
                <a16:creationId xmlns:a16="http://schemas.microsoft.com/office/drawing/2014/main" id="{0D85B1DE-88ED-1F5A-81D2-259916E0C2D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708392" y="1600201"/>
            <a:ext cx="4142232" cy="3469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38949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199" name="Rectangle 8198">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01" name="Rectangle 8200">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A02635AD-A3BF-9CDF-5A10-C4FBC9172B68}"/>
              </a:ext>
            </a:extLst>
          </p:cNvPr>
          <p:cNvSpPr txBox="1"/>
          <p:nvPr/>
        </p:nvSpPr>
        <p:spPr>
          <a:xfrm>
            <a:off x="757951" y="1945944"/>
            <a:ext cx="4765949" cy="3353476"/>
          </a:xfrm>
          <a:prstGeom prst="rect">
            <a:avLst/>
          </a:prstGeom>
        </p:spPr>
        <p:txBody>
          <a:bodyPr vert="horz" lIns="91440" tIns="45720" rIns="91440" bIns="45720" rtlCol="0" anchor="t">
            <a:normAutofit/>
          </a:bodyPr>
          <a:lstStyle/>
          <a:p>
            <a:pPr marL="0" marR="0" indent="-228600" algn="r" rtl="1">
              <a:lnSpc>
                <a:spcPct val="90000"/>
              </a:lnSpc>
              <a:spcAft>
                <a:spcPts val="800"/>
              </a:spcAft>
              <a:buFont typeface="Arial" panose="020B0604020202020204" pitchFamily="34" charset="0"/>
              <a:buChar char="•"/>
            </a:pPr>
            <a:r>
              <a:rPr lang="en-US" sz="2400" dirty="0" err="1">
                <a:solidFill>
                  <a:schemeClr val="tx2"/>
                </a:solidFill>
                <a:effectLst/>
                <a:latin typeface="Times New Roman" panose="02020603050405020304" pitchFamily="18" charset="0"/>
                <a:cs typeface="Times New Roman" panose="02020603050405020304" pitchFamily="18" charset="0"/>
              </a:rPr>
              <a:t>يأتي</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يوم</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الانطلاق</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الأول</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للصيد</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وتشعر</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يسرى</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بالخوف</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والرهبة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لكنها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تقاوم</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تواجه</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صعوبة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بسبب</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قلة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السمك</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المسموح</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صيدُه</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ضمن</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المسافة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المحدودة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التي</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تفرضها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إسرائيل</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لكنها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تعود</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بكميات</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قليلة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يفرح</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الجميع</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ويعتاد</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الناس</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رؤية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يسرى</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على</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الشاطئ</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إلا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أن</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البعض</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ينتقد</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عملها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لأنها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فتاة</a:t>
            </a:r>
            <a:r>
              <a:rPr lang="en-US" sz="2400" dirty="0">
                <a:solidFill>
                  <a:schemeClr val="tx2"/>
                </a:solidFill>
                <a:effectLst/>
                <a:latin typeface="Times New Roman" panose="02020603050405020304" pitchFamily="18" charset="0"/>
                <a:cs typeface="Times New Roman" panose="02020603050405020304" pitchFamily="18" charset="0"/>
              </a:rPr>
              <a:t>.</a:t>
            </a:r>
          </a:p>
        </p:txBody>
      </p:sp>
      <p:grpSp>
        <p:nvGrpSpPr>
          <p:cNvPr id="8203" name="Group 8202">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8204" name="Freeform: Shape 8203">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05" name="Freeform: Shape 8204">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06" name="Freeform: Shape 8205">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07" name="Freeform: Shape 8206">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8194" name="Picture 2" descr="‫حين تُبحر النساء نحو التنمية: حكايات الصيد والتمكين في بناء ...‬‎">
            <a:extLst>
              <a:ext uri="{FF2B5EF4-FFF2-40B4-BE49-F238E27FC236}">
                <a16:creationId xmlns:a16="http://schemas.microsoft.com/office/drawing/2014/main" id="{A1C91B9E-E052-016E-5154-EAC2A1CB54F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708392" y="1945944"/>
            <a:ext cx="4142232" cy="38896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40371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223" name="Rectangle 9222">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25" name="Rectangle 9224">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9ADD25B3-AEC5-6F2A-43DD-AA1F1DFE567D}"/>
              </a:ext>
            </a:extLst>
          </p:cNvPr>
          <p:cNvSpPr txBox="1"/>
          <p:nvPr/>
        </p:nvSpPr>
        <p:spPr>
          <a:xfrm>
            <a:off x="757951" y="1798320"/>
            <a:ext cx="4765949" cy="3353476"/>
          </a:xfrm>
          <a:prstGeom prst="rect">
            <a:avLst/>
          </a:prstGeom>
        </p:spPr>
        <p:txBody>
          <a:bodyPr vert="horz" lIns="91440" tIns="45720" rIns="91440" bIns="45720" rtlCol="0" anchor="t">
            <a:normAutofit/>
          </a:bodyPr>
          <a:lstStyle/>
          <a:p>
            <a:pPr marL="0" marR="0" indent="-228600" algn="r" rtl="1">
              <a:lnSpc>
                <a:spcPct val="90000"/>
              </a:lnSpc>
              <a:spcAft>
                <a:spcPts val="800"/>
              </a:spcAft>
              <a:buFont typeface="Arial" panose="020B0604020202020204" pitchFamily="34" charset="0"/>
              <a:buChar char="•"/>
            </a:pPr>
            <a:r>
              <a:rPr lang="en-US" sz="2400" dirty="0" err="1">
                <a:solidFill>
                  <a:schemeClr val="tx2"/>
                </a:solidFill>
                <a:effectLst/>
                <a:latin typeface="Times New Roman" panose="02020603050405020304" pitchFamily="18" charset="0"/>
                <a:cs typeface="Times New Roman" panose="02020603050405020304" pitchFamily="18" charset="0"/>
              </a:rPr>
              <a:t>تحضر</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يسرى</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حفلة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خطوبة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وتتعرض</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لكلام</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جارح</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من</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إحدى</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النساء</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ما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يحزنها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لكن</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ظهور</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أسعد</a:t>
            </a:r>
            <a:r>
              <a:rPr lang="ar-JO" sz="2400" dirty="0">
                <a:solidFill>
                  <a:schemeClr val="tx2"/>
                </a:solidFill>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صديق</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أخيها</a:t>
            </a:r>
            <a:r>
              <a:rPr lang="ar-JO" sz="2400">
                <a:solidFill>
                  <a:schemeClr val="tx2"/>
                </a:solidFill>
                <a:latin typeface="Times New Roman" panose="02020603050405020304" pitchFamily="18" charset="0"/>
                <a:cs typeface="Times New Roman" panose="02020603050405020304" pitchFamily="18" charset="0"/>
              </a:rPr>
              <a:t> الذي</a:t>
            </a:r>
            <a:r>
              <a:rPr lang="ar-JO" sz="2400" dirty="0">
                <a:solidFill>
                  <a:schemeClr val="tx2"/>
                </a:solidFill>
                <a:latin typeface="Times New Roman" panose="02020603050405020304" pitchFamily="18" charset="0"/>
                <a:cs typeface="Times New Roman" panose="02020603050405020304" pitchFamily="18" charset="0"/>
              </a:rPr>
              <a:t> </a:t>
            </a:r>
            <a:r>
              <a:rPr lang="en-US" sz="2400">
                <a:solidFill>
                  <a:schemeClr val="tx2"/>
                </a:solidFill>
                <a:effectLst/>
                <a:latin typeface="Times New Roman" panose="02020603050405020304" pitchFamily="18" charset="0"/>
                <a:cs typeface="Times New Roman" panose="02020603050405020304" pitchFamily="18" charset="0"/>
              </a:rPr>
              <a:t>يعجب</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ويبدأ</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بالتقرب</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منها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ومساندتها</a:t>
            </a:r>
            <a:r>
              <a:rPr lang="en-US" sz="2400" dirty="0">
                <a:solidFill>
                  <a:schemeClr val="tx2"/>
                </a:solidFill>
                <a:effectLst/>
                <a:latin typeface="Times New Roman" panose="02020603050405020304" pitchFamily="18" charset="0"/>
                <a:cs typeface="Times New Roman" panose="02020603050405020304" pitchFamily="18" charset="0"/>
              </a:rPr>
              <a:t>.</a:t>
            </a:r>
          </a:p>
          <a:p>
            <a:pPr marL="0" marR="0" indent="-228600" algn="r" rtl="1">
              <a:lnSpc>
                <a:spcPct val="90000"/>
              </a:lnSpc>
              <a:spcAft>
                <a:spcPts val="800"/>
              </a:spcAft>
              <a:buFont typeface="Arial" panose="020B0604020202020204" pitchFamily="34" charset="0"/>
              <a:buChar char="•"/>
            </a:pPr>
            <a:r>
              <a:rPr lang="en-US" sz="2400" dirty="0" err="1">
                <a:solidFill>
                  <a:schemeClr val="tx2"/>
                </a:solidFill>
                <a:effectLst/>
                <a:latin typeface="Times New Roman" panose="02020603050405020304" pitchFamily="18" charset="0"/>
                <a:cs typeface="Times New Roman" panose="02020603050405020304" pitchFamily="18" charset="0"/>
              </a:rPr>
              <a:t>وفي</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أحد</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الأيام</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تتجاوز</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يسرى</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الحدّ</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البحري</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المسموح</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فتعترضها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الزوارق</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الإسرائيلية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ويستهزئ</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الجنود</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لكونها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فتاة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صيادة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لكنهم</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يتركونها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بعد</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تدخل</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ضابط</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ينتشر</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الخبر</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ويستعد</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الصيادون</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لمساندتها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إذا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حدث</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مكروه</a:t>
            </a:r>
            <a:r>
              <a:rPr lang="en-US" sz="2400" dirty="0">
                <a:solidFill>
                  <a:schemeClr val="tx2"/>
                </a:solidFill>
                <a:effectLst/>
                <a:latin typeface="Times New Roman" panose="02020603050405020304" pitchFamily="18" charset="0"/>
                <a:cs typeface="Times New Roman" panose="02020603050405020304" pitchFamily="18" charset="0"/>
              </a:rPr>
              <a:t>.</a:t>
            </a:r>
          </a:p>
        </p:txBody>
      </p:sp>
      <p:grpSp>
        <p:nvGrpSpPr>
          <p:cNvPr id="9227" name="Group 9226">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9228" name="Freeform: Shape 9227">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29" name="Freeform: Shape 9228">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30" name="Freeform: Shape 9229">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31" name="Freeform: Shape 9230">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9218" name="Picture 2" descr="‫بعد أيام من اتفاق الحدود البحرية.. لبنان يتهم زوارق حربية إسرائيلية بخرق  مياهه الإقليمية وتل أبيب تنفي | أخبار | الجزيرة نت‬‎">
            <a:extLst>
              <a:ext uri="{FF2B5EF4-FFF2-40B4-BE49-F238E27FC236}">
                <a16:creationId xmlns:a16="http://schemas.microsoft.com/office/drawing/2014/main" id="{1AF99948-D2EF-211F-5400-251031DD409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708392" y="1798320"/>
            <a:ext cx="4142232" cy="31814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81367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247" name="Rectangle 10246">
            <a:extLst>
              <a:ext uri="{FF2B5EF4-FFF2-40B4-BE49-F238E27FC236}">
                <a16:creationId xmlns:a16="http://schemas.microsoft.com/office/drawing/2014/main" id="{B6FACB3C-9069-4791-BC5C-0DB7CD19B8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49" name="Rectangle 10248">
            <a:extLst>
              <a:ext uri="{FF2B5EF4-FFF2-40B4-BE49-F238E27FC236}">
                <a16:creationId xmlns:a16="http://schemas.microsoft.com/office/drawing/2014/main" id="{71F2038E-D777-4B76-81DD-DD13EE91B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0DA81BF6-31C2-96BA-E956-A1D6683D573A}"/>
              </a:ext>
            </a:extLst>
          </p:cNvPr>
          <p:cNvSpPr txBox="1"/>
          <p:nvPr/>
        </p:nvSpPr>
        <p:spPr>
          <a:xfrm>
            <a:off x="757951" y="2214033"/>
            <a:ext cx="4765949" cy="3353476"/>
          </a:xfrm>
          <a:prstGeom prst="rect">
            <a:avLst/>
          </a:prstGeom>
        </p:spPr>
        <p:txBody>
          <a:bodyPr vert="horz" lIns="91440" tIns="45720" rIns="91440" bIns="45720" rtlCol="0" anchor="t">
            <a:normAutofit/>
          </a:bodyPr>
          <a:lstStyle/>
          <a:p>
            <a:pPr marL="0" marR="0" indent="-228600" algn="r" rtl="1">
              <a:lnSpc>
                <a:spcPct val="90000"/>
              </a:lnSpc>
              <a:spcAft>
                <a:spcPts val="800"/>
              </a:spcAft>
              <a:buFont typeface="Arial" panose="020B0604020202020204" pitchFamily="34" charset="0"/>
              <a:buChar char="•"/>
            </a:pPr>
            <a:r>
              <a:rPr lang="en-US" sz="2400" dirty="0" err="1">
                <a:solidFill>
                  <a:schemeClr val="tx2"/>
                </a:solidFill>
                <a:effectLst/>
                <a:latin typeface="Times New Roman" panose="02020603050405020304" pitchFamily="18" charset="0"/>
                <a:cs typeface="Times New Roman" panose="02020603050405020304" pitchFamily="18" charset="0"/>
              </a:rPr>
              <a:t>عند</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اقتراب</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i="1" dirty="0" err="1">
                <a:solidFill>
                  <a:schemeClr val="tx2"/>
                </a:solidFill>
                <a:effectLst/>
                <a:latin typeface="Times New Roman" panose="02020603050405020304" pitchFamily="18" charset="0"/>
                <a:cs typeface="Times New Roman" panose="02020603050405020304" pitchFamily="18" charset="0"/>
              </a:rPr>
              <a:t>أسطول</a:t>
            </a:r>
            <a:r>
              <a:rPr lang="en-US" sz="2400" i="1" dirty="0">
                <a:solidFill>
                  <a:schemeClr val="tx2"/>
                </a:solidFill>
                <a:effectLst/>
                <a:latin typeface="Times New Roman" panose="02020603050405020304" pitchFamily="18" charset="0"/>
                <a:cs typeface="Times New Roman" panose="02020603050405020304" pitchFamily="18" charset="0"/>
              </a:rPr>
              <a:t> </a:t>
            </a:r>
            <a:r>
              <a:rPr lang="en-US" sz="2400" i="1" dirty="0" err="1">
                <a:solidFill>
                  <a:schemeClr val="tx2"/>
                </a:solidFill>
                <a:effectLst/>
                <a:latin typeface="Times New Roman" panose="02020603050405020304" pitchFamily="18" charset="0"/>
                <a:cs typeface="Times New Roman" panose="02020603050405020304" pitchFamily="18" charset="0"/>
              </a:rPr>
              <a:t>الحرية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لغزة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تأتي</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صحفية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أجنبية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لتقابل</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يسرى</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بعد</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قصة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مواجهتها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مع</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الجنود</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وتهديها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كاميرا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لتبدأ</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حلمها</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بأن</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تصبح</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صحفية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تستيقظ</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غزة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على</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خبر</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الهجوم</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على</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سفينة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i="1" dirty="0" err="1">
                <a:solidFill>
                  <a:schemeClr val="tx2"/>
                </a:solidFill>
                <a:effectLst/>
                <a:latin typeface="Times New Roman" panose="02020603050405020304" pitchFamily="18" charset="0"/>
                <a:cs typeface="Times New Roman" panose="02020603050405020304" pitchFamily="18" charset="0"/>
              </a:rPr>
              <a:t>مرمرة</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فتخرج</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يسرى</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لتوثيق</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الأحداث</a:t>
            </a:r>
            <a:r>
              <a:rPr lang="en-US" sz="2400" dirty="0">
                <a:solidFill>
                  <a:schemeClr val="tx2"/>
                </a:solidFill>
                <a:effectLst/>
                <a:latin typeface="Times New Roman" panose="02020603050405020304" pitchFamily="18" charset="0"/>
                <a:cs typeface="Times New Roman" panose="02020603050405020304" pitchFamily="18" charset="0"/>
              </a:rPr>
              <a:t> </a:t>
            </a:r>
            <a:r>
              <a:rPr lang="en-US" sz="2400" dirty="0" err="1">
                <a:solidFill>
                  <a:schemeClr val="tx2"/>
                </a:solidFill>
                <a:effectLst/>
                <a:latin typeface="Times New Roman" panose="02020603050405020304" pitchFamily="18" charset="0"/>
                <a:cs typeface="Times New Roman" panose="02020603050405020304" pitchFamily="18" charset="0"/>
              </a:rPr>
              <a:t>بالكاميرا</a:t>
            </a:r>
            <a:r>
              <a:rPr lang="en-US" sz="2400" dirty="0">
                <a:solidFill>
                  <a:schemeClr val="tx2"/>
                </a:solidFill>
                <a:effectLst/>
                <a:latin typeface="Times New Roman" panose="02020603050405020304" pitchFamily="18" charset="0"/>
                <a:cs typeface="Times New Roman" panose="02020603050405020304" pitchFamily="18" charset="0"/>
              </a:rPr>
              <a:t>.</a:t>
            </a:r>
          </a:p>
        </p:txBody>
      </p:sp>
      <p:grpSp>
        <p:nvGrpSpPr>
          <p:cNvPr id="10251" name="Group 10250">
            <a:extLst>
              <a:ext uri="{FF2B5EF4-FFF2-40B4-BE49-F238E27FC236}">
                <a16:creationId xmlns:a16="http://schemas.microsoft.com/office/drawing/2014/main" id="{DD354807-230F-4402-B1B9-F733A8F1F1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18240" y="-16714"/>
            <a:ext cx="6373761" cy="6874714"/>
            <a:chOff x="5818240" y="-1"/>
            <a:chExt cx="6373761" cy="6874714"/>
          </a:xfrm>
        </p:grpSpPr>
        <p:sp>
          <p:nvSpPr>
            <p:cNvPr id="10252" name="Freeform: Shape 10251">
              <a:extLst>
                <a:ext uri="{FF2B5EF4-FFF2-40B4-BE49-F238E27FC236}">
                  <a16:creationId xmlns:a16="http://schemas.microsoft.com/office/drawing/2014/main" id="{BF5A6F4A-CE87-4D5C-9382-8167967CE8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18240" y="-1"/>
              <a:ext cx="6373761" cy="6874714"/>
            </a:xfrm>
            <a:custGeom>
              <a:avLst/>
              <a:gdLst>
                <a:gd name="connsiteX0" fmla="*/ 6373761 w 6373761"/>
                <a:gd name="connsiteY0" fmla="*/ 5771297 h 6874714"/>
                <a:gd name="connsiteX1" fmla="*/ 6373761 w 6373761"/>
                <a:gd name="connsiteY1" fmla="*/ 6247960 h 6874714"/>
                <a:gd name="connsiteX2" fmla="*/ 6235932 w 6373761"/>
                <a:gd name="connsiteY2" fmla="*/ 6361930 h 6874714"/>
                <a:gd name="connsiteX3" fmla="*/ 5960375 w 6373761"/>
                <a:gd name="connsiteY3" fmla="*/ 6587489 h 6874714"/>
                <a:gd name="connsiteX4" fmla="*/ 5822907 w 6373761"/>
                <a:gd name="connsiteY4" fmla="*/ 6701871 h 6874714"/>
                <a:gd name="connsiteX5" fmla="*/ 5681115 w 6373761"/>
                <a:gd name="connsiteY5" fmla="*/ 6816896 h 6874714"/>
                <a:gd name="connsiteX6" fmla="*/ 5604096 w 6373761"/>
                <a:gd name="connsiteY6" fmla="*/ 6874714 h 6874714"/>
                <a:gd name="connsiteX7" fmla="*/ 4878485 w 6373761"/>
                <a:gd name="connsiteY7" fmla="*/ 6874714 h 6874714"/>
                <a:gd name="connsiteX8" fmla="*/ 5006014 w 6373761"/>
                <a:gd name="connsiteY8" fmla="*/ 6800200 h 6874714"/>
                <a:gd name="connsiteX9" fmla="*/ 5149855 w 6373761"/>
                <a:gd name="connsiteY9" fmla="*/ 6707667 h 6874714"/>
                <a:gd name="connsiteX10" fmla="*/ 5431866 w 6373761"/>
                <a:gd name="connsiteY10" fmla="*/ 6506210 h 6874714"/>
                <a:gd name="connsiteX11" fmla="*/ 5571036 w 6373761"/>
                <a:gd name="connsiteY11" fmla="*/ 6399557 h 6874714"/>
                <a:gd name="connsiteX12" fmla="*/ 5711649 w 6373761"/>
                <a:gd name="connsiteY12" fmla="*/ 6288912 h 6874714"/>
                <a:gd name="connsiteX13" fmla="*/ 6276589 w 6373761"/>
                <a:gd name="connsiteY13" fmla="*/ 5852379 h 6874714"/>
                <a:gd name="connsiteX14" fmla="*/ 3975975 w 6373761"/>
                <a:gd name="connsiteY14" fmla="*/ 263 h 6874714"/>
                <a:gd name="connsiteX15" fmla="*/ 4350473 w 6373761"/>
                <a:gd name="connsiteY15" fmla="*/ 24963 h 6874714"/>
                <a:gd name="connsiteX16" fmla="*/ 5077909 w 6373761"/>
                <a:gd name="connsiteY16" fmla="*/ 189450 h 6874714"/>
                <a:gd name="connsiteX17" fmla="*/ 5746507 w 6373761"/>
                <a:gd name="connsiteY17" fmla="*/ 505804 h 6874714"/>
                <a:gd name="connsiteX18" fmla="*/ 6322456 w 6373761"/>
                <a:gd name="connsiteY18" fmla="*/ 956633 h 6874714"/>
                <a:gd name="connsiteX19" fmla="*/ 6373761 w 6373761"/>
                <a:gd name="connsiteY19" fmla="*/ 1011863 h 6874714"/>
                <a:gd name="connsiteX20" fmla="*/ 6373761 w 6373761"/>
                <a:gd name="connsiteY20" fmla="*/ 1185075 h 6874714"/>
                <a:gd name="connsiteX21" fmla="*/ 6359489 w 6373761"/>
                <a:gd name="connsiteY21" fmla="*/ 1169497 h 6874714"/>
                <a:gd name="connsiteX22" fmla="*/ 6233869 w 6373761"/>
                <a:gd name="connsiteY22" fmla="*/ 1047442 h 6874714"/>
                <a:gd name="connsiteX23" fmla="*/ 5961423 w 6373761"/>
                <a:gd name="connsiteY23" fmla="*/ 827953 h 6874714"/>
                <a:gd name="connsiteX24" fmla="*/ 5663555 w 6373761"/>
                <a:gd name="connsiteY24" fmla="*/ 645304 h 6874714"/>
                <a:gd name="connsiteX25" fmla="*/ 5013827 w 6373761"/>
                <a:gd name="connsiteY25" fmla="*/ 397863 h 6874714"/>
                <a:gd name="connsiteX26" fmla="*/ 4327409 w 6373761"/>
                <a:gd name="connsiteY26" fmla="*/ 302545 h 6874714"/>
                <a:gd name="connsiteX27" fmla="*/ 3639939 w 6373761"/>
                <a:gd name="connsiteY27" fmla="*/ 338868 h 6874714"/>
                <a:gd name="connsiteX28" fmla="*/ 3302495 w 6373761"/>
                <a:gd name="connsiteY28" fmla="*/ 403659 h 6874714"/>
                <a:gd name="connsiteX29" fmla="*/ 2971604 w 6373761"/>
                <a:gd name="connsiteY29" fmla="*/ 496273 h 6874714"/>
                <a:gd name="connsiteX30" fmla="*/ 2648706 w 6373761"/>
                <a:gd name="connsiteY30" fmla="*/ 614389 h 6874714"/>
                <a:gd name="connsiteX31" fmla="*/ 2335374 w 6373761"/>
                <a:gd name="connsiteY31" fmla="*/ 757109 h 6874714"/>
                <a:gd name="connsiteX32" fmla="*/ 1741342 w 6373761"/>
                <a:gd name="connsiteY32" fmla="*/ 1107725 h 6874714"/>
                <a:gd name="connsiteX33" fmla="*/ 1600861 w 6373761"/>
                <a:gd name="connsiteY33" fmla="*/ 1208710 h 6874714"/>
                <a:gd name="connsiteX34" fmla="*/ 1531799 w 6373761"/>
                <a:gd name="connsiteY34" fmla="*/ 1260879 h 6874714"/>
                <a:gd name="connsiteX35" fmla="*/ 1463655 w 6373761"/>
                <a:gd name="connsiteY35" fmla="*/ 1314333 h 6874714"/>
                <a:gd name="connsiteX36" fmla="*/ 1200777 w 6373761"/>
                <a:gd name="connsiteY36" fmla="*/ 1541166 h 6874714"/>
                <a:gd name="connsiteX37" fmla="*/ 731501 w 6373761"/>
                <a:gd name="connsiteY37" fmla="*/ 2055754 h 6874714"/>
                <a:gd name="connsiteX38" fmla="*/ 531393 w 6373761"/>
                <a:gd name="connsiteY38" fmla="*/ 2342739 h 6874714"/>
                <a:gd name="connsiteX39" fmla="*/ 361033 w 6373761"/>
                <a:gd name="connsiteY39" fmla="*/ 2649046 h 6874714"/>
                <a:gd name="connsiteX40" fmla="*/ 323292 w 6373761"/>
                <a:gd name="connsiteY40" fmla="*/ 2728263 h 6874714"/>
                <a:gd name="connsiteX41" fmla="*/ 304945 w 6373761"/>
                <a:gd name="connsiteY41" fmla="*/ 2768193 h 6874714"/>
                <a:gd name="connsiteX42" fmla="*/ 287516 w 6373761"/>
                <a:gd name="connsiteY42" fmla="*/ 2808510 h 6874714"/>
                <a:gd name="connsiteX43" fmla="*/ 254230 w 6373761"/>
                <a:gd name="connsiteY43" fmla="*/ 2889788 h 6874714"/>
                <a:gd name="connsiteX44" fmla="*/ 223042 w 6373761"/>
                <a:gd name="connsiteY44" fmla="*/ 2971968 h 6874714"/>
                <a:gd name="connsiteX45" fmla="*/ 121611 w 6373761"/>
                <a:gd name="connsiteY45" fmla="*/ 3308544 h 6874714"/>
                <a:gd name="connsiteX46" fmla="*/ 39314 w 6373761"/>
                <a:gd name="connsiteY46" fmla="*/ 4005912 h 6874714"/>
                <a:gd name="connsiteX47" fmla="*/ 73910 w 6373761"/>
                <a:gd name="connsiteY47" fmla="*/ 4354081 h 6874714"/>
                <a:gd name="connsiteX48" fmla="*/ 179534 w 6373761"/>
                <a:gd name="connsiteY48" fmla="*/ 4687050 h 6874714"/>
                <a:gd name="connsiteX49" fmla="*/ 215964 w 6373761"/>
                <a:gd name="connsiteY49" fmla="*/ 4766654 h 6874714"/>
                <a:gd name="connsiteX50" fmla="*/ 256457 w 6373761"/>
                <a:gd name="connsiteY50" fmla="*/ 4844455 h 6874714"/>
                <a:gd name="connsiteX51" fmla="*/ 346225 w 6373761"/>
                <a:gd name="connsiteY51" fmla="*/ 4995290 h 6874714"/>
                <a:gd name="connsiteX52" fmla="*/ 445296 w 6373761"/>
                <a:gd name="connsiteY52" fmla="*/ 5140971 h 6874714"/>
                <a:gd name="connsiteX53" fmla="*/ 551443 w 6373761"/>
                <a:gd name="connsiteY53" fmla="*/ 5282531 h 6874714"/>
                <a:gd name="connsiteX54" fmla="*/ 772387 w 6373761"/>
                <a:gd name="connsiteY54" fmla="*/ 5562561 h 6874714"/>
                <a:gd name="connsiteX55" fmla="*/ 882858 w 6373761"/>
                <a:gd name="connsiteY55" fmla="*/ 5704507 h 6874714"/>
                <a:gd name="connsiteX56" fmla="*/ 990316 w 6373761"/>
                <a:gd name="connsiteY56" fmla="*/ 5848258 h 6874714"/>
                <a:gd name="connsiteX57" fmla="*/ 1097774 w 6373761"/>
                <a:gd name="connsiteY57" fmla="*/ 5987114 h 6874714"/>
                <a:gd name="connsiteX58" fmla="*/ 1210080 w 6373761"/>
                <a:gd name="connsiteY58" fmla="*/ 6121203 h 6874714"/>
                <a:gd name="connsiteX59" fmla="*/ 1448192 w 6373761"/>
                <a:gd name="connsiteY59" fmla="*/ 6374054 h 6874714"/>
                <a:gd name="connsiteX60" fmla="*/ 1982991 w 6373761"/>
                <a:gd name="connsiteY60" fmla="*/ 6796158 h 6874714"/>
                <a:gd name="connsiteX61" fmla="*/ 2118475 w 6373761"/>
                <a:gd name="connsiteY61" fmla="*/ 6874714 h 6874714"/>
                <a:gd name="connsiteX62" fmla="*/ 1569874 w 6373761"/>
                <a:gd name="connsiteY62" fmla="*/ 6874714 h 6874714"/>
                <a:gd name="connsiteX63" fmla="*/ 1507802 w 6373761"/>
                <a:gd name="connsiteY63" fmla="*/ 6817815 h 6874714"/>
                <a:gd name="connsiteX64" fmla="*/ 1256865 w 6373761"/>
                <a:gd name="connsiteY64" fmla="*/ 6543437 h 6874714"/>
                <a:gd name="connsiteX65" fmla="*/ 1038410 w 6373761"/>
                <a:gd name="connsiteY65" fmla="*/ 6248722 h 6874714"/>
                <a:gd name="connsiteX66" fmla="*/ 845380 w 6373761"/>
                <a:gd name="connsiteY66" fmla="*/ 5941386 h 6874714"/>
                <a:gd name="connsiteX67" fmla="*/ 755351 w 6373761"/>
                <a:gd name="connsiteY67" fmla="*/ 5788877 h 6874714"/>
                <a:gd name="connsiteX68" fmla="*/ 661784 w 6373761"/>
                <a:gd name="connsiteY68" fmla="*/ 5638944 h 6874714"/>
                <a:gd name="connsiteX69" fmla="*/ 466525 w 6373761"/>
                <a:gd name="connsiteY69" fmla="*/ 5340366 h 6874714"/>
                <a:gd name="connsiteX70" fmla="*/ 370992 w 6373761"/>
                <a:gd name="connsiteY70" fmla="*/ 5188502 h 6874714"/>
                <a:gd name="connsiteX71" fmla="*/ 280046 w 6373761"/>
                <a:gd name="connsiteY71" fmla="*/ 5033287 h 6874714"/>
                <a:gd name="connsiteX72" fmla="*/ 126853 w 6373761"/>
                <a:gd name="connsiteY72" fmla="*/ 4707660 h 6874714"/>
                <a:gd name="connsiteX73" fmla="*/ 30272 w 6373761"/>
                <a:gd name="connsiteY73" fmla="*/ 4362068 h 6874714"/>
                <a:gd name="connsiteX74" fmla="*/ 0 w 6373761"/>
                <a:gd name="connsiteY74" fmla="*/ 4005912 h 6874714"/>
                <a:gd name="connsiteX75" fmla="*/ 270480 w 6373761"/>
                <a:gd name="connsiteY75" fmla="*/ 2610532 h 6874714"/>
                <a:gd name="connsiteX76" fmla="*/ 415942 w 6373761"/>
                <a:gd name="connsiteY76" fmla="*/ 2280526 h 6874714"/>
                <a:gd name="connsiteX77" fmla="*/ 590102 w 6373761"/>
                <a:gd name="connsiteY77" fmla="*/ 1962626 h 6874714"/>
                <a:gd name="connsiteX78" fmla="*/ 1020719 w 6373761"/>
                <a:gd name="connsiteY78" fmla="*/ 1373070 h 6874714"/>
                <a:gd name="connsiteX79" fmla="*/ 1275080 w 6373761"/>
                <a:gd name="connsiteY79" fmla="*/ 1107081 h 6874714"/>
                <a:gd name="connsiteX80" fmla="*/ 1342437 w 6373761"/>
                <a:gd name="connsiteY80" fmla="*/ 1043965 h 6874714"/>
                <a:gd name="connsiteX81" fmla="*/ 1411106 w 6373761"/>
                <a:gd name="connsiteY81" fmla="*/ 982138 h 6874714"/>
                <a:gd name="connsiteX82" fmla="*/ 1553029 w 6373761"/>
                <a:gd name="connsiteY82" fmla="*/ 863376 h 6874714"/>
                <a:gd name="connsiteX83" fmla="*/ 2173401 w 6373761"/>
                <a:gd name="connsiteY83" fmla="*/ 454409 h 6874714"/>
                <a:gd name="connsiteX84" fmla="*/ 3599708 w 6373761"/>
                <a:gd name="connsiteY84" fmla="*/ 16332 h 6874714"/>
                <a:gd name="connsiteX85" fmla="*/ 3975975 w 6373761"/>
                <a:gd name="connsiteY85" fmla="*/ 263 h 6874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Lst>
              <a:rect l="l" t="t" r="r" b="b"/>
              <a:pathLst>
                <a:path w="6373761" h="6874714">
                  <a:moveTo>
                    <a:pt x="6373761" y="5771297"/>
                  </a:moveTo>
                  <a:lnTo>
                    <a:pt x="6373761" y="6247960"/>
                  </a:lnTo>
                  <a:lnTo>
                    <a:pt x="6235932" y="6361930"/>
                  </a:lnTo>
                  <a:cubicBezTo>
                    <a:pt x="6143250" y="6437460"/>
                    <a:pt x="6051059" y="6512200"/>
                    <a:pt x="5960375" y="6587489"/>
                  </a:cubicBezTo>
                  <a:lnTo>
                    <a:pt x="5822907" y="6701871"/>
                  </a:lnTo>
                  <a:cubicBezTo>
                    <a:pt x="5776123" y="6740385"/>
                    <a:pt x="5729079" y="6778899"/>
                    <a:pt x="5681115" y="6816896"/>
                  </a:cubicBezTo>
                  <a:lnTo>
                    <a:pt x="5604096" y="6874714"/>
                  </a:lnTo>
                  <a:lnTo>
                    <a:pt x="4878485" y="6874714"/>
                  </a:lnTo>
                  <a:lnTo>
                    <a:pt x="5006014" y="6800200"/>
                  </a:lnTo>
                  <a:cubicBezTo>
                    <a:pt x="5054354" y="6770429"/>
                    <a:pt x="5102285" y="6739483"/>
                    <a:pt x="5149855" y="6707667"/>
                  </a:cubicBezTo>
                  <a:cubicBezTo>
                    <a:pt x="5244993" y="6643906"/>
                    <a:pt x="5338561" y="6576025"/>
                    <a:pt x="5431866" y="6506210"/>
                  </a:cubicBezTo>
                  <a:cubicBezTo>
                    <a:pt x="5478386" y="6471304"/>
                    <a:pt x="5524777" y="6435495"/>
                    <a:pt x="5571036" y="6399557"/>
                  </a:cubicBezTo>
                  <a:lnTo>
                    <a:pt x="5711649" y="6288912"/>
                  </a:lnTo>
                  <a:cubicBezTo>
                    <a:pt x="5902059" y="6140395"/>
                    <a:pt x="6093257" y="5998320"/>
                    <a:pt x="6276589" y="5852379"/>
                  </a:cubicBezTo>
                  <a:close/>
                  <a:moveTo>
                    <a:pt x="3975975" y="263"/>
                  </a:moveTo>
                  <a:cubicBezTo>
                    <a:pt x="4101550" y="1809"/>
                    <a:pt x="4226830" y="10149"/>
                    <a:pt x="4350473" y="24963"/>
                  </a:cubicBezTo>
                  <a:cubicBezTo>
                    <a:pt x="4598149" y="54846"/>
                    <a:pt x="4842943" y="108687"/>
                    <a:pt x="5077909" y="189450"/>
                  </a:cubicBezTo>
                  <a:cubicBezTo>
                    <a:pt x="5312876" y="269955"/>
                    <a:pt x="5537357" y="376867"/>
                    <a:pt x="5746507" y="505804"/>
                  </a:cubicBezTo>
                  <a:cubicBezTo>
                    <a:pt x="5955527" y="634999"/>
                    <a:pt x="6148688" y="786864"/>
                    <a:pt x="6322456" y="956633"/>
                  </a:cubicBezTo>
                  <a:lnTo>
                    <a:pt x="6373761" y="1011863"/>
                  </a:lnTo>
                  <a:lnTo>
                    <a:pt x="6373761" y="1185075"/>
                  </a:lnTo>
                  <a:lnTo>
                    <a:pt x="6359489" y="1169497"/>
                  </a:lnTo>
                  <a:cubicBezTo>
                    <a:pt x="6318811" y="1127602"/>
                    <a:pt x="6276917" y="1086890"/>
                    <a:pt x="6233869" y="1047442"/>
                  </a:cubicBezTo>
                  <a:cubicBezTo>
                    <a:pt x="6147509" y="968870"/>
                    <a:pt x="6056431" y="895448"/>
                    <a:pt x="5961423" y="827953"/>
                  </a:cubicBezTo>
                  <a:cubicBezTo>
                    <a:pt x="5865891" y="761102"/>
                    <a:pt x="5766688" y="699403"/>
                    <a:pt x="5663555" y="645304"/>
                  </a:cubicBezTo>
                  <a:cubicBezTo>
                    <a:pt x="5457943" y="535816"/>
                    <a:pt x="5238703" y="453894"/>
                    <a:pt x="5013827" y="397863"/>
                  </a:cubicBezTo>
                  <a:cubicBezTo>
                    <a:pt x="4788953" y="341703"/>
                    <a:pt x="4558442" y="310917"/>
                    <a:pt x="4327409" y="302545"/>
                  </a:cubicBezTo>
                  <a:cubicBezTo>
                    <a:pt x="4096111" y="293012"/>
                    <a:pt x="3867174" y="305893"/>
                    <a:pt x="3639939" y="338868"/>
                  </a:cubicBezTo>
                  <a:cubicBezTo>
                    <a:pt x="3526585" y="355999"/>
                    <a:pt x="3413885" y="377254"/>
                    <a:pt x="3302495" y="403659"/>
                  </a:cubicBezTo>
                  <a:cubicBezTo>
                    <a:pt x="3191107" y="430451"/>
                    <a:pt x="3080634" y="460978"/>
                    <a:pt x="2971604" y="496273"/>
                  </a:cubicBezTo>
                  <a:cubicBezTo>
                    <a:pt x="2862573" y="531437"/>
                    <a:pt x="2754854" y="570852"/>
                    <a:pt x="2648706" y="614389"/>
                  </a:cubicBezTo>
                  <a:cubicBezTo>
                    <a:pt x="2542690" y="658056"/>
                    <a:pt x="2438114" y="705714"/>
                    <a:pt x="2335374" y="757109"/>
                  </a:cubicBezTo>
                  <a:cubicBezTo>
                    <a:pt x="2129894" y="859769"/>
                    <a:pt x="1931228" y="976855"/>
                    <a:pt x="1741342" y="1107725"/>
                  </a:cubicBezTo>
                  <a:cubicBezTo>
                    <a:pt x="1694035" y="1140571"/>
                    <a:pt x="1646858" y="1173933"/>
                    <a:pt x="1600861" y="1208710"/>
                  </a:cubicBezTo>
                  <a:cubicBezTo>
                    <a:pt x="1577535" y="1225713"/>
                    <a:pt x="1554732" y="1243361"/>
                    <a:pt x="1531799" y="1260879"/>
                  </a:cubicBezTo>
                  <a:cubicBezTo>
                    <a:pt x="1508735" y="1278267"/>
                    <a:pt x="1486064" y="1296171"/>
                    <a:pt x="1463655" y="1314333"/>
                  </a:cubicBezTo>
                  <a:cubicBezTo>
                    <a:pt x="1373627" y="1386853"/>
                    <a:pt x="1285564" y="1462077"/>
                    <a:pt x="1200777" y="1541166"/>
                  </a:cubicBezTo>
                  <a:cubicBezTo>
                    <a:pt x="1030810" y="1698827"/>
                    <a:pt x="873161" y="1870785"/>
                    <a:pt x="731501" y="2055754"/>
                  </a:cubicBezTo>
                  <a:cubicBezTo>
                    <a:pt x="660734" y="2148239"/>
                    <a:pt x="593771" y="2243944"/>
                    <a:pt x="531393" y="2342739"/>
                  </a:cubicBezTo>
                  <a:cubicBezTo>
                    <a:pt x="470063" y="2442050"/>
                    <a:pt x="412140" y="2543810"/>
                    <a:pt x="361033" y="2649046"/>
                  </a:cubicBezTo>
                  <a:cubicBezTo>
                    <a:pt x="347798" y="2675194"/>
                    <a:pt x="335479" y="2701728"/>
                    <a:pt x="323292" y="2728263"/>
                  </a:cubicBezTo>
                  <a:lnTo>
                    <a:pt x="304945" y="2768193"/>
                  </a:lnTo>
                  <a:lnTo>
                    <a:pt x="287516" y="2808510"/>
                  </a:lnTo>
                  <a:cubicBezTo>
                    <a:pt x="276115" y="2835432"/>
                    <a:pt x="264583" y="2862352"/>
                    <a:pt x="254230" y="2889788"/>
                  </a:cubicBezTo>
                  <a:cubicBezTo>
                    <a:pt x="243877" y="2917224"/>
                    <a:pt x="232477" y="2944274"/>
                    <a:pt x="223042" y="2971968"/>
                  </a:cubicBezTo>
                  <a:cubicBezTo>
                    <a:pt x="182679" y="3081970"/>
                    <a:pt x="148475" y="3194291"/>
                    <a:pt x="121611" y="3308544"/>
                  </a:cubicBezTo>
                  <a:cubicBezTo>
                    <a:pt x="67096" y="3536534"/>
                    <a:pt x="39183" y="3771224"/>
                    <a:pt x="39314" y="4005912"/>
                  </a:cubicBezTo>
                  <a:cubicBezTo>
                    <a:pt x="39969" y="4122871"/>
                    <a:pt x="51109" y="4239571"/>
                    <a:pt x="73910" y="4354081"/>
                  </a:cubicBezTo>
                  <a:cubicBezTo>
                    <a:pt x="97892" y="4468334"/>
                    <a:pt x="132619" y="4580140"/>
                    <a:pt x="179534" y="4687050"/>
                  </a:cubicBezTo>
                  <a:cubicBezTo>
                    <a:pt x="190673" y="4713972"/>
                    <a:pt x="203647" y="4740249"/>
                    <a:pt x="215964" y="4766654"/>
                  </a:cubicBezTo>
                  <a:cubicBezTo>
                    <a:pt x="229332" y="4792674"/>
                    <a:pt x="242043" y="4818950"/>
                    <a:pt x="256457" y="4844455"/>
                  </a:cubicBezTo>
                  <a:cubicBezTo>
                    <a:pt x="283978" y="4895978"/>
                    <a:pt x="314642" y="4945956"/>
                    <a:pt x="346225" y="4995290"/>
                  </a:cubicBezTo>
                  <a:cubicBezTo>
                    <a:pt x="377676" y="5044752"/>
                    <a:pt x="411355" y="5092926"/>
                    <a:pt x="445296" y="5140971"/>
                  </a:cubicBezTo>
                  <a:cubicBezTo>
                    <a:pt x="479760" y="5188630"/>
                    <a:pt x="515537" y="5235645"/>
                    <a:pt x="551443" y="5282531"/>
                  </a:cubicBezTo>
                  <a:cubicBezTo>
                    <a:pt x="623387" y="5376434"/>
                    <a:pt x="698608" y="5468402"/>
                    <a:pt x="772387" y="5562561"/>
                  </a:cubicBezTo>
                  <a:cubicBezTo>
                    <a:pt x="809472" y="5609448"/>
                    <a:pt x="846428" y="5656719"/>
                    <a:pt x="882858" y="5704507"/>
                  </a:cubicBezTo>
                  <a:cubicBezTo>
                    <a:pt x="919159" y="5751909"/>
                    <a:pt x="955196" y="5802273"/>
                    <a:pt x="990316" y="5848258"/>
                  </a:cubicBezTo>
                  <a:cubicBezTo>
                    <a:pt x="1025175" y="5895402"/>
                    <a:pt x="1061736" y="5941129"/>
                    <a:pt x="1097774" y="5987114"/>
                  </a:cubicBezTo>
                  <a:cubicBezTo>
                    <a:pt x="1134860" y="6032326"/>
                    <a:pt x="1171684" y="6077536"/>
                    <a:pt x="1210080" y="6121203"/>
                  </a:cubicBezTo>
                  <a:cubicBezTo>
                    <a:pt x="1286350" y="6209051"/>
                    <a:pt x="1365632" y="6293677"/>
                    <a:pt x="1448192" y="6374054"/>
                  </a:cubicBezTo>
                  <a:cubicBezTo>
                    <a:pt x="1613572" y="6534420"/>
                    <a:pt x="1792057" y="6677526"/>
                    <a:pt x="1982991" y="6796158"/>
                  </a:cubicBezTo>
                  <a:lnTo>
                    <a:pt x="2118475" y="6874714"/>
                  </a:lnTo>
                  <a:lnTo>
                    <a:pt x="1569874" y="6874714"/>
                  </a:lnTo>
                  <a:lnTo>
                    <a:pt x="1507802" y="6817815"/>
                  </a:lnTo>
                  <a:cubicBezTo>
                    <a:pt x="1418412" y="6730595"/>
                    <a:pt x="1334903" y="6638562"/>
                    <a:pt x="1256865" y="6543437"/>
                  </a:cubicBezTo>
                  <a:cubicBezTo>
                    <a:pt x="1179155" y="6447861"/>
                    <a:pt x="1106817" y="6349194"/>
                    <a:pt x="1038410" y="6248722"/>
                  </a:cubicBezTo>
                  <a:cubicBezTo>
                    <a:pt x="969873" y="6148253"/>
                    <a:pt x="905922" y="6045592"/>
                    <a:pt x="845380" y="5941386"/>
                  </a:cubicBezTo>
                  <a:cubicBezTo>
                    <a:pt x="814453" y="5888704"/>
                    <a:pt x="786147" y="5839370"/>
                    <a:pt x="755351" y="5788877"/>
                  </a:cubicBezTo>
                  <a:cubicBezTo>
                    <a:pt x="724817" y="5738771"/>
                    <a:pt x="693760" y="5688665"/>
                    <a:pt x="661784" y="5638944"/>
                  </a:cubicBezTo>
                  <a:lnTo>
                    <a:pt x="466525" y="5340366"/>
                  </a:lnTo>
                  <a:cubicBezTo>
                    <a:pt x="434156" y="5290131"/>
                    <a:pt x="402181" y="5239639"/>
                    <a:pt x="370992" y="5188502"/>
                  </a:cubicBezTo>
                  <a:cubicBezTo>
                    <a:pt x="339803" y="5137364"/>
                    <a:pt x="308876" y="5086099"/>
                    <a:pt x="280046" y="5033287"/>
                  </a:cubicBezTo>
                  <a:cubicBezTo>
                    <a:pt x="222255" y="4928179"/>
                    <a:pt x="169181" y="4819982"/>
                    <a:pt x="126853" y="4707660"/>
                  </a:cubicBezTo>
                  <a:cubicBezTo>
                    <a:pt x="83739" y="4595725"/>
                    <a:pt x="51764" y="4479670"/>
                    <a:pt x="30272" y="4362068"/>
                  </a:cubicBezTo>
                  <a:cubicBezTo>
                    <a:pt x="9698" y="4244466"/>
                    <a:pt x="0" y="4125060"/>
                    <a:pt x="0" y="4005912"/>
                  </a:cubicBezTo>
                  <a:cubicBezTo>
                    <a:pt x="1704" y="3530867"/>
                    <a:pt x="95140" y="3057110"/>
                    <a:pt x="270480" y="2610532"/>
                  </a:cubicBezTo>
                  <a:cubicBezTo>
                    <a:pt x="314511" y="2498984"/>
                    <a:pt x="362212" y="2388466"/>
                    <a:pt x="415942" y="2280526"/>
                  </a:cubicBezTo>
                  <a:cubicBezTo>
                    <a:pt x="468884" y="2172197"/>
                    <a:pt x="527199" y="2066188"/>
                    <a:pt x="590102" y="1962626"/>
                  </a:cubicBezTo>
                  <a:cubicBezTo>
                    <a:pt x="716037" y="1755631"/>
                    <a:pt x="859794" y="1557653"/>
                    <a:pt x="1020719" y="1373070"/>
                  </a:cubicBezTo>
                  <a:cubicBezTo>
                    <a:pt x="1101575" y="1281101"/>
                    <a:pt x="1185969" y="1191838"/>
                    <a:pt x="1275080" y="1107081"/>
                  </a:cubicBezTo>
                  <a:cubicBezTo>
                    <a:pt x="1297227" y="1085699"/>
                    <a:pt x="1319504" y="1064575"/>
                    <a:pt x="1342437" y="1043965"/>
                  </a:cubicBezTo>
                  <a:cubicBezTo>
                    <a:pt x="1365240" y="1023226"/>
                    <a:pt x="1387648" y="1002102"/>
                    <a:pt x="1411106" y="982138"/>
                  </a:cubicBezTo>
                  <a:cubicBezTo>
                    <a:pt x="1457497" y="941563"/>
                    <a:pt x="1505065" y="902276"/>
                    <a:pt x="1553029" y="863376"/>
                  </a:cubicBezTo>
                  <a:cubicBezTo>
                    <a:pt x="1745798" y="708806"/>
                    <a:pt x="1954030" y="571882"/>
                    <a:pt x="2173401" y="454409"/>
                  </a:cubicBezTo>
                  <a:cubicBezTo>
                    <a:pt x="2612013" y="219334"/>
                    <a:pt x="3099505" y="65666"/>
                    <a:pt x="3599708" y="16332"/>
                  </a:cubicBezTo>
                  <a:cubicBezTo>
                    <a:pt x="3724530" y="3966"/>
                    <a:pt x="3850400" y="-1283"/>
                    <a:pt x="3975975" y="26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53" name="Freeform: Shape 10252">
              <a:extLst>
                <a:ext uri="{FF2B5EF4-FFF2-40B4-BE49-F238E27FC236}">
                  <a16:creationId xmlns:a16="http://schemas.microsoft.com/office/drawing/2014/main" id="{61023DD2-2E6F-4419-B404-80F08460BE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65276" y="313387"/>
              <a:ext cx="6326724" cy="6561326"/>
            </a:xfrm>
            <a:custGeom>
              <a:avLst/>
              <a:gdLst>
                <a:gd name="connsiteX0" fmla="*/ 6326724 w 6326724"/>
                <a:gd name="connsiteY0" fmla="*/ 5020808 h 6561326"/>
                <a:gd name="connsiteX1" fmla="*/ 6326724 w 6326724"/>
                <a:gd name="connsiteY1" fmla="*/ 5698632 h 6561326"/>
                <a:gd name="connsiteX2" fmla="*/ 6067438 w 6326724"/>
                <a:gd name="connsiteY2" fmla="*/ 5902509 h 6561326"/>
                <a:gd name="connsiteX3" fmla="*/ 5799974 w 6326724"/>
                <a:gd name="connsiteY3" fmla="*/ 6102017 h 6561326"/>
                <a:gd name="connsiteX4" fmla="*/ 5665258 w 6326724"/>
                <a:gd name="connsiteY4" fmla="*/ 6202100 h 6561326"/>
                <a:gd name="connsiteX5" fmla="*/ 5526873 w 6326724"/>
                <a:gd name="connsiteY5" fmla="*/ 6302828 h 6561326"/>
                <a:gd name="connsiteX6" fmla="*/ 5385080 w 6326724"/>
                <a:gd name="connsiteY6" fmla="*/ 6402268 h 6561326"/>
                <a:gd name="connsiteX7" fmla="*/ 5238833 w 6326724"/>
                <a:gd name="connsiteY7" fmla="*/ 6498875 h 6561326"/>
                <a:gd name="connsiteX8" fmla="*/ 5138040 w 6326724"/>
                <a:gd name="connsiteY8" fmla="*/ 6561326 h 6561326"/>
                <a:gd name="connsiteX9" fmla="*/ 3946072 w 6326724"/>
                <a:gd name="connsiteY9" fmla="*/ 6561326 h 6561326"/>
                <a:gd name="connsiteX10" fmla="*/ 3976009 w 6326724"/>
                <a:gd name="connsiteY10" fmla="*/ 6555242 h 6561326"/>
                <a:gd name="connsiteX11" fmla="*/ 4404855 w 6326724"/>
                <a:gd name="connsiteY11" fmla="*/ 6399048 h 6561326"/>
                <a:gd name="connsiteX12" fmla="*/ 4938868 w 6326724"/>
                <a:gd name="connsiteY12" fmla="*/ 6072132 h 6561326"/>
                <a:gd name="connsiteX13" fmla="*/ 5068342 w 6326724"/>
                <a:gd name="connsiteY13" fmla="*/ 5976042 h 6561326"/>
                <a:gd name="connsiteX14" fmla="*/ 5197816 w 6326724"/>
                <a:gd name="connsiteY14" fmla="*/ 5876730 h 6561326"/>
                <a:gd name="connsiteX15" fmla="*/ 5460039 w 6326724"/>
                <a:gd name="connsiteY15" fmla="*/ 5670637 h 6561326"/>
                <a:gd name="connsiteX16" fmla="*/ 5999033 w 6326724"/>
                <a:gd name="connsiteY16" fmla="*/ 5271718 h 6561326"/>
                <a:gd name="connsiteX17" fmla="*/ 6258766 w 6326724"/>
                <a:gd name="connsiteY17" fmla="*/ 5077603 h 6561326"/>
                <a:gd name="connsiteX18" fmla="*/ 4139342 w 6326724"/>
                <a:gd name="connsiteY18" fmla="*/ 440 h 6561326"/>
                <a:gd name="connsiteX19" fmla="*/ 4315744 w 6326724"/>
                <a:gd name="connsiteY19" fmla="*/ 6808 h 6561326"/>
                <a:gd name="connsiteX20" fmla="*/ 5015400 w 6326724"/>
                <a:gd name="connsiteY20" fmla="*/ 113591 h 6561326"/>
                <a:gd name="connsiteX21" fmla="*/ 5681114 w 6326724"/>
                <a:gd name="connsiteY21" fmla="*/ 361418 h 6561326"/>
                <a:gd name="connsiteX22" fmla="*/ 6270952 w 6326724"/>
                <a:gd name="connsiteY22" fmla="*/ 755441 h 6561326"/>
                <a:gd name="connsiteX23" fmla="*/ 6326724 w 6326724"/>
                <a:gd name="connsiteY23" fmla="*/ 807432 h 6561326"/>
                <a:gd name="connsiteX24" fmla="*/ 6326724 w 6326724"/>
                <a:gd name="connsiteY24" fmla="*/ 1231565 h 6561326"/>
                <a:gd name="connsiteX25" fmla="*/ 6302093 w 6326724"/>
                <a:gd name="connsiteY25" fmla="*/ 1203002 h 6561326"/>
                <a:gd name="connsiteX26" fmla="*/ 6066914 w 6326724"/>
                <a:gd name="connsiteY26" fmla="*/ 989616 h 6561326"/>
                <a:gd name="connsiteX27" fmla="*/ 5533688 w 6326724"/>
                <a:gd name="connsiteY27" fmla="*/ 647242 h 6561326"/>
                <a:gd name="connsiteX28" fmla="*/ 4933626 w 6326724"/>
                <a:gd name="connsiteY28" fmla="*/ 432262 h 6561326"/>
                <a:gd name="connsiteX29" fmla="*/ 4296873 w 6326724"/>
                <a:gd name="connsiteY29" fmla="*/ 343126 h 6561326"/>
                <a:gd name="connsiteX30" fmla="*/ 3651602 w 6326724"/>
                <a:gd name="connsiteY30" fmla="*/ 365797 h 6561326"/>
                <a:gd name="connsiteX31" fmla="*/ 3018256 w 6326724"/>
                <a:gd name="connsiteY31" fmla="*/ 496666 h 6561326"/>
                <a:gd name="connsiteX32" fmla="*/ 2412429 w 6326724"/>
                <a:gd name="connsiteY32" fmla="*/ 724399 h 6561326"/>
                <a:gd name="connsiteX33" fmla="*/ 1329857 w 6326724"/>
                <a:gd name="connsiteY33" fmla="*/ 1424086 h 6561326"/>
                <a:gd name="connsiteX34" fmla="*/ 887314 w 6326724"/>
                <a:gd name="connsiteY34" fmla="*/ 1891015 h 6561326"/>
                <a:gd name="connsiteX35" fmla="*/ 537420 w 6326724"/>
                <a:gd name="connsiteY35" fmla="*/ 2427245 h 6561326"/>
                <a:gd name="connsiteX36" fmla="*/ 299965 w 6326724"/>
                <a:gd name="connsiteY36" fmla="*/ 3020021 h 6561326"/>
                <a:gd name="connsiteX37" fmla="*/ 213606 w 6326724"/>
                <a:gd name="connsiteY37" fmla="*/ 3651953 h 6561326"/>
                <a:gd name="connsiteX38" fmla="*/ 250036 w 6326724"/>
                <a:gd name="connsiteY38" fmla="*/ 3961352 h 6561326"/>
                <a:gd name="connsiteX39" fmla="*/ 357625 w 6326724"/>
                <a:gd name="connsiteY39" fmla="*/ 4250783 h 6561326"/>
                <a:gd name="connsiteX40" fmla="*/ 432715 w 6326724"/>
                <a:gd name="connsiteY40" fmla="*/ 4387063 h 6561326"/>
                <a:gd name="connsiteX41" fmla="*/ 518943 w 6326724"/>
                <a:gd name="connsiteY41" fmla="*/ 4518962 h 6561326"/>
                <a:gd name="connsiteX42" fmla="*/ 718133 w 6326724"/>
                <a:gd name="connsiteY42" fmla="*/ 4773874 h 6561326"/>
                <a:gd name="connsiteX43" fmla="*/ 933704 w 6326724"/>
                <a:gd name="connsiteY43" fmla="*/ 5030717 h 6561326"/>
                <a:gd name="connsiteX44" fmla="*/ 1040900 w 6326724"/>
                <a:gd name="connsiteY44" fmla="*/ 5164806 h 6561326"/>
                <a:gd name="connsiteX45" fmla="*/ 1092401 w 6326724"/>
                <a:gd name="connsiteY45" fmla="*/ 5230628 h 6561326"/>
                <a:gd name="connsiteX46" fmla="*/ 1142854 w 6326724"/>
                <a:gd name="connsiteY46" fmla="*/ 5293615 h 6561326"/>
                <a:gd name="connsiteX47" fmla="*/ 1576354 w 6326724"/>
                <a:gd name="connsiteY47" fmla="*/ 5759128 h 6561326"/>
                <a:gd name="connsiteX48" fmla="*/ 1806865 w 6326724"/>
                <a:gd name="connsiteY48" fmla="*/ 5968571 h 6561326"/>
                <a:gd name="connsiteX49" fmla="*/ 2048253 w 6326724"/>
                <a:gd name="connsiteY49" fmla="*/ 6161654 h 6561326"/>
                <a:gd name="connsiteX50" fmla="*/ 2587506 w 6326724"/>
                <a:gd name="connsiteY50" fmla="*/ 6467059 h 6561326"/>
                <a:gd name="connsiteX51" fmla="*/ 2889176 w 6326724"/>
                <a:gd name="connsiteY51" fmla="*/ 6553360 h 6561326"/>
                <a:gd name="connsiteX52" fmla="*/ 2929698 w 6326724"/>
                <a:gd name="connsiteY52" fmla="*/ 6561326 h 6561326"/>
                <a:gd name="connsiteX53" fmla="*/ 1816374 w 6326724"/>
                <a:gd name="connsiteY53" fmla="*/ 6561326 h 6561326"/>
                <a:gd name="connsiteX54" fmla="*/ 1787601 w 6326724"/>
                <a:gd name="connsiteY54" fmla="*/ 6545761 h 6561326"/>
                <a:gd name="connsiteX55" fmla="*/ 1225544 w 6326724"/>
                <a:gd name="connsiteY55" fmla="*/ 6094158 h 6561326"/>
                <a:gd name="connsiteX56" fmla="*/ 997654 w 6326724"/>
                <a:gd name="connsiteY56" fmla="*/ 5822374 h 6561326"/>
                <a:gd name="connsiteX57" fmla="*/ 798596 w 6326724"/>
                <a:gd name="connsiteY57" fmla="*/ 5534615 h 6561326"/>
                <a:gd name="connsiteX58" fmla="*/ 752075 w 6326724"/>
                <a:gd name="connsiteY58" fmla="*/ 5461324 h 6561326"/>
                <a:gd name="connsiteX59" fmla="*/ 707650 w 6326724"/>
                <a:gd name="connsiteY59" fmla="*/ 5390221 h 6561326"/>
                <a:gd name="connsiteX60" fmla="*/ 619980 w 6326724"/>
                <a:gd name="connsiteY60" fmla="*/ 5252396 h 6561326"/>
                <a:gd name="connsiteX61" fmla="*/ 438349 w 6326724"/>
                <a:gd name="connsiteY61" fmla="*/ 4970822 h 6561326"/>
                <a:gd name="connsiteX62" fmla="*/ 261044 w 6326724"/>
                <a:gd name="connsiteY62" fmla="*/ 4673145 h 6561326"/>
                <a:gd name="connsiteX63" fmla="*/ 181107 w 6326724"/>
                <a:gd name="connsiteY63" fmla="*/ 4515356 h 6561326"/>
                <a:gd name="connsiteX64" fmla="*/ 113224 w 6326724"/>
                <a:gd name="connsiteY64" fmla="*/ 4350223 h 6561326"/>
                <a:gd name="connsiteX65" fmla="*/ 61199 w 6326724"/>
                <a:gd name="connsiteY65" fmla="*/ 4178908 h 6561326"/>
                <a:gd name="connsiteX66" fmla="*/ 41804 w 6326724"/>
                <a:gd name="connsiteY66" fmla="*/ 4091577 h 6561326"/>
                <a:gd name="connsiteX67" fmla="*/ 33287 w 6326724"/>
                <a:gd name="connsiteY67" fmla="*/ 4047781 h 6561326"/>
                <a:gd name="connsiteX68" fmla="*/ 26209 w 6326724"/>
                <a:gd name="connsiteY68" fmla="*/ 4003858 h 6561326"/>
                <a:gd name="connsiteX69" fmla="*/ 0 w 6326724"/>
                <a:gd name="connsiteY69" fmla="*/ 3651953 h 6561326"/>
                <a:gd name="connsiteX70" fmla="*/ 72731 w 6326724"/>
                <a:gd name="connsiteY70" fmla="*/ 2966307 h 6561326"/>
                <a:gd name="connsiteX71" fmla="*/ 291316 w 6326724"/>
                <a:gd name="connsiteY71" fmla="*/ 2309385 h 6561326"/>
                <a:gd name="connsiteX72" fmla="*/ 1110878 w 6326724"/>
                <a:gd name="connsiteY72" fmla="*/ 1193776 h 6561326"/>
                <a:gd name="connsiteX73" fmla="*/ 1654327 w 6326724"/>
                <a:gd name="connsiteY73" fmla="*/ 756730 h 6561326"/>
                <a:gd name="connsiteX74" fmla="*/ 2261727 w 6326724"/>
                <a:gd name="connsiteY74" fmla="*/ 409720 h 6561326"/>
                <a:gd name="connsiteX75" fmla="*/ 3610060 w 6326724"/>
                <a:gd name="connsiteY75" fmla="*/ 27032 h 6561326"/>
                <a:gd name="connsiteX76" fmla="*/ 4139342 w 6326724"/>
                <a:gd name="connsiteY76" fmla="*/ 440 h 6561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6326724" h="6561326">
                  <a:moveTo>
                    <a:pt x="6326724" y="5020808"/>
                  </a:moveTo>
                  <a:lnTo>
                    <a:pt x="6326724" y="5698632"/>
                  </a:lnTo>
                  <a:lnTo>
                    <a:pt x="6067438" y="5902509"/>
                  </a:lnTo>
                  <a:cubicBezTo>
                    <a:pt x="5977868" y="5970407"/>
                    <a:pt x="5888364" y="6036453"/>
                    <a:pt x="5799974" y="6102017"/>
                  </a:cubicBezTo>
                  <a:lnTo>
                    <a:pt x="5665258" y="6202100"/>
                  </a:lnTo>
                  <a:cubicBezTo>
                    <a:pt x="5619654" y="6235719"/>
                    <a:pt x="5573656" y="6269596"/>
                    <a:pt x="5526873" y="6302828"/>
                  </a:cubicBezTo>
                  <a:cubicBezTo>
                    <a:pt x="5480220" y="6336189"/>
                    <a:pt x="5433044" y="6369423"/>
                    <a:pt x="5385080" y="6402268"/>
                  </a:cubicBezTo>
                  <a:cubicBezTo>
                    <a:pt x="5336988" y="6434857"/>
                    <a:pt x="5288500" y="6467187"/>
                    <a:pt x="5238833" y="6498875"/>
                  </a:cubicBezTo>
                  <a:lnTo>
                    <a:pt x="5138040" y="6561326"/>
                  </a:lnTo>
                  <a:lnTo>
                    <a:pt x="3946072" y="6561326"/>
                  </a:lnTo>
                  <a:lnTo>
                    <a:pt x="3976009" y="6555242"/>
                  </a:lnTo>
                  <a:cubicBezTo>
                    <a:pt x="4123712" y="6519227"/>
                    <a:pt x="4266863" y="6466383"/>
                    <a:pt x="4404855" y="6399048"/>
                  </a:cubicBezTo>
                  <a:cubicBezTo>
                    <a:pt x="4589500" y="6310299"/>
                    <a:pt x="4765232" y="6196690"/>
                    <a:pt x="4938868" y="6072132"/>
                  </a:cubicBezTo>
                  <a:cubicBezTo>
                    <a:pt x="4982245" y="6041089"/>
                    <a:pt x="5025359" y="6008630"/>
                    <a:pt x="5068342" y="5976042"/>
                  </a:cubicBezTo>
                  <a:cubicBezTo>
                    <a:pt x="5111588" y="5943453"/>
                    <a:pt x="5154702" y="5910349"/>
                    <a:pt x="5197816" y="5876730"/>
                  </a:cubicBezTo>
                  <a:lnTo>
                    <a:pt x="5460039" y="5670637"/>
                  </a:lnTo>
                  <a:cubicBezTo>
                    <a:pt x="5639966" y="5530365"/>
                    <a:pt x="5821596" y="5399753"/>
                    <a:pt x="5999033" y="5271718"/>
                  </a:cubicBezTo>
                  <a:cubicBezTo>
                    <a:pt x="6087686" y="5207700"/>
                    <a:pt x="6174667" y="5143360"/>
                    <a:pt x="6258766" y="5077603"/>
                  </a:cubicBezTo>
                  <a:close/>
                  <a:moveTo>
                    <a:pt x="4139342" y="440"/>
                  </a:moveTo>
                  <a:cubicBezTo>
                    <a:pt x="4198237" y="1301"/>
                    <a:pt x="4257068" y="3427"/>
                    <a:pt x="4315744" y="6808"/>
                  </a:cubicBezTo>
                  <a:cubicBezTo>
                    <a:pt x="4550841" y="20849"/>
                    <a:pt x="4785806" y="55240"/>
                    <a:pt x="5015400" y="113591"/>
                  </a:cubicBezTo>
                  <a:cubicBezTo>
                    <a:pt x="5244992" y="171812"/>
                    <a:pt x="5469212" y="254249"/>
                    <a:pt x="5681114" y="361418"/>
                  </a:cubicBezTo>
                  <a:cubicBezTo>
                    <a:pt x="5892754" y="468586"/>
                    <a:pt x="6093124" y="599584"/>
                    <a:pt x="6270952" y="755441"/>
                  </a:cubicBezTo>
                  <a:lnTo>
                    <a:pt x="6326724" y="807432"/>
                  </a:lnTo>
                  <a:lnTo>
                    <a:pt x="6326724" y="1231565"/>
                  </a:lnTo>
                  <a:lnTo>
                    <a:pt x="6302093" y="1203002"/>
                  </a:lnTo>
                  <a:cubicBezTo>
                    <a:pt x="6227937" y="1127247"/>
                    <a:pt x="6149211" y="1056081"/>
                    <a:pt x="6066914" y="989616"/>
                  </a:cubicBezTo>
                  <a:cubicBezTo>
                    <a:pt x="5902714" y="856299"/>
                    <a:pt x="5724360" y="740371"/>
                    <a:pt x="5533688" y="647242"/>
                  </a:cubicBezTo>
                  <a:cubicBezTo>
                    <a:pt x="5343146" y="553857"/>
                    <a:pt x="5141466" y="482239"/>
                    <a:pt x="4933626" y="432262"/>
                  </a:cubicBezTo>
                  <a:cubicBezTo>
                    <a:pt x="4725788" y="382156"/>
                    <a:pt x="4512182" y="353303"/>
                    <a:pt x="4296873" y="343126"/>
                  </a:cubicBezTo>
                  <a:cubicBezTo>
                    <a:pt x="4081172" y="332435"/>
                    <a:pt x="3865732" y="339520"/>
                    <a:pt x="3651602" y="365797"/>
                  </a:cubicBezTo>
                  <a:cubicBezTo>
                    <a:pt x="3437604" y="392202"/>
                    <a:pt x="3225572" y="436384"/>
                    <a:pt x="3018256" y="496666"/>
                  </a:cubicBezTo>
                  <a:cubicBezTo>
                    <a:pt x="2810809" y="556691"/>
                    <a:pt x="2608474" y="634362"/>
                    <a:pt x="2412429" y="724399"/>
                  </a:cubicBezTo>
                  <a:cubicBezTo>
                    <a:pt x="2019160" y="902541"/>
                    <a:pt x="1651969" y="1138775"/>
                    <a:pt x="1329857" y="1424086"/>
                  </a:cubicBezTo>
                  <a:cubicBezTo>
                    <a:pt x="1169326" y="1567192"/>
                    <a:pt x="1020588" y="1723307"/>
                    <a:pt x="887314" y="1891015"/>
                  </a:cubicBezTo>
                  <a:cubicBezTo>
                    <a:pt x="753778" y="2058466"/>
                    <a:pt x="635967" y="2238026"/>
                    <a:pt x="537420" y="2427245"/>
                  </a:cubicBezTo>
                  <a:cubicBezTo>
                    <a:pt x="438874" y="2616335"/>
                    <a:pt x="356839" y="2814313"/>
                    <a:pt x="299965" y="3020021"/>
                  </a:cubicBezTo>
                  <a:cubicBezTo>
                    <a:pt x="242961" y="3225212"/>
                    <a:pt x="213474" y="3438518"/>
                    <a:pt x="213606" y="3651953"/>
                  </a:cubicBezTo>
                  <a:cubicBezTo>
                    <a:pt x="214785" y="3756804"/>
                    <a:pt x="225269" y="3860881"/>
                    <a:pt x="250036" y="3961352"/>
                  </a:cubicBezTo>
                  <a:cubicBezTo>
                    <a:pt x="274412" y="4061950"/>
                    <a:pt x="312284" y="4158171"/>
                    <a:pt x="357625" y="4250783"/>
                  </a:cubicBezTo>
                  <a:cubicBezTo>
                    <a:pt x="380558" y="4297025"/>
                    <a:pt x="405982" y="4342366"/>
                    <a:pt x="432715" y="4387063"/>
                  </a:cubicBezTo>
                  <a:cubicBezTo>
                    <a:pt x="459841" y="4431630"/>
                    <a:pt x="488803" y="4475554"/>
                    <a:pt x="518943" y="4518962"/>
                  </a:cubicBezTo>
                  <a:cubicBezTo>
                    <a:pt x="580011" y="4605521"/>
                    <a:pt x="647893" y="4689504"/>
                    <a:pt x="718133" y="4773874"/>
                  </a:cubicBezTo>
                  <a:cubicBezTo>
                    <a:pt x="788374" y="4858372"/>
                    <a:pt x="861760" y="4942871"/>
                    <a:pt x="933704" y="5030717"/>
                  </a:cubicBezTo>
                  <a:cubicBezTo>
                    <a:pt x="969742" y="5074512"/>
                    <a:pt x="1005387" y="5119337"/>
                    <a:pt x="1040900" y="5164806"/>
                  </a:cubicBezTo>
                  <a:lnTo>
                    <a:pt x="1092401" y="5230628"/>
                  </a:lnTo>
                  <a:cubicBezTo>
                    <a:pt x="1109306" y="5251624"/>
                    <a:pt x="1125425" y="5273135"/>
                    <a:pt x="1142854" y="5293615"/>
                  </a:cubicBezTo>
                  <a:cubicBezTo>
                    <a:pt x="1278880" y="5460293"/>
                    <a:pt x="1426438" y="5613704"/>
                    <a:pt x="1576354" y="5759128"/>
                  </a:cubicBezTo>
                  <a:cubicBezTo>
                    <a:pt x="1651706" y="5831519"/>
                    <a:pt x="1728368" y="5901461"/>
                    <a:pt x="1806865" y="5968571"/>
                  </a:cubicBezTo>
                  <a:cubicBezTo>
                    <a:pt x="1885362" y="6035680"/>
                    <a:pt x="1965299" y="6100599"/>
                    <a:pt x="2048253" y="6161654"/>
                  </a:cubicBezTo>
                  <a:cubicBezTo>
                    <a:pt x="2213502" y="6284022"/>
                    <a:pt x="2391724" y="6393380"/>
                    <a:pt x="2587506" y="6467059"/>
                  </a:cubicBezTo>
                  <a:cubicBezTo>
                    <a:pt x="2685137" y="6503898"/>
                    <a:pt x="2786304" y="6532106"/>
                    <a:pt x="2889176" y="6553360"/>
                  </a:cubicBezTo>
                  <a:lnTo>
                    <a:pt x="2929698" y="6561326"/>
                  </a:lnTo>
                  <a:lnTo>
                    <a:pt x="1816374" y="6561326"/>
                  </a:lnTo>
                  <a:lnTo>
                    <a:pt x="1787601" y="6545761"/>
                  </a:lnTo>
                  <a:cubicBezTo>
                    <a:pt x="1577272" y="6422749"/>
                    <a:pt x="1389483" y="6266761"/>
                    <a:pt x="1225544" y="6094158"/>
                  </a:cubicBezTo>
                  <a:cubicBezTo>
                    <a:pt x="1143116" y="6007986"/>
                    <a:pt x="1068158" y="5916274"/>
                    <a:pt x="997654" y="5822374"/>
                  </a:cubicBezTo>
                  <a:cubicBezTo>
                    <a:pt x="927546" y="5728086"/>
                    <a:pt x="860842" y="5632381"/>
                    <a:pt x="798596" y="5534615"/>
                  </a:cubicBezTo>
                  <a:cubicBezTo>
                    <a:pt x="782608" y="5510399"/>
                    <a:pt x="767537" y="5485797"/>
                    <a:pt x="752075" y="5461324"/>
                  </a:cubicBezTo>
                  <a:lnTo>
                    <a:pt x="707650" y="5390221"/>
                  </a:lnTo>
                  <a:cubicBezTo>
                    <a:pt x="679213" y="5344237"/>
                    <a:pt x="649728" y="5298638"/>
                    <a:pt x="619980" y="5252396"/>
                  </a:cubicBezTo>
                  <a:lnTo>
                    <a:pt x="438349" y="4970822"/>
                  </a:lnTo>
                  <a:cubicBezTo>
                    <a:pt x="377413" y="4874860"/>
                    <a:pt x="317263" y="4776064"/>
                    <a:pt x="261044" y="4673145"/>
                  </a:cubicBezTo>
                  <a:cubicBezTo>
                    <a:pt x="233000" y="4621622"/>
                    <a:pt x="205874" y="4569197"/>
                    <a:pt x="181107" y="4515356"/>
                  </a:cubicBezTo>
                  <a:cubicBezTo>
                    <a:pt x="156470" y="4461385"/>
                    <a:pt x="133537" y="4406385"/>
                    <a:pt x="113224" y="4350223"/>
                  </a:cubicBezTo>
                  <a:cubicBezTo>
                    <a:pt x="93305" y="4293934"/>
                    <a:pt x="75614" y="4236872"/>
                    <a:pt x="61199" y="4178908"/>
                  </a:cubicBezTo>
                  <a:cubicBezTo>
                    <a:pt x="54385" y="4149927"/>
                    <a:pt x="47440" y="4120815"/>
                    <a:pt x="41804" y="4091577"/>
                  </a:cubicBezTo>
                  <a:lnTo>
                    <a:pt x="33287" y="4047781"/>
                  </a:lnTo>
                  <a:lnTo>
                    <a:pt x="26209" y="4003858"/>
                  </a:lnTo>
                  <a:cubicBezTo>
                    <a:pt x="7732" y="3886643"/>
                    <a:pt x="0" y="3768783"/>
                    <a:pt x="0" y="3651953"/>
                  </a:cubicBezTo>
                  <a:cubicBezTo>
                    <a:pt x="524" y="3422031"/>
                    <a:pt x="25030" y="3192109"/>
                    <a:pt x="72731" y="2966307"/>
                  </a:cubicBezTo>
                  <a:cubicBezTo>
                    <a:pt x="120301" y="2740634"/>
                    <a:pt x="193163" y="2519343"/>
                    <a:pt x="291316" y="2309385"/>
                  </a:cubicBezTo>
                  <a:cubicBezTo>
                    <a:pt x="488540" y="1889469"/>
                    <a:pt x="774352" y="1513736"/>
                    <a:pt x="1110878" y="1193776"/>
                  </a:cubicBezTo>
                  <a:cubicBezTo>
                    <a:pt x="1279535" y="1033797"/>
                    <a:pt x="1461821" y="887856"/>
                    <a:pt x="1654327" y="756730"/>
                  </a:cubicBezTo>
                  <a:cubicBezTo>
                    <a:pt x="1847096" y="625732"/>
                    <a:pt x="2049956" y="509031"/>
                    <a:pt x="2261727" y="409720"/>
                  </a:cubicBezTo>
                  <a:cubicBezTo>
                    <a:pt x="2685792" y="212515"/>
                    <a:pt x="3142357" y="82162"/>
                    <a:pt x="3610060" y="27032"/>
                  </a:cubicBezTo>
                  <a:cubicBezTo>
                    <a:pt x="3785399" y="6647"/>
                    <a:pt x="3962657" y="-2144"/>
                    <a:pt x="4139342" y="44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54" name="Freeform: Shape 10253">
              <a:extLst>
                <a:ext uri="{FF2B5EF4-FFF2-40B4-BE49-F238E27FC236}">
                  <a16:creationId xmlns:a16="http://schemas.microsoft.com/office/drawing/2014/main" id="{BC4A6C98-F96E-4587-B01F-A9B01BBF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1866928 h 6521594"/>
                <a:gd name="connsiteX4" fmla="*/ 6212358 w 6321679"/>
                <a:gd name="connsiteY4" fmla="*/ 1689281 h 6521594"/>
                <a:gd name="connsiteX5" fmla="*/ 6049880 w 6321679"/>
                <a:gd name="connsiteY5" fmla="*/ 1477173 h 6521594"/>
                <a:gd name="connsiteX6" fmla="*/ 5248663 w 6321679"/>
                <a:gd name="connsiteY6" fmla="*/ 869327 h 6521594"/>
                <a:gd name="connsiteX7" fmla="*/ 4150102 w 6321679"/>
                <a:gd name="connsiteY7" fmla="*/ 644042 h 6521594"/>
                <a:gd name="connsiteX8" fmla="*/ 2867946 w 6321679"/>
                <a:gd name="connsiteY8" fmla="*/ 886459 h 6521594"/>
                <a:gd name="connsiteX9" fmla="*/ 1728892 w 6321679"/>
                <a:gd name="connsiteY9" fmla="*/ 1552397 h 6521594"/>
                <a:gd name="connsiteX10" fmla="*/ 941043 w 6321679"/>
                <a:gd name="connsiteY10" fmla="*/ 2512664 h 6521594"/>
                <a:gd name="connsiteX11" fmla="*/ 655362 w 6321679"/>
                <a:gd name="connsiteY11" fmla="*/ 3630204 h 6521594"/>
                <a:gd name="connsiteX12" fmla="*/ 1128177 w 6321679"/>
                <a:gd name="connsiteY12" fmla="*/ 4667883 h 6521594"/>
                <a:gd name="connsiteX13" fmla="*/ 1366419 w 6321679"/>
                <a:gd name="connsiteY13" fmla="*/ 4997246 h 6521594"/>
                <a:gd name="connsiteX14" fmla="*/ 3601937 w 6321679"/>
                <a:gd name="connsiteY14" fmla="*/ 6284685 h 6521594"/>
                <a:gd name="connsiteX15" fmla="*/ 5298985 w 6321679"/>
                <a:gd name="connsiteY15" fmla="*/ 5492643 h 6521594"/>
                <a:gd name="connsiteX16" fmla="*/ 5505513 w 6321679"/>
                <a:gd name="connsiteY16" fmla="*/ 5335367 h 6521594"/>
                <a:gd name="connsiteX17" fmla="*/ 6252618 w 6321679"/>
                <a:gd name="connsiteY17" fmla="*/ 4722492 h 6521594"/>
                <a:gd name="connsiteX18" fmla="*/ 6321679 w 6321679"/>
                <a:gd name="connsiteY18" fmla="*/ 4651477 h 6521594"/>
                <a:gd name="connsiteX19" fmla="*/ 6321679 w 6321679"/>
                <a:gd name="connsiteY19" fmla="*/ 5523097 h 6521594"/>
                <a:gd name="connsiteX20" fmla="*/ 6024428 w 6321679"/>
                <a:gd name="connsiteY20" fmla="*/ 5754969 h 6521594"/>
                <a:gd name="connsiteX21" fmla="*/ 5702345 w 6321679"/>
                <a:gd name="connsiteY21" fmla="*/ 6000018 h 6521594"/>
                <a:gd name="connsiteX22" fmla="*/ 4988380 w 6321679"/>
                <a:gd name="connsiteY22" fmla="*/ 6506549 h 6521594"/>
                <a:gd name="connsiteX23" fmla="*/ 4961490 w 6321679"/>
                <a:gd name="connsiteY23" fmla="*/ 6521594 h 6521594"/>
                <a:gd name="connsiteX24" fmla="*/ 2011326 w 6321679"/>
                <a:gd name="connsiteY24" fmla="*/ 6521594 h 6521594"/>
                <a:gd name="connsiteX25" fmla="*/ 1982893 w 6321679"/>
                <a:gd name="connsiteY25" fmla="*/ 6505768 h 6521594"/>
                <a:gd name="connsiteX26" fmla="*/ 824149 w 6321679"/>
                <a:gd name="connsiteY26" fmla="*/ 5358682 h 6521594"/>
                <a:gd name="connsiteX27" fmla="*/ 0 w 6321679"/>
                <a:gd name="connsiteY27" fmla="*/ 3630075 h 6521594"/>
                <a:gd name="connsiteX28" fmla="*/ 4150102 w 6321679"/>
                <a:gd name="connsiteY28"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321679" h="6521594">
                  <a:moveTo>
                    <a:pt x="4150102" y="0"/>
                  </a:moveTo>
                  <a:cubicBezTo>
                    <a:pt x="4918148" y="0"/>
                    <a:pt x="5569597" y="228540"/>
                    <a:pt x="6083891" y="619943"/>
                  </a:cubicBezTo>
                  <a:lnTo>
                    <a:pt x="6321679" y="822247"/>
                  </a:lnTo>
                  <a:lnTo>
                    <a:pt x="6321679" y="1866928"/>
                  </a:lnTo>
                  <a:lnTo>
                    <a:pt x="6212358" y="1689281"/>
                  </a:lnTo>
                  <a:cubicBezTo>
                    <a:pt x="6161484" y="1615222"/>
                    <a:pt x="6107295" y="1544427"/>
                    <a:pt x="6049880" y="1477173"/>
                  </a:cubicBezTo>
                  <a:cubicBezTo>
                    <a:pt x="5825135" y="1214018"/>
                    <a:pt x="5555573" y="1009470"/>
                    <a:pt x="5248663" y="869327"/>
                  </a:cubicBezTo>
                  <a:cubicBezTo>
                    <a:pt x="4921178" y="719909"/>
                    <a:pt x="4551627" y="644042"/>
                    <a:pt x="4150102" y="644042"/>
                  </a:cubicBezTo>
                  <a:cubicBezTo>
                    <a:pt x="3724203" y="644042"/>
                    <a:pt x="3292799" y="725448"/>
                    <a:pt x="2867946" y="886459"/>
                  </a:cubicBezTo>
                  <a:cubicBezTo>
                    <a:pt x="2454234" y="1042832"/>
                    <a:pt x="2060440" y="1273141"/>
                    <a:pt x="1728892" y="1552397"/>
                  </a:cubicBezTo>
                  <a:cubicBezTo>
                    <a:pt x="1391580" y="1836419"/>
                    <a:pt x="1126473" y="2159600"/>
                    <a:pt x="941043" y="2512664"/>
                  </a:cubicBezTo>
                  <a:cubicBezTo>
                    <a:pt x="751551" y="2873583"/>
                    <a:pt x="655362" y="3249575"/>
                    <a:pt x="655362" y="3630204"/>
                  </a:cubicBezTo>
                  <a:cubicBezTo>
                    <a:pt x="655362" y="4013537"/>
                    <a:pt x="808817" y="4237405"/>
                    <a:pt x="1128177" y="4667883"/>
                  </a:cubicBezTo>
                  <a:cubicBezTo>
                    <a:pt x="1205232" y="4771702"/>
                    <a:pt x="1284908" y="4879129"/>
                    <a:pt x="1366419" y="4997246"/>
                  </a:cubicBezTo>
                  <a:cubicBezTo>
                    <a:pt x="1989282" y="5899677"/>
                    <a:pt x="2657880" y="6284685"/>
                    <a:pt x="3601937" y="6284685"/>
                  </a:cubicBezTo>
                  <a:cubicBezTo>
                    <a:pt x="4221523" y="6284685"/>
                    <a:pt x="4676122" y="5971036"/>
                    <a:pt x="5298985" y="5492643"/>
                  </a:cubicBezTo>
                  <a:cubicBezTo>
                    <a:pt x="5368571" y="5439187"/>
                    <a:pt x="5438156" y="5386375"/>
                    <a:pt x="5505513" y="5335367"/>
                  </a:cubicBezTo>
                  <a:cubicBezTo>
                    <a:pt x="5779335" y="5127761"/>
                    <a:pt x="6041730" y="4928776"/>
                    <a:pt x="6252618" y="4722492"/>
                  </a:cubicBezTo>
                  <a:lnTo>
                    <a:pt x="6321679" y="4651477"/>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55" name="Freeform: Shape 10254">
              <a:extLst>
                <a:ext uri="{FF2B5EF4-FFF2-40B4-BE49-F238E27FC236}">
                  <a16:creationId xmlns:a16="http://schemas.microsoft.com/office/drawing/2014/main" id="{A66409EC-9CC3-482A-A4A5-54ED092B3F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0322" y="353119"/>
              <a:ext cx="6321679" cy="6521594"/>
            </a:xfrm>
            <a:custGeom>
              <a:avLst/>
              <a:gdLst>
                <a:gd name="connsiteX0" fmla="*/ 4150102 w 6321679"/>
                <a:gd name="connsiteY0" fmla="*/ 0 h 6521594"/>
                <a:gd name="connsiteX1" fmla="*/ 6083891 w 6321679"/>
                <a:gd name="connsiteY1" fmla="*/ 619943 h 6521594"/>
                <a:gd name="connsiteX2" fmla="*/ 6321679 w 6321679"/>
                <a:gd name="connsiteY2" fmla="*/ 822247 h 6521594"/>
                <a:gd name="connsiteX3" fmla="*/ 6321679 w 6321679"/>
                <a:gd name="connsiteY3" fmla="*/ 2150195 h 6521594"/>
                <a:gd name="connsiteX4" fmla="*/ 6241288 w 6321679"/>
                <a:gd name="connsiteY4" fmla="*/ 1985338 h 6521594"/>
                <a:gd name="connsiteX5" fmla="*/ 5949367 w 6321679"/>
                <a:gd name="connsiteY5" fmla="*/ 1559997 h 6521594"/>
                <a:gd name="connsiteX6" fmla="*/ 5193362 w 6321679"/>
                <a:gd name="connsiteY6" fmla="*/ 986156 h 6521594"/>
                <a:gd name="connsiteX7" fmla="*/ 4150102 w 6321679"/>
                <a:gd name="connsiteY7" fmla="*/ 772850 h 6521594"/>
                <a:gd name="connsiteX8" fmla="*/ 2914861 w 6321679"/>
                <a:gd name="connsiteY8" fmla="*/ 1006637 h 6521594"/>
                <a:gd name="connsiteX9" fmla="*/ 1814073 w 6321679"/>
                <a:gd name="connsiteY9" fmla="*/ 1650163 h 6521594"/>
                <a:gd name="connsiteX10" fmla="*/ 1057412 w 6321679"/>
                <a:gd name="connsiteY10" fmla="*/ 2571657 h 6521594"/>
                <a:gd name="connsiteX11" fmla="*/ 786277 w 6321679"/>
                <a:gd name="connsiteY11" fmla="*/ 3630204 h 6521594"/>
                <a:gd name="connsiteX12" fmla="*/ 1233931 w 6321679"/>
                <a:gd name="connsiteY12" fmla="*/ 4592016 h 6521594"/>
                <a:gd name="connsiteX13" fmla="*/ 1474795 w 6321679"/>
                <a:gd name="connsiteY13" fmla="*/ 4924985 h 6521594"/>
                <a:gd name="connsiteX14" fmla="*/ 2393691 w 6321679"/>
                <a:gd name="connsiteY14" fmla="*/ 5846995 h 6521594"/>
                <a:gd name="connsiteX15" fmla="*/ 3601805 w 6321679"/>
                <a:gd name="connsiteY15" fmla="*/ 6155876 h 6521594"/>
                <a:gd name="connsiteX16" fmla="*/ 4378909 w 6321679"/>
                <a:gd name="connsiteY16" fmla="*/ 5959186 h 6521594"/>
                <a:gd name="connsiteX17" fmla="*/ 5218129 w 6321679"/>
                <a:gd name="connsiteY17" fmla="*/ 5391271 h 6521594"/>
                <a:gd name="connsiteX18" fmla="*/ 5425313 w 6321679"/>
                <a:gd name="connsiteY18" fmla="*/ 5233481 h 6521594"/>
                <a:gd name="connsiteX19" fmla="*/ 6254366 w 6321679"/>
                <a:gd name="connsiteY19" fmla="*/ 4534301 h 6521594"/>
                <a:gd name="connsiteX20" fmla="*/ 6321679 w 6321679"/>
                <a:gd name="connsiteY20" fmla="*/ 4456641 h 6521594"/>
                <a:gd name="connsiteX21" fmla="*/ 6321679 w 6321679"/>
                <a:gd name="connsiteY21" fmla="*/ 5523097 h 6521594"/>
                <a:gd name="connsiteX22" fmla="*/ 6024428 w 6321679"/>
                <a:gd name="connsiteY22" fmla="*/ 5754969 h 6521594"/>
                <a:gd name="connsiteX23" fmla="*/ 5702345 w 6321679"/>
                <a:gd name="connsiteY23" fmla="*/ 6000018 h 6521594"/>
                <a:gd name="connsiteX24" fmla="*/ 4988380 w 6321679"/>
                <a:gd name="connsiteY24" fmla="*/ 6506549 h 6521594"/>
                <a:gd name="connsiteX25" fmla="*/ 4961490 w 6321679"/>
                <a:gd name="connsiteY25" fmla="*/ 6521594 h 6521594"/>
                <a:gd name="connsiteX26" fmla="*/ 2011326 w 6321679"/>
                <a:gd name="connsiteY26" fmla="*/ 6521594 h 6521594"/>
                <a:gd name="connsiteX27" fmla="*/ 1982893 w 6321679"/>
                <a:gd name="connsiteY27" fmla="*/ 6505768 h 6521594"/>
                <a:gd name="connsiteX28" fmla="*/ 824149 w 6321679"/>
                <a:gd name="connsiteY28" fmla="*/ 5358682 h 6521594"/>
                <a:gd name="connsiteX29" fmla="*/ 0 w 6321679"/>
                <a:gd name="connsiteY29" fmla="*/ 3630075 h 6521594"/>
                <a:gd name="connsiteX30" fmla="*/ 4150102 w 6321679"/>
                <a:gd name="connsiteY30" fmla="*/ 0 h 6521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6321679" h="6521594">
                  <a:moveTo>
                    <a:pt x="4150102" y="0"/>
                  </a:moveTo>
                  <a:cubicBezTo>
                    <a:pt x="4918148" y="0"/>
                    <a:pt x="5569597" y="228540"/>
                    <a:pt x="6083891" y="619943"/>
                  </a:cubicBezTo>
                  <a:lnTo>
                    <a:pt x="6321679" y="822247"/>
                  </a:lnTo>
                  <a:lnTo>
                    <a:pt x="6321679" y="2150195"/>
                  </a:lnTo>
                  <a:lnTo>
                    <a:pt x="6241288" y="1985338"/>
                  </a:lnTo>
                  <a:cubicBezTo>
                    <a:pt x="6156788" y="1831195"/>
                    <a:pt x="6059249" y="1688709"/>
                    <a:pt x="5949367" y="1559997"/>
                  </a:cubicBezTo>
                  <a:cubicBezTo>
                    <a:pt x="5737073" y="1311397"/>
                    <a:pt x="5482843" y="1118314"/>
                    <a:pt x="5193362" y="986156"/>
                  </a:cubicBezTo>
                  <a:cubicBezTo>
                    <a:pt x="4883437" y="844596"/>
                    <a:pt x="4532365" y="772850"/>
                    <a:pt x="4150102" y="772850"/>
                  </a:cubicBezTo>
                  <a:cubicBezTo>
                    <a:pt x="3746218" y="772850"/>
                    <a:pt x="3319008" y="853613"/>
                    <a:pt x="2914861" y="1006637"/>
                  </a:cubicBezTo>
                  <a:cubicBezTo>
                    <a:pt x="2515039" y="1157857"/>
                    <a:pt x="2134350" y="1380438"/>
                    <a:pt x="1814073" y="1650163"/>
                  </a:cubicBezTo>
                  <a:cubicBezTo>
                    <a:pt x="1494190" y="1919502"/>
                    <a:pt x="1232622" y="2238173"/>
                    <a:pt x="1057412" y="2571657"/>
                  </a:cubicBezTo>
                  <a:cubicBezTo>
                    <a:pt x="877486" y="2914158"/>
                    <a:pt x="786277" y="3270313"/>
                    <a:pt x="786277" y="3630204"/>
                  </a:cubicBezTo>
                  <a:cubicBezTo>
                    <a:pt x="786277" y="3974121"/>
                    <a:pt x="923483" y="4173646"/>
                    <a:pt x="1233931" y="4592016"/>
                  </a:cubicBezTo>
                  <a:cubicBezTo>
                    <a:pt x="1311641" y="4696736"/>
                    <a:pt x="1391972" y="4805064"/>
                    <a:pt x="1474795" y="4924985"/>
                  </a:cubicBezTo>
                  <a:cubicBezTo>
                    <a:pt x="1767682" y="5349278"/>
                    <a:pt x="2068172" y="5650948"/>
                    <a:pt x="2393691" y="5846995"/>
                  </a:cubicBezTo>
                  <a:cubicBezTo>
                    <a:pt x="2738735" y="6054891"/>
                    <a:pt x="3133971" y="6155876"/>
                    <a:pt x="3601805" y="6155876"/>
                  </a:cubicBezTo>
                  <a:cubicBezTo>
                    <a:pt x="3867305" y="6155876"/>
                    <a:pt x="4114196" y="6093405"/>
                    <a:pt x="4378909" y="5959186"/>
                  </a:cubicBezTo>
                  <a:cubicBezTo>
                    <a:pt x="4650699" y="5821362"/>
                    <a:pt x="4919737" y="5620421"/>
                    <a:pt x="5218129" y="5391271"/>
                  </a:cubicBezTo>
                  <a:cubicBezTo>
                    <a:pt x="5288107" y="5337558"/>
                    <a:pt x="5357824" y="5284617"/>
                    <a:pt x="5425313" y="5233481"/>
                  </a:cubicBezTo>
                  <a:cubicBezTo>
                    <a:pt x="5739037" y="4995556"/>
                    <a:pt x="6037512" y="4769168"/>
                    <a:pt x="6254366" y="4534301"/>
                  </a:cubicBezTo>
                  <a:lnTo>
                    <a:pt x="6321679" y="4456641"/>
                  </a:lnTo>
                  <a:lnTo>
                    <a:pt x="6321679" y="5523097"/>
                  </a:lnTo>
                  <a:lnTo>
                    <a:pt x="6024428" y="5754969"/>
                  </a:lnTo>
                  <a:cubicBezTo>
                    <a:pt x="5918395" y="5835747"/>
                    <a:pt x="5810491" y="5916953"/>
                    <a:pt x="5702345" y="6000018"/>
                  </a:cubicBezTo>
                  <a:cubicBezTo>
                    <a:pt x="5466020" y="6181541"/>
                    <a:pt x="5232938" y="6357503"/>
                    <a:pt x="4988380" y="6506549"/>
                  </a:cubicBezTo>
                  <a:lnTo>
                    <a:pt x="4961490" y="6521594"/>
                  </a:lnTo>
                  <a:lnTo>
                    <a:pt x="2011326" y="6521594"/>
                  </a:lnTo>
                  <a:lnTo>
                    <a:pt x="1982893" y="6505768"/>
                  </a:lnTo>
                  <a:cubicBezTo>
                    <a:pt x="1531799" y="6233999"/>
                    <a:pt x="1157400" y="5841520"/>
                    <a:pt x="824149" y="5358682"/>
                  </a:cubicBezTo>
                  <a:cubicBezTo>
                    <a:pt x="424196" y="4779302"/>
                    <a:pt x="0" y="4381929"/>
                    <a:pt x="0" y="3630075"/>
                  </a:cubicBezTo>
                  <a:cubicBezTo>
                    <a:pt x="0" y="1625174"/>
                    <a:pt x="2089794" y="0"/>
                    <a:pt x="415010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0242" name="Picture 2" descr="‫سفينة جديدة من أسطول الحرية تبحر من إيطاليا إلى غزة | أخبار | الجزيرة نت‬‎">
            <a:extLst>
              <a:ext uri="{FF2B5EF4-FFF2-40B4-BE49-F238E27FC236}">
                <a16:creationId xmlns:a16="http://schemas.microsoft.com/office/drawing/2014/main" id="{B3D60A2D-6C39-63CB-F128-7533CF75B20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708392" y="2512538"/>
            <a:ext cx="4142232" cy="27564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40003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74</TotalTime>
  <Words>602</Words>
  <Application>Microsoft Office PowerPoint</Application>
  <PresentationFormat>Widescreen</PresentationFormat>
  <Paragraphs>15</Paragraphs>
  <Slides>12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Aptos Display</vt:lpstr>
      <vt:lpstr>Arial</vt:lpstr>
      <vt:lpstr>Times New Roman</vt:lpstr>
      <vt:lpstr>Office Theme</vt:lpstr>
      <vt:lpstr>كارينا العجيلات الثامن ( أ) ست الكل </vt:lpstr>
      <vt:lpstr>تغريد عارف النجار هي كاتِبة فلسطينية-أردنية متخصصة في أدب الأطفال واليافعين. ولدت 28 سبتمبر 1951 في عمّان.  حصلت على بكالوريوس في الأدب الإنجليزي من الجامعة الأميركية في بيروت، بالإضافة إلى دبلوم في التربية وعلم النفس.  أسّست دار “السلوى للدراسات والنشر” عام 1996، وتكتب للأطفال من مختلف الأعمار (من سن 3 سنوات إلى المراهقة).  لها أكثر من 50 مؤلفًا للأطفال والشباب، وترجمت بعض أعمالها إلى عدة لغات.  فازت بعدة جوائز أدبية، ومرشّحة لجائزة أدب عالمي مثل ALMA. </vt:lpstr>
      <vt:lpstr>تعيش يسرى مع والديها بعد أن تعرّض والدها لحادث أفقده القدرة على الحركة، فأصبح يشعر بالعجز والعصبية بسبب عدم تمكنه من إعالة الأسرة. كانت يسرى الوحيدة القادرة على تهدئته. يلجأ كلٌّ من يسرى ووالدها للبحر بحثًا عن الراحة؛ فهو بالنسبة لها مصدر أمان وملاذ.</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fadi</dc:creator>
  <cp:lastModifiedBy>fadi</cp:lastModifiedBy>
  <cp:revision>8</cp:revision>
  <dcterms:created xsi:type="dcterms:W3CDTF">2025-11-20T15:36:35Z</dcterms:created>
  <dcterms:modified xsi:type="dcterms:W3CDTF">2025-11-21T10:35:05Z</dcterms:modified>
</cp:coreProperties>
</file>