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5"/>
  </p:notesMasterIdLst>
  <p:sldIdLst>
    <p:sldId id="256" r:id="rId2"/>
    <p:sldId id="258" r:id="rId3"/>
    <p:sldId id="260" r:id="rId4"/>
    <p:sldId id="259" r:id="rId5"/>
    <p:sldId id="266" r:id="rId6"/>
    <p:sldId id="296" r:id="rId7"/>
    <p:sldId id="297" r:id="rId8"/>
    <p:sldId id="298" r:id="rId9"/>
    <p:sldId id="299" r:id="rId10"/>
    <p:sldId id="300" r:id="rId11"/>
    <p:sldId id="301" r:id="rId12"/>
    <p:sldId id="276" r:id="rId13"/>
    <p:sldId id="275" r:id="rId14"/>
  </p:sldIdLst>
  <p:sldSz cx="9144000" cy="5143500" type="screen16x9"/>
  <p:notesSz cx="6858000" cy="9144000"/>
  <p:embeddedFontLst>
    <p:embeddedFont>
      <p:font typeface="Arabic Typesetting" panose="03020402040406030203" pitchFamily="66" charset="-78"/>
      <p:regular r:id="rId16"/>
    </p:embeddedFont>
    <p:embeddedFont>
      <p:font typeface="Bebas Neue" panose="020B0606020202050201" pitchFamily="34" charset="0"/>
      <p:regular r:id="rId17"/>
    </p:embeddedFont>
    <p:embeddedFont>
      <p:font typeface="Cinzel" panose="020B0604020202020204" charset="0"/>
      <p:regular r:id="rId18"/>
      <p:bold r:id="rId19"/>
    </p:embeddedFont>
    <p:embeddedFont>
      <p:font typeface="DecoType Naskh Swashes" panose="02010400000000000000" pitchFamily="2" charset="-78"/>
      <p:regular r:id="rId20"/>
    </p:embeddedFont>
    <p:embeddedFont>
      <p:font typeface="Montserrat" panose="00000500000000000000" pitchFamily="2" charset="0"/>
      <p:regular r:id="rId21"/>
      <p:bold r:id="rId22"/>
      <p:italic r:id="rId23"/>
      <p:boldItalic r:id="rId24"/>
    </p:embeddedFont>
    <p:embeddedFont>
      <p:font typeface="Simplified Arabic" panose="02020603050405020304" pitchFamily="18" charset="-78"/>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E0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17FBDB-2B79-48CB-BB64-BCC09CF111FC}">
  <a:tblStyle styleId="{F117FBDB-2B79-48CB-BB64-BCC09CF111F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187484c59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187484c59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a:extLst>
            <a:ext uri="{FF2B5EF4-FFF2-40B4-BE49-F238E27FC236}">
              <a16:creationId xmlns:a16="http://schemas.microsoft.com/office/drawing/2014/main" id="{7F99CCA1-E89C-9075-8BBB-9916394C9471}"/>
            </a:ext>
          </a:extLst>
        </p:cNvPr>
        <p:cNvGrpSpPr/>
        <p:nvPr/>
      </p:nvGrpSpPr>
      <p:grpSpPr>
        <a:xfrm>
          <a:off x="0" y="0"/>
          <a:ext cx="0" cy="0"/>
          <a:chOff x="0" y="0"/>
          <a:chExt cx="0" cy="0"/>
        </a:xfrm>
      </p:grpSpPr>
      <p:sp>
        <p:nvSpPr>
          <p:cNvPr id="1324" name="Google Shape;1324;g1864d8e44da_1_622:notes">
            <a:extLst>
              <a:ext uri="{FF2B5EF4-FFF2-40B4-BE49-F238E27FC236}">
                <a16:creationId xmlns:a16="http://schemas.microsoft.com/office/drawing/2014/main" id="{46E725BB-7B08-9E81-A2D8-21979BC8009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5" name="Google Shape;1325;g1864d8e44da_1_622:notes">
            <a:extLst>
              <a:ext uri="{FF2B5EF4-FFF2-40B4-BE49-F238E27FC236}">
                <a16:creationId xmlns:a16="http://schemas.microsoft.com/office/drawing/2014/main" id="{74DA2F68-E8DE-FC0E-DA1C-E558F01F42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9009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a:extLst>
            <a:ext uri="{FF2B5EF4-FFF2-40B4-BE49-F238E27FC236}">
              <a16:creationId xmlns:a16="http://schemas.microsoft.com/office/drawing/2014/main" id="{DE1AFAA4-18BD-E2B1-343C-5ACCAB8F5756}"/>
            </a:ext>
          </a:extLst>
        </p:cNvPr>
        <p:cNvGrpSpPr/>
        <p:nvPr/>
      </p:nvGrpSpPr>
      <p:grpSpPr>
        <a:xfrm>
          <a:off x="0" y="0"/>
          <a:ext cx="0" cy="0"/>
          <a:chOff x="0" y="0"/>
          <a:chExt cx="0" cy="0"/>
        </a:xfrm>
      </p:grpSpPr>
      <p:sp>
        <p:nvSpPr>
          <p:cNvPr id="1307" name="Google Shape;1307;g1864d8e44da_1_507:notes">
            <a:extLst>
              <a:ext uri="{FF2B5EF4-FFF2-40B4-BE49-F238E27FC236}">
                <a16:creationId xmlns:a16="http://schemas.microsoft.com/office/drawing/2014/main" id="{968B5D81-85A1-5C3D-4500-AD06D01B135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8" name="Google Shape;1308;g1864d8e44da_1_507:notes">
            <a:extLst>
              <a:ext uri="{FF2B5EF4-FFF2-40B4-BE49-F238E27FC236}">
                <a16:creationId xmlns:a16="http://schemas.microsoft.com/office/drawing/2014/main" id="{B336DCDD-F3DE-8BE9-F0D6-BF132901ECB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0816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8"/>
        <p:cNvGrpSpPr/>
        <p:nvPr/>
      </p:nvGrpSpPr>
      <p:grpSpPr>
        <a:xfrm>
          <a:off x="0" y="0"/>
          <a:ext cx="0" cy="0"/>
          <a:chOff x="0" y="0"/>
          <a:chExt cx="0" cy="0"/>
        </a:xfrm>
      </p:grpSpPr>
      <p:sp>
        <p:nvSpPr>
          <p:cNvPr id="2189" name="Google Shape;2189;g187484c5928_3_1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0" name="Google Shape;2190;g187484c5928_3_1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7"/>
        <p:cNvGrpSpPr/>
        <p:nvPr/>
      </p:nvGrpSpPr>
      <p:grpSpPr>
        <a:xfrm>
          <a:off x="0" y="0"/>
          <a:ext cx="0" cy="0"/>
          <a:chOff x="0" y="0"/>
          <a:chExt cx="0" cy="0"/>
        </a:xfrm>
      </p:grpSpPr>
      <p:sp>
        <p:nvSpPr>
          <p:cNvPr id="2068" name="Google Shape;2068;g187484c5928_3_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9" name="Google Shape;2069;g187484c5928_3_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g1864d8e44da_1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1" name="Google Shape;1211;g1864d8e44da_1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p:cNvGrpSpPr/>
        <p:nvPr/>
      </p:nvGrpSpPr>
      <p:grpSpPr>
        <a:xfrm>
          <a:off x="0" y="0"/>
          <a:ext cx="0" cy="0"/>
          <a:chOff x="0" y="0"/>
          <a:chExt cx="0" cy="0"/>
        </a:xfrm>
      </p:grpSpPr>
      <p:sp>
        <p:nvSpPr>
          <p:cNvPr id="1324" name="Google Shape;1324;g1864d8e44da_1_6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5" name="Google Shape;1325;g1864d8e44da_1_6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g1864d8e44da_1_5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8" name="Google Shape;1308;g1864d8e44da_1_5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187484c5928_2_6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187484c5928_2_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a:extLst>
            <a:ext uri="{FF2B5EF4-FFF2-40B4-BE49-F238E27FC236}">
              <a16:creationId xmlns:a16="http://schemas.microsoft.com/office/drawing/2014/main" id="{D8D031F6-E44C-9688-D6CF-CCBAAA881BFF}"/>
            </a:ext>
          </a:extLst>
        </p:cNvPr>
        <p:cNvGrpSpPr/>
        <p:nvPr/>
      </p:nvGrpSpPr>
      <p:grpSpPr>
        <a:xfrm>
          <a:off x="0" y="0"/>
          <a:ext cx="0" cy="0"/>
          <a:chOff x="0" y="0"/>
          <a:chExt cx="0" cy="0"/>
        </a:xfrm>
      </p:grpSpPr>
      <p:sp>
        <p:nvSpPr>
          <p:cNvPr id="1324" name="Google Shape;1324;g1864d8e44da_1_622:notes">
            <a:extLst>
              <a:ext uri="{FF2B5EF4-FFF2-40B4-BE49-F238E27FC236}">
                <a16:creationId xmlns:a16="http://schemas.microsoft.com/office/drawing/2014/main" id="{7DE7DE09-A1F5-C140-1696-C7F6C63515C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5" name="Google Shape;1325;g1864d8e44da_1_622:notes">
            <a:extLst>
              <a:ext uri="{FF2B5EF4-FFF2-40B4-BE49-F238E27FC236}">
                <a16:creationId xmlns:a16="http://schemas.microsoft.com/office/drawing/2014/main" id="{B42143BE-6D46-4B39-7192-98039C4C018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774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a:extLst>
            <a:ext uri="{FF2B5EF4-FFF2-40B4-BE49-F238E27FC236}">
              <a16:creationId xmlns:a16="http://schemas.microsoft.com/office/drawing/2014/main" id="{F0F609DE-0E01-82A8-64EC-9D94F77B7B0C}"/>
            </a:ext>
          </a:extLst>
        </p:cNvPr>
        <p:cNvGrpSpPr/>
        <p:nvPr/>
      </p:nvGrpSpPr>
      <p:grpSpPr>
        <a:xfrm>
          <a:off x="0" y="0"/>
          <a:ext cx="0" cy="0"/>
          <a:chOff x="0" y="0"/>
          <a:chExt cx="0" cy="0"/>
        </a:xfrm>
      </p:grpSpPr>
      <p:sp>
        <p:nvSpPr>
          <p:cNvPr id="1307" name="Google Shape;1307;g1864d8e44da_1_507:notes">
            <a:extLst>
              <a:ext uri="{FF2B5EF4-FFF2-40B4-BE49-F238E27FC236}">
                <a16:creationId xmlns:a16="http://schemas.microsoft.com/office/drawing/2014/main" id="{44A81516-2E7F-A897-D955-D571F51E299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8" name="Google Shape;1308;g1864d8e44da_1_507:notes">
            <a:extLst>
              <a:ext uri="{FF2B5EF4-FFF2-40B4-BE49-F238E27FC236}">
                <a16:creationId xmlns:a16="http://schemas.microsoft.com/office/drawing/2014/main" id="{4FAE946A-700B-0B32-DBA0-6D2201CC174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5659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a:extLst>
            <a:ext uri="{FF2B5EF4-FFF2-40B4-BE49-F238E27FC236}">
              <a16:creationId xmlns:a16="http://schemas.microsoft.com/office/drawing/2014/main" id="{E44710BC-55ED-2631-0CB0-EF6DFE877491}"/>
            </a:ext>
          </a:extLst>
        </p:cNvPr>
        <p:cNvGrpSpPr/>
        <p:nvPr/>
      </p:nvGrpSpPr>
      <p:grpSpPr>
        <a:xfrm>
          <a:off x="0" y="0"/>
          <a:ext cx="0" cy="0"/>
          <a:chOff x="0" y="0"/>
          <a:chExt cx="0" cy="0"/>
        </a:xfrm>
      </p:grpSpPr>
      <p:sp>
        <p:nvSpPr>
          <p:cNvPr id="1324" name="Google Shape;1324;g1864d8e44da_1_622:notes">
            <a:extLst>
              <a:ext uri="{FF2B5EF4-FFF2-40B4-BE49-F238E27FC236}">
                <a16:creationId xmlns:a16="http://schemas.microsoft.com/office/drawing/2014/main" id="{AFD743AC-3A63-E80A-A052-9B4CCBB7B7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5" name="Google Shape;1325;g1864d8e44da_1_622:notes">
            <a:extLst>
              <a:ext uri="{FF2B5EF4-FFF2-40B4-BE49-F238E27FC236}">
                <a16:creationId xmlns:a16="http://schemas.microsoft.com/office/drawing/2014/main" id="{EAF08C30-8CC7-756B-F8B7-31AAABDFE3D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3409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a:extLst>
            <a:ext uri="{FF2B5EF4-FFF2-40B4-BE49-F238E27FC236}">
              <a16:creationId xmlns:a16="http://schemas.microsoft.com/office/drawing/2014/main" id="{2BCFBBA8-B971-0A26-638E-1A5F38E0B77E}"/>
            </a:ext>
          </a:extLst>
        </p:cNvPr>
        <p:cNvGrpSpPr/>
        <p:nvPr/>
      </p:nvGrpSpPr>
      <p:grpSpPr>
        <a:xfrm>
          <a:off x="0" y="0"/>
          <a:ext cx="0" cy="0"/>
          <a:chOff x="0" y="0"/>
          <a:chExt cx="0" cy="0"/>
        </a:xfrm>
      </p:grpSpPr>
      <p:sp>
        <p:nvSpPr>
          <p:cNvPr id="1307" name="Google Shape;1307;g1864d8e44da_1_507:notes">
            <a:extLst>
              <a:ext uri="{FF2B5EF4-FFF2-40B4-BE49-F238E27FC236}">
                <a16:creationId xmlns:a16="http://schemas.microsoft.com/office/drawing/2014/main" id="{13E4217E-84D5-3EAC-02D2-6EED4AC0F13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8" name="Google Shape;1308;g1864d8e44da_1_507:notes">
            <a:extLst>
              <a:ext uri="{FF2B5EF4-FFF2-40B4-BE49-F238E27FC236}">
                <a16:creationId xmlns:a16="http://schemas.microsoft.com/office/drawing/2014/main" id="{B36B42AC-3543-B65B-55CC-AAD92B4CF31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6043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082212" y="1547403"/>
            <a:ext cx="6984446" cy="2771641"/>
          </a:xfrm>
          <a:custGeom>
            <a:avLst/>
            <a:gdLst/>
            <a:ahLst/>
            <a:cxnLst/>
            <a:rect l="l" t="t" r="r" b="b"/>
            <a:pathLst>
              <a:path w="290323" h="115209" extrusionOk="0">
                <a:moveTo>
                  <a:pt x="214263" y="1"/>
                </a:moveTo>
                <a:cubicBezTo>
                  <a:pt x="213682" y="1"/>
                  <a:pt x="213101" y="22"/>
                  <a:pt x="212521" y="66"/>
                </a:cubicBezTo>
                <a:cubicBezTo>
                  <a:pt x="202709" y="781"/>
                  <a:pt x="193660" y="7806"/>
                  <a:pt x="190516" y="17141"/>
                </a:cubicBezTo>
                <a:cubicBezTo>
                  <a:pt x="189257" y="14405"/>
                  <a:pt x="186275" y="13023"/>
                  <a:pt x="183303" y="13023"/>
                </a:cubicBezTo>
                <a:cubicBezTo>
                  <a:pt x="180428" y="13023"/>
                  <a:pt x="177563" y="14316"/>
                  <a:pt x="176275" y="16927"/>
                </a:cubicBezTo>
                <a:cubicBezTo>
                  <a:pt x="175346" y="13116"/>
                  <a:pt x="172012" y="9997"/>
                  <a:pt x="168154" y="9354"/>
                </a:cubicBezTo>
                <a:cubicBezTo>
                  <a:pt x="167629" y="9263"/>
                  <a:pt x="167099" y="9219"/>
                  <a:pt x="166568" y="9219"/>
                </a:cubicBezTo>
                <a:cubicBezTo>
                  <a:pt x="163200" y="9219"/>
                  <a:pt x="159840" y="10992"/>
                  <a:pt x="158009" y="13831"/>
                </a:cubicBezTo>
                <a:cubicBezTo>
                  <a:pt x="155980" y="10337"/>
                  <a:pt x="151965" y="8129"/>
                  <a:pt x="147951" y="8129"/>
                </a:cubicBezTo>
                <a:cubicBezTo>
                  <a:pt x="147397" y="8129"/>
                  <a:pt x="146842" y="8172"/>
                  <a:pt x="146293" y="8258"/>
                </a:cubicBezTo>
                <a:cubicBezTo>
                  <a:pt x="141744" y="8973"/>
                  <a:pt x="137839" y="12664"/>
                  <a:pt x="136862" y="17165"/>
                </a:cubicBezTo>
                <a:cubicBezTo>
                  <a:pt x="134456" y="14907"/>
                  <a:pt x="131161" y="13715"/>
                  <a:pt x="127872" y="13715"/>
                </a:cubicBezTo>
                <a:cubicBezTo>
                  <a:pt x="125887" y="13715"/>
                  <a:pt x="123904" y="14149"/>
                  <a:pt x="122121" y="15045"/>
                </a:cubicBezTo>
                <a:cubicBezTo>
                  <a:pt x="117406" y="17403"/>
                  <a:pt x="114453" y="22880"/>
                  <a:pt x="115048" y="28119"/>
                </a:cubicBezTo>
                <a:cubicBezTo>
                  <a:pt x="113890" y="27749"/>
                  <a:pt x="112687" y="27573"/>
                  <a:pt x="111484" y="27573"/>
                </a:cubicBezTo>
                <a:cubicBezTo>
                  <a:pt x="106426" y="27573"/>
                  <a:pt x="101345" y="30670"/>
                  <a:pt x="99402" y="35383"/>
                </a:cubicBezTo>
                <a:cubicBezTo>
                  <a:pt x="97579" y="32412"/>
                  <a:pt x="94127" y="30929"/>
                  <a:pt x="90673" y="30929"/>
                </a:cubicBezTo>
                <a:cubicBezTo>
                  <a:pt x="87179" y="30929"/>
                  <a:pt x="83683" y="32448"/>
                  <a:pt x="81875" y="35478"/>
                </a:cubicBezTo>
                <a:cubicBezTo>
                  <a:pt x="81922" y="28048"/>
                  <a:pt x="77374" y="20785"/>
                  <a:pt x="70658" y="17594"/>
                </a:cubicBezTo>
                <a:cubicBezTo>
                  <a:pt x="68053" y="16351"/>
                  <a:pt x="65173" y="15744"/>
                  <a:pt x="62289" y="15744"/>
                </a:cubicBezTo>
                <a:cubicBezTo>
                  <a:pt x="57765" y="15744"/>
                  <a:pt x="53230" y="17238"/>
                  <a:pt x="49725" y="20118"/>
                </a:cubicBezTo>
                <a:cubicBezTo>
                  <a:pt x="47250" y="13533"/>
                  <a:pt x="40447" y="8848"/>
                  <a:pt x="33425" y="8848"/>
                </a:cubicBezTo>
                <a:cubicBezTo>
                  <a:pt x="33286" y="8848"/>
                  <a:pt x="33147" y="8850"/>
                  <a:pt x="33007" y="8854"/>
                </a:cubicBezTo>
                <a:cubicBezTo>
                  <a:pt x="33674" y="6163"/>
                  <a:pt x="32150" y="3091"/>
                  <a:pt x="29602" y="2019"/>
                </a:cubicBezTo>
                <a:cubicBezTo>
                  <a:pt x="28923" y="1736"/>
                  <a:pt x="28198" y="1603"/>
                  <a:pt x="27471" y="1603"/>
                </a:cubicBezTo>
                <a:cubicBezTo>
                  <a:pt x="25445" y="1603"/>
                  <a:pt x="23408" y="2641"/>
                  <a:pt x="22338" y="4377"/>
                </a:cubicBezTo>
                <a:cubicBezTo>
                  <a:pt x="19855" y="2129"/>
                  <a:pt x="16529" y="1022"/>
                  <a:pt x="13195" y="1022"/>
                </a:cubicBezTo>
                <a:cubicBezTo>
                  <a:pt x="9463" y="1022"/>
                  <a:pt x="5722" y="2409"/>
                  <a:pt x="3144" y="5139"/>
                </a:cubicBezTo>
                <a:cubicBezTo>
                  <a:pt x="3144" y="6948"/>
                  <a:pt x="2906" y="7425"/>
                  <a:pt x="2906" y="9258"/>
                </a:cubicBezTo>
                <a:lnTo>
                  <a:pt x="2906" y="113661"/>
                </a:lnTo>
                <a:cubicBezTo>
                  <a:pt x="3096" y="113661"/>
                  <a:pt x="0" y="115209"/>
                  <a:pt x="191" y="115209"/>
                </a:cubicBezTo>
                <a:lnTo>
                  <a:pt x="283774" y="115209"/>
                </a:lnTo>
                <a:lnTo>
                  <a:pt x="287417" y="38860"/>
                </a:lnTo>
                <a:cubicBezTo>
                  <a:pt x="290323" y="32144"/>
                  <a:pt x="288775" y="23761"/>
                  <a:pt x="283655" y="18522"/>
                </a:cubicBezTo>
                <a:cubicBezTo>
                  <a:pt x="280161" y="14947"/>
                  <a:pt x="275146" y="12995"/>
                  <a:pt x="270150" y="12995"/>
                </a:cubicBezTo>
                <a:cubicBezTo>
                  <a:pt x="267858" y="12995"/>
                  <a:pt x="265571" y="13406"/>
                  <a:pt x="263436" y="14260"/>
                </a:cubicBezTo>
                <a:cubicBezTo>
                  <a:pt x="260674" y="9782"/>
                  <a:pt x="255554" y="6853"/>
                  <a:pt x="250291" y="6734"/>
                </a:cubicBezTo>
                <a:cubicBezTo>
                  <a:pt x="250179" y="6732"/>
                  <a:pt x="250068" y="6730"/>
                  <a:pt x="249956" y="6730"/>
                </a:cubicBezTo>
                <a:cubicBezTo>
                  <a:pt x="244829" y="6730"/>
                  <a:pt x="239749" y="9399"/>
                  <a:pt x="236859" y="13664"/>
                </a:cubicBezTo>
                <a:cubicBezTo>
                  <a:pt x="232602" y="5441"/>
                  <a:pt x="223496" y="1"/>
                  <a:pt x="214263" y="1"/>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a:off x="-15025" y="1330225"/>
            <a:ext cx="9174044" cy="3924414"/>
            <a:chOff x="-3264425" y="1050100"/>
            <a:chExt cx="9174044" cy="3924414"/>
          </a:xfrm>
        </p:grpSpPr>
        <p:sp>
          <p:nvSpPr>
            <p:cNvPr id="11" name="Google Shape;11;p2"/>
            <p:cNvSpPr/>
            <p:nvPr/>
          </p:nvSpPr>
          <p:spPr>
            <a:xfrm>
              <a:off x="-3264425" y="1050100"/>
              <a:ext cx="9174044" cy="3924414"/>
            </a:xfrm>
            <a:custGeom>
              <a:avLst/>
              <a:gdLst/>
              <a:ahLst/>
              <a:cxnLst/>
              <a:rect l="l" t="t" r="r" b="b"/>
              <a:pathLst>
                <a:path w="294087" h="130912" extrusionOk="0">
                  <a:moveTo>
                    <a:pt x="14659" y="0"/>
                  </a:moveTo>
                  <a:cubicBezTo>
                    <a:pt x="9105" y="0"/>
                    <a:pt x="3556" y="2566"/>
                    <a:pt x="1" y="6862"/>
                  </a:cubicBezTo>
                  <a:lnTo>
                    <a:pt x="1" y="130911"/>
                  </a:lnTo>
                  <a:lnTo>
                    <a:pt x="294086" y="130911"/>
                  </a:lnTo>
                  <a:lnTo>
                    <a:pt x="293634" y="12935"/>
                  </a:lnTo>
                  <a:cubicBezTo>
                    <a:pt x="289825" y="7857"/>
                    <a:pt x="283518" y="4804"/>
                    <a:pt x="277192" y="4804"/>
                  </a:cubicBezTo>
                  <a:cubicBezTo>
                    <a:pt x="276160" y="4804"/>
                    <a:pt x="275128" y="4885"/>
                    <a:pt x="274106" y="5052"/>
                  </a:cubicBezTo>
                  <a:cubicBezTo>
                    <a:pt x="266818" y="6219"/>
                    <a:pt x="260389" y="11697"/>
                    <a:pt x="258055" y="18698"/>
                  </a:cubicBezTo>
                  <a:cubicBezTo>
                    <a:pt x="255933" y="17322"/>
                    <a:pt x="253402" y="16627"/>
                    <a:pt x="250873" y="16627"/>
                  </a:cubicBezTo>
                  <a:cubicBezTo>
                    <a:pt x="248719" y="16627"/>
                    <a:pt x="246566" y="17131"/>
                    <a:pt x="244671" y="18150"/>
                  </a:cubicBezTo>
                  <a:cubicBezTo>
                    <a:pt x="240551" y="20365"/>
                    <a:pt x="237789" y="24937"/>
                    <a:pt x="237765" y="29629"/>
                  </a:cubicBezTo>
                  <a:cubicBezTo>
                    <a:pt x="235940" y="28020"/>
                    <a:pt x="233517" y="27194"/>
                    <a:pt x="231101" y="27194"/>
                  </a:cubicBezTo>
                  <a:cubicBezTo>
                    <a:pt x="229260" y="27194"/>
                    <a:pt x="227423" y="27674"/>
                    <a:pt x="225858" y="28652"/>
                  </a:cubicBezTo>
                  <a:cubicBezTo>
                    <a:pt x="222238" y="30891"/>
                    <a:pt x="220380" y="35630"/>
                    <a:pt x="221499" y="39750"/>
                  </a:cubicBezTo>
                  <a:cubicBezTo>
                    <a:pt x="218937" y="38577"/>
                    <a:pt x="216136" y="38015"/>
                    <a:pt x="213328" y="38015"/>
                  </a:cubicBezTo>
                  <a:cubicBezTo>
                    <a:pt x="207524" y="38015"/>
                    <a:pt x="201687" y="40417"/>
                    <a:pt x="197852" y="44798"/>
                  </a:cubicBezTo>
                  <a:cubicBezTo>
                    <a:pt x="192136" y="51276"/>
                    <a:pt x="191326" y="61588"/>
                    <a:pt x="195923" y="68899"/>
                  </a:cubicBezTo>
                  <a:cubicBezTo>
                    <a:pt x="193996" y="67935"/>
                    <a:pt x="191842" y="67456"/>
                    <a:pt x="189689" y="67456"/>
                  </a:cubicBezTo>
                  <a:cubicBezTo>
                    <a:pt x="187213" y="67456"/>
                    <a:pt x="184738" y="68090"/>
                    <a:pt x="182610" y="69351"/>
                  </a:cubicBezTo>
                  <a:cubicBezTo>
                    <a:pt x="178610" y="71709"/>
                    <a:pt x="175942" y="76138"/>
                    <a:pt x="175728" y="80782"/>
                  </a:cubicBezTo>
                  <a:cubicBezTo>
                    <a:pt x="174923" y="80506"/>
                    <a:pt x="174079" y="80374"/>
                    <a:pt x="173234" y="80374"/>
                  </a:cubicBezTo>
                  <a:cubicBezTo>
                    <a:pt x="170579" y="80374"/>
                    <a:pt x="167910" y="81674"/>
                    <a:pt x="166393" y="83878"/>
                  </a:cubicBezTo>
                  <a:cubicBezTo>
                    <a:pt x="164760" y="82567"/>
                    <a:pt x="162696" y="81955"/>
                    <a:pt x="160620" y="81955"/>
                  </a:cubicBezTo>
                  <a:cubicBezTo>
                    <a:pt x="156701" y="81955"/>
                    <a:pt x="152739" y="84135"/>
                    <a:pt x="151556" y="87902"/>
                  </a:cubicBezTo>
                  <a:cubicBezTo>
                    <a:pt x="149648" y="86619"/>
                    <a:pt x="147330" y="85938"/>
                    <a:pt x="145020" y="85938"/>
                  </a:cubicBezTo>
                  <a:cubicBezTo>
                    <a:pt x="143986" y="85938"/>
                    <a:pt x="142953" y="86075"/>
                    <a:pt x="141959" y="86355"/>
                  </a:cubicBezTo>
                  <a:cubicBezTo>
                    <a:pt x="138488" y="84105"/>
                    <a:pt x="134355" y="82937"/>
                    <a:pt x="130225" y="82937"/>
                  </a:cubicBezTo>
                  <a:cubicBezTo>
                    <a:pt x="127753" y="82937"/>
                    <a:pt x="125282" y="83355"/>
                    <a:pt x="122955" y="84211"/>
                  </a:cubicBezTo>
                  <a:cubicBezTo>
                    <a:pt x="124813" y="77519"/>
                    <a:pt x="121979" y="69804"/>
                    <a:pt x="116239" y="65898"/>
                  </a:cubicBezTo>
                  <a:cubicBezTo>
                    <a:pt x="113485" y="64031"/>
                    <a:pt x="110170" y="63106"/>
                    <a:pt x="106854" y="63106"/>
                  </a:cubicBezTo>
                  <a:cubicBezTo>
                    <a:pt x="103232" y="63106"/>
                    <a:pt x="99608" y="64210"/>
                    <a:pt x="96712" y="66398"/>
                  </a:cubicBezTo>
                  <a:cubicBezTo>
                    <a:pt x="97061" y="63756"/>
                    <a:pt x="94352" y="61590"/>
                    <a:pt x="91822" y="61590"/>
                  </a:cubicBezTo>
                  <a:cubicBezTo>
                    <a:pt x="90909" y="61590"/>
                    <a:pt x="90019" y="61872"/>
                    <a:pt x="89305" y="62516"/>
                  </a:cubicBezTo>
                  <a:cubicBezTo>
                    <a:pt x="90448" y="56729"/>
                    <a:pt x="88710" y="50442"/>
                    <a:pt x="84757" y="46084"/>
                  </a:cubicBezTo>
                  <a:cubicBezTo>
                    <a:pt x="81203" y="42143"/>
                    <a:pt x="75897" y="39838"/>
                    <a:pt x="70582" y="39838"/>
                  </a:cubicBezTo>
                  <a:cubicBezTo>
                    <a:pt x="70019" y="39838"/>
                    <a:pt x="69457" y="39864"/>
                    <a:pt x="68896" y="39917"/>
                  </a:cubicBezTo>
                  <a:cubicBezTo>
                    <a:pt x="71825" y="35654"/>
                    <a:pt x="71944" y="29605"/>
                    <a:pt x="69134" y="25223"/>
                  </a:cubicBezTo>
                  <a:cubicBezTo>
                    <a:pt x="66709" y="21462"/>
                    <a:pt x="62262" y="19138"/>
                    <a:pt x="57798" y="19138"/>
                  </a:cubicBezTo>
                  <a:cubicBezTo>
                    <a:pt x="57090" y="19138"/>
                    <a:pt x="56381" y="19196"/>
                    <a:pt x="55679" y="19317"/>
                  </a:cubicBezTo>
                  <a:cubicBezTo>
                    <a:pt x="53125" y="12776"/>
                    <a:pt x="46043" y="8649"/>
                    <a:pt x="39092" y="8649"/>
                  </a:cubicBezTo>
                  <a:cubicBezTo>
                    <a:pt x="36452" y="8649"/>
                    <a:pt x="33831" y="9245"/>
                    <a:pt x="31484" y="10530"/>
                  </a:cubicBezTo>
                  <a:cubicBezTo>
                    <a:pt x="28721" y="4909"/>
                    <a:pt x="22982" y="837"/>
                    <a:pt x="16743" y="123"/>
                  </a:cubicBezTo>
                  <a:cubicBezTo>
                    <a:pt x="16050" y="41"/>
                    <a:pt x="15355" y="0"/>
                    <a:pt x="146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264425" y="1050100"/>
              <a:ext cx="9174044" cy="3924414"/>
            </a:xfrm>
            <a:custGeom>
              <a:avLst/>
              <a:gdLst/>
              <a:ahLst/>
              <a:cxnLst/>
              <a:rect l="l" t="t" r="r" b="b"/>
              <a:pathLst>
                <a:path w="294087" h="130912" extrusionOk="0">
                  <a:moveTo>
                    <a:pt x="14659" y="0"/>
                  </a:moveTo>
                  <a:cubicBezTo>
                    <a:pt x="9105" y="0"/>
                    <a:pt x="3556" y="2566"/>
                    <a:pt x="1" y="6862"/>
                  </a:cubicBezTo>
                  <a:lnTo>
                    <a:pt x="1" y="130911"/>
                  </a:lnTo>
                  <a:lnTo>
                    <a:pt x="294086" y="130911"/>
                  </a:lnTo>
                  <a:lnTo>
                    <a:pt x="293634" y="12935"/>
                  </a:lnTo>
                  <a:cubicBezTo>
                    <a:pt x="289825" y="7857"/>
                    <a:pt x="283518" y="4804"/>
                    <a:pt x="277192" y="4804"/>
                  </a:cubicBezTo>
                  <a:cubicBezTo>
                    <a:pt x="276160" y="4804"/>
                    <a:pt x="275128" y="4885"/>
                    <a:pt x="274106" y="5052"/>
                  </a:cubicBezTo>
                  <a:cubicBezTo>
                    <a:pt x="266818" y="6219"/>
                    <a:pt x="260389" y="11697"/>
                    <a:pt x="258055" y="18698"/>
                  </a:cubicBezTo>
                  <a:cubicBezTo>
                    <a:pt x="255933" y="17322"/>
                    <a:pt x="253402" y="16627"/>
                    <a:pt x="250873" y="16627"/>
                  </a:cubicBezTo>
                  <a:cubicBezTo>
                    <a:pt x="248719" y="16627"/>
                    <a:pt x="246566" y="17131"/>
                    <a:pt x="244671" y="18150"/>
                  </a:cubicBezTo>
                  <a:cubicBezTo>
                    <a:pt x="240551" y="20365"/>
                    <a:pt x="237789" y="24937"/>
                    <a:pt x="237765" y="29629"/>
                  </a:cubicBezTo>
                  <a:cubicBezTo>
                    <a:pt x="235940" y="28020"/>
                    <a:pt x="233517" y="27194"/>
                    <a:pt x="231101" y="27194"/>
                  </a:cubicBezTo>
                  <a:cubicBezTo>
                    <a:pt x="229260" y="27194"/>
                    <a:pt x="227423" y="27674"/>
                    <a:pt x="225858" y="28652"/>
                  </a:cubicBezTo>
                  <a:cubicBezTo>
                    <a:pt x="222238" y="30891"/>
                    <a:pt x="220380" y="35630"/>
                    <a:pt x="221499" y="39750"/>
                  </a:cubicBezTo>
                  <a:cubicBezTo>
                    <a:pt x="218937" y="38577"/>
                    <a:pt x="216136" y="38015"/>
                    <a:pt x="213328" y="38015"/>
                  </a:cubicBezTo>
                  <a:cubicBezTo>
                    <a:pt x="207524" y="38015"/>
                    <a:pt x="201687" y="40417"/>
                    <a:pt x="197852" y="44798"/>
                  </a:cubicBezTo>
                  <a:cubicBezTo>
                    <a:pt x="192136" y="51276"/>
                    <a:pt x="191326" y="61588"/>
                    <a:pt x="195923" y="68899"/>
                  </a:cubicBezTo>
                  <a:cubicBezTo>
                    <a:pt x="193996" y="67935"/>
                    <a:pt x="191842" y="67456"/>
                    <a:pt x="189689" y="67456"/>
                  </a:cubicBezTo>
                  <a:cubicBezTo>
                    <a:pt x="187213" y="67456"/>
                    <a:pt x="184738" y="68090"/>
                    <a:pt x="182610" y="69351"/>
                  </a:cubicBezTo>
                  <a:cubicBezTo>
                    <a:pt x="178610" y="71709"/>
                    <a:pt x="175942" y="76138"/>
                    <a:pt x="175728" y="80782"/>
                  </a:cubicBezTo>
                  <a:cubicBezTo>
                    <a:pt x="174923" y="80506"/>
                    <a:pt x="174079" y="80374"/>
                    <a:pt x="173234" y="80374"/>
                  </a:cubicBezTo>
                  <a:cubicBezTo>
                    <a:pt x="170579" y="80374"/>
                    <a:pt x="167910" y="81674"/>
                    <a:pt x="166393" y="83878"/>
                  </a:cubicBezTo>
                  <a:cubicBezTo>
                    <a:pt x="164760" y="82567"/>
                    <a:pt x="162696" y="81955"/>
                    <a:pt x="160620" y="81955"/>
                  </a:cubicBezTo>
                  <a:cubicBezTo>
                    <a:pt x="156701" y="81955"/>
                    <a:pt x="152739" y="84135"/>
                    <a:pt x="151556" y="87902"/>
                  </a:cubicBezTo>
                  <a:cubicBezTo>
                    <a:pt x="149648" y="86619"/>
                    <a:pt x="147330" y="85938"/>
                    <a:pt x="145020" y="85938"/>
                  </a:cubicBezTo>
                  <a:cubicBezTo>
                    <a:pt x="143986" y="85938"/>
                    <a:pt x="142953" y="86075"/>
                    <a:pt x="141959" y="86355"/>
                  </a:cubicBezTo>
                  <a:cubicBezTo>
                    <a:pt x="138488" y="84105"/>
                    <a:pt x="134355" y="82937"/>
                    <a:pt x="130225" y="82937"/>
                  </a:cubicBezTo>
                  <a:cubicBezTo>
                    <a:pt x="127753" y="82937"/>
                    <a:pt x="125282" y="83355"/>
                    <a:pt x="122955" y="84211"/>
                  </a:cubicBezTo>
                  <a:cubicBezTo>
                    <a:pt x="124813" y="77519"/>
                    <a:pt x="121979" y="69804"/>
                    <a:pt x="116239" y="65898"/>
                  </a:cubicBezTo>
                  <a:cubicBezTo>
                    <a:pt x="113485" y="64031"/>
                    <a:pt x="110170" y="63106"/>
                    <a:pt x="106854" y="63106"/>
                  </a:cubicBezTo>
                  <a:cubicBezTo>
                    <a:pt x="103232" y="63106"/>
                    <a:pt x="99608" y="64210"/>
                    <a:pt x="96712" y="66398"/>
                  </a:cubicBezTo>
                  <a:cubicBezTo>
                    <a:pt x="97061" y="63756"/>
                    <a:pt x="94352" y="61590"/>
                    <a:pt x="91822" y="61590"/>
                  </a:cubicBezTo>
                  <a:cubicBezTo>
                    <a:pt x="90909" y="61590"/>
                    <a:pt x="90019" y="61872"/>
                    <a:pt x="89305" y="62516"/>
                  </a:cubicBezTo>
                  <a:cubicBezTo>
                    <a:pt x="90448" y="56729"/>
                    <a:pt x="88710" y="50442"/>
                    <a:pt x="84757" y="46084"/>
                  </a:cubicBezTo>
                  <a:cubicBezTo>
                    <a:pt x="81203" y="42143"/>
                    <a:pt x="75897" y="39838"/>
                    <a:pt x="70582" y="39838"/>
                  </a:cubicBezTo>
                  <a:cubicBezTo>
                    <a:pt x="70019" y="39838"/>
                    <a:pt x="69457" y="39864"/>
                    <a:pt x="68896" y="39917"/>
                  </a:cubicBezTo>
                  <a:cubicBezTo>
                    <a:pt x="71825" y="35654"/>
                    <a:pt x="71944" y="29605"/>
                    <a:pt x="69134" y="25223"/>
                  </a:cubicBezTo>
                  <a:cubicBezTo>
                    <a:pt x="66709" y="21462"/>
                    <a:pt x="62262" y="19138"/>
                    <a:pt x="57798" y="19138"/>
                  </a:cubicBezTo>
                  <a:cubicBezTo>
                    <a:pt x="57090" y="19138"/>
                    <a:pt x="56381" y="19196"/>
                    <a:pt x="55679" y="19317"/>
                  </a:cubicBezTo>
                  <a:cubicBezTo>
                    <a:pt x="53125" y="12776"/>
                    <a:pt x="46043" y="8649"/>
                    <a:pt x="39092" y="8649"/>
                  </a:cubicBezTo>
                  <a:cubicBezTo>
                    <a:pt x="36452" y="8649"/>
                    <a:pt x="33831" y="9245"/>
                    <a:pt x="31484" y="10530"/>
                  </a:cubicBezTo>
                  <a:cubicBezTo>
                    <a:pt x="28721" y="4909"/>
                    <a:pt x="22982" y="837"/>
                    <a:pt x="16743" y="123"/>
                  </a:cubicBezTo>
                  <a:cubicBezTo>
                    <a:pt x="16050" y="41"/>
                    <a:pt x="15355" y="0"/>
                    <a:pt x="14659" y="0"/>
                  </a:cubicBezTo>
                  <a:close/>
                </a:path>
              </a:pathLst>
            </a:custGeom>
            <a:solidFill>
              <a:srgbClr val="FFFFFF">
                <a:alpha val="3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2"/>
          <p:cNvSpPr txBox="1">
            <a:spLocks noGrp="1"/>
          </p:cNvSpPr>
          <p:nvPr>
            <p:ph type="ctrTitle"/>
          </p:nvPr>
        </p:nvSpPr>
        <p:spPr>
          <a:xfrm>
            <a:off x="931025" y="913525"/>
            <a:ext cx="4222800" cy="22701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5200"/>
              <a:buNone/>
              <a:defRPr sz="8500">
                <a:latin typeface="Cinzel"/>
                <a:ea typeface="Cinzel"/>
                <a:cs typeface="Cinzel"/>
                <a:sym typeface="Cinze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931025" y="3210900"/>
            <a:ext cx="4222800" cy="409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atin typeface="Montserrat"/>
                <a:ea typeface="Montserrat"/>
                <a:cs typeface="Montserrat"/>
                <a:sym typeface="Montserra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5" name="Google Shape;15;p2"/>
          <p:cNvSpPr/>
          <p:nvPr/>
        </p:nvSpPr>
        <p:spPr>
          <a:xfrm>
            <a:off x="7213025" y="4706544"/>
            <a:ext cx="3076231" cy="547749"/>
          </a:xfrm>
          <a:custGeom>
            <a:avLst/>
            <a:gdLst/>
            <a:ahLst/>
            <a:cxnLst/>
            <a:rect l="l" t="t" r="r" b="b"/>
            <a:pathLst>
              <a:path w="102618" h="18272" extrusionOk="0">
                <a:moveTo>
                  <a:pt x="47755" y="0"/>
                </a:moveTo>
                <a:cubicBezTo>
                  <a:pt x="39258" y="0"/>
                  <a:pt x="30492" y="978"/>
                  <a:pt x="23458" y="3626"/>
                </a:cubicBezTo>
                <a:cubicBezTo>
                  <a:pt x="14289" y="7055"/>
                  <a:pt x="6597" y="12318"/>
                  <a:pt x="1" y="18272"/>
                </a:cubicBezTo>
                <a:lnTo>
                  <a:pt x="102617" y="18272"/>
                </a:lnTo>
                <a:cubicBezTo>
                  <a:pt x="99212" y="14747"/>
                  <a:pt x="94973" y="11746"/>
                  <a:pt x="90186" y="9246"/>
                </a:cubicBezTo>
                <a:cubicBezTo>
                  <a:pt x="81399" y="4674"/>
                  <a:pt x="70801" y="1816"/>
                  <a:pt x="60513" y="697"/>
                </a:cubicBezTo>
                <a:cubicBezTo>
                  <a:pt x="56521" y="265"/>
                  <a:pt x="52174" y="0"/>
                  <a:pt x="477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a:off x="8567259" y="3734181"/>
            <a:ext cx="568283" cy="1050951"/>
            <a:chOff x="8567259" y="3734181"/>
            <a:chExt cx="568283" cy="1050951"/>
          </a:xfrm>
        </p:grpSpPr>
        <p:sp>
          <p:nvSpPr>
            <p:cNvPr id="17" name="Google Shape;17;p2"/>
            <p:cNvSpPr/>
            <p:nvPr/>
          </p:nvSpPr>
          <p:spPr>
            <a:xfrm>
              <a:off x="8567259" y="3734181"/>
              <a:ext cx="568283" cy="724856"/>
            </a:xfrm>
            <a:custGeom>
              <a:avLst/>
              <a:gdLst/>
              <a:ahLst/>
              <a:cxnLst/>
              <a:rect l="l" t="t" r="r" b="b"/>
              <a:pathLst>
                <a:path w="18957" h="24180" extrusionOk="0">
                  <a:moveTo>
                    <a:pt x="12048" y="1"/>
                  </a:moveTo>
                  <a:cubicBezTo>
                    <a:pt x="9534" y="1"/>
                    <a:pt x="7436" y="1801"/>
                    <a:pt x="5716" y="3454"/>
                  </a:cubicBezTo>
                  <a:cubicBezTo>
                    <a:pt x="4763" y="4383"/>
                    <a:pt x="3692" y="5311"/>
                    <a:pt x="3144" y="6574"/>
                  </a:cubicBezTo>
                  <a:cubicBezTo>
                    <a:pt x="2596" y="7883"/>
                    <a:pt x="2763" y="9241"/>
                    <a:pt x="3096" y="10574"/>
                  </a:cubicBezTo>
                  <a:cubicBezTo>
                    <a:pt x="3287" y="11289"/>
                    <a:pt x="3382" y="11956"/>
                    <a:pt x="3049" y="12646"/>
                  </a:cubicBezTo>
                  <a:cubicBezTo>
                    <a:pt x="2715" y="13337"/>
                    <a:pt x="2167" y="13861"/>
                    <a:pt x="1667" y="14456"/>
                  </a:cubicBezTo>
                  <a:cubicBezTo>
                    <a:pt x="786" y="15456"/>
                    <a:pt x="0" y="16671"/>
                    <a:pt x="48" y="18076"/>
                  </a:cubicBezTo>
                  <a:cubicBezTo>
                    <a:pt x="72" y="19029"/>
                    <a:pt x="524" y="19743"/>
                    <a:pt x="1167" y="20338"/>
                  </a:cubicBezTo>
                  <a:cubicBezTo>
                    <a:pt x="1429" y="20743"/>
                    <a:pt x="1763" y="21100"/>
                    <a:pt x="2144" y="21410"/>
                  </a:cubicBezTo>
                  <a:cubicBezTo>
                    <a:pt x="3287" y="22315"/>
                    <a:pt x="4620" y="22982"/>
                    <a:pt x="5978" y="23458"/>
                  </a:cubicBezTo>
                  <a:cubicBezTo>
                    <a:pt x="7259" y="23902"/>
                    <a:pt x="8642" y="24179"/>
                    <a:pt x="10012" y="24179"/>
                  </a:cubicBezTo>
                  <a:cubicBezTo>
                    <a:pt x="11290" y="24179"/>
                    <a:pt x="12556" y="23937"/>
                    <a:pt x="13717" y="23363"/>
                  </a:cubicBezTo>
                  <a:cubicBezTo>
                    <a:pt x="14789" y="22815"/>
                    <a:pt x="15718" y="21910"/>
                    <a:pt x="16289" y="20838"/>
                  </a:cubicBezTo>
                  <a:cubicBezTo>
                    <a:pt x="16861" y="19743"/>
                    <a:pt x="16956" y="18600"/>
                    <a:pt x="16718" y="17385"/>
                  </a:cubicBezTo>
                  <a:cubicBezTo>
                    <a:pt x="16599" y="16719"/>
                    <a:pt x="16480" y="16099"/>
                    <a:pt x="16670" y="15433"/>
                  </a:cubicBezTo>
                  <a:cubicBezTo>
                    <a:pt x="16861" y="14837"/>
                    <a:pt x="17147" y="14289"/>
                    <a:pt x="17456" y="13766"/>
                  </a:cubicBezTo>
                  <a:cubicBezTo>
                    <a:pt x="18052" y="12813"/>
                    <a:pt x="18742" y="11813"/>
                    <a:pt x="18814" y="10646"/>
                  </a:cubicBezTo>
                  <a:cubicBezTo>
                    <a:pt x="18957" y="8360"/>
                    <a:pt x="16337" y="7145"/>
                    <a:pt x="16194" y="4954"/>
                  </a:cubicBezTo>
                  <a:cubicBezTo>
                    <a:pt x="16147" y="4287"/>
                    <a:pt x="16242" y="3644"/>
                    <a:pt x="16123" y="3001"/>
                  </a:cubicBezTo>
                  <a:cubicBezTo>
                    <a:pt x="16027" y="2454"/>
                    <a:pt x="15789" y="1954"/>
                    <a:pt x="15432" y="1549"/>
                  </a:cubicBezTo>
                  <a:cubicBezTo>
                    <a:pt x="14741" y="668"/>
                    <a:pt x="13670" y="144"/>
                    <a:pt x="12551" y="25"/>
                  </a:cubicBezTo>
                  <a:cubicBezTo>
                    <a:pt x="12381" y="8"/>
                    <a:pt x="12214" y="1"/>
                    <a:pt x="12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707884" y="3948970"/>
              <a:ext cx="294169" cy="836162"/>
            </a:xfrm>
            <a:custGeom>
              <a:avLst/>
              <a:gdLst/>
              <a:ahLst/>
              <a:cxnLst/>
              <a:rect l="l" t="t" r="r" b="b"/>
              <a:pathLst>
                <a:path w="9813" h="27893" extrusionOk="0">
                  <a:moveTo>
                    <a:pt x="6376" y="1"/>
                  </a:moveTo>
                  <a:cubicBezTo>
                    <a:pt x="6317" y="1"/>
                    <a:pt x="6259" y="37"/>
                    <a:pt x="6240" y="123"/>
                  </a:cubicBezTo>
                  <a:cubicBezTo>
                    <a:pt x="5526" y="3671"/>
                    <a:pt x="4954" y="7267"/>
                    <a:pt x="4335" y="10840"/>
                  </a:cubicBezTo>
                  <a:cubicBezTo>
                    <a:pt x="3073" y="10673"/>
                    <a:pt x="1882" y="9935"/>
                    <a:pt x="1191" y="8839"/>
                  </a:cubicBezTo>
                  <a:cubicBezTo>
                    <a:pt x="501" y="7720"/>
                    <a:pt x="358" y="6291"/>
                    <a:pt x="787" y="5053"/>
                  </a:cubicBezTo>
                  <a:cubicBezTo>
                    <a:pt x="830" y="4924"/>
                    <a:pt x="735" y="4847"/>
                    <a:pt x="637" y="4847"/>
                  </a:cubicBezTo>
                  <a:cubicBezTo>
                    <a:pt x="572" y="4847"/>
                    <a:pt x="506" y="4881"/>
                    <a:pt x="477" y="4957"/>
                  </a:cubicBezTo>
                  <a:cubicBezTo>
                    <a:pt x="1" y="6315"/>
                    <a:pt x="144" y="7863"/>
                    <a:pt x="930" y="9077"/>
                  </a:cubicBezTo>
                  <a:cubicBezTo>
                    <a:pt x="1692" y="10244"/>
                    <a:pt x="2930" y="11006"/>
                    <a:pt x="4287" y="11197"/>
                  </a:cubicBezTo>
                  <a:cubicBezTo>
                    <a:pt x="3692" y="14650"/>
                    <a:pt x="3144" y="18127"/>
                    <a:pt x="2644" y="21604"/>
                  </a:cubicBezTo>
                  <a:cubicBezTo>
                    <a:pt x="2335" y="23628"/>
                    <a:pt x="2049" y="25676"/>
                    <a:pt x="1787" y="27724"/>
                  </a:cubicBezTo>
                  <a:cubicBezTo>
                    <a:pt x="1773" y="27831"/>
                    <a:pt x="1865" y="27893"/>
                    <a:pt x="1952" y="27893"/>
                  </a:cubicBezTo>
                  <a:cubicBezTo>
                    <a:pt x="2021" y="27893"/>
                    <a:pt x="2086" y="27855"/>
                    <a:pt x="2096" y="27772"/>
                  </a:cubicBezTo>
                  <a:cubicBezTo>
                    <a:pt x="2859" y="22818"/>
                    <a:pt x="3644" y="17865"/>
                    <a:pt x="4430" y="12911"/>
                  </a:cubicBezTo>
                  <a:cubicBezTo>
                    <a:pt x="4477" y="12916"/>
                    <a:pt x="4525" y="12918"/>
                    <a:pt x="4573" y="12918"/>
                  </a:cubicBezTo>
                  <a:cubicBezTo>
                    <a:pt x="4800" y="12918"/>
                    <a:pt x="5048" y="12875"/>
                    <a:pt x="5264" y="12816"/>
                  </a:cubicBezTo>
                  <a:cubicBezTo>
                    <a:pt x="5645" y="12745"/>
                    <a:pt x="6002" y="12602"/>
                    <a:pt x="6359" y="12411"/>
                  </a:cubicBezTo>
                  <a:cubicBezTo>
                    <a:pt x="7050" y="12030"/>
                    <a:pt x="7621" y="11506"/>
                    <a:pt x="8098" y="10863"/>
                  </a:cubicBezTo>
                  <a:cubicBezTo>
                    <a:pt x="8669" y="10125"/>
                    <a:pt x="9050" y="9220"/>
                    <a:pt x="9312" y="8315"/>
                  </a:cubicBezTo>
                  <a:cubicBezTo>
                    <a:pt x="9598" y="7339"/>
                    <a:pt x="9812" y="6243"/>
                    <a:pt x="9812" y="5219"/>
                  </a:cubicBezTo>
                  <a:cubicBezTo>
                    <a:pt x="9812" y="5190"/>
                    <a:pt x="9776" y="5170"/>
                    <a:pt x="9743" y="5170"/>
                  </a:cubicBezTo>
                  <a:cubicBezTo>
                    <a:pt x="9722" y="5170"/>
                    <a:pt x="9702" y="5177"/>
                    <a:pt x="9693" y="5196"/>
                  </a:cubicBezTo>
                  <a:cubicBezTo>
                    <a:pt x="9407" y="6100"/>
                    <a:pt x="9288" y="7077"/>
                    <a:pt x="9026" y="7982"/>
                  </a:cubicBezTo>
                  <a:cubicBezTo>
                    <a:pt x="8765" y="8863"/>
                    <a:pt x="8431" y="9720"/>
                    <a:pt x="7883" y="10482"/>
                  </a:cubicBezTo>
                  <a:cubicBezTo>
                    <a:pt x="7455" y="11101"/>
                    <a:pt x="6883" y="11649"/>
                    <a:pt x="6240" y="12006"/>
                  </a:cubicBezTo>
                  <a:cubicBezTo>
                    <a:pt x="5931" y="12197"/>
                    <a:pt x="5597" y="12340"/>
                    <a:pt x="5240" y="12411"/>
                  </a:cubicBezTo>
                  <a:cubicBezTo>
                    <a:pt x="5002" y="12483"/>
                    <a:pt x="4740" y="12483"/>
                    <a:pt x="4478" y="12530"/>
                  </a:cubicBezTo>
                  <a:cubicBezTo>
                    <a:pt x="4811" y="10459"/>
                    <a:pt x="5145" y="8387"/>
                    <a:pt x="5502" y="6315"/>
                  </a:cubicBezTo>
                  <a:cubicBezTo>
                    <a:pt x="5597" y="5624"/>
                    <a:pt x="5716" y="4934"/>
                    <a:pt x="5835" y="4267"/>
                  </a:cubicBezTo>
                  <a:cubicBezTo>
                    <a:pt x="5978" y="4267"/>
                    <a:pt x="6121" y="4195"/>
                    <a:pt x="6240" y="4172"/>
                  </a:cubicBezTo>
                  <a:cubicBezTo>
                    <a:pt x="6407" y="4100"/>
                    <a:pt x="6550" y="4029"/>
                    <a:pt x="6716" y="3933"/>
                  </a:cubicBezTo>
                  <a:cubicBezTo>
                    <a:pt x="7026" y="3743"/>
                    <a:pt x="7312" y="3505"/>
                    <a:pt x="7550" y="3219"/>
                  </a:cubicBezTo>
                  <a:cubicBezTo>
                    <a:pt x="8026" y="2671"/>
                    <a:pt x="8312" y="2004"/>
                    <a:pt x="8360" y="1266"/>
                  </a:cubicBezTo>
                  <a:cubicBezTo>
                    <a:pt x="8360" y="1159"/>
                    <a:pt x="8276" y="1105"/>
                    <a:pt x="8190" y="1105"/>
                  </a:cubicBezTo>
                  <a:cubicBezTo>
                    <a:pt x="8104" y="1105"/>
                    <a:pt x="8014" y="1159"/>
                    <a:pt x="8002" y="1266"/>
                  </a:cubicBezTo>
                  <a:cubicBezTo>
                    <a:pt x="7931" y="1885"/>
                    <a:pt x="7645" y="2505"/>
                    <a:pt x="7240" y="2981"/>
                  </a:cubicBezTo>
                  <a:cubicBezTo>
                    <a:pt x="7026" y="3219"/>
                    <a:pt x="6788" y="3409"/>
                    <a:pt x="6526" y="3576"/>
                  </a:cubicBezTo>
                  <a:cubicBezTo>
                    <a:pt x="6383" y="3648"/>
                    <a:pt x="6240" y="3743"/>
                    <a:pt x="6097" y="3790"/>
                  </a:cubicBezTo>
                  <a:cubicBezTo>
                    <a:pt x="6026" y="3814"/>
                    <a:pt x="5978" y="3814"/>
                    <a:pt x="5907" y="3838"/>
                  </a:cubicBezTo>
                  <a:cubicBezTo>
                    <a:pt x="6121" y="2624"/>
                    <a:pt x="6335" y="1409"/>
                    <a:pt x="6526" y="195"/>
                  </a:cubicBezTo>
                  <a:cubicBezTo>
                    <a:pt x="6554" y="81"/>
                    <a:pt x="6464" y="1"/>
                    <a:pt x="63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8125281" y="4403977"/>
            <a:ext cx="759630" cy="545231"/>
            <a:chOff x="7474343" y="4491477"/>
            <a:chExt cx="759630" cy="545231"/>
          </a:xfrm>
        </p:grpSpPr>
        <p:sp>
          <p:nvSpPr>
            <p:cNvPr id="20" name="Google Shape;20;p2"/>
            <p:cNvSpPr/>
            <p:nvPr/>
          </p:nvSpPr>
          <p:spPr>
            <a:xfrm>
              <a:off x="7474343" y="4491477"/>
              <a:ext cx="759630" cy="545231"/>
            </a:xfrm>
            <a:custGeom>
              <a:avLst/>
              <a:gdLst/>
              <a:ahLst/>
              <a:cxnLst/>
              <a:rect l="l" t="t" r="r" b="b"/>
              <a:pathLst>
                <a:path w="25340" h="18188" extrusionOk="0">
                  <a:moveTo>
                    <a:pt x="14809" y="1"/>
                  </a:moveTo>
                  <a:cubicBezTo>
                    <a:pt x="14683" y="1"/>
                    <a:pt x="14558" y="8"/>
                    <a:pt x="14433" y="22"/>
                  </a:cubicBezTo>
                  <a:cubicBezTo>
                    <a:pt x="13456" y="141"/>
                    <a:pt x="12623" y="713"/>
                    <a:pt x="12146" y="1570"/>
                  </a:cubicBezTo>
                  <a:cubicBezTo>
                    <a:pt x="11765" y="2237"/>
                    <a:pt x="11622" y="2999"/>
                    <a:pt x="11765" y="3737"/>
                  </a:cubicBezTo>
                  <a:cubicBezTo>
                    <a:pt x="11294" y="3472"/>
                    <a:pt x="10759" y="3325"/>
                    <a:pt x="10227" y="3325"/>
                  </a:cubicBezTo>
                  <a:cubicBezTo>
                    <a:pt x="9900" y="3325"/>
                    <a:pt x="9574" y="3381"/>
                    <a:pt x="9265" y="3499"/>
                  </a:cubicBezTo>
                  <a:cubicBezTo>
                    <a:pt x="8622" y="3737"/>
                    <a:pt x="8074" y="4237"/>
                    <a:pt x="7741" y="4833"/>
                  </a:cubicBezTo>
                  <a:cubicBezTo>
                    <a:pt x="7281" y="3434"/>
                    <a:pt x="5833" y="2404"/>
                    <a:pt x="4351" y="2404"/>
                  </a:cubicBezTo>
                  <a:cubicBezTo>
                    <a:pt x="4067" y="2404"/>
                    <a:pt x="3782" y="2442"/>
                    <a:pt x="3502" y="2523"/>
                  </a:cubicBezTo>
                  <a:cubicBezTo>
                    <a:pt x="2406" y="2832"/>
                    <a:pt x="1501" y="3618"/>
                    <a:pt x="954" y="4595"/>
                  </a:cubicBezTo>
                  <a:cubicBezTo>
                    <a:pt x="549" y="5261"/>
                    <a:pt x="358" y="6000"/>
                    <a:pt x="287" y="6738"/>
                  </a:cubicBezTo>
                  <a:cubicBezTo>
                    <a:pt x="72" y="7310"/>
                    <a:pt x="1" y="7881"/>
                    <a:pt x="1" y="8476"/>
                  </a:cubicBezTo>
                  <a:cubicBezTo>
                    <a:pt x="25" y="9786"/>
                    <a:pt x="453" y="11096"/>
                    <a:pt x="1215" y="12168"/>
                  </a:cubicBezTo>
                  <a:cubicBezTo>
                    <a:pt x="2906" y="14549"/>
                    <a:pt x="5716" y="15907"/>
                    <a:pt x="8407" y="16811"/>
                  </a:cubicBezTo>
                  <a:cubicBezTo>
                    <a:pt x="11023" y="17724"/>
                    <a:pt x="13829" y="18187"/>
                    <a:pt x="16604" y="18187"/>
                  </a:cubicBezTo>
                  <a:cubicBezTo>
                    <a:pt x="17088" y="18187"/>
                    <a:pt x="17571" y="18173"/>
                    <a:pt x="18052" y="18145"/>
                  </a:cubicBezTo>
                  <a:cubicBezTo>
                    <a:pt x="19529" y="18050"/>
                    <a:pt x="21077" y="17859"/>
                    <a:pt x="22410" y="17192"/>
                  </a:cubicBezTo>
                  <a:cubicBezTo>
                    <a:pt x="23625" y="16573"/>
                    <a:pt x="24625" y="15502"/>
                    <a:pt x="24982" y="14192"/>
                  </a:cubicBezTo>
                  <a:cubicBezTo>
                    <a:pt x="25340" y="12763"/>
                    <a:pt x="24768" y="11239"/>
                    <a:pt x="23506" y="10477"/>
                  </a:cubicBezTo>
                  <a:cubicBezTo>
                    <a:pt x="22996" y="10166"/>
                    <a:pt x="22422" y="10018"/>
                    <a:pt x="21851" y="10018"/>
                  </a:cubicBezTo>
                  <a:cubicBezTo>
                    <a:pt x="21327" y="10018"/>
                    <a:pt x="20805" y="10142"/>
                    <a:pt x="20339" y="10382"/>
                  </a:cubicBezTo>
                  <a:cubicBezTo>
                    <a:pt x="20743" y="9334"/>
                    <a:pt x="20862" y="8143"/>
                    <a:pt x="20148" y="7238"/>
                  </a:cubicBezTo>
                  <a:cubicBezTo>
                    <a:pt x="19688" y="6674"/>
                    <a:pt x="18972" y="6311"/>
                    <a:pt x="18256" y="6311"/>
                  </a:cubicBezTo>
                  <a:cubicBezTo>
                    <a:pt x="18156" y="6311"/>
                    <a:pt x="18056" y="6319"/>
                    <a:pt x="17957" y="6333"/>
                  </a:cubicBezTo>
                  <a:cubicBezTo>
                    <a:pt x="18386" y="5571"/>
                    <a:pt x="18648" y="4690"/>
                    <a:pt x="18624" y="3809"/>
                  </a:cubicBezTo>
                  <a:cubicBezTo>
                    <a:pt x="18576" y="2713"/>
                    <a:pt x="18124" y="1666"/>
                    <a:pt x="17290" y="951"/>
                  </a:cubicBezTo>
                  <a:cubicBezTo>
                    <a:pt x="16600" y="366"/>
                    <a:pt x="15709" y="1"/>
                    <a:pt x="14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7604296" y="4639536"/>
              <a:ext cx="502243" cy="395913"/>
              <a:chOff x="7604296" y="4639536"/>
              <a:chExt cx="502243" cy="395913"/>
            </a:xfrm>
          </p:grpSpPr>
          <p:sp>
            <p:nvSpPr>
              <p:cNvPr id="22" name="Google Shape;22;p2"/>
              <p:cNvSpPr/>
              <p:nvPr/>
            </p:nvSpPr>
            <p:spPr>
              <a:xfrm>
                <a:off x="7604296" y="4639536"/>
                <a:ext cx="14299" cy="262573"/>
              </a:xfrm>
              <a:custGeom>
                <a:avLst/>
                <a:gdLst/>
                <a:ahLst/>
                <a:cxnLst/>
                <a:rect l="l" t="t" r="r" b="b"/>
                <a:pathLst>
                  <a:path w="477" h="8759" extrusionOk="0">
                    <a:moveTo>
                      <a:pt x="176" y="1"/>
                    </a:moveTo>
                    <a:cubicBezTo>
                      <a:pt x="155" y="1"/>
                      <a:pt x="131" y="13"/>
                      <a:pt x="119" y="37"/>
                    </a:cubicBezTo>
                    <a:cubicBezTo>
                      <a:pt x="24" y="1466"/>
                      <a:pt x="48" y="2894"/>
                      <a:pt x="48" y="4323"/>
                    </a:cubicBezTo>
                    <a:cubicBezTo>
                      <a:pt x="48" y="5752"/>
                      <a:pt x="0" y="7205"/>
                      <a:pt x="119" y="8634"/>
                    </a:cubicBezTo>
                    <a:cubicBezTo>
                      <a:pt x="119" y="8717"/>
                      <a:pt x="185" y="8759"/>
                      <a:pt x="250" y="8759"/>
                    </a:cubicBezTo>
                    <a:cubicBezTo>
                      <a:pt x="316" y="8759"/>
                      <a:pt x="381" y="8717"/>
                      <a:pt x="381" y="8634"/>
                    </a:cubicBezTo>
                    <a:cubicBezTo>
                      <a:pt x="476" y="7205"/>
                      <a:pt x="405" y="5752"/>
                      <a:pt x="381" y="4323"/>
                    </a:cubicBezTo>
                    <a:cubicBezTo>
                      <a:pt x="357" y="2894"/>
                      <a:pt x="357" y="1466"/>
                      <a:pt x="215" y="37"/>
                    </a:cubicBezTo>
                    <a:cubicBezTo>
                      <a:pt x="215" y="13"/>
                      <a:pt x="197"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725645" y="4678357"/>
                <a:ext cx="53989" cy="244377"/>
              </a:xfrm>
              <a:custGeom>
                <a:avLst/>
                <a:gdLst/>
                <a:ahLst/>
                <a:cxnLst/>
                <a:rect l="l" t="t" r="r" b="b"/>
                <a:pathLst>
                  <a:path w="1801" h="8152" extrusionOk="0">
                    <a:moveTo>
                      <a:pt x="1765" y="0"/>
                    </a:moveTo>
                    <a:cubicBezTo>
                      <a:pt x="1752" y="0"/>
                      <a:pt x="1739" y="8"/>
                      <a:pt x="1739" y="28"/>
                    </a:cubicBezTo>
                    <a:cubicBezTo>
                      <a:pt x="1287" y="1337"/>
                      <a:pt x="953" y="2719"/>
                      <a:pt x="691" y="4076"/>
                    </a:cubicBezTo>
                    <a:cubicBezTo>
                      <a:pt x="548" y="4743"/>
                      <a:pt x="406" y="5410"/>
                      <a:pt x="310" y="6077"/>
                    </a:cubicBezTo>
                    <a:cubicBezTo>
                      <a:pt x="239" y="6434"/>
                      <a:pt x="191" y="6767"/>
                      <a:pt x="144" y="7124"/>
                    </a:cubicBezTo>
                    <a:cubicBezTo>
                      <a:pt x="96" y="7410"/>
                      <a:pt x="1" y="7791"/>
                      <a:pt x="96" y="8077"/>
                    </a:cubicBezTo>
                    <a:cubicBezTo>
                      <a:pt x="109" y="8128"/>
                      <a:pt x="149" y="8152"/>
                      <a:pt x="191" y="8152"/>
                    </a:cubicBezTo>
                    <a:cubicBezTo>
                      <a:pt x="227" y="8152"/>
                      <a:pt x="264" y="8134"/>
                      <a:pt x="286" y="8101"/>
                    </a:cubicBezTo>
                    <a:cubicBezTo>
                      <a:pt x="453" y="7839"/>
                      <a:pt x="453" y="7458"/>
                      <a:pt x="501" y="7148"/>
                    </a:cubicBezTo>
                    <a:cubicBezTo>
                      <a:pt x="548" y="6839"/>
                      <a:pt x="596" y="6505"/>
                      <a:pt x="667" y="6172"/>
                    </a:cubicBezTo>
                    <a:cubicBezTo>
                      <a:pt x="787" y="5481"/>
                      <a:pt x="882" y="4791"/>
                      <a:pt x="1001" y="4100"/>
                    </a:cubicBezTo>
                    <a:cubicBezTo>
                      <a:pt x="1263" y="2743"/>
                      <a:pt x="1549" y="1385"/>
                      <a:pt x="1787" y="28"/>
                    </a:cubicBezTo>
                    <a:cubicBezTo>
                      <a:pt x="1800" y="14"/>
                      <a:pt x="1782" y="0"/>
                      <a:pt x="1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803586" y="4644872"/>
                <a:ext cx="118891" cy="316383"/>
              </a:xfrm>
              <a:custGeom>
                <a:avLst/>
                <a:gdLst/>
                <a:ahLst/>
                <a:cxnLst/>
                <a:rect l="l" t="t" r="r" b="b"/>
                <a:pathLst>
                  <a:path w="3966" h="10554" extrusionOk="0">
                    <a:moveTo>
                      <a:pt x="3898" y="1"/>
                    </a:moveTo>
                    <a:cubicBezTo>
                      <a:pt x="3880" y="1"/>
                      <a:pt x="3863" y="9"/>
                      <a:pt x="3854" y="25"/>
                    </a:cubicBezTo>
                    <a:cubicBezTo>
                      <a:pt x="2402" y="3407"/>
                      <a:pt x="1163" y="6836"/>
                      <a:pt x="44" y="10337"/>
                    </a:cubicBezTo>
                    <a:cubicBezTo>
                      <a:pt x="1" y="10467"/>
                      <a:pt x="106" y="10553"/>
                      <a:pt x="212" y="10553"/>
                    </a:cubicBezTo>
                    <a:cubicBezTo>
                      <a:pt x="281" y="10553"/>
                      <a:pt x="349" y="10517"/>
                      <a:pt x="377" y="10432"/>
                    </a:cubicBezTo>
                    <a:cubicBezTo>
                      <a:pt x="1497" y="6955"/>
                      <a:pt x="2711" y="3502"/>
                      <a:pt x="3950" y="73"/>
                    </a:cubicBezTo>
                    <a:cubicBezTo>
                      <a:pt x="3965" y="27"/>
                      <a:pt x="3931" y="1"/>
                      <a:pt x="3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872714" y="4786036"/>
                <a:ext cx="129263" cy="183013"/>
              </a:xfrm>
              <a:custGeom>
                <a:avLst/>
                <a:gdLst/>
                <a:ahLst/>
                <a:cxnLst/>
                <a:rect l="l" t="t" r="r" b="b"/>
                <a:pathLst>
                  <a:path w="4312" h="6105" extrusionOk="0">
                    <a:moveTo>
                      <a:pt x="4167" y="1"/>
                    </a:moveTo>
                    <a:cubicBezTo>
                      <a:pt x="4132" y="1"/>
                      <a:pt x="4096" y="17"/>
                      <a:pt x="4073" y="55"/>
                    </a:cubicBezTo>
                    <a:cubicBezTo>
                      <a:pt x="3334" y="1056"/>
                      <a:pt x="2620" y="2080"/>
                      <a:pt x="1906" y="3104"/>
                    </a:cubicBezTo>
                    <a:cubicBezTo>
                      <a:pt x="1548" y="3604"/>
                      <a:pt x="1215" y="4104"/>
                      <a:pt x="858" y="4604"/>
                    </a:cubicBezTo>
                    <a:cubicBezTo>
                      <a:pt x="691" y="4866"/>
                      <a:pt x="548" y="5104"/>
                      <a:pt x="381" y="5366"/>
                    </a:cubicBezTo>
                    <a:cubicBezTo>
                      <a:pt x="239" y="5557"/>
                      <a:pt x="0" y="5795"/>
                      <a:pt x="96" y="6033"/>
                    </a:cubicBezTo>
                    <a:cubicBezTo>
                      <a:pt x="96" y="6081"/>
                      <a:pt x="143" y="6104"/>
                      <a:pt x="167" y="6104"/>
                    </a:cubicBezTo>
                    <a:cubicBezTo>
                      <a:pt x="405" y="6081"/>
                      <a:pt x="501" y="5866"/>
                      <a:pt x="596" y="5699"/>
                    </a:cubicBezTo>
                    <a:cubicBezTo>
                      <a:pt x="786" y="5414"/>
                      <a:pt x="953" y="5152"/>
                      <a:pt x="1120" y="4890"/>
                    </a:cubicBezTo>
                    <a:cubicBezTo>
                      <a:pt x="1453" y="4366"/>
                      <a:pt x="1810" y="3842"/>
                      <a:pt x="2144" y="3294"/>
                    </a:cubicBezTo>
                    <a:cubicBezTo>
                      <a:pt x="2834" y="2246"/>
                      <a:pt x="3549" y="1199"/>
                      <a:pt x="4263" y="151"/>
                    </a:cubicBezTo>
                    <a:cubicBezTo>
                      <a:pt x="4311" y="70"/>
                      <a:pt x="4240" y="1"/>
                      <a:pt x="4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919119" y="4870153"/>
                <a:ext cx="187419" cy="165296"/>
              </a:xfrm>
              <a:custGeom>
                <a:avLst/>
                <a:gdLst/>
                <a:ahLst/>
                <a:cxnLst/>
                <a:rect l="l" t="t" r="r" b="b"/>
                <a:pathLst>
                  <a:path w="6252" h="5514" extrusionOk="0">
                    <a:moveTo>
                      <a:pt x="6155" y="1"/>
                    </a:moveTo>
                    <a:cubicBezTo>
                      <a:pt x="6144" y="1"/>
                      <a:pt x="6132" y="4"/>
                      <a:pt x="6121" y="12"/>
                    </a:cubicBezTo>
                    <a:cubicBezTo>
                      <a:pt x="4930" y="798"/>
                      <a:pt x="3787" y="1655"/>
                      <a:pt x="2715" y="2632"/>
                    </a:cubicBezTo>
                    <a:cubicBezTo>
                      <a:pt x="2191" y="3108"/>
                      <a:pt x="1667" y="3608"/>
                      <a:pt x="1191" y="4132"/>
                    </a:cubicBezTo>
                    <a:cubicBezTo>
                      <a:pt x="929" y="4418"/>
                      <a:pt x="691" y="4680"/>
                      <a:pt x="453" y="4965"/>
                    </a:cubicBezTo>
                    <a:cubicBezTo>
                      <a:pt x="286" y="5132"/>
                      <a:pt x="119" y="5299"/>
                      <a:pt x="0" y="5489"/>
                    </a:cubicBezTo>
                    <a:cubicBezTo>
                      <a:pt x="167" y="5489"/>
                      <a:pt x="310" y="5513"/>
                      <a:pt x="453" y="5513"/>
                    </a:cubicBezTo>
                    <a:cubicBezTo>
                      <a:pt x="548" y="5394"/>
                      <a:pt x="643" y="5275"/>
                      <a:pt x="739" y="5180"/>
                    </a:cubicBezTo>
                    <a:cubicBezTo>
                      <a:pt x="953" y="4918"/>
                      <a:pt x="1191" y="4632"/>
                      <a:pt x="1429" y="4394"/>
                    </a:cubicBezTo>
                    <a:cubicBezTo>
                      <a:pt x="1906" y="3870"/>
                      <a:pt x="2382" y="3370"/>
                      <a:pt x="2906" y="2870"/>
                    </a:cubicBezTo>
                    <a:cubicBezTo>
                      <a:pt x="3930" y="1893"/>
                      <a:pt x="5049" y="965"/>
                      <a:pt x="6192" y="107"/>
                    </a:cubicBezTo>
                    <a:cubicBezTo>
                      <a:pt x="6252" y="87"/>
                      <a:pt x="6212" y="1"/>
                      <a:pt x="6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 name="Google Shape;27;p2"/>
          <p:cNvSpPr/>
          <p:nvPr/>
        </p:nvSpPr>
        <p:spPr>
          <a:xfrm>
            <a:off x="-1040707" y="4706544"/>
            <a:ext cx="3076231" cy="547749"/>
          </a:xfrm>
          <a:custGeom>
            <a:avLst/>
            <a:gdLst/>
            <a:ahLst/>
            <a:cxnLst/>
            <a:rect l="l" t="t" r="r" b="b"/>
            <a:pathLst>
              <a:path w="102618" h="18272" extrusionOk="0">
                <a:moveTo>
                  <a:pt x="47754" y="0"/>
                </a:moveTo>
                <a:cubicBezTo>
                  <a:pt x="39257" y="0"/>
                  <a:pt x="30492" y="978"/>
                  <a:pt x="23458" y="3626"/>
                </a:cubicBezTo>
                <a:cubicBezTo>
                  <a:pt x="14289" y="7055"/>
                  <a:pt x="6597" y="12318"/>
                  <a:pt x="0" y="18272"/>
                </a:cubicBezTo>
                <a:lnTo>
                  <a:pt x="102617" y="18272"/>
                </a:lnTo>
                <a:cubicBezTo>
                  <a:pt x="99212" y="14747"/>
                  <a:pt x="94973" y="11746"/>
                  <a:pt x="90186" y="9246"/>
                </a:cubicBezTo>
                <a:cubicBezTo>
                  <a:pt x="81398" y="4674"/>
                  <a:pt x="70801" y="1816"/>
                  <a:pt x="60513" y="697"/>
                </a:cubicBezTo>
                <a:cubicBezTo>
                  <a:pt x="56520" y="265"/>
                  <a:pt x="52174" y="0"/>
                  <a:pt x="477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024949" y="4521075"/>
            <a:ext cx="10748209" cy="1050960"/>
          </a:xfrm>
          <a:custGeom>
            <a:avLst/>
            <a:gdLst/>
            <a:ahLst/>
            <a:cxnLst/>
            <a:rect l="l" t="t" r="r" b="b"/>
            <a:pathLst>
              <a:path w="102618" h="18272" extrusionOk="0">
                <a:moveTo>
                  <a:pt x="47755" y="0"/>
                </a:moveTo>
                <a:cubicBezTo>
                  <a:pt x="39258" y="0"/>
                  <a:pt x="30492" y="978"/>
                  <a:pt x="23458" y="3626"/>
                </a:cubicBezTo>
                <a:cubicBezTo>
                  <a:pt x="14289" y="7055"/>
                  <a:pt x="6597" y="12318"/>
                  <a:pt x="1" y="18272"/>
                </a:cubicBezTo>
                <a:lnTo>
                  <a:pt x="102617" y="18272"/>
                </a:lnTo>
                <a:cubicBezTo>
                  <a:pt x="99212" y="14747"/>
                  <a:pt x="94973" y="11746"/>
                  <a:pt x="90186" y="9246"/>
                </a:cubicBezTo>
                <a:cubicBezTo>
                  <a:pt x="81399" y="4674"/>
                  <a:pt x="70801" y="1816"/>
                  <a:pt x="60513" y="697"/>
                </a:cubicBezTo>
                <a:cubicBezTo>
                  <a:pt x="56521" y="265"/>
                  <a:pt x="52174" y="0"/>
                  <a:pt x="477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2"/>
          <p:cNvGrpSpPr/>
          <p:nvPr/>
        </p:nvGrpSpPr>
        <p:grpSpPr>
          <a:xfrm>
            <a:off x="115696" y="4025166"/>
            <a:ext cx="504042" cy="748958"/>
            <a:chOff x="115696" y="4025166"/>
            <a:chExt cx="504042" cy="748958"/>
          </a:xfrm>
        </p:grpSpPr>
        <p:sp>
          <p:nvSpPr>
            <p:cNvPr id="30" name="Google Shape;30;p2"/>
            <p:cNvSpPr/>
            <p:nvPr/>
          </p:nvSpPr>
          <p:spPr>
            <a:xfrm>
              <a:off x="115696" y="4025166"/>
              <a:ext cx="504042" cy="613310"/>
            </a:xfrm>
            <a:custGeom>
              <a:avLst/>
              <a:gdLst/>
              <a:ahLst/>
              <a:cxnLst/>
              <a:rect l="l" t="t" r="r" b="b"/>
              <a:pathLst>
                <a:path w="16814" h="20459" extrusionOk="0">
                  <a:moveTo>
                    <a:pt x="7396" y="1"/>
                  </a:moveTo>
                  <a:cubicBezTo>
                    <a:pt x="7250" y="1"/>
                    <a:pt x="7103" y="10"/>
                    <a:pt x="6955" y="28"/>
                  </a:cubicBezTo>
                  <a:cubicBezTo>
                    <a:pt x="6073" y="147"/>
                    <a:pt x="5216" y="552"/>
                    <a:pt x="4621" y="1242"/>
                  </a:cubicBezTo>
                  <a:cubicBezTo>
                    <a:pt x="4025" y="1933"/>
                    <a:pt x="3835" y="2790"/>
                    <a:pt x="3763" y="3671"/>
                  </a:cubicBezTo>
                  <a:cubicBezTo>
                    <a:pt x="3668" y="4576"/>
                    <a:pt x="3716" y="5529"/>
                    <a:pt x="3359" y="6362"/>
                  </a:cubicBezTo>
                  <a:cubicBezTo>
                    <a:pt x="2930" y="7339"/>
                    <a:pt x="1930" y="7815"/>
                    <a:pt x="1144" y="8482"/>
                  </a:cubicBezTo>
                  <a:cubicBezTo>
                    <a:pt x="429" y="9101"/>
                    <a:pt x="1" y="9982"/>
                    <a:pt x="334" y="10935"/>
                  </a:cubicBezTo>
                  <a:cubicBezTo>
                    <a:pt x="691" y="11911"/>
                    <a:pt x="1572" y="12649"/>
                    <a:pt x="1715" y="13697"/>
                  </a:cubicBezTo>
                  <a:cubicBezTo>
                    <a:pt x="1787" y="14245"/>
                    <a:pt x="1668" y="14817"/>
                    <a:pt x="1596" y="15364"/>
                  </a:cubicBezTo>
                  <a:cubicBezTo>
                    <a:pt x="1549" y="15864"/>
                    <a:pt x="1549" y="16341"/>
                    <a:pt x="1644" y="16817"/>
                  </a:cubicBezTo>
                  <a:cubicBezTo>
                    <a:pt x="1858" y="17722"/>
                    <a:pt x="2406" y="18532"/>
                    <a:pt x="3097" y="19151"/>
                  </a:cubicBezTo>
                  <a:cubicBezTo>
                    <a:pt x="4183" y="20075"/>
                    <a:pt x="5524" y="20458"/>
                    <a:pt x="6893" y="20458"/>
                  </a:cubicBezTo>
                  <a:cubicBezTo>
                    <a:pt x="7534" y="20458"/>
                    <a:pt x="8182" y="20374"/>
                    <a:pt x="8812" y="20222"/>
                  </a:cubicBezTo>
                  <a:cubicBezTo>
                    <a:pt x="9074" y="20175"/>
                    <a:pt x="9312" y="20103"/>
                    <a:pt x="9574" y="20008"/>
                  </a:cubicBezTo>
                  <a:cubicBezTo>
                    <a:pt x="10551" y="20008"/>
                    <a:pt x="11527" y="19841"/>
                    <a:pt x="12480" y="19579"/>
                  </a:cubicBezTo>
                  <a:cubicBezTo>
                    <a:pt x="13504" y="19294"/>
                    <a:pt x="14575" y="18889"/>
                    <a:pt x="15433" y="18270"/>
                  </a:cubicBezTo>
                  <a:cubicBezTo>
                    <a:pt x="16147" y="17769"/>
                    <a:pt x="16742" y="17055"/>
                    <a:pt x="16766" y="16150"/>
                  </a:cubicBezTo>
                  <a:cubicBezTo>
                    <a:pt x="16814" y="15055"/>
                    <a:pt x="16052" y="14150"/>
                    <a:pt x="15671" y="13221"/>
                  </a:cubicBezTo>
                  <a:cubicBezTo>
                    <a:pt x="15194" y="12125"/>
                    <a:pt x="15456" y="11054"/>
                    <a:pt x="15742" y="9935"/>
                  </a:cubicBezTo>
                  <a:cubicBezTo>
                    <a:pt x="15956" y="8934"/>
                    <a:pt x="16147" y="7791"/>
                    <a:pt x="15599" y="6863"/>
                  </a:cubicBezTo>
                  <a:cubicBezTo>
                    <a:pt x="15123" y="6005"/>
                    <a:pt x="14170" y="5767"/>
                    <a:pt x="13337" y="5362"/>
                  </a:cubicBezTo>
                  <a:cubicBezTo>
                    <a:pt x="12861" y="5124"/>
                    <a:pt x="12480" y="4814"/>
                    <a:pt x="12218" y="4362"/>
                  </a:cubicBezTo>
                  <a:cubicBezTo>
                    <a:pt x="11908" y="3886"/>
                    <a:pt x="11717" y="3362"/>
                    <a:pt x="11503" y="2862"/>
                  </a:cubicBezTo>
                  <a:cubicBezTo>
                    <a:pt x="10755" y="1299"/>
                    <a:pt x="9173" y="1"/>
                    <a:pt x="7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32788" y="4239865"/>
              <a:ext cx="249892" cy="534259"/>
            </a:xfrm>
            <a:custGeom>
              <a:avLst/>
              <a:gdLst/>
              <a:ahLst/>
              <a:cxnLst/>
              <a:rect l="l" t="t" r="r" b="b"/>
              <a:pathLst>
                <a:path w="8336" h="17822" extrusionOk="0">
                  <a:moveTo>
                    <a:pt x="3716" y="1"/>
                  </a:moveTo>
                  <a:cubicBezTo>
                    <a:pt x="3680" y="1"/>
                    <a:pt x="3644" y="18"/>
                    <a:pt x="3644" y="58"/>
                  </a:cubicBezTo>
                  <a:cubicBezTo>
                    <a:pt x="3668" y="629"/>
                    <a:pt x="3834" y="1201"/>
                    <a:pt x="3954" y="1749"/>
                  </a:cubicBezTo>
                  <a:cubicBezTo>
                    <a:pt x="4049" y="2320"/>
                    <a:pt x="4192" y="2892"/>
                    <a:pt x="4335" y="3463"/>
                  </a:cubicBezTo>
                  <a:cubicBezTo>
                    <a:pt x="4454" y="3987"/>
                    <a:pt x="4549" y="4511"/>
                    <a:pt x="4668" y="5035"/>
                  </a:cubicBezTo>
                  <a:lnTo>
                    <a:pt x="4525" y="5035"/>
                  </a:lnTo>
                  <a:cubicBezTo>
                    <a:pt x="4406" y="5011"/>
                    <a:pt x="4263" y="4987"/>
                    <a:pt x="4144" y="4963"/>
                  </a:cubicBezTo>
                  <a:cubicBezTo>
                    <a:pt x="3906" y="4892"/>
                    <a:pt x="3668" y="4773"/>
                    <a:pt x="3477" y="4630"/>
                  </a:cubicBezTo>
                  <a:cubicBezTo>
                    <a:pt x="3263" y="4463"/>
                    <a:pt x="3096" y="4273"/>
                    <a:pt x="2953" y="4035"/>
                  </a:cubicBezTo>
                  <a:cubicBezTo>
                    <a:pt x="2810" y="3797"/>
                    <a:pt x="2739" y="3511"/>
                    <a:pt x="2668" y="3249"/>
                  </a:cubicBezTo>
                  <a:cubicBezTo>
                    <a:pt x="2658" y="3211"/>
                    <a:pt x="2629" y="3196"/>
                    <a:pt x="2599" y="3196"/>
                  </a:cubicBezTo>
                  <a:cubicBezTo>
                    <a:pt x="2552" y="3196"/>
                    <a:pt x="2501" y="3230"/>
                    <a:pt x="2501" y="3273"/>
                  </a:cubicBezTo>
                  <a:cubicBezTo>
                    <a:pt x="2453" y="3868"/>
                    <a:pt x="2858" y="4487"/>
                    <a:pt x="3311" y="4844"/>
                  </a:cubicBezTo>
                  <a:cubicBezTo>
                    <a:pt x="3525" y="5011"/>
                    <a:pt x="3787" y="5130"/>
                    <a:pt x="4049" y="5225"/>
                  </a:cubicBezTo>
                  <a:cubicBezTo>
                    <a:pt x="4192" y="5249"/>
                    <a:pt x="4311" y="5297"/>
                    <a:pt x="4454" y="5297"/>
                  </a:cubicBezTo>
                  <a:cubicBezTo>
                    <a:pt x="4549" y="5321"/>
                    <a:pt x="4644" y="5321"/>
                    <a:pt x="4739" y="5321"/>
                  </a:cubicBezTo>
                  <a:cubicBezTo>
                    <a:pt x="4858" y="5845"/>
                    <a:pt x="4978" y="6369"/>
                    <a:pt x="5097" y="6916"/>
                  </a:cubicBezTo>
                  <a:cubicBezTo>
                    <a:pt x="5216" y="7535"/>
                    <a:pt x="5359" y="8155"/>
                    <a:pt x="5501" y="8774"/>
                  </a:cubicBezTo>
                  <a:cubicBezTo>
                    <a:pt x="4215" y="8726"/>
                    <a:pt x="2929" y="8202"/>
                    <a:pt x="2025" y="7297"/>
                  </a:cubicBezTo>
                  <a:cubicBezTo>
                    <a:pt x="977" y="6297"/>
                    <a:pt x="453" y="4797"/>
                    <a:pt x="429" y="3368"/>
                  </a:cubicBezTo>
                  <a:cubicBezTo>
                    <a:pt x="429" y="3314"/>
                    <a:pt x="384" y="3283"/>
                    <a:pt x="340" y="3283"/>
                  </a:cubicBezTo>
                  <a:cubicBezTo>
                    <a:pt x="306" y="3283"/>
                    <a:pt x="273" y="3302"/>
                    <a:pt x="262" y="3344"/>
                  </a:cubicBezTo>
                  <a:cubicBezTo>
                    <a:pt x="0" y="4892"/>
                    <a:pt x="572" y="6488"/>
                    <a:pt x="1691" y="7583"/>
                  </a:cubicBezTo>
                  <a:cubicBezTo>
                    <a:pt x="2656" y="8525"/>
                    <a:pt x="3979" y="9066"/>
                    <a:pt x="5324" y="9066"/>
                  </a:cubicBezTo>
                  <a:cubicBezTo>
                    <a:pt x="5407" y="9066"/>
                    <a:pt x="5490" y="9064"/>
                    <a:pt x="5573" y="9060"/>
                  </a:cubicBezTo>
                  <a:cubicBezTo>
                    <a:pt x="5906" y="10631"/>
                    <a:pt x="6264" y="12227"/>
                    <a:pt x="6621" y="13822"/>
                  </a:cubicBezTo>
                  <a:cubicBezTo>
                    <a:pt x="6787" y="14442"/>
                    <a:pt x="6930" y="15085"/>
                    <a:pt x="7073" y="15728"/>
                  </a:cubicBezTo>
                  <a:cubicBezTo>
                    <a:pt x="7216" y="16394"/>
                    <a:pt x="7335" y="17085"/>
                    <a:pt x="7549" y="17728"/>
                  </a:cubicBezTo>
                  <a:cubicBezTo>
                    <a:pt x="7571" y="17791"/>
                    <a:pt x="7629" y="17822"/>
                    <a:pt x="7685" y="17822"/>
                  </a:cubicBezTo>
                  <a:cubicBezTo>
                    <a:pt x="7757" y="17822"/>
                    <a:pt x="7825" y="17773"/>
                    <a:pt x="7811" y="17680"/>
                  </a:cubicBezTo>
                  <a:cubicBezTo>
                    <a:pt x="7740" y="17109"/>
                    <a:pt x="7597" y="16561"/>
                    <a:pt x="7478" y="15990"/>
                  </a:cubicBezTo>
                  <a:cubicBezTo>
                    <a:pt x="7359" y="15418"/>
                    <a:pt x="7216" y="14870"/>
                    <a:pt x="7097" y="14299"/>
                  </a:cubicBezTo>
                  <a:cubicBezTo>
                    <a:pt x="6835" y="13132"/>
                    <a:pt x="6573" y="11989"/>
                    <a:pt x="6311" y="10846"/>
                  </a:cubicBezTo>
                  <a:cubicBezTo>
                    <a:pt x="6240" y="10512"/>
                    <a:pt x="6168" y="10155"/>
                    <a:pt x="6097" y="9822"/>
                  </a:cubicBezTo>
                  <a:cubicBezTo>
                    <a:pt x="6311" y="9822"/>
                    <a:pt x="6549" y="9631"/>
                    <a:pt x="6692" y="9512"/>
                  </a:cubicBezTo>
                  <a:cubicBezTo>
                    <a:pt x="6954" y="9298"/>
                    <a:pt x="7145" y="9036"/>
                    <a:pt x="7311" y="8750"/>
                  </a:cubicBezTo>
                  <a:cubicBezTo>
                    <a:pt x="7669" y="8107"/>
                    <a:pt x="7859" y="7369"/>
                    <a:pt x="8002" y="6630"/>
                  </a:cubicBezTo>
                  <a:cubicBezTo>
                    <a:pt x="8288" y="5083"/>
                    <a:pt x="8335" y="3273"/>
                    <a:pt x="7788" y="1772"/>
                  </a:cubicBezTo>
                  <a:cubicBezTo>
                    <a:pt x="7777" y="1739"/>
                    <a:pt x="7745" y="1721"/>
                    <a:pt x="7714" y="1721"/>
                  </a:cubicBezTo>
                  <a:cubicBezTo>
                    <a:pt x="7679" y="1721"/>
                    <a:pt x="7645" y="1745"/>
                    <a:pt x="7645" y="1796"/>
                  </a:cubicBezTo>
                  <a:cubicBezTo>
                    <a:pt x="7692" y="2534"/>
                    <a:pt x="7764" y="3296"/>
                    <a:pt x="7788" y="4035"/>
                  </a:cubicBezTo>
                  <a:cubicBezTo>
                    <a:pt x="7788" y="4821"/>
                    <a:pt x="7740" y="5583"/>
                    <a:pt x="7621" y="6345"/>
                  </a:cubicBezTo>
                  <a:cubicBezTo>
                    <a:pt x="7526" y="7012"/>
                    <a:pt x="7383" y="7726"/>
                    <a:pt x="7073" y="8345"/>
                  </a:cubicBezTo>
                  <a:cubicBezTo>
                    <a:pt x="6930" y="8631"/>
                    <a:pt x="6764" y="8917"/>
                    <a:pt x="6525" y="9155"/>
                  </a:cubicBezTo>
                  <a:cubicBezTo>
                    <a:pt x="6383" y="9274"/>
                    <a:pt x="6168" y="9369"/>
                    <a:pt x="6025" y="9512"/>
                  </a:cubicBezTo>
                  <a:cubicBezTo>
                    <a:pt x="5597" y="7655"/>
                    <a:pt x="5168" y="5797"/>
                    <a:pt x="4739" y="3939"/>
                  </a:cubicBezTo>
                  <a:cubicBezTo>
                    <a:pt x="4596" y="3320"/>
                    <a:pt x="4477" y="2677"/>
                    <a:pt x="4335" y="2034"/>
                  </a:cubicBezTo>
                  <a:cubicBezTo>
                    <a:pt x="4239" y="1701"/>
                    <a:pt x="4144" y="1368"/>
                    <a:pt x="4073" y="1034"/>
                  </a:cubicBezTo>
                  <a:cubicBezTo>
                    <a:pt x="3977" y="701"/>
                    <a:pt x="3930" y="367"/>
                    <a:pt x="3787" y="34"/>
                  </a:cubicBezTo>
                  <a:cubicBezTo>
                    <a:pt x="3776" y="13"/>
                    <a:pt x="3746" y="1"/>
                    <a:pt x="37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2"/>
          <p:cNvGrpSpPr/>
          <p:nvPr/>
        </p:nvGrpSpPr>
        <p:grpSpPr>
          <a:xfrm>
            <a:off x="814555" y="4632427"/>
            <a:ext cx="764121" cy="480041"/>
            <a:chOff x="531312" y="4496299"/>
            <a:chExt cx="976637" cy="613549"/>
          </a:xfrm>
        </p:grpSpPr>
        <p:sp>
          <p:nvSpPr>
            <p:cNvPr id="33" name="Google Shape;33;p2"/>
            <p:cNvSpPr/>
            <p:nvPr/>
          </p:nvSpPr>
          <p:spPr>
            <a:xfrm>
              <a:off x="531312" y="4496299"/>
              <a:ext cx="976637" cy="613549"/>
            </a:xfrm>
            <a:custGeom>
              <a:avLst/>
              <a:gdLst/>
              <a:ahLst/>
              <a:cxnLst/>
              <a:rect l="l" t="t" r="r" b="b"/>
              <a:pathLst>
                <a:path w="32579" h="20467" extrusionOk="0">
                  <a:moveTo>
                    <a:pt x="10318" y="1"/>
                  </a:moveTo>
                  <a:cubicBezTo>
                    <a:pt x="9455" y="1"/>
                    <a:pt x="8586" y="185"/>
                    <a:pt x="7812" y="507"/>
                  </a:cubicBezTo>
                  <a:cubicBezTo>
                    <a:pt x="6407" y="1126"/>
                    <a:pt x="4978" y="2198"/>
                    <a:pt x="4764" y="3793"/>
                  </a:cubicBezTo>
                  <a:cubicBezTo>
                    <a:pt x="4549" y="5412"/>
                    <a:pt x="5335" y="7151"/>
                    <a:pt x="6264" y="8437"/>
                  </a:cubicBezTo>
                  <a:cubicBezTo>
                    <a:pt x="6764" y="9151"/>
                    <a:pt x="7359" y="9770"/>
                    <a:pt x="8002" y="10294"/>
                  </a:cubicBezTo>
                  <a:cubicBezTo>
                    <a:pt x="7383" y="10437"/>
                    <a:pt x="6764" y="10771"/>
                    <a:pt x="6311" y="11247"/>
                  </a:cubicBezTo>
                  <a:cubicBezTo>
                    <a:pt x="5859" y="11699"/>
                    <a:pt x="5573" y="12295"/>
                    <a:pt x="5454" y="12914"/>
                  </a:cubicBezTo>
                  <a:cubicBezTo>
                    <a:pt x="5216" y="12795"/>
                    <a:pt x="4954" y="12700"/>
                    <a:pt x="4692" y="12628"/>
                  </a:cubicBezTo>
                  <a:cubicBezTo>
                    <a:pt x="4337" y="12548"/>
                    <a:pt x="3961" y="12489"/>
                    <a:pt x="3585" y="12489"/>
                  </a:cubicBezTo>
                  <a:cubicBezTo>
                    <a:pt x="3405" y="12489"/>
                    <a:pt x="3226" y="12502"/>
                    <a:pt x="3049" y="12533"/>
                  </a:cubicBezTo>
                  <a:cubicBezTo>
                    <a:pt x="2525" y="12628"/>
                    <a:pt x="2144" y="12819"/>
                    <a:pt x="1691" y="13081"/>
                  </a:cubicBezTo>
                  <a:cubicBezTo>
                    <a:pt x="739" y="13676"/>
                    <a:pt x="215" y="14533"/>
                    <a:pt x="120" y="15629"/>
                  </a:cubicBezTo>
                  <a:cubicBezTo>
                    <a:pt x="1" y="16772"/>
                    <a:pt x="501" y="17820"/>
                    <a:pt x="1310" y="18582"/>
                  </a:cubicBezTo>
                  <a:cubicBezTo>
                    <a:pt x="2001" y="19272"/>
                    <a:pt x="2858" y="19725"/>
                    <a:pt x="3763" y="20034"/>
                  </a:cubicBezTo>
                  <a:cubicBezTo>
                    <a:pt x="4362" y="20361"/>
                    <a:pt x="5044" y="20467"/>
                    <a:pt x="5757" y="20467"/>
                  </a:cubicBezTo>
                  <a:cubicBezTo>
                    <a:pt x="5979" y="20467"/>
                    <a:pt x="6204" y="20456"/>
                    <a:pt x="6431" y="20439"/>
                  </a:cubicBezTo>
                  <a:cubicBezTo>
                    <a:pt x="8312" y="20296"/>
                    <a:pt x="10193" y="20011"/>
                    <a:pt x="12051" y="19701"/>
                  </a:cubicBezTo>
                  <a:cubicBezTo>
                    <a:pt x="16004" y="19082"/>
                    <a:pt x="19957" y="18510"/>
                    <a:pt x="23910" y="17820"/>
                  </a:cubicBezTo>
                  <a:cubicBezTo>
                    <a:pt x="25577" y="17534"/>
                    <a:pt x="27387" y="17391"/>
                    <a:pt x="28983" y="16772"/>
                  </a:cubicBezTo>
                  <a:cubicBezTo>
                    <a:pt x="30436" y="16200"/>
                    <a:pt x="31436" y="15105"/>
                    <a:pt x="31817" y="13581"/>
                  </a:cubicBezTo>
                  <a:cubicBezTo>
                    <a:pt x="32579" y="10509"/>
                    <a:pt x="31436" y="6841"/>
                    <a:pt x="28792" y="5031"/>
                  </a:cubicBezTo>
                  <a:cubicBezTo>
                    <a:pt x="27769" y="4338"/>
                    <a:pt x="26544" y="3922"/>
                    <a:pt x="25319" y="3922"/>
                  </a:cubicBezTo>
                  <a:cubicBezTo>
                    <a:pt x="24862" y="3922"/>
                    <a:pt x="24405" y="3980"/>
                    <a:pt x="23958" y="4103"/>
                  </a:cubicBezTo>
                  <a:cubicBezTo>
                    <a:pt x="23172" y="4317"/>
                    <a:pt x="22505" y="4674"/>
                    <a:pt x="21934" y="5174"/>
                  </a:cubicBezTo>
                  <a:cubicBezTo>
                    <a:pt x="21910" y="4817"/>
                    <a:pt x="21862" y="4460"/>
                    <a:pt x="21767" y="4126"/>
                  </a:cubicBezTo>
                  <a:cubicBezTo>
                    <a:pt x="21434" y="2888"/>
                    <a:pt x="20576" y="2055"/>
                    <a:pt x="19433" y="1531"/>
                  </a:cubicBezTo>
                  <a:cubicBezTo>
                    <a:pt x="18861" y="1257"/>
                    <a:pt x="18269" y="1113"/>
                    <a:pt x="17674" y="1113"/>
                  </a:cubicBezTo>
                  <a:cubicBezTo>
                    <a:pt x="17131" y="1113"/>
                    <a:pt x="16586" y="1233"/>
                    <a:pt x="16052" y="1483"/>
                  </a:cubicBezTo>
                  <a:cubicBezTo>
                    <a:pt x="15456" y="1745"/>
                    <a:pt x="14956" y="2126"/>
                    <a:pt x="14527" y="2579"/>
                  </a:cubicBezTo>
                  <a:cubicBezTo>
                    <a:pt x="14194" y="1745"/>
                    <a:pt x="13551" y="1007"/>
                    <a:pt x="12789" y="602"/>
                  </a:cubicBezTo>
                  <a:cubicBezTo>
                    <a:pt x="12039" y="185"/>
                    <a:pt x="11182" y="1"/>
                    <a:pt x="10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10672" y="4646936"/>
              <a:ext cx="283617" cy="373430"/>
            </a:xfrm>
            <a:custGeom>
              <a:avLst/>
              <a:gdLst/>
              <a:ahLst/>
              <a:cxnLst/>
              <a:rect l="l" t="t" r="r" b="b"/>
              <a:pathLst>
                <a:path w="9461" h="12457" extrusionOk="0">
                  <a:moveTo>
                    <a:pt x="1034" y="0"/>
                  </a:moveTo>
                  <a:cubicBezTo>
                    <a:pt x="959" y="0"/>
                    <a:pt x="897" y="76"/>
                    <a:pt x="946" y="173"/>
                  </a:cubicBezTo>
                  <a:cubicBezTo>
                    <a:pt x="1898" y="2412"/>
                    <a:pt x="3280" y="4531"/>
                    <a:pt x="4661" y="6555"/>
                  </a:cubicBezTo>
                  <a:cubicBezTo>
                    <a:pt x="4970" y="7032"/>
                    <a:pt x="5304" y="7484"/>
                    <a:pt x="5637" y="7960"/>
                  </a:cubicBezTo>
                  <a:cubicBezTo>
                    <a:pt x="5167" y="7991"/>
                    <a:pt x="4695" y="8006"/>
                    <a:pt x="4222" y="8006"/>
                  </a:cubicBezTo>
                  <a:cubicBezTo>
                    <a:pt x="2853" y="8006"/>
                    <a:pt x="1482" y="7881"/>
                    <a:pt x="136" y="7651"/>
                  </a:cubicBezTo>
                  <a:cubicBezTo>
                    <a:pt x="129" y="7649"/>
                    <a:pt x="122" y="7648"/>
                    <a:pt x="115" y="7648"/>
                  </a:cubicBezTo>
                  <a:cubicBezTo>
                    <a:pt x="34" y="7648"/>
                    <a:pt x="0" y="7772"/>
                    <a:pt x="88" y="7794"/>
                  </a:cubicBezTo>
                  <a:cubicBezTo>
                    <a:pt x="1598" y="8278"/>
                    <a:pt x="3137" y="8515"/>
                    <a:pt x="4694" y="8515"/>
                  </a:cubicBezTo>
                  <a:cubicBezTo>
                    <a:pt x="5126" y="8515"/>
                    <a:pt x="5560" y="8497"/>
                    <a:pt x="5994" y="8461"/>
                  </a:cubicBezTo>
                  <a:cubicBezTo>
                    <a:pt x="6971" y="9794"/>
                    <a:pt x="7971" y="11104"/>
                    <a:pt x="8995" y="12390"/>
                  </a:cubicBezTo>
                  <a:cubicBezTo>
                    <a:pt x="9030" y="12437"/>
                    <a:pt x="9078" y="12456"/>
                    <a:pt x="9128" y="12456"/>
                  </a:cubicBezTo>
                  <a:cubicBezTo>
                    <a:pt x="9283" y="12456"/>
                    <a:pt x="9460" y="12272"/>
                    <a:pt x="9352" y="12128"/>
                  </a:cubicBezTo>
                  <a:cubicBezTo>
                    <a:pt x="7876" y="10175"/>
                    <a:pt x="6518" y="8175"/>
                    <a:pt x="5161" y="6151"/>
                  </a:cubicBezTo>
                  <a:cubicBezTo>
                    <a:pt x="3827" y="4126"/>
                    <a:pt x="2589" y="2007"/>
                    <a:pt x="1136" y="54"/>
                  </a:cubicBezTo>
                  <a:cubicBezTo>
                    <a:pt x="1106" y="16"/>
                    <a:pt x="1069" y="0"/>
                    <a:pt x="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089583" y="4662284"/>
              <a:ext cx="64991" cy="338116"/>
            </a:xfrm>
            <a:custGeom>
              <a:avLst/>
              <a:gdLst/>
              <a:ahLst/>
              <a:cxnLst/>
              <a:rect l="l" t="t" r="r" b="b"/>
              <a:pathLst>
                <a:path w="2168" h="11279" extrusionOk="0">
                  <a:moveTo>
                    <a:pt x="115" y="1"/>
                  </a:moveTo>
                  <a:cubicBezTo>
                    <a:pt x="62" y="1"/>
                    <a:pt x="1" y="32"/>
                    <a:pt x="1" y="90"/>
                  </a:cubicBezTo>
                  <a:cubicBezTo>
                    <a:pt x="191" y="1971"/>
                    <a:pt x="715" y="3805"/>
                    <a:pt x="1001" y="5662"/>
                  </a:cubicBezTo>
                  <a:cubicBezTo>
                    <a:pt x="1144" y="6639"/>
                    <a:pt x="1287" y="7639"/>
                    <a:pt x="1406" y="8615"/>
                  </a:cubicBezTo>
                  <a:cubicBezTo>
                    <a:pt x="1453" y="9092"/>
                    <a:pt x="1525" y="9568"/>
                    <a:pt x="1596" y="10020"/>
                  </a:cubicBezTo>
                  <a:cubicBezTo>
                    <a:pt x="1644" y="10449"/>
                    <a:pt x="1668" y="10830"/>
                    <a:pt x="1834" y="11235"/>
                  </a:cubicBezTo>
                  <a:cubicBezTo>
                    <a:pt x="1854" y="11265"/>
                    <a:pt x="1887" y="11278"/>
                    <a:pt x="1919" y="11278"/>
                  </a:cubicBezTo>
                  <a:cubicBezTo>
                    <a:pt x="1965" y="11278"/>
                    <a:pt x="2011" y="11253"/>
                    <a:pt x="2025" y="11211"/>
                  </a:cubicBezTo>
                  <a:cubicBezTo>
                    <a:pt x="2168" y="10759"/>
                    <a:pt x="2120" y="10306"/>
                    <a:pt x="2096" y="9854"/>
                  </a:cubicBezTo>
                  <a:cubicBezTo>
                    <a:pt x="2072" y="9330"/>
                    <a:pt x="2049" y="8830"/>
                    <a:pt x="1977" y="8330"/>
                  </a:cubicBezTo>
                  <a:cubicBezTo>
                    <a:pt x="1882" y="7425"/>
                    <a:pt x="1763" y="6496"/>
                    <a:pt x="1620" y="5591"/>
                  </a:cubicBezTo>
                  <a:cubicBezTo>
                    <a:pt x="1287" y="3733"/>
                    <a:pt x="977" y="1781"/>
                    <a:pt x="191" y="42"/>
                  </a:cubicBezTo>
                  <a:cubicBezTo>
                    <a:pt x="182" y="14"/>
                    <a:pt x="150" y="1"/>
                    <a:pt x="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233085" y="4741695"/>
              <a:ext cx="86605" cy="254299"/>
            </a:xfrm>
            <a:custGeom>
              <a:avLst/>
              <a:gdLst/>
              <a:ahLst/>
              <a:cxnLst/>
              <a:rect l="l" t="t" r="r" b="b"/>
              <a:pathLst>
                <a:path w="2889" h="8483" extrusionOk="0">
                  <a:moveTo>
                    <a:pt x="2747" y="0"/>
                  </a:moveTo>
                  <a:cubicBezTo>
                    <a:pt x="2709" y="0"/>
                    <a:pt x="2669" y="19"/>
                    <a:pt x="2644" y="60"/>
                  </a:cubicBezTo>
                  <a:cubicBezTo>
                    <a:pt x="1953" y="1418"/>
                    <a:pt x="1453" y="2870"/>
                    <a:pt x="977" y="4323"/>
                  </a:cubicBezTo>
                  <a:cubicBezTo>
                    <a:pt x="762" y="5061"/>
                    <a:pt x="548" y="5800"/>
                    <a:pt x="358" y="6538"/>
                  </a:cubicBezTo>
                  <a:cubicBezTo>
                    <a:pt x="286" y="6919"/>
                    <a:pt x="191" y="7300"/>
                    <a:pt x="119" y="7681"/>
                  </a:cubicBezTo>
                  <a:cubicBezTo>
                    <a:pt x="48" y="7943"/>
                    <a:pt x="0" y="8205"/>
                    <a:pt x="191" y="8443"/>
                  </a:cubicBezTo>
                  <a:cubicBezTo>
                    <a:pt x="205" y="8471"/>
                    <a:pt x="235" y="8482"/>
                    <a:pt x="267" y="8482"/>
                  </a:cubicBezTo>
                  <a:cubicBezTo>
                    <a:pt x="290" y="8482"/>
                    <a:pt x="314" y="8477"/>
                    <a:pt x="334" y="8467"/>
                  </a:cubicBezTo>
                  <a:cubicBezTo>
                    <a:pt x="619" y="8300"/>
                    <a:pt x="643" y="7967"/>
                    <a:pt x="691" y="7681"/>
                  </a:cubicBezTo>
                  <a:cubicBezTo>
                    <a:pt x="762" y="7324"/>
                    <a:pt x="858" y="6967"/>
                    <a:pt x="929" y="6633"/>
                  </a:cubicBezTo>
                  <a:cubicBezTo>
                    <a:pt x="1120" y="5895"/>
                    <a:pt x="1286" y="5180"/>
                    <a:pt x="1501" y="4466"/>
                  </a:cubicBezTo>
                  <a:cubicBezTo>
                    <a:pt x="1905" y="3013"/>
                    <a:pt x="2406" y="1584"/>
                    <a:pt x="2858" y="156"/>
                  </a:cubicBezTo>
                  <a:cubicBezTo>
                    <a:pt x="2889" y="63"/>
                    <a:pt x="2820" y="0"/>
                    <a:pt x="2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94779" y="4949379"/>
              <a:ext cx="225641" cy="111876"/>
            </a:xfrm>
            <a:custGeom>
              <a:avLst/>
              <a:gdLst/>
              <a:ahLst/>
              <a:cxnLst/>
              <a:rect l="l" t="t" r="r" b="b"/>
              <a:pathLst>
                <a:path w="7527" h="3732" extrusionOk="0">
                  <a:moveTo>
                    <a:pt x="220" y="0"/>
                  </a:moveTo>
                  <a:cubicBezTo>
                    <a:pt x="87" y="0"/>
                    <a:pt x="0" y="171"/>
                    <a:pt x="144" y="253"/>
                  </a:cubicBezTo>
                  <a:cubicBezTo>
                    <a:pt x="1359" y="920"/>
                    <a:pt x="2597" y="1539"/>
                    <a:pt x="3835" y="2158"/>
                  </a:cubicBezTo>
                  <a:cubicBezTo>
                    <a:pt x="4454" y="2444"/>
                    <a:pt x="5074" y="2753"/>
                    <a:pt x="5693" y="3039"/>
                  </a:cubicBezTo>
                  <a:cubicBezTo>
                    <a:pt x="5979" y="3182"/>
                    <a:pt x="6288" y="3349"/>
                    <a:pt x="6574" y="3492"/>
                  </a:cubicBezTo>
                  <a:cubicBezTo>
                    <a:pt x="6786" y="3588"/>
                    <a:pt x="6999" y="3732"/>
                    <a:pt x="7224" y="3732"/>
                  </a:cubicBezTo>
                  <a:cubicBezTo>
                    <a:pt x="7276" y="3732"/>
                    <a:pt x="7330" y="3724"/>
                    <a:pt x="7384" y="3706"/>
                  </a:cubicBezTo>
                  <a:cubicBezTo>
                    <a:pt x="7455" y="3682"/>
                    <a:pt x="7527" y="3587"/>
                    <a:pt x="7503" y="3515"/>
                  </a:cubicBezTo>
                  <a:cubicBezTo>
                    <a:pt x="7384" y="3230"/>
                    <a:pt x="7122" y="3134"/>
                    <a:pt x="6860" y="3015"/>
                  </a:cubicBezTo>
                  <a:cubicBezTo>
                    <a:pt x="6550" y="2872"/>
                    <a:pt x="6264" y="2730"/>
                    <a:pt x="5955" y="2587"/>
                  </a:cubicBezTo>
                  <a:lnTo>
                    <a:pt x="4097" y="1729"/>
                  </a:lnTo>
                  <a:cubicBezTo>
                    <a:pt x="2835" y="1134"/>
                    <a:pt x="1549" y="562"/>
                    <a:pt x="287" y="15"/>
                  </a:cubicBezTo>
                  <a:cubicBezTo>
                    <a:pt x="264" y="5"/>
                    <a:pt x="241" y="0"/>
                    <a:pt x="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2"/>
          <p:cNvGrpSpPr/>
          <p:nvPr/>
        </p:nvGrpSpPr>
        <p:grpSpPr>
          <a:xfrm>
            <a:off x="1623397" y="4638265"/>
            <a:ext cx="764110" cy="505144"/>
            <a:chOff x="1556584" y="4594166"/>
            <a:chExt cx="831006" cy="549368"/>
          </a:xfrm>
        </p:grpSpPr>
        <p:sp>
          <p:nvSpPr>
            <p:cNvPr id="39" name="Google Shape;39;p2"/>
            <p:cNvSpPr/>
            <p:nvPr/>
          </p:nvSpPr>
          <p:spPr>
            <a:xfrm>
              <a:off x="1556584" y="4594166"/>
              <a:ext cx="831006" cy="549368"/>
            </a:xfrm>
            <a:custGeom>
              <a:avLst/>
              <a:gdLst/>
              <a:ahLst/>
              <a:cxnLst/>
              <a:rect l="l" t="t" r="r" b="b"/>
              <a:pathLst>
                <a:path w="27721" h="18326" extrusionOk="0">
                  <a:moveTo>
                    <a:pt x="12719" y="1"/>
                  </a:moveTo>
                  <a:cubicBezTo>
                    <a:pt x="11479" y="1"/>
                    <a:pt x="10250" y="454"/>
                    <a:pt x="9359" y="1323"/>
                  </a:cubicBezTo>
                  <a:cubicBezTo>
                    <a:pt x="8431" y="2228"/>
                    <a:pt x="7978" y="3562"/>
                    <a:pt x="8526" y="4800"/>
                  </a:cubicBezTo>
                  <a:cubicBezTo>
                    <a:pt x="9050" y="5991"/>
                    <a:pt x="10121" y="6681"/>
                    <a:pt x="11288" y="7205"/>
                  </a:cubicBezTo>
                  <a:cubicBezTo>
                    <a:pt x="10788" y="7300"/>
                    <a:pt x="10312" y="7562"/>
                    <a:pt x="9955" y="7920"/>
                  </a:cubicBezTo>
                  <a:cubicBezTo>
                    <a:pt x="9574" y="8324"/>
                    <a:pt x="9359" y="8801"/>
                    <a:pt x="9288" y="9325"/>
                  </a:cubicBezTo>
                  <a:cubicBezTo>
                    <a:pt x="8758" y="8378"/>
                    <a:pt x="7851" y="7522"/>
                    <a:pt x="6820" y="7522"/>
                  </a:cubicBezTo>
                  <a:cubicBezTo>
                    <a:pt x="6554" y="7522"/>
                    <a:pt x="6280" y="7578"/>
                    <a:pt x="6001" y="7705"/>
                  </a:cubicBezTo>
                  <a:cubicBezTo>
                    <a:pt x="5335" y="7991"/>
                    <a:pt x="4858" y="8658"/>
                    <a:pt x="4811" y="9396"/>
                  </a:cubicBezTo>
                  <a:cubicBezTo>
                    <a:pt x="4811" y="9682"/>
                    <a:pt x="4858" y="9991"/>
                    <a:pt x="4977" y="10253"/>
                  </a:cubicBezTo>
                  <a:cubicBezTo>
                    <a:pt x="4521" y="10080"/>
                    <a:pt x="4054" y="9980"/>
                    <a:pt x="3584" y="9980"/>
                  </a:cubicBezTo>
                  <a:cubicBezTo>
                    <a:pt x="3342" y="9980"/>
                    <a:pt x="3100" y="10006"/>
                    <a:pt x="2858" y="10063"/>
                  </a:cubicBezTo>
                  <a:cubicBezTo>
                    <a:pt x="1810" y="10253"/>
                    <a:pt x="1024" y="11039"/>
                    <a:pt x="715" y="12040"/>
                  </a:cubicBezTo>
                  <a:cubicBezTo>
                    <a:pt x="0" y="14302"/>
                    <a:pt x="1667" y="16326"/>
                    <a:pt x="3668" y="17207"/>
                  </a:cubicBezTo>
                  <a:cubicBezTo>
                    <a:pt x="4454" y="17541"/>
                    <a:pt x="5263" y="17731"/>
                    <a:pt x="6097" y="17826"/>
                  </a:cubicBezTo>
                  <a:cubicBezTo>
                    <a:pt x="6359" y="17898"/>
                    <a:pt x="6621" y="17969"/>
                    <a:pt x="6883" y="18041"/>
                  </a:cubicBezTo>
                  <a:cubicBezTo>
                    <a:pt x="7814" y="18227"/>
                    <a:pt x="8760" y="18326"/>
                    <a:pt x="9698" y="18326"/>
                  </a:cubicBezTo>
                  <a:cubicBezTo>
                    <a:pt x="9959" y="18326"/>
                    <a:pt x="10219" y="18318"/>
                    <a:pt x="10479" y="18303"/>
                  </a:cubicBezTo>
                  <a:cubicBezTo>
                    <a:pt x="13098" y="18136"/>
                    <a:pt x="15575" y="17303"/>
                    <a:pt x="17980" y="16278"/>
                  </a:cubicBezTo>
                  <a:cubicBezTo>
                    <a:pt x="19195" y="15731"/>
                    <a:pt x="20409" y="15159"/>
                    <a:pt x="21600" y="14540"/>
                  </a:cubicBezTo>
                  <a:cubicBezTo>
                    <a:pt x="22743" y="13945"/>
                    <a:pt x="23886" y="13349"/>
                    <a:pt x="24958" y="12659"/>
                  </a:cubicBezTo>
                  <a:cubicBezTo>
                    <a:pt x="25815" y="12087"/>
                    <a:pt x="26649" y="11420"/>
                    <a:pt x="27149" y="10492"/>
                  </a:cubicBezTo>
                  <a:cubicBezTo>
                    <a:pt x="27625" y="9610"/>
                    <a:pt x="27720" y="8586"/>
                    <a:pt x="27315" y="7634"/>
                  </a:cubicBezTo>
                  <a:cubicBezTo>
                    <a:pt x="26887" y="6610"/>
                    <a:pt x="25982" y="5824"/>
                    <a:pt x="24863" y="5681"/>
                  </a:cubicBezTo>
                  <a:cubicBezTo>
                    <a:pt x="24699" y="5655"/>
                    <a:pt x="24535" y="5643"/>
                    <a:pt x="24370" y="5643"/>
                  </a:cubicBezTo>
                  <a:cubicBezTo>
                    <a:pt x="23621" y="5643"/>
                    <a:pt x="22872" y="5903"/>
                    <a:pt x="22267" y="6372"/>
                  </a:cubicBezTo>
                  <a:cubicBezTo>
                    <a:pt x="22267" y="5252"/>
                    <a:pt x="21624" y="4157"/>
                    <a:pt x="20528" y="3800"/>
                  </a:cubicBezTo>
                  <a:cubicBezTo>
                    <a:pt x="20301" y="3724"/>
                    <a:pt x="20065" y="3688"/>
                    <a:pt x="19829" y="3688"/>
                  </a:cubicBezTo>
                  <a:cubicBezTo>
                    <a:pt x="19102" y="3688"/>
                    <a:pt x="18376" y="4028"/>
                    <a:pt x="17909" y="4586"/>
                  </a:cubicBezTo>
                  <a:cubicBezTo>
                    <a:pt x="17790" y="3538"/>
                    <a:pt x="17337" y="2538"/>
                    <a:pt x="16670" y="1728"/>
                  </a:cubicBezTo>
                  <a:cubicBezTo>
                    <a:pt x="15742" y="680"/>
                    <a:pt x="14456" y="85"/>
                    <a:pt x="13074" y="13"/>
                  </a:cubicBezTo>
                  <a:cubicBezTo>
                    <a:pt x="12956" y="5"/>
                    <a:pt x="12837" y="1"/>
                    <a:pt x="12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644444" y="4687011"/>
              <a:ext cx="600269" cy="429608"/>
            </a:xfrm>
            <a:custGeom>
              <a:avLst/>
              <a:gdLst/>
              <a:ahLst/>
              <a:cxnLst/>
              <a:rect l="l" t="t" r="r" b="b"/>
              <a:pathLst>
                <a:path w="20024" h="14331" extrusionOk="0">
                  <a:moveTo>
                    <a:pt x="19952" y="4376"/>
                  </a:moveTo>
                  <a:cubicBezTo>
                    <a:pt x="19917" y="4376"/>
                    <a:pt x="19881" y="4400"/>
                    <a:pt x="19881" y="4448"/>
                  </a:cubicBezTo>
                  <a:cubicBezTo>
                    <a:pt x="19738" y="5686"/>
                    <a:pt x="19595" y="6948"/>
                    <a:pt x="19476" y="8210"/>
                  </a:cubicBezTo>
                  <a:cubicBezTo>
                    <a:pt x="19428" y="8806"/>
                    <a:pt x="19357" y="9425"/>
                    <a:pt x="19333" y="10044"/>
                  </a:cubicBezTo>
                  <a:cubicBezTo>
                    <a:pt x="19309" y="10306"/>
                    <a:pt x="19285" y="10592"/>
                    <a:pt x="19262" y="10854"/>
                  </a:cubicBezTo>
                  <a:cubicBezTo>
                    <a:pt x="19357" y="10806"/>
                    <a:pt x="19476" y="10735"/>
                    <a:pt x="19595" y="10687"/>
                  </a:cubicBezTo>
                  <a:cubicBezTo>
                    <a:pt x="19595" y="10496"/>
                    <a:pt x="19595" y="10330"/>
                    <a:pt x="19619" y="10163"/>
                  </a:cubicBezTo>
                  <a:cubicBezTo>
                    <a:pt x="19643" y="9520"/>
                    <a:pt x="19690" y="8901"/>
                    <a:pt x="19714" y="8258"/>
                  </a:cubicBezTo>
                  <a:cubicBezTo>
                    <a:pt x="19809" y="6972"/>
                    <a:pt x="19905" y="5710"/>
                    <a:pt x="20024" y="4448"/>
                  </a:cubicBezTo>
                  <a:cubicBezTo>
                    <a:pt x="20024" y="4400"/>
                    <a:pt x="19988" y="4376"/>
                    <a:pt x="19952" y="4376"/>
                  </a:cubicBezTo>
                  <a:close/>
                  <a:moveTo>
                    <a:pt x="15975" y="3084"/>
                  </a:moveTo>
                  <a:cubicBezTo>
                    <a:pt x="15951" y="3084"/>
                    <a:pt x="15928" y="3102"/>
                    <a:pt x="15928" y="3138"/>
                  </a:cubicBezTo>
                  <a:cubicBezTo>
                    <a:pt x="15975" y="4781"/>
                    <a:pt x="16070" y="6400"/>
                    <a:pt x="16213" y="8044"/>
                  </a:cubicBezTo>
                  <a:cubicBezTo>
                    <a:pt x="16285" y="8853"/>
                    <a:pt x="16380" y="9663"/>
                    <a:pt x="16475" y="10473"/>
                  </a:cubicBezTo>
                  <a:cubicBezTo>
                    <a:pt x="16523" y="10878"/>
                    <a:pt x="16571" y="11259"/>
                    <a:pt x="16618" y="11640"/>
                  </a:cubicBezTo>
                  <a:cubicBezTo>
                    <a:pt x="16642" y="11806"/>
                    <a:pt x="16666" y="11973"/>
                    <a:pt x="16690" y="12140"/>
                  </a:cubicBezTo>
                  <a:cubicBezTo>
                    <a:pt x="16785" y="12092"/>
                    <a:pt x="16880" y="12044"/>
                    <a:pt x="16999" y="11997"/>
                  </a:cubicBezTo>
                  <a:cubicBezTo>
                    <a:pt x="16975" y="11854"/>
                    <a:pt x="16952" y="11711"/>
                    <a:pt x="16928" y="11592"/>
                  </a:cubicBezTo>
                  <a:cubicBezTo>
                    <a:pt x="16880" y="11187"/>
                    <a:pt x="16833" y="10782"/>
                    <a:pt x="16785" y="10377"/>
                  </a:cubicBezTo>
                  <a:cubicBezTo>
                    <a:pt x="16690" y="9568"/>
                    <a:pt x="16594" y="8782"/>
                    <a:pt x="16523" y="7972"/>
                  </a:cubicBezTo>
                  <a:cubicBezTo>
                    <a:pt x="16332" y="6377"/>
                    <a:pt x="16166" y="4757"/>
                    <a:pt x="16023" y="3138"/>
                  </a:cubicBezTo>
                  <a:cubicBezTo>
                    <a:pt x="16023" y="3102"/>
                    <a:pt x="15999" y="3084"/>
                    <a:pt x="15975" y="3084"/>
                  </a:cubicBezTo>
                  <a:close/>
                  <a:moveTo>
                    <a:pt x="10979" y="0"/>
                  </a:moveTo>
                  <a:cubicBezTo>
                    <a:pt x="10935" y="0"/>
                    <a:pt x="10888" y="32"/>
                    <a:pt x="10903" y="90"/>
                  </a:cubicBezTo>
                  <a:cubicBezTo>
                    <a:pt x="11617" y="2328"/>
                    <a:pt x="12308" y="4591"/>
                    <a:pt x="13022" y="6829"/>
                  </a:cubicBezTo>
                  <a:cubicBezTo>
                    <a:pt x="13379" y="7948"/>
                    <a:pt x="13737" y="9068"/>
                    <a:pt x="14118" y="10187"/>
                  </a:cubicBezTo>
                  <a:cubicBezTo>
                    <a:pt x="14308" y="10711"/>
                    <a:pt x="14475" y="11259"/>
                    <a:pt x="14665" y="11806"/>
                  </a:cubicBezTo>
                  <a:cubicBezTo>
                    <a:pt x="14761" y="12092"/>
                    <a:pt x="14856" y="12378"/>
                    <a:pt x="14951" y="12664"/>
                  </a:cubicBezTo>
                  <a:cubicBezTo>
                    <a:pt x="14975" y="12735"/>
                    <a:pt x="15023" y="12806"/>
                    <a:pt x="15046" y="12878"/>
                  </a:cubicBezTo>
                  <a:cubicBezTo>
                    <a:pt x="15094" y="12854"/>
                    <a:pt x="15142" y="12830"/>
                    <a:pt x="15213" y="12806"/>
                  </a:cubicBezTo>
                  <a:cubicBezTo>
                    <a:pt x="15261" y="12783"/>
                    <a:pt x="15285" y="12759"/>
                    <a:pt x="15332" y="12735"/>
                  </a:cubicBezTo>
                  <a:cubicBezTo>
                    <a:pt x="15308" y="12640"/>
                    <a:pt x="15285" y="12545"/>
                    <a:pt x="15261" y="12473"/>
                  </a:cubicBezTo>
                  <a:cubicBezTo>
                    <a:pt x="15166" y="12163"/>
                    <a:pt x="15070" y="11878"/>
                    <a:pt x="14975" y="11592"/>
                  </a:cubicBezTo>
                  <a:lnTo>
                    <a:pt x="14451" y="9973"/>
                  </a:lnTo>
                  <a:cubicBezTo>
                    <a:pt x="14094" y="8877"/>
                    <a:pt x="13713" y="7782"/>
                    <a:pt x="13332" y="6686"/>
                  </a:cubicBezTo>
                  <a:cubicBezTo>
                    <a:pt x="12594" y="4471"/>
                    <a:pt x="11808" y="2257"/>
                    <a:pt x="11046" y="42"/>
                  </a:cubicBezTo>
                  <a:cubicBezTo>
                    <a:pt x="11036" y="14"/>
                    <a:pt x="11008" y="0"/>
                    <a:pt x="10979" y="0"/>
                  </a:cubicBezTo>
                  <a:close/>
                  <a:moveTo>
                    <a:pt x="9075" y="5913"/>
                  </a:moveTo>
                  <a:cubicBezTo>
                    <a:pt x="9009" y="5913"/>
                    <a:pt x="8945" y="5996"/>
                    <a:pt x="8998" y="6067"/>
                  </a:cubicBezTo>
                  <a:cubicBezTo>
                    <a:pt x="9974" y="7305"/>
                    <a:pt x="10903" y="8591"/>
                    <a:pt x="11808" y="9877"/>
                  </a:cubicBezTo>
                  <a:cubicBezTo>
                    <a:pt x="12236" y="10520"/>
                    <a:pt x="12665" y="11139"/>
                    <a:pt x="13094" y="11782"/>
                  </a:cubicBezTo>
                  <a:cubicBezTo>
                    <a:pt x="13308" y="12116"/>
                    <a:pt x="13522" y="12449"/>
                    <a:pt x="13737" y="12783"/>
                  </a:cubicBezTo>
                  <a:cubicBezTo>
                    <a:pt x="13808" y="12926"/>
                    <a:pt x="13903" y="13116"/>
                    <a:pt x="14022" y="13283"/>
                  </a:cubicBezTo>
                  <a:cubicBezTo>
                    <a:pt x="14142" y="13235"/>
                    <a:pt x="14237" y="13188"/>
                    <a:pt x="14332" y="13164"/>
                  </a:cubicBezTo>
                  <a:cubicBezTo>
                    <a:pt x="14237" y="12926"/>
                    <a:pt x="14046" y="12711"/>
                    <a:pt x="13927" y="12521"/>
                  </a:cubicBezTo>
                  <a:cubicBezTo>
                    <a:pt x="13737" y="12211"/>
                    <a:pt x="13522" y="11878"/>
                    <a:pt x="13308" y="11544"/>
                  </a:cubicBezTo>
                  <a:cubicBezTo>
                    <a:pt x="12856" y="10901"/>
                    <a:pt x="12427" y="10235"/>
                    <a:pt x="11974" y="9615"/>
                  </a:cubicBezTo>
                  <a:cubicBezTo>
                    <a:pt x="11069" y="8353"/>
                    <a:pt x="10117" y="7139"/>
                    <a:pt x="9140" y="5948"/>
                  </a:cubicBezTo>
                  <a:cubicBezTo>
                    <a:pt x="9122" y="5923"/>
                    <a:pt x="9099" y="5913"/>
                    <a:pt x="9075" y="5913"/>
                  </a:cubicBezTo>
                  <a:close/>
                  <a:moveTo>
                    <a:pt x="4858" y="7366"/>
                  </a:moveTo>
                  <a:cubicBezTo>
                    <a:pt x="4788" y="7366"/>
                    <a:pt x="4750" y="7460"/>
                    <a:pt x="4830" y="7520"/>
                  </a:cubicBezTo>
                  <a:cubicBezTo>
                    <a:pt x="6307" y="8568"/>
                    <a:pt x="7759" y="9663"/>
                    <a:pt x="9188" y="10830"/>
                  </a:cubicBezTo>
                  <a:cubicBezTo>
                    <a:pt x="9879" y="11378"/>
                    <a:pt x="10546" y="11949"/>
                    <a:pt x="11212" y="12521"/>
                  </a:cubicBezTo>
                  <a:cubicBezTo>
                    <a:pt x="11570" y="12830"/>
                    <a:pt x="11903" y="13140"/>
                    <a:pt x="12236" y="13449"/>
                  </a:cubicBezTo>
                  <a:cubicBezTo>
                    <a:pt x="12379" y="13569"/>
                    <a:pt x="12498" y="13664"/>
                    <a:pt x="12641" y="13783"/>
                  </a:cubicBezTo>
                  <a:cubicBezTo>
                    <a:pt x="12784" y="13735"/>
                    <a:pt x="12927" y="13688"/>
                    <a:pt x="13070" y="13640"/>
                  </a:cubicBezTo>
                  <a:cubicBezTo>
                    <a:pt x="12903" y="13449"/>
                    <a:pt x="12665" y="13283"/>
                    <a:pt x="12522" y="13164"/>
                  </a:cubicBezTo>
                  <a:cubicBezTo>
                    <a:pt x="12189" y="12854"/>
                    <a:pt x="11832" y="12545"/>
                    <a:pt x="11498" y="12259"/>
                  </a:cubicBezTo>
                  <a:cubicBezTo>
                    <a:pt x="10784" y="11640"/>
                    <a:pt x="10069" y="11068"/>
                    <a:pt x="9355" y="10496"/>
                  </a:cubicBezTo>
                  <a:cubicBezTo>
                    <a:pt x="7902" y="9401"/>
                    <a:pt x="6426" y="8353"/>
                    <a:pt x="4901" y="7377"/>
                  </a:cubicBezTo>
                  <a:cubicBezTo>
                    <a:pt x="4886" y="7369"/>
                    <a:pt x="4872" y="7366"/>
                    <a:pt x="4858" y="7366"/>
                  </a:cubicBezTo>
                  <a:close/>
                  <a:moveTo>
                    <a:pt x="69" y="9302"/>
                  </a:moveTo>
                  <a:cubicBezTo>
                    <a:pt x="15" y="9302"/>
                    <a:pt x="1" y="9380"/>
                    <a:pt x="43" y="9401"/>
                  </a:cubicBezTo>
                  <a:cubicBezTo>
                    <a:pt x="2020" y="10306"/>
                    <a:pt x="4020" y="11139"/>
                    <a:pt x="5997" y="12044"/>
                  </a:cubicBezTo>
                  <a:cubicBezTo>
                    <a:pt x="6997" y="12497"/>
                    <a:pt x="7950" y="12949"/>
                    <a:pt x="8926" y="13426"/>
                  </a:cubicBezTo>
                  <a:cubicBezTo>
                    <a:pt x="9426" y="13664"/>
                    <a:pt x="9926" y="13902"/>
                    <a:pt x="10426" y="14140"/>
                  </a:cubicBezTo>
                  <a:cubicBezTo>
                    <a:pt x="10546" y="14212"/>
                    <a:pt x="10665" y="14259"/>
                    <a:pt x="10807" y="14331"/>
                  </a:cubicBezTo>
                  <a:cubicBezTo>
                    <a:pt x="10974" y="14283"/>
                    <a:pt x="11141" y="14259"/>
                    <a:pt x="11308" y="14212"/>
                  </a:cubicBezTo>
                  <a:cubicBezTo>
                    <a:pt x="11069" y="14069"/>
                    <a:pt x="10831" y="13973"/>
                    <a:pt x="10593" y="13854"/>
                  </a:cubicBezTo>
                  <a:cubicBezTo>
                    <a:pt x="10093" y="13592"/>
                    <a:pt x="9617" y="13354"/>
                    <a:pt x="9117" y="13116"/>
                  </a:cubicBezTo>
                  <a:cubicBezTo>
                    <a:pt x="8116" y="12640"/>
                    <a:pt x="7116" y="12163"/>
                    <a:pt x="6116" y="11735"/>
                  </a:cubicBezTo>
                  <a:cubicBezTo>
                    <a:pt x="4139" y="10830"/>
                    <a:pt x="2139" y="9973"/>
                    <a:pt x="91" y="9306"/>
                  </a:cubicBezTo>
                  <a:cubicBezTo>
                    <a:pt x="83" y="9303"/>
                    <a:pt x="76" y="9302"/>
                    <a:pt x="69" y="93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2"/>
          <p:cNvGrpSpPr/>
          <p:nvPr/>
        </p:nvGrpSpPr>
        <p:grpSpPr>
          <a:xfrm>
            <a:off x="230227" y="173061"/>
            <a:ext cx="8824548" cy="3045125"/>
            <a:chOff x="230227" y="173061"/>
            <a:chExt cx="8824548" cy="3045125"/>
          </a:xfrm>
        </p:grpSpPr>
        <p:sp>
          <p:nvSpPr>
            <p:cNvPr id="42" name="Google Shape;42;p2"/>
            <p:cNvSpPr/>
            <p:nvPr/>
          </p:nvSpPr>
          <p:spPr>
            <a:xfrm rot="10800000" flipH="1">
              <a:off x="768802" y="992500"/>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10800000" flipH="1">
              <a:off x="4405110" y="423075"/>
              <a:ext cx="54600" cy="54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10800000" flipH="1">
              <a:off x="8986077" y="1131825"/>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10800000" flipH="1">
              <a:off x="8389589" y="2937825"/>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10800000" flipH="1">
              <a:off x="7229202" y="362025"/>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10800" y="401325"/>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093100" y="639425"/>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039950" y="173500"/>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956675" y="1449300"/>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702075" y="332625"/>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702088" y="2818050"/>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61138" y="2908425"/>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10800000" flipH="1">
              <a:off x="230227" y="3048325"/>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93175" y="718261"/>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48363" y="2712411"/>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282438" y="173061"/>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702107" y="3119186"/>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10800000" flipH="1">
              <a:off x="7723252" y="953200"/>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994988" y="269211"/>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073"/>
        <p:cNvGrpSpPr/>
        <p:nvPr/>
      </p:nvGrpSpPr>
      <p:grpSpPr>
        <a:xfrm>
          <a:off x="0" y="0"/>
          <a:ext cx="0" cy="0"/>
          <a:chOff x="0" y="0"/>
          <a:chExt cx="0" cy="0"/>
        </a:xfrm>
      </p:grpSpPr>
      <p:sp>
        <p:nvSpPr>
          <p:cNvPr id="1074" name="Google Shape;1074;p22"/>
          <p:cNvSpPr/>
          <p:nvPr/>
        </p:nvSpPr>
        <p:spPr>
          <a:xfrm>
            <a:off x="1082212" y="1547403"/>
            <a:ext cx="6984446" cy="2771641"/>
          </a:xfrm>
          <a:custGeom>
            <a:avLst/>
            <a:gdLst/>
            <a:ahLst/>
            <a:cxnLst/>
            <a:rect l="l" t="t" r="r" b="b"/>
            <a:pathLst>
              <a:path w="290323" h="115209" extrusionOk="0">
                <a:moveTo>
                  <a:pt x="214263" y="1"/>
                </a:moveTo>
                <a:cubicBezTo>
                  <a:pt x="213682" y="1"/>
                  <a:pt x="213101" y="22"/>
                  <a:pt x="212521" y="66"/>
                </a:cubicBezTo>
                <a:cubicBezTo>
                  <a:pt x="202709" y="781"/>
                  <a:pt x="193660" y="7806"/>
                  <a:pt x="190516" y="17141"/>
                </a:cubicBezTo>
                <a:cubicBezTo>
                  <a:pt x="189257" y="14405"/>
                  <a:pt x="186275" y="13023"/>
                  <a:pt x="183303" y="13023"/>
                </a:cubicBezTo>
                <a:cubicBezTo>
                  <a:pt x="180428" y="13023"/>
                  <a:pt x="177563" y="14316"/>
                  <a:pt x="176275" y="16927"/>
                </a:cubicBezTo>
                <a:cubicBezTo>
                  <a:pt x="175346" y="13116"/>
                  <a:pt x="172012" y="9997"/>
                  <a:pt x="168154" y="9354"/>
                </a:cubicBezTo>
                <a:cubicBezTo>
                  <a:pt x="167629" y="9263"/>
                  <a:pt x="167099" y="9219"/>
                  <a:pt x="166568" y="9219"/>
                </a:cubicBezTo>
                <a:cubicBezTo>
                  <a:pt x="163200" y="9219"/>
                  <a:pt x="159840" y="10992"/>
                  <a:pt x="158009" y="13831"/>
                </a:cubicBezTo>
                <a:cubicBezTo>
                  <a:pt x="155980" y="10337"/>
                  <a:pt x="151965" y="8129"/>
                  <a:pt x="147951" y="8129"/>
                </a:cubicBezTo>
                <a:cubicBezTo>
                  <a:pt x="147397" y="8129"/>
                  <a:pt x="146842" y="8172"/>
                  <a:pt x="146293" y="8258"/>
                </a:cubicBezTo>
                <a:cubicBezTo>
                  <a:pt x="141744" y="8973"/>
                  <a:pt x="137839" y="12664"/>
                  <a:pt x="136862" y="17165"/>
                </a:cubicBezTo>
                <a:cubicBezTo>
                  <a:pt x="134456" y="14907"/>
                  <a:pt x="131161" y="13715"/>
                  <a:pt x="127872" y="13715"/>
                </a:cubicBezTo>
                <a:cubicBezTo>
                  <a:pt x="125887" y="13715"/>
                  <a:pt x="123904" y="14149"/>
                  <a:pt x="122121" y="15045"/>
                </a:cubicBezTo>
                <a:cubicBezTo>
                  <a:pt x="117406" y="17403"/>
                  <a:pt x="114453" y="22880"/>
                  <a:pt x="115048" y="28119"/>
                </a:cubicBezTo>
                <a:cubicBezTo>
                  <a:pt x="113890" y="27749"/>
                  <a:pt x="112687" y="27573"/>
                  <a:pt x="111484" y="27573"/>
                </a:cubicBezTo>
                <a:cubicBezTo>
                  <a:pt x="106426" y="27573"/>
                  <a:pt x="101345" y="30670"/>
                  <a:pt x="99402" y="35383"/>
                </a:cubicBezTo>
                <a:cubicBezTo>
                  <a:pt x="97579" y="32412"/>
                  <a:pt x="94127" y="30929"/>
                  <a:pt x="90673" y="30929"/>
                </a:cubicBezTo>
                <a:cubicBezTo>
                  <a:pt x="87179" y="30929"/>
                  <a:pt x="83683" y="32448"/>
                  <a:pt x="81875" y="35478"/>
                </a:cubicBezTo>
                <a:cubicBezTo>
                  <a:pt x="81922" y="28048"/>
                  <a:pt x="77374" y="20785"/>
                  <a:pt x="70658" y="17594"/>
                </a:cubicBezTo>
                <a:cubicBezTo>
                  <a:pt x="68053" y="16351"/>
                  <a:pt x="65173" y="15744"/>
                  <a:pt x="62289" y="15744"/>
                </a:cubicBezTo>
                <a:cubicBezTo>
                  <a:pt x="57765" y="15744"/>
                  <a:pt x="53230" y="17238"/>
                  <a:pt x="49725" y="20118"/>
                </a:cubicBezTo>
                <a:cubicBezTo>
                  <a:pt x="47250" y="13533"/>
                  <a:pt x="40447" y="8848"/>
                  <a:pt x="33425" y="8848"/>
                </a:cubicBezTo>
                <a:cubicBezTo>
                  <a:pt x="33286" y="8848"/>
                  <a:pt x="33147" y="8850"/>
                  <a:pt x="33007" y="8854"/>
                </a:cubicBezTo>
                <a:cubicBezTo>
                  <a:pt x="33674" y="6163"/>
                  <a:pt x="32150" y="3091"/>
                  <a:pt x="29602" y="2019"/>
                </a:cubicBezTo>
                <a:cubicBezTo>
                  <a:pt x="28923" y="1736"/>
                  <a:pt x="28198" y="1603"/>
                  <a:pt x="27471" y="1603"/>
                </a:cubicBezTo>
                <a:cubicBezTo>
                  <a:pt x="25445" y="1603"/>
                  <a:pt x="23408" y="2641"/>
                  <a:pt x="22338" y="4377"/>
                </a:cubicBezTo>
                <a:cubicBezTo>
                  <a:pt x="19855" y="2129"/>
                  <a:pt x="16529" y="1022"/>
                  <a:pt x="13195" y="1022"/>
                </a:cubicBezTo>
                <a:cubicBezTo>
                  <a:pt x="9463" y="1022"/>
                  <a:pt x="5722" y="2409"/>
                  <a:pt x="3144" y="5139"/>
                </a:cubicBezTo>
                <a:cubicBezTo>
                  <a:pt x="3144" y="6948"/>
                  <a:pt x="2906" y="7425"/>
                  <a:pt x="2906" y="9258"/>
                </a:cubicBezTo>
                <a:lnTo>
                  <a:pt x="2906" y="113661"/>
                </a:lnTo>
                <a:cubicBezTo>
                  <a:pt x="3096" y="113661"/>
                  <a:pt x="0" y="115209"/>
                  <a:pt x="191" y="115209"/>
                </a:cubicBezTo>
                <a:lnTo>
                  <a:pt x="283774" y="115209"/>
                </a:lnTo>
                <a:lnTo>
                  <a:pt x="287417" y="38860"/>
                </a:lnTo>
                <a:cubicBezTo>
                  <a:pt x="290323" y="32144"/>
                  <a:pt x="288775" y="23761"/>
                  <a:pt x="283655" y="18522"/>
                </a:cubicBezTo>
                <a:cubicBezTo>
                  <a:pt x="280161" y="14947"/>
                  <a:pt x="275146" y="12995"/>
                  <a:pt x="270150" y="12995"/>
                </a:cubicBezTo>
                <a:cubicBezTo>
                  <a:pt x="267858" y="12995"/>
                  <a:pt x="265571" y="13406"/>
                  <a:pt x="263436" y="14260"/>
                </a:cubicBezTo>
                <a:cubicBezTo>
                  <a:pt x="260674" y="9782"/>
                  <a:pt x="255554" y="6853"/>
                  <a:pt x="250291" y="6734"/>
                </a:cubicBezTo>
                <a:cubicBezTo>
                  <a:pt x="250179" y="6732"/>
                  <a:pt x="250068" y="6730"/>
                  <a:pt x="249956" y="6730"/>
                </a:cubicBezTo>
                <a:cubicBezTo>
                  <a:pt x="244829" y="6730"/>
                  <a:pt x="239749" y="9399"/>
                  <a:pt x="236859" y="13664"/>
                </a:cubicBezTo>
                <a:cubicBezTo>
                  <a:pt x="232602" y="5441"/>
                  <a:pt x="223496" y="1"/>
                  <a:pt x="214263" y="1"/>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5" name="Google Shape;1075;p22"/>
          <p:cNvGrpSpPr/>
          <p:nvPr/>
        </p:nvGrpSpPr>
        <p:grpSpPr>
          <a:xfrm>
            <a:off x="-15025" y="1330225"/>
            <a:ext cx="9174044" cy="3924414"/>
            <a:chOff x="-3264425" y="1050100"/>
            <a:chExt cx="9174044" cy="3924414"/>
          </a:xfrm>
        </p:grpSpPr>
        <p:sp>
          <p:nvSpPr>
            <p:cNvPr id="1076" name="Google Shape;1076;p22"/>
            <p:cNvSpPr/>
            <p:nvPr/>
          </p:nvSpPr>
          <p:spPr>
            <a:xfrm>
              <a:off x="-3264425" y="1050100"/>
              <a:ext cx="9174044" cy="3924414"/>
            </a:xfrm>
            <a:custGeom>
              <a:avLst/>
              <a:gdLst/>
              <a:ahLst/>
              <a:cxnLst/>
              <a:rect l="l" t="t" r="r" b="b"/>
              <a:pathLst>
                <a:path w="294087" h="130912" extrusionOk="0">
                  <a:moveTo>
                    <a:pt x="14659" y="0"/>
                  </a:moveTo>
                  <a:cubicBezTo>
                    <a:pt x="9105" y="0"/>
                    <a:pt x="3556" y="2566"/>
                    <a:pt x="1" y="6862"/>
                  </a:cubicBezTo>
                  <a:lnTo>
                    <a:pt x="1" y="130911"/>
                  </a:lnTo>
                  <a:lnTo>
                    <a:pt x="294086" y="130911"/>
                  </a:lnTo>
                  <a:lnTo>
                    <a:pt x="293634" y="12935"/>
                  </a:lnTo>
                  <a:cubicBezTo>
                    <a:pt x="289825" y="7857"/>
                    <a:pt x="283518" y="4804"/>
                    <a:pt x="277192" y="4804"/>
                  </a:cubicBezTo>
                  <a:cubicBezTo>
                    <a:pt x="276160" y="4804"/>
                    <a:pt x="275128" y="4885"/>
                    <a:pt x="274106" y="5052"/>
                  </a:cubicBezTo>
                  <a:cubicBezTo>
                    <a:pt x="266818" y="6219"/>
                    <a:pt x="260389" y="11697"/>
                    <a:pt x="258055" y="18698"/>
                  </a:cubicBezTo>
                  <a:cubicBezTo>
                    <a:pt x="255933" y="17322"/>
                    <a:pt x="253402" y="16627"/>
                    <a:pt x="250873" y="16627"/>
                  </a:cubicBezTo>
                  <a:cubicBezTo>
                    <a:pt x="248719" y="16627"/>
                    <a:pt x="246566" y="17131"/>
                    <a:pt x="244671" y="18150"/>
                  </a:cubicBezTo>
                  <a:cubicBezTo>
                    <a:pt x="240551" y="20365"/>
                    <a:pt x="237789" y="24937"/>
                    <a:pt x="237765" y="29629"/>
                  </a:cubicBezTo>
                  <a:cubicBezTo>
                    <a:pt x="235940" y="28020"/>
                    <a:pt x="233517" y="27194"/>
                    <a:pt x="231101" y="27194"/>
                  </a:cubicBezTo>
                  <a:cubicBezTo>
                    <a:pt x="229260" y="27194"/>
                    <a:pt x="227423" y="27674"/>
                    <a:pt x="225858" y="28652"/>
                  </a:cubicBezTo>
                  <a:cubicBezTo>
                    <a:pt x="222238" y="30891"/>
                    <a:pt x="220380" y="35630"/>
                    <a:pt x="221499" y="39750"/>
                  </a:cubicBezTo>
                  <a:cubicBezTo>
                    <a:pt x="218937" y="38577"/>
                    <a:pt x="216136" y="38015"/>
                    <a:pt x="213328" y="38015"/>
                  </a:cubicBezTo>
                  <a:cubicBezTo>
                    <a:pt x="207524" y="38015"/>
                    <a:pt x="201687" y="40417"/>
                    <a:pt x="197852" y="44798"/>
                  </a:cubicBezTo>
                  <a:cubicBezTo>
                    <a:pt x="192136" y="51276"/>
                    <a:pt x="191326" y="61588"/>
                    <a:pt x="195923" y="68899"/>
                  </a:cubicBezTo>
                  <a:cubicBezTo>
                    <a:pt x="193996" y="67935"/>
                    <a:pt x="191842" y="67456"/>
                    <a:pt x="189689" y="67456"/>
                  </a:cubicBezTo>
                  <a:cubicBezTo>
                    <a:pt x="187213" y="67456"/>
                    <a:pt x="184738" y="68090"/>
                    <a:pt x="182610" y="69351"/>
                  </a:cubicBezTo>
                  <a:cubicBezTo>
                    <a:pt x="178610" y="71709"/>
                    <a:pt x="175942" y="76138"/>
                    <a:pt x="175728" y="80782"/>
                  </a:cubicBezTo>
                  <a:cubicBezTo>
                    <a:pt x="174923" y="80506"/>
                    <a:pt x="174079" y="80374"/>
                    <a:pt x="173234" y="80374"/>
                  </a:cubicBezTo>
                  <a:cubicBezTo>
                    <a:pt x="170579" y="80374"/>
                    <a:pt x="167910" y="81674"/>
                    <a:pt x="166393" y="83878"/>
                  </a:cubicBezTo>
                  <a:cubicBezTo>
                    <a:pt x="164760" y="82567"/>
                    <a:pt x="162696" y="81955"/>
                    <a:pt x="160620" y="81955"/>
                  </a:cubicBezTo>
                  <a:cubicBezTo>
                    <a:pt x="156701" y="81955"/>
                    <a:pt x="152739" y="84135"/>
                    <a:pt x="151556" y="87902"/>
                  </a:cubicBezTo>
                  <a:cubicBezTo>
                    <a:pt x="149648" y="86619"/>
                    <a:pt x="147330" y="85938"/>
                    <a:pt x="145020" y="85938"/>
                  </a:cubicBezTo>
                  <a:cubicBezTo>
                    <a:pt x="143986" y="85938"/>
                    <a:pt x="142953" y="86075"/>
                    <a:pt x="141959" y="86355"/>
                  </a:cubicBezTo>
                  <a:cubicBezTo>
                    <a:pt x="138488" y="84105"/>
                    <a:pt x="134355" y="82937"/>
                    <a:pt x="130225" y="82937"/>
                  </a:cubicBezTo>
                  <a:cubicBezTo>
                    <a:pt x="127753" y="82937"/>
                    <a:pt x="125282" y="83355"/>
                    <a:pt x="122955" y="84211"/>
                  </a:cubicBezTo>
                  <a:cubicBezTo>
                    <a:pt x="124813" y="77519"/>
                    <a:pt x="121979" y="69804"/>
                    <a:pt x="116239" y="65898"/>
                  </a:cubicBezTo>
                  <a:cubicBezTo>
                    <a:pt x="113485" y="64031"/>
                    <a:pt x="110170" y="63106"/>
                    <a:pt x="106854" y="63106"/>
                  </a:cubicBezTo>
                  <a:cubicBezTo>
                    <a:pt x="103232" y="63106"/>
                    <a:pt x="99608" y="64210"/>
                    <a:pt x="96712" y="66398"/>
                  </a:cubicBezTo>
                  <a:cubicBezTo>
                    <a:pt x="97061" y="63756"/>
                    <a:pt x="94352" y="61590"/>
                    <a:pt x="91822" y="61590"/>
                  </a:cubicBezTo>
                  <a:cubicBezTo>
                    <a:pt x="90909" y="61590"/>
                    <a:pt x="90019" y="61872"/>
                    <a:pt x="89305" y="62516"/>
                  </a:cubicBezTo>
                  <a:cubicBezTo>
                    <a:pt x="90448" y="56729"/>
                    <a:pt x="88710" y="50442"/>
                    <a:pt x="84757" y="46084"/>
                  </a:cubicBezTo>
                  <a:cubicBezTo>
                    <a:pt x="81203" y="42143"/>
                    <a:pt x="75897" y="39838"/>
                    <a:pt x="70582" y="39838"/>
                  </a:cubicBezTo>
                  <a:cubicBezTo>
                    <a:pt x="70019" y="39838"/>
                    <a:pt x="69457" y="39864"/>
                    <a:pt x="68896" y="39917"/>
                  </a:cubicBezTo>
                  <a:cubicBezTo>
                    <a:pt x="71825" y="35654"/>
                    <a:pt x="71944" y="29605"/>
                    <a:pt x="69134" y="25223"/>
                  </a:cubicBezTo>
                  <a:cubicBezTo>
                    <a:pt x="66709" y="21462"/>
                    <a:pt x="62262" y="19138"/>
                    <a:pt x="57798" y="19138"/>
                  </a:cubicBezTo>
                  <a:cubicBezTo>
                    <a:pt x="57090" y="19138"/>
                    <a:pt x="56381" y="19196"/>
                    <a:pt x="55679" y="19317"/>
                  </a:cubicBezTo>
                  <a:cubicBezTo>
                    <a:pt x="53125" y="12776"/>
                    <a:pt x="46043" y="8649"/>
                    <a:pt x="39092" y="8649"/>
                  </a:cubicBezTo>
                  <a:cubicBezTo>
                    <a:pt x="36452" y="8649"/>
                    <a:pt x="33831" y="9245"/>
                    <a:pt x="31484" y="10530"/>
                  </a:cubicBezTo>
                  <a:cubicBezTo>
                    <a:pt x="28721" y="4909"/>
                    <a:pt x="22982" y="837"/>
                    <a:pt x="16743" y="123"/>
                  </a:cubicBezTo>
                  <a:cubicBezTo>
                    <a:pt x="16050" y="41"/>
                    <a:pt x="15355" y="0"/>
                    <a:pt x="146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2"/>
            <p:cNvSpPr/>
            <p:nvPr/>
          </p:nvSpPr>
          <p:spPr>
            <a:xfrm>
              <a:off x="-3264425" y="1050100"/>
              <a:ext cx="9174044" cy="3924414"/>
            </a:xfrm>
            <a:custGeom>
              <a:avLst/>
              <a:gdLst/>
              <a:ahLst/>
              <a:cxnLst/>
              <a:rect l="l" t="t" r="r" b="b"/>
              <a:pathLst>
                <a:path w="294087" h="130912" extrusionOk="0">
                  <a:moveTo>
                    <a:pt x="14659" y="0"/>
                  </a:moveTo>
                  <a:cubicBezTo>
                    <a:pt x="9105" y="0"/>
                    <a:pt x="3556" y="2566"/>
                    <a:pt x="1" y="6862"/>
                  </a:cubicBezTo>
                  <a:lnTo>
                    <a:pt x="1" y="130911"/>
                  </a:lnTo>
                  <a:lnTo>
                    <a:pt x="294086" y="130911"/>
                  </a:lnTo>
                  <a:lnTo>
                    <a:pt x="293634" y="12935"/>
                  </a:lnTo>
                  <a:cubicBezTo>
                    <a:pt x="289825" y="7857"/>
                    <a:pt x="283518" y="4804"/>
                    <a:pt x="277192" y="4804"/>
                  </a:cubicBezTo>
                  <a:cubicBezTo>
                    <a:pt x="276160" y="4804"/>
                    <a:pt x="275128" y="4885"/>
                    <a:pt x="274106" y="5052"/>
                  </a:cubicBezTo>
                  <a:cubicBezTo>
                    <a:pt x="266818" y="6219"/>
                    <a:pt x="260389" y="11697"/>
                    <a:pt x="258055" y="18698"/>
                  </a:cubicBezTo>
                  <a:cubicBezTo>
                    <a:pt x="255933" y="17322"/>
                    <a:pt x="253402" y="16627"/>
                    <a:pt x="250873" y="16627"/>
                  </a:cubicBezTo>
                  <a:cubicBezTo>
                    <a:pt x="248719" y="16627"/>
                    <a:pt x="246566" y="17131"/>
                    <a:pt x="244671" y="18150"/>
                  </a:cubicBezTo>
                  <a:cubicBezTo>
                    <a:pt x="240551" y="20365"/>
                    <a:pt x="237789" y="24937"/>
                    <a:pt x="237765" y="29629"/>
                  </a:cubicBezTo>
                  <a:cubicBezTo>
                    <a:pt x="235940" y="28020"/>
                    <a:pt x="233517" y="27194"/>
                    <a:pt x="231101" y="27194"/>
                  </a:cubicBezTo>
                  <a:cubicBezTo>
                    <a:pt x="229260" y="27194"/>
                    <a:pt x="227423" y="27674"/>
                    <a:pt x="225858" y="28652"/>
                  </a:cubicBezTo>
                  <a:cubicBezTo>
                    <a:pt x="222238" y="30891"/>
                    <a:pt x="220380" y="35630"/>
                    <a:pt x="221499" y="39750"/>
                  </a:cubicBezTo>
                  <a:cubicBezTo>
                    <a:pt x="218937" y="38577"/>
                    <a:pt x="216136" y="38015"/>
                    <a:pt x="213328" y="38015"/>
                  </a:cubicBezTo>
                  <a:cubicBezTo>
                    <a:pt x="207524" y="38015"/>
                    <a:pt x="201687" y="40417"/>
                    <a:pt x="197852" y="44798"/>
                  </a:cubicBezTo>
                  <a:cubicBezTo>
                    <a:pt x="192136" y="51276"/>
                    <a:pt x="191326" y="61588"/>
                    <a:pt x="195923" y="68899"/>
                  </a:cubicBezTo>
                  <a:cubicBezTo>
                    <a:pt x="193996" y="67935"/>
                    <a:pt x="191842" y="67456"/>
                    <a:pt x="189689" y="67456"/>
                  </a:cubicBezTo>
                  <a:cubicBezTo>
                    <a:pt x="187213" y="67456"/>
                    <a:pt x="184738" y="68090"/>
                    <a:pt x="182610" y="69351"/>
                  </a:cubicBezTo>
                  <a:cubicBezTo>
                    <a:pt x="178610" y="71709"/>
                    <a:pt x="175942" y="76138"/>
                    <a:pt x="175728" y="80782"/>
                  </a:cubicBezTo>
                  <a:cubicBezTo>
                    <a:pt x="174923" y="80506"/>
                    <a:pt x="174079" y="80374"/>
                    <a:pt x="173234" y="80374"/>
                  </a:cubicBezTo>
                  <a:cubicBezTo>
                    <a:pt x="170579" y="80374"/>
                    <a:pt x="167910" y="81674"/>
                    <a:pt x="166393" y="83878"/>
                  </a:cubicBezTo>
                  <a:cubicBezTo>
                    <a:pt x="164760" y="82567"/>
                    <a:pt x="162696" y="81955"/>
                    <a:pt x="160620" y="81955"/>
                  </a:cubicBezTo>
                  <a:cubicBezTo>
                    <a:pt x="156701" y="81955"/>
                    <a:pt x="152739" y="84135"/>
                    <a:pt x="151556" y="87902"/>
                  </a:cubicBezTo>
                  <a:cubicBezTo>
                    <a:pt x="149648" y="86619"/>
                    <a:pt x="147330" y="85938"/>
                    <a:pt x="145020" y="85938"/>
                  </a:cubicBezTo>
                  <a:cubicBezTo>
                    <a:pt x="143986" y="85938"/>
                    <a:pt x="142953" y="86075"/>
                    <a:pt x="141959" y="86355"/>
                  </a:cubicBezTo>
                  <a:cubicBezTo>
                    <a:pt x="138488" y="84105"/>
                    <a:pt x="134355" y="82937"/>
                    <a:pt x="130225" y="82937"/>
                  </a:cubicBezTo>
                  <a:cubicBezTo>
                    <a:pt x="127753" y="82937"/>
                    <a:pt x="125282" y="83355"/>
                    <a:pt x="122955" y="84211"/>
                  </a:cubicBezTo>
                  <a:cubicBezTo>
                    <a:pt x="124813" y="77519"/>
                    <a:pt x="121979" y="69804"/>
                    <a:pt x="116239" y="65898"/>
                  </a:cubicBezTo>
                  <a:cubicBezTo>
                    <a:pt x="113485" y="64031"/>
                    <a:pt x="110170" y="63106"/>
                    <a:pt x="106854" y="63106"/>
                  </a:cubicBezTo>
                  <a:cubicBezTo>
                    <a:pt x="103232" y="63106"/>
                    <a:pt x="99608" y="64210"/>
                    <a:pt x="96712" y="66398"/>
                  </a:cubicBezTo>
                  <a:cubicBezTo>
                    <a:pt x="97061" y="63756"/>
                    <a:pt x="94352" y="61590"/>
                    <a:pt x="91822" y="61590"/>
                  </a:cubicBezTo>
                  <a:cubicBezTo>
                    <a:pt x="90909" y="61590"/>
                    <a:pt x="90019" y="61872"/>
                    <a:pt x="89305" y="62516"/>
                  </a:cubicBezTo>
                  <a:cubicBezTo>
                    <a:pt x="90448" y="56729"/>
                    <a:pt x="88710" y="50442"/>
                    <a:pt x="84757" y="46084"/>
                  </a:cubicBezTo>
                  <a:cubicBezTo>
                    <a:pt x="81203" y="42143"/>
                    <a:pt x="75897" y="39838"/>
                    <a:pt x="70582" y="39838"/>
                  </a:cubicBezTo>
                  <a:cubicBezTo>
                    <a:pt x="70019" y="39838"/>
                    <a:pt x="69457" y="39864"/>
                    <a:pt x="68896" y="39917"/>
                  </a:cubicBezTo>
                  <a:cubicBezTo>
                    <a:pt x="71825" y="35654"/>
                    <a:pt x="71944" y="29605"/>
                    <a:pt x="69134" y="25223"/>
                  </a:cubicBezTo>
                  <a:cubicBezTo>
                    <a:pt x="66709" y="21462"/>
                    <a:pt x="62262" y="19138"/>
                    <a:pt x="57798" y="19138"/>
                  </a:cubicBezTo>
                  <a:cubicBezTo>
                    <a:pt x="57090" y="19138"/>
                    <a:pt x="56381" y="19196"/>
                    <a:pt x="55679" y="19317"/>
                  </a:cubicBezTo>
                  <a:cubicBezTo>
                    <a:pt x="53125" y="12776"/>
                    <a:pt x="46043" y="8649"/>
                    <a:pt x="39092" y="8649"/>
                  </a:cubicBezTo>
                  <a:cubicBezTo>
                    <a:pt x="36452" y="8649"/>
                    <a:pt x="33831" y="9245"/>
                    <a:pt x="31484" y="10530"/>
                  </a:cubicBezTo>
                  <a:cubicBezTo>
                    <a:pt x="28721" y="4909"/>
                    <a:pt x="22982" y="837"/>
                    <a:pt x="16743" y="123"/>
                  </a:cubicBezTo>
                  <a:cubicBezTo>
                    <a:pt x="16050" y="41"/>
                    <a:pt x="15355" y="0"/>
                    <a:pt x="14659" y="0"/>
                  </a:cubicBezTo>
                  <a:close/>
                </a:path>
              </a:pathLst>
            </a:custGeom>
            <a:solidFill>
              <a:srgbClr val="FFFFFF">
                <a:alpha val="3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8" name="Google Shape;1078;p22"/>
          <p:cNvGrpSpPr/>
          <p:nvPr/>
        </p:nvGrpSpPr>
        <p:grpSpPr>
          <a:xfrm>
            <a:off x="115696" y="4025166"/>
            <a:ext cx="504042" cy="748958"/>
            <a:chOff x="115696" y="4025166"/>
            <a:chExt cx="504042" cy="748958"/>
          </a:xfrm>
        </p:grpSpPr>
        <p:sp>
          <p:nvSpPr>
            <p:cNvPr id="1079" name="Google Shape;1079;p22"/>
            <p:cNvSpPr/>
            <p:nvPr/>
          </p:nvSpPr>
          <p:spPr>
            <a:xfrm>
              <a:off x="115696" y="4025166"/>
              <a:ext cx="504042" cy="613310"/>
            </a:xfrm>
            <a:custGeom>
              <a:avLst/>
              <a:gdLst/>
              <a:ahLst/>
              <a:cxnLst/>
              <a:rect l="l" t="t" r="r" b="b"/>
              <a:pathLst>
                <a:path w="16814" h="20459" extrusionOk="0">
                  <a:moveTo>
                    <a:pt x="7396" y="1"/>
                  </a:moveTo>
                  <a:cubicBezTo>
                    <a:pt x="7250" y="1"/>
                    <a:pt x="7103" y="10"/>
                    <a:pt x="6955" y="28"/>
                  </a:cubicBezTo>
                  <a:cubicBezTo>
                    <a:pt x="6073" y="147"/>
                    <a:pt x="5216" y="552"/>
                    <a:pt x="4621" y="1242"/>
                  </a:cubicBezTo>
                  <a:cubicBezTo>
                    <a:pt x="4025" y="1933"/>
                    <a:pt x="3835" y="2790"/>
                    <a:pt x="3763" y="3671"/>
                  </a:cubicBezTo>
                  <a:cubicBezTo>
                    <a:pt x="3668" y="4576"/>
                    <a:pt x="3716" y="5529"/>
                    <a:pt x="3359" y="6362"/>
                  </a:cubicBezTo>
                  <a:cubicBezTo>
                    <a:pt x="2930" y="7339"/>
                    <a:pt x="1930" y="7815"/>
                    <a:pt x="1144" y="8482"/>
                  </a:cubicBezTo>
                  <a:cubicBezTo>
                    <a:pt x="429" y="9101"/>
                    <a:pt x="1" y="9982"/>
                    <a:pt x="334" y="10935"/>
                  </a:cubicBezTo>
                  <a:cubicBezTo>
                    <a:pt x="691" y="11911"/>
                    <a:pt x="1572" y="12649"/>
                    <a:pt x="1715" y="13697"/>
                  </a:cubicBezTo>
                  <a:cubicBezTo>
                    <a:pt x="1787" y="14245"/>
                    <a:pt x="1668" y="14817"/>
                    <a:pt x="1596" y="15364"/>
                  </a:cubicBezTo>
                  <a:cubicBezTo>
                    <a:pt x="1549" y="15864"/>
                    <a:pt x="1549" y="16341"/>
                    <a:pt x="1644" y="16817"/>
                  </a:cubicBezTo>
                  <a:cubicBezTo>
                    <a:pt x="1858" y="17722"/>
                    <a:pt x="2406" y="18532"/>
                    <a:pt x="3097" y="19151"/>
                  </a:cubicBezTo>
                  <a:cubicBezTo>
                    <a:pt x="4183" y="20075"/>
                    <a:pt x="5524" y="20458"/>
                    <a:pt x="6893" y="20458"/>
                  </a:cubicBezTo>
                  <a:cubicBezTo>
                    <a:pt x="7534" y="20458"/>
                    <a:pt x="8182" y="20374"/>
                    <a:pt x="8812" y="20222"/>
                  </a:cubicBezTo>
                  <a:cubicBezTo>
                    <a:pt x="9074" y="20175"/>
                    <a:pt x="9312" y="20103"/>
                    <a:pt x="9574" y="20008"/>
                  </a:cubicBezTo>
                  <a:cubicBezTo>
                    <a:pt x="10551" y="20008"/>
                    <a:pt x="11527" y="19841"/>
                    <a:pt x="12480" y="19579"/>
                  </a:cubicBezTo>
                  <a:cubicBezTo>
                    <a:pt x="13504" y="19294"/>
                    <a:pt x="14575" y="18889"/>
                    <a:pt x="15433" y="18270"/>
                  </a:cubicBezTo>
                  <a:cubicBezTo>
                    <a:pt x="16147" y="17769"/>
                    <a:pt x="16742" y="17055"/>
                    <a:pt x="16766" y="16150"/>
                  </a:cubicBezTo>
                  <a:cubicBezTo>
                    <a:pt x="16814" y="15055"/>
                    <a:pt x="16052" y="14150"/>
                    <a:pt x="15671" y="13221"/>
                  </a:cubicBezTo>
                  <a:cubicBezTo>
                    <a:pt x="15194" y="12125"/>
                    <a:pt x="15456" y="11054"/>
                    <a:pt x="15742" y="9935"/>
                  </a:cubicBezTo>
                  <a:cubicBezTo>
                    <a:pt x="15956" y="8934"/>
                    <a:pt x="16147" y="7791"/>
                    <a:pt x="15599" y="6863"/>
                  </a:cubicBezTo>
                  <a:cubicBezTo>
                    <a:pt x="15123" y="6005"/>
                    <a:pt x="14170" y="5767"/>
                    <a:pt x="13337" y="5362"/>
                  </a:cubicBezTo>
                  <a:cubicBezTo>
                    <a:pt x="12861" y="5124"/>
                    <a:pt x="12480" y="4814"/>
                    <a:pt x="12218" y="4362"/>
                  </a:cubicBezTo>
                  <a:cubicBezTo>
                    <a:pt x="11908" y="3886"/>
                    <a:pt x="11717" y="3362"/>
                    <a:pt x="11503" y="2862"/>
                  </a:cubicBezTo>
                  <a:cubicBezTo>
                    <a:pt x="10755" y="1299"/>
                    <a:pt x="9173" y="1"/>
                    <a:pt x="73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2"/>
            <p:cNvSpPr/>
            <p:nvPr/>
          </p:nvSpPr>
          <p:spPr>
            <a:xfrm>
              <a:off x="232788" y="4239865"/>
              <a:ext cx="249892" cy="534259"/>
            </a:xfrm>
            <a:custGeom>
              <a:avLst/>
              <a:gdLst/>
              <a:ahLst/>
              <a:cxnLst/>
              <a:rect l="l" t="t" r="r" b="b"/>
              <a:pathLst>
                <a:path w="8336" h="17822" extrusionOk="0">
                  <a:moveTo>
                    <a:pt x="3716" y="1"/>
                  </a:moveTo>
                  <a:cubicBezTo>
                    <a:pt x="3680" y="1"/>
                    <a:pt x="3644" y="18"/>
                    <a:pt x="3644" y="58"/>
                  </a:cubicBezTo>
                  <a:cubicBezTo>
                    <a:pt x="3668" y="629"/>
                    <a:pt x="3834" y="1201"/>
                    <a:pt x="3954" y="1749"/>
                  </a:cubicBezTo>
                  <a:cubicBezTo>
                    <a:pt x="4049" y="2320"/>
                    <a:pt x="4192" y="2892"/>
                    <a:pt x="4335" y="3463"/>
                  </a:cubicBezTo>
                  <a:cubicBezTo>
                    <a:pt x="4454" y="3987"/>
                    <a:pt x="4549" y="4511"/>
                    <a:pt x="4668" y="5035"/>
                  </a:cubicBezTo>
                  <a:lnTo>
                    <a:pt x="4525" y="5035"/>
                  </a:lnTo>
                  <a:cubicBezTo>
                    <a:pt x="4406" y="5011"/>
                    <a:pt x="4263" y="4987"/>
                    <a:pt x="4144" y="4963"/>
                  </a:cubicBezTo>
                  <a:cubicBezTo>
                    <a:pt x="3906" y="4892"/>
                    <a:pt x="3668" y="4773"/>
                    <a:pt x="3477" y="4630"/>
                  </a:cubicBezTo>
                  <a:cubicBezTo>
                    <a:pt x="3263" y="4463"/>
                    <a:pt x="3096" y="4273"/>
                    <a:pt x="2953" y="4035"/>
                  </a:cubicBezTo>
                  <a:cubicBezTo>
                    <a:pt x="2810" y="3797"/>
                    <a:pt x="2739" y="3511"/>
                    <a:pt x="2668" y="3249"/>
                  </a:cubicBezTo>
                  <a:cubicBezTo>
                    <a:pt x="2658" y="3211"/>
                    <a:pt x="2629" y="3196"/>
                    <a:pt x="2599" y="3196"/>
                  </a:cubicBezTo>
                  <a:cubicBezTo>
                    <a:pt x="2552" y="3196"/>
                    <a:pt x="2501" y="3230"/>
                    <a:pt x="2501" y="3273"/>
                  </a:cubicBezTo>
                  <a:cubicBezTo>
                    <a:pt x="2453" y="3868"/>
                    <a:pt x="2858" y="4487"/>
                    <a:pt x="3311" y="4844"/>
                  </a:cubicBezTo>
                  <a:cubicBezTo>
                    <a:pt x="3525" y="5011"/>
                    <a:pt x="3787" y="5130"/>
                    <a:pt x="4049" y="5225"/>
                  </a:cubicBezTo>
                  <a:cubicBezTo>
                    <a:pt x="4192" y="5249"/>
                    <a:pt x="4311" y="5297"/>
                    <a:pt x="4454" y="5297"/>
                  </a:cubicBezTo>
                  <a:cubicBezTo>
                    <a:pt x="4549" y="5321"/>
                    <a:pt x="4644" y="5321"/>
                    <a:pt x="4739" y="5321"/>
                  </a:cubicBezTo>
                  <a:cubicBezTo>
                    <a:pt x="4858" y="5845"/>
                    <a:pt x="4978" y="6369"/>
                    <a:pt x="5097" y="6916"/>
                  </a:cubicBezTo>
                  <a:cubicBezTo>
                    <a:pt x="5216" y="7535"/>
                    <a:pt x="5359" y="8155"/>
                    <a:pt x="5501" y="8774"/>
                  </a:cubicBezTo>
                  <a:cubicBezTo>
                    <a:pt x="4215" y="8726"/>
                    <a:pt x="2929" y="8202"/>
                    <a:pt x="2025" y="7297"/>
                  </a:cubicBezTo>
                  <a:cubicBezTo>
                    <a:pt x="977" y="6297"/>
                    <a:pt x="453" y="4797"/>
                    <a:pt x="429" y="3368"/>
                  </a:cubicBezTo>
                  <a:cubicBezTo>
                    <a:pt x="429" y="3314"/>
                    <a:pt x="384" y="3283"/>
                    <a:pt x="340" y="3283"/>
                  </a:cubicBezTo>
                  <a:cubicBezTo>
                    <a:pt x="306" y="3283"/>
                    <a:pt x="273" y="3302"/>
                    <a:pt x="262" y="3344"/>
                  </a:cubicBezTo>
                  <a:cubicBezTo>
                    <a:pt x="0" y="4892"/>
                    <a:pt x="572" y="6488"/>
                    <a:pt x="1691" y="7583"/>
                  </a:cubicBezTo>
                  <a:cubicBezTo>
                    <a:pt x="2656" y="8525"/>
                    <a:pt x="3979" y="9066"/>
                    <a:pt x="5324" y="9066"/>
                  </a:cubicBezTo>
                  <a:cubicBezTo>
                    <a:pt x="5407" y="9066"/>
                    <a:pt x="5490" y="9064"/>
                    <a:pt x="5573" y="9060"/>
                  </a:cubicBezTo>
                  <a:cubicBezTo>
                    <a:pt x="5906" y="10631"/>
                    <a:pt x="6264" y="12227"/>
                    <a:pt x="6621" y="13822"/>
                  </a:cubicBezTo>
                  <a:cubicBezTo>
                    <a:pt x="6787" y="14442"/>
                    <a:pt x="6930" y="15085"/>
                    <a:pt x="7073" y="15728"/>
                  </a:cubicBezTo>
                  <a:cubicBezTo>
                    <a:pt x="7216" y="16394"/>
                    <a:pt x="7335" y="17085"/>
                    <a:pt x="7549" y="17728"/>
                  </a:cubicBezTo>
                  <a:cubicBezTo>
                    <a:pt x="7571" y="17791"/>
                    <a:pt x="7629" y="17822"/>
                    <a:pt x="7685" y="17822"/>
                  </a:cubicBezTo>
                  <a:cubicBezTo>
                    <a:pt x="7757" y="17822"/>
                    <a:pt x="7825" y="17773"/>
                    <a:pt x="7811" y="17680"/>
                  </a:cubicBezTo>
                  <a:cubicBezTo>
                    <a:pt x="7740" y="17109"/>
                    <a:pt x="7597" y="16561"/>
                    <a:pt x="7478" y="15990"/>
                  </a:cubicBezTo>
                  <a:cubicBezTo>
                    <a:pt x="7359" y="15418"/>
                    <a:pt x="7216" y="14870"/>
                    <a:pt x="7097" y="14299"/>
                  </a:cubicBezTo>
                  <a:cubicBezTo>
                    <a:pt x="6835" y="13132"/>
                    <a:pt x="6573" y="11989"/>
                    <a:pt x="6311" y="10846"/>
                  </a:cubicBezTo>
                  <a:cubicBezTo>
                    <a:pt x="6240" y="10512"/>
                    <a:pt x="6168" y="10155"/>
                    <a:pt x="6097" y="9822"/>
                  </a:cubicBezTo>
                  <a:cubicBezTo>
                    <a:pt x="6311" y="9822"/>
                    <a:pt x="6549" y="9631"/>
                    <a:pt x="6692" y="9512"/>
                  </a:cubicBezTo>
                  <a:cubicBezTo>
                    <a:pt x="6954" y="9298"/>
                    <a:pt x="7145" y="9036"/>
                    <a:pt x="7311" y="8750"/>
                  </a:cubicBezTo>
                  <a:cubicBezTo>
                    <a:pt x="7669" y="8107"/>
                    <a:pt x="7859" y="7369"/>
                    <a:pt x="8002" y="6630"/>
                  </a:cubicBezTo>
                  <a:cubicBezTo>
                    <a:pt x="8288" y="5083"/>
                    <a:pt x="8335" y="3273"/>
                    <a:pt x="7788" y="1772"/>
                  </a:cubicBezTo>
                  <a:cubicBezTo>
                    <a:pt x="7777" y="1739"/>
                    <a:pt x="7745" y="1721"/>
                    <a:pt x="7714" y="1721"/>
                  </a:cubicBezTo>
                  <a:cubicBezTo>
                    <a:pt x="7679" y="1721"/>
                    <a:pt x="7645" y="1745"/>
                    <a:pt x="7645" y="1796"/>
                  </a:cubicBezTo>
                  <a:cubicBezTo>
                    <a:pt x="7692" y="2534"/>
                    <a:pt x="7764" y="3296"/>
                    <a:pt x="7788" y="4035"/>
                  </a:cubicBezTo>
                  <a:cubicBezTo>
                    <a:pt x="7788" y="4821"/>
                    <a:pt x="7740" y="5583"/>
                    <a:pt x="7621" y="6345"/>
                  </a:cubicBezTo>
                  <a:cubicBezTo>
                    <a:pt x="7526" y="7012"/>
                    <a:pt x="7383" y="7726"/>
                    <a:pt x="7073" y="8345"/>
                  </a:cubicBezTo>
                  <a:cubicBezTo>
                    <a:pt x="6930" y="8631"/>
                    <a:pt x="6764" y="8917"/>
                    <a:pt x="6525" y="9155"/>
                  </a:cubicBezTo>
                  <a:cubicBezTo>
                    <a:pt x="6383" y="9274"/>
                    <a:pt x="6168" y="9369"/>
                    <a:pt x="6025" y="9512"/>
                  </a:cubicBezTo>
                  <a:cubicBezTo>
                    <a:pt x="5597" y="7655"/>
                    <a:pt x="5168" y="5797"/>
                    <a:pt x="4739" y="3939"/>
                  </a:cubicBezTo>
                  <a:cubicBezTo>
                    <a:pt x="4596" y="3320"/>
                    <a:pt x="4477" y="2677"/>
                    <a:pt x="4335" y="2034"/>
                  </a:cubicBezTo>
                  <a:cubicBezTo>
                    <a:pt x="4239" y="1701"/>
                    <a:pt x="4144" y="1368"/>
                    <a:pt x="4073" y="1034"/>
                  </a:cubicBezTo>
                  <a:cubicBezTo>
                    <a:pt x="3977" y="701"/>
                    <a:pt x="3930" y="367"/>
                    <a:pt x="3787" y="34"/>
                  </a:cubicBezTo>
                  <a:cubicBezTo>
                    <a:pt x="3776" y="13"/>
                    <a:pt x="3746" y="1"/>
                    <a:pt x="3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1" name="Google Shape;1081;p22"/>
          <p:cNvSpPr/>
          <p:nvPr/>
        </p:nvSpPr>
        <p:spPr>
          <a:xfrm>
            <a:off x="-1040707" y="4706544"/>
            <a:ext cx="3076231" cy="547749"/>
          </a:xfrm>
          <a:custGeom>
            <a:avLst/>
            <a:gdLst/>
            <a:ahLst/>
            <a:cxnLst/>
            <a:rect l="l" t="t" r="r" b="b"/>
            <a:pathLst>
              <a:path w="102618" h="18272" extrusionOk="0">
                <a:moveTo>
                  <a:pt x="47754" y="0"/>
                </a:moveTo>
                <a:cubicBezTo>
                  <a:pt x="39257" y="0"/>
                  <a:pt x="30492" y="978"/>
                  <a:pt x="23458" y="3626"/>
                </a:cubicBezTo>
                <a:cubicBezTo>
                  <a:pt x="14289" y="7055"/>
                  <a:pt x="6597" y="12318"/>
                  <a:pt x="0" y="18272"/>
                </a:cubicBezTo>
                <a:lnTo>
                  <a:pt x="102617" y="18272"/>
                </a:lnTo>
                <a:cubicBezTo>
                  <a:pt x="99212" y="14747"/>
                  <a:pt x="94973" y="11746"/>
                  <a:pt x="90186" y="9246"/>
                </a:cubicBezTo>
                <a:cubicBezTo>
                  <a:pt x="81398" y="4674"/>
                  <a:pt x="70801" y="1816"/>
                  <a:pt x="60513" y="697"/>
                </a:cubicBezTo>
                <a:cubicBezTo>
                  <a:pt x="56520" y="265"/>
                  <a:pt x="52174" y="0"/>
                  <a:pt x="477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2" name="Google Shape;1082;p22"/>
          <p:cNvGrpSpPr/>
          <p:nvPr/>
        </p:nvGrpSpPr>
        <p:grpSpPr>
          <a:xfrm>
            <a:off x="8452915" y="3698756"/>
            <a:ext cx="568283" cy="1050951"/>
            <a:chOff x="8567259" y="3734181"/>
            <a:chExt cx="568283" cy="1050951"/>
          </a:xfrm>
        </p:grpSpPr>
        <p:sp>
          <p:nvSpPr>
            <p:cNvPr id="1083" name="Google Shape;1083;p22"/>
            <p:cNvSpPr/>
            <p:nvPr/>
          </p:nvSpPr>
          <p:spPr>
            <a:xfrm>
              <a:off x="8567259" y="3734181"/>
              <a:ext cx="568283" cy="724856"/>
            </a:xfrm>
            <a:custGeom>
              <a:avLst/>
              <a:gdLst/>
              <a:ahLst/>
              <a:cxnLst/>
              <a:rect l="l" t="t" r="r" b="b"/>
              <a:pathLst>
                <a:path w="18957" h="24180" extrusionOk="0">
                  <a:moveTo>
                    <a:pt x="12048" y="1"/>
                  </a:moveTo>
                  <a:cubicBezTo>
                    <a:pt x="9534" y="1"/>
                    <a:pt x="7436" y="1801"/>
                    <a:pt x="5716" y="3454"/>
                  </a:cubicBezTo>
                  <a:cubicBezTo>
                    <a:pt x="4763" y="4383"/>
                    <a:pt x="3692" y="5311"/>
                    <a:pt x="3144" y="6574"/>
                  </a:cubicBezTo>
                  <a:cubicBezTo>
                    <a:pt x="2596" y="7883"/>
                    <a:pt x="2763" y="9241"/>
                    <a:pt x="3096" y="10574"/>
                  </a:cubicBezTo>
                  <a:cubicBezTo>
                    <a:pt x="3287" y="11289"/>
                    <a:pt x="3382" y="11956"/>
                    <a:pt x="3049" y="12646"/>
                  </a:cubicBezTo>
                  <a:cubicBezTo>
                    <a:pt x="2715" y="13337"/>
                    <a:pt x="2167" y="13861"/>
                    <a:pt x="1667" y="14456"/>
                  </a:cubicBezTo>
                  <a:cubicBezTo>
                    <a:pt x="786" y="15456"/>
                    <a:pt x="0" y="16671"/>
                    <a:pt x="48" y="18076"/>
                  </a:cubicBezTo>
                  <a:cubicBezTo>
                    <a:pt x="72" y="19029"/>
                    <a:pt x="524" y="19743"/>
                    <a:pt x="1167" y="20338"/>
                  </a:cubicBezTo>
                  <a:cubicBezTo>
                    <a:pt x="1429" y="20743"/>
                    <a:pt x="1763" y="21100"/>
                    <a:pt x="2144" y="21410"/>
                  </a:cubicBezTo>
                  <a:cubicBezTo>
                    <a:pt x="3287" y="22315"/>
                    <a:pt x="4620" y="22982"/>
                    <a:pt x="5978" y="23458"/>
                  </a:cubicBezTo>
                  <a:cubicBezTo>
                    <a:pt x="7259" y="23902"/>
                    <a:pt x="8642" y="24179"/>
                    <a:pt x="10012" y="24179"/>
                  </a:cubicBezTo>
                  <a:cubicBezTo>
                    <a:pt x="11290" y="24179"/>
                    <a:pt x="12556" y="23937"/>
                    <a:pt x="13717" y="23363"/>
                  </a:cubicBezTo>
                  <a:cubicBezTo>
                    <a:pt x="14789" y="22815"/>
                    <a:pt x="15718" y="21910"/>
                    <a:pt x="16289" y="20838"/>
                  </a:cubicBezTo>
                  <a:cubicBezTo>
                    <a:pt x="16861" y="19743"/>
                    <a:pt x="16956" y="18600"/>
                    <a:pt x="16718" y="17385"/>
                  </a:cubicBezTo>
                  <a:cubicBezTo>
                    <a:pt x="16599" y="16719"/>
                    <a:pt x="16480" y="16099"/>
                    <a:pt x="16670" y="15433"/>
                  </a:cubicBezTo>
                  <a:cubicBezTo>
                    <a:pt x="16861" y="14837"/>
                    <a:pt x="17147" y="14289"/>
                    <a:pt x="17456" y="13766"/>
                  </a:cubicBezTo>
                  <a:cubicBezTo>
                    <a:pt x="18052" y="12813"/>
                    <a:pt x="18742" y="11813"/>
                    <a:pt x="18814" y="10646"/>
                  </a:cubicBezTo>
                  <a:cubicBezTo>
                    <a:pt x="18957" y="8360"/>
                    <a:pt x="16337" y="7145"/>
                    <a:pt x="16194" y="4954"/>
                  </a:cubicBezTo>
                  <a:cubicBezTo>
                    <a:pt x="16147" y="4287"/>
                    <a:pt x="16242" y="3644"/>
                    <a:pt x="16123" y="3001"/>
                  </a:cubicBezTo>
                  <a:cubicBezTo>
                    <a:pt x="16027" y="2454"/>
                    <a:pt x="15789" y="1954"/>
                    <a:pt x="15432" y="1549"/>
                  </a:cubicBezTo>
                  <a:cubicBezTo>
                    <a:pt x="14741" y="668"/>
                    <a:pt x="13670" y="144"/>
                    <a:pt x="12551" y="25"/>
                  </a:cubicBezTo>
                  <a:cubicBezTo>
                    <a:pt x="12381" y="8"/>
                    <a:pt x="12214" y="1"/>
                    <a:pt x="12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2"/>
            <p:cNvSpPr/>
            <p:nvPr/>
          </p:nvSpPr>
          <p:spPr>
            <a:xfrm>
              <a:off x="8707884" y="3948970"/>
              <a:ext cx="294169" cy="836162"/>
            </a:xfrm>
            <a:custGeom>
              <a:avLst/>
              <a:gdLst/>
              <a:ahLst/>
              <a:cxnLst/>
              <a:rect l="l" t="t" r="r" b="b"/>
              <a:pathLst>
                <a:path w="9813" h="27893" extrusionOk="0">
                  <a:moveTo>
                    <a:pt x="6376" y="1"/>
                  </a:moveTo>
                  <a:cubicBezTo>
                    <a:pt x="6317" y="1"/>
                    <a:pt x="6259" y="37"/>
                    <a:pt x="6240" y="123"/>
                  </a:cubicBezTo>
                  <a:cubicBezTo>
                    <a:pt x="5526" y="3671"/>
                    <a:pt x="4954" y="7267"/>
                    <a:pt x="4335" y="10840"/>
                  </a:cubicBezTo>
                  <a:cubicBezTo>
                    <a:pt x="3073" y="10673"/>
                    <a:pt x="1882" y="9935"/>
                    <a:pt x="1191" y="8839"/>
                  </a:cubicBezTo>
                  <a:cubicBezTo>
                    <a:pt x="501" y="7720"/>
                    <a:pt x="358" y="6291"/>
                    <a:pt x="787" y="5053"/>
                  </a:cubicBezTo>
                  <a:cubicBezTo>
                    <a:pt x="830" y="4924"/>
                    <a:pt x="735" y="4847"/>
                    <a:pt x="637" y="4847"/>
                  </a:cubicBezTo>
                  <a:cubicBezTo>
                    <a:pt x="572" y="4847"/>
                    <a:pt x="506" y="4881"/>
                    <a:pt x="477" y="4957"/>
                  </a:cubicBezTo>
                  <a:cubicBezTo>
                    <a:pt x="1" y="6315"/>
                    <a:pt x="144" y="7863"/>
                    <a:pt x="930" y="9077"/>
                  </a:cubicBezTo>
                  <a:cubicBezTo>
                    <a:pt x="1692" y="10244"/>
                    <a:pt x="2930" y="11006"/>
                    <a:pt x="4287" y="11197"/>
                  </a:cubicBezTo>
                  <a:cubicBezTo>
                    <a:pt x="3692" y="14650"/>
                    <a:pt x="3144" y="18127"/>
                    <a:pt x="2644" y="21604"/>
                  </a:cubicBezTo>
                  <a:cubicBezTo>
                    <a:pt x="2335" y="23628"/>
                    <a:pt x="2049" y="25676"/>
                    <a:pt x="1787" y="27724"/>
                  </a:cubicBezTo>
                  <a:cubicBezTo>
                    <a:pt x="1773" y="27831"/>
                    <a:pt x="1865" y="27893"/>
                    <a:pt x="1952" y="27893"/>
                  </a:cubicBezTo>
                  <a:cubicBezTo>
                    <a:pt x="2021" y="27893"/>
                    <a:pt x="2086" y="27855"/>
                    <a:pt x="2096" y="27772"/>
                  </a:cubicBezTo>
                  <a:cubicBezTo>
                    <a:pt x="2859" y="22818"/>
                    <a:pt x="3644" y="17865"/>
                    <a:pt x="4430" y="12911"/>
                  </a:cubicBezTo>
                  <a:cubicBezTo>
                    <a:pt x="4477" y="12916"/>
                    <a:pt x="4525" y="12918"/>
                    <a:pt x="4573" y="12918"/>
                  </a:cubicBezTo>
                  <a:cubicBezTo>
                    <a:pt x="4800" y="12918"/>
                    <a:pt x="5048" y="12875"/>
                    <a:pt x="5264" y="12816"/>
                  </a:cubicBezTo>
                  <a:cubicBezTo>
                    <a:pt x="5645" y="12745"/>
                    <a:pt x="6002" y="12602"/>
                    <a:pt x="6359" y="12411"/>
                  </a:cubicBezTo>
                  <a:cubicBezTo>
                    <a:pt x="7050" y="12030"/>
                    <a:pt x="7621" y="11506"/>
                    <a:pt x="8098" y="10863"/>
                  </a:cubicBezTo>
                  <a:cubicBezTo>
                    <a:pt x="8669" y="10125"/>
                    <a:pt x="9050" y="9220"/>
                    <a:pt x="9312" y="8315"/>
                  </a:cubicBezTo>
                  <a:cubicBezTo>
                    <a:pt x="9598" y="7339"/>
                    <a:pt x="9812" y="6243"/>
                    <a:pt x="9812" y="5219"/>
                  </a:cubicBezTo>
                  <a:cubicBezTo>
                    <a:pt x="9812" y="5190"/>
                    <a:pt x="9776" y="5170"/>
                    <a:pt x="9743" y="5170"/>
                  </a:cubicBezTo>
                  <a:cubicBezTo>
                    <a:pt x="9722" y="5170"/>
                    <a:pt x="9702" y="5177"/>
                    <a:pt x="9693" y="5196"/>
                  </a:cubicBezTo>
                  <a:cubicBezTo>
                    <a:pt x="9407" y="6100"/>
                    <a:pt x="9288" y="7077"/>
                    <a:pt x="9026" y="7982"/>
                  </a:cubicBezTo>
                  <a:cubicBezTo>
                    <a:pt x="8765" y="8863"/>
                    <a:pt x="8431" y="9720"/>
                    <a:pt x="7883" y="10482"/>
                  </a:cubicBezTo>
                  <a:cubicBezTo>
                    <a:pt x="7455" y="11101"/>
                    <a:pt x="6883" y="11649"/>
                    <a:pt x="6240" y="12006"/>
                  </a:cubicBezTo>
                  <a:cubicBezTo>
                    <a:pt x="5931" y="12197"/>
                    <a:pt x="5597" y="12340"/>
                    <a:pt x="5240" y="12411"/>
                  </a:cubicBezTo>
                  <a:cubicBezTo>
                    <a:pt x="5002" y="12483"/>
                    <a:pt x="4740" y="12483"/>
                    <a:pt x="4478" y="12530"/>
                  </a:cubicBezTo>
                  <a:cubicBezTo>
                    <a:pt x="4811" y="10459"/>
                    <a:pt x="5145" y="8387"/>
                    <a:pt x="5502" y="6315"/>
                  </a:cubicBezTo>
                  <a:cubicBezTo>
                    <a:pt x="5597" y="5624"/>
                    <a:pt x="5716" y="4934"/>
                    <a:pt x="5835" y="4267"/>
                  </a:cubicBezTo>
                  <a:cubicBezTo>
                    <a:pt x="5978" y="4267"/>
                    <a:pt x="6121" y="4195"/>
                    <a:pt x="6240" y="4172"/>
                  </a:cubicBezTo>
                  <a:cubicBezTo>
                    <a:pt x="6407" y="4100"/>
                    <a:pt x="6550" y="4029"/>
                    <a:pt x="6716" y="3933"/>
                  </a:cubicBezTo>
                  <a:cubicBezTo>
                    <a:pt x="7026" y="3743"/>
                    <a:pt x="7312" y="3505"/>
                    <a:pt x="7550" y="3219"/>
                  </a:cubicBezTo>
                  <a:cubicBezTo>
                    <a:pt x="8026" y="2671"/>
                    <a:pt x="8312" y="2004"/>
                    <a:pt x="8360" y="1266"/>
                  </a:cubicBezTo>
                  <a:cubicBezTo>
                    <a:pt x="8360" y="1159"/>
                    <a:pt x="8276" y="1105"/>
                    <a:pt x="8190" y="1105"/>
                  </a:cubicBezTo>
                  <a:cubicBezTo>
                    <a:pt x="8104" y="1105"/>
                    <a:pt x="8014" y="1159"/>
                    <a:pt x="8002" y="1266"/>
                  </a:cubicBezTo>
                  <a:cubicBezTo>
                    <a:pt x="7931" y="1885"/>
                    <a:pt x="7645" y="2505"/>
                    <a:pt x="7240" y="2981"/>
                  </a:cubicBezTo>
                  <a:cubicBezTo>
                    <a:pt x="7026" y="3219"/>
                    <a:pt x="6788" y="3409"/>
                    <a:pt x="6526" y="3576"/>
                  </a:cubicBezTo>
                  <a:cubicBezTo>
                    <a:pt x="6383" y="3648"/>
                    <a:pt x="6240" y="3743"/>
                    <a:pt x="6097" y="3790"/>
                  </a:cubicBezTo>
                  <a:cubicBezTo>
                    <a:pt x="6026" y="3814"/>
                    <a:pt x="5978" y="3814"/>
                    <a:pt x="5907" y="3838"/>
                  </a:cubicBezTo>
                  <a:cubicBezTo>
                    <a:pt x="6121" y="2624"/>
                    <a:pt x="6335" y="1409"/>
                    <a:pt x="6526" y="195"/>
                  </a:cubicBezTo>
                  <a:cubicBezTo>
                    <a:pt x="6554" y="81"/>
                    <a:pt x="6464" y="1"/>
                    <a:pt x="63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5" name="Google Shape;1085;p22"/>
          <p:cNvSpPr/>
          <p:nvPr/>
        </p:nvSpPr>
        <p:spPr>
          <a:xfrm>
            <a:off x="7213025" y="4706544"/>
            <a:ext cx="3076231" cy="547749"/>
          </a:xfrm>
          <a:custGeom>
            <a:avLst/>
            <a:gdLst/>
            <a:ahLst/>
            <a:cxnLst/>
            <a:rect l="l" t="t" r="r" b="b"/>
            <a:pathLst>
              <a:path w="102618" h="18272" extrusionOk="0">
                <a:moveTo>
                  <a:pt x="47755" y="0"/>
                </a:moveTo>
                <a:cubicBezTo>
                  <a:pt x="39258" y="0"/>
                  <a:pt x="30492" y="978"/>
                  <a:pt x="23458" y="3626"/>
                </a:cubicBezTo>
                <a:cubicBezTo>
                  <a:pt x="14289" y="7055"/>
                  <a:pt x="6597" y="12318"/>
                  <a:pt x="1" y="18272"/>
                </a:cubicBezTo>
                <a:lnTo>
                  <a:pt x="102617" y="18272"/>
                </a:lnTo>
                <a:cubicBezTo>
                  <a:pt x="99212" y="14747"/>
                  <a:pt x="94973" y="11746"/>
                  <a:pt x="90186" y="9246"/>
                </a:cubicBezTo>
                <a:cubicBezTo>
                  <a:pt x="81399" y="4674"/>
                  <a:pt x="70801" y="1816"/>
                  <a:pt x="60513" y="697"/>
                </a:cubicBezTo>
                <a:cubicBezTo>
                  <a:pt x="56521" y="265"/>
                  <a:pt x="52174" y="0"/>
                  <a:pt x="477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6" name="Google Shape;1086;p22"/>
          <p:cNvGrpSpPr/>
          <p:nvPr/>
        </p:nvGrpSpPr>
        <p:grpSpPr>
          <a:xfrm>
            <a:off x="8164631" y="4618227"/>
            <a:ext cx="759630" cy="545231"/>
            <a:chOff x="7474343" y="4491477"/>
            <a:chExt cx="759630" cy="545231"/>
          </a:xfrm>
        </p:grpSpPr>
        <p:sp>
          <p:nvSpPr>
            <p:cNvPr id="1087" name="Google Shape;1087;p22"/>
            <p:cNvSpPr/>
            <p:nvPr/>
          </p:nvSpPr>
          <p:spPr>
            <a:xfrm>
              <a:off x="7474343" y="4491477"/>
              <a:ext cx="759630" cy="545231"/>
            </a:xfrm>
            <a:custGeom>
              <a:avLst/>
              <a:gdLst/>
              <a:ahLst/>
              <a:cxnLst/>
              <a:rect l="l" t="t" r="r" b="b"/>
              <a:pathLst>
                <a:path w="25340" h="18188" extrusionOk="0">
                  <a:moveTo>
                    <a:pt x="14809" y="1"/>
                  </a:moveTo>
                  <a:cubicBezTo>
                    <a:pt x="14683" y="1"/>
                    <a:pt x="14558" y="8"/>
                    <a:pt x="14433" y="22"/>
                  </a:cubicBezTo>
                  <a:cubicBezTo>
                    <a:pt x="13456" y="141"/>
                    <a:pt x="12623" y="713"/>
                    <a:pt x="12146" y="1570"/>
                  </a:cubicBezTo>
                  <a:cubicBezTo>
                    <a:pt x="11765" y="2237"/>
                    <a:pt x="11622" y="2999"/>
                    <a:pt x="11765" y="3737"/>
                  </a:cubicBezTo>
                  <a:cubicBezTo>
                    <a:pt x="11294" y="3472"/>
                    <a:pt x="10759" y="3325"/>
                    <a:pt x="10227" y="3325"/>
                  </a:cubicBezTo>
                  <a:cubicBezTo>
                    <a:pt x="9900" y="3325"/>
                    <a:pt x="9574" y="3381"/>
                    <a:pt x="9265" y="3499"/>
                  </a:cubicBezTo>
                  <a:cubicBezTo>
                    <a:pt x="8622" y="3737"/>
                    <a:pt x="8074" y="4237"/>
                    <a:pt x="7741" y="4833"/>
                  </a:cubicBezTo>
                  <a:cubicBezTo>
                    <a:pt x="7281" y="3434"/>
                    <a:pt x="5833" y="2404"/>
                    <a:pt x="4351" y="2404"/>
                  </a:cubicBezTo>
                  <a:cubicBezTo>
                    <a:pt x="4067" y="2404"/>
                    <a:pt x="3782" y="2442"/>
                    <a:pt x="3502" y="2523"/>
                  </a:cubicBezTo>
                  <a:cubicBezTo>
                    <a:pt x="2406" y="2832"/>
                    <a:pt x="1501" y="3618"/>
                    <a:pt x="954" y="4595"/>
                  </a:cubicBezTo>
                  <a:cubicBezTo>
                    <a:pt x="549" y="5261"/>
                    <a:pt x="358" y="6000"/>
                    <a:pt x="287" y="6738"/>
                  </a:cubicBezTo>
                  <a:cubicBezTo>
                    <a:pt x="72" y="7310"/>
                    <a:pt x="1" y="7881"/>
                    <a:pt x="1" y="8476"/>
                  </a:cubicBezTo>
                  <a:cubicBezTo>
                    <a:pt x="25" y="9786"/>
                    <a:pt x="453" y="11096"/>
                    <a:pt x="1215" y="12168"/>
                  </a:cubicBezTo>
                  <a:cubicBezTo>
                    <a:pt x="2906" y="14549"/>
                    <a:pt x="5716" y="15907"/>
                    <a:pt x="8407" y="16811"/>
                  </a:cubicBezTo>
                  <a:cubicBezTo>
                    <a:pt x="11023" y="17724"/>
                    <a:pt x="13829" y="18187"/>
                    <a:pt x="16604" y="18187"/>
                  </a:cubicBezTo>
                  <a:cubicBezTo>
                    <a:pt x="17088" y="18187"/>
                    <a:pt x="17571" y="18173"/>
                    <a:pt x="18052" y="18145"/>
                  </a:cubicBezTo>
                  <a:cubicBezTo>
                    <a:pt x="19529" y="18050"/>
                    <a:pt x="21077" y="17859"/>
                    <a:pt x="22410" y="17192"/>
                  </a:cubicBezTo>
                  <a:cubicBezTo>
                    <a:pt x="23625" y="16573"/>
                    <a:pt x="24625" y="15502"/>
                    <a:pt x="24982" y="14192"/>
                  </a:cubicBezTo>
                  <a:cubicBezTo>
                    <a:pt x="25340" y="12763"/>
                    <a:pt x="24768" y="11239"/>
                    <a:pt x="23506" y="10477"/>
                  </a:cubicBezTo>
                  <a:cubicBezTo>
                    <a:pt x="22996" y="10166"/>
                    <a:pt x="22422" y="10018"/>
                    <a:pt x="21851" y="10018"/>
                  </a:cubicBezTo>
                  <a:cubicBezTo>
                    <a:pt x="21327" y="10018"/>
                    <a:pt x="20805" y="10142"/>
                    <a:pt x="20339" y="10382"/>
                  </a:cubicBezTo>
                  <a:cubicBezTo>
                    <a:pt x="20743" y="9334"/>
                    <a:pt x="20862" y="8143"/>
                    <a:pt x="20148" y="7238"/>
                  </a:cubicBezTo>
                  <a:cubicBezTo>
                    <a:pt x="19688" y="6674"/>
                    <a:pt x="18972" y="6311"/>
                    <a:pt x="18256" y="6311"/>
                  </a:cubicBezTo>
                  <a:cubicBezTo>
                    <a:pt x="18156" y="6311"/>
                    <a:pt x="18056" y="6319"/>
                    <a:pt x="17957" y="6333"/>
                  </a:cubicBezTo>
                  <a:cubicBezTo>
                    <a:pt x="18386" y="5571"/>
                    <a:pt x="18648" y="4690"/>
                    <a:pt x="18624" y="3809"/>
                  </a:cubicBezTo>
                  <a:cubicBezTo>
                    <a:pt x="18576" y="2713"/>
                    <a:pt x="18124" y="1666"/>
                    <a:pt x="17290" y="951"/>
                  </a:cubicBezTo>
                  <a:cubicBezTo>
                    <a:pt x="16600" y="366"/>
                    <a:pt x="15709" y="1"/>
                    <a:pt x="14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8" name="Google Shape;1088;p22"/>
            <p:cNvGrpSpPr/>
            <p:nvPr/>
          </p:nvGrpSpPr>
          <p:grpSpPr>
            <a:xfrm>
              <a:off x="7604296" y="4639536"/>
              <a:ext cx="502243" cy="395913"/>
              <a:chOff x="7604296" y="4639536"/>
              <a:chExt cx="502243" cy="395913"/>
            </a:xfrm>
          </p:grpSpPr>
          <p:sp>
            <p:nvSpPr>
              <p:cNvPr id="1089" name="Google Shape;1089;p22"/>
              <p:cNvSpPr/>
              <p:nvPr/>
            </p:nvSpPr>
            <p:spPr>
              <a:xfrm>
                <a:off x="7604296" y="4639536"/>
                <a:ext cx="14299" cy="262573"/>
              </a:xfrm>
              <a:custGeom>
                <a:avLst/>
                <a:gdLst/>
                <a:ahLst/>
                <a:cxnLst/>
                <a:rect l="l" t="t" r="r" b="b"/>
                <a:pathLst>
                  <a:path w="477" h="8759" extrusionOk="0">
                    <a:moveTo>
                      <a:pt x="176" y="1"/>
                    </a:moveTo>
                    <a:cubicBezTo>
                      <a:pt x="155" y="1"/>
                      <a:pt x="131" y="13"/>
                      <a:pt x="119" y="37"/>
                    </a:cubicBezTo>
                    <a:cubicBezTo>
                      <a:pt x="24" y="1466"/>
                      <a:pt x="48" y="2894"/>
                      <a:pt x="48" y="4323"/>
                    </a:cubicBezTo>
                    <a:cubicBezTo>
                      <a:pt x="48" y="5752"/>
                      <a:pt x="0" y="7205"/>
                      <a:pt x="119" y="8634"/>
                    </a:cubicBezTo>
                    <a:cubicBezTo>
                      <a:pt x="119" y="8717"/>
                      <a:pt x="185" y="8759"/>
                      <a:pt x="250" y="8759"/>
                    </a:cubicBezTo>
                    <a:cubicBezTo>
                      <a:pt x="316" y="8759"/>
                      <a:pt x="381" y="8717"/>
                      <a:pt x="381" y="8634"/>
                    </a:cubicBezTo>
                    <a:cubicBezTo>
                      <a:pt x="476" y="7205"/>
                      <a:pt x="405" y="5752"/>
                      <a:pt x="381" y="4323"/>
                    </a:cubicBezTo>
                    <a:cubicBezTo>
                      <a:pt x="357" y="2894"/>
                      <a:pt x="357" y="1466"/>
                      <a:pt x="215" y="37"/>
                    </a:cubicBezTo>
                    <a:cubicBezTo>
                      <a:pt x="215" y="13"/>
                      <a:pt x="197"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2"/>
              <p:cNvSpPr/>
              <p:nvPr/>
            </p:nvSpPr>
            <p:spPr>
              <a:xfrm>
                <a:off x="7725645" y="4678357"/>
                <a:ext cx="53989" cy="244377"/>
              </a:xfrm>
              <a:custGeom>
                <a:avLst/>
                <a:gdLst/>
                <a:ahLst/>
                <a:cxnLst/>
                <a:rect l="l" t="t" r="r" b="b"/>
                <a:pathLst>
                  <a:path w="1801" h="8152" extrusionOk="0">
                    <a:moveTo>
                      <a:pt x="1765" y="0"/>
                    </a:moveTo>
                    <a:cubicBezTo>
                      <a:pt x="1752" y="0"/>
                      <a:pt x="1739" y="8"/>
                      <a:pt x="1739" y="28"/>
                    </a:cubicBezTo>
                    <a:cubicBezTo>
                      <a:pt x="1287" y="1337"/>
                      <a:pt x="953" y="2719"/>
                      <a:pt x="691" y="4076"/>
                    </a:cubicBezTo>
                    <a:cubicBezTo>
                      <a:pt x="548" y="4743"/>
                      <a:pt x="406" y="5410"/>
                      <a:pt x="310" y="6077"/>
                    </a:cubicBezTo>
                    <a:cubicBezTo>
                      <a:pt x="239" y="6434"/>
                      <a:pt x="191" y="6767"/>
                      <a:pt x="144" y="7124"/>
                    </a:cubicBezTo>
                    <a:cubicBezTo>
                      <a:pt x="96" y="7410"/>
                      <a:pt x="1" y="7791"/>
                      <a:pt x="96" y="8077"/>
                    </a:cubicBezTo>
                    <a:cubicBezTo>
                      <a:pt x="109" y="8128"/>
                      <a:pt x="149" y="8152"/>
                      <a:pt x="191" y="8152"/>
                    </a:cubicBezTo>
                    <a:cubicBezTo>
                      <a:pt x="227" y="8152"/>
                      <a:pt x="264" y="8134"/>
                      <a:pt x="286" y="8101"/>
                    </a:cubicBezTo>
                    <a:cubicBezTo>
                      <a:pt x="453" y="7839"/>
                      <a:pt x="453" y="7458"/>
                      <a:pt x="501" y="7148"/>
                    </a:cubicBezTo>
                    <a:cubicBezTo>
                      <a:pt x="548" y="6839"/>
                      <a:pt x="596" y="6505"/>
                      <a:pt x="667" y="6172"/>
                    </a:cubicBezTo>
                    <a:cubicBezTo>
                      <a:pt x="787" y="5481"/>
                      <a:pt x="882" y="4791"/>
                      <a:pt x="1001" y="4100"/>
                    </a:cubicBezTo>
                    <a:cubicBezTo>
                      <a:pt x="1263" y="2743"/>
                      <a:pt x="1549" y="1385"/>
                      <a:pt x="1787" y="28"/>
                    </a:cubicBezTo>
                    <a:cubicBezTo>
                      <a:pt x="1800" y="14"/>
                      <a:pt x="1782" y="0"/>
                      <a:pt x="1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2"/>
              <p:cNvSpPr/>
              <p:nvPr/>
            </p:nvSpPr>
            <p:spPr>
              <a:xfrm>
                <a:off x="7803586" y="4644872"/>
                <a:ext cx="118891" cy="316383"/>
              </a:xfrm>
              <a:custGeom>
                <a:avLst/>
                <a:gdLst/>
                <a:ahLst/>
                <a:cxnLst/>
                <a:rect l="l" t="t" r="r" b="b"/>
                <a:pathLst>
                  <a:path w="3966" h="10554" extrusionOk="0">
                    <a:moveTo>
                      <a:pt x="3898" y="1"/>
                    </a:moveTo>
                    <a:cubicBezTo>
                      <a:pt x="3880" y="1"/>
                      <a:pt x="3863" y="9"/>
                      <a:pt x="3854" y="25"/>
                    </a:cubicBezTo>
                    <a:cubicBezTo>
                      <a:pt x="2402" y="3407"/>
                      <a:pt x="1163" y="6836"/>
                      <a:pt x="44" y="10337"/>
                    </a:cubicBezTo>
                    <a:cubicBezTo>
                      <a:pt x="1" y="10467"/>
                      <a:pt x="106" y="10553"/>
                      <a:pt x="212" y="10553"/>
                    </a:cubicBezTo>
                    <a:cubicBezTo>
                      <a:pt x="281" y="10553"/>
                      <a:pt x="349" y="10517"/>
                      <a:pt x="377" y="10432"/>
                    </a:cubicBezTo>
                    <a:cubicBezTo>
                      <a:pt x="1497" y="6955"/>
                      <a:pt x="2711" y="3502"/>
                      <a:pt x="3950" y="73"/>
                    </a:cubicBezTo>
                    <a:cubicBezTo>
                      <a:pt x="3965" y="27"/>
                      <a:pt x="3931" y="1"/>
                      <a:pt x="3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2"/>
              <p:cNvSpPr/>
              <p:nvPr/>
            </p:nvSpPr>
            <p:spPr>
              <a:xfrm>
                <a:off x="7872714" y="4786036"/>
                <a:ext cx="129263" cy="183013"/>
              </a:xfrm>
              <a:custGeom>
                <a:avLst/>
                <a:gdLst/>
                <a:ahLst/>
                <a:cxnLst/>
                <a:rect l="l" t="t" r="r" b="b"/>
                <a:pathLst>
                  <a:path w="4312" h="6105" extrusionOk="0">
                    <a:moveTo>
                      <a:pt x="4167" y="1"/>
                    </a:moveTo>
                    <a:cubicBezTo>
                      <a:pt x="4132" y="1"/>
                      <a:pt x="4096" y="17"/>
                      <a:pt x="4073" y="55"/>
                    </a:cubicBezTo>
                    <a:cubicBezTo>
                      <a:pt x="3334" y="1056"/>
                      <a:pt x="2620" y="2080"/>
                      <a:pt x="1906" y="3104"/>
                    </a:cubicBezTo>
                    <a:cubicBezTo>
                      <a:pt x="1548" y="3604"/>
                      <a:pt x="1215" y="4104"/>
                      <a:pt x="858" y="4604"/>
                    </a:cubicBezTo>
                    <a:cubicBezTo>
                      <a:pt x="691" y="4866"/>
                      <a:pt x="548" y="5104"/>
                      <a:pt x="381" y="5366"/>
                    </a:cubicBezTo>
                    <a:cubicBezTo>
                      <a:pt x="239" y="5557"/>
                      <a:pt x="0" y="5795"/>
                      <a:pt x="96" y="6033"/>
                    </a:cubicBezTo>
                    <a:cubicBezTo>
                      <a:pt x="96" y="6081"/>
                      <a:pt x="143" y="6104"/>
                      <a:pt x="167" y="6104"/>
                    </a:cubicBezTo>
                    <a:cubicBezTo>
                      <a:pt x="405" y="6081"/>
                      <a:pt x="501" y="5866"/>
                      <a:pt x="596" y="5699"/>
                    </a:cubicBezTo>
                    <a:cubicBezTo>
                      <a:pt x="786" y="5414"/>
                      <a:pt x="953" y="5152"/>
                      <a:pt x="1120" y="4890"/>
                    </a:cubicBezTo>
                    <a:cubicBezTo>
                      <a:pt x="1453" y="4366"/>
                      <a:pt x="1810" y="3842"/>
                      <a:pt x="2144" y="3294"/>
                    </a:cubicBezTo>
                    <a:cubicBezTo>
                      <a:pt x="2834" y="2246"/>
                      <a:pt x="3549" y="1199"/>
                      <a:pt x="4263" y="151"/>
                    </a:cubicBezTo>
                    <a:cubicBezTo>
                      <a:pt x="4311" y="70"/>
                      <a:pt x="4240" y="1"/>
                      <a:pt x="4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2"/>
              <p:cNvSpPr/>
              <p:nvPr/>
            </p:nvSpPr>
            <p:spPr>
              <a:xfrm>
                <a:off x="7919119" y="4870153"/>
                <a:ext cx="187419" cy="165296"/>
              </a:xfrm>
              <a:custGeom>
                <a:avLst/>
                <a:gdLst/>
                <a:ahLst/>
                <a:cxnLst/>
                <a:rect l="l" t="t" r="r" b="b"/>
                <a:pathLst>
                  <a:path w="6252" h="5514" extrusionOk="0">
                    <a:moveTo>
                      <a:pt x="6155" y="1"/>
                    </a:moveTo>
                    <a:cubicBezTo>
                      <a:pt x="6144" y="1"/>
                      <a:pt x="6132" y="4"/>
                      <a:pt x="6121" y="12"/>
                    </a:cubicBezTo>
                    <a:cubicBezTo>
                      <a:pt x="4930" y="798"/>
                      <a:pt x="3787" y="1655"/>
                      <a:pt x="2715" y="2632"/>
                    </a:cubicBezTo>
                    <a:cubicBezTo>
                      <a:pt x="2191" y="3108"/>
                      <a:pt x="1667" y="3608"/>
                      <a:pt x="1191" y="4132"/>
                    </a:cubicBezTo>
                    <a:cubicBezTo>
                      <a:pt x="929" y="4418"/>
                      <a:pt x="691" y="4680"/>
                      <a:pt x="453" y="4965"/>
                    </a:cubicBezTo>
                    <a:cubicBezTo>
                      <a:pt x="286" y="5132"/>
                      <a:pt x="119" y="5299"/>
                      <a:pt x="0" y="5489"/>
                    </a:cubicBezTo>
                    <a:cubicBezTo>
                      <a:pt x="167" y="5489"/>
                      <a:pt x="310" y="5513"/>
                      <a:pt x="453" y="5513"/>
                    </a:cubicBezTo>
                    <a:cubicBezTo>
                      <a:pt x="548" y="5394"/>
                      <a:pt x="643" y="5275"/>
                      <a:pt x="739" y="5180"/>
                    </a:cubicBezTo>
                    <a:cubicBezTo>
                      <a:pt x="953" y="4918"/>
                      <a:pt x="1191" y="4632"/>
                      <a:pt x="1429" y="4394"/>
                    </a:cubicBezTo>
                    <a:cubicBezTo>
                      <a:pt x="1906" y="3870"/>
                      <a:pt x="2382" y="3370"/>
                      <a:pt x="2906" y="2870"/>
                    </a:cubicBezTo>
                    <a:cubicBezTo>
                      <a:pt x="3930" y="1893"/>
                      <a:pt x="5049" y="965"/>
                      <a:pt x="6192" y="107"/>
                    </a:cubicBezTo>
                    <a:cubicBezTo>
                      <a:pt x="6252" y="87"/>
                      <a:pt x="6212" y="1"/>
                      <a:pt x="6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94" name="Google Shape;1094;p22"/>
          <p:cNvSpPr/>
          <p:nvPr/>
        </p:nvSpPr>
        <p:spPr>
          <a:xfrm>
            <a:off x="-579292" y="4564650"/>
            <a:ext cx="10302591" cy="1007381"/>
          </a:xfrm>
          <a:custGeom>
            <a:avLst/>
            <a:gdLst/>
            <a:ahLst/>
            <a:cxnLst/>
            <a:rect l="l" t="t" r="r" b="b"/>
            <a:pathLst>
              <a:path w="102618" h="18272" extrusionOk="0">
                <a:moveTo>
                  <a:pt x="47755" y="0"/>
                </a:moveTo>
                <a:cubicBezTo>
                  <a:pt x="39258" y="0"/>
                  <a:pt x="30492" y="978"/>
                  <a:pt x="23458" y="3626"/>
                </a:cubicBezTo>
                <a:cubicBezTo>
                  <a:pt x="14289" y="7055"/>
                  <a:pt x="6597" y="12318"/>
                  <a:pt x="1" y="18272"/>
                </a:cubicBezTo>
                <a:lnTo>
                  <a:pt x="102617" y="18272"/>
                </a:lnTo>
                <a:cubicBezTo>
                  <a:pt x="99212" y="14747"/>
                  <a:pt x="94973" y="11746"/>
                  <a:pt x="90186" y="9246"/>
                </a:cubicBezTo>
                <a:cubicBezTo>
                  <a:pt x="81399" y="4674"/>
                  <a:pt x="70801" y="1816"/>
                  <a:pt x="60513" y="697"/>
                </a:cubicBezTo>
                <a:cubicBezTo>
                  <a:pt x="56521" y="265"/>
                  <a:pt x="52174" y="0"/>
                  <a:pt x="477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5" name="Google Shape;1095;p22"/>
          <p:cNvGrpSpPr/>
          <p:nvPr/>
        </p:nvGrpSpPr>
        <p:grpSpPr>
          <a:xfrm>
            <a:off x="1623397" y="4638265"/>
            <a:ext cx="764110" cy="505144"/>
            <a:chOff x="1556584" y="4594166"/>
            <a:chExt cx="831006" cy="549368"/>
          </a:xfrm>
        </p:grpSpPr>
        <p:sp>
          <p:nvSpPr>
            <p:cNvPr id="1096" name="Google Shape;1096;p22"/>
            <p:cNvSpPr/>
            <p:nvPr/>
          </p:nvSpPr>
          <p:spPr>
            <a:xfrm>
              <a:off x="1556584" y="4594166"/>
              <a:ext cx="831006" cy="549368"/>
            </a:xfrm>
            <a:custGeom>
              <a:avLst/>
              <a:gdLst/>
              <a:ahLst/>
              <a:cxnLst/>
              <a:rect l="l" t="t" r="r" b="b"/>
              <a:pathLst>
                <a:path w="27721" h="18326" extrusionOk="0">
                  <a:moveTo>
                    <a:pt x="12719" y="1"/>
                  </a:moveTo>
                  <a:cubicBezTo>
                    <a:pt x="11479" y="1"/>
                    <a:pt x="10250" y="454"/>
                    <a:pt x="9359" y="1323"/>
                  </a:cubicBezTo>
                  <a:cubicBezTo>
                    <a:pt x="8431" y="2228"/>
                    <a:pt x="7978" y="3562"/>
                    <a:pt x="8526" y="4800"/>
                  </a:cubicBezTo>
                  <a:cubicBezTo>
                    <a:pt x="9050" y="5991"/>
                    <a:pt x="10121" y="6681"/>
                    <a:pt x="11288" y="7205"/>
                  </a:cubicBezTo>
                  <a:cubicBezTo>
                    <a:pt x="10788" y="7300"/>
                    <a:pt x="10312" y="7562"/>
                    <a:pt x="9955" y="7920"/>
                  </a:cubicBezTo>
                  <a:cubicBezTo>
                    <a:pt x="9574" y="8324"/>
                    <a:pt x="9359" y="8801"/>
                    <a:pt x="9288" y="9325"/>
                  </a:cubicBezTo>
                  <a:cubicBezTo>
                    <a:pt x="8758" y="8378"/>
                    <a:pt x="7851" y="7522"/>
                    <a:pt x="6820" y="7522"/>
                  </a:cubicBezTo>
                  <a:cubicBezTo>
                    <a:pt x="6554" y="7522"/>
                    <a:pt x="6280" y="7578"/>
                    <a:pt x="6001" y="7705"/>
                  </a:cubicBezTo>
                  <a:cubicBezTo>
                    <a:pt x="5335" y="7991"/>
                    <a:pt x="4858" y="8658"/>
                    <a:pt x="4811" y="9396"/>
                  </a:cubicBezTo>
                  <a:cubicBezTo>
                    <a:pt x="4811" y="9682"/>
                    <a:pt x="4858" y="9991"/>
                    <a:pt x="4977" y="10253"/>
                  </a:cubicBezTo>
                  <a:cubicBezTo>
                    <a:pt x="4521" y="10080"/>
                    <a:pt x="4054" y="9980"/>
                    <a:pt x="3584" y="9980"/>
                  </a:cubicBezTo>
                  <a:cubicBezTo>
                    <a:pt x="3342" y="9980"/>
                    <a:pt x="3100" y="10006"/>
                    <a:pt x="2858" y="10063"/>
                  </a:cubicBezTo>
                  <a:cubicBezTo>
                    <a:pt x="1810" y="10253"/>
                    <a:pt x="1024" y="11039"/>
                    <a:pt x="715" y="12040"/>
                  </a:cubicBezTo>
                  <a:cubicBezTo>
                    <a:pt x="0" y="14302"/>
                    <a:pt x="1667" y="16326"/>
                    <a:pt x="3668" y="17207"/>
                  </a:cubicBezTo>
                  <a:cubicBezTo>
                    <a:pt x="4454" y="17541"/>
                    <a:pt x="5263" y="17731"/>
                    <a:pt x="6097" y="17826"/>
                  </a:cubicBezTo>
                  <a:cubicBezTo>
                    <a:pt x="6359" y="17898"/>
                    <a:pt x="6621" y="17969"/>
                    <a:pt x="6883" y="18041"/>
                  </a:cubicBezTo>
                  <a:cubicBezTo>
                    <a:pt x="7814" y="18227"/>
                    <a:pt x="8760" y="18326"/>
                    <a:pt x="9698" y="18326"/>
                  </a:cubicBezTo>
                  <a:cubicBezTo>
                    <a:pt x="9959" y="18326"/>
                    <a:pt x="10219" y="18318"/>
                    <a:pt x="10479" y="18303"/>
                  </a:cubicBezTo>
                  <a:cubicBezTo>
                    <a:pt x="13098" y="18136"/>
                    <a:pt x="15575" y="17303"/>
                    <a:pt x="17980" y="16278"/>
                  </a:cubicBezTo>
                  <a:cubicBezTo>
                    <a:pt x="19195" y="15731"/>
                    <a:pt x="20409" y="15159"/>
                    <a:pt x="21600" y="14540"/>
                  </a:cubicBezTo>
                  <a:cubicBezTo>
                    <a:pt x="22743" y="13945"/>
                    <a:pt x="23886" y="13349"/>
                    <a:pt x="24958" y="12659"/>
                  </a:cubicBezTo>
                  <a:cubicBezTo>
                    <a:pt x="25815" y="12087"/>
                    <a:pt x="26649" y="11420"/>
                    <a:pt x="27149" y="10492"/>
                  </a:cubicBezTo>
                  <a:cubicBezTo>
                    <a:pt x="27625" y="9610"/>
                    <a:pt x="27720" y="8586"/>
                    <a:pt x="27315" y="7634"/>
                  </a:cubicBezTo>
                  <a:cubicBezTo>
                    <a:pt x="26887" y="6610"/>
                    <a:pt x="25982" y="5824"/>
                    <a:pt x="24863" y="5681"/>
                  </a:cubicBezTo>
                  <a:cubicBezTo>
                    <a:pt x="24699" y="5655"/>
                    <a:pt x="24535" y="5643"/>
                    <a:pt x="24370" y="5643"/>
                  </a:cubicBezTo>
                  <a:cubicBezTo>
                    <a:pt x="23621" y="5643"/>
                    <a:pt x="22872" y="5903"/>
                    <a:pt x="22267" y="6372"/>
                  </a:cubicBezTo>
                  <a:cubicBezTo>
                    <a:pt x="22267" y="5252"/>
                    <a:pt x="21624" y="4157"/>
                    <a:pt x="20528" y="3800"/>
                  </a:cubicBezTo>
                  <a:cubicBezTo>
                    <a:pt x="20301" y="3724"/>
                    <a:pt x="20065" y="3688"/>
                    <a:pt x="19829" y="3688"/>
                  </a:cubicBezTo>
                  <a:cubicBezTo>
                    <a:pt x="19102" y="3688"/>
                    <a:pt x="18376" y="4028"/>
                    <a:pt x="17909" y="4586"/>
                  </a:cubicBezTo>
                  <a:cubicBezTo>
                    <a:pt x="17790" y="3538"/>
                    <a:pt x="17337" y="2538"/>
                    <a:pt x="16670" y="1728"/>
                  </a:cubicBezTo>
                  <a:cubicBezTo>
                    <a:pt x="15742" y="680"/>
                    <a:pt x="14456" y="85"/>
                    <a:pt x="13074" y="13"/>
                  </a:cubicBezTo>
                  <a:cubicBezTo>
                    <a:pt x="12956" y="5"/>
                    <a:pt x="12837" y="1"/>
                    <a:pt x="12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2"/>
            <p:cNvSpPr/>
            <p:nvPr/>
          </p:nvSpPr>
          <p:spPr>
            <a:xfrm>
              <a:off x="1644444" y="4687011"/>
              <a:ext cx="600269" cy="429608"/>
            </a:xfrm>
            <a:custGeom>
              <a:avLst/>
              <a:gdLst/>
              <a:ahLst/>
              <a:cxnLst/>
              <a:rect l="l" t="t" r="r" b="b"/>
              <a:pathLst>
                <a:path w="20024" h="14331" extrusionOk="0">
                  <a:moveTo>
                    <a:pt x="19952" y="4376"/>
                  </a:moveTo>
                  <a:cubicBezTo>
                    <a:pt x="19917" y="4376"/>
                    <a:pt x="19881" y="4400"/>
                    <a:pt x="19881" y="4448"/>
                  </a:cubicBezTo>
                  <a:cubicBezTo>
                    <a:pt x="19738" y="5686"/>
                    <a:pt x="19595" y="6948"/>
                    <a:pt x="19476" y="8210"/>
                  </a:cubicBezTo>
                  <a:cubicBezTo>
                    <a:pt x="19428" y="8806"/>
                    <a:pt x="19357" y="9425"/>
                    <a:pt x="19333" y="10044"/>
                  </a:cubicBezTo>
                  <a:cubicBezTo>
                    <a:pt x="19309" y="10306"/>
                    <a:pt x="19285" y="10592"/>
                    <a:pt x="19262" y="10854"/>
                  </a:cubicBezTo>
                  <a:cubicBezTo>
                    <a:pt x="19357" y="10806"/>
                    <a:pt x="19476" y="10735"/>
                    <a:pt x="19595" y="10687"/>
                  </a:cubicBezTo>
                  <a:cubicBezTo>
                    <a:pt x="19595" y="10496"/>
                    <a:pt x="19595" y="10330"/>
                    <a:pt x="19619" y="10163"/>
                  </a:cubicBezTo>
                  <a:cubicBezTo>
                    <a:pt x="19643" y="9520"/>
                    <a:pt x="19690" y="8901"/>
                    <a:pt x="19714" y="8258"/>
                  </a:cubicBezTo>
                  <a:cubicBezTo>
                    <a:pt x="19809" y="6972"/>
                    <a:pt x="19905" y="5710"/>
                    <a:pt x="20024" y="4448"/>
                  </a:cubicBezTo>
                  <a:cubicBezTo>
                    <a:pt x="20024" y="4400"/>
                    <a:pt x="19988" y="4376"/>
                    <a:pt x="19952" y="4376"/>
                  </a:cubicBezTo>
                  <a:close/>
                  <a:moveTo>
                    <a:pt x="15975" y="3084"/>
                  </a:moveTo>
                  <a:cubicBezTo>
                    <a:pt x="15951" y="3084"/>
                    <a:pt x="15928" y="3102"/>
                    <a:pt x="15928" y="3138"/>
                  </a:cubicBezTo>
                  <a:cubicBezTo>
                    <a:pt x="15975" y="4781"/>
                    <a:pt x="16070" y="6400"/>
                    <a:pt x="16213" y="8044"/>
                  </a:cubicBezTo>
                  <a:cubicBezTo>
                    <a:pt x="16285" y="8853"/>
                    <a:pt x="16380" y="9663"/>
                    <a:pt x="16475" y="10473"/>
                  </a:cubicBezTo>
                  <a:cubicBezTo>
                    <a:pt x="16523" y="10878"/>
                    <a:pt x="16571" y="11259"/>
                    <a:pt x="16618" y="11640"/>
                  </a:cubicBezTo>
                  <a:cubicBezTo>
                    <a:pt x="16642" y="11806"/>
                    <a:pt x="16666" y="11973"/>
                    <a:pt x="16690" y="12140"/>
                  </a:cubicBezTo>
                  <a:cubicBezTo>
                    <a:pt x="16785" y="12092"/>
                    <a:pt x="16880" y="12044"/>
                    <a:pt x="16999" y="11997"/>
                  </a:cubicBezTo>
                  <a:cubicBezTo>
                    <a:pt x="16975" y="11854"/>
                    <a:pt x="16952" y="11711"/>
                    <a:pt x="16928" y="11592"/>
                  </a:cubicBezTo>
                  <a:cubicBezTo>
                    <a:pt x="16880" y="11187"/>
                    <a:pt x="16833" y="10782"/>
                    <a:pt x="16785" y="10377"/>
                  </a:cubicBezTo>
                  <a:cubicBezTo>
                    <a:pt x="16690" y="9568"/>
                    <a:pt x="16594" y="8782"/>
                    <a:pt x="16523" y="7972"/>
                  </a:cubicBezTo>
                  <a:cubicBezTo>
                    <a:pt x="16332" y="6377"/>
                    <a:pt x="16166" y="4757"/>
                    <a:pt x="16023" y="3138"/>
                  </a:cubicBezTo>
                  <a:cubicBezTo>
                    <a:pt x="16023" y="3102"/>
                    <a:pt x="15999" y="3084"/>
                    <a:pt x="15975" y="3084"/>
                  </a:cubicBezTo>
                  <a:close/>
                  <a:moveTo>
                    <a:pt x="10979" y="0"/>
                  </a:moveTo>
                  <a:cubicBezTo>
                    <a:pt x="10935" y="0"/>
                    <a:pt x="10888" y="32"/>
                    <a:pt x="10903" y="90"/>
                  </a:cubicBezTo>
                  <a:cubicBezTo>
                    <a:pt x="11617" y="2328"/>
                    <a:pt x="12308" y="4591"/>
                    <a:pt x="13022" y="6829"/>
                  </a:cubicBezTo>
                  <a:cubicBezTo>
                    <a:pt x="13379" y="7948"/>
                    <a:pt x="13737" y="9068"/>
                    <a:pt x="14118" y="10187"/>
                  </a:cubicBezTo>
                  <a:cubicBezTo>
                    <a:pt x="14308" y="10711"/>
                    <a:pt x="14475" y="11259"/>
                    <a:pt x="14665" y="11806"/>
                  </a:cubicBezTo>
                  <a:cubicBezTo>
                    <a:pt x="14761" y="12092"/>
                    <a:pt x="14856" y="12378"/>
                    <a:pt x="14951" y="12664"/>
                  </a:cubicBezTo>
                  <a:cubicBezTo>
                    <a:pt x="14975" y="12735"/>
                    <a:pt x="15023" y="12806"/>
                    <a:pt x="15046" y="12878"/>
                  </a:cubicBezTo>
                  <a:cubicBezTo>
                    <a:pt x="15094" y="12854"/>
                    <a:pt x="15142" y="12830"/>
                    <a:pt x="15213" y="12806"/>
                  </a:cubicBezTo>
                  <a:cubicBezTo>
                    <a:pt x="15261" y="12783"/>
                    <a:pt x="15285" y="12759"/>
                    <a:pt x="15332" y="12735"/>
                  </a:cubicBezTo>
                  <a:cubicBezTo>
                    <a:pt x="15308" y="12640"/>
                    <a:pt x="15285" y="12545"/>
                    <a:pt x="15261" y="12473"/>
                  </a:cubicBezTo>
                  <a:cubicBezTo>
                    <a:pt x="15166" y="12163"/>
                    <a:pt x="15070" y="11878"/>
                    <a:pt x="14975" y="11592"/>
                  </a:cubicBezTo>
                  <a:lnTo>
                    <a:pt x="14451" y="9973"/>
                  </a:lnTo>
                  <a:cubicBezTo>
                    <a:pt x="14094" y="8877"/>
                    <a:pt x="13713" y="7782"/>
                    <a:pt x="13332" y="6686"/>
                  </a:cubicBezTo>
                  <a:cubicBezTo>
                    <a:pt x="12594" y="4471"/>
                    <a:pt x="11808" y="2257"/>
                    <a:pt x="11046" y="42"/>
                  </a:cubicBezTo>
                  <a:cubicBezTo>
                    <a:pt x="11036" y="14"/>
                    <a:pt x="11008" y="0"/>
                    <a:pt x="10979" y="0"/>
                  </a:cubicBezTo>
                  <a:close/>
                  <a:moveTo>
                    <a:pt x="9075" y="5913"/>
                  </a:moveTo>
                  <a:cubicBezTo>
                    <a:pt x="9009" y="5913"/>
                    <a:pt x="8945" y="5996"/>
                    <a:pt x="8998" y="6067"/>
                  </a:cubicBezTo>
                  <a:cubicBezTo>
                    <a:pt x="9974" y="7305"/>
                    <a:pt x="10903" y="8591"/>
                    <a:pt x="11808" y="9877"/>
                  </a:cubicBezTo>
                  <a:cubicBezTo>
                    <a:pt x="12236" y="10520"/>
                    <a:pt x="12665" y="11139"/>
                    <a:pt x="13094" y="11782"/>
                  </a:cubicBezTo>
                  <a:cubicBezTo>
                    <a:pt x="13308" y="12116"/>
                    <a:pt x="13522" y="12449"/>
                    <a:pt x="13737" y="12783"/>
                  </a:cubicBezTo>
                  <a:cubicBezTo>
                    <a:pt x="13808" y="12926"/>
                    <a:pt x="13903" y="13116"/>
                    <a:pt x="14022" y="13283"/>
                  </a:cubicBezTo>
                  <a:cubicBezTo>
                    <a:pt x="14142" y="13235"/>
                    <a:pt x="14237" y="13188"/>
                    <a:pt x="14332" y="13164"/>
                  </a:cubicBezTo>
                  <a:cubicBezTo>
                    <a:pt x="14237" y="12926"/>
                    <a:pt x="14046" y="12711"/>
                    <a:pt x="13927" y="12521"/>
                  </a:cubicBezTo>
                  <a:cubicBezTo>
                    <a:pt x="13737" y="12211"/>
                    <a:pt x="13522" y="11878"/>
                    <a:pt x="13308" y="11544"/>
                  </a:cubicBezTo>
                  <a:cubicBezTo>
                    <a:pt x="12856" y="10901"/>
                    <a:pt x="12427" y="10235"/>
                    <a:pt x="11974" y="9615"/>
                  </a:cubicBezTo>
                  <a:cubicBezTo>
                    <a:pt x="11069" y="8353"/>
                    <a:pt x="10117" y="7139"/>
                    <a:pt x="9140" y="5948"/>
                  </a:cubicBezTo>
                  <a:cubicBezTo>
                    <a:pt x="9122" y="5923"/>
                    <a:pt x="9099" y="5913"/>
                    <a:pt x="9075" y="5913"/>
                  </a:cubicBezTo>
                  <a:close/>
                  <a:moveTo>
                    <a:pt x="4858" y="7366"/>
                  </a:moveTo>
                  <a:cubicBezTo>
                    <a:pt x="4788" y="7366"/>
                    <a:pt x="4750" y="7460"/>
                    <a:pt x="4830" y="7520"/>
                  </a:cubicBezTo>
                  <a:cubicBezTo>
                    <a:pt x="6307" y="8568"/>
                    <a:pt x="7759" y="9663"/>
                    <a:pt x="9188" y="10830"/>
                  </a:cubicBezTo>
                  <a:cubicBezTo>
                    <a:pt x="9879" y="11378"/>
                    <a:pt x="10546" y="11949"/>
                    <a:pt x="11212" y="12521"/>
                  </a:cubicBezTo>
                  <a:cubicBezTo>
                    <a:pt x="11570" y="12830"/>
                    <a:pt x="11903" y="13140"/>
                    <a:pt x="12236" y="13449"/>
                  </a:cubicBezTo>
                  <a:cubicBezTo>
                    <a:pt x="12379" y="13569"/>
                    <a:pt x="12498" y="13664"/>
                    <a:pt x="12641" y="13783"/>
                  </a:cubicBezTo>
                  <a:cubicBezTo>
                    <a:pt x="12784" y="13735"/>
                    <a:pt x="12927" y="13688"/>
                    <a:pt x="13070" y="13640"/>
                  </a:cubicBezTo>
                  <a:cubicBezTo>
                    <a:pt x="12903" y="13449"/>
                    <a:pt x="12665" y="13283"/>
                    <a:pt x="12522" y="13164"/>
                  </a:cubicBezTo>
                  <a:cubicBezTo>
                    <a:pt x="12189" y="12854"/>
                    <a:pt x="11832" y="12545"/>
                    <a:pt x="11498" y="12259"/>
                  </a:cubicBezTo>
                  <a:cubicBezTo>
                    <a:pt x="10784" y="11640"/>
                    <a:pt x="10069" y="11068"/>
                    <a:pt x="9355" y="10496"/>
                  </a:cubicBezTo>
                  <a:cubicBezTo>
                    <a:pt x="7902" y="9401"/>
                    <a:pt x="6426" y="8353"/>
                    <a:pt x="4901" y="7377"/>
                  </a:cubicBezTo>
                  <a:cubicBezTo>
                    <a:pt x="4886" y="7369"/>
                    <a:pt x="4872" y="7366"/>
                    <a:pt x="4858" y="7366"/>
                  </a:cubicBezTo>
                  <a:close/>
                  <a:moveTo>
                    <a:pt x="69" y="9302"/>
                  </a:moveTo>
                  <a:cubicBezTo>
                    <a:pt x="15" y="9302"/>
                    <a:pt x="1" y="9380"/>
                    <a:pt x="43" y="9401"/>
                  </a:cubicBezTo>
                  <a:cubicBezTo>
                    <a:pt x="2020" y="10306"/>
                    <a:pt x="4020" y="11139"/>
                    <a:pt x="5997" y="12044"/>
                  </a:cubicBezTo>
                  <a:cubicBezTo>
                    <a:pt x="6997" y="12497"/>
                    <a:pt x="7950" y="12949"/>
                    <a:pt x="8926" y="13426"/>
                  </a:cubicBezTo>
                  <a:cubicBezTo>
                    <a:pt x="9426" y="13664"/>
                    <a:pt x="9926" y="13902"/>
                    <a:pt x="10426" y="14140"/>
                  </a:cubicBezTo>
                  <a:cubicBezTo>
                    <a:pt x="10546" y="14212"/>
                    <a:pt x="10665" y="14259"/>
                    <a:pt x="10807" y="14331"/>
                  </a:cubicBezTo>
                  <a:cubicBezTo>
                    <a:pt x="10974" y="14283"/>
                    <a:pt x="11141" y="14259"/>
                    <a:pt x="11308" y="14212"/>
                  </a:cubicBezTo>
                  <a:cubicBezTo>
                    <a:pt x="11069" y="14069"/>
                    <a:pt x="10831" y="13973"/>
                    <a:pt x="10593" y="13854"/>
                  </a:cubicBezTo>
                  <a:cubicBezTo>
                    <a:pt x="10093" y="13592"/>
                    <a:pt x="9617" y="13354"/>
                    <a:pt x="9117" y="13116"/>
                  </a:cubicBezTo>
                  <a:cubicBezTo>
                    <a:pt x="8116" y="12640"/>
                    <a:pt x="7116" y="12163"/>
                    <a:pt x="6116" y="11735"/>
                  </a:cubicBezTo>
                  <a:cubicBezTo>
                    <a:pt x="4139" y="10830"/>
                    <a:pt x="2139" y="9973"/>
                    <a:pt x="91" y="9306"/>
                  </a:cubicBezTo>
                  <a:cubicBezTo>
                    <a:pt x="83" y="9303"/>
                    <a:pt x="76" y="9302"/>
                    <a:pt x="69" y="93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8" name="Google Shape;1098;p22"/>
          <p:cNvGrpSpPr/>
          <p:nvPr/>
        </p:nvGrpSpPr>
        <p:grpSpPr>
          <a:xfrm rot="837089">
            <a:off x="5278352" y="4673639"/>
            <a:ext cx="976637" cy="613549"/>
            <a:chOff x="531312" y="4496299"/>
            <a:chExt cx="976637" cy="613549"/>
          </a:xfrm>
        </p:grpSpPr>
        <p:sp>
          <p:nvSpPr>
            <p:cNvPr id="1099" name="Google Shape;1099;p22"/>
            <p:cNvSpPr/>
            <p:nvPr/>
          </p:nvSpPr>
          <p:spPr>
            <a:xfrm>
              <a:off x="531312" y="4496299"/>
              <a:ext cx="976637" cy="613549"/>
            </a:xfrm>
            <a:custGeom>
              <a:avLst/>
              <a:gdLst/>
              <a:ahLst/>
              <a:cxnLst/>
              <a:rect l="l" t="t" r="r" b="b"/>
              <a:pathLst>
                <a:path w="32579" h="20467" extrusionOk="0">
                  <a:moveTo>
                    <a:pt x="10318" y="1"/>
                  </a:moveTo>
                  <a:cubicBezTo>
                    <a:pt x="9455" y="1"/>
                    <a:pt x="8586" y="185"/>
                    <a:pt x="7812" y="507"/>
                  </a:cubicBezTo>
                  <a:cubicBezTo>
                    <a:pt x="6407" y="1126"/>
                    <a:pt x="4978" y="2198"/>
                    <a:pt x="4764" y="3793"/>
                  </a:cubicBezTo>
                  <a:cubicBezTo>
                    <a:pt x="4549" y="5412"/>
                    <a:pt x="5335" y="7151"/>
                    <a:pt x="6264" y="8437"/>
                  </a:cubicBezTo>
                  <a:cubicBezTo>
                    <a:pt x="6764" y="9151"/>
                    <a:pt x="7359" y="9770"/>
                    <a:pt x="8002" y="10294"/>
                  </a:cubicBezTo>
                  <a:cubicBezTo>
                    <a:pt x="7383" y="10437"/>
                    <a:pt x="6764" y="10771"/>
                    <a:pt x="6311" y="11247"/>
                  </a:cubicBezTo>
                  <a:cubicBezTo>
                    <a:pt x="5859" y="11699"/>
                    <a:pt x="5573" y="12295"/>
                    <a:pt x="5454" y="12914"/>
                  </a:cubicBezTo>
                  <a:cubicBezTo>
                    <a:pt x="5216" y="12795"/>
                    <a:pt x="4954" y="12700"/>
                    <a:pt x="4692" y="12628"/>
                  </a:cubicBezTo>
                  <a:cubicBezTo>
                    <a:pt x="4337" y="12548"/>
                    <a:pt x="3961" y="12489"/>
                    <a:pt x="3585" y="12489"/>
                  </a:cubicBezTo>
                  <a:cubicBezTo>
                    <a:pt x="3405" y="12489"/>
                    <a:pt x="3226" y="12502"/>
                    <a:pt x="3049" y="12533"/>
                  </a:cubicBezTo>
                  <a:cubicBezTo>
                    <a:pt x="2525" y="12628"/>
                    <a:pt x="2144" y="12819"/>
                    <a:pt x="1691" y="13081"/>
                  </a:cubicBezTo>
                  <a:cubicBezTo>
                    <a:pt x="739" y="13676"/>
                    <a:pt x="215" y="14533"/>
                    <a:pt x="120" y="15629"/>
                  </a:cubicBezTo>
                  <a:cubicBezTo>
                    <a:pt x="1" y="16772"/>
                    <a:pt x="501" y="17820"/>
                    <a:pt x="1310" y="18582"/>
                  </a:cubicBezTo>
                  <a:cubicBezTo>
                    <a:pt x="2001" y="19272"/>
                    <a:pt x="2858" y="19725"/>
                    <a:pt x="3763" y="20034"/>
                  </a:cubicBezTo>
                  <a:cubicBezTo>
                    <a:pt x="4362" y="20361"/>
                    <a:pt x="5044" y="20467"/>
                    <a:pt x="5757" y="20467"/>
                  </a:cubicBezTo>
                  <a:cubicBezTo>
                    <a:pt x="5979" y="20467"/>
                    <a:pt x="6204" y="20456"/>
                    <a:pt x="6431" y="20439"/>
                  </a:cubicBezTo>
                  <a:cubicBezTo>
                    <a:pt x="8312" y="20296"/>
                    <a:pt x="10193" y="20011"/>
                    <a:pt x="12051" y="19701"/>
                  </a:cubicBezTo>
                  <a:cubicBezTo>
                    <a:pt x="16004" y="19082"/>
                    <a:pt x="19957" y="18510"/>
                    <a:pt x="23910" y="17820"/>
                  </a:cubicBezTo>
                  <a:cubicBezTo>
                    <a:pt x="25577" y="17534"/>
                    <a:pt x="27387" y="17391"/>
                    <a:pt x="28983" y="16772"/>
                  </a:cubicBezTo>
                  <a:cubicBezTo>
                    <a:pt x="30436" y="16200"/>
                    <a:pt x="31436" y="15105"/>
                    <a:pt x="31817" y="13581"/>
                  </a:cubicBezTo>
                  <a:cubicBezTo>
                    <a:pt x="32579" y="10509"/>
                    <a:pt x="31436" y="6841"/>
                    <a:pt x="28792" y="5031"/>
                  </a:cubicBezTo>
                  <a:cubicBezTo>
                    <a:pt x="27769" y="4338"/>
                    <a:pt x="26544" y="3922"/>
                    <a:pt x="25319" y="3922"/>
                  </a:cubicBezTo>
                  <a:cubicBezTo>
                    <a:pt x="24862" y="3922"/>
                    <a:pt x="24405" y="3980"/>
                    <a:pt x="23958" y="4103"/>
                  </a:cubicBezTo>
                  <a:cubicBezTo>
                    <a:pt x="23172" y="4317"/>
                    <a:pt x="22505" y="4674"/>
                    <a:pt x="21934" y="5174"/>
                  </a:cubicBezTo>
                  <a:cubicBezTo>
                    <a:pt x="21910" y="4817"/>
                    <a:pt x="21862" y="4460"/>
                    <a:pt x="21767" y="4126"/>
                  </a:cubicBezTo>
                  <a:cubicBezTo>
                    <a:pt x="21434" y="2888"/>
                    <a:pt x="20576" y="2055"/>
                    <a:pt x="19433" y="1531"/>
                  </a:cubicBezTo>
                  <a:cubicBezTo>
                    <a:pt x="18861" y="1257"/>
                    <a:pt x="18269" y="1113"/>
                    <a:pt x="17674" y="1113"/>
                  </a:cubicBezTo>
                  <a:cubicBezTo>
                    <a:pt x="17131" y="1113"/>
                    <a:pt x="16586" y="1233"/>
                    <a:pt x="16052" y="1483"/>
                  </a:cubicBezTo>
                  <a:cubicBezTo>
                    <a:pt x="15456" y="1745"/>
                    <a:pt x="14956" y="2126"/>
                    <a:pt x="14527" y="2579"/>
                  </a:cubicBezTo>
                  <a:cubicBezTo>
                    <a:pt x="14194" y="1745"/>
                    <a:pt x="13551" y="1007"/>
                    <a:pt x="12789" y="602"/>
                  </a:cubicBezTo>
                  <a:cubicBezTo>
                    <a:pt x="12039" y="185"/>
                    <a:pt x="11182" y="1"/>
                    <a:pt x="10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2"/>
            <p:cNvSpPr/>
            <p:nvPr/>
          </p:nvSpPr>
          <p:spPr>
            <a:xfrm>
              <a:off x="810672" y="4646936"/>
              <a:ext cx="283617" cy="373430"/>
            </a:xfrm>
            <a:custGeom>
              <a:avLst/>
              <a:gdLst/>
              <a:ahLst/>
              <a:cxnLst/>
              <a:rect l="l" t="t" r="r" b="b"/>
              <a:pathLst>
                <a:path w="9461" h="12457" extrusionOk="0">
                  <a:moveTo>
                    <a:pt x="1034" y="0"/>
                  </a:moveTo>
                  <a:cubicBezTo>
                    <a:pt x="959" y="0"/>
                    <a:pt x="897" y="76"/>
                    <a:pt x="946" y="173"/>
                  </a:cubicBezTo>
                  <a:cubicBezTo>
                    <a:pt x="1898" y="2412"/>
                    <a:pt x="3280" y="4531"/>
                    <a:pt x="4661" y="6555"/>
                  </a:cubicBezTo>
                  <a:cubicBezTo>
                    <a:pt x="4970" y="7032"/>
                    <a:pt x="5304" y="7484"/>
                    <a:pt x="5637" y="7960"/>
                  </a:cubicBezTo>
                  <a:cubicBezTo>
                    <a:pt x="5167" y="7991"/>
                    <a:pt x="4695" y="8006"/>
                    <a:pt x="4222" y="8006"/>
                  </a:cubicBezTo>
                  <a:cubicBezTo>
                    <a:pt x="2853" y="8006"/>
                    <a:pt x="1482" y="7881"/>
                    <a:pt x="136" y="7651"/>
                  </a:cubicBezTo>
                  <a:cubicBezTo>
                    <a:pt x="129" y="7649"/>
                    <a:pt x="122" y="7648"/>
                    <a:pt x="115" y="7648"/>
                  </a:cubicBezTo>
                  <a:cubicBezTo>
                    <a:pt x="34" y="7648"/>
                    <a:pt x="0" y="7772"/>
                    <a:pt x="88" y="7794"/>
                  </a:cubicBezTo>
                  <a:cubicBezTo>
                    <a:pt x="1598" y="8278"/>
                    <a:pt x="3137" y="8515"/>
                    <a:pt x="4694" y="8515"/>
                  </a:cubicBezTo>
                  <a:cubicBezTo>
                    <a:pt x="5126" y="8515"/>
                    <a:pt x="5560" y="8497"/>
                    <a:pt x="5994" y="8461"/>
                  </a:cubicBezTo>
                  <a:cubicBezTo>
                    <a:pt x="6971" y="9794"/>
                    <a:pt x="7971" y="11104"/>
                    <a:pt x="8995" y="12390"/>
                  </a:cubicBezTo>
                  <a:cubicBezTo>
                    <a:pt x="9030" y="12437"/>
                    <a:pt x="9078" y="12456"/>
                    <a:pt x="9128" y="12456"/>
                  </a:cubicBezTo>
                  <a:cubicBezTo>
                    <a:pt x="9283" y="12456"/>
                    <a:pt x="9460" y="12272"/>
                    <a:pt x="9352" y="12128"/>
                  </a:cubicBezTo>
                  <a:cubicBezTo>
                    <a:pt x="7876" y="10175"/>
                    <a:pt x="6518" y="8175"/>
                    <a:pt x="5161" y="6151"/>
                  </a:cubicBezTo>
                  <a:cubicBezTo>
                    <a:pt x="3827" y="4126"/>
                    <a:pt x="2589" y="2007"/>
                    <a:pt x="1136" y="54"/>
                  </a:cubicBezTo>
                  <a:cubicBezTo>
                    <a:pt x="1106" y="16"/>
                    <a:pt x="1069" y="0"/>
                    <a:pt x="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2"/>
            <p:cNvSpPr/>
            <p:nvPr/>
          </p:nvSpPr>
          <p:spPr>
            <a:xfrm>
              <a:off x="1089583" y="4662284"/>
              <a:ext cx="64991" cy="338116"/>
            </a:xfrm>
            <a:custGeom>
              <a:avLst/>
              <a:gdLst/>
              <a:ahLst/>
              <a:cxnLst/>
              <a:rect l="l" t="t" r="r" b="b"/>
              <a:pathLst>
                <a:path w="2168" h="11279" extrusionOk="0">
                  <a:moveTo>
                    <a:pt x="115" y="1"/>
                  </a:moveTo>
                  <a:cubicBezTo>
                    <a:pt x="62" y="1"/>
                    <a:pt x="1" y="32"/>
                    <a:pt x="1" y="90"/>
                  </a:cubicBezTo>
                  <a:cubicBezTo>
                    <a:pt x="191" y="1971"/>
                    <a:pt x="715" y="3805"/>
                    <a:pt x="1001" y="5662"/>
                  </a:cubicBezTo>
                  <a:cubicBezTo>
                    <a:pt x="1144" y="6639"/>
                    <a:pt x="1287" y="7639"/>
                    <a:pt x="1406" y="8615"/>
                  </a:cubicBezTo>
                  <a:cubicBezTo>
                    <a:pt x="1453" y="9092"/>
                    <a:pt x="1525" y="9568"/>
                    <a:pt x="1596" y="10020"/>
                  </a:cubicBezTo>
                  <a:cubicBezTo>
                    <a:pt x="1644" y="10449"/>
                    <a:pt x="1668" y="10830"/>
                    <a:pt x="1834" y="11235"/>
                  </a:cubicBezTo>
                  <a:cubicBezTo>
                    <a:pt x="1854" y="11265"/>
                    <a:pt x="1887" y="11278"/>
                    <a:pt x="1919" y="11278"/>
                  </a:cubicBezTo>
                  <a:cubicBezTo>
                    <a:pt x="1965" y="11278"/>
                    <a:pt x="2011" y="11253"/>
                    <a:pt x="2025" y="11211"/>
                  </a:cubicBezTo>
                  <a:cubicBezTo>
                    <a:pt x="2168" y="10759"/>
                    <a:pt x="2120" y="10306"/>
                    <a:pt x="2096" y="9854"/>
                  </a:cubicBezTo>
                  <a:cubicBezTo>
                    <a:pt x="2072" y="9330"/>
                    <a:pt x="2049" y="8830"/>
                    <a:pt x="1977" y="8330"/>
                  </a:cubicBezTo>
                  <a:cubicBezTo>
                    <a:pt x="1882" y="7425"/>
                    <a:pt x="1763" y="6496"/>
                    <a:pt x="1620" y="5591"/>
                  </a:cubicBezTo>
                  <a:cubicBezTo>
                    <a:pt x="1287" y="3733"/>
                    <a:pt x="977" y="1781"/>
                    <a:pt x="191" y="42"/>
                  </a:cubicBezTo>
                  <a:cubicBezTo>
                    <a:pt x="182" y="14"/>
                    <a:pt x="150" y="1"/>
                    <a:pt x="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2"/>
            <p:cNvSpPr/>
            <p:nvPr/>
          </p:nvSpPr>
          <p:spPr>
            <a:xfrm>
              <a:off x="1233085" y="4741695"/>
              <a:ext cx="86605" cy="254299"/>
            </a:xfrm>
            <a:custGeom>
              <a:avLst/>
              <a:gdLst/>
              <a:ahLst/>
              <a:cxnLst/>
              <a:rect l="l" t="t" r="r" b="b"/>
              <a:pathLst>
                <a:path w="2889" h="8483" extrusionOk="0">
                  <a:moveTo>
                    <a:pt x="2747" y="0"/>
                  </a:moveTo>
                  <a:cubicBezTo>
                    <a:pt x="2709" y="0"/>
                    <a:pt x="2669" y="19"/>
                    <a:pt x="2644" y="60"/>
                  </a:cubicBezTo>
                  <a:cubicBezTo>
                    <a:pt x="1953" y="1418"/>
                    <a:pt x="1453" y="2870"/>
                    <a:pt x="977" y="4323"/>
                  </a:cubicBezTo>
                  <a:cubicBezTo>
                    <a:pt x="762" y="5061"/>
                    <a:pt x="548" y="5800"/>
                    <a:pt x="358" y="6538"/>
                  </a:cubicBezTo>
                  <a:cubicBezTo>
                    <a:pt x="286" y="6919"/>
                    <a:pt x="191" y="7300"/>
                    <a:pt x="119" y="7681"/>
                  </a:cubicBezTo>
                  <a:cubicBezTo>
                    <a:pt x="48" y="7943"/>
                    <a:pt x="0" y="8205"/>
                    <a:pt x="191" y="8443"/>
                  </a:cubicBezTo>
                  <a:cubicBezTo>
                    <a:pt x="205" y="8471"/>
                    <a:pt x="235" y="8482"/>
                    <a:pt x="267" y="8482"/>
                  </a:cubicBezTo>
                  <a:cubicBezTo>
                    <a:pt x="290" y="8482"/>
                    <a:pt x="314" y="8477"/>
                    <a:pt x="334" y="8467"/>
                  </a:cubicBezTo>
                  <a:cubicBezTo>
                    <a:pt x="619" y="8300"/>
                    <a:pt x="643" y="7967"/>
                    <a:pt x="691" y="7681"/>
                  </a:cubicBezTo>
                  <a:cubicBezTo>
                    <a:pt x="762" y="7324"/>
                    <a:pt x="858" y="6967"/>
                    <a:pt x="929" y="6633"/>
                  </a:cubicBezTo>
                  <a:cubicBezTo>
                    <a:pt x="1120" y="5895"/>
                    <a:pt x="1286" y="5180"/>
                    <a:pt x="1501" y="4466"/>
                  </a:cubicBezTo>
                  <a:cubicBezTo>
                    <a:pt x="1905" y="3013"/>
                    <a:pt x="2406" y="1584"/>
                    <a:pt x="2858" y="156"/>
                  </a:cubicBezTo>
                  <a:cubicBezTo>
                    <a:pt x="2889" y="63"/>
                    <a:pt x="2820" y="0"/>
                    <a:pt x="2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2"/>
            <p:cNvSpPr/>
            <p:nvPr/>
          </p:nvSpPr>
          <p:spPr>
            <a:xfrm>
              <a:off x="694779" y="4949379"/>
              <a:ext cx="225641" cy="111876"/>
            </a:xfrm>
            <a:custGeom>
              <a:avLst/>
              <a:gdLst/>
              <a:ahLst/>
              <a:cxnLst/>
              <a:rect l="l" t="t" r="r" b="b"/>
              <a:pathLst>
                <a:path w="7527" h="3732" extrusionOk="0">
                  <a:moveTo>
                    <a:pt x="220" y="0"/>
                  </a:moveTo>
                  <a:cubicBezTo>
                    <a:pt x="87" y="0"/>
                    <a:pt x="0" y="171"/>
                    <a:pt x="144" y="253"/>
                  </a:cubicBezTo>
                  <a:cubicBezTo>
                    <a:pt x="1359" y="920"/>
                    <a:pt x="2597" y="1539"/>
                    <a:pt x="3835" y="2158"/>
                  </a:cubicBezTo>
                  <a:cubicBezTo>
                    <a:pt x="4454" y="2444"/>
                    <a:pt x="5074" y="2753"/>
                    <a:pt x="5693" y="3039"/>
                  </a:cubicBezTo>
                  <a:cubicBezTo>
                    <a:pt x="5979" y="3182"/>
                    <a:pt x="6288" y="3349"/>
                    <a:pt x="6574" y="3492"/>
                  </a:cubicBezTo>
                  <a:cubicBezTo>
                    <a:pt x="6786" y="3588"/>
                    <a:pt x="6999" y="3732"/>
                    <a:pt x="7224" y="3732"/>
                  </a:cubicBezTo>
                  <a:cubicBezTo>
                    <a:pt x="7276" y="3732"/>
                    <a:pt x="7330" y="3724"/>
                    <a:pt x="7384" y="3706"/>
                  </a:cubicBezTo>
                  <a:cubicBezTo>
                    <a:pt x="7455" y="3682"/>
                    <a:pt x="7527" y="3587"/>
                    <a:pt x="7503" y="3515"/>
                  </a:cubicBezTo>
                  <a:cubicBezTo>
                    <a:pt x="7384" y="3230"/>
                    <a:pt x="7122" y="3134"/>
                    <a:pt x="6860" y="3015"/>
                  </a:cubicBezTo>
                  <a:cubicBezTo>
                    <a:pt x="6550" y="2872"/>
                    <a:pt x="6264" y="2730"/>
                    <a:pt x="5955" y="2587"/>
                  </a:cubicBezTo>
                  <a:lnTo>
                    <a:pt x="4097" y="1729"/>
                  </a:lnTo>
                  <a:cubicBezTo>
                    <a:pt x="2835" y="1134"/>
                    <a:pt x="1549" y="562"/>
                    <a:pt x="287" y="15"/>
                  </a:cubicBezTo>
                  <a:cubicBezTo>
                    <a:pt x="264" y="5"/>
                    <a:pt x="241" y="0"/>
                    <a:pt x="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4" name="Google Shape;1104;p22"/>
          <p:cNvGrpSpPr/>
          <p:nvPr/>
        </p:nvGrpSpPr>
        <p:grpSpPr>
          <a:xfrm>
            <a:off x="814555" y="4632427"/>
            <a:ext cx="764121" cy="480041"/>
            <a:chOff x="531312" y="4496299"/>
            <a:chExt cx="976637" cy="613549"/>
          </a:xfrm>
        </p:grpSpPr>
        <p:sp>
          <p:nvSpPr>
            <p:cNvPr id="1105" name="Google Shape;1105;p22"/>
            <p:cNvSpPr/>
            <p:nvPr/>
          </p:nvSpPr>
          <p:spPr>
            <a:xfrm>
              <a:off x="531312" y="4496299"/>
              <a:ext cx="976637" cy="613549"/>
            </a:xfrm>
            <a:custGeom>
              <a:avLst/>
              <a:gdLst/>
              <a:ahLst/>
              <a:cxnLst/>
              <a:rect l="l" t="t" r="r" b="b"/>
              <a:pathLst>
                <a:path w="32579" h="20467" extrusionOk="0">
                  <a:moveTo>
                    <a:pt x="10318" y="1"/>
                  </a:moveTo>
                  <a:cubicBezTo>
                    <a:pt x="9455" y="1"/>
                    <a:pt x="8586" y="185"/>
                    <a:pt x="7812" y="507"/>
                  </a:cubicBezTo>
                  <a:cubicBezTo>
                    <a:pt x="6407" y="1126"/>
                    <a:pt x="4978" y="2198"/>
                    <a:pt x="4764" y="3793"/>
                  </a:cubicBezTo>
                  <a:cubicBezTo>
                    <a:pt x="4549" y="5412"/>
                    <a:pt x="5335" y="7151"/>
                    <a:pt x="6264" y="8437"/>
                  </a:cubicBezTo>
                  <a:cubicBezTo>
                    <a:pt x="6764" y="9151"/>
                    <a:pt x="7359" y="9770"/>
                    <a:pt x="8002" y="10294"/>
                  </a:cubicBezTo>
                  <a:cubicBezTo>
                    <a:pt x="7383" y="10437"/>
                    <a:pt x="6764" y="10771"/>
                    <a:pt x="6311" y="11247"/>
                  </a:cubicBezTo>
                  <a:cubicBezTo>
                    <a:pt x="5859" y="11699"/>
                    <a:pt x="5573" y="12295"/>
                    <a:pt x="5454" y="12914"/>
                  </a:cubicBezTo>
                  <a:cubicBezTo>
                    <a:pt x="5216" y="12795"/>
                    <a:pt x="4954" y="12700"/>
                    <a:pt x="4692" y="12628"/>
                  </a:cubicBezTo>
                  <a:cubicBezTo>
                    <a:pt x="4337" y="12548"/>
                    <a:pt x="3961" y="12489"/>
                    <a:pt x="3585" y="12489"/>
                  </a:cubicBezTo>
                  <a:cubicBezTo>
                    <a:pt x="3405" y="12489"/>
                    <a:pt x="3226" y="12502"/>
                    <a:pt x="3049" y="12533"/>
                  </a:cubicBezTo>
                  <a:cubicBezTo>
                    <a:pt x="2525" y="12628"/>
                    <a:pt x="2144" y="12819"/>
                    <a:pt x="1691" y="13081"/>
                  </a:cubicBezTo>
                  <a:cubicBezTo>
                    <a:pt x="739" y="13676"/>
                    <a:pt x="215" y="14533"/>
                    <a:pt x="120" y="15629"/>
                  </a:cubicBezTo>
                  <a:cubicBezTo>
                    <a:pt x="1" y="16772"/>
                    <a:pt x="501" y="17820"/>
                    <a:pt x="1310" y="18582"/>
                  </a:cubicBezTo>
                  <a:cubicBezTo>
                    <a:pt x="2001" y="19272"/>
                    <a:pt x="2858" y="19725"/>
                    <a:pt x="3763" y="20034"/>
                  </a:cubicBezTo>
                  <a:cubicBezTo>
                    <a:pt x="4362" y="20361"/>
                    <a:pt x="5044" y="20467"/>
                    <a:pt x="5757" y="20467"/>
                  </a:cubicBezTo>
                  <a:cubicBezTo>
                    <a:pt x="5979" y="20467"/>
                    <a:pt x="6204" y="20456"/>
                    <a:pt x="6431" y="20439"/>
                  </a:cubicBezTo>
                  <a:cubicBezTo>
                    <a:pt x="8312" y="20296"/>
                    <a:pt x="10193" y="20011"/>
                    <a:pt x="12051" y="19701"/>
                  </a:cubicBezTo>
                  <a:cubicBezTo>
                    <a:pt x="16004" y="19082"/>
                    <a:pt x="19957" y="18510"/>
                    <a:pt x="23910" y="17820"/>
                  </a:cubicBezTo>
                  <a:cubicBezTo>
                    <a:pt x="25577" y="17534"/>
                    <a:pt x="27387" y="17391"/>
                    <a:pt x="28983" y="16772"/>
                  </a:cubicBezTo>
                  <a:cubicBezTo>
                    <a:pt x="30436" y="16200"/>
                    <a:pt x="31436" y="15105"/>
                    <a:pt x="31817" y="13581"/>
                  </a:cubicBezTo>
                  <a:cubicBezTo>
                    <a:pt x="32579" y="10509"/>
                    <a:pt x="31436" y="6841"/>
                    <a:pt x="28792" y="5031"/>
                  </a:cubicBezTo>
                  <a:cubicBezTo>
                    <a:pt x="27769" y="4338"/>
                    <a:pt x="26544" y="3922"/>
                    <a:pt x="25319" y="3922"/>
                  </a:cubicBezTo>
                  <a:cubicBezTo>
                    <a:pt x="24862" y="3922"/>
                    <a:pt x="24405" y="3980"/>
                    <a:pt x="23958" y="4103"/>
                  </a:cubicBezTo>
                  <a:cubicBezTo>
                    <a:pt x="23172" y="4317"/>
                    <a:pt x="22505" y="4674"/>
                    <a:pt x="21934" y="5174"/>
                  </a:cubicBezTo>
                  <a:cubicBezTo>
                    <a:pt x="21910" y="4817"/>
                    <a:pt x="21862" y="4460"/>
                    <a:pt x="21767" y="4126"/>
                  </a:cubicBezTo>
                  <a:cubicBezTo>
                    <a:pt x="21434" y="2888"/>
                    <a:pt x="20576" y="2055"/>
                    <a:pt x="19433" y="1531"/>
                  </a:cubicBezTo>
                  <a:cubicBezTo>
                    <a:pt x="18861" y="1257"/>
                    <a:pt x="18269" y="1113"/>
                    <a:pt x="17674" y="1113"/>
                  </a:cubicBezTo>
                  <a:cubicBezTo>
                    <a:pt x="17131" y="1113"/>
                    <a:pt x="16586" y="1233"/>
                    <a:pt x="16052" y="1483"/>
                  </a:cubicBezTo>
                  <a:cubicBezTo>
                    <a:pt x="15456" y="1745"/>
                    <a:pt x="14956" y="2126"/>
                    <a:pt x="14527" y="2579"/>
                  </a:cubicBezTo>
                  <a:cubicBezTo>
                    <a:pt x="14194" y="1745"/>
                    <a:pt x="13551" y="1007"/>
                    <a:pt x="12789" y="602"/>
                  </a:cubicBezTo>
                  <a:cubicBezTo>
                    <a:pt x="12039" y="185"/>
                    <a:pt x="11182" y="1"/>
                    <a:pt x="10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2"/>
            <p:cNvSpPr/>
            <p:nvPr/>
          </p:nvSpPr>
          <p:spPr>
            <a:xfrm>
              <a:off x="810672" y="4646936"/>
              <a:ext cx="283617" cy="373430"/>
            </a:xfrm>
            <a:custGeom>
              <a:avLst/>
              <a:gdLst/>
              <a:ahLst/>
              <a:cxnLst/>
              <a:rect l="l" t="t" r="r" b="b"/>
              <a:pathLst>
                <a:path w="9461" h="12457" extrusionOk="0">
                  <a:moveTo>
                    <a:pt x="1034" y="0"/>
                  </a:moveTo>
                  <a:cubicBezTo>
                    <a:pt x="959" y="0"/>
                    <a:pt x="897" y="76"/>
                    <a:pt x="946" y="173"/>
                  </a:cubicBezTo>
                  <a:cubicBezTo>
                    <a:pt x="1898" y="2412"/>
                    <a:pt x="3280" y="4531"/>
                    <a:pt x="4661" y="6555"/>
                  </a:cubicBezTo>
                  <a:cubicBezTo>
                    <a:pt x="4970" y="7032"/>
                    <a:pt x="5304" y="7484"/>
                    <a:pt x="5637" y="7960"/>
                  </a:cubicBezTo>
                  <a:cubicBezTo>
                    <a:pt x="5167" y="7991"/>
                    <a:pt x="4695" y="8006"/>
                    <a:pt x="4222" y="8006"/>
                  </a:cubicBezTo>
                  <a:cubicBezTo>
                    <a:pt x="2853" y="8006"/>
                    <a:pt x="1482" y="7881"/>
                    <a:pt x="136" y="7651"/>
                  </a:cubicBezTo>
                  <a:cubicBezTo>
                    <a:pt x="129" y="7649"/>
                    <a:pt x="122" y="7648"/>
                    <a:pt x="115" y="7648"/>
                  </a:cubicBezTo>
                  <a:cubicBezTo>
                    <a:pt x="34" y="7648"/>
                    <a:pt x="0" y="7772"/>
                    <a:pt x="88" y="7794"/>
                  </a:cubicBezTo>
                  <a:cubicBezTo>
                    <a:pt x="1598" y="8278"/>
                    <a:pt x="3137" y="8515"/>
                    <a:pt x="4694" y="8515"/>
                  </a:cubicBezTo>
                  <a:cubicBezTo>
                    <a:pt x="5126" y="8515"/>
                    <a:pt x="5560" y="8497"/>
                    <a:pt x="5994" y="8461"/>
                  </a:cubicBezTo>
                  <a:cubicBezTo>
                    <a:pt x="6971" y="9794"/>
                    <a:pt x="7971" y="11104"/>
                    <a:pt x="8995" y="12390"/>
                  </a:cubicBezTo>
                  <a:cubicBezTo>
                    <a:pt x="9030" y="12437"/>
                    <a:pt x="9078" y="12456"/>
                    <a:pt x="9128" y="12456"/>
                  </a:cubicBezTo>
                  <a:cubicBezTo>
                    <a:pt x="9283" y="12456"/>
                    <a:pt x="9460" y="12272"/>
                    <a:pt x="9352" y="12128"/>
                  </a:cubicBezTo>
                  <a:cubicBezTo>
                    <a:pt x="7876" y="10175"/>
                    <a:pt x="6518" y="8175"/>
                    <a:pt x="5161" y="6151"/>
                  </a:cubicBezTo>
                  <a:cubicBezTo>
                    <a:pt x="3827" y="4126"/>
                    <a:pt x="2589" y="2007"/>
                    <a:pt x="1136" y="54"/>
                  </a:cubicBezTo>
                  <a:cubicBezTo>
                    <a:pt x="1106" y="16"/>
                    <a:pt x="1069" y="0"/>
                    <a:pt x="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2"/>
            <p:cNvSpPr/>
            <p:nvPr/>
          </p:nvSpPr>
          <p:spPr>
            <a:xfrm>
              <a:off x="1089583" y="4662284"/>
              <a:ext cx="64991" cy="338116"/>
            </a:xfrm>
            <a:custGeom>
              <a:avLst/>
              <a:gdLst/>
              <a:ahLst/>
              <a:cxnLst/>
              <a:rect l="l" t="t" r="r" b="b"/>
              <a:pathLst>
                <a:path w="2168" h="11279" extrusionOk="0">
                  <a:moveTo>
                    <a:pt x="115" y="1"/>
                  </a:moveTo>
                  <a:cubicBezTo>
                    <a:pt x="62" y="1"/>
                    <a:pt x="1" y="32"/>
                    <a:pt x="1" y="90"/>
                  </a:cubicBezTo>
                  <a:cubicBezTo>
                    <a:pt x="191" y="1971"/>
                    <a:pt x="715" y="3805"/>
                    <a:pt x="1001" y="5662"/>
                  </a:cubicBezTo>
                  <a:cubicBezTo>
                    <a:pt x="1144" y="6639"/>
                    <a:pt x="1287" y="7639"/>
                    <a:pt x="1406" y="8615"/>
                  </a:cubicBezTo>
                  <a:cubicBezTo>
                    <a:pt x="1453" y="9092"/>
                    <a:pt x="1525" y="9568"/>
                    <a:pt x="1596" y="10020"/>
                  </a:cubicBezTo>
                  <a:cubicBezTo>
                    <a:pt x="1644" y="10449"/>
                    <a:pt x="1668" y="10830"/>
                    <a:pt x="1834" y="11235"/>
                  </a:cubicBezTo>
                  <a:cubicBezTo>
                    <a:pt x="1854" y="11265"/>
                    <a:pt x="1887" y="11278"/>
                    <a:pt x="1919" y="11278"/>
                  </a:cubicBezTo>
                  <a:cubicBezTo>
                    <a:pt x="1965" y="11278"/>
                    <a:pt x="2011" y="11253"/>
                    <a:pt x="2025" y="11211"/>
                  </a:cubicBezTo>
                  <a:cubicBezTo>
                    <a:pt x="2168" y="10759"/>
                    <a:pt x="2120" y="10306"/>
                    <a:pt x="2096" y="9854"/>
                  </a:cubicBezTo>
                  <a:cubicBezTo>
                    <a:pt x="2072" y="9330"/>
                    <a:pt x="2049" y="8830"/>
                    <a:pt x="1977" y="8330"/>
                  </a:cubicBezTo>
                  <a:cubicBezTo>
                    <a:pt x="1882" y="7425"/>
                    <a:pt x="1763" y="6496"/>
                    <a:pt x="1620" y="5591"/>
                  </a:cubicBezTo>
                  <a:cubicBezTo>
                    <a:pt x="1287" y="3733"/>
                    <a:pt x="977" y="1781"/>
                    <a:pt x="191" y="42"/>
                  </a:cubicBezTo>
                  <a:cubicBezTo>
                    <a:pt x="182" y="14"/>
                    <a:pt x="150" y="1"/>
                    <a:pt x="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2"/>
            <p:cNvSpPr/>
            <p:nvPr/>
          </p:nvSpPr>
          <p:spPr>
            <a:xfrm>
              <a:off x="1233085" y="4741695"/>
              <a:ext cx="86605" cy="254299"/>
            </a:xfrm>
            <a:custGeom>
              <a:avLst/>
              <a:gdLst/>
              <a:ahLst/>
              <a:cxnLst/>
              <a:rect l="l" t="t" r="r" b="b"/>
              <a:pathLst>
                <a:path w="2889" h="8483" extrusionOk="0">
                  <a:moveTo>
                    <a:pt x="2747" y="0"/>
                  </a:moveTo>
                  <a:cubicBezTo>
                    <a:pt x="2709" y="0"/>
                    <a:pt x="2669" y="19"/>
                    <a:pt x="2644" y="60"/>
                  </a:cubicBezTo>
                  <a:cubicBezTo>
                    <a:pt x="1953" y="1418"/>
                    <a:pt x="1453" y="2870"/>
                    <a:pt x="977" y="4323"/>
                  </a:cubicBezTo>
                  <a:cubicBezTo>
                    <a:pt x="762" y="5061"/>
                    <a:pt x="548" y="5800"/>
                    <a:pt x="358" y="6538"/>
                  </a:cubicBezTo>
                  <a:cubicBezTo>
                    <a:pt x="286" y="6919"/>
                    <a:pt x="191" y="7300"/>
                    <a:pt x="119" y="7681"/>
                  </a:cubicBezTo>
                  <a:cubicBezTo>
                    <a:pt x="48" y="7943"/>
                    <a:pt x="0" y="8205"/>
                    <a:pt x="191" y="8443"/>
                  </a:cubicBezTo>
                  <a:cubicBezTo>
                    <a:pt x="205" y="8471"/>
                    <a:pt x="235" y="8482"/>
                    <a:pt x="267" y="8482"/>
                  </a:cubicBezTo>
                  <a:cubicBezTo>
                    <a:pt x="290" y="8482"/>
                    <a:pt x="314" y="8477"/>
                    <a:pt x="334" y="8467"/>
                  </a:cubicBezTo>
                  <a:cubicBezTo>
                    <a:pt x="619" y="8300"/>
                    <a:pt x="643" y="7967"/>
                    <a:pt x="691" y="7681"/>
                  </a:cubicBezTo>
                  <a:cubicBezTo>
                    <a:pt x="762" y="7324"/>
                    <a:pt x="858" y="6967"/>
                    <a:pt x="929" y="6633"/>
                  </a:cubicBezTo>
                  <a:cubicBezTo>
                    <a:pt x="1120" y="5895"/>
                    <a:pt x="1286" y="5180"/>
                    <a:pt x="1501" y="4466"/>
                  </a:cubicBezTo>
                  <a:cubicBezTo>
                    <a:pt x="1905" y="3013"/>
                    <a:pt x="2406" y="1584"/>
                    <a:pt x="2858" y="156"/>
                  </a:cubicBezTo>
                  <a:cubicBezTo>
                    <a:pt x="2889" y="63"/>
                    <a:pt x="2820" y="0"/>
                    <a:pt x="2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2"/>
            <p:cNvSpPr/>
            <p:nvPr/>
          </p:nvSpPr>
          <p:spPr>
            <a:xfrm>
              <a:off x="694779" y="4949379"/>
              <a:ext cx="225641" cy="111876"/>
            </a:xfrm>
            <a:custGeom>
              <a:avLst/>
              <a:gdLst/>
              <a:ahLst/>
              <a:cxnLst/>
              <a:rect l="l" t="t" r="r" b="b"/>
              <a:pathLst>
                <a:path w="7527" h="3732" extrusionOk="0">
                  <a:moveTo>
                    <a:pt x="220" y="0"/>
                  </a:moveTo>
                  <a:cubicBezTo>
                    <a:pt x="87" y="0"/>
                    <a:pt x="0" y="171"/>
                    <a:pt x="144" y="253"/>
                  </a:cubicBezTo>
                  <a:cubicBezTo>
                    <a:pt x="1359" y="920"/>
                    <a:pt x="2597" y="1539"/>
                    <a:pt x="3835" y="2158"/>
                  </a:cubicBezTo>
                  <a:cubicBezTo>
                    <a:pt x="4454" y="2444"/>
                    <a:pt x="5074" y="2753"/>
                    <a:pt x="5693" y="3039"/>
                  </a:cubicBezTo>
                  <a:cubicBezTo>
                    <a:pt x="5979" y="3182"/>
                    <a:pt x="6288" y="3349"/>
                    <a:pt x="6574" y="3492"/>
                  </a:cubicBezTo>
                  <a:cubicBezTo>
                    <a:pt x="6786" y="3588"/>
                    <a:pt x="6999" y="3732"/>
                    <a:pt x="7224" y="3732"/>
                  </a:cubicBezTo>
                  <a:cubicBezTo>
                    <a:pt x="7276" y="3732"/>
                    <a:pt x="7330" y="3724"/>
                    <a:pt x="7384" y="3706"/>
                  </a:cubicBezTo>
                  <a:cubicBezTo>
                    <a:pt x="7455" y="3682"/>
                    <a:pt x="7527" y="3587"/>
                    <a:pt x="7503" y="3515"/>
                  </a:cubicBezTo>
                  <a:cubicBezTo>
                    <a:pt x="7384" y="3230"/>
                    <a:pt x="7122" y="3134"/>
                    <a:pt x="6860" y="3015"/>
                  </a:cubicBezTo>
                  <a:cubicBezTo>
                    <a:pt x="6550" y="2872"/>
                    <a:pt x="6264" y="2730"/>
                    <a:pt x="5955" y="2587"/>
                  </a:cubicBezTo>
                  <a:lnTo>
                    <a:pt x="4097" y="1729"/>
                  </a:lnTo>
                  <a:cubicBezTo>
                    <a:pt x="2835" y="1134"/>
                    <a:pt x="1549" y="562"/>
                    <a:pt x="287" y="15"/>
                  </a:cubicBezTo>
                  <a:cubicBezTo>
                    <a:pt x="264" y="5"/>
                    <a:pt x="241" y="0"/>
                    <a:pt x="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 name="Google Shape;1110;p22"/>
          <p:cNvGrpSpPr/>
          <p:nvPr/>
        </p:nvGrpSpPr>
        <p:grpSpPr>
          <a:xfrm>
            <a:off x="230227" y="173061"/>
            <a:ext cx="8824548" cy="3045125"/>
            <a:chOff x="230227" y="173061"/>
            <a:chExt cx="8824548" cy="3045125"/>
          </a:xfrm>
        </p:grpSpPr>
        <p:sp>
          <p:nvSpPr>
            <p:cNvPr id="1111" name="Google Shape;1111;p22"/>
            <p:cNvSpPr/>
            <p:nvPr/>
          </p:nvSpPr>
          <p:spPr>
            <a:xfrm rot="10800000" flipH="1">
              <a:off x="540202" y="916300"/>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2"/>
            <p:cNvSpPr/>
            <p:nvPr/>
          </p:nvSpPr>
          <p:spPr>
            <a:xfrm rot="10800000" flipH="1">
              <a:off x="4405110" y="423075"/>
              <a:ext cx="54600" cy="54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2"/>
            <p:cNvSpPr/>
            <p:nvPr/>
          </p:nvSpPr>
          <p:spPr>
            <a:xfrm rot="10800000" flipH="1">
              <a:off x="8986077" y="1131825"/>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2"/>
            <p:cNvSpPr/>
            <p:nvPr/>
          </p:nvSpPr>
          <p:spPr>
            <a:xfrm rot="10800000" flipH="1">
              <a:off x="8389589" y="2937825"/>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2"/>
            <p:cNvSpPr/>
            <p:nvPr/>
          </p:nvSpPr>
          <p:spPr>
            <a:xfrm rot="10800000" flipH="1">
              <a:off x="7229202" y="362025"/>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2"/>
            <p:cNvSpPr/>
            <p:nvPr/>
          </p:nvSpPr>
          <p:spPr>
            <a:xfrm>
              <a:off x="910800" y="401325"/>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2"/>
            <p:cNvSpPr/>
            <p:nvPr/>
          </p:nvSpPr>
          <p:spPr>
            <a:xfrm>
              <a:off x="4245500" y="182225"/>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2"/>
            <p:cNvSpPr/>
            <p:nvPr/>
          </p:nvSpPr>
          <p:spPr>
            <a:xfrm>
              <a:off x="7039950" y="173500"/>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2"/>
            <p:cNvSpPr/>
            <p:nvPr/>
          </p:nvSpPr>
          <p:spPr>
            <a:xfrm>
              <a:off x="8956675" y="1449300"/>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2"/>
            <p:cNvSpPr/>
            <p:nvPr/>
          </p:nvSpPr>
          <p:spPr>
            <a:xfrm>
              <a:off x="8702075" y="332625"/>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2"/>
            <p:cNvSpPr/>
            <p:nvPr/>
          </p:nvSpPr>
          <p:spPr>
            <a:xfrm>
              <a:off x="8702088" y="2818050"/>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2"/>
            <p:cNvSpPr/>
            <p:nvPr/>
          </p:nvSpPr>
          <p:spPr>
            <a:xfrm>
              <a:off x="661138" y="2908425"/>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2"/>
            <p:cNvSpPr/>
            <p:nvPr/>
          </p:nvSpPr>
          <p:spPr>
            <a:xfrm rot="10800000" flipH="1">
              <a:off x="230227" y="3048325"/>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2"/>
            <p:cNvSpPr/>
            <p:nvPr/>
          </p:nvSpPr>
          <p:spPr>
            <a:xfrm>
              <a:off x="393175" y="718261"/>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2"/>
            <p:cNvSpPr/>
            <p:nvPr/>
          </p:nvSpPr>
          <p:spPr>
            <a:xfrm>
              <a:off x="448363" y="2712411"/>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2"/>
            <p:cNvSpPr/>
            <p:nvPr/>
          </p:nvSpPr>
          <p:spPr>
            <a:xfrm>
              <a:off x="5282438" y="173061"/>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2"/>
            <p:cNvSpPr/>
            <p:nvPr/>
          </p:nvSpPr>
          <p:spPr>
            <a:xfrm>
              <a:off x="8702107" y="3119186"/>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2"/>
            <p:cNvSpPr/>
            <p:nvPr/>
          </p:nvSpPr>
          <p:spPr>
            <a:xfrm rot="10800000" flipH="1">
              <a:off x="7723252" y="953200"/>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2"/>
            <p:cNvSpPr/>
            <p:nvPr/>
          </p:nvSpPr>
          <p:spPr>
            <a:xfrm>
              <a:off x="3994988" y="269211"/>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
        <p:cNvGrpSpPr/>
        <p:nvPr/>
      </p:nvGrpSpPr>
      <p:grpSpPr>
        <a:xfrm>
          <a:off x="0" y="0"/>
          <a:ext cx="0" cy="0"/>
          <a:chOff x="0" y="0"/>
          <a:chExt cx="0" cy="0"/>
        </a:xfrm>
      </p:grpSpPr>
      <p:sp>
        <p:nvSpPr>
          <p:cNvPr id="62" name="Google Shape;62;p3"/>
          <p:cNvSpPr/>
          <p:nvPr/>
        </p:nvSpPr>
        <p:spPr>
          <a:xfrm>
            <a:off x="1082212" y="1547403"/>
            <a:ext cx="6984446" cy="2771641"/>
          </a:xfrm>
          <a:custGeom>
            <a:avLst/>
            <a:gdLst/>
            <a:ahLst/>
            <a:cxnLst/>
            <a:rect l="l" t="t" r="r" b="b"/>
            <a:pathLst>
              <a:path w="290323" h="115209" extrusionOk="0">
                <a:moveTo>
                  <a:pt x="214263" y="1"/>
                </a:moveTo>
                <a:cubicBezTo>
                  <a:pt x="213682" y="1"/>
                  <a:pt x="213101" y="22"/>
                  <a:pt x="212521" y="66"/>
                </a:cubicBezTo>
                <a:cubicBezTo>
                  <a:pt x="202709" y="781"/>
                  <a:pt x="193660" y="7806"/>
                  <a:pt x="190516" y="17141"/>
                </a:cubicBezTo>
                <a:cubicBezTo>
                  <a:pt x="189257" y="14405"/>
                  <a:pt x="186275" y="13023"/>
                  <a:pt x="183303" y="13023"/>
                </a:cubicBezTo>
                <a:cubicBezTo>
                  <a:pt x="180428" y="13023"/>
                  <a:pt x="177563" y="14316"/>
                  <a:pt x="176275" y="16927"/>
                </a:cubicBezTo>
                <a:cubicBezTo>
                  <a:pt x="175346" y="13116"/>
                  <a:pt x="172012" y="9997"/>
                  <a:pt x="168154" y="9354"/>
                </a:cubicBezTo>
                <a:cubicBezTo>
                  <a:pt x="167629" y="9263"/>
                  <a:pt x="167099" y="9219"/>
                  <a:pt x="166568" y="9219"/>
                </a:cubicBezTo>
                <a:cubicBezTo>
                  <a:pt x="163200" y="9219"/>
                  <a:pt x="159840" y="10992"/>
                  <a:pt x="158009" y="13831"/>
                </a:cubicBezTo>
                <a:cubicBezTo>
                  <a:pt x="155980" y="10337"/>
                  <a:pt x="151965" y="8129"/>
                  <a:pt x="147951" y="8129"/>
                </a:cubicBezTo>
                <a:cubicBezTo>
                  <a:pt x="147397" y="8129"/>
                  <a:pt x="146842" y="8172"/>
                  <a:pt x="146293" y="8258"/>
                </a:cubicBezTo>
                <a:cubicBezTo>
                  <a:pt x="141744" y="8973"/>
                  <a:pt x="137839" y="12664"/>
                  <a:pt x="136862" y="17165"/>
                </a:cubicBezTo>
                <a:cubicBezTo>
                  <a:pt x="134456" y="14907"/>
                  <a:pt x="131161" y="13715"/>
                  <a:pt x="127872" y="13715"/>
                </a:cubicBezTo>
                <a:cubicBezTo>
                  <a:pt x="125887" y="13715"/>
                  <a:pt x="123904" y="14149"/>
                  <a:pt x="122121" y="15045"/>
                </a:cubicBezTo>
                <a:cubicBezTo>
                  <a:pt x="117406" y="17403"/>
                  <a:pt x="114453" y="22880"/>
                  <a:pt x="115048" y="28119"/>
                </a:cubicBezTo>
                <a:cubicBezTo>
                  <a:pt x="113890" y="27749"/>
                  <a:pt x="112687" y="27573"/>
                  <a:pt x="111484" y="27573"/>
                </a:cubicBezTo>
                <a:cubicBezTo>
                  <a:pt x="106426" y="27573"/>
                  <a:pt x="101345" y="30670"/>
                  <a:pt x="99402" y="35383"/>
                </a:cubicBezTo>
                <a:cubicBezTo>
                  <a:pt x="97579" y="32412"/>
                  <a:pt x="94127" y="30929"/>
                  <a:pt x="90673" y="30929"/>
                </a:cubicBezTo>
                <a:cubicBezTo>
                  <a:pt x="87179" y="30929"/>
                  <a:pt x="83683" y="32448"/>
                  <a:pt x="81875" y="35478"/>
                </a:cubicBezTo>
                <a:cubicBezTo>
                  <a:pt x="81922" y="28048"/>
                  <a:pt x="77374" y="20785"/>
                  <a:pt x="70658" y="17594"/>
                </a:cubicBezTo>
                <a:cubicBezTo>
                  <a:pt x="68053" y="16351"/>
                  <a:pt x="65173" y="15744"/>
                  <a:pt x="62289" y="15744"/>
                </a:cubicBezTo>
                <a:cubicBezTo>
                  <a:pt x="57765" y="15744"/>
                  <a:pt x="53230" y="17238"/>
                  <a:pt x="49725" y="20118"/>
                </a:cubicBezTo>
                <a:cubicBezTo>
                  <a:pt x="47250" y="13533"/>
                  <a:pt x="40447" y="8848"/>
                  <a:pt x="33425" y="8848"/>
                </a:cubicBezTo>
                <a:cubicBezTo>
                  <a:pt x="33286" y="8848"/>
                  <a:pt x="33147" y="8850"/>
                  <a:pt x="33007" y="8854"/>
                </a:cubicBezTo>
                <a:cubicBezTo>
                  <a:pt x="33674" y="6163"/>
                  <a:pt x="32150" y="3091"/>
                  <a:pt x="29602" y="2019"/>
                </a:cubicBezTo>
                <a:cubicBezTo>
                  <a:pt x="28923" y="1736"/>
                  <a:pt x="28198" y="1603"/>
                  <a:pt x="27471" y="1603"/>
                </a:cubicBezTo>
                <a:cubicBezTo>
                  <a:pt x="25445" y="1603"/>
                  <a:pt x="23408" y="2641"/>
                  <a:pt x="22338" y="4377"/>
                </a:cubicBezTo>
                <a:cubicBezTo>
                  <a:pt x="19855" y="2129"/>
                  <a:pt x="16529" y="1022"/>
                  <a:pt x="13195" y="1022"/>
                </a:cubicBezTo>
                <a:cubicBezTo>
                  <a:pt x="9463" y="1022"/>
                  <a:pt x="5722" y="2409"/>
                  <a:pt x="3144" y="5139"/>
                </a:cubicBezTo>
                <a:cubicBezTo>
                  <a:pt x="3144" y="6948"/>
                  <a:pt x="2906" y="7425"/>
                  <a:pt x="2906" y="9258"/>
                </a:cubicBezTo>
                <a:lnTo>
                  <a:pt x="2906" y="113661"/>
                </a:lnTo>
                <a:cubicBezTo>
                  <a:pt x="3096" y="113661"/>
                  <a:pt x="0" y="115209"/>
                  <a:pt x="191" y="115209"/>
                </a:cubicBezTo>
                <a:lnTo>
                  <a:pt x="283774" y="115209"/>
                </a:lnTo>
                <a:lnTo>
                  <a:pt x="287417" y="38860"/>
                </a:lnTo>
                <a:cubicBezTo>
                  <a:pt x="290323" y="32144"/>
                  <a:pt x="288775" y="23761"/>
                  <a:pt x="283655" y="18522"/>
                </a:cubicBezTo>
                <a:cubicBezTo>
                  <a:pt x="280161" y="14947"/>
                  <a:pt x="275146" y="12995"/>
                  <a:pt x="270150" y="12995"/>
                </a:cubicBezTo>
                <a:cubicBezTo>
                  <a:pt x="267858" y="12995"/>
                  <a:pt x="265571" y="13406"/>
                  <a:pt x="263436" y="14260"/>
                </a:cubicBezTo>
                <a:cubicBezTo>
                  <a:pt x="260674" y="9782"/>
                  <a:pt x="255554" y="6853"/>
                  <a:pt x="250291" y="6734"/>
                </a:cubicBezTo>
                <a:cubicBezTo>
                  <a:pt x="250179" y="6732"/>
                  <a:pt x="250068" y="6730"/>
                  <a:pt x="249956" y="6730"/>
                </a:cubicBezTo>
                <a:cubicBezTo>
                  <a:pt x="244829" y="6730"/>
                  <a:pt x="239749" y="9399"/>
                  <a:pt x="236859" y="13664"/>
                </a:cubicBezTo>
                <a:cubicBezTo>
                  <a:pt x="232602" y="5441"/>
                  <a:pt x="223496" y="1"/>
                  <a:pt x="214263" y="1"/>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3"/>
          <p:cNvGrpSpPr/>
          <p:nvPr/>
        </p:nvGrpSpPr>
        <p:grpSpPr>
          <a:xfrm>
            <a:off x="-15025" y="1330225"/>
            <a:ext cx="9174044" cy="3924414"/>
            <a:chOff x="-3264425" y="1050100"/>
            <a:chExt cx="9174044" cy="3924414"/>
          </a:xfrm>
        </p:grpSpPr>
        <p:sp>
          <p:nvSpPr>
            <p:cNvPr id="64" name="Google Shape;64;p3"/>
            <p:cNvSpPr/>
            <p:nvPr/>
          </p:nvSpPr>
          <p:spPr>
            <a:xfrm>
              <a:off x="-3264425" y="1050100"/>
              <a:ext cx="9174044" cy="3924414"/>
            </a:xfrm>
            <a:custGeom>
              <a:avLst/>
              <a:gdLst/>
              <a:ahLst/>
              <a:cxnLst/>
              <a:rect l="l" t="t" r="r" b="b"/>
              <a:pathLst>
                <a:path w="294087" h="130912" extrusionOk="0">
                  <a:moveTo>
                    <a:pt x="14659" y="0"/>
                  </a:moveTo>
                  <a:cubicBezTo>
                    <a:pt x="9105" y="0"/>
                    <a:pt x="3556" y="2566"/>
                    <a:pt x="1" y="6862"/>
                  </a:cubicBezTo>
                  <a:lnTo>
                    <a:pt x="1" y="130911"/>
                  </a:lnTo>
                  <a:lnTo>
                    <a:pt x="294086" y="130911"/>
                  </a:lnTo>
                  <a:lnTo>
                    <a:pt x="293634" y="12935"/>
                  </a:lnTo>
                  <a:cubicBezTo>
                    <a:pt x="289825" y="7857"/>
                    <a:pt x="283518" y="4804"/>
                    <a:pt x="277192" y="4804"/>
                  </a:cubicBezTo>
                  <a:cubicBezTo>
                    <a:pt x="276160" y="4804"/>
                    <a:pt x="275128" y="4885"/>
                    <a:pt x="274106" y="5052"/>
                  </a:cubicBezTo>
                  <a:cubicBezTo>
                    <a:pt x="266818" y="6219"/>
                    <a:pt x="260389" y="11697"/>
                    <a:pt x="258055" y="18698"/>
                  </a:cubicBezTo>
                  <a:cubicBezTo>
                    <a:pt x="255933" y="17322"/>
                    <a:pt x="253402" y="16627"/>
                    <a:pt x="250873" y="16627"/>
                  </a:cubicBezTo>
                  <a:cubicBezTo>
                    <a:pt x="248719" y="16627"/>
                    <a:pt x="246566" y="17131"/>
                    <a:pt x="244671" y="18150"/>
                  </a:cubicBezTo>
                  <a:cubicBezTo>
                    <a:pt x="240551" y="20365"/>
                    <a:pt x="237789" y="24937"/>
                    <a:pt x="237765" y="29629"/>
                  </a:cubicBezTo>
                  <a:cubicBezTo>
                    <a:pt x="235940" y="28020"/>
                    <a:pt x="233517" y="27194"/>
                    <a:pt x="231101" y="27194"/>
                  </a:cubicBezTo>
                  <a:cubicBezTo>
                    <a:pt x="229260" y="27194"/>
                    <a:pt x="227423" y="27674"/>
                    <a:pt x="225858" y="28652"/>
                  </a:cubicBezTo>
                  <a:cubicBezTo>
                    <a:pt x="222238" y="30891"/>
                    <a:pt x="220380" y="35630"/>
                    <a:pt x="221499" y="39750"/>
                  </a:cubicBezTo>
                  <a:cubicBezTo>
                    <a:pt x="218937" y="38577"/>
                    <a:pt x="216136" y="38015"/>
                    <a:pt x="213328" y="38015"/>
                  </a:cubicBezTo>
                  <a:cubicBezTo>
                    <a:pt x="207524" y="38015"/>
                    <a:pt x="201687" y="40417"/>
                    <a:pt x="197852" y="44798"/>
                  </a:cubicBezTo>
                  <a:cubicBezTo>
                    <a:pt x="192136" y="51276"/>
                    <a:pt x="191326" y="61588"/>
                    <a:pt x="195923" y="68899"/>
                  </a:cubicBezTo>
                  <a:cubicBezTo>
                    <a:pt x="193996" y="67935"/>
                    <a:pt x="191842" y="67456"/>
                    <a:pt x="189689" y="67456"/>
                  </a:cubicBezTo>
                  <a:cubicBezTo>
                    <a:pt x="187213" y="67456"/>
                    <a:pt x="184738" y="68090"/>
                    <a:pt x="182610" y="69351"/>
                  </a:cubicBezTo>
                  <a:cubicBezTo>
                    <a:pt x="178610" y="71709"/>
                    <a:pt x="175942" y="76138"/>
                    <a:pt x="175728" y="80782"/>
                  </a:cubicBezTo>
                  <a:cubicBezTo>
                    <a:pt x="174923" y="80506"/>
                    <a:pt x="174079" y="80374"/>
                    <a:pt x="173234" y="80374"/>
                  </a:cubicBezTo>
                  <a:cubicBezTo>
                    <a:pt x="170579" y="80374"/>
                    <a:pt x="167910" y="81674"/>
                    <a:pt x="166393" y="83878"/>
                  </a:cubicBezTo>
                  <a:cubicBezTo>
                    <a:pt x="164760" y="82567"/>
                    <a:pt x="162696" y="81955"/>
                    <a:pt x="160620" y="81955"/>
                  </a:cubicBezTo>
                  <a:cubicBezTo>
                    <a:pt x="156701" y="81955"/>
                    <a:pt x="152739" y="84135"/>
                    <a:pt x="151556" y="87902"/>
                  </a:cubicBezTo>
                  <a:cubicBezTo>
                    <a:pt x="149648" y="86619"/>
                    <a:pt x="147330" y="85938"/>
                    <a:pt x="145020" y="85938"/>
                  </a:cubicBezTo>
                  <a:cubicBezTo>
                    <a:pt x="143986" y="85938"/>
                    <a:pt x="142953" y="86075"/>
                    <a:pt x="141959" y="86355"/>
                  </a:cubicBezTo>
                  <a:cubicBezTo>
                    <a:pt x="138488" y="84105"/>
                    <a:pt x="134355" y="82937"/>
                    <a:pt x="130225" y="82937"/>
                  </a:cubicBezTo>
                  <a:cubicBezTo>
                    <a:pt x="127753" y="82937"/>
                    <a:pt x="125282" y="83355"/>
                    <a:pt x="122955" y="84211"/>
                  </a:cubicBezTo>
                  <a:cubicBezTo>
                    <a:pt x="124813" y="77519"/>
                    <a:pt x="121979" y="69804"/>
                    <a:pt x="116239" y="65898"/>
                  </a:cubicBezTo>
                  <a:cubicBezTo>
                    <a:pt x="113485" y="64031"/>
                    <a:pt x="110170" y="63106"/>
                    <a:pt x="106854" y="63106"/>
                  </a:cubicBezTo>
                  <a:cubicBezTo>
                    <a:pt x="103232" y="63106"/>
                    <a:pt x="99608" y="64210"/>
                    <a:pt x="96712" y="66398"/>
                  </a:cubicBezTo>
                  <a:cubicBezTo>
                    <a:pt x="97061" y="63756"/>
                    <a:pt x="94352" y="61590"/>
                    <a:pt x="91822" y="61590"/>
                  </a:cubicBezTo>
                  <a:cubicBezTo>
                    <a:pt x="90909" y="61590"/>
                    <a:pt x="90019" y="61872"/>
                    <a:pt x="89305" y="62516"/>
                  </a:cubicBezTo>
                  <a:cubicBezTo>
                    <a:pt x="90448" y="56729"/>
                    <a:pt x="88710" y="50442"/>
                    <a:pt x="84757" y="46084"/>
                  </a:cubicBezTo>
                  <a:cubicBezTo>
                    <a:pt x="81203" y="42143"/>
                    <a:pt x="75897" y="39838"/>
                    <a:pt x="70582" y="39838"/>
                  </a:cubicBezTo>
                  <a:cubicBezTo>
                    <a:pt x="70019" y="39838"/>
                    <a:pt x="69457" y="39864"/>
                    <a:pt x="68896" y="39917"/>
                  </a:cubicBezTo>
                  <a:cubicBezTo>
                    <a:pt x="71825" y="35654"/>
                    <a:pt x="71944" y="29605"/>
                    <a:pt x="69134" y="25223"/>
                  </a:cubicBezTo>
                  <a:cubicBezTo>
                    <a:pt x="66709" y="21462"/>
                    <a:pt x="62262" y="19138"/>
                    <a:pt x="57798" y="19138"/>
                  </a:cubicBezTo>
                  <a:cubicBezTo>
                    <a:pt x="57090" y="19138"/>
                    <a:pt x="56381" y="19196"/>
                    <a:pt x="55679" y="19317"/>
                  </a:cubicBezTo>
                  <a:cubicBezTo>
                    <a:pt x="53125" y="12776"/>
                    <a:pt x="46043" y="8649"/>
                    <a:pt x="39092" y="8649"/>
                  </a:cubicBezTo>
                  <a:cubicBezTo>
                    <a:pt x="36452" y="8649"/>
                    <a:pt x="33831" y="9245"/>
                    <a:pt x="31484" y="10530"/>
                  </a:cubicBezTo>
                  <a:cubicBezTo>
                    <a:pt x="28721" y="4909"/>
                    <a:pt x="22982" y="837"/>
                    <a:pt x="16743" y="123"/>
                  </a:cubicBezTo>
                  <a:cubicBezTo>
                    <a:pt x="16050" y="41"/>
                    <a:pt x="15355" y="0"/>
                    <a:pt x="146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3264425" y="1050100"/>
              <a:ext cx="9174044" cy="3924414"/>
            </a:xfrm>
            <a:custGeom>
              <a:avLst/>
              <a:gdLst/>
              <a:ahLst/>
              <a:cxnLst/>
              <a:rect l="l" t="t" r="r" b="b"/>
              <a:pathLst>
                <a:path w="294087" h="130912" extrusionOk="0">
                  <a:moveTo>
                    <a:pt x="14659" y="0"/>
                  </a:moveTo>
                  <a:cubicBezTo>
                    <a:pt x="9105" y="0"/>
                    <a:pt x="3556" y="2566"/>
                    <a:pt x="1" y="6862"/>
                  </a:cubicBezTo>
                  <a:lnTo>
                    <a:pt x="1" y="130911"/>
                  </a:lnTo>
                  <a:lnTo>
                    <a:pt x="294086" y="130911"/>
                  </a:lnTo>
                  <a:lnTo>
                    <a:pt x="293634" y="12935"/>
                  </a:lnTo>
                  <a:cubicBezTo>
                    <a:pt x="289825" y="7857"/>
                    <a:pt x="283518" y="4804"/>
                    <a:pt x="277192" y="4804"/>
                  </a:cubicBezTo>
                  <a:cubicBezTo>
                    <a:pt x="276160" y="4804"/>
                    <a:pt x="275128" y="4885"/>
                    <a:pt x="274106" y="5052"/>
                  </a:cubicBezTo>
                  <a:cubicBezTo>
                    <a:pt x="266818" y="6219"/>
                    <a:pt x="260389" y="11697"/>
                    <a:pt x="258055" y="18698"/>
                  </a:cubicBezTo>
                  <a:cubicBezTo>
                    <a:pt x="255933" y="17322"/>
                    <a:pt x="253402" y="16627"/>
                    <a:pt x="250873" y="16627"/>
                  </a:cubicBezTo>
                  <a:cubicBezTo>
                    <a:pt x="248719" y="16627"/>
                    <a:pt x="246566" y="17131"/>
                    <a:pt x="244671" y="18150"/>
                  </a:cubicBezTo>
                  <a:cubicBezTo>
                    <a:pt x="240551" y="20365"/>
                    <a:pt x="237789" y="24937"/>
                    <a:pt x="237765" y="29629"/>
                  </a:cubicBezTo>
                  <a:cubicBezTo>
                    <a:pt x="235940" y="28020"/>
                    <a:pt x="233517" y="27194"/>
                    <a:pt x="231101" y="27194"/>
                  </a:cubicBezTo>
                  <a:cubicBezTo>
                    <a:pt x="229260" y="27194"/>
                    <a:pt x="227423" y="27674"/>
                    <a:pt x="225858" y="28652"/>
                  </a:cubicBezTo>
                  <a:cubicBezTo>
                    <a:pt x="222238" y="30891"/>
                    <a:pt x="220380" y="35630"/>
                    <a:pt x="221499" y="39750"/>
                  </a:cubicBezTo>
                  <a:cubicBezTo>
                    <a:pt x="218937" y="38577"/>
                    <a:pt x="216136" y="38015"/>
                    <a:pt x="213328" y="38015"/>
                  </a:cubicBezTo>
                  <a:cubicBezTo>
                    <a:pt x="207524" y="38015"/>
                    <a:pt x="201687" y="40417"/>
                    <a:pt x="197852" y="44798"/>
                  </a:cubicBezTo>
                  <a:cubicBezTo>
                    <a:pt x="192136" y="51276"/>
                    <a:pt x="191326" y="61588"/>
                    <a:pt x="195923" y="68899"/>
                  </a:cubicBezTo>
                  <a:cubicBezTo>
                    <a:pt x="193996" y="67935"/>
                    <a:pt x="191842" y="67456"/>
                    <a:pt x="189689" y="67456"/>
                  </a:cubicBezTo>
                  <a:cubicBezTo>
                    <a:pt x="187213" y="67456"/>
                    <a:pt x="184738" y="68090"/>
                    <a:pt x="182610" y="69351"/>
                  </a:cubicBezTo>
                  <a:cubicBezTo>
                    <a:pt x="178610" y="71709"/>
                    <a:pt x="175942" y="76138"/>
                    <a:pt x="175728" y="80782"/>
                  </a:cubicBezTo>
                  <a:cubicBezTo>
                    <a:pt x="174923" y="80506"/>
                    <a:pt x="174079" y="80374"/>
                    <a:pt x="173234" y="80374"/>
                  </a:cubicBezTo>
                  <a:cubicBezTo>
                    <a:pt x="170579" y="80374"/>
                    <a:pt x="167910" y="81674"/>
                    <a:pt x="166393" y="83878"/>
                  </a:cubicBezTo>
                  <a:cubicBezTo>
                    <a:pt x="164760" y="82567"/>
                    <a:pt x="162696" y="81955"/>
                    <a:pt x="160620" y="81955"/>
                  </a:cubicBezTo>
                  <a:cubicBezTo>
                    <a:pt x="156701" y="81955"/>
                    <a:pt x="152739" y="84135"/>
                    <a:pt x="151556" y="87902"/>
                  </a:cubicBezTo>
                  <a:cubicBezTo>
                    <a:pt x="149648" y="86619"/>
                    <a:pt x="147330" y="85938"/>
                    <a:pt x="145020" y="85938"/>
                  </a:cubicBezTo>
                  <a:cubicBezTo>
                    <a:pt x="143986" y="85938"/>
                    <a:pt x="142953" y="86075"/>
                    <a:pt x="141959" y="86355"/>
                  </a:cubicBezTo>
                  <a:cubicBezTo>
                    <a:pt x="138488" y="84105"/>
                    <a:pt x="134355" y="82937"/>
                    <a:pt x="130225" y="82937"/>
                  </a:cubicBezTo>
                  <a:cubicBezTo>
                    <a:pt x="127753" y="82937"/>
                    <a:pt x="125282" y="83355"/>
                    <a:pt x="122955" y="84211"/>
                  </a:cubicBezTo>
                  <a:cubicBezTo>
                    <a:pt x="124813" y="77519"/>
                    <a:pt x="121979" y="69804"/>
                    <a:pt x="116239" y="65898"/>
                  </a:cubicBezTo>
                  <a:cubicBezTo>
                    <a:pt x="113485" y="64031"/>
                    <a:pt x="110170" y="63106"/>
                    <a:pt x="106854" y="63106"/>
                  </a:cubicBezTo>
                  <a:cubicBezTo>
                    <a:pt x="103232" y="63106"/>
                    <a:pt x="99608" y="64210"/>
                    <a:pt x="96712" y="66398"/>
                  </a:cubicBezTo>
                  <a:cubicBezTo>
                    <a:pt x="97061" y="63756"/>
                    <a:pt x="94352" y="61590"/>
                    <a:pt x="91822" y="61590"/>
                  </a:cubicBezTo>
                  <a:cubicBezTo>
                    <a:pt x="90909" y="61590"/>
                    <a:pt x="90019" y="61872"/>
                    <a:pt x="89305" y="62516"/>
                  </a:cubicBezTo>
                  <a:cubicBezTo>
                    <a:pt x="90448" y="56729"/>
                    <a:pt x="88710" y="50442"/>
                    <a:pt x="84757" y="46084"/>
                  </a:cubicBezTo>
                  <a:cubicBezTo>
                    <a:pt x="81203" y="42143"/>
                    <a:pt x="75897" y="39838"/>
                    <a:pt x="70582" y="39838"/>
                  </a:cubicBezTo>
                  <a:cubicBezTo>
                    <a:pt x="70019" y="39838"/>
                    <a:pt x="69457" y="39864"/>
                    <a:pt x="68896" y="39917"/>
                  </a:cubicBezTo>
                  <a:cubicBezTo>
                    <a:pt x="71825" y="35654"/>
                    <a:pt x="71944" y="29605"/>
                    <a:pt x="69134" y="25223"/>
                  </a:cubicBezTo>
                  <a:cubicBezTo>
                    <a:pt x="66709" y="21462"/>
                    <a:pt x="62262" y="19138"/>
                    <a:pt x="57798" y="19138"/>
                  </a:cubicBezTo>
                  <a:cubicBezTo>
                    <a:pt x="57090" y="19138"/>
                    <a:pt x="56381" y="19196"/>
                    <a:pt x="55679" y="19317"/>
                  </a:cubicBezTo>
                  <a:cubicBezTo>
                    <a:pt x="53125" y="12776"/>
                    <a:pt x="46043" y="8649"/>
                    <a:pt x="39092" y="8649"/>
                  </a:cubicBezTo>
                  <a:cubicBezTo>
                    <a:pt x="36452" y="8649"/>
                    <a:pt x="33831" y="9245"/>
                    <a:pt x="31484" y="10530"/>
                  </a:cubicBezTo>
                  <a:cubicBezTo>
                    <a:pt x="28721" y="4909"/>
                    <a:pt x="22982" y="837"/>
                    <a:pt x="16743" y="123"/>
                  </a:cubicBezTo>
                  <a:cubicBezTo>
                    <a:pt x="16050" y="41"/>
                    <a:pt x="15355" y="0"/>
                    <a:pt x="14659" y="0"/>
                  </a:cubicBezTo>
                  <a:close/>
                </a:path>
              </a:pathLst>
            </a:custGeom>
            <a:solidFill>
              <a:srgbClr val="FFFFFF">
                <a:alpha val="3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3"/>
          <p:cNvSpPr txBox="1">
            <a:spLocks noGrp="1"/>
          </p:cNvSpPr>
          <p:nvPr>
            <p:ph type="title"/>
          </p:nvPr>
        </p:nvSpPr>
        <p:spPr>
          <a:xfrm>
            <a:off x="2298725" y="1753375"/>
            <a:ext cx="4546500" cy="8418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6000">
                <a:solidFill>
                  <a:schemeClr val="accent4"/>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7" name="Google Shape;67;p3"/>
          <p:cNvSpPr txBox="1">
            <a:spLocks noGrp="1"/>
          </p:cNvSpPr>
          <p:nvPr>
            <p:ph type="title" idx="2" hasCustomPrompt="1"/>
          </p:nvPr>
        </p:nvSpPr>
        <p:spPr>
          <a:xfrm>
            <a:off x="4173574" y="940274"/>
            <a:ext cx="796800" cy="56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8" name="Google Shape;68;p3"/>
          <p:cNvSpPr txBox="1">
            <a:spLocks noGrp="1"/>
          </p:cNvSpPr>
          <p:nvPr>
            <p:ph type="subTitle" idx="1"/>
          </p:nvPr>
        </p:nvSpPr>
        <p:spPr>
          <a:xfrm>
            <a:off x="2298775" y="2562925"/>
            <a:ext cx="4546500" cy="36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9" name="Google Shape;69;p3"/>
          <p:cNvGrpSpPr/>
          <p:nvPr/>
        </p:nvGrpSpPr>
        <p:grpSpPr>
          <a:xfrm flipH="1">
            <a:off x="4982247" y="3681275"/>
            <a:ext cx="504045" cy="1045757"/>
            <a:chOff x="328446" y="3119186"/>
            <a:chExt cx="829567" cy="1721128"/>
          </a:xfrm>
        </p:grpSpPr>
        <p:sp>
          <p:nvSpPr>
            <p:cNvPr id="70" name="Google Shape;70;p3"/>
            <p:cNvSpPr/>
            <p:nvPr/>
          </p:nvSpPr>
          <p:spPr>
            <a:xfrm>
              <a:off x="328446" y="3119186"/>
              <a:ext cx="829567" cy="1188998"/>
            </a:xfrm>
            <a:custGeom>
              <a:avLst/>
              <a:gdLst/>
              <a:ahLst/>
              <a:cxnLst/>
              <a:rect l="l" t="t" r="r" b="b"/>
              <a:pathLst>
                <a:path w="27673" h="39663" extrusionOk="0">
                  <a:moveTo>
                    <a:pt x="13392" y="0"/>
                  </a:moveTo>
                  <a:cubicBezTo>
                    <a:pt x="12943" y="0"/>
                    <a:pt x="12493" y="42"/>
                    <a:pt x="12051" y="125"/>
                  </a:cubicBezTo>
                  <a:cubicBezTo>
                    <a:pt x="7669" y="934"/>
                    <a:pt x="5001" y="4959"/>
                    <a:pt x="2953" y="8555"/>
                  </a:cubicBezTo>
                  <a:cubicBezTo>
                    <a:pt x="1858" y="10412"/>
                    <a:pt x="620" y="12365"/>
                    <a:pt x="334" y="14556"/>
                  </a:cubicBezTo>
                  <a:cubicBezTo>
                    <a:pt x="72" y="16842"/>
                    <a:pt x="929" y="18890"/>
                    <a:pt x="2048" y="20819"/>
                  </a:cubicBezTo>
                  <a:cubicBezTo>
                    <a:pt x="2668" y="21867"/>
                    <a:pt x="3144" y="22844"/>
                    <a:pt x="2930" y="24082"/>
                  </a:cubicBezTo>
                  <a:cubicBezTo>
                    <a:pt x="2715" y="25320"/>
                    <a:pt x="2096" y="26392"/>
                    <a:pt x="1572" y="27511"/>
                  </a:cubicBezTo>
                  <a:cubicBezTo>
                    <a:pt x="667" y="29488"/>
                    <a:pt x="0" y="31726"/>
                    <a:pt x="691" y="33893"/>
                  </a:cubicBezTo>
                  <a:cubicBezTo>
                    <a:pt x="1167" y="35346"/>
                    <a:pt x="2191" y="36275"/>
                    <a:pt x="3430" y="36918"/>
                  </a:cubicBezTo>
                  <a:cubicBezTo>
                    <a:pt x="4025" y="37418"/>
                    <a:pt x="4740" y="37823"/>
                    <a:pt x="5454" y="38156"/>
                  </a:cubicBezTo>
                  <a:cubicBezTo>
                    <a:pt x="7621" y="39061"/>
                    <a:pt x="10026" y="39514"/>
                    <a:pt x="12360" y="39633"/>
                  </a:cubicBezTo>
                  <a:cubicBezTo>
                    <a:pt x="12751" y="39652"/>
                    <a:pt x="13144" y="39663"/>
                    <a:pt x="13540" y="39663"/>
                  </a:cubicBezTo>
                  <a:cubicBezTo>
                    <a:pt x="17434" y="39663"/>
                    <a:pt x="21487" y="38668"/>
                    <a:pt x="24363" y="35965"/>
                  </a:cubicBezTo>
                  <a:cubicBezTo>
                    <a:pt x="25815" y="34632"/>
                    <a:pt x="26839" y="32822"/>
                    <a:pt x="27244" y="30893"/>
                  </a:cubicBezTo>
                  <a:cubicBezTo>
                    <a:pt x="27673" y="28916"/>
                    <a:pt x="27292" y="27082"/>
                    <a:pt x="26387" y="25320"/>
                  </a:cubicBezTo>
                  <a:cubicBezTo>
                    <a:pt x="25863" y="24320"/>
                    <a:pt x="25434" y="23391"/>
                    <a:pt x="25434" y="22272"/>
                  </a:cubicBezTo>
                  <a:cubicBezTo>
                    <a:pt x="25434" y="21272"/>
                    <a:pt x="25649" y="20295"/>
                    <a:pt x="25911" y="19343"/>
                  </a:cubicBezTo>
                  <a:cubicBezTo>
                    <a:pt x="26387" y="17581"/>
                    <a:pt x="27006" y="15723"/>
                    <a:pt x="26601" y="13866"/>
                  </a:cubicBezTo>
                  <a:cubicBezTo>
                    <a:pt x="25792" y="10198"/>
                    <a:pt x="21172" y="9507"/>
                    <a:pt x="19933" y="6150"/>
                  </a:cubicBezTo>
                  <a:cubicBezTo>
                    <a:pt x="19576" y="5149"/>
                    <a:pt x="19457" y="4078"/>
                    <a:pt x="18981" y="3125"/>
                  </a:cubicBezTo>
                  <a:cubicBezTo>
                    <a:pt x="18576" y="2339"/>
                    <a:pt x="17957" y="1673"/>
                    <a:pt x="17242" y="1172"/>
                  </a:cubicBezTo>
                  <a:cubicBezTo>
                    <a:pt x="16114" y="384"/>
                    <a:pt x="14756" y="0"/>
                    <a:pt x="133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503335" y="3476188"/>
              <a:ext cx="463362" cy="1364126"/>
            </a:xfrm>
            <a:custGeom>
              <a:avLst/>
              <a:gdLst/>
              <a:ahLst/>
              <a:cxnLst/>
              <a:rect l="l" t="t" r="r" b="b"/>
              <a:pathLst>
                <a:path w="15457" h="45505" extrusionOk="0">
                  <a:moveTo>
                    <a:pt x="7171" y="1"/>
                  </a:moveTo>
                  <a:cubicBezTo>
                    <a:pt x="7052" y="1"/>
                    <a:pt x="6943" y="78"/>
                    <a:pt x="6955" y="242"/>
                  </a:cubicBezTo>
                  <a:cubicBezTo>
                    <a:pt x="7455" y="6100"/>
                    <a:pt x="8146" y="11959"/>
                    <a:pt x="8836" y="17817"/>
                  </a:cubicBezTo>
                  <a:cubicBezTo>
                    <a:pt x="8486" y="17869"/>
                    <a:pt x="8131" y="17895"/>
                    <a:pt x="7778" y="17895"/>
                  </a:cubicBezTo>
                  <a:cubicBezTo>
                    <a:pt x="6041" y="17895"/>
                    <a:pt x="4311" y="17274"/>
                    <a:pt x="3025" y="16126"/>
                  </a:cubicBezTo>
                  <a:cubicBezTo>
                    <a:pt x="1406" y="14697"/>
                    <a:pt x="549" y="12554"/>
                    <a:pt x="668" y="10387"/>
                  </a:cubicBezTo>
                  <a:cubicBezTo>
                    <a:pt x="680" y="10220"/>
                    <a:pt x="549" y="10137"/>
                    <a:pt x="415" y="10137"/>
                  </a:cubicBezTo>
                  <a:cubicBezTo>
                    <a:pt x="281" y="10137"/>
                    <a:pt x="144" y="10220"/>
                    <a:pt x="144" y="10387"/>
                  </a:cubicBezTo>
                  <a:cubicBezTo>
                    <a:pt x="1" y="12721"/>
                    <a:pt x="954" y="15078"/>
                    <a:pt x="2716" y="16626"/>
                  </a:cubicBezTo>
                  <a:cubicBezTo>
                    <a:pt x="4114" y="17827"/>
                    <a:pt x="5918" y="18475"/>
                    <a:pt x="7740" y="18475"/>
                  </a:cubicBezTo>
                  <a:cubicBezTo>
                    <a:pt x="8122" y="18475"/>
                    <a:pt x="8504" y="18446"/>
                    <a:pt x="8884" y="18388"/>
                  </a:cubicBezTo>
                  <a:cubicBezTo>
                    <a:pt x="9551" y="24056"/>
                    <a:pt x="10265" y="29724"/>
                    <a:pt x="11027" y="35368"/>
                  </a:cubicBezTo>
                  <a:cubicBezTo>
                    <a:pt x="11456" y="38702"/>
                    <a:pt x="11956" y="42012"/>
                    <a:pt x="12456" y="45322"/>
                  </a:cubicBezTo>
                  <a:cubicBezTo>
                    <a:pt x="12477" y="45448"/>
                    <a:pt x="12585" y="45504"/>
                    <a:pt x="12697" y="45504"/>
                  </a:cubicBezTo>
                  <a:cubicBezTo>
                    <a:pt x="12841" y="45504"/>
                    <a:pt x="12993" y="45411"/>
                    <a:pt x="12980" y="45251"/>
                  </a:cubicBezTo>
                  <a:cubicBezTo>
                    <a:pt x="11932" y="37178"/>
                    <a:pt x="10884" y="29105"/>
                    <a:pt x="9884" y="21032"/>
                  </a:cubicBezTo>
                  <a:cubicBezTo>
                    <a:pt x="10336" y="20937"/>
                    <a:pt x="10789" y="20698"/>
                    <a:pt x="11146" y="20508"/>
                  </a:cubicBezTo>
                  <a:cubicBezTo>
                    <a:pt x="11718" y="20198"/>
                    <a:pt x="12218" y="19817"/>
                    <a:pt x="12670" y="19365"/>
                  </a:cubicBezTo>
                  <a:cubicBezTo>
                    <a:pt x="13575" y="18484"/>
                    <a:pt x="14266" y="17364"/>
                    <a:pt x="14718" y="16174"/>
                  </a:cubicBezTo>
                  <a:cubicBezTo>
                    <a:pt x="15266" y="14745"/>
                    <a:pt x="15457" y="13173"/>
                    <a:pt x="15457" y="11649"/>
                  </a:cubicBezTo>
                  <a:cubicBezTo>
                    <a:pt x="15457" y="10006"/>
                    <a:pt x="15290" y="8172"/>
                    <a:pt x="14814" y="6600"/>
                  </a:cubicBezTo>
                  <a:cubicBezTo>
                    <a:pt x="14803" y="6559"/>
                    <a:pt x="14770" y="6540"/>
                    <a:pt x="14736" y="6540"/>
                  </a:cubicBezTo>
                  <a:cubicBezTo>
                    <a:pt x="14692" y="6540"/>
                    <a:pt x="14647" y="6571"/>
                    <a:pt x="14647" y="6624"/>
                  </a:cubicBezTo>
                  <a:cubicBezTo>
                    <a:pt x="14575" y="8172"/>
                    <a:pt x="14837" y="9720"/>
                    <a:pt x="14837" y="11268"/>
                  </a:cubicBezTo>
                  <a:cubicBezTo>
                    <a:pt x="14837" y="12768"/>
                    <a:pt x="14695" y="14245"/>
                    <a:pt x="14194" y="15674"/>
                  </a:cubicBezTo>
                  <a:cubicBezTo>
                    <a:pt x="13790" y="16817"/>
                    <a:pt x="13147" y="17936"/>
                    <a:pt x="12313" y="18817"/>
                  </a:cubicBezTo>
                  <a:cubicBezTo>
                    <a:pt x="11908" y="19222"/>
                    <a:pt x="11456" y="19579"/>
                    <a:pt x="10956" y="19889"/>
                  </a:cubicBezTo>
                  <a:cubicBezTo>
                    <a:pt x="10598" y="20103"/>
                    <a:pt x="10194" y="20222"/>
                    <a:pt x="9813" y="20389"/>
                  </a:cubicBezTo>
                  <a:cubicBezTo>
                    <a:pt x="9384" y="17007"/>
                    <a:pt x="8979" y="13626"/>
                    <a:pt x="8574" y="10244"/>
                  </a:cubicBezTo>
                  <a:cubicBezTo>
                    <a:pt x="8455" y="9125"/>
                    <a:pt x="8336" y="8005"/>
                    <a:pt x="8193" y="6886"/>
                  </a:cubicBezTo>
                  <a:cubicBezTo>
                    <a:pt x="8408" y="6862"/>
                    <a:pt x="8598" y="6696"/>
                    <a:pt x="8765" y="6553"/>
                  </a:cubicBezTo>
                  <a:cubicBezTo>
                    <a:pt x="8979" y="6386"/>
                    <a:pt x="9217" y="6195"/>
                    <a:pt x="9408" y="5981"/>
                  </a:cubicBezTo>
                  <a:cubicBezTo>
                    <a:pt x="9813" y="5552"/>
                    <a:pt x="10146" y="5052"/>
                    <a:pt x="10384" y="4528"/>
                  </a:cubicBezTo>
                  <a:cubicBezTo>
                    <a:pt x="10884" y="3433"/>
                    <a:pt x="11027" y="2266"/>
                    <a:pt x="10765" y="1099"/>
                  </a:cubicBezTo>
                  <a:cubicBezTo>
                    <a:pt x="10737" y="959"/>
                    <a:pt x="10639" y="899"/>
                    <a:pt x="10534" y="899"/>
                  </a:cubicBezTo>
                  <a:cubicBezTo>
                    <a:pt x="10373" y="899"/>
                    <a:pt x="10198" y="1040"/>
                    <a:pt x="10241" y="1242"/>
                  </a:cubicBezTo>
                  <a:cubicBezTo>
                    <a:pt x="10408" y="2266"/>
                    <a:pt x="10241" y="3338"/>
                    <a:pt x="9789" y="4267"/>
                  </a:cubicBezTo>
                  <a:cubicBezTo>
                    <a:pt x="9574" y="4719"/>
                    <a:pt x="9289" y="5148"/>
                    <a:pt x="8955" y="5529"/>
                  </a:cubicBezTo>
                  <a:cubicBezTo>
                    <a:pt x="8765" y="5719"/>
                    <a:pt x="8574" y="5886"/>
                    <a:pt x="8360" y="6053"/>
                  </a:cubicBezTo>
                  <a:cubicBezTo>
                    <a:pt x="8288" y="6100"/>
                    <a:pt x="8217" y="6148"/>
                    <a:pt x="8122" y="6219"/>
                  </a:cubicBezTo>
                  <a:cubicBezTo>
                    <a:pt x="7907" y="4219"/>
                    <a:pt x="7693" y="2218"/>
                    <a:pt x="7455" y="242"/>
                  </a:cubicBezTo>
                  <a:cubicBezTo>
                    <a:pt x="7431" y="84"/>
                    <a:pt x="7295" y="1"/>
                    <a:pt x="7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3"/>
          <p:cNvGrpSpPr/>
          <p:nvPr/>
        </p:nvGrpSpPr>
        <p:grpSpPr>
          <a:xfrm rot="837089">
            <a:off x="5278352" y="4673639"/>
            <a:ext cx="976637" cy="613549"/>
            <a:chOff x="531312" y="4496299"/>
            <a:chExt cx="976637" cy="613549"/>
          </a:xfrm>
        </p:grpSpPr>
        <p:sp>
          <p:nvSpPr>
            <p:cNvPr id="73" name="Google Shape;73;p3"/>
            <p:cNvSpPr/>
            <p:nvPr/>
          </p:nvSpPr>
          <p:spPr>
            <a:xfrm>
              <a:off x="531312" y="4496299"/>
              <a:ext cx="976637" cy="613549"/>
            </a:xfrm>
            <a:custGeom>
              <a:avLst/>
              <a:gdLst/>
              <a:ahLst/>
              <a:cxnLst/>
              <a:rect l="l" t="t" r="r" b="b"/>
              <a:pathLst>
                <a:path w="32579" h="20467" extrusionOk="0">
                  <a:moveTo>
                    <a:pt x="10318" y="1"/>
                  </a:moveTo>
                  <a:cubicBezTo>
                    <a:pt x="9455" y="1"/>
                    <a:pt x="8586" y="185"/>
                    <a:pt x="7812" y="507"/>
                  </a:cubicBezTo>
                  <a:cubicBezTo>
                    <a:pt x="6407" y="1126"/>
                    <a:pt x="4978" y="2198"/>
                    <a:pt x="4764" y="3793"/>
                  </a:cubicBezTo>
                  <a:cubicBezTo>
                    <a:pt x="4549" y="5412"/>
                    <a:pt x="5335" y="7151"/>
                    <a:pt x="6264" y="8437"/>
                  </a:cubicBezTo>
                  <a:cubicBezTo>
                    <a:pt x="6764" y="9151"/>
                    <a:pt x="7359" y="9770"/>
                    <a:pt x="8002" y="10294"/>
                  </a:cubicBezTo>
                  <a:cubicBezTo>
                    <a:pt x="7383" y="10437"/>
                    <a:pt x="6764" y="10771"/>
                    <a:pt x="6311" y="11247"/>
                  </a:cubicBezTo>
                  <a:cubicBezTo>
                    <a:pt x="5859" y="11699"/>
                    <a:pt x="5573" y="12295"/>
                    <a:pt x="5454" y="12914"/>
                  </a:cubicBezTo>
                  <a:cubicBezTo>
                    <a:pt x="5216" y="12795"/>
                    <a:pt x="4954" y="12700"/>
                    <a:pt x="4692" y="12628"/>
                  </a:cubicBezTo>
                  <a:cubicBezTo>
                    <a:pt x="4337" y="12548"/>
                    <a:pt x="3961" y="12489"/>
                    <a:pt x="3585" y="12489"/>
                  </a:cubicBezTo>
                  <a:cubicBezTo>
                    <a:pt x="3405" y="12489"/>
                    <a:pt x="3226" y="12502"/>
                    <a:pt x="3049" y="12533"/>
                  </a:cubicBezTo>
                  <a:cubicBezTo>
                    <a:pt x="2525" y="12628"/>
                    <a:pt x="2144" y="12819"/>
                    <a:pt x="1691" y="13081"/>
                  </a:cubicBezTo>
                  <a:cubicBezTo>
                    <a:pt x="739" y="13676"/>
                    <a:pt x="215" y="14533"/>
                    <a:pt x="120" y="15629"/>
                  </a:cubicBezTo>
                  <a:cubicBezTo>
                    <a:pt x="1" y="16772"/>
                    <a:pt x="501" y="17820"/>
                    <a:pt x="1310" y="18582"/>
                  </a:cubicBezTo>
                  <a:cubicBezTo>
                    <a:pt x="2001" y="19272"/>
                    <a:pt x="2858" y="19725"/>
                    <a:pt x="3763" y="20034"/>
                  </a:cubicBezTo>
                  <a:cubicBezTo>
                    <a:pt x="4362" y="20361"/>
                    <a:pt x="5044" y="20467"/>
                    <a:pt x="5757" y="20467"/>
                  </a:cubicBezTo>
                  <a:cubicBezTo>
                    <a:pt x="5979" y="20467"/>
                    <a:pt x="6204" y="20456"/>
                    <a:pt x="6431" y="20439"/>
                  </a:cubicBezTo>
                  <a:cubicBezTo>
                    <a:pt x="8312" y="20296"/>
                    <a:pt x="10193" y="20011"/>
                    <a:pt x="12051" y="19701"/>
                  </a:cubicBezTo>
                  <a:cubicBezTo>
                    <a:pt x="16004" y="19082"/>
                    <a:pt x="19957" y="18510"/>
                    <a:pt x="23910" y="17820"/>
                  </a:cubicBezTo>
                  <a:cubicBezTo>
                    <a:pt x="25577" y="17534"/>
                    <a:pt x="27387" y="17391"/>
                    <a:pt x="28983" y="16772"/>
                  </a:cubicBezTo>
                  <a:cubicBezTo>
                    <a:pt x="30436" y="16200"/>
                    <a:pt x="31436" y="15105"/>
                    <a:pt x="31817" y="13581"/>
                  </a:cubicBezTo>
                  <a:cubicBezTo>
                    <a:pt x="32579" y="10509"/>
                    <a:pt x="31436" y="6841"/>
                    <a:pt x="28792" y="5031"/>
                  </a:cubicBezTo>
                  <a:cubicBezTo>
                    <a:pt x="27769" y="4338"/>
                    <a:pt x="26544" y="3922"/>
                    <a:pt x="25319" y="3922"/>
                  </a:cubicBezTo>
                  <a:cubicBezTo>
                    <a:pt x="24862" y="3922"/>
                    <a:pt x="24405" y="3980"/>
                    <a:pt x="23958" y="4103"/>
                  </a:cubicBezTo>
                  <a:cubicBezTo>
                    <a:pt x="23172" y="4317"/>
                    <a:pt x="22505" y="4674"/>
                    <a:pt x="21934" y="5174"/>
                  </a:cubicBezTo>
                  <a:cubicBezTo>
                    <a:pt x="21910" y="4817"/>
                    <a:pt x="21862" y="4460"/>
                    <a:pt x="21767" y="4126"/>
                  </a:cubicBezTo>
                  <a:cubicBezTo>
                    <a:pt x="21434" y="2888"/>
                    <a:pt x="20576" y="2055"/>
                    <a:pt x="19433" y="1531"/>
                  </a:cubicBezTo>
                  <a:cubicBezTo>
                    <a:pt x="18861" y="1257"/>
                    <a:pt x="18269" y="1113"/>
                    <a:pt x="17674" y="1113"/>
                  </a:cubicBezTo>
                  <a:cubicBezTo>
                    <a:pt x="17131" y="1113"/>
                    <a:pt x="16586" y="1233"/>
                    <a:pt x="16052" y="1483"/>
                  </a:cubicBezTo>
                  <a:cubicBezTo>
                    <a:pt x="15456" y="1745"/>
                    <a:pt x="14956" y="2126"/>
                    <a:pt x="14527" y="2579"/>
                  </a:cubicBezTo>
                  <a:cubicBezTo>
                    <a:pt x="14194" y="1745"/>
                    <a:pt x="13551" y="1007"/>
                    <a:pt x="12789" y="602"/>
                  </a:cubicBezTo>
                  <a:cubicBezTo>
                    <a:pt x="12039" y="185"/>
                    <a:pt x="11182" y="1"/>
                    <a:pt x="10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810672" y="4646936"/>
              <a:ext cx="283617" cy="373430"/>
            </a:xfrm>
            <a:custGeom>
              <a:avLst/>
              <a:gdLst/>
              <a:ahLst/>
              <a:cxnLst/>
              <a:rect l="l" t="t" r="r" b="b"/>
              <a:pathLst>
                <a:path w="9461" h="12457" extrusionOk="0">
                  <a:moveTo>
                    <a:pt x="1034" y="0"/>
                  </a:moveTo>
                  <a:cubicBezTo>
                    <a:pt x="959" y="0"/>
                    <a:pt x="897" y="76"/>
                    <a:pt x="946" y="173"/>
                  </a:cubicBezTo>
                  <a:cubicBezTo>
                    <a:pt x="1898" y="2412"/>
                    <a:pt x="3280" y="4531"/>
                    <a:pt x="4661" y="6555"/>
                  </a:cubicBezTo>
                  <a:cubicBezTo>
                    <a:pt x="4970" y="7032"/>
                    <a:pt x="5304" y="7484"/>
                    <a:pt x="5637" y="7960"/>
                  </a:cubicBezTo>
                  <a:cubicBezTo>
                    <a:pt x="5167" y="7991"/>
                    <a:pt x="4695" y="8006"/>
                    <a:pt x="4222" y="8006"/>
                  </a:cubicBezTo>
                  <a:cubicBezTo>
                    <a:pt x="2853" y="8006"/>
                    <a:pt x="1482" y="7881"/>
                    <a:pt x="136" y="7651"/>
                  </a:cubicBezTo>
                  <a:cubicBezTo>
                    <a:pt x="129" y="7649"/>
                    <a:pt x="122" y="7648"/>
                    <a:pt x="115" y="7648"/>
                  </a:cubicBezTo>
                  <a:cubicBezTo>
                    <a:pt x="34" y="7648"/>
                    <a:pt x="0" y="7772"/>
                    <a:pt x="88" y="7794"/>
                  </a:cubicBezTo>
                  <a:cubicBezTo>
                    <a:pt x="1598" y="8278"/>
                    <a:pt x="3137" y="8515"/>
                    <a:pt x="4694" y="8515"/>
                  </a:cubicBezTo>
                  <a:cubicBezTo>
                    <a:pt x="5126" y="8515"/>
                    <a:pt x="5560" y="8497"/>
                    <a:pt x="5994" y="8461"/>
                  </a:cubicBezTo>
                  <a:cubicBezTo>
                    <a:pt x="6971" y="9794"/>
                    <a:pt x="7971" y="11104"/>
                    <a:pt x="8995" y="12390"/>
                  </a:cubicBezTo>
                  <a:cubicBezTo>
                    <a:pt x="9030" y="12437"/>
                    <a:pt x="9078" y="12456"/>
                    <a:pt x="9128" y="12456"/>
                  </a:cubicBezTo>
                  <a:cubicBezTo>
                    <a:pt x="9283" y="12456"/>
                    <a:pt x="9460" y="12272"/>
                    <a:pt x="9352" y="12128"/>
                  </a:cubicBezTo>
                  <a:cubicBezTo>
                    <a:pt x="7876" y="10175"/>
                    <a:pt x="6518" y="8175"/>
                    <a:pt x="5161" y="6151"/>
                  </a:cubicBezTo>
                  <a:cubicBezTo>
                    <a:pt x="3827" y="4126"/>
                    <a:pt x="2589" y="2007"/>
                    <a:pt x="1136" y="54"/>
                  </a:cubicBezTo>
                  <a:cubicBezTo>
                    <a:pt x="1106" y="16"/>
                    <a:pt x="1069" y="0"/>
                    <a:pt x="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1089583" y="4662284"/>
              <a:ext cx="64991" cy="338116"/>
            </a:xfrm>
            <a:custGeom>
              <a:avLst/>
              <a:gdLst/>
              <a:ahLst/>
              <a:cxnLst/>
              <a:rect l="l" t="t" r="r" b="b"/>
              <a:pathLst>
                <a:path w="2168" h="11279" extrusionOk="0">
                  <a:moveTo>
                    <a:pt x="115" y="1"/>
                  </a:moveTo>
                  <a:cubicBezTo>
                    <a:pt x="62" y="1"/>
                    <a:pt x="1" y="32"/>
                    <a:pt x="1" y="90"/>
                  </a:cubicBezTo>
                  <a:cubicBezTo>
                    <a:pt x="191" y="1971"/>
                    <a:pt x="715" y="3805"/>
                    <a:pt x="1001" y="5662"/>
                  </a:cubicBezTo>
                  <a:cubicBezTo>
                    <a:pt x="1144" y="6639"/>
                    <a:pt x="1287" y="7639"/>
                    <a:pt x="1406" y="8615"/>
                  </a:cubicBezTo>
                  <a:cubicBezTo>
                    <a:pt x="1453" y="9092"/>
                    <a:pt x="1525" y="9568"/>
                    <a:pt x="1596" y="10020"/>
                  </a:cubicBezTo>
                  <a:cubicBezTo>
                    <a:pt x="1644" y="10449"/>
                    <a:pt x="1668" y="10830"/>
                    <a:pt x="1834" y="11235"/>
                  </a:cubicBezTo>
                  <a:cubicBezTo>
                    <a:pt x="1854" y="11265"/>
                    <a:pt x="1887" y="11278"/>
                    <a:pt x="1919" y="11278"/>
                  </a:cubicBezTo>
                  <a:cubicBezTo>
                    <a:pt x="1965" y="11278"/>
                    <a:pt x="2011" y="11253"/>
                    <a:pt x="2025" y="11211"/>
                  </a:cubicBezTo>
                  <a:cubicBezTo>
                    <a:pt x="2168" y="10759"/>
                    <a:pt x="2120" y="10306"/>
                    <a:pt x="2096" y="9854"/>
                  </a:cubicBezTo>
                  <a:cubicBezTo>
                    <a:pt x="2072" y="9330"/>
                    <a:pt x="2049" y="8830"/>
                    <a:pt x="1977" y="8330"/>
                  </a:cubicBezTo>
                  <a:cubicBezTo>
                    <a:pt x="1882" y="7425"/>
                    <a:pt x="1763" y="6496"/>
                    <a:pt x="1620" y="5591"/>
                  </a:cubicBezTo>
                  <a:cubicBezTo>
                    <a:pt x="1287" y="3733"/>
                    <a:pt x="977" y="1781"/>
                    <a:pt x="191" y="42"/>
                  </a:cubicBezTo>
                  <a:cubicBezTo>
                    <a:pt x="182" y="14"/>
                    <a:pt x="150" y="1"/>
                    <a:pt x="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1233085" y="4741695"/>
              <a:ext cx="86605" cy="254299"/>
            </a:xfrm>
            <a:custGeom>
              <a:avLst/>
              <a:gdLst/>
              <a:ahLst/>
              <a:cxnLst/>
              <a:rect l="l" t="t" r="r" b="b"/>
              <a:pathLst>
                <a:path w="2889" h="8483" extrusionOk="0">
                  <a:moveTo>
                    <a:pt x="2747" y="0"/>
                  </a:moveTo>
                  <a:cubicBezTo>
                    <a:pt x="2709" y="0"/>
                    <a:pt x="2669" y="19"/>
                    <a:pt x="2644" y="60"/>
                  </a:cubicBezTo>
                  <a:cubicBezTo>
                    <a:pt x="1953" y="1418"/>
                    <a:pt x="1453" y="2870"/>
                    <a:pt x="977" y="4323"/>
                  </a:cubicBezTo>
                  <a:cubicBezTo>
                    <a:pt x="762" y="5061"/>
                    <a:pt x="548" y="5800"/>
                    <a:pt x="358" y="6538"/>
                  </a:cubicBezTo>
                  <a:cubicBezTo>
                    <a:pt x="286" y="6919"/>
                    <a:pt x="191" y="7300"/>
                    <a:pt x="119" y="7681"/>
                  </a:cubicBezTo>
                  <a:cubicBezTo>
                    <a:pt x="48" y="7943"/>
                    <a:pt x="0" y="8205"/>
                    <a:pt x="191" y="8443"/>
                  </a:cubicBezTo>
                  <a:cubicBezTo>
                    <a:pt x="205" y="8471"/>
                    <a:pt x="235" y="8482"/>
                    <a:pt x="267" y="8482"/>
                  </a:cubicBezTo>
                  <a:cubicBezTo>
                    <a:pt x="290" y="8482"/>
                    <a:pt x="314" y="8477"/>
                    <a:pt x="334" y="8467"/>
                  </a:cubicBezTo>
                  <a:cubicBezTo>
                    <a:pt x="619" y="8300"/>
                    <a:pt x="643" y="7967"/>
                    <a:pt x="691" y="7681"/>
                  </a:cubicBezTo>
                  <a:cubicBezTo>
                    <a:pt x="762" y="7324"/>
                    <a:pt x="858" y="6967"/>
                    <a:pt x="929" y="6633"/>
                  </a:cubicBezTo>
                  <a:cubicBezTo>
                    <a:pt x="1120" y="5895"/>
                    <a:pt x="1286" y="5180"/>
                    <a:pt x="1501" y="4466"/>
                  </a:cubicBezTo>
                  <a:cubicBezTo>
                    <a:pt x="1905" y="3013"/>
                    <a:pt x="2406" y="1584"/>
                    <a:pt x="2858" y="156"/>
                  </a:cubicBezTo>
                  <a:cubicBezTo>
                    <a:pt x="2889" y="63"/>
                    <a:pt x="2820" y="0"/>
                    <a:pt x="2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694779" y="4949379"/>
              <a:ext cx="225641" cy="111876"/>
            </a:xfrm>
            <a:custGeom>
              <a:avLst/>
              <a:gdLst/>
              <a:ahLst/>
              <a:cxnLst/>
              <a:rect l="l" t="t" r="r" b="b"/>
              <a:pathLst>
                <a:path w="7527" h="3732" extrusionOk="0">
                  <a:moveTo>
                    <a:pt x="220" y="0"/>
                  </a:moveTo>
                  <a:cubicBezTo>
                    <a:pt x="87" y="0"/>
                    <a:pt x="0" y="171"/>
                    <a:pt x="144" y="253"/>
                  </a:cubicBezTo>
                  <a:cubicBezTo>
                    <a:pt x="1359" y="920"/>
                    <a:pt x="2597" y="1539"/>
                    <a:pt x="3835" y="2158"/>
                  </a:cubicBezTo>
                  <a:cubicBezTo>
                    <a:pt x="4454" y="2444"/>
                    <a:pt x="5074" y="2753"/>
                    <a:pt x="5693" y="3039"/>
                  </a:cubicBezTo>
                  <a:cubicBezTo>
                    <a:pt x="5979" y="3182"/>
                    <a:pt x="6288" y="3349"/>
                    <a:pt x="6574" y="3492"/>
                  </a:cubicBezTo>
                  <a:cubicBezTo>
                    <a:pt x="6786" y="3588"/>
                    <a:pt x="6999" y="3732"/>
                    <a:pt x="7224" y="3732"/>
                  </a:cubicBezTo>
                  <a:cubicBezTo>
                    <a:pt x="7276" y="3732"/>
                    <a:pt x="7330" y="3724"/>
                    <a:pt x="7384" y="3706"/>
                  </a:cubicBezTo>
                  <a:cubicBezTo>
                    <a:pt x="7455" y="3682"/>
                    <a:pt x="7527" y="3587"/>
                    <a:pt x="7503" y="3515"/>
                  </a:cubicBezTo>
                  <a:cubicBezTo>
                    <a:pt x="7384" y="3230"/>
                    <a:pt x="7122" y="3134"/>
                    <a:pt x="6860" y="3015"/>
                  </a:cubicBezTo>
                  <a:cubicBezTo>
                    <a:pt x="6550" y="2872"/>
                    <a:pt x="6264" y="2730"/>
                    <a:pt x="5955" y="2587"/>
                  </a:cubicBezTo>
                  <a:lnTo>
                    <a:pt x="4097" y="1729"/>
                  </a:lnTo>
                  <a:cubicBezTo>
                    <a:pt x="2835" y="1134"/>
                    <a:pt x="1549" y="562"/>
                    <a:pt x="287" y="15"/>
                  </a:cubicBezTo>
                  <a:cubicBezTo>
                    <a:pt x="264" y="5"/>
                    <a:pt x="241" y="0"/>
                    <a:pt x="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3"/>
          <p:cNvGrpSpPr/>
          <p:nvPr/>
        </p:nvGrpSpPr>
        <p:grpSpPr>
          <a:xfrm>
            <a:off x="230227" y="173061"/>
            <a:ext cx="8824548" cy="3045125"/>
            <a:chOff x="230227" y="173061"/>
            <a:chExt cx="8824548" cy="3045125"/>
          </a:xfrm>
        </p:grpSpPr>
        <p:sp>
          <p:nvSpPr>
            <p:cNvPr id="79" name="Google Shape;79;p3"/>
            <p:cNvSpPr/>
            <p:nvPr/>
          </p:nvSpPr>
          <p:spPr>
            <a:xfrm rot="10800000" flipH="1">
              <a:off x="768802" y="992500"/>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rot="10800000" flipH="1">
              <a:off x="4405110" y="423075"/>
              <a:ext cx="54600" cy="54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rot="10800000" flipH="1">
              <a:off x="8986077" y="1131825"/>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rot="10800000" flipH="1">
              <a:off x="8389589" y="2937825"/>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rot="10800000" flipH="1">
              <a:off x="7229202" y="362025"/>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910800" y="401325"/>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4093100" y="639425"/>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7039950" y="173500"/>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8956675" y="1449300"/>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8702075" y="332625"/>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8702088" y="2818050"/>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661138" y="2908425"/>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rot="10800000" flipH="1">
              <a:off x="230227" y="3048325"/>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393175" y="718261"/>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448363" y="2712411"/>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5282438" y="173061"/>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8702107" y="3119186"/>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rot="10800000" flipH="1">
              <a:off x="7723252" y="953200"/>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3994988" y="269211"/>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3"/>
          <p:cNvSpPr/>
          <p:nvPr/>
        </p:nvSpPr>
        <p:spPr>
          <a:xfrm>
            <a:off x="7213025" y="4706544"/>
            <a:ext cx="3076231" cy="547749"/>
          </a:xfrm>
          <a:custGeom>
            <a:avLst/>
            <a:gdLst/>
            <a:ahLst/>
            <a:cxnLst/>
            <a:rect l="l" t="t" r="r" b="b"/>
            <a:pathLst>
              <a:path w="102618" h="18272" extrusionOk="0">
                <a:moveTo>
                  <a:pt x="47755" y="0"/>
                </a:moveTo>
                <a:cubicBezTo>
                  <a:pt x="39258" y="0"/>
                  <a:pt x="30492" y="978"/>
                  <a:pt x="23458" y="3626"/>
                </a:cubicBezTo>
                <a:cubicBezTo>
                  <a:pt x="14289" y="7055"/>
                  <a:pt x="6597" y="12318"/>
                  <a:pt x="1" y="18272"/>
                </a:cubicBezTo>
                <a:lnTo>
                  <a:pt x="102617" y="18272"/>
                </a:lnTo>
                <a:cubicBezTo>
                  <a:pt x="99212" y="14747"/>
                  <a:pt x="94973" y="11746"/>
                  <a:pt x="90186" y="9246"/>
                </a:cubicBezTo>
                <a:cubicBezTo>
                  <a:pt x="81399" y="4674"/>
                  <a:pt x="70801" y="1816"/>
                  <a:pt x="60513" y="697"/>
                </a:cubicBezTo>
                <a:cubicBezTo>
                  <a:pt x="56521" y="265"/>
                  <a:pt x="52174" y="0"/>
                  <a:pt x="477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1040707" y="4706544"/>
            <a:ext cx="3076231" cy="547749"/>
          </a:xfrm>
          <a:custGeom>
            <a:avLst/>
            <a:gdLst/>
            <a:ahLst/>
            <a:cxnLst/>
            <a:rect l="l" t="t" r="r" b="b"/>
            <a:pathLst>
              <a:path w="102618" h="18272" extrusionOk="0">
                <a:moveTo>
                  <a:pt x="47754" y="0"/>
                </a:moveTo>
                <a:cubicBezTo>
                  <a:pt x="39257" y="0"/>
                  <a:pt x="30492" y="978"/>
                  <a:pt x="23458" y="3626"/>
                </a:cubicBezTo>
                <a:cubicBezTo>
                  <a:pt x="14289" y="7055"/>
                  <a:pt x="6597" y="12318"/>
                  <a:pt x="0" y="18272"/>
                </a:cubicBezTo>
                <a:lnTo>
                  <a:pt x="102617" y="18272"/>
                </a:lnTo>
                <a:cubicBezTo>
                  <a:pt x="99212" y="14747"/>
                  <a:pt x="94973" y="11746"/>
                  <a:pt x="90186" y="9246"/>
                </a:cubicBezTo>
                <a:cubicBezTo>
                  <a:pt x="81398" y="4674"/>
                  <a:pt x="70801" y="1816"/>
                  <a:pt x="60513" y="697"/>
                </a:cubicBezTo>
                <a:cubicBezTo>
                  <a:pt x="56520" y="265"/>
                  <a:pt x="52174" y="0"/>
                  <a:pt x="477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00;p3"/>
          <p:cNvGrpSpPr/>
          <p:nvPr/>
        </p:nvGrpSpPr>
        <p:grpSpPr>
          <a:xfrm rot="287510" flipH="1">
            <a:off x="4509466" y="3966597"/>
            <a:ext cx="402729" cy="744785"/>
            <a:chOff x="8567259" y="3734181"/>
            <a:chExt cx="568283" cy="1050951"/>
          </a:xfrm>
        </p:grpSpPr>
        <p:sp>
          <p:nvSpPr>
            <p:cNvPr id="101" name="Google Shape;101;p3"/>
            <p:cNvSpPr/>
            <p:nvPr/>
          </p:nvSpPr>
          <p:spPr>
            <a:xfrm>
              <a:off x="8567259" y="3734181"/>
              <a:ext cx="568283" cy="724856"/>
            </a:xfrm>
            <a:custGeom>
              <a:avLst/>
              <a:gdLst/>
              <a:ahLst/>
              <a:cxnLst/>
              <a:rect l="l" t="t" r="r" b="b"/>
              <a:pathLst>
                <a:path w="18957" h="24180" extrusionOk="0">
                  <a:moveTo>
                    <a:pt x="12048" y="1"/>
                  </a:moveTo>
                  <a:cubicBezTo>
                    <a:pt x="9534" y="1"/>
                    <a:pt x="7436" y="1801"/>
                    <a:pt x="5716" y="3454"/>
                  </a:cubicBezTo>
                  <a:cubicBezTo>
                    <a:pt x="4763" y="4383"/>
                    <a:pt x="3692" y="5311"/>
                    <a:pt x="3144" y="6574"/>
                  </a:cubicBezTo>
                  <a:cubicBezTo>
                    <a:pt x="2596" y="7883"/>
                    <a:pt x="2763" y="9241"/>
                    <a:pt x="3096" y="10574"/>
                  </a:cubicBezTo>
                  <a:cubicBezTo>
                    <a:pt x="3287" y="11289"/>
                    <a:pt x="3382" y="11956"/>
                    <a:pt x="3049" y="12646"/>
                  </a:cubicBezTo>
                  <a:cubicBezTo>
                    <a:pt x="2715" y="13337"/>
                    <a:pt x="2167" y="13861"/>
                    <a:pt x="1667" y="14456"/>
                  </a:cubicBezTo>
                  <a:cubicBezTo>
                    <a:pt x="786" y="15456"/>
                    <a:pt x="0" y="16671"/>
                    <a:pt x="48" y="18076"/>
                  </a:cubicBezTo>
                  <a:cubicBezTo>
                    <a:pt x="72" y="19029"/>
                    <a:pt x="524" y="19743"/>
                    <a:pt x="1167" y="20338"/>
                  </a:cubicBezTo>
                  <a:cubicBezTo>
                    <a:pt x="1429" y="20743"/>
                    <a:pt x="1763" y="21100"/>
                    <a:pt x="2144" y="21410"/>
                  </a:cubicBezTo>
                  <a:cubicBezTo>
                    <a:pt x="3287" y="22315"/>
                    <a:pt x="4620" y="22982"/>
                    <a:pt x="5978" y="23458"/>
                  </a:cubicBezTo>
                  <a:cubicBezTo>
                    <a:pt x="7259" y="23902"/>
                    <a:pt x="8642" y="24179"/>
                    <a:pt x="10012" y="24179"/>
                  </a:cubicBezTo>
                  <a:cubicBezTo>
                    <a:pt x="11290" y="24179"/>
                    <a:pt x="12556" y="23937"/>
                    <a:pt x="13717" y="23363"/>
                  </a:cubicBezTo>
                  <a:cubicBezTo>
                    <a:pt x="14789" y="22815"/>
                    <a:pt x="15718" y="21910"/>
                    <a:pt x="16289" y="20838"/>
                  </a:cubicBezTo>
                  <a:cubicBezTo>
                    <a:pt x="16861" y="19743"/>
                    <a:pt x="16956" y="18600"/>
                    <a:pt x="16718" y="17385"/>
                  </a:cubicBezTo>
                  <a:cubicBezTo>
                    <a:pt x="16599" y="16719"/>
                    <a:pt x="16480" y="16099"/>
                    <a:pt x="16670" y="15433"/>
                  </a:cubicBezTo>
                  <a:cubicBezTo>
                    <a:pt x="16861" y="14837"/>
                    <a:pt x="17147" y="14289"/>
                    <a:pt x="17456" y="13766"/>
                  </a:cubicBezTo>
                  <a:cubicBezTo>
                    <a:pt x="18052" y="12813"/>
                    <a:pt x="18742" y="11813"/>
                    <a:pt x="18814" y="10646"/>
                  </a:cubicBezTo>
                  <a:cubicBezTo>
                    <a:pt x="18957" y="8360"/>
                    <a:pt x="16337" y="7145"/>
                    <a:pt x="16194" y="4954"/>
                  </a:cubicBezTo>
                  <a:cubicBezTo>
                    <a:pt x="16147" y="4287"/>
                    <a:pt x="16242" y="3644"/>
                    <a:pt x="16123" y="3001"/>
                  </a:cubicBezTo>
                  <a:cubicBezTo>
                    <a:pt x="16027" y="2454"/>
                    <a:pt x="15789" y="1954"/>
                    <a:pt x="15432" y="1549"/>
                  </a:cubicBezTo>
                  <a:cubicBezTo>
                    <a:pt x="14741" y="668"/>
                    <a:pt x="13670" y="144"/>
                    <a:pt x="12551" y="25"/>
                  </a:cubicBezTo>
                  <a:cubicBezTo>
                    <a:pt x="12381" y="8"/>
                    <a:pt x="12214" y="1"/>
                    <a:pt x="12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8707884" y="3948970"/>
              <a:ext cx="294169" cy="836162"/>
            </a:xfrm>
            <a:custGeom>
              <a:avLst/>
              <a:gdLst/>
              <a:ahLst/>
              <a:cxnLst/>
              <a:rect l="l" t="t" r="r" b="b"/>
              <a:pathLst>
                <a:path w="9813" h="27893" extrusionOk="0">
                  <a:moveTo>
                    <a:pt x="6376" y="1"/>
                  </a:moveTo>
                  <a:cubicBezTo>
                    <a:pt x="6317" y="1"/>
                    <a:pt x="6259" y="37"/>
                    <a:pt x="6240" y="123"/>
                  </a:cubicBezTo>
                  <a:cubicBezTo>
                    <a:pt x="5526" y="3671"/>
                    <a:pt x="4954" y="7267"/>
                    <a:pt x="4335" y="10840"/>
                  </a:cubicBezTo>
                  <a:cubicBezTo>
                    <a:pt x="3073" y="10673"/>
                    <a:pt x="1882" y="9935"/>
                    <a:pt x="1191" y="8839"/>
                  </a:cubicBezTo>
                  <a:cubicBezTo>
                    <a:pt x="501" y="7720"/>
                    <a:pt x="358" y="6291"/>
                    <a:pt x="787" y="5053"/>
                  </a:cubicBezTo>
                  <a:cubicBezTo>
                    <a:pt x="830" y="4924"/>
                    <a:pt x="735" y="4847"/>
                    <a:pt x="637" y="4847"/>
                  </a:cubicBezTo>
                  <a:cubicBezTo>
                    <a:pt x="572" y="4847"/>
                    <a:pt x="506" y="4881"/>
                    <a:pt x="477" y="4957"/>
                  </a:cubicBezTo>
                  <a:cubicBezTo>
                    <a:pt x="1" y="6315"/>
                    <a:pt x="144" y="7863"/>
                    <a:pt x="930" y="9077"/>
                  </a:cubicBezTo>
                  <a:cubicBezTo>
                    <a:pt x="1692" y="10244"/>
                    <a:pt x="2930" y="11006"/>
                    <a:pt x="4287" y="11197"/>
                  </a:cubicBezTo>
                  <a:cubicBezTo>
                    <a:pt x="3692" y="14650"/>
                    <a:pt x="3144" y="18127"/>
                    <a:pt x="2644" y="21604"/>
                  </a:cubicBezTo>
                  <a:cubicBezTo>
                    <a:pt x="2335" y="23628"/>
                    <a:pt x="2049" y="25676"/>
                    <a:pt x="1787" y="27724"/>
                  </a:cubicBezTo>
                  <a:cubicBezTo>
                    <a:pt x="1773" y="27831"/>
                    <a:pt x="1865" y="27893"/>
                    <a:pt x="1952" y="27893"/>
                  </a:cubicBezTo>
                  <a:cubicBezTo>
                    <a:pt x="2021" y="27893"/>
                    <a:pt x="2086" y="27855"/>
                    <a:pt x="2096" y="27772"/>
                  </a:cubicBezTo>
                  <a:cubicBezTo>
                    <a:pt x="2859" y="22818"/>
                    <a:pt x="3644" y="17865"/>
                    <a:pt x="4430" y="12911"/>
                  </a:cubicBezTo>
                  <a:cubicBezTo>
                    <a:pt x="4477" y="12916"/>
                    <a:pt x="4525" y="12918"/>
                    <a:pt x="4573" y="12918"/>
                  </a:cubicBezTo>
                  <a:cubicBezTo>
                    <a:pt x="4800" y="12918"/>
                    <a:pt x="5048" y="12875"/>
                    <a:pt x="5264" y="12816"/>
                  </a:cubicBezTo>
                  <a:cubicBezTo>
                    <a:pt x="5645" y="12745"/>
                    <a:pt x="6002" y="12602"/>
                    <a:pt x="6359" y="12411"/>
                  </a:cubicBezTo>
                  <a:cubicBezTo>
                    <a:pt x="7050" y="12030"/>
                    <a:pt x="7621" y="11506"/>
                    <a:pt x="8098" y="10863"/>
                  </a:cubicBezTo>
                  <a:cubicBezTo>
                    <a:pt x="8669" y="10125"/>
                    <a:pt x="9050" y="9220"/>
                    <a:pt x="9312" y="8315"/>
                  </a:cubicBezTo>
                  <a:cubicBezTo>
                    <a:pt x="9598" y="7339"/>
                    <a:pt x="9812" y="6243"/>
                    <a:pt x="9812" y="5219"/>
                  </a:cubicBezTo>
                  <a:cubicBezTo>
                    <a:pt x="9812" y="5190"/>
                    <a:pt x="9776" y="5170"/>
                    <a:pt x="9743" y="5170"/>
                  </a:cubicBezTo>
                  <a:cubicBezTo>
                    <a:pt x="9722" y="5170"/>
                    <a:pt x="9702" y="5177"/>
                    <a:pt x="9693" y="5196"/>
                  </a:cubicBezTo>
                  <a:cubicBezTo>
                    <a:pt x="9407" y="6100"/>
                    <a:pt x="9288" y="7077"/>
                    <a:pt x="9026" y="7982"/>
                  </a:cubicBezTo>
                  <a:cubicBezTo>
                    <a:pt x="8765" y="8863"/>
                    <a:pt x="8431" y="9720"/>
                    <a:pt x="7883" y="10482"/>
                  </a:cubicBezTo>
                  <a:cubicBezTo>
                    <a:pt x="7455" y="11101"/>
                    <a:pt x="6883" y="11649"/>
                    <a:pt x="6240" y="12006"/>
                  </a:cubicBezTo>
                  <a:cubicBezTo>
                    <a:pt x="5931" y="12197"/>
                    <a:pt x="5597" y="12340"/>
                    <a:pt x="5240" y="12411"/>
                  </a:cubicBezTo>
                  <a:cubicBezTo>
                    <a:pt x="5002" y="12483"/>
                    <a:pt x="4740" y="12483"/>
                    <a:pt x="4478" y="12530"/>
                  </a:cubicBezTo>
                  <a:cubicBezTo>
                    <a:pt x="4811" y="10459"/>
                    <a:pt x="5145" y="8387"/>
                    <a:pt x="5502" y="6315"/>
                  </a:cubicBezTo>
                  <a:cubicBezTo>
                    <a:pt x="5597" y="5624"/>
                    <a:pt x="5716" y="4934"/>
                    <a:pt x="5835" y="4267"/>
                  </a:cubicBezTo>
                  <a:cubicBezTo>
                    <a:pt x="5978" y="4267"/>
                    <a:pt x="6121" y="4195"/>
                    <a:pt x="6240" y="4172"/>
                  </a:cubicBezTo>
                  <a:cubicBezTo>
                    <a:pt x="6407" y="4100"/>
                    <a:pt x="6550" y="4029"/>
                    <a:pt x="6716" y="3933"/>
                  </a:cubicBezTo>
                  <a:cubicBezTo>
                    <a:pt x="7026" y="3743"/>
                    <a:pt x="7312" y="3505"/>
                    <a:pt x="7550" y="3219"/>
                  </a:cubicBezTo>
                  <a:cubicBezTo>
                    <a:pt x="8026" y="2671"/>
                    <a:pt x="8312" y="2004"/>
                    <a:pt x="8360" y="1266"/>
                  </a:cubicBezTo>
                  <a:cubicBezTo>
                    <a:pt x="8360" y="1159"/>
                    <a:pt x="8276" y="1105"/>
                    <a:pt x="8190" y="1105"/>
                  </a:cubicBezTo>
                  <a:cubicBezTo>
                    <a:pt x="8104" y="1105"/>
                    <a:pt x="8014" y="1159"/>
                    <a:pt x="8002" y="1266"/>
                  </a:cubicBezTo>
                  <a:cubicBezTo>
                    <a:pt x="7931" y="1885"/>
                    <a:pt x="7645" y="2505"/>
                    <a:pt x="7240" y="2981"/>
                  </a:cubicBezTo>
                  <a:cubicBezTo>
                    <a:pt x="7026" y="3219"/>
                    <a:pt x="6788" y="3409"/>
                    <a:pt x="6526" y="3576"/>
                  </a:cubicBezTo>
                  <a:cubicBezTo>
                    <a:pt x="6383" y="3648"/>
                    <a:pt x="6240" y="3743"/>
                    <a:pt x="6097" y="3790"/>
                  </a:cubicBezTo>
                  <a:cubicBezTo>
                    <a:pt x="6026" y="3814"/>
                    <a:pt x="5978" y="3814"/>
                    <a:pt x="5907" y="3838"/>
                  </a:cubicBezTo>
                  <a:cubicBezTo>
                    <a:pt x="6121" y="2624"/>
                    <a:pt x="6335" y="1409"/>
                    <a:pt x="6526" y="195"/>
                  </a:cubicBezTo>
                  <a:cubicBezTo>
                    <a:pt x="6554" y="81"/>
                    <a:pt x="6464" y="1"/>
                    <a:pt x="63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3"/>
          <p:cNvSpPr/>
          <p:nvPr/>
        </p:nvSpPr>
        <p:spPr>
          <a:xfrm>
            <a:off x="-579292" y="4564650"/>
            <a:ext cx="10302591" cy="1007381"/>
          </a:xfrm>
          <a:custGeom>
            <a:avLst/>
            <a:gdLst/>
            <a:ahLst/>
            <a:cxnLst/>
            <a:rect l="l" t="t" r="r" b="b"/>
            <a:pathLst>
              <a:path w="102618" h="18272" extrusionOk="0">
                <a:moveTo>
                  <a:pt x="47755" y="0"/>
                </a:moveTo>
                <a:cubicBezTo>
                  <a:pt x="39258" y="0"/>
                  <a:pt x="30492" y="978"/>
                  <a:pt x="23458" y="3626"/>
                </a:cubicBezTo>
                <a:cubicBezTo>
                  <a:pt x="14289" y="7055"/>
                  <a:pt x="6597" y="12318"/>
                  <a:pt x="1" y="18272"/>
                </a:cubicBezTo>
                <a:lnTo>
                  <a:pt x="102617" y="18272"/>
                </a:lnTo>
                <a:cubicBezTo>
                  <a:pt x="99212" y="14747"/>
                  <a:pt x="94973" y="11746"/>
                  <a:pt x="90186" y="9246"/>
                </a:cubicBezTo>
                <a:cubicBezTo>
                  <a:pt x="81399" y="4674"/>
                  <a:pt x="70801" y="1816"/>
                  <a:pt x="60513" y="697"/>
                </a:cubicBezTo>
                <a:cubicBezTo>
                  <a:pt x="56521" y="265"/>
                  <a:pt x="52174" y="0"/>
                  <a:pt x="477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 name="Google Shape;104;p3"/>
          <p:cNvGrpSpPr/>
          <p:nvPr/>
        </p:nvGrpSpPr>
        <p:grpSpPr>
          <a:xfrm>
            <a:off x="115696" y="4025166"/>
            <a:ext cx="504042" cy="748958"/>
            <a:chOff x="115696" y="4025166"/>
            <a:chExt cx="504042" cy="748958"/>
          </a:xfrm>
        </p:grpSpPr>
        <p:sp>
          <p:nvSpPr>
            <p:cNvPr id="105" name="Google Shape;105;p3"/>
            <p:cNvSpPr/>
            <p:nvPr/>
          </p:nvSpPr>
          <p:spPr>
            <a:xfrm>
              <a:off x="115696" y="4025166"/>
              <a:ext cx="504042" cy="613310"/>
            </a:xfrm>
            <a:custGeom>
              <a:avLst/>
              <a:gdLst/>
              <a:ahLst/>
              <a:cxnLst/>
              <a:rect l="l" t="t" r="r" b="b"/>
              <a:pathLst>
                <a:path w="16814" h="20459" extrusionOk="0">
                  <a:moveTo>
                    <a:pt x="7396" y="1"/>
                  </a:moveTo>
                  <a:cubicBezTo>
                    <a:pt x="7250" y="1"/>
                    <a:pt x="7103" y="10"/>
                    <a:pt x="6955" y="28"/>
                  </a:cubicBezTo>
                  <a:cubicBezTo>
                    <a:pt x="6073" y="147"/>
                    <a:pt x="5216" y="552"/>
                    <a:pt x="4621" y="1242"/>
                  </a:cubicBezTo>
                  <a:cubicBezTo>
                    <a:pt x="4025" y="1933"/>
                    <a:pt x="3835" y="2790"/>
                    <a:pt x="3763" y="3671"/>
                  </a:cubicBezTo>
                  <a:cubicBezTo>
                    <a:pt x="3668" y="4576"/>
                    <a:pt x="3716" y="5529"/>
                    <a:pt x="3359" y="6362"/>
                  </a:cubicBezTo>
                  <a:cubicBezTo>
                    <a:pt x="2930" y="7339"/>
                    <a:pt x="1930" y="7815"/>
                    <a:pt x="1144" y="8482"/>
                  </a:cubicBezTo>
                  <a:cubicBezTo>
                    <a:pt x="429" y="9101"/>
                    <a:pt x="1" y="9982"/>
                    <a:pt x="334" y="10935"/>
                  </a:cubicBezTo>
                  <a:cubicBezTo>
                    <a:pt x="691" y="11911"/>
                    <a:pt x="1572" y="12649"/>
                    <a:pt x="1715" y="13697"/>
                  </a:cubicBezTo>
                  <a:cubicBezTo>
                    <a:pt x="1787" y="14245"/>
                    <a:pt x="1668" y="14817"/>
                    <a:pt x="1596" y="15364"/>
                  </a:cubicBezTo>
                  <a:cubicBezTo>
                    <a:pt x="1549" y="15864"/>
                    <a:pt x="1549" y="16341"/>
                    <a:pt x="1644" y="16817"/>
                  </a:cubicBezTo>
                  <a:cubicBezTo>
                    <a:pt x="1858" y="17722"/>
                    <a:pt x="2406" y="18532"/>
                    <a:pt x="3097" y="19151"/>
                  </a:cubicBezTo>
                  <a:cubicBezTo>
                    <a:pt x="4183" y="20075"/>
                    <a:pt x="5524" y="20458"/>
                    <a:pt x="6893" y="20458"/>
                  </a:cubicBezTo>
                  <a:cubicBezTo>
                    <a:pt x="7534" y="20458"/>
                    <a:pt x="8182" y="20374"/>
                    <a:pt x="8812" y="20222"/>
                  </a:cubicBezTo>
                  <a:cubicBezTo>
                    <a:pt x="9074" y="20175"/>
                    <a:pt x="9312" y="20103"/>
                    <a:pt x="9574" y="20008"/>
                  </a:cubicBezTo>
                  <a:cubicBezTo>
                    <a:pt x="10551" y="20008"/>
                    <a:pt x="11527" y="19841"/>
                    <a:pt x="12480" y="19579"/>
                  </a:cubicBezTo>
                  <a:cubicBezTo>
                    <a:pt x="13504" y="19294"/>
                    <a:pt x="14575" y="18889"/>
                    <a:pt x="15433" y="18270"/>
                  </a:cubicBezTo>
                  <a:cubicBezTo>
                    <a:pt x="16147" y="17769"/>
                    <a:pt x="16742" y="17055"/>
                    <a:pt x="16766" y="16150"/>
                  </a:cubicBezTo>
                  <a:cubicBezTo>
                    <a:pt x="16814" y="15055"/>
                    <a:pt x="16052" y="14150"/>
                    <a:pt x="15671" y="13221"/>
                  </a:cubicBezTo>
                  <a:cubicBezTo>
                    <a:pt x="15194" y="12125"/>
                    <a:pt x="15456" y="11054"/>
                    <a:pt x="15742" y="9935"/>
                  </a:cubicBezTo>
                  <a:cubicBezTo>
                    <a:pt x="15956" y="8934"/>
                    <a:pt x="16147" y="7791"/>
                    <a:pt x="15599" y="6863"/>
                  </a:cubicBezTo>
                  <a:cubicBezTo>
                    <a:pt x="15123" y="6005"/>
                    <a:pt x="14170" y="5767"/>
                    <a:pt x="13337" y="5362"/>
                  </a:cubicBezTo>
                  <a:cubicBezTo>
                    <a:pt x="12861" y="5124"/>
                    <a:pt x="12480" y="4814"/>
                    <a:pt x="12218" y="4362"/>
                  </a:cubicBezTo>
                  <a:cubicBezTo>
                    <a:pt x="11908" y="3886"/>
                    <a:pt x="11717" y="3362"/>
                    <a:pt x="11503" y="2862"/>
                  </a:cubicBezTo>
                  <a:cubicBezTo>
                    <a:pt x="10755" y="1299"/>
                    <a:pt x="9173" y="1"/>
                    <a:pt x="7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232788" y="4239865"/>
              <a:ext cx="249892" cy="534259"/>
            </a:xfrm>
            <a:custGeom>
              <a:avLst/>
              <a:gdLst/>
              <a:ahLst/>
              <a:cxnLst/>
              <a:rect l="l" t="t" r="r" b="b"/>
              <a:pathLst>
                <a:path w="8336" h="17822" extrusionOk="0">
                  <a:moveTo>
                    <a:pt x="3716" y="1"/>
                  </a:moveTo>
                  <a:cubicBezTo>
                    <a:pt x="3680" y="1"/>
                    <a:pt x="3644" y="18"/>
                    <a:pt x="3644" y="58"/>
                  </a:cubicBezTo>
                  <a:cubicBezTo>
                    <a:pt x="3668" y="629"/>
                    <a:pt x="3834" y="1201"/>
                    <a:pt x="3954" y="1749"/>
                  </a:cubicBezTo>
                  <a:cubicBezTo>
                    <a:pt x="4049" y="2320"/>
                    <a:pt x="4192" y="2892"/>
                    <a:pt x="4335" y="3463"/>
                  </a:cubicBezTo>
                  <a:cubicBezTo>
                    <a:pt x="4454" y="3987"/>
                    <a:pt x="4549" y="4511"/>
                    <a:pt x="4668" y="5035"/>
                  </a:cubicBezTo>
                  <a:lnTo>
                    <a:pt x="4525" y="5035"/>
                  </a:lnTo>
                  <a:cubicBezTo>
                    <a:pt x="4406" y="5011"/>
                    <a:pt x="4263" y="4987"/>
                    <a:pt x="4144" y="4963"/>
                  </a:cubicBezTo>
                  <a:cubicBezTo>
                    <a:pt x="3906" y="4892"/>
                    <a:pt x="3668" y="4773"/>
                    <a:pt x="3477" y="4630"/>
                  </a:cubicBezTo>
                  <a:cubicBezTo>
                    <a:pt x="3263" y="4463"/>
                    <a:pt x="3096" y="4273"/>
                    <a:pt x="2953" y="4035"/>
                  </a:cubicBezTo>
                  <a:cubicBezTo>
                    <a:pt x="2810" y="3797"/>
                    <a:pt x="2739" y="3511"/>
                    <a:pt x="2668" y="3249"/>
                  </a:cubicBezTo>
                  <a:cubicBezTo>
                    <a:pt x="2658" y="3211"/>
                    <a:pt x="2629" y="3196"/>
                    <a:pt x="2599" y="3196"/>
                  </a:cubicBezTo>
                  <a:cubicBezTo>
                    <a:pt x="2552" y="3196"/>
                    <a:pt x="2501" y="3230"/>
                    <a:pt x="2501" y="3273"/>
                  </a:cubicBezTo>
                  <a:cubicBezTo>
                    <a:pt x="2453" y="3868"/>
                    <a:pt x="2858" y="4487"/>
                    <a:pt x="3311" y="4844"/>
                  </a:cubicBezTo>
                  <a:cubicBezTo>
                    <a:pt x="3525" y="5011"/>
                    <a:pt x="3787" y="5130"/>
                    <a:pt x="4049" y="5225"/>
                  </a:cubicBezTo>
                  <a:cubicBezTo>
                    <a:pt x="4192" y="5249"/>
                    <a:pt x="4311" y="5297"/>
                    <a:pt x="4454" y="5297"/>
                  </a:cubicBezTo>
                  <a:cubicBezTo>
                    <a:pt x="4549" y="5321"/>
                    <a:pt x="4644" y="5321"/>
                    <a:pt x="4739" y="5321"/>
                  </a:cubicBezTo>
                  <a:cubicBezTo>
                    <a:pt x="4858" y="5845"/>
                    <a:pt x="4978" y="6369"/>
                    <a:pt x="5097" y="6916"/>
                  </a:cubicBezTo>
                  <a:cubicBezTo>
                    <a:pt x="5216" y="7535"/>
                    <a:pt x="5359" y="8155"/>
                    <a:pt x="5501" y="8774"/>
                  </a:cubicBezTo>
                  <a:cubicBezTo>
                    <a:pt x="4215" y="8726"/>
                    <a:pt x="2929" y="8202"/>
                    <a:pt x="2025" y="7297"/>
                  </a:cubicBezTo>
                  <a:cubicBezTo>
                    <a:pt x="977" y="6297"/>
                    <a:pt x="453" y="4797"/>
                    <a:pt x="429" y="3368"/>
                  </a:cubicBezTo>
                  <a:cubicBezTo>
                    <a:pt x="429" y="3314"/>
                    <a:pt x="384" y="3283"/>
                    <a:pt x="340" y="3283"/>
                  </a:cubicBezTo>
                  <a:cubicBezTo>
                    <a:pt x="306" y="3283"/>
                    <a:pt x="273" y="3302"/>
                    <a:pt x="262" y="3344"/>
                  </a:cubicBezTo>
                  <a:cubicBezTo>
                    <a:pt x="0" y="4892"/>
                    <a:pt x="572" y="6488"/>
                    <a:pt x="1691" y="7583"/>
                  </a:cubicBezTo>
                  <a:cubicBezTo>
                    <a:pt x="2656" y="8525"/>
                    <a:pt x="3979" y="9066"/>
                    <a:pt x="5324" y="9066"/>
                  </a:cubicBezTo>
                  <a:cubicBezTo>
                    <a:pt x="5407" y="9066"/>
                    <a:pt x="5490" y="9064"/>
                    <a:pt x="5573" y="9060"/>
                  </a:cubicBezTo>
                  <a:cubicBezTo>
                    <a:pt x="5906" y="10631"/>
                    <a:pt x="6264" y="12227"/>
                    <a:pt x="6621" y="13822"/>
                  </a:cubicBezTo>
                  <a:cubicBezTo>
                    <a:pt x="6787" y="14442"/>
                    <a:pt x="6930" y="15085"/>
                    <a:pt x="7073" y="15728"/>
                  </a:cubicBezTo>
                  <a:cubicBezTo>
                    <a:pt x="7216" y="16394"/>
                    <a:pt x="7335" y="17085"/>
                    <a:pt x="7549" y="17728"/>
                  </a:cubicBezTo>
                  <a:cubicBezTo>
                    <a:pt x="7571" y="17791"/>
                    <a:pt x="7629" y="17822"/>
                    <a:pt x="7685" y="17822"/>
                  </a:cubicBezTo>
                  <a:cubicBezTo>
                    <a:pt x="7757" y="17822"/>
                    <a:pt x="7825" y="17773"/>
                    <a:pt x="7811" y="17680"/>
                  </a:cubicBezTo>
                  <a:cubicBezTo>
                    <a:pt x="7740" y="17109"/>
                    <a:pt x="7597" y="16561"/>
                    <a:pt x="7478" y="15990"/>
                  </a:cubicBezTo>
                  <a:cubicBezTo>
                    <a:pt x="7359" y="15418"/>
                    <a:pt x="7216" y="14870"/>
                    <a:pt x="7097" y="14299"/>
                  </a:cubicBezTo>
                  <a:cubicBezTo>
                    <a:pt x="6835" y="13132"/>
                    <a:pt x="6573" y="11989"/>
                    <a:pt x="6311" y="10846"/>
                  </a:cubicBezTo>
                  <a:cubicBezTo>
                    <a:pt x="6240" y="10512"/>
                    <a:pt x="6168" y="10155"/>
                    <a:pt x="6097" y="9822"/>
                  </a:cubicBezTo>
                  <a:cubicBezTo>
                    <a:pt x="6311" y="9822"/>
                    <a:pt x="6549" y="9631"/>
                    <a:pt x="6692" y="9512"/>
                  </a:cubicBezTo>
                  <a:cubicBezTo>
                    <a:pt x="6954" y="9298"/>
                    <a:pt x="7145" y="9036"/>
                    <a:pt x="7311" y="8750"/>
                  </a:cubicBezTo>
                  <a:cubicBezTo>
                    <a:pt x="7669" y="8107"/>
                    <a:pt x="7859" y="7369"/>
                    <a:pt x="8002" y="6630"/>
                  </a:cubicBezTo>
                  <a:cubicBezTo>
                    <a:pt x="8288" y="5083"/>
                    <a:pt x="8335" y="3273"/>
                    <a:pt x="7788" y="1772"/>
                  </a:cubicBezTo>
                  <a:cubicBezTo>
                    <a:pt x="7777" y="1739"/>
                    <a:pt x="7745" y="1721"/>
                    <a:pt x="7714" y="1721"/>
                  </a:cubicBezTo>
                  <a:cubicBezTo>
                    <a:pt x="7679" y="1721"/>
                    <a:pt x="7645" y="1745"/>
                    <a:pt x="7645" y="1796"/>
                  </a:cubicBezTo>
                  <a:cubicBezTo>
                    <a:pt x="7692" y="2534"/>
                    <a:pt x="7764" y="3296"/>
                    <a:pt x="7788" y="4035"/>
                  </a:cubicBezTo>
                  <a:cubicBezTo>
                    <a:pt x="7788" y="4821"/>
                    <a:pt x="7740" y="5583"/>
                    <a:pt x="7621" y="6345"/>
                  </a:cubicBezTo>
                  <a:cubicBezTo>
                    <a:pt x="7526" y="7012"/>
                    <a:pt x="7383" y="7726"/>
                    <a:pt x="7073" y="8345"/>
                  </a:cubicBezTo>
                  <a:cubicBezTo>
                    <a:pt x="6930" y="8631"/>
                    <a:pt x="6764" y="8917"/>
                    <a:pt x="6525" y="9155"/>
                  </a:cubicBezTo>
                  <a:cubicBezTo>
                    <a:pt x="6383" y="9274"/>
                    <a:pt x="6168" y="9369"/>
                    <a:pt x="6025" y="9512"/>
                  </a:cubicBezTo>
                  <a:cubicBezTo>
                    <a:pt x="5597" y="7655"/>
                    <a:pt x="5168" y="5797"/>
                    <a:pt x="4739" y="3939"/>
                  </a:cubicBezTo>
                  <a:cubicBezTo>
                    <a:pt x="4596" y="3320"/>
                    <a:pt x="4477" y="2677"/>
                    <a:pt x="4335" y="2034"/>
                  </a:cubicBezTo>
                  <a:cubicBezTo>
                    <a:pt x="4239" y="1701"/>
                    <a:pt x="4144" y="1368"/>
                    <a:pt x="4073" y="1034"/>
                  </a:cubicBezTo>
                  <a:cubicBezTo>
                    <a:pt x="3977" y="701"/>
                    <a:pt x="3930" y="367"/>
                    <a:pt x="3787" y="34"/>
                  </a:cubicBezTo>
                  <a:cubicBezTo>
                    <a:pt x="3776" y="13"/>
                    <a:pt x="3746" y="1"/>
                    <a:pt x="37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3"/>
          <p:cNvGrpSpPr/>
          <p:nvPr/>
        </p:nvGrpSpPr>
        <p:grpSpPr>
          <a:xfrm>
            <a:off x="587715" y="3835639"/>
            <a:ext cx="543698" cy="1128027"/>
            <a:chOff x="328446" y="3119186"/>
            <a:chExt cx="829567" cy="1721128"/>
          </a:xfrm>
        </p:grpSpPr>
        <p:sp>
          <p:nvSpPr>
            <p:cNvPr id="108" name="Google Shape;108;p3"/>
            <p:cNvSpPr/>
            <p:nvPr/>
          </p:nvSpPr>
          <p:spPr>
            <a:xfrm>
              <a:off x="328446" y="3119186"/>
              <a:ext cx="829567" cy="1188998"/>
            </a:xfrm>
            <a:custGeom>
              <a:avLst/>
              <a:gdLst/>
              <a:ahLst/>
              <a:cxnLst/>
              <a:rect l="l" t="t" r="r" b="b"/>
              <a:pathLst>
                <a:path w="27673" h="39663" extrusionOk="0">
                  <a:moveTo>
                    <a:pt x="13392" y="0"/>
                  </a:moveTo>
                  <a:cubicBezTo>
                    <a:pt x="12943" y="0"/>
                    <a:pt x="12493" y="42"/>
                    <a:pt x="12051" y="125"/>
                  </a:cubicBezTo>
                  <a:cubicBezTo>
                    <a:pt x="7669" y="934"/>
                    <a:pt x="5001" y="4959"/>
                    <a:pt x="2953" y="8555"/>
                  </a:cubicBezTo>
                  <a:cubicBezTo>
                    <a:pt x="1858" y="10412"/>
                    <a:pt x="620" y="12365"/>
                    <a:pt x="334" y="14556"/>
                  </a:cubicBezTo>
                  <a:cubicBezTo>
                    <a:pt x="72" y="16842"/>
                    <a:pt x="929" y="18890"/>
                    <a:pt x="2048" y="20819"/>
                  </a:cubicBezTo>
                  <a:cubicBezTo>
                    <a:pt x="2668" y="21867"/>
                    <a:pt x="3144" y="22844"/>
                    <a:pt x="2930" y="24082"/>
                  </a:cubicBezTo>
                  <a:cubicBezTo>
                    <a:pt x="2715" y="25320"/>
                    <a:pt x="2096" y="26392"/>
                    <a:pt x="1572" y="27511"/>
                  </a:cubicBezTo>
                  <a:cubicBezTo>
                    <a:pt x="667" y="29488"/>
                    <a:pt x="0" y="31726"/>
                    <a:pt x="691" y="33893"/>
                  </a:cubicBezTo>
                  <a:cubicBezTo>
                    <a:pt x="1167" y="35346"/>
                    <a:pt x="2191" y="36275"/>
                    <a:pt x="3430" y="36918"/>
                  </a:cubicBezTo>
                  <a:cubicBezTo>
                    <a:pt x="4025" y="37418"/>
                    <a:pt x="4740" y="37823"/>
                    <a:pt x="5454" y="38156"/>
                  </a:cubicBezTo>
                  <a:cubicBezTo>
                    <a:pt x="7621" y="39061"/>
                    <a:pt x="10026" y="39514"/>
                    <a:pt x="12360" y="39633"/>
                  </a:cubicBezTo>
                  <a:cubicBezTo>
                    <a:pt x="12751" y="39652"/>
                    <a:pt x="13144" y="39663"/>
                    <a:pt x="13540" y="39663"/>
                  </a:cubicBezTo>
                  <a:cubicBezTo>
                    <a:pt x="17434" y="39663"/>
                    <a:pt x="21487" y="38668"/>
                    <a:pt x="24363" y="35965"/>
                  </a:cubicBezTo>
                  <a:cubicBezTo>
                    <a:pt x="25815" y="34632"/>
                    <a:pt x="26839" y="32822"/>
                    <a:pt x="27244" y="30893"/>
                  </a:cubicBezTo>
                  <a:cubicBezTo>
                    <a:pt x="27673" y="28916"/>
                    <a:pt x="27292" y="27082"/>
                    <a:pt x="26387" y="25320"/>
                  </a:cubicBezTo>
                  <a:cubicBezTo>
                    <a:pt x="25863" y="24320"/>
                    <a:pt x="25434" y="23391"/>
                    <a:pt x="25434" y="22272"/>
                  </a:cubicBezTo>
                  <a:cubicBezTo>
                    <a:pt x="25434" y="21272"/>
                    <a:pt x="25649" y="20295"/>
                    <a:pt x="25911" y="19343"/>
                  </a:cubicBezTo>
                  <a:cubicBezTo>
                    <a:pt x="26387" y="17581"/>
                    <a:pt x="27006" y="15723"/>
                    <a:pt x="26601" y="13866"/>
                  </a:cubicBezTo>
                  <a:cubicBezTo>
                    <a:pt x="25792" y="10198"/>
                    <a:pt x="21172" y="9507"/>
                    <a:pt x="19933" y="6150"/>
                  </a:cubicBezTo>
                  <a:cubicBezTo>
                    <a:pt x="19576" y="5149"/>
                    <a:pt x="19457" y="4078"/>
                    <a:pt x="18981" y="3125"/>
                  </a:cubicBezTo>
                  <a:cubicBezTo>
                    <a:pt x="18576" y="2339"/>
                    <a:pt x="17957" y="1673"/>
                    <a:pt x="17242" y="1172"/>
                  </a:cubicBezTo>
                  <a:cubicBezTo>
                    <a:pt x="16114" y="384"/>
                    <a:pt x="14756" y="0"/>
                    <a:pt x="133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503335" y="3476188"/>
              <a:ext cx="463362" cy="1364126"/>
            </a:xfrm>
            <a:custGeom>
              <a:avLst/>
              <a:gdLst/>
              <a:ahLst/>
              <a:cxnLst/>
              <a:rect l="l" t="t" r="r" b="b"/>
              <a:pathLst>
                <a:path w="15457" h="45505" extrusionOk="0">
                  <a:moveTo>
                    <a:pt x="7171" y="1"/>
                  </a:moveTo>
                  <a:cubicBezTo>
                    <a:pt x="7052" y="1"/>
                    <a:pt x="6943" y="78"/>
                    <a:pt x="6955" y="242"/>
                  </a:cubicBezTo>
                  <a:cubicBezTo>
                    <a:pt x="7455" y="6100"/>
                    <a:pt x="8146" y="11959"/>
                    <a:pt x="8836" y="17817"/>
                  </a:cubicBezTo>
                  <a:cubicBezTo>
                    <a:pt x="8486" y="17869"/>
                    <a:pt x="8131" y="17895"/>
                    <a:pt x="7778" y="17895"/>
                  </a:cubicBezTo>
                  <a:cubicBezTo>
                    <a:pt x="6041" y="17895"/>
                    <a:pt x="4311" y="17274"/>
                    <a:pt x="3025" y="16126"/>
                  </a:cubicBezTo>
                  <a:cubicBezTo>
                    <a:pt x="1406" y="14697"/>
                    <a:pt x="549" y="12554"/>
                    <a:pt x="668" y="10387"/>
                  </a:cubicBezTo>
                  <a:cubicBezTo>
                    <a:pt x="680" y="10220"/>
                    <a:pt x="549" y="10137"/>
                    <a:pt x="415" y="10137"/>
                  </a:cubicBezTo>
                  <a:cubicBezTo>
                    <a:pt x="281" y="10137"/>
                    <a:pt x="144" y="10220"/>
                    <a:pt x="144" y="10387"/>
                  </a:cubicBezTo>
                  <a:cubicBezTo>
                    <a:pt x="1" y="12721"/>
                    <a:pt x="954" y="15078"/>
                    <a:pt x="2716" y="16626"/>
                  </a:cubicBezTo>
                  <a:cubicBezTo>
                    <a:pt x="4114" y="17827"/>
                    <a:pt x="5918" y="18475"/>
                    <a:pt x="7740" y="18475"/>
                  </a:cubicBezTo>
                  <a:cubicBezTo>
                    <a:pt x="8122" y="18475"/>
                    <a:pt x="8504" y="18446"/>
                    <a:pt x="8884" y="18388"/>
                  </a:cubicBezTo>
                  <a:cubicBezTo>
                    <a:pt x="9551" y="24056"/>
                    <a:pt x="10265" y="29724"/>
                    <a:pt x="11027" y="35368"/>
                  </a:cubicBezTo>
                  <a:cubicBezTo>
                    <a:pt x="11456" y="38702"/>
                    <a:pt x="11956" y="42012"/>
                    <a:pt x="12456" y="45322"/>
                  </a:cubicBezTo>
                  <a:cubicBezTo>
                    <a:pt x="12477" y="45448"/>
                    <a:pt x="12585" y="45504"/>
                    <a:pt x="12697" y="45504"/>
                  </a:cubicBezTo>
                  <a:cubicBezTo>
                    <a:pt x="12841" y="45504"/>
                    <a:pt x="12993" y="45411"/>
                    <a:pt x="12980" y="45251"/>
                  </a:cubicBezTo>
                  <a:cubicBezTo>
                    <a:pt x="11932" y="37178"/>
                    <a:pt x="10884" y="29105"/>
                    <a:pt x="9884" y="21032"/>
                  </a:cubicBezTo>
                  <a:cubicBezTo>
                    <a:pt x="10336" y="20937"/>
                    <a:pt x="10789" y="20698"/>
                    <a:pt x="11146" y="20508"/>
                  </a:cubicBezTo>
                  <a:cubicBezTo>
                    <a:pt x="11718" y="20198"/>
                    <a:pt x="12218" y="19817"/>
                    <a:pt x="12670" y="19365"/>
                  </a:cubicBezTo>
                  <a:cubicBezTo>
                    <a:pt x="13575" y="18484"/>
                    <a:pt x="14266" y="17364"/>
                    <a:pt x="14718" y="16174"/>
                  </a:cubicBezTo>
                  <a:cubicBezTo>
                    <a:pt x="15266" y="14745"/>
                    <a:pt x="15457" y="13173"/>
                    <a:pt x="15457" y="11649"/>
                  </a:cubicBezTo>
                  <a:cubicBezTo>
                    <a:pt x="15457" y="10006"/>
                    <a:pt x="15290" y="8172"/>
                    <a:pt x="14814" y="6600"/>
                  </a:cubicBezTo>
                  <a:cubicBezTo>
                    <a:pt x="14803" y="6559"/>
                    <a:pt x="14770" y="6540"/>
                    <a:pt x="14736" y="6540"/>
                  </a:cubicBezTo>
                  <a:cubicBezTo>
                    <a:pt x="14692" y="6540"/>
                    <a:pt x="14647" y="6571"/>
                    <a:pt x="14647" y="6624"/>
                  </a:cubicBezTo>
                  <a:cubicBezTo>
                    <a:pt x="14575" y="8172"/>
                    <a:pt x="14837" y="9720"/>
                    <a:pt x="14837" y="11268"/>
                  </a:cubicBezTo>
                  <a:cubicBezTo>
                    <a:pt x="14837" y="12768"/>
                    <a:pt x="14695" y="14245"/>
                    <a:pt x="14194" y="15674"/>
                  </a:cubicBezTo>
                  <a:cubicBezTo>
                    <a:pt x="13790" y="16817"/>
                    <a:pt x="13147" y="17936"/>
                    <a:pt x="12313" y="18817"/>
                  </a:cubicBezTo>
                  <a:cubicBezTo>
                    <a:pt x="11908" y="19222"/>
                    <a:pt x="11456" y="19579"/>
                    <a:pt x="10956" y="19889"/>
                  </a:cubicBezTo>
                  <a:cubicBezTo>
                    <a:pt x="10598" y="20103"/>
                    <a:pt x="10194" y="20222"/>
                    <a:pt x="9813" y="20389"/>
                  </a:cubicBezTo>
                  <a:cubicBezTo>
                    <a:pt x="9384" y="17007"/>
                    <a:pt x="8979" y="13626"/>
                    <a:pt x="8574" y="10244"/>
                  </a:cubicBezTo>
                  <a:cubicBezTo>
                    <a:pt x="8455" y="9125"/>
                    <a:pt x="8336" y="8005"/>
                    <a:pt x="8193" y="6886"/>
                  </a:cubicBezTo>
                  <a:cubicBezTo>
                    <a:pt x="8408" y="6862"/>
                    <a:pt x="8598" y="6696"/>
                    <a:pt x="8765" y="6553"/>
                  </a:cubicBezTo>
                  <a:cubicBezTo>
                    <a:pt x="8979" y="6386"/>
                    <a:pt x="9217" y="6195"/>
                    <a:pt x="9408" y="5981"/>
                  </a:cubicBezTo>
                  <a:cubicBezTo>
                    <a:pt x="9813" y="5552"/>
                    <a:pt x="10146" y="5052"/>
                    <a:pt x="10384" y="4528"/>
                  </a:cubicBezTo>
                  <a:cubicBezTo>
                    <a:pt x="10884" y="3433"/>
                    <a:pt x="11027" y="2266"/>
                    <a:pt x="10765" y="1099"/>
                  </a:cubicBezTo>
                  <a:cubicBezTo>
                    <a:pt x="10737" y="959"/>
                    <a:pt x="10639" y="899"/>
                    <a:pt x="10534" y="899"/>
                  </a:cubicBezTo>
                  <a:cubicBezTo>
                    <a:pt x="10373" y="899"/>
                    <a:pt x="10198" y="1040"/>
                    <a:pt x="10241" y="1242"/>
                  </a:cubicBezTo>
                  <a:cubicBezTo>
                    <a:pt x="10408" y="2266"/>
                    <a:pt x="10241" y="3338"/>
                    <a:pt x="9789" y="4267"/>
                  </a:cubicBezTo>
                  <a:cubicBezTo>
                    <a:pt x="9574" y="4719"/>
                    <a:pt x="9289" y="5148"/>
                    <a:pt x="8955" y="5529"/>
                  </a:cubicBezTo>
                  <a:cubicBezTo>
                    <a:pt x="8765" y="5719"/>
                    <a:pt x="8574" y="5886"/>
                    <a:pt x="8360" y="6053"/>
                  </a:cubicBezTo>
                  <a:cubicBezTo>
                    <a:pt x="8288" y="6100"/>
                    <a:pt x="8217" y="6148"/>
                    <a:pt x="8122" y="6219"/>
                  </a:cubicBezTo>
                  <a:cubicBezTo>
                    <a:pt x="7907" y="4219"/>
                    <a:pt x="7693" y="2218"/>
                    <a:pt x="7455" y="242"/>
                  </a:cubicBezTo>
                  <a:cubicBezTo>
                    <a:pt x="7431" y="84"/>
                    <a:pt x="7295" y="1"/>
                    <a:pt x="7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3"/>
          <p:cNvGrpSpPr/>
          <p:nvPr/>
        </p:nvGrpSpPr>
        <p:grpSpPr>
          <a:xfrm>
            <a:off x="814555" y="4632427"/>
            <a:ext cx="764121" cy="480041"/>
            <a:chOff x="531312" y="4496299"/>
            <a:chExt cx="976637" cy="613549"/>
          </a:xfrm>
        </p:grpSpPr>
        <p:sp>
          <p:nvSpPr>
            <p:cNvPr id="111" name="Google Shape;111;p3"/>
            <p:cNvSpPr/>
            <p:nvPr/>
          </p:nvSpPr>
          <p:spPr>
            <a:xfrm>
              <a:off x="531312" y="4496299"/>
              <a:ext cx="976637" cy="613549"/>
            </a:xfrm>
            <a:custGeom>
              <a:avLst/>
              <a:gdLst/>
              <a:ahLst/>
              <a:cxnLst/>
              <a:rect l="l" t="t" r="r" b="b"/>
              <a:pathLst>
                <a:path w="32579" h="20467" extrusionOk="0">
                  <a:moveTo>
                    <a:pt x="10318" y="1"/>
                  </a:moveTo>
                  <a:cubicBezTo>
                    <a:pt x="9455" y="1"/>
                    <a:pt x="8586" y="185"/>
                    <a:pt x="7812" y="507"/>
                  </a:cubicBezTo>
                  <a:cubicBezTo>
                    <a:pt x="6407" y="1126"/>
                    <a:pt x="4978" y="2198"/>
                    <a:pt x="4764" y="3793"/>
                  </a:cubicBezTo>
                  <a:cubicBezTo>
                    <a:pt x="4549" y="5412"/>
                    <a:pt x="5335" y="7151"/>
                    <a:pt x="6264" y="8437"/>
                  </a:cubicBezTo>
                  <a:cubicBezTo>
                    <a:pt x="6764" y="9151"/>
                    <a:pt x="7359" y="9770"/>
                    <a:pt x="8002" y="10294"/>
                  </a:cubicBezTo>
                  <a:cubicBezTo>
                    <a:pt x="7383" y="10437"/>
                    <a:pt x="6764" y="10771"/>
                    <a:pt x="6311" y="11247"/>
                  </a:cubicBezTo>
                  <a:cubicBezTo>
                    <a:pt x="5859" y="11699"/>
                    <a:pt x="5573" y="12295"/>
                    <a:pt x="5454" y="12914"/>
                  </a:cubicBezTo>
                  <a:cubicBezTo>
                    <a:pt x="5216" y="12795"/>
                    <a:pt x="4954" y="12700"/>
                    <a:pt x="4692" y="12628"/>
                  </a:cubicBezTo>
                  <a:cubicBezTo>
                    <a:pt x="4337" y="12548"/>
                    <a:pt x="3961" y="12489"/>
                    <a:pt x="3585" y="12489"/>
                  </a:cubicBezTo>
                  <a:cubicBezTo>
                    <a:pt x="3405" y="12489"/>
                    <a:pt x="3226" y="12502"/>
                    <a:pt x="3049" y="12533"/>
                  </a:cubicBezTo>
                  <a:cubicBezTo>
                    <a:pt x="2525" y="12628"/>
                    <a:pt x="2144" y="12819"/>
                    <a:pt x="1691" y="13081"/>
                  </a:cubicBezTo>
                  <a:cubicBezTo>
                    <a:pt x="739" y="13676"/>
                    <a:pt x="215" y="14533"/>
                    <a:pt x="120" y="15629"/>
                  </a:cubicBezTo>
                  <a:cubicBezTo>
                    <a:pt x="1" y="16772"/>
                    <a:pt x="501" y="17820"/>
                    <a:pt x="1310" y="18582"/>
                  </a:cubicBezTo>
                  <a:cubicBezTo>
                    <a:pt x="2001" y="19272"/>
                    <a:pt x="2858" y="19725"/>
                    <a:pt x="3763" y="20034"/>
                  </a:cubicBezTo>
                  <a:cubicBezTo>
                    <a:pt x="4362" y="20361"/>
                    <a:pt x="5044" y="20467"/>
                    <a:pt x="5757" y="20467"/>
                  </a:cubicBezTo>
                  <a:cubicBezTo>
                    <a:pt x="5979" y="20467"/>
                    <a:pt x="6204" y="20456"/>
                    <a:pt x="6431" y="20439"/>
                  </a:cubicBezTo>
                  <a:cubicBezTo>
                    <a:pt x="8312" y="20296"/>
                    <a:pt x="10193" y="20011"/>
                    <a:pt x="12051" y="19701"/>
                  </a:cubicBezTo>
                  <a:cubicBezTo>
                    <a:pt x="16004" y="19082"/>
                    <a:pt x="19957" y="18510"/>
                    <a:pt x="23910" y="17820"/>
                  </a:cubicBezTo>
                  <a:cubicBezTo>
                    <a:pt x="25577" y="17534"/>
                    <a:pt x="27387" y="17391"/>
                    <a:pt x="28983" y="16772"/>
                  </a:cubicBezTo>
                  <a:cubicBezTo>
                    <a:pt x="30436" y="16200"/>
                    <a:pt x="31436" y="15105"/>
                    <a:pt x="31817" y="13581"/>
                  </a:cubicBezTo>
                  <a:cubicBezTo>
                    <a:pt x="32579" y="10509"/>
                    <a:pt x="31436" y="6841"/>
                    <a:pt x="28792" y="5031"/>
                  </a:cubicBezTo>
                  <a:cubicBezTo>
                    <a:pt x="27769" y="4338"/>
                    <a:pt x="26544" y="3922"/>
                    <a:pt x="25319" y="3922"/>
                  </a:cubicBezTo>
                  <a:cubicBezTo>
                    <a:pt x="24862" y="3922"/>
                    <a:pt x="24405" y="3980"/>
                    <a:pt x="23958" y="4103"/>
                  </a:cubicBezTo>
                  <a:cubicBezTo>
                    <a:pt x="23172" y="4317"/>
                    <a:pt x="22505" y="4674"/>
                    <a:pt x="21934" y="5174"/>
                  </a:cubicBezTo>
                  <a:cubicBezTo>
                    <a:pt x="21910" y="4817"/>
                    <a:pt x="21862" y="4460"/>
                    <a:pt x="21767" y="4126"/>
                  </a:cubicBezTo>
                  <a:cubicBezTo>
                    <a:pt x="21434" y="2888"/>
                    <a:pt x="20576" y="2055"/>
                    <a:pt x="19433" y="1531"/>
                  </a:cubicBezTo>
                  <a:cubicBezTo>
                    <a:pt x="18861" y="1257"/>
                    <a:pt x="18269" y="1113"/>
                    <a:pt x="17674" y="1113"/>
                  </a:cubicBezTo>
                  <a:cubicBezTo>
                    <a:pt x="17131" y="1113"/>
                    <a:pt x="16586" y="1233"/>
                    <a:pt x="16052" y="1483"/>
                  </a:cubicBezTo>
                  <a:cubicBezTo>
                    <a:pt x="15456" y="1745"/>
                    <a:pt x="14956" y="2126"/>
                    <a:pt x="14527" y="2579"/>
                  </a:cubicBezTo>
                  <a:cubicBezTo>
                    <a:pt x="14194" y="1745"/>
                    <a:pt x="13551" y="1007"/>
                    <a:pt x="12789" y="602"/>
                  </a:cubicBezTo>
                  <a:cubicBezTo>
                    <a:pt x="12039" y="185"/>
                    <a:pt x="11182" y="1"/>
                    <a:pt x="10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810672" y="4646936"/>
              <a:ext cx="283617" cy="373430"/>
            </a:xfrm>
            <a:custGeom>
              <a:avLst/>
              <a:gdLst/>
              <a:ahLst/>
              <a:cxnLst/>
              <a:rect l="l" t="t" r="r" b="b"/>
              <a:pathLst>
                <a:path w="9461" h="12457" extrusionOk="0">
                  <a:moveTo>
                    <a:pt x="1034" y="0"/>
                  </a:moveTo>
                  <a:cubicBezTo>
                    <a:pt x="959" y="0"/>
                    <a:pt x="897" y="76"/>
                    <a:pt x="946" y="173"/>
                  </a:cubicBezTo>
                  <a:cubicBezTo>
                    <a:pt x="1898" y="2412"/>
                    <a:pt x="3280" y="4531"/>
                    <a:pt x="4661" y="6555"/>
                  </a:cubicBezTo>
                  <a:cubicBezTo>
                    <a:pt x="4970" y="7032"/>
                    <a:pt x="5304" y="7484"/>
                    <a:pt x="5637" y="7960"/>
                  </a:cubicBezTo>
                  <a:cubicBezTo>
                    <a:pt x="5167" y="7991"/>
                    <a:pt x="4695" y="8006"/>
                    <a:pt x="4222" y="8006"/>
                  </a:cubicBezTo>
                  <a:cubicBezTo>
                    <a:pt x="2853" y="8006"/>
                    <a:pt x="1482" y="7881"/>
                    <a:pt x="136" y="7651"/>
                  </a:cubicBezTo>
                  <a:cubicBezTo>
                    <a:pt x="129" y="7649"/>
                    <a:pt x="122" y="7648"/>
                    <a:pt x="115" y="7648"/>
                  </a:cubicBezTo>
                  <a:cubicBezTo>
                    <a:pt x="34" y="7648"/>
                    <a:pt x="0" y="7772"/>
                    <a:pt x="88" y="7794"/>
                  </a:cubicBezTo>
                  <a:cubicBezTo>
                    <a:pt x="1598" y="8278"/>
                    <a:pt x="3137" y="8515"/>
                    <a:pt x="4694" y="8515"/>
                  </a:cubicBezTo>
                  <a:cubicBezTo>
                    <a:pt x="5126" y="8515"/>
                    <a:pt x="5560" y="8497"/>
                    <a:pt x="5994" y="8461"/>
                  </a:cubicBezTo>
                  <a:cubicBezTo>
                    <a:pt x="6971" y="9794"/>
                    <a:pt x="7971" y="11104"/>
                    <a:pt x="8995" y="12390"/>
                  </a:cubicBezTo>
                  <a:cubicBezTo>
                    <a:pt x="9030" y="12437"/>
                    <a:pt x="9078" y="12456"/>
                    <a:pt x="9128" y="12456"/>
                  </a:cubicBezTo>
                  <a:cubicBezTo>
                    <a:pt x="9283" y="12456"/>
                    <a:pt x="9460" y="12272"/>
                    <a:pt x="9352" y="12128"/>
                  </a:cubicBezTo>
                  <a:cubicBezTo>
                    <a:pt x="7876" y="10175"/>
                    <a:pt x="6518" y="8175"/>
                    <a:pt x="5161" y="6151"/>
                  </a:cubicBezTo>
                  <a:cubicBezTo>
                    <a:pt x="3827" y="4126"/>
                    <a:pt x="2589" y="2007"/>
                    <a:pt x="1136" y="54"/>
                  </a:cubicBezTo>
                  <a:cubicBezTo>
                    <a:pt x="1106" y="16"/>
                    <a:pt x="1069" y="0"/>
                    <a:pt x="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089583" y="4662284"/>
              <a:ext cx="64991" cy="338116"/>
            </a:xfrm>
            <a:custGeom>
              <a:avLst/>
              <a:gdLst/>
              <a:ahLst/>
              <a:cxnLst/>
              <a:rect l="l" t="t" r="r" b="b"/>
              <a:pathLst>
                <a:path w="2168" h="11279" extrusionOk="0">
                  <a:moveTo>
                    <a:pt x="115" y="1"/>
                  </a:moveTo>
                  <a:cubicBezTo>
                    <a:pt x="62" y="1"/>
                    <a:pt x="1" y="32"/>
                    <a:pt x="1" y="90"/>
                  </a:cubicBezTo>
                  <a:cubicBezTo>
                    <a:pt x="191" y="1971"/>
                    <a:pt x="715" y="3805"/>
                    <a:pt x="1001" y="5662"/>
                  </a:cubicBezTo>
                  <a:cubicBezTo>
                    <a:pt x="1144" y="6639"/>
                    <a:pt x="1287" y="7639"/>
                    <a:pt x="1406" y="8615"/>
                  </a:cubicBezTo>
                  <a:cubicBezTo>
                    <a:pt x="1453" y="9092"/>
                    <a:pt x="1525" y="9568"/>
                    <a:pt x="1596" y="10020"/>
                  </a:cubicBezTo>
                  <a:cubicBezTo>
                    <a:pt x="1644" y="10449"/>
                    <a:pt x="1668" y="10830"/>
                    <a:pt x="1834" y="11235"/>
                  </a:cubicBezTo>
                  <a:cubicBezTo>
                    <a:pt x="1854" y="11265"/>
                    <a:pt x="1887" y="11278"/>
                    <a:pt x="1919" y="11278"/>
                  </a:cubicBezTo>
                  <a:cubicBezTo>
                    <a:pt x="1965" y="11278"/>
                    <a:pt x="2011" y="11253"/>
                    <a:pt x="2025" y="11211"/>
                  </a:cubicBezTo>
                  <a:cubicBezTo>
                    <a:pt x="2168" y="10759"/>
                    <a:pt x="2120" y="10306"/>
                    <a:pt x="2096" y="9854"/>
                  </a:cubicBezTo>
                  <a:cubicBezTo>
                    <a:pt x="2072" y="9330"/>
                    <a:pt x="2049" y="8830"/>
                    <a:pt x="1977" y="8330"/>
                  </a:cubicBezTo>
                  <a:cubicBezTo>
                    <a:pt x="1882" y="7425"/>
                    <a:pt x="1763" y="6496"/>
                    <a:pt x="1620" y="5591"/>
                  </a:cubicBezTo>
                  <a:cubicBezTo>
                    <a:pt x="1287" y="3733"/>
                    <a:pt x="977" y="1781"/>
                    <a:pt x="191" y="42"/>
                  </a:cubicBezTo>
                  <a:cubicBezTo>
                    <a:pt x="182" y="14"/>
                    <a:pt x="150" y="1"/>
                    <a:pt x="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1233085" y="4741695"/>
              <a:ext cx="86605" cy="254299"/>
            </a:xfrm>
            <a:custGeom>
              <a:avLst/>
              <a:gdLst/>
              <a:ahLst/>
              <a:cxnLst/>
              <a:rect l="l" t="t" r="r" b="b"/>
              <a:pathLst>
                <a:path w="2889" h="8483" extrusionOk="0">
                  <a:moveTo>
                    <a:pt x="2747" y="0"/>
                  </a:moveTo>
                  <a:cubicBezTo>
                    <a:pt x="2709" y="0"/>
                    <a:pt x="2669" y="19"/>
                    <a:pt x="2644" y="60"/>
                  </a:cubicBezTo>
                  <a:cubicBezTo>
                    <a:pt x="1953" y="1418"/>
                    <a:pt x="1453" y="2870"/>
                    <a:pt x="977" y="4323"/>
                  </a:cubicBezTo>
                  <a:cubicBezTo>
                    <a:pt x="762" y="5061"/>
                    <a:pt x="548" y="5800"/>
                    <a:pt x="358" y="6538"/>
                  </a:cubicBezTo>
                  <a:cubicBezTo>
                    <a:pt x="286" y="6919"/>
                    <a:pt x="191" y="7300"/>
                    <a:pt x="119" y="7681"/>
                  </a:cubicBezTo>
                  <a:cubicBezTo>
                    <a:pt x="48" y="7943"/>
                    <a:pt x="0" y="8205"/>
                    <a:pt x="191" y="8443"/>
                  </a:cubicBezTo>
                  <a:cubicBezTo>
                    <a:pt x="205" y="8471"/>
                    <a:pt x="235" y="8482"/>
                    <a:pt x="267" y="8482"/>
                  </a:cubicBezTo>
                  <a:cubicBezTo>
                    <a:pt x="290" y="8482"/>
                    <a:pt x="314" y="8477"/>
                    <a:pt x="334" y="8467"/>
                  </a:cubicBezTo>
                  <a:cubicBezTo>
                    <a:pt x="619" y="8300"/>
                    <a:pt x="643" y="7967"/>
                    <a:pt x="691" y="7681"/>
                  </a:cubicBezTo>
                  <a:cubicBezTo>
                    <a:pt x="762" y="7324"/>
                    <a:pt x="858" y="6967"/>
                    <a:pt x="929" y="6633"/>
                  </a:cubicBezTo>
                  <a:cubicBezTo>
                    <a:pt x="1120" y="5895"/>
                    <a:pt x="1286" y="5180"/>
                    <a:pt x="1501" y="4466"/>
                  </a:cubicBezTo>
                  <a:cubicBezTo>
                    <a:pt x="1905" y="3013"/>
                    <a:pt x="2406" y="1584"/>
                    <a:pt x="2858" y="156"/>
                  </a:cubicBezTo>
                  <a:cubicBezTo>
                    <a:pt x="2889" y="63"/>
                    <a:pt x="2820" y="0"/>
                    <a:pt x="2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694779" y="4949379"/>
              <a:ext cx="225641" cy="111876"/>
            </a:xfrm>
            <a:custGeom>
              <a:avLst/>
              <a:gdLst/>
              <a:ahLst/>
              <a:cxnLst/>
              <a:rect l="l" t="t" r="r" b="b"/>
              <a:pathLst>
                <a:path w="7527" h="3732" extrusionOk="0">
                  <a:moveTo>
                    <a:pt x="220" y="0"/>
                  </a:moveTo>
                  <a:cubicBezTo>
                    <a:pt x="87" y="0"/>
                    <a:pt x="0" y="171"/>
                    <a:pt x="144" y="253"/>
                  </a:cubicBezTo>
                  <a:cubicBezTo>
                    <a:pt x="1359" y="920"/>
                    <a:pt x="2597" y="1539"/>
                    <a:pt x="3835" y="2158"/>
                  </a:cubicBezTo>
                  <a:cubicBezTo>
                    <a:pt x="4454" y="2444"/>
                    <a:pt x="5074" y="2753"/>
                    <a:pt x="5693" y="3039"/>
                  </a:cubicBezTo>
                  <a:cubicBezTo>
                    <a:pt x="5979" y="3182"/>
                    <a:pt x="6288" y="3349"/>
                    <a:pt x="6574" y="3492"/>
                  </a:cubicBezTo>
                  <a:cubicBezTo>
                    <a:pt x="6786" y="3588"/>
                    <a:pt x="6999" y="3732"/>
                    <a:pt x="7224" y="3732"/>
                  </a:cubicBezTo>
                  <a:cubicBezTo>
                    <a:pt x="7276" y="3732"/>
                    <a:pt x="7330" y="3724"/>
                    <a:pt x="7384" y="3706"/>
                  </a:cubicBezTo>
                  <a:cubicBezTo>
                    <a:pt x="7455" y="3682"/>
                    <a:pt x="7527" y="3587"/>
                    <a:pt x="7503" y="3515"/>
                  </a:cubicBezTo>
                  <a:cubicBezTo>
                    <a:pt x="7384" y="3230"/>
                    <a:pt x="7122" y="3134"/>
                    <a:pt x="6860" y="3015"/>
                  </a:cubicBezTo>
                  <a:cubicBezTo>
                    <a:pt x="6550" y="2872"/>
                    <a:pt x="6264" y="2730"/>
                    <a:pt x="5955" y="2587"/>
                  </a:cubicBezTo>
                  <a:lnTo>
                    <a:pt x="4097" y="1729"/>
                  </a:lnTo>
                  <a:cubicBezTo>
                    <a:pt x="2835" y="1134"/>
                    <a:pt x="1549" y="562"/>
                    <a:pt x="287" y="15"/>
                  </a:cubicBezTo>
                  <a:cubicBezTo>
                    <a:pt x="264" y="5"/>
                    <a:pt x="241" y="0"/>
                    <a:pt x="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3"/>
          <p:cNvGrpSpPr/>
          <p:nvPr/>
        </p:nvGrpSpPr>
        <p:grpSpPr>
          <a:xfrm>
            <a:off x="1221320" y="4054895"/>
            <a:ext cx="359820" cy="826420"/>
            <a:chOff x="1221320" y="4054895"/>
            <a:chExt cx="359820" cy="826420"/>
          </a:xfrm>
        </p:grpSpPr>
        <p:sp>
          <p:nvSpPr>
            <p:cNvPr id="117" name="Google Shape;117;p3"/>
            <p:cNvSpPr/>
            <p:nvPr/>
          </p:nvSpPr>
          <p:spPr>
            <a:xfrm>
              <a:off x="1221320" y="4054895"/>
              <a:ext cx="359820" cy="486205"/>
            </a:xfrm>
            <a:custGeom>
              <a:avLst/>
              <a:gdLst/>
              <a:ahLst/>
              <a:cxnLst/>
              <a:rect l="l" t="t" r="r" b="b"/>
              <a:pathLst>
                <a:path w="12003" h="16219" extrusionOk="0">
                  <a:moveTo>
                    <a:pt x="5956" y="0"/>
                  </a:moveTo>
                  <a:cubicBezTo>
                    <a:pt x="4285" y="0"/>
                    <a:pt x="2622" y="1176"/>
                    <a:pt x="2239" y="2822"/>
                  </a:cubicBezTo>
                  <a:cubicBezTo>
                    <a:pt x="1929" y="4108"/>
                    <a:pt x="2096" y="5465"/>
                    <a:pt x="1762" y="6727"/>
                  </a:cubicBezTo>
                  <a:cubicBezTo>
                    <a:pt x="1405" y="8013"/>
                    <a:pt x="524" y="9132"/>
                    <a:pt x="214" y="10395"/>
                  </a:cubicBezTo>
                  <a:cubicBezTo>
                    <a:pt x="167" y="10585"/>
                    <a:pt x="143" y="10776"/>
                    <a:pt x="119" y="10990"/>
                  </a:cubicBezTo>
                  <a:cubicBezTo>
                    <a:pt x="0" y="12252"/>
                    <a:pt x="572" y="13514"/>
                    <a:pt x="1477" y="14395"/>
                  </a:cubicBezTo>
                  <a:cubicBezTo>
                    <a:pt x="2382" y="15277"/>
                    <a:pt x="3596" y="15800"/>
                    <a:pt x="4834" y="16062"/>
                  </a:cubicBezTo>
                  <a:cubicBezTo>
                    <a:pt x="5346" y="16163"/>
                    <a:pt x="5876" y="16218"/>
                    <a:pt x="6404" y="16218"/>
                  </a:cubicBezTo>
                  <a:cubicBezTo>
                    <a:pt x="7621" y="16218"/>
                    <a:pt x="8832" y="15926"/>
                    <a:pt x="9812" y="15229"/>
                  </a:cubicBezTo>
                  <a:cubicBezTo>
                    <a:pt x="11217" y="14205"/>
                    <a:pt x="12003" y="12276"/>
                    <a:pt x="11383" y="10657"/>
                  </a:cubicBezTo>
                  <a:cubicBezTo>
                    <a:pt x="10955" y="9537"/>
                    <a:pt x="9907" y="8704"/>
                    <a:pt x="9478" y="7561"/>
                  </a:cubicBezTo>
                  <a:cubicBezTo>
                    <a:pt x="9073" y="6465"/>
                    <a:pt x="9312" y="5251"/>
                    <a:pt x="9335" y="4084"/>
                  </a:cubicBezTo>
                  <a:cubicBezTo>
                    <a:pt x="9383" y="2179"/>
                    <a:pt x="8288" y="178"/>
                    <a:pt x="6240" y="12"/>
                  </a:cubicBezTo>
                  <a:cubicBezTo>
                    <a:pt x="6145" y="4"/>
                    <a:pt x="6051" y="0"/>
                    <a:pt x="5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1308405" y="4224328"/>
              <a:ext cx="178516" cy="656987"/>
            </a:xfrm>
            <a:custGeom>
              <a:avLst/>
              <a:gdLst/>
              <a:ahLst/>
              <a:cxnLst/>
              <a:rect l="l" t="t" r="r" b="b"/>
              <a:pathLst>
                <a:path w="5955" h="21916" extrusionOk="0">
                  <a:moveTo>
                    <a:pt x="2874" y="0"/>
                  </a:moveTo>
                  <a:cubicBezTo>
                    <a:pt x="2840" y="0"/>
                    <a:pt x="2800" y="24"/>
                    <a:pt x="2787" y="75"/>
                  </a:cubicBezTo>
                  <a:cubicBezTo>
                    <a:pt x="2715" y="1456"/>
                    <a:pt x="2692" y="2885"/>
                    <a:pt x="2692" y="4290"/>
                  </a:cubicBezTo>
                  <a:cubicBezTo>
                    <a:pt x="2620" y="4266"/>
                    <a:pt x="2525" y="4242"/>
                    <a:pt x="2453" y="4219"/>
                  </a:cubicBezTo>
                  <a:cubicBezTo>
                    <a:pt x="2358" y="4171"/>
                    <a:pt x="2263" y="4147"/>
                    <a:pt x="2191" y="4100"/>
                  </a:cubicBezTo>
                  <a:cubicBezTo>
                    <a:pt x="2001" y="4004"/>
                    <a:pt x="1810" y="3885"/>
                    <a:pt x="1644" y="3742"/>
                  </a:cubicBezTo>
                  <a:cubicBezTo>
                    <a:pt x="1310" y="3457"/>
                    <a:pt x="1048" y="3099"/>
                    <a:pt x="905" y="2695"/>
                  </a:cubicBezTo>
                  <a:cubicBezTo>
                    <a:pt x="887" y="2658"/>
                    <a:pt x="852" y="2643"/>
                    <a:pt x="817" y="2643"/>
                  </a:cubicBezTo>
                  <a:cubicBezTo>
                    <a:pt x="762" y="2643"/>
                    <a:pt x="709" y="2683"/>
                    <a:pt x="739" y="2742"/>
                  </a:cubicBezTo>
                  <a:cubicBezTo>
                    <a:pt x="858" y="3195"/>
                    <a:pt x="1120" y="3623"/>
                    <a:pt x="1453" y="3933"/>
                  </a:cubicBezTo>
                  <a:cubicBezTo>
                    <a:pt x="1620" y="4100"/>
                    <a:pt x="1810" y="4242"/>
                    <a:pt x="2025" y="4362"/>
                  </a:cubicBezTo>
                  <a:cubicBezTo>
                    <a:pt x="2120" y="4409"/>
                    <a:pt x="2239" y="4457"/>
                    <a:pt x="2358" y="4504"/>
                  </a:cubicBezTo>
                  <a:cubicBezTo>
                    <a:pt x="2453" y="4552"/>
                    <a:pt x="2572" y="4600"/>
                    <a:pt x="2692" y="4600"/>
                  </a:cubicBezTo>
                  <a:cubicBezTo>
                    <a:pt x="2692" y="5338"/>
                    <a:pt x="2692" y="6076"/>
                    <a:pt x="2692" y="6814"/>
                  </a:cubicBezTo>
                  <a:cubicBezTo>
                    <a:pt x="1525" y="6719"/>
                    <a:pt x="501" y="5838"/>
                    <a:pt x="72" y="4766"/>
                  </a:cubicBezTo>
                  <a:cubicBezTo>
                    <a:pt x="72" y="4748"/>
                    <a:pt x="62" y="4740"/>
                    <a:pt x="49" y="4740"/>
                  </a:cubicBezTo>
                  <a:cubicBezTo>
                    <a:pt x="28" y="4740"/>
                    <a:pt x="1" y="4761"/>
                    <a:pt x="1" y="4790"/>
                  </a:cubicBezTo>
                  <a:cubicBezTo>
                    <a:pt x="143" y="5433"/>
                    <a:pt x="477" y="5981"/>
                    <a:pt x="977" y="6410"/>
                  </a:cubicBezTo>
                  <a:cubicBezTo>
                    <a:pt x="1477" y="6814"/>
                    <a:pt x="2072" y="7076"/>
                    <a:pt x="2715" y="7124"/>
                  </a:cubicBezTo>
                  <a:cubicBezTo>
                    <a:pt x="2715" y="7600"/>
                    <a:pt x="2715" y="8077"/>
                    <a:pt x="2715" y="8553"/>
                  </a:cubicBezTo>
                  <a:cubicBezTo>
                    <a:pt x="2715" y="11339"/>
                    <a:pt x="2739" y="14149"/>
                    <a:pt x="2739" y="16959"/>
                  </a:cubicBezTo>
                  <a:cubicBezTo>
                    <a:pt x="2763" y="18555"/>
                    <a:pt x="2763" y="20150"/>
                    <a:pt x="2763" y="21746"/>
                  </a:cubicBezTo>
                  <a:cubicBezTo>
                    <a:pt x="2763" y="21862"/>
                    <a:pt x="2848" y="21916"/>
                    <a:pt x="2935" y="21916"/>
                  </a:cubicBezTo>
                  <a:cubicBezTo>
                    <a:pt x="3026" y="21916"/>
                    <a:pt x="3120" y="21856"/>
                    <a:pt x="3120" y="21746"/>
                  </a:cubicBezTo>
                  <a:cubicBezTo>
                    <a:pt x="3096" y="16888"/>
                    <a:pt x="3073" y="12030"/>
                    <a:pt x="3049" y="7148"/>
                  </a:cubicBezTo>
                  <a:lnTo>
                    <a:pt x="3073" y="7148"/>
                  </a:lnTo>
                  <a:cubicBezTo>
                    <a:pt x="3954" y="6934"/>
                    <a:pt x="4644" y="6267"/>
                    <a:pt x="5097" y="5505"/>
                  </a:cubicBezTo>
                  <a:cubicBezTo>
                    <a:pt x="5621" y="4600"/>
                    <a:pt x="5835" y="3576"/>
                    <a:pt x="5954" y="2552"/>
                  </a:cubicBezTo>
                  <a:cubicBezTo>
                    <a:pt x="5954" y="2524"/>
                    <a:pt x="5938" y="2512"/>
                    <a:pt x="5919" y="2512"/>
                  </a:cubicBezTo>
                  <a:cubicBezTo>
                    <a:pt x="5907" y="2512"/>
                    <a:pt x="5893" y="2518"/>
                    <a:pt x="5883" y="2528"/>
                  </a:cubicBezTo>
                  <a:cubicBezTo>
                    <a:pt x="5597" y="3457"/>
                    <a:pt x="5406" y="4433"/>
                    <a:pt x="4906" y="5267"/>
                  </a:cubicBezTo>
                  <a:cubicBezTo>
                    <a:pt x="4501" y="5981"/>
                    <a:pt x="3858" y="6576"/>
                    <a:pt x="3049" y="6814"/>
                  </a:cubicBezTo>
                  <a:cubicBezTo>
                    <a:pt x="3049" y="6148"/>
                    <a:pt x="3049" y="5505"/>
                    <a:pt x="3049" y="4862"/>
                  </a:cubicBezTo>
                  <a:cubicBezTo>
                    <a:pt x="3049" y="3266"/>
                    <a:pt x="3049" y="1647"/>
                    <a:pt x="2930" y="51"/>
                  </a:cubicBezTo>
                  <a:cubicBezTo>
                    <a:pt x="2930" y="18"/>
                    <a:pt x="2904" y="0"/>
                    <a:pt x="2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3"/>
          <p:cNvGrpSpPr/>
          <p:nvPr/>
        </p:nvGrpSpPr>
        <p:grpSpPr>
          <a:xfrm>
            <a:off x="1623397" y="4638265"/>
            <a:ext cx="764110" cy="505144"/>
            <a:chOff x="1556584" y="4594166"/>
            <a:chExt cx="831006" cy="549368"/>
          </a:xfrm>
        </p:grpSpPr>
        <p:sp>
          <p:nvSpPr>
            <p:cNvPr id="120" name="Google Shape;120;p3"/>
            <p:cNvSpPr/>
            <p:nvPr/>
          </p:nvSpPr>
          <p:spPr>
            <a:xfrm>
              <a:off x="1556584" y="4594166"/>
              <a:ext cx="831006" cy="549368"/>
            </a:xfrm>
            <a:custGeom>
              <a:avLst/>
              <a:gdLst/>
              <a:ahLst/>
              <a:cxnLst/>
              <a:rect l="l" t="t" r="r" b="b"/>
              <a:pathLst>
                <a:path w="27721" h="18326" extrusionOk="0">
                  <a:moveTo>
                    <a:pt x="12719" y="1"/>
                  </a:moveTo>
                  <a:cubicBezTo>
                    <a:pt x="11479" y="1"/>
                    <a:pt x="10250" y="454"/>
                    <a:pt x="9359" y="1323"/>
                  </a:cubicBezTo>
                  <a:cubicBezTo>
                    <a:pt x="8431" y="2228"/>
                    <a:pt x="7978" y="3562"/>
                    <a:pt x="8526" y="4800"/>
                  </a:cubicBezTo>
                  <a:cubicBezTo>
                    <a:pt x="9050" y="5991"/>
                    <a:pt x="10121" y="6681"/>
                    <a:pt x="11288" y="7205"/>
                  </a:cubicBezTo>
                  <a:cubicBezTo>
                    <a:pt x="10788" y="7300"/>
                    <a:pt x="10312" y="7562"/>
                    <a:pt x="9955" y="7920"/>
                  </a:cubicBezTo>
                  <a:cubicBezTo>
                    <a:pt x="9574" y="8324"/>
                    <a:pt x="9359" y="8801"/>
                    <a:pt x="9288" y="9325"/>
                  </a:cubicBezTo>
                  <a:cubicBezTo>
                    <a:pt x="8758" y="8378"/>
                    <a:pt x="7851" y="7522"/>
                    <a:pt x="6820" y="7522"/>
                  </a:cubicBezTo>
                  <a:cubicBezTo>
                    <a:pt x="6554" y="7522"/>
                    <a:pt x="6280" y="7578"/>
                    <a:pt x="6001" y="7705"/>
                  </a:cubicBezTo>
                  <a:cubicBezTo>
                    <a:pt x="5335" y="7991"/>
                    <a:pt x="4858" y="8658"/>
                    <a:pt x="4811" y="9396"/>
                  </a:cubicBezTo>
                  <a:cubicBezTo>
                    <a:pt x="4811" y="9682"/>
                    <a:pt x="4858" y="9991"/>
                    <a:pt x="4977" y="10253"/>
                  </a:cubicBezTo>
                  <a:cubicBezTo>
                    <a:pt x="4521" y="10080"/>
                    <a:pt x="4054" y="9980"/>
                    <a:pt x="3584" y="9980"/>
                  </a:cubicBezTo>
                  <a:cubicBezTo>
                    <a:pt x="3342" y="9980"/>
                    <a:pt x="3100" y="10006"/>
                    <a:pt x="2858" y="10063"/>
                  </a:cubicBezTo>
                  <a:cubicBezTo>
                    <a:pt x="1810" y="10253"/>
                    <a:pt x="1024" y="11039"/>
                    <a:pt x="715" y="12040"/>
                  </a:cubicBezTo>
                  <a:cubicBezTo>
                    <a:pt x="0" y="14302"/>
                    <a:pt x="1667" y="16326"/>
                    <a:pt x="3668" y="17207"/>
                  </a:cubicBezTo>
                  <a:cubicBezTo>
                    <a:pt x="4454" y="17541"/>
                    <a:pt x="5263" y="17731"/>
                    <a:pt x="6097" y="17826"/>
                  </a:cubicBezTo>
                  <a:cubicBezTo>
                    <a:pt x="6359" y="17898"/>
                    <a:pt x="6621" y="17969"/>
                    <a:pt x="6883" y="18041"/>
                  </a:cubicBezTo>
                  <a:cubicBezTo>
                    <a:pt x="7814" y="18227"/>
                    <a:pt x="8760" y="18326"/>
                    <a:pt x="9698" y="18326"/>
                  </a:cubicBezTo>
                  <a:cubicBezTo>
                    <a:pt x="9959" y="18326"/>
                    <a:pt x="10219" y="18318"/>
                    <a:pt x="10479" y="18303"/>
                  </a:cubicBezTo>
                  <a:cubicBezTo>
                    <a:pt x="13098" y="18136"/>
                    <a:pt x="15575" y="17303"/>
                    <a:pt x="17980" y="16278"/>
                  </a:cubicBezTo>
                  <a:cubicBezTo>
                    <a:pt x="19195" y="15731"/>
                    <a:pt x="20409" y="15159"/>
                    <a:pt x="21600" y="14540"/>
                  </a:cubicBezTo>
                  <a:cubicBezTo>
                    <a:pt x="22743" y="13945"/>
                    <a:pt x="23886" y="13349"/>
                    <a:pt x="24958" y="12659"/>
                  </a:cubicBezTo>
                  <a:cubicBezTo>
                    <a:pt x="25815" y="12087"/>
                    <a:pt x="26649" y="11420"/>
                    <a:pt x="27149" y="10492"/>
                  </a:cubicBezTo>
                  <a:cubicBezTo>
                    <a:pt x="27625" y="9610"/>
                    <a:pt x="27720" y="8586"/>
                    <a:pt x="27315" y="7634"/>
                  </a:cubicBezTo>
                  <a:cubicBezTo>
                    <a:pt x="26887" y="6610"/>
                    <a:pt x="25982" y="5824"/>
                    <a:pt x="24863" y="5681"/>
                  </a:cubicBezTo>
                  <a:cubicBezTo>
                    <a:pt x="24699" y="5655"/>
                    <a:pt x="24535" y="5643"/>
                    <a:pt x="24370" y="5643"/>
                  </a:cubicBezTo>
                  <a:cubicBezTo>
                    <a:pt x="23621" y="5643"/>
                    <a:pt x="22872" y="5903"/>
                    <a:pt x="22267" y="6372"/>
                  </a:cubicBezTo>
                  <a:cubicBezTo>
                    <a:pt x="22267" y="5252"/>
                    <a:pt x="21624" y="4157"/>
                    <a:pt x="20528" y="3800"/>
                  </a:cubicBezTo>
                  <a:cubicBezTo>
                    <a:pt x="20301" y="3724"/>
                    <a:pt x="20065" y="3688"/>
                    <a:pt x="19829" y="3688"/>
                  </a:cubicBezTo>
                  <a:cubicBezTo>
                    <a:pt x="19102" y="3688"/>
                    <a:pt x="18376" y="4028"/>
                    <a:pt x="17909" y="4586"/>
                  </a:cubicBezTo>
                  <a:cubicBezTo>
                    <a:pt x="17790" y="3538"/>
                    <a:pt x="17337" y="2538"/>
                    <a:pt x="16670" y="1728"/>
                  </a:cubicBezTo>
                  <a:cubicBezTo>
                    <a:pt x="15742" y="680"/>
                    <a:pt x="14456" y="85"/>
                    <a:pt x="13074" y="13"/>
                  </a:cubicBezTo>
                  <a:cubicBezTo>
                    <a:pt x="12956" y="5"/>
                    <a:pt x="12837" y="1"/>
                    <a:pt x="12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1644444" y="4687011"/>
              <a:ext cx="600269" cy="429608"/>
            </a:xfrm>
            <a:custGeom>
              <a:avLst/>
              <a:gdLst/>
              <a:ahLst/>
              <a:cxnLst/>
              <a:rect l="l" t="t" r="r" b="b"/>
              <a:pathLst>
                <a:path w="20024" h="14331" extrusionOk="0">
                  <a:moveTo>
                    <a:pt x="19952" y="4376"/>
                  </a:moveTo>
                  <a:cubicBezTo>
                    <a:pt x="19917" y="4376"/>
                    <a:pt x="19881" y="4400"/>
                    <a:pt x="19881" y="4448"/>
                  </a:cubicBezTo>
                  <a:cubicBezTo>
                    <a:pt x="19738" y="5686"/>
                    <a:pt x="19595" y="6948"/>
                    <a:pt x="19476" y="8210"/>
                  </a:cubicBezTo>
                  <a:cubicBezTo>
                    <a:pt x="19428" y="8806"/>
                    <a:pt x="19357" y="9425"/>
                    <a:pt x="19333" y="10044"/>
                  </a:cubicBezTo>
                  <a:cubicBezTo>
                    <a:pt x="19309" y="10306"/>
                    <a:pt x="19285" y="10592"/>
                    <a:pt x="19262" y="10854"/>
                  </a:cubicBezTo>
                  <a:cubicBezTo>
                    <a:pt x="19357" y="10806"/>
                    <a:pt x="19476" y="10735"/>
                    <a:pt x="19595" y="10687"/>
                  </a:cubicBezTo>
                  <a:cubicBezTo>
                    <a:pt x="19595" y="10496"/>
                    <a:pt x="19595" y="10330"/>
                    <a:pt x="19619" y="10163"/>
                  </a:cubicBezTo>
                  <a:cubicBezTo>
                    <a:pt x="19643" y="9520"/>
                    <a:pt x="19690" y="8901"/>
                    <a:pt x="19714" y="8258"/>
                  </a:cubicBezTo>
                  <a:cubicBezTo>
                    <a:pt x="19809" y="6972"/>
                    <a:pt x="19905" y="5710"/>
                    <a:pt x="20024" y="4448"/>
                  </a:cubicBezTo>
                  <a:cubicBezTo>
                    <a:pt x="20024" y="4400"/>
                    <a:pt x="19988" y="4376"/>
                    <a:pt x="19952" y="4376"/>
                  </a:cubicBezTo>
                  <a:close/>
                  <a:moveTo>
                    <a:pt x="15975" y="3084"/>
                  </a:moveTo>
                  <a:cubicBezTo>
                    <a:pt x="15951" y="3084"/>
                    <a:pt x="15928" y="3102"/>
                    <a:pt x="15928" y="3138"/>
                  </a:cubicBezTo>
                  <a:cubicBezTo>
                    <a:pt x="15975" y="4781"/>
                    <a:pt x="16070" y="6400"/>
                    <a:pt x="16213" y="8044"/>
                  </a:cubicBezTo>
                  <a:cubicBezTo>
                    <a:pt x="16285" y="8853"/>
                    <a:pt x="16380" y="9663"/>
                    <a:pt x="16475" y="10473"/>
                  </a:cubicBezTo>
                  <a:cubicBezTo>
                    <a:pt x="16523" y="10878"/>
                    <a:pt x="16571" y="11259"/>
                    <a:pt x="16618" y="11640"/>
                  </a:cubicBezTo>
                  <a:cubicBezTo>
                    <a:pt x="16642" y="11806"/>
                    <a:pt x="16666" y="11973"/>
                    <a:pt x="16690" y="12140"/>
                  </a:cubicBezTo>
                  <a:cubicBezTo>
                    <a:pt x="16785" y="12092"/>
                    <a:pt x="16880" y="12044"/>
                    <a:pt x="16999" y="11997"/>
                  </a:cubicBezTo>
                  <a:cubicBezTo>
                    <a:pt x="16975" y="11854"/>
                    <a:pt x="16952" y="11711"/>
                    <a:pt x="16928" y="11592"/>
                  </a:cubicBezTo>
                  <a:cubicBezTo>
                    <a:pt x="16880" y="11187"/>
                    <a:pt x="16833" y="10782"/>
                    <a:pt x="16785" y="10377"/>
                  </a:cubicBezTo>
                  <a:cubicBezTo>
                    <a:pt x="16690" y="9568"/>
                    <a:pt x="16594" y="8782"/>
                    <a:pt x="16523" y="7972"/>
                  </a:cubicBezTo>
                  <a:cubicBezTo>
                    <a:pt x="16332" y="6377"/>
                    <a:pt x="16166" y="4757"/>
                    <a:pt x="16023" y="3138"/>
                  </a:cubicBezTo>
                  <a:cubicBezTo>
                    <a:pt x="16023" y="3102"/>
                    <a:pt x="15999" y="3084"/>
                    <a:pt x="15975" y="3084"/>
                  </a:cubicBezTo>
                  <a:close/>
                  <a:moveTo>
                    <a:pt x="10979" y="0"/>
                  </a:moveTo>
                  <a:cubicBezTo>
                    <a:pt x="10935" y="0"/>
                    <a:pt x="10888" y="32"/>
                    <a:pt x="10903" y="90"/>
                  </a:cubicBezTo>
                  <a:cubicBezTo>
                    <a:pt x="11617" y="2328"/>
                    <a:pt x="12308" y="4591"/>
                    <a:pt x="13022" y="6829"/>
                  </a:cubicBezTo>
                  <a:cubicBezTo>
                    <a:pt x="13379" y="7948"/>
                    <a:pt x="13737" y="9068"/>
                    <a:pt x="14118" y="10187"/>
                  </a:cubicBezTo>
                  <a:cubicBezTo>
                    <a:pt x="14308" y="10711"/>
                    <a:pt x="14475" y="11259"/>
                    <a:pt x="14665" y="11806"/>
                  </a:cubicBezTo>
                  <a:cubicBezTo>
                    <a:pt x="14761" y="12092"/>
                    <a:pt x="14856" y="12378"/>
                    <a:pt x="14951" y="12664"/>
                  </a:cubicBezTo>
                  <a:cubicBezTo>
                    <a:pt x="14975" y="12735"/>
                    <a:pt x="15023" y="12806"/>
                    <a:pt x="15046" y="12878"/>
                  </a:cubicBezTo>
                  <a:cubicBezTo>
                    <a:pt x="15094" y="12854"/>
                    <a:pt x="15142" y="12830"/>
                    <a:pt x="15213" y="12806"/>
                  </a:cubicBezTo>
                  <a:cubicBezTo>
                    <a:pt x="15261" y="12783"/>
                    <a:pt x="15285" y="12759"/>
                    <a:pt x="15332" y="12735"/>
                  </a:cubicBezTo>
                  <a:cubicBezTo>
                    <a:pt x="15308" y="12640"/>
                    <a:pt x="15285" y="12545"/>
                    <a:pt x="15261" y="12473"/>
                  </a:cubicBezTo>
                  <a:cubicBezTo>
                    <a:pt x="15166" y="12163"/>
                    <a:pt x="15070" y="11878"/>
                    <a:pt x="14975" y="11592"/>
                  </a:cubicBezTo>
                  <a:lnTo>
                    <a:pt x="14451" y="9973"/>
                  </a:lnTo>
                  <a:cubicBezTo>
                    <a:pt x="14094" y="8877"/>
                    <a:pt x="13713" y="7782"/>
                    <a:pt x="13332" y="6686"/>
                  </a:cubicBezTo>
                  <a:cubicBezTo>
                    <a:pt x="12594" y="4471"/>
                    <a:pt x="11808" y="2257"/>
                    <a:pt x="11046" y="42"/>
                  </a:cubicBezTo>
                  <a:cubicBezTo>
                    <a:pt x="11036" y="14"/>
                    <a:pt x="11008" y="0"/>
                    <a:pt x="10979" y="0"/>
                  </a:cubicBezTo>
                  <a:close/>
                  <a:moveTo>
                    <a:pt x="9075" y="5913"/>
                  </a:moveTo>
                  <a:cubicBezTo>
                    <a:pt x="9009" y="5913"/>
                    <a:pt x="8945" y="5996"/>
                    <a:pt x="8998" y="6067"/>
                  </a:cubicBezTo>
                  <a:cubicBezTo>
                    <a:pt x="9974" y="7305"/>
                    <a:pt x="10903" y="8591"/>
                    <a:pt x="11808" y="9877"/>
                  </a:cubicBezTo>
                  <a:cubicBezTo>
                    <a:pt x="12236" y="10520"/>
                    <a:pt x="12665" y="11139"/>
                    <a:pt x="13094" y="11782"/>
                  </a:cubicBezTo>
                  <a:cubicBezTo>
                    <a:pt x="13308" y="12116"/>
                    <a:pt x="13522" y="12449"/>
                    <a:pt x="13737" y="12783"/>
                  </a:cubicBezTo>
                  <a:cubicBezTo>
                    <a:pt x="13808" y="12926"/>
                    <a:pt x="13903" y="13116"/>
                    <a:pt x="14022" y="13283"/>
                  </a:cubicBezTo>
                  <a:cubicBezTo>
                    <a:pt x="14142" y="13235"/>
                    <a:pt x="14237" y="13188"/>
                    <a:pt x="14332" y="13164"/>
                  </a:cubicBezTo>
                  <a:cubicBezTo>
                    <a:pt x="14237" y="12926"/>
                    <a:pt x="14046" y="12711"/>
                    <a:pt x="13927" y="12521"/>
                  </a:cubicBezTo>
                  <a:cubicBezTo>
                    <a:pt x="13737" y="12211"/>
                    <a:pt x="13522" y="11878"/>
                    <a:pt x="13308" y="11544"/>
                  </a:cubicBezTo>
                  <a:cubicBezTo>
                    <a:pt x="12856" y="10901"/>
                    <a:pt x="12427" y="10235"/>
                    <a:pt x="11974" y="9615"/>
                  </a:cubicBezTo>
                  <a:cubicBezTo>
                    <a:pt x="11069" y="8353"/>
                    <a:pt x="10117" y="7139"/>
                    <a:pt x="9140" y="5948"/>
                  </a:cubicBezTo>
                  <a:cubicBezTo>
                    <a:pt x="9122" y="5923"/>
                    <a:pt x="9099" y="5913"/>
                    <a:pt x="9075" y="5913"/>
                  </a:cubicBezTo>
                  <a:close/>
                  <a:moveTo>
                    <a:pt x="4858" y="7366"/>
                  </a:moveTo>
                  <a:cubicBezTo>
                    <a:pt x="4788" y="7366"/>
                    <a:pt x="4750" y="7460"/>
                    <a:pt x="4830" y="7520"/>
                  </a:cubicBezTo>
                  <a:cubicBezTo>
                    <a:pt x="6307" y="8568"/>
                    <a:pt x="7759" y="9663"/>
                    <a:pt x="9188" y="10830"/>
                  </a:cubicBezTo>
                  <a:cubicBezTo>
                    <a:pt x="9879" y="11378"/>
                    <a:pt x="10546" y="11949"/>
                    <a:pt x="11212" y="12521"/>
                  </a:cubicBezTo>
                  <a:cubicBezTo>
                    <a:pt x="11570" y="12830"/>
                    <a:pt x="11903" y="13140"/>
                    <a:pt x="12236" y="13449"/>
                  </a:cubicBezTo>
                  <a:cubicBezTo>
                    <a:pt x="12379" y="13569"/>
                    <a:pt x="12498" y="13664"/>
                    <a:pt x="12641" y="13783"/>
                  </a:cubicBezTo>
                  <a:cubicBezTo>
                    <a:pt x="12784" y="13735"/>
                    <a:pt x="12927" y="13688"/>
                    <a:pt x="13070" y="13640"/>
                  </a:cubicBezTo>
                  <a:cubicBezTo>
                    <a:pt x="12903" y="13449"/>
                    <a:pt x="12665" y="13283"/>
                    <a:pt x="12522" y="13164"/>
                  </a:cubicBezTo>
                  <a:cubicBezTo>
                    <a:pt x="12189" y="12854"/>
                    <a:pt x="11832" y="12545"/>
                    <a:pt x="11498" y="12259"/>
                  </a:cubicBezTo>
                  <a:cubicBezTo>
                    <a:pt x="10784" y="11640"/>
                    <a:pt x="10069" y="11068"/>
                    <a:pt x="9355" y="10496"/>
                  </a:cubicBezTo>
                  <a:cubicBezTo>
                    <a:pt x="7902" y="9401"/>
                    <a:pt x="6426" y="8353"/>
                    <a:pt x="4901" y="7377"/>
                  </a:cubicBezTo>
                  <a:cubicBezTo>
                    <a:pt x="4886" y="7369"/>
                    <a:pt x="4872" y="7366"/>
                    <a:pt x="4858" y="7366"/>
                  </a:cubicBezTo>
                  <a:close/>
                  <a:moveTo>
                    <a:pt x="69" y="9302"/>
                  </a:moveTo>
                  <a:cubicBezTo>
                    <a:pt x="15" y="9302"/>
                    <a:pt x="1" y="9380"/>
                    <a:pt x="43" y="9401"/>
                  </a:cubicBezTo>
                  <a:cubicBezTo>
                    <a:pt x="2020" y="10306"/>
                    <a:pt x="4020" y="11139"/>
                    <a:pt x="5997" y="12044"/>
                  </a:cubicBezTo>
                  <a:cubicBezTo>
                    <a:pt x="6997" y="12497"/>
                    <a:pt x="7950" y="12949"/>
                    <a:pt x="8926" y="13426"/>
                  </a:cubicBezTo>
                  <a:cubicBezTo>
                    <a:pt x="9426" y="13664"/>
                    <a:pt x="9926" y="13902"/>
                    <a:pt x="10426" y="14140"/>
                  </a:cubicBezTo>
                  <a:cubicBezTo>
                    <a:pt x="10546" y="14212"/>
                    <a:pt x="10665" y="14259"/>
                    <a:pt x="10807" y="14331"/>
                  </a:cubicBezTo>
                  <a:cubicBezTo>
                    <a:pt x="10974" y="14283"/>
                    <a:pt x="11141" y="14259"/>
                    <a:pt x="11308" y="14212"/>
                  </a:cubicBezTo>
                  <a:cubicBezTo>
                    <a:pt x="11069" y="14069"/>
                    <a:pt x="10831" y="13973"/>
                    <a:pt x="10593" y="13854"/>
                  </a:cubicBezTo>
                  <a:cubicBezTo>
                    <a:pt x="10093" y="13592"/>
                    <a:pt x="9617" y="13354"/>
                    <a:pt x="9117" y="13116"/>
                  </a:cubicBezTo>
                  <a:cubicBezTo>
                    <a:pt x="8116" y="12640"/>
                    <a:pt x="7116" y="12163"/>
                    <a:pt x="6116" y="11735"/>
                  </a:cubicBezTo>
                  <a:cubicBezTo>
                    <a:pt x="4139" y="10830"/>
                    <a:pt x="2139" y="9973"/>
                    <a:pt x="91" y="9306"/>
                  </a:cubicBezTo>
                  <a:cubicBezTo>
                    <a:pt x="83" y="9303"/>
                    <a:pt x="76" y="9302"/>
                    <a:pt x="69" y="93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2"/>
        <p:cNvGrpSpPr/>
        <p:nvPr/>
      </p:nvGrpSpPr>
      <p:grpSpPr>
        <a:xfrm>
          <a:off x="0" y="0"/>
          <a:ext cx="0" cy="0"/>
          <a:chOff x="0" y="0"/>
          <a:chExt cx="0" cy="0"/>
        </a:xfrm>
      </p:grpSpPr>
      <p:sp>
        <p:nvSpPr>
          <p:cNvPr id="123" name="Google Shape;123;p4"/>
          <p:cNvSpPr/>
          <p:nvPr/>
        </p:nvSpPr>
        <p:spPr>
          <a:xfrm>
            <a:off x="1082212" y="1547403"/>
            <a:ext cx="6984446" cy="2771641"/>
          </a:xfrm>
          <a:custGeom>
            <a:avLst/>
            <a:gdLst/>
            <a:ahLst/>
            <a:cxnLst/>
            <a:rect l="l" t="t" r="r" b="b"/>
            <a:pathLst>
              <a:path w="290323" h="115209" extrusionOk="0">
                <a:moveTo>
                  <a:pt x="214263" y="1"/>
                </a:moveTo>
                <a:cubicBezTo>
                  <a:pt x="213682" y="1"/>
                  <a:pt x="213101" y="22"/>
                  <a:pt x="212521" y="66"/>
                </a:cubicBezTo>
                <a:cubicBezTo>
                  <a:pt x="202709" y="781"/>
                  <a:pt x="193660" y="7806"/>
                  <a:pt x="190516" y="17141"/>
                </a:cubicBezTo>
                <a:cubicBezTo>
                  <a:pt x="189257" y="14405"/>
                  <a:pt x="186275" y="13023"/>
                  <a:pt x="183303" y="13023"/>
                </a:cubicBezTo>
                <a:cubicBezTo>
                  <a:pt x="180428" y="13023"/>
                  <a:pt x="177563" y="14316"/>
                  <a:pt x="176275" y="16927"/>
                </a:cubicBezTo>
                <a:cubicBezTo>
                  <a:pt x="175346" y="13116"/>
                  <a:pt x="172012" y="9997"/>
                  <a:pt x="168154" y="9354"/>
                </a:cubicBezTo>
                <a:cubicBezTo>
                  <a:pt x="167629" y="9263"/>
                  <a:pt x="167099" y="9219"/>
                  <a:pt x="166568" y="9219"/>
                </a:cubicBezTo>
                <a:cubicBezTo>
                  <a:pt x="163200" y="9219"/>
                  <a:pt x="159840" y="10992"/>
                  <a:pt x="158009" y="13831"/>
                </a:cubicBezTo>
                <a:cubicBezTo>
                  <a:pt x="155980" y="10337"/>
                  <a:pt x="151965" y="8129"/>
                  <a:pt x="147951" y="8129"/>
                </a:cubicBezTo>
                <a:cubicBezTo>
                  <a:pt x="147397" y="8129"/>
                  <a:pt x="146842" y="8172"/>
                  <a:pt x="146293" y="8258"/>
                </a:cubicBezTo>
                <a:cubicBezTo>
                  <a:pt x="141744" y="8973"/>
                  <a:pt x="137839" y="12664"/>
                  <a:pt x="136862" y="17165"/>
                </a:cubicBezTo>
                <a:cubicBezTo>
                  <a:pt x="134456" y="14907"/>
                  <a:pt x="131161" y="13715"/>
                  <a:pt x="127872" y="13715"/>
                </a:cubicBezTo>
                <a:cubicBezTo>
                  <a:pt x="125887" y="13715"/>
                  <a:pt x="123904" y="14149"/>
                  <a:pt x="122121" y="15045"/>
                </a:cubicBezTo>
                <a:cubicBezTo>
                  <a:pt x="117406" y="17403"/>
                  <a:pt x="114453" y="22880"/>
                  <a:pt x="115048" y="28119"/>
                </a:cubicBezTo>
                <a:cubicBezTo>
                  <a:pt x="113890" y="27749"/>
                  <a:pt x="112687" y="27573"/>
                  <a:pt x="111484" y="27573"/>
                </a:cubicBezTo>
                <a:cubicBezTo>
                  <a:pt x="106426" y="27573"/>
                  <a:pt x="101345" y="30670"/>
                  <a:pt x="99402" y="35383"/>
                </a:cubicBezTo>
                <a:cubicBezTo>
                  <a:pt x="97579" y="32412"/>
                  <a:pt x="94127" y="30929"/>
                  <a:pt x="90673" y="30929"/>
                </a:cubicBezTo>
                <a:cubicBezTo>
                  <a:pt x="87179" y="30929"/>
                  <a:pt x="83683" y="32448"/>
                  <a:pt x="81875" y="35478"/>
                </a:cubicBezTo>
                <a:cubicBezTo>
                  <a:pt x="81922" y="28048"/>
                  <a:pt x="77374" y="20785"/>
                  <a:pt x="70658" y="17594"/>
                </a:cubicBezTo>
                <a:cubicBezTo>
                  <a:pt x="68053" y="16351"/>
                  <a:pt x="65173" y="15744"/>
                  <a:pt x="62289" y="15744"/>
                </a:cubicBezTo>
                <a:cubicBezTo>
                  <a:pt x="57765" y="15744"/>
                  <a:pt x="53230" y="17238"/>
                  <a:pt x="49725" y="20118"/>
                </a:cubicBezTo>
                <a:cubicBezTo>
                  <a:pt x="47250" y="13533"/>
                  <a:pt x="40447" y="8848"/>
                  <a:pt x="33425" y="8848"/>
                </a:cubicBezTo>
                <a:cubicBezTo>
                  <a:pt x="33286" y="8848"/>
                  <a:pt x="33147" y="8850"/>
                  <a:pt x="33007" y="8854"/>
                </a:cubicBezTo>
                <a:cubicBezTo>
                  <a:pt x="33674" y="6163"/>
                  <a:pt x="32150" y="3091"/>
                  <a:pt x="29602" y="2019"/>
                </a:cubicBezTo>
                <a:cubicBezTo>
                  <a:pt x="28923" y="1736"/>
                  <a:pt x="28198" y="1603"/>
                  <a:pt x="27471" y="1603"/>
                </a:cubicBezTo>
                <a:cubicBezTo>
                  <a:pt x="25445" y="1603"/>
                  <a:pt x="23408" y="2641"/>
                  <a:pt x="22338" y="4377"/>
                </a:cubicBezTo>
                <a:cubicBezTo>
                  <a:pt x="19855" y="2129"/>
                  <a:pt x="16529" y="1022"/>
                  <a:pt x="13195" y="1022"/>
                </a:cubicBezTo>
                <a:cubicBezTo>
                  <a:pt x="9463" y="1022"/>
                  <a:pt x="5722" y="2409"/>
                  <a:pt x="3144" y="5139"/>
                </a:cubicBezTo>
                <a:cubicBezTo>
                  <a:pt x="3144" y="6948"/>
                  <a:pt x="2906" y="7425"/>
                  <a:pt x="2906" y="9258"/>
                </a:cubicBezTo>
                <a:lnTo>
                  <a:pt x="2906" y="113661"/>
                </a:lnTo>
                <a:cubicBezTo>
                  <a:pt x="3096" y="113661"/>
                  <a:pt x="0" y="115209"/>
                  <a:pt x="191" y="115209"/>
                </a:cubicBezTo>
                <a:lnTo>
                  <a:pt x="283774" y="115209"/>
                </a:lnTo>
                <a:lnTo>
                  <a:pt x="287417" y="38860"/>
                </a:lnTo>
                <a:cubicBezTo>
                  <a:pt x="290323" y="32144"/>
                  <a:pt x="288775" y="23761"/>
                  <a:pt x="283655" y="18522"/>
                </a:cubicBezTo>
                <a:cubicBezTo>
                  <a:pt x="280161" y="14947"/>
                  <a:pt x="275146" y="12995"/>
                  <a:pt x="270150" y="12995"/>
                </a:cubicBezTo>
                <a:cubicBezTo>
                  <a:pt x="267858" y="12995"/>
                  <a:pt x="265571" y="13406"/>
                  <a:pt x="263436" y="14260"/>
                </a:cubicBezTo>
                <a:cubicBezTo>
                  <a:pt x="260674" y="9782"/>
                  <a:pt x="255554" y="6853"/>
                  <a:pt x="250291" y="6734"/>
                </a:cubicBezTo>
                <a:cubicBezTo>
                  <a:pt x="250179" y="6732"/>
                  <a:pt x="250068" y="6730"/>
                  <a:pt x="249956" y="6730"/>
                </a:cubicBezTo>
                <a:cubicBezTo>
                  <a:pt x="244829" y="6730"/>
                  <a:pt x="239749" y="9399"/>
                  <a:pt x="236859" y="13664"/>
                </a:cubicBezTo>
                <a:cubicBezTo>
                  <a:pt x="232602" y="5441"/>
                  <a:pt x="223496" y="1"/>
                  <a:pt x="214263" y="1"/>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4"/>
          <p:cNvGrpSpPr/>
          <p:nvPr/>
        </p:nvGrpSpPr>
        <p:grpSpPr>
          <a:xfrm>
            <a:off x="-15025" y="1330225"/>
            <a:ext cx="9174044" cy="3924414"/>
            <a:chOff x="-3264425" y="1050100"/>
            <a:chExt cx="9174044" cy="3924414"/>
          </a:xfrm>
        </p:grpSpPr>
        <p:sp>
          <p:nvSpPr>
            <p:cNvPr id="125" name="Google Shape;125;p4"/>
            <p:cNvSpPr/>
            <p:nvPr/>
          </p:nvSpPr>
          <p:spPr>
            <a:xfrm>
              <a:off x="-3264425" y="1050100"/>
              <a:ext cx="9174044" cy="3924414"/>
            </a:xfrm>
            <a:custGeom>
              <a:avLst/>
              <a:gdLst/>
              <a:ahLst/>
              <a:cxnLst/>
              <a:rect l="l" t="t" r="r" b="b"/>
              <a:pathLst>
                <a:path w="294087" h="130912" extrusionOk="0">
                  <a:moveTo>
                    <a:pt x="14659" y="0"/>
                  </a:moveTo>
                  <a:cubicBezTo>
                    <a:pt x="9105" y="0"/>
                    <a:pt x="3556" y="2566"/>
                    <a:pt x="1" y="6862"/>
                  </a:cubicBezTo>
                  <a:lnTo>
                    <a:pt x="1" y="130911"/>
                  </a:lnTo>
                  <a:lnTo>
                    <a:pt x="294086" y="130911"/>
                  </a:lnTo>
                  <a:lnTo>
                    <a:pt x="293634" y="12935"/>
                  </a:lnTo>
                  <a:cubicBezTo>
                    <a:pt x="289825" y="7857"/>
                    <a:pt x="283518" y="4804"/>
                    <a:pt x="277192" y="4804"/>
                  </a:cubicBezTo>
                  <a:cubicBezTo>
                    <a:pt x="276160" y="4804"/>
                    <a:pt x="275128" y="4885"/>
                    <a:pt x="274106" y="5052"/>
                  </a:cubicBezTo>
                  <a:cubicBezTo>
                    <a:pt x="266818" y="6219"/>
                    <a:pt x="260389" y="11697"/>
                    <a:pt x="258055" y="18698"/>
                  </a:cubicBezTo>
                  <a:cubicBezTo>
                    <a:pt x="255933" y="17322"/>
                    <a:pt x="253402" y="16627"/>
                    <a:pt x="250873" y="16627"/>
                  </a:cubicBezTo>
                  <a:cubicBezTo>
                    <a:pt x="248719" y="16627"/>
                    <a:pt x="246566" y="17131"/>
                    <a:pt x="244671" y="18150"/>
                  </a:cubicBezTo>
                  <a:cubicBezTo>
                    <a:pt x="240551" y="20365"/>
                    <a:pt x="237789" y="24937"/>
                    <a:pt x="237765" y="29629"/>
                  </a:cubicBezTo>
                  <a:cubicBezTo>
                    <a:pt x="235940" y="28020"/>
                    <a:pt x="233517" y="27194"/>
                    <a:pt x="231101" y="27194"/>
                  </a:cubicBezTo>
                  <a:cubicBezTo>
                    <a:pt x="229260" y="27194"/>
                    <a:pt x="227423" y="27674"/>
                    <a:pt x="225858" y="28652"/>
                  </a:cubicBezTo>
                  <a:cubicBezTo>
                    <a:pt x="222238" y="30891"/>
                    <a:pt x="220380" y="35630"/>
                    <a:pt x="221499" y="39750"/>
                  </a:cubicBezTo>
                  <a:cubicBezTo>
                    <a:pt x="218937" y="38577"/>
                    <a:pt x="216136" y="38015"/>
                    <a:pt x="213328" y="38015"/>
                  </a:cubicBezTo>
                  <a:cubicBezTo>
                    <a:pt x="207524" y="38015"/>
                    <a:pt x="201687" y="40417"/>
                    <a:pt x="197852" y="44798"/>
                  </a:cubicBezTo>
                  <a:cubicBezTo>
                    <a:pt x="192136" y="51276"/>
                    <a:pt x="191326" y="61588"/>
                    <a:pt x="195923" y="68899"/>
                  </a:cubicBezTo>
                  <a:cubicBezTo>
                    <a:pt x="193996" y="67935"/>
                    <a:pt x="191842" y="67456"/>
                    <a:pt x="189689" y="67456"/>
                  </a:cubicBezTo>
                  <a:cubicBezTo>
                    <a:pt x="187213" y="67456"/>
                    <a:pt x="184738" y="68090"/>
                    <a:pt x="182610" y="69351"/>
                  </a:cubicBezTo>
                  <a:cubicBezTo>
                    <a:pt x="178610" y="71709"/>
                    <a:pt x="175942" y="76138"/>
                    <a:pt x="175728" y="80782"/>
                  </a:cubicBezTo>
                  <a:cubicBezTo>
                    <a:pt x="174923" y="80506"/>
                    <a:pt x="174079" y="80374"/>
                    <a:pt x="173234" y="80374"/>
                  </a:cubicBezTo>
                  <a:cubicBezTo>
                    <a:pt x="170579" y="80374"/>
                    <a:pt x="167910" y="81674"/>
                    <a:pt x="166393" y="83878"/>
                  </a:cubicBezTo>
                  <a:cubicBezTo>
                    <a:pt x="164760" y="82567"/>
                    <a:pt x="162696" y="81955"/>
                    <a:pt x="160620" y="81955"/>
                  </a:cubicBezTo>
                  <a:cubicBezTo>
                    <a:pt x="156701" y="81955"/>
                    <a:pt x="152739" y="84135"/>
                    <a:pt x="151556" y="87902"/>
                  </a:cubicBezTo>
                  <a:cubicBezTo>
                    <a:pt x="149648" y="86619"/>
                    <a:pt x="147330" y="85938"/>
                    <a:pt x="145020" y="85938"/>
                  </a:cubicBezTo>
                  <a:cubicBezTo>
                    <a:pt x="143986" y="85938"/>
                    <a:pt x="142953" y="86075"/>
                    <a:pt x="141959" y="86355"/>
                  </a:cubicBezTo>
                  <a:cubicBezTo>
                    <a:pt x="138488" y="84105"/>
                    <a:pt x="134355" y="82937"/>
                    <a:pt x="130225" y="82937"/>
                  </a:cubicBezTo>
                  <a:cubicBezTo>
                    <a:pt x="127753" y="82937"/>
                    <a:pt x="125282" y="83355"/>
                    <a:pt x="122955" y="84211"/>
                  </a:cubicBezTo>
                  <a:cubicBezTo>
                    <a:pt x="124813" y="77519"/>
                    <a:pt x="121979" y="69804"/>
                    <a:pt x="116239" y="65898"/>
                  </a:cubicBezTo>
                  <a:cubicBezTo>
                    <a:pt x="113485" y="64031"/>
                    <a:pt x="110170" y="63106"/>
                    <a:pt x="106854" y="63106"/>
                  </a:cubicBezTo>
                  <a:cubicBezTo>
                    <a:pt x="103232" y="63106"/>
                    <a:pt x="99608" y="64210"/>
                    <a:pt x="96712" y="66398"/>
                  </a:cubicBezTo>
                  <a:cubicBezTo>
                    <a:pt x="97061" y="63756"/>
                    <a:pt x="94352" y="61590"/>
                    <a:pt x="91822" y="61590"/>
                  </a:cubicBezTo>
                  <a:cubicBezTo>
                    <a:pt x="90909" y="61590"/>
                    <a:pt x="90019" y="61872"/>
                    <a:pt x="89305" y="62516"/>
                  </a:cubicBezTo>
                  <a:cubicBezTo>
                    <a:pt x="90448" y="56729"/>
                    <a:pt x="88710" y="50442"/>
                    <a:pt x="84757" y="46084"/>
                  </a:cubicBezTo>
                  <a:cubicBezTo>
                    <a:pt x="81203" y="42143"/>
                    <a:pt x="75897" y="39838"/>
                    <a:pt x="70582" y="39838"/>
                  </a:cubicBezTo>
                  <a:cubicBezTo>
                    <a:pt x="70019" y="39838"/>
                    <a:pt x="69457" y="39864"/>
                    <a:pt x="68896" y="39917"/>
                  </a:cubicBezTo>
                  <a:cubicBezTo>
                    <a:pt x="71825" y="35654"/>
                    <a:pt x="71944" y="29605"/>
                    <a:pt x="69134" y="25223"/>
                  </a:cubicBezTo>
                  <a:cubicBezTo>
                    <a:pt x="66709" y="21462"/>
                    <a:pt x="62262" y="19138"/>
                    <a:pt x="57798" y="19138"/>
                  </a:cubicBezTo>
                  <a:cubicBezTo>
                    <a:pt x="57090" y="19138"/>
                    <a:pt x="56381" y="19196"/>
                    <a:pt x="55679" y="19317"/>
                  </a:cubicBezTo>
                  <a:cubicBezTo>
                    <a:pt x="53125" y="12776"/>
                    <a:pt x="46043" y="8649"/>
                    <a:pt x="39092" y="8649"/>
                  </a:cubicBezTo>
                  <a:cubicBezTo>
                    <a:pt x="36452" y="8649"/>
                    <a:pt x="33831" y="9245"/>
                    <a:pt x="31484" y="10530"/>
                  </a:cubicBezTo>
                  <a:cubicBezTo>
                    <a:pt x="28721" y="4909"/>
                    <a:pt x="22982" y="837"/>
                    <a:pt x="16743" y="123"/>
                  </a:cubicBezTo>
                  <a:cubicBezTo>
                    <a:pt x="16050" y="41"/>
                    <a:pt x="15355" y="0"/>
                    <a:pt x="146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3264425" y="1050100"/>
              <a:ext cx="9174044" cy="3924414"/>
            </a:xfrm>
            <a:custGeom>
              <a:avLst/>
              <a:gdLst/>
              <a:ahLst/>
              <a:cxnLst/>
              <a:rect l="l" t="t" r="r" b="b"/>
              <a:pathLst>
                <a:path w="294087" h="130912" extrusionOk="0">
                  <a:moveTo>
                    <a:pt x="14659" y="0"/>
                  </a:moveTo>
                  <a:cubicBezTo>
                    <a:pt x="9105" y="0"/>
                    <a:pt x="3556" y="2566"/>
                    <a:pt x="1" y="6862"/>
                  </a:cubicBezTo>
                  <a:lnTo>
                    <a:pt x="1" y="130911"/>
                  </a:lnTo>
                  <a:lnTo>
                    <a:pt x="294086" y="130911"/>
                  </a:lnTo>
                  <a:lnTo>
                    <a:pt x="293634" y="12935"/>
                  </a:lnTo>
                  <a:cubicBezTo>
                    <a:pt x="289825" y="7857"/>
                    <a:pt x="283518" y="4804"/>
                    <a:pt x="277192" y="4804"/>
                  </a:cubicBezTo>
                  <a:cubicBezTo>
                    <a:pt x="276160" y="4804"/>
                    <a:pt x="275128" y="4885"/>
                    <a:pt x="274106" y="5052"/>
                  </a:cubicBezTo>
                  <a:cubicBezTo>
                    <a:pt x="266818" y="6219"/>
                    <a:pt x="260389" y="11697"/>
                    <a:pt x="258055" y="18698"/>
                  </a:cubicBezTo>
                  <a:cubicBezTo>
                    <a:pt x="255933" y="17322"/>
                    <a:pt x="253402" y="16627"/>
                    <a:pt x="250873" y="16627"/>
                  </a:cubicBezTo>
                  <a:cubicBezTo>
                    <a:pt x="248719" y="16627"/>
                    <a:pt x="246566" y="17131"/>
                    <a:pt x="244671" y="18150"/>
                  </a:cubicBezTo>
                  <a:cubicBezTo>
                    <a:pt x="240551" y="20365"/>
                    <a:pt x="237789" y="24937"/>
                    <a:pt x="237765" y="29629"/>
                  </a:cubicBezTo>
                  <a:cubicBezTo>
                    <a:pt x="235940" y="28020"/>
                    <a:pt x="233517" y="27194"/>
                    <a:pt x="231101" y="27194"/>
                  </a:cubicBezTo>
                  <a:cubicBezTo>
                    <a:pt x="229260" y="27194"/>
                    <a:pt x="227423" y="27674"/>
                    <a:pt x="225858" y="28652"/>
                  </a:cubicBezTo>
                  <a:cubicBezTo>
                    <a:pt x="222238" y="30891"/>
                    <a:pt x="220380" y="35630"/>
                    <a:pt x="221499" y="39750"/>
                  </a:cubicBezTo>
                  <a:cubicBezTo>
                    <a:pt x="218937" y="38577"/>
                    <a:pt x="216136" y="38015"/>
                    <a:pt x="213328" y="38015"/>
                  </a:cubicBezTo>
                  <a:cubicBezTo>
                    <a:pt x="207524" y="38015"/>
                    <a:pt x="201687" y="40417"/>
                    <a:pt x="197852" y="44798"/>
                  </a:cubicBezTo>
                  <a:cubicBezTo>
                    <a:pt x="192136" y="51276"/>
                    <a:pt x="191326" y="61588"/>
                    <a:pt x="195923" y="68899"/>
                  </a:cubicBezTo>
                  <a:cubicBezTo>
                    <a:pt x="193996" y="67935"/>
                    <a:pt x="191842" y="67456"/>
                    <a:pt x="189689" y="67456"/>
                  </a:cubicBezTo>
                  <a:cubicBezTo>
                    <a:pt x="187213" y="67456"/>
                    <a:pt x="184738" y="68090"/>
                    <a:pt x="182610" y="69351"/>
                  </a:cubicBezTo>
                  <a:cubicBezTo>
                    <a:pt x="178610" y="71709"/>
                    <a:pt x="175942" y="76138"/>
                    <a:pt x="175728" y="80782"/>
                  </a:cubicBezTo>
                  <a:cubicBezTo>
                    <a:pt x="174923" y="80506"/>
                    <a:pt x="174079" y="80374"/>
                    <a:pt x="173234" y="80374"/>
                  </a:cubicBezTo>
                  <a:cubicBezTo>
                    <a:pt x="170579" y="80374"/>
                    <a:pt x="167910" y="81674"/>
                    <a:pt x="166393" y="83878"/>
                  </a:cubicBezTo>
                  <a:cubicBezTo>
                    <a:pt x="164760" y="82567"/>
                    <a:pt x="162696" y="81955"/>
                    <a:pt x="160620" y="81955"/>
                  </a:cubicBezTo>
                  <a:cubicBezTo>
                    <a:pt x="156701" y="81955"/>
                    <a:pt x="152739" y="84135"/>
                    <a:pt x="151556" y="87902"/>
                  </a:cubicBezTo>
                  <a:cubicBezTo>
                    <a:pt x="149648" y="86619"/>
                    <a:pt x="147330" y="85938"/>
                    <a:pt x="145020" y="85938"/>
                  </a:cubicBezTo>
                  <a:cubicBezTo>
                    <a:pt x="143986" y="85938"/>
                    <a:pt x="142953" y="86075"/>
                    <a:pt x="141959" y="86355"/>
                  </a:cubicBezTo>
                  <a:cubicBezTo>
                    <a:pt x="138488" y="84105"/>
                    <a:pt x="134355" y="82937"/>
                    <a:pt x="130225" y="82937"/>
                  </a:cubicBezTo>
                  <a:cubicBezTo>
                    <a:pt x="127753" y="82937"/>
                    <a:pt x="125282" y="83355"/>
                    <a:pt x="122955" y="84211"/>
                  </a:cubicBezTo>
                  <a:cubicBezTo>
                    <a:pt x="124813" y="77519"/>
                    <a:pt x="121979" y="69804"/>
                    <a:pt x="116239" y="65898"/>
                  </a:cubicBezTo>
                  <a:cubicBezTo>
                    <a:pt x="113485" y="64031"/>
                    <a:pt x="110170" y="63106"/>
                    <a:pt x="106854" y="63106"/>
                  </a:cubicBezTo>
                  <a:cubicBezTo>
                    <a:pt x="103232" y="63106"/>
                    <a:pt x="99608" y="64210"/>
                    <a:pt x="96712" y="66398"/>
                  </a:cubicBezTo>
                  <a:cubicBezTo>
                    <a:pt x="97061" y="63756"/>
                    <a:pt x="94352" y="61590"/>
                    <a:pt x="91822" y="61590"/>
                  </a:cubicBezTo>
                  <a:cubicBezTo>
                    <a:pt x="90909" y="61590"/>
                    <a:pt x="90019" y="61872"/>
                    <a:pt x="89305" y="62516"/>
                  </a:cubicBezTo>
                  <a:cubicBezTo>
                    <a:pt x="90448" y="56729"/>
                    <a:pt x="88710" y="50442"/>
                    <a:pt x="84757" y="46084"/>
                  </a:cubicBezTo>
                  <a:cubicBezTo>
                    <a:pt x="81203" y="42143"/>
                    <a:pt x="75897" y="39838"/>
                    <a:pt x="70582" y="39838"/>
                  </a:cubicBezTo>
                  <a:cubicBezTo>
                    <a:pt x="70019" y="39838"/>
                    <a:pt x="69457" y="39864"/>
                    <a:pt x="68896" y="39917"/>
                  </a:cubicBezTo>
                  <a:cubicBezTo>
                    <a:pt x="71825" y="35654"/>
                    <a:pt x="71944" y="29605"/>
                    <a:pt x="69134" y="25223"/>
                  </a:cubicBezTo>
                  <a:cubicBezTo>
                    <a:pt x="66709" y="21462"/>
                    <a:pt x="62262" y="19138"/>
                    <a:pt x="57798" y="19138"/>
                  </a:cubicBezTo>
                  <a:cubicBezTo>
                    <a:pt x="57090" y="19138"/>
                    <a:pt x="56381" y="19196"/>
                    <a:pt x="55679" y="19317"/>
                  </a:cubicBezTo>
                  <a:cubicBezTo>
                    <a:pt x="53125" y="12776"/>
                    <a:pt x="46043" y="8649"/>
                    <a:pt x="39092" y="8649"/>
                  </a:cubicBezTo>
                  <a:cubicBezTo>
                    <a:pt x="36452" y="8649"/>
                    <a:pt x="33831" y="9245"/>
                    <a:pt x="31484" y="10530"/>
                  </a:cubicBezTo>
                  <a:cubicBezTo>
                    <a:pt x="28721" y="4909"/>
                    <a:pt x="22982" y="837"/>
                    <a:pt x="16743" y="123"/>
                  </a:cubicBezTo>
                  <a:cubicBezTo>
                    <a:pt x="16050" y="41"/>
                    <a:pt x="15355" y="0"/>
                    <a:pt x="14659" y="0"/>
                  </a:cubicBezTo>
                  <a:close/>
                </a:path>
              </a:pathLst>
            </a:custGeom>
            <a:solidFill>
              <a:srgbClr val="FFFFFF">
                <a:alpha val="3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8" name="Google Shape;128;p4"/>
          <p:cNvSpPr txBox="1">
            <a:spLocks noGrp="1"/>
          </p:cNvSpPr>
          <p:nvPr>
            <p:ph type="body" idx="1"/>
          </p:nvPr>
        </p:nvSpPr>
        <p:spPr>
          <a:xfrm>
            <a:off x="2407850" y="1152475"/>
            <a:ext cx="43284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grpSp>
        <p:nvGrpSpPr>
          <p:cNvPr id="129" name="Google Shape;129;p4"/>
          <p:cNvGrpSpPr/>
          <p:nvPr/>
        </p:nvGrpSpPr>
        <p:grpSpPr>
          <a:xfrm>
            <a:off x="7622698" y="1077187"/>
            <a:ext cx="1205488" cy="369917"/>
            <a:chOff x="7338325" y="315361"/>
            <a:chExt cx="1399290" cy="429338"/>
          </a:xfrm>
        </p:grpSpPr>
        <p:sp>
          <p:nvSpPr>
            <p:cNvPr id="130" name="Google Shape;130;p4"/>
            <p:cNvSpPr/>
            <p:nvPr/>
          </p:nvSpPr>
          <p:spPr>
            <a:xfrm>
              <a:off x="7338325" y="315361"/>
              <a:ext cx="1399290" cy="429338"/>
            </a:xfrm>
            <a:custGeom>
              <a:avLst/>
              <a:gdLst/>
              <a:ahLst/>
              <a:cxnLst/>
              <a:rect l="l" t="t" r="r" b="b"/>
              <a:pathLst>
                <a:path w="46678" h="14322" extrusionOk="0">
                  <a:moveTo>
                    <a:pt x="15913" y="0"/>
                  </a:moveTo>
                  <a:cubicBezTo>
                    <a:pt x="15587" y="0"/>
                    <a:pt x="15260" y="19"/>
                    <a:pt x="14933" y="56"/>
                  </a:cubicBezTo>
                  <a:cubicBezTo>
                    <a:pt x="9336" y="699"/>
                    <a:pt x="5073" y="6843"/>
                    <a:pt x="6407" y="12297"/>
                  </a:cubicBezTo>
                  <a:cubicBezTo>
                    <a:pt x="6109" y="12058"/>
                    <a:pt x="5738" y="11948"/>
                    <a:pt x="5363" y="11948"/>
                  </a:cubicBezTo>
                  <a:cubicBezTo>
                    <a:pt x="4690" y="11948"/>
                    <a:pt x="4007" y="12304"/>
                    <a:pt x="3716" y="12916"/>
                  </a:cubicBezTo>
                  <a:cubicBezTo>
                    <a:pt x="3175" y="12566"/>
                    <a:pt x="2618" y="12397"/>
                    <a:pt x="2103" y="12397"/>
                  </a:cubicBezTo>
                  <a:cubicBezTo>
                    <a:pt x="1078" y="12397"/>
                    <a:pt x="223" y="13069"/>
                    <a:pt x="1" y="14321"/>
                  </a:cubicBezTo>
                  <a:lnTo>
                    <a:pt x="46511" y="14321"/>
                  </a:lnTo>
                  <a:cubicBezTo>
                    <a:pt x="46677" y="10916"/>
                    <a:pt x="44867" y="7248"/>
                    <a:pt x="41581" y="6296"/>
                  </a:cubicBezTo>
                  <a:cubicBezTo>
                    <a:pt x="40933" y="6108"/>
                    <a:pt x="40263" y="6018"/>
                    <a:pt x="39592" y="6018"/>
                  </a:cubicBezTo>
                  <a:cubicBezTo>
                    <a:pt x="36865" y="6018"/>
                    <a:pt x="34127" y="7502"/>
                    <a:pt x="32770" y="9892"/>
                  </a:cubicBezTo>
                  <a:cubicBezTo>
                    <a:pt x="32620" y="9651"/>
                    <a:pt x="32361" y="9546"/>
                    <a:pt x="32088" y="9546"/>
                  </a:cubicBezTo>
                  <a:cubicBezTo>
                    <a:pt x="31579" y="9546"/>
                    <a:pt x="31024" y="9912"/>
                    <a:pt x="31055" y="10439"/>
                  </a:cubicBezTo>
                  <a:cubicBezTo>
                    <a:pt x="30585" y="9421"/>
                    <a:pt x="29463" y="8882"/>
                    <a:pt x="28357" y="8882"/>
                  </a:cubicBezTo>
                  <a:cubicBezTo>
                    <a:pt x="27446" y="8882"/>
                    <a:pt x="26546" y="9247"/>
                    <a:pt x="26030" y="10011"/>
                  </a:cubicBezTo>
                  <a:cubicBezTo>
                    <a:pt x="26075" y="4721"/>
                    <a:pt x="21140" y="0"/>
                    <a:pt x="159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7811940" y="576165"/>
              <a:ext cx="411081" cy="119310"/>
            </a:xfrm>
            <a:custGeom>
              <a:avLst/>
              <a:gdLst/>
              <a:ahLst/>
              <a:cxnLst/>
              <a:rect l="l" t="t" r="r" b="b"/>
              <a:pathLst>
                <a:path w="13713" h="3980" extrusionOk="0">
                  <a:moveTo>
                    <a:pt x="4763" y="1"/>
                  </a:moveTo>
                  <a:cubicBezTo>
                    <a:pt x="3358" y="1"/>
                    <a:pt x="2564" y="1298"/>
                    <a:pt x="2658" y="2573"/>
                  </a:cubicBezTo>
                  <a:cubicBezTo>
                    <a:pt x="2343" y="2332"/>
                    <a:pt x="1970" y="2216"/>
                    <a:pt x="1602" y="2216"/>
                  </a:cubicBezTo>
                  <a:cubicBezTo>
                    <a:pt x="915" y="2216"/>
                    <a:pt x="248" y="2622"/>
                    <a:pt x="15" y="3383"/>
                  </a:cubicBezTo>
                  <a:cubicBezTo>
                    <a:pt x="0" y="3412"/>
                    <a:pt x="22" y="3432"/>
                    <a:pt x="46" y="3432"/>
                  </a:cubicBezTo>
                  <a:cubicBezTo>
                    <a:pt x="61" y="3432"/>
                    <a:pt x="77" y="3425"/>
                    <a:pt x="86" y="3406"/>
                  </a:cubicBezTo>
                  <a:cubicBezTo>
                    <a:pt x="363" y="2784"/>
                    <a:pt x="952" y="2443"/>
                    <a:pt x="1547" y="2443"/>
                  </a:cubicBezTo>
                  <a:cubicBezTo>
                    <a:pt x="1977" y="2443"/>
                    <a:pt x="2410" y="2622"/>
                    <a:pt x="2730" y="3002"/>
                  </a:cubicBezTo>
                  <a:cubicBezTo>
                    <a:pt x="2757" y="3029"/>
                    <a:pt x="2788" y="3040"/>
                    <a:pt x="2818" y="3040"/>
                  </a:cubicBezTo>
                  <a:cubicBezTo>
                    <a:pt x="2893" y="3040"/>
                    <a:pt x="2961" y="2968"/>
                    <a:pt x="2944" y="2882"/>
                  </a:cubicBezTo>
                  <a:cubicBezTo>
                    <a:pt x="2717" y="1634"/>
                    <a:pt x="3421" y="277"/>
                    <a:pt x="4746" y="277"/>
                  </a:cubicBezTo>
                  <a:cubicBezTo>
                    <a:pt x="4810" y="277"/>
                    <a:pt x="4877" y="280"/>
                    <a:pt x="4944" y="287"/>
                  </a:cubicBezTo>
                  <a:cubicBezTo>
                    <a:pt x="6469" y="430"/>
                    <a:pt x="7231" y="1954"/>
                    <a:pt x="7445" y="3287"/>
                  </a:cubicBezTo>
                  <a:cubicBezTo>
                    <a:pt x="7456" y="3356"/>
                    <a:pt x="7500" y="3386"/>
                    <a:pt x="7548" y="3386"/>
                  </a:cubicBezTo>
                  <a:cubicBezTo>
                    <a:pt x="7601" y="3386"/>
                    <a:pt x="7658" y="3350"/>
                    <a:pt x="7683" y="3287"/>
                  </a:cubicBezTo>
                  <a:cubicBezTo>
                    <a:pt x="7984" y="2291"/>
                    <a:pt x="8918" y="1452"/>
                    <a:pt x="9999" y="1452"/>
                  </a:cubicBezTo>
                  <a:cubicBezTo>
                    <a:pt x="10029" y="1452"/>
                    <a:pt x="10059" y="1452"/>
                    <a:pt x="10088" y="1454"/>
                  </a:cubicBezTo>
                  <a:cubicBezTo>
                    <a:pt x="11184" y="1477"/>
                    <a:pt x="12136" y="2478"/>
                    <a:pt x="12041" y="3573"/>
                  </a:cubicBezTo>
                  <a:cubicBezTo>
                    <a:pt x="12041" y="3657"/>
                    <a:pt x="12098" y="3691"/>
                    <a:pt x="12155" y="3691"/>
                  </a:cubicBezTo>
                  <a:cubicBezTo>
                    <a:pt x="12196" y="3691"/>
                    <a:pt x="12236" y="3674"/>
                    <a:pt x="12255" y="3645"/>
                  </a:cubicBezTo>
                  <a:cubicBezTo>
                    <a:pt x="12375" y="3479"/>
                    <a:pt x="12562" y="3406"/>
                    <a:pt x="12755" y="3406"/>
                  </a:cubicBezTo>
                  <a:cubicBezTo>
                    <a:pt x="13061" y="3406"/>
                    <a:pt x="13382" y="3590"/>
                    <a:pt x="13470" y="3883"/>
                  </a:cubicBezTo>
                  <a:cubicBezTo>
                    <a:pt x="13480" y="3951"/>
                    <a:pt x="13525" y="3979"/>
                    <a:pt x="13572" y="3979"/>
                  </a:cubicBezTo>
                  <a:cubicBezTo>
                    <a:pt x="13641" y="3979"/>
                    <a:pt x="13712" y="3920"/>
                    <a:pt x="13684" y="3835"/>
                  </a:cubicBezTo>
                  <a:cubicBezTo>
                    <a:pt x="13585" y="3405"/>
                    <a:pt x="13188" y="3171"/>
                    <a:pt x="12787" y="3171"/>
                  </a:cubicBezTo>
                  <a:cubicBezTo>
                    <a:pt x="12610" y="3171"/>
                    <a:pt x="12432" y="3216"/>
                    <a:pt x="12279" y="3311"/>
                  </a:cubicBezTo>
                  <a:cubicBezTo>
                    <a:pt x="12232" y="2216"/>
                    <a:pt x="11255" y="1287"/>
                    <a:pt x="10160" y="1215"/>
                  </a:cubicBezTo>
                  <a:cubicBezTo>
                    <a:pt x="10111" y="1212"/>
                    <a:pt x="10062" y="1211"/>
                    <a:pt x="10013" y="1211"/>
                  </a:cubicBezTo>
                  <a:cubicBezTo>
                    <a:pt x="8976" y="1211"/>
                    <a:pt x="8043" y="1925"/>
                    <a:pt x="7588" y="2835"/>
                  </a:cubicBezTo>
                  <a:cubicBezTo>
                    <a:pt x="7278" y="1430"/>
                    <a:pt x="6373" y="72"/>
                    <a:pt x="4801" y="1"/>
                  </a:cubicBezTo>
                  <a:cubicBezTo>
                    <a:pt x="4789" y="1"/>
                    <a:pt x="4776" y="1"/>
                    <a:pt x="4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4"/>
          <p:cNvGrpSpPr/>
          <p:nvPr/>
        </p:nvGrpSpPr>
        <p:grpSpPr>
          <a:xfrm>
            <a:off x="7325551" y="3329824"/>
            <a:ext cx="1737150" cy="385296"/>
            <a:chOff x="1008906" y="269195"/>
            <a:chExt cx="2024650" cy="449063"/>
          </a:xfrm>
        </p:grpSpPr>
        <p:sp>
          <p:nvSpPr>
            <p:cNvPr id="133" name="Google Shape;133;p4"/>
            <p:cNvSpPr/>
            <p:nvPr/>
          </p:nvSpPr>
          <p:spPr>
            <a:xfrm>
              <a:off x="1008906" y="269195"/>
              <a:ext cx="2024650" cy="449063"/>
            </a:xfrm>
            <a:custGeom>
              <a:avLst/>
              <a:gdLst/>
              <a:ahLst/>
              <a:cxnLst/>
              <a:rect l="l" t="t" r="r" b="b"/>
              <a:pathLst>
                <a:path w="67539" h="14980" extrusionOk="0">
                  <a:moveTo>
                    <a:pt x="25711" y="0"/>
                  </a:moveTo>
                  <a:cubicBezTo>
                    <a:pt x="19067" y="0"/>
                    <a:pt x="12855" y="5497"/>
                    <a:pt x="12051" y="12075"/>
                  </a:cubicBezTo>
                  <a:cubicBezTo>
                    <a:pt x="11625" y="11724"/>
                    <a:pt x="11094" y="11565"/>
                    <a:pt x="10554" y="11565"/>
                  </a:cubicBezTo>
                  <a:cubicBezTo>
                    <a:pt x="9371" y="11565"/>
                    <a:pt x="8145" y="12327"/>
                    <a:pt x="7883" y="13504"/>
                  </a:cubicBezTo>
                  <a:cubicBezTo>
                    <a:pt x="6885" y="12611"/>
                    <a:pt x="5609" y="12175"/>
                    <a:pt x="4360" y="12175"/>
                  </a:cubicBezTo>
                  <a:cubicBezTo>
                    <a:pt x="2512" y="12175"/>
                    <a:pt x="726" y="13132"/>
                    <a:pt x="1" y="14980"/>
                  </a:cubicBezTo>
                  <a:lnTo>
                    <a:pt x="67539" y="14980"/>
                  </a:lnTo>
                  <a:cubicBezTo>
                    <a:pt x="65633" y="12345"/>
                    <a:pt x="61950" y="10873"/>
                    <a:pt x="58421" y="10873"/>
                  </a:cubicBezTo>
                  <a:cubicBezTo>
                    <a:pt x="56304" y="10873"/>
                    <a:pt x="54244" y="11402"/>
                    <a:pt x="52655" y="12527"/>
                  </a:cubicBezTo>
                  <a:cubicBezTo>
                    <a:pt x="52299" y="11308"/>
                    <a:pt x="51036" y="10671"/>
                    <a:pt x="49786" y="10671"/>
                  </a:cubicBezTo>
                  <a:cubicBezTo>
                    <a:pt x="48692" y="10671"/>
                    <a:pt x="47609" y="11159"/>
                    <a:pt x="47153" y="12170"/>
                  </a:cubicBezTo>
                  <a:cubicBezTo>
                    <a:pt x="46471" y="10734"/>
                    <a:pt x="44904" y="9740"/>
                    <a:pt x="43305" y="9740"/>
                  </a:cubicBezTo>
                  <a:cubicBezTo>
                    <a:pt x="43286" y="9740"/>
                    <a:pt x="43267" y="9741"/>
                    <a:pt x="43248" y="9741"/>
                  </a:cubicBezTo>
                  <a:cubicBezTo>
                    <a:pt x="41605" y="9788"/>
                    <a:pt x="40057" y="10836"/>
                    <a:pt x="39438" y="12337"/>
                  </a:cubicBezTo>
                  <a:cubicBezTo>
                    <a:pt x="38723" y="5692"/>
                    <a:pt x="32555" y="72"/>
                    <a:pt x="25839" y="1"/>
                  </a:cubicBezTo>
                  <a:cubicBezTo>
                    <a:pt x="25797" y="0"/>
                    <a:pt x="25754" y="0"/>
                    <a:pt x="257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1727527" y="551254"/>
              <a:ext cx="617986" cy="152016"/>
            </a:xfrm>
            <a:custGeom>
              <a:avLst/>
              <a:gdLst/>
              <a:ahLst/>
              <a:cxnLst/>
              <a:rect l="l" t="t" r="r" b="b"/>
              <a:pathLst>
                <a:path w="20615" h="5071" extrusionOk="0">
                  <a:moveTo>
                    <a:pt x="3910" y="1"/>
                  </a:moveTo>
                  <a:cubicBezTo>
                    <a:pt x="2246" y="1"/>
                    <a:pt x="672" y="1053"/>
                    <a:pt x="34" y="2594"/>
                  </a:cubicBezTo>
                  <a:cubicBezTo>
                    <a:pt x="0" y="2645"/>
                    <a:pt x="50" y="2695"/>
                    <a:pt x="99" y="2695"/>
                  </a:cubicBezTo>
                  <a:cubicBezTo>
                    <a:pt x="119" y="2695"/>
                    <a:pt x="139" y="2687"/>
                    <a:pt x="153" y="2666"/>
                  </a:cubicBezTo>
                  <a:cubicBezTo>
                    <a:pt x="800" y="1214"/>
                    <a:pt x="2286" y="223"/>
                    <a:pt x="3882" y="223"/>
                  </a:cubicBezTo>
                  <a:cubicBezTo>
                    <a:pt x="3988" y="223"/>
                    <a:pt x="4094" y="228"/>
                    <a:pt x="4201" y="237"/>
                  </a:cubicBezTo>
                  <a:cubicBezTo>
                    <a:pt x="5844" y="403"/>
                    <a:pt x="7416" y="1761"/>
                    <a:pt x="7678" y="3428"/>
                  </a:cubicBezTo>
                  <a:cubicBezTo>
                    <a:pt x="7691" y="3518"/>
                    <a:pt x="7767" y="3559"/>
                    <a:pt x="7845" y="3559"/>
                  </a:cubicBezTo>
                  <a:cubicBezTo>
                    <a:pt x="7911" y="3559"/>
                    <a:pt x="7979" y="3530"/>
                    <a:pt x="8012" y="3475"/>
                  </a:cubicBezTo>
                  <a:cubicBezTo>
                    <a:pt x="8227" y="3112"/>
                    <a:pt x="8581" y="2943"/>
                    <a:pt x="8926" y="2943"/>
                  </a:cubicBezTo>
                  <a:cubicBezTo>
                    <a:pt x="9420" y="2943"/>
                    <a:pt x="9899" y="3288"/>
                    <a:pt x="9941" y="3904"/>
                  </a:cubicBezTo>
                  <a:cubicBezTo>
                    <a:pt x="9957" y="4019"/>
                    <a:pt x="10063" y="4111"/>
                    <a:pt x="10167" y="4111"/>
                  </a:cubicBezTo>
                  <a:cubicBezTo>
                    <a:pt x="10214" y="4111"/>
                    <a:pt x="10261" y="4092"/>
                    <a:pt x="10298" y="4047"/>
                  </a:cubicBezTo>
                  <a:cubicBezTo>
                    <a:pt x="11083" y="3170"/>
                    <a:pt x="12152" y="2734"/>
                    <a:pt x="13218" y="2734"/>
                  </a:cubicBezTo>
                  <a:cubicBezTo>
                    <a:pt x="14381" y="2734"/>
                    <a:pt x="15540" y="3253"/>
                    <a:pt x="16323" y="4285"/>
                  </a:cubicBezTo>
                  <a:cubicBezTo>
                    <a:pt x="16363" y="4339"/>
                    <a:pt x="16418" y="4369"/>
                    <a:pt x="16480" y="4369"/>
                  </a:cubicBezTo>
                  <a:cubicBezTo>
                    <a:pt x="16528" y="4369"/>
                    <a:pt x="16580" y="4351"/>
                    <a:pt x="16632" y="4309"/>
                  </a:cubicBezTo>
                  <a:cubicBezTo>
                    <a:pt x="16831" y="4150"/>
                    <a:pt x="17064" y="4079"/>
                    <a:pt x="17297" y="4079"/>
                  </a:cubicBezTo>
                  <a:cubicBezTo>
                    <a:pt x="17762" y="4079"/>
                    <a:pt x="18228" y="4364"/>
                    <a:pt x="18419" y="4809"/>
                  </a:cubicBezTo>
                  <a:cubicBezTo>
                    <a:pt x="18442" y="4857"/>
                    <a:pt x="18502" y="4880"/>
                    <a:pt x="18561" y="4880"/>
                  </a:cubicBezTo>
                  <a:cubicBezTo>
                    <a:pt x="18621" y="4880"/>
                    <a:pt x="18680" y="4857"/>
                    <a:pt x="18704" y="4809"/>
                  </a:cubicBezTo>
                  <a:cubicBezTo>
                    <a:pt x="18855" y="4442"/>
                    <a:pt x="19163" y="4271"/>
                    <a:pt x="19474" y="4271"/>
                  </a:cubicBezTo>
                  <a:cubicBezTo>
                    <a:pt x="19850" y="4271"/>
                    <a:pt x="20230" y="4520"/>
                    <a:pt x="20347" y="4976"/>
                  </a:cubicBezTo>
                  <a:cubicBezTo>
                    <a:pt x="20357" y="5042"/>
                    <a:pt x="20404" y="5071"/>
                    <a:pt x="20454" y="5071"/>
                  </a:cubicBezTo>
                  <a:cubicBezTo>
                    <a:pt x="20531" y="5071"/>
                    <a:pt x="20614" y="5005"/>
                    <a:pt x="20586" y="4904"/>
                  </a:cubicBezTo>
                  <a:cubicBezTo>
                    <a:pt x="20458" y="4307"/>
                    <a:pt x="19991" y="3999"/>
                    <a:pt x="19503" y="3999"/>
                  </a:cubicBezTo>
                  <a:cubicBezTo>
                    <a:pt x="19174" y="3999"/>
                    <a:pt x="18835" y="4140"/>
                    <a:pt x="18585" y="4428"/>
                  </a:cubicBezTo>
                  <a:cubicBezTo>
                    <a:pt x="18317" y="3955"/>
                    <a:pt x="17809" y="3701"/>
                    <a:pt x="17296" y="3701"/>
                  </a:cubicBezTo>
                  <a:cubicBezTo>
                    <a:pt x="17034" y="3701"/>
                    <a:pt x="16771" y="3767"/>
                    <a:pt x="16537" y="3904"/>
                  </a:cubicBezTo>
                  <a:cubicBezTo>
                    <a:pt x="15687" y="2861"/>
                    <a:pt x="14447" y="2326"/>
                    <a:pt x="13205" y="2326"/>
                  </a:cubicBezTo>
                  <a:cubicBezTo>
                    <a:pt x="12150" y="2326"/>
                    <a:pt x="11094" y="2712"/>
                    <a:pt x="10274" y="3499"/>
                  </a:cubicBezTo>
                  <a:cubicBezTo>
                    <a:pt x="10055" y="2902"/>
                    <a:pt x="9498" y="2554"/>
                    <a:pt x="8929" y="2554"/>
                  </a:cubicBezTo>
                  <a:cubicBezTo>
                    <a:pt x="8568" y="2554"/>
                    <a:pt x="8203" y="2694"/>
                    <a:pt x="7916" y="2999"/>
                  </a:cubicBezTo>
                  <a:cubicBezTo>
                    <a:pt x="7345" y="1427"/>
                    <a:pt x="6035" y="189"/>
                    <a:pt x="4320" y="22"/>
                  </a:cubicBezTo>
                  <a:cubicBezTo>
                    <a:pt x="4183" y="8"/>
                    <a:pt x="4047" y="1"/>
                    <a:pt x="39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4"/>
          <p:cNvGrpSpPr/>
          <p:nvPr/>
        </p:nvGrpSpPr>
        <p:grpSpPr>
          <a:xfrm>
            <a:off x="158765" y="1121910"/>
            <a:ext cx="1185820" cy="321299"/>
            <a:chOff x="7018540" y="2277173"/>
            <a:chExt cx="1185820" cy="321299"/>
          </a:xfrm>
        </p:grpSpPr>
        <p:sp>
          <p:nvSpPr>
            <p:cNvPr id="136" name="Google Shape;136;p4"/>
            <p:cNvSpPr/>
            <p:nvPr/>
          </p:nvSpPr>
          <p:spPr>
            <a:xfrm>
              <a:off x="7018540" y="2277173"/>
              <a:ext cx="1185820" cy="321299"/>
            </a:xfrm>
            <a:custGeom>
              <a:avLst/>
              <a:gdLst/>
              <a:ahLst/>
              <a:cxnLst/>
              <a:rect l="l" t="t" r="r" b="b"/>
              <a:pathLst>
                <a:path w="39557" h="10718" extrusionOk="0">
                  <a:moveTo>
                    <a:pt x="18793" y="0"/>
                  </a:moveTo>
                  <a:cubicBezTo>
                    <a:pt x="18410" y="0"/>
                    <a:pt x="18028" y="24"/>
                    <a:pt x="17647" y="72"/>
                  </a:cubicBezTo>
                  <a:cubicBezTo>
                    <a:pt x="13503" y="572"/>
                    <a:pt x="9908" y="3930"/>
                    <a:pt x="9098" y="8026"/>
                  </a:cubicBezTo>
                  <a:cubicBezTo>
                    <a:pt x="8823" y="7813"/>
                    <a:pt x="8497" y="7718"/>
                    <a:pt x="8165" y="7718"/>
                  </a:cubicBezTo>
                  <a:cubicBezTo>
                    <a:pt x="7201" y="7718"/>
                    <a:pt x="6187" y="8517"/>
                    <a:pt x="6240" y="9526"/>
                  </a:cubicBezTo>
                  <a:cubicBezTo>
                    <a:pt x="5601" y="8794"/>
                    <a:pt x="4581" y="8450"/>
                    <a:pt x="3546" y="8450"/>
                  </a:cubicBezTo>
                  <a:cubicBezTo>
                    <a:pt x="1957" y="8450"/>
                    <a:pt x="332" y="9260"/>
                    <a:pt x="1" y="10717"/>
                  </a:cubicBezTo>
                  <a:lnTo>
                    <a:pt x="39557" y="10717"/>
                  </a:lnTo>
                  <a:cubicBezTo>
                    <a:pt x="39437" y="9479"/>
                    <a:pt x="38675" y="8312"/>
                    <a:pt x="37532" y="7788"/>
                  </a:cubicBezTo>
                  <a:cubicBezTo>
                    <a:pt x="37085" y="7575"/>
                    <a:pt x="36596" y="7474"/>
                    <a:pt x="36106" y="7474"/>
                  </a:cubicBezTo>
                  <a:cubicBezTo>
                    <a:pt x="35058" y="7474"/>
                    <a:pt x="34006" y="7937"/>
                    <a:pt x="33341" y="8764"/>
                  </a:cubicBezTo>
                  <a:cubicBezTo>
                    <a:pt x="33627" y="7407"/>
                    <a:pt x="32936" y="5907"/>
                    <a:pt x="31722" y="5240"/>
                  </a:cubicBezTo>
                  <a:cubicBezTo>
                    <a:pt x="31238" y="4965"/>
                    <a:pt x="30690" y="4833"/>
                    <a:pt x="30141" y="4833"/>
                  </a:cubicBezTo>
                  <a:cubicBezTo>
                    <a:pt x="29312" y="4833"/>
                    <a:pt x="28480" y="5133"/>
                    <a:pt x="27864" y="5692"/>
                  </a:cubicBezTo>
                  <a:cubicBezTo>
                    <a:pt x="26264" y="2277"/>
                    <a:pt x="22546" y="0"/>
                    <a:pt x="187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7275268" y="2469119"/>
              <a:ext cx="296747" cy="95239"/>
            </a:xfrm>
            <a:custGeom>
              <a:avLst/>
              <a:gdLst/>
              <a:ahLst/>
              <a:cxnLst/>
              <a:rect l="l" t="t" r="r" b="b"/>
              <a:pathLst>
                <a:path w="9899" h="3177" extrusionOk="0">
                  <a:moveTo>
                    <a:pt x="5151" y="1"/>
                  </a:moveTo>
                  <a:cubicBezTo>
                    <a:pt x="3778" y="1"/>
                    <a:pt x="2680" y="1163"/>
                    <a:pt x="2772" y="2528"/>
                  </a:cubicBezTo>
                  <a:cubicBezTo>
                    <a:pt x="2728" y="2518"/>
                    <a:pt x="2682" y="2513"/>
                    <a:pt x="2636" y="2513"/>
                  </a:cubicBezTo>
                  <a:cubicBezTo>
                    <a:pt x="2462" y="2513"/>
                    <a:pt x="2285" y="2582"/>
                    <a:pt x="2153" y="2695"/>
                  </a:cubicBezTo>
                  <a:cubicBezTo>
                    <a:pt x="1890" y="2431"/>
                    <a:pt x="1555" y="2304"/>
                    <a:pt x="1223" y="2304"/>
                  </a:cubicBezTo>
                  <a:cubicBezTo>
                    <a:pt x="745" y="2304"/>
                    <a:pt x="273" y="2569"/>
                    <a:pt x="34" y="3076"/>
                  </a:cubicBezTo>
                  <a:cubicBezTo>
                    <a:pt x="0" y="3126"/>
                    <a:pt x="50" y="3177"/>
                    <a:pt x="99" y="3177"/>
                  </a:cubicBezTo>
                  <a:cubicBezTo>
                    <a:pt x="119" y="3177"/>
                    <a:pt x="139" y="3168"/>
                    <a:pt x="153" y="3147"/>
                  </a:cubicBezTo>
                  <a:cubicBezTo>
                    <a:pt x="376" y="2740"/>
                    <a:pt x="773" y="2528"/>
                    <a:pt x="1172" y="2528"/>
                  </a:cubicBezTo>
                  <a:cubicBezTo>
                    <a:pt x="1497" y="2528"/>
                    <a:pt x="1823" y="2668"/>
                    <a:pt x="2058" y="2957"/>
                  </a:cubicBezTo>
                  <a:cubicBezTo>
                    <a:pt x="2082" y="2980"/>
                    <a:pt x="2117" y="2992"/>
                    <a:pt x="2150" y="2992"/>
                  </a:cubicBezTo>
                  <a:cubicBezTo>
                    <a:pt x="2183" y="2992"/>
                    <a:pt x="2213" y="2980"/>
                    <a:pt x="2225" y="2957"/>
                  </a:cubicBezTo>
                  <a:cubicBezTo>
                    <a:pt x="2360" y="2822"/>
                    <a:pt x="2507" y="2758"/>
                    <a:pt x="2674" y="2758"/>
                  </a:cubicBezTo>
                  <a:cubicBezTo>
                    <a:pt x="2743" y="2758"/>
                    <a:pt x="2815" y="2769"/>
                    <a:pt x="2891" y="2790"/>
                  </a:cubicBezTo>
                  <a:cubicBezTo>
                    <a:pt x="2909" y="2799"/>
                    <a:pt x="2926" y="2803"/>
                    <a:pt x="2941" y="2803"/>
                  </a:cubicBezTo>
                  <a:cubicBezTo>
                    <a:pt x="3010" y="2803"/>
                    <a:pt x="3054" y="2725"/>
                    <a:pt x="3034" y="2647"/>
                  </a:cubicBezTo>
                  <a:cubicBezTo>
                    <a:pt x="2853" y="1334"/>
                    <a:pt x="3921" y="257"/>
                    <a:pt x="5173" y="257"/>
                  </a:cubicBezTo>
                  <a:cubicBezTo>
                    <a:pt x="5238" y="257"/>
                    <a:pt x="5303" y="260"/>
                    <a:pt x="5368" y="266"/>
                  </a:cubicBezTo>
                  <a:cubicBezTo>
                    <a:pt x="6797" y="361"/>
                    <a:pt x="7726" y="1647"/>
                    <a:pt x="7797" y="3004"/>
                  </a:cubicBezTo>
                  <a:cubicBezTo>
                    <a:pt x="7797" y="3068"/>
                    <a:pt x="7861" y="3121"/>
                    <a:pt x="7924" y="3121"/>
                  </a:cubicBezTo>
                  <a:cubicBezTo>
                    <a:pt x="7956" y="3121"/>
                    <a:pt x="7988" y="3108"/>
                    <a:pt x="8012" y="3076"/>
                  </a:cubicBezTo>
                  <a:cubicBezTo>
                    <a:pt x="8258" y="2789"/>
                    <a:pt x="8606" y="2643"/>
                    <a:pt x="8961" y="2643"/>
                  </a:cubicBezTo>
                  <a:cubicBezTo>
                    <a:pt x="9225" y="2643"/>
                    <a:pt x="9493" y="2723"/>
                    <a:pt x="9726" y="2885"/>
                  </a:cubicBezTo>
                  <a:cubicBezTo>
                    <a:pt x="9745" y="2904"/>
                    <a:pt x="9763" y="2911"/>
                    <a:pt x="9780" y="2911"/>
                  </a:cubicBezTo>
                  <a:cubicBezTo>
                    <a:pt x="9851" y="2911"/>
                    <a:pt x="9898" y="2776"/>
                    <a:pt x="9821" y="2719"/>
                  </a:cubicBezTo>
                  <a:cubicBezTo>
                    <a:pt x="9556" y="2522"/>
                    <a:pt x="9245" y="2427"/>
                    <a:pt x="8936" y="2427"/>
                  </a:cubicBezTo>
                  <a:cubicBezTo>
                    <a:pt x="8608" y="2427"/>
                    <a:pt x="8281" y="2534"/>
                    <a:pt x="8012" y="2742"/>
                  </a:cubicBezTo>
                  <a:cubicBezTo>
                    <a:pt x="7869" y="1290"/>
                    <a:pt x="6797" y="51"/>
                    <a:pt x="5273" y="4"/>
                  </a:cubicBezTo>
                  <a:cubicBezTo>
                    <a:pt x="5232" y="2"/>
                    <a:pt x="5191" y="1"/>
                    <a:pt x="5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7691745" y="2449753"/>
              <a:ext cx="308918" cy="114664"/>
            </a:xfrm>
            <a:custGeom>
              <a:avLst/>
              <a:gdLst/>
              <a:ahLst/>
              <a:cxnLst/>
              <a:rect l="l" t="t" r="r" b="b"/>
              <a:pathLst>
                <a:path w="10305" h="3825" extrusionOk="0">
                  <a:moveTo>
                    <a:pt x="5576" y="0"/>
                  </a:moveTo>
                  <a:cubicBezTo>
                    <a:pt x="4381" y="0"/>
                    <a:pt x="3284" y="891"/>
                    <a:pt x="3025" y="2055"/>
                  </a:cubicBezTo>
                  <a:cubicBezTo>
                    <a:pt x="2673" y="1666"/>
                    <a:pt x="2163" y="1421"/>
                    <a:pt x="1651" y="1421"/>
                  </a:cubicBezTo>
                  <a:cubicBezTo>
                    <a:pt x="1505" y="1421"/>
                    <a:pt x="1358" y="1441"/>
                    <a:pt x="1215" y="1483"/>
                  </a:cubicBezTo>
                  <a:cubicBezTo>
                    <a:pt x="477" y="1698"/>
                    <a:pt x="1" y="2412"/>
                    <a:pt x="1" y="3150"/>
                  </a:cubicBezTo>
                  <a:cubicBezTo>
                    <a:pt x="1" y="3174"/>
                    <a:pt x="19" y="3186"/>
                    <a:pt x="36" y="3186"/>
                  </a:cubicBezTo>
                  <a:cubicBezTo>
                    <a:pt x="54" y="3186"/>
                    <a:pt x="72" y="3174"/>
                    <a:pt x="72" y="3150"/>
                  </a:cubicBezTo>
                  <a:cubicBezTo>
                    <a:pt x="120" y="2460"/>
                    <a:pt x="572" y="1817"/>
                    <a:pt x="1239" y="1626"/>
                  </a:cubicBezTo>
                  <a:cubicBezTo>
                    <a:pt x="1367" y="1594"/>
                    <a:pt x="1497" y="1579"/>
                    <a:pt x="1626" y="1579"/>
                  </a:cubicBezTo>
                  <a:cubicBezTo>
                    <a:pt x="2168" y="1579"/>
                    <a:pt x="2693" y="1850"/>
                    <a:pt x="3001" y="2293"/>
                  </a:cubicBezTo>
                  <a:cubicBezTo>
                    <a:pt x="3012" y="2326"/>
                    <a:pt x="3044" y="2344"/>
                    <a:pt x="3077" y="2344"/>
                  </a:cubicBezTo>
                  <a:cubicBezTo>
                    <a:pt x="3115" y="2344"/>
                    <a:pt x="3155" y="2320"/>
                    <a:pt x="3168" y="2269"/>
                  </a:cubicBezTo>
                  <a:cubicBezTo>
                    <a:pt x="3348" y="1146"/>
                    <a:pt x="4438" y="235"/>
                    <a:pt x="5601" y="235"/>
                  </a:cubicBezTo>
                  <a:cubicBezTo>
                    <a:pt x="5671" y="235"/>
                    <a:pt x="5741" y="238"/>
                    <a:pt x="5811" y="245"/>
                  </a:cubicBezTo>
                  <a:cubicBezTo>
                    <a:pt x="7097" y="388"/>
                    <a:pt x="8050" y="1721"/>
                    <a:pt x="7883" y="2960"/>
                  </a:cubicBezTo>
                  <a:cubicBezTo>
                    <a:pt x="7866" y="3044"/>
                    <a:pt x="7921" y="3128"/>
                    <a:pt x="7988" y="3128"/>
                  </a:cubicBezTo>
                  <a:cubicBezTo>
                    <a:pt x="8016" y="3128"/>
                    <a:pt x="8046" y="3114"/>
                    <a:pt x="8074" y="3079"/>
                  </a:cubicBezTo>
                  <a:cubicBezTo>
                    <a:pt x="8220" y="2933"/>
                    <a:pt x="8396" y="2867"/>
                    <a:pt x="8565" y="2867"/>
                  </a:cubicBezTo>
                  <a:cubicBezTo>
                    <a:pt x="8893" y="2867"/>
                    <a:pt x="9193" y="3115"/>
                    <a:pt x="9193" y="3507"/>
                  </a:cubicBezTo>
                  <a:cubicBezTo>
                    <a:pt x="9209" y="3588"/>
                    <a:pt x="9269" y="3636"/>
                    <a:pt x="9336" y="3636"/>
                  </a:cubicBezTo>
                  <a:cubicBezTo>
                    <a:pt x="9368" y="3636"/>
                    <a:pt x="9401" y="3626"/>
                    <a:pt x="9431" y="3603"/>
                  </a:cubicBezTo>
                  <a:cubicBezTo>
                    <a:pt x="9508" y="3526"/>
                    <a:pt x="9597" y="3492"/>
                    <a:pt x="9685" y="3492"/>
                  </a:cubicBezTo>
                  <a:cubicBezTo>
                    <a:pt x="9843" y="3492"/>
                    <a:pt x="9998" y="3601"/>
                    <a:pt x="10074" y="3769"/>
                  </a:cubicBezTo>
                  <a:cubicBezTo>
                    <a:pt x="10097" y="3808"/>
                    <a:pt x="10131" y="3824"/>
                    <a:pt x="10164" y="3824"/>
                  </a:cubicBezTo>
                  <a:cubicBezTo>
                    <a:pt x="10234" y="3824"/>
                    <a:pt x="10305" y="3755"/>
                    <a:pt x="10289" y="3674"/>
                  </a:cubicBezTo>
                  <a:cubicBezTo>
                    <a:pt x="10218" y="3390"/>
                    <a:pt x="9962" y="3239"/>
                    <a:pt x="9698" y="3239"/>
                  </a:cubicBezTo>
                  <a:cubicBezTo>
                    <a:pt x="9608" y="3239"/>
                    <a:pt x="9516" y="3257"/>
                    <a:pt x="9431" y="3293"/>
                  </a:cubicBezTo>
                  <a:cubicBezTo>
                    <a:pt x="9327" y="2875"/>
                    <a:pt x="8954" y="2609"/>
                    <a:pt x="8566" y="2609"/>
                  </a:cubicBezTo>
                  <a:cubicBezTo>
                    <a:pt x="8424" y="2609"/>
                    <a:pt x="8279" y="2645"/>
                    <a:pt x="8145" y="2722"/>
                  </a:cubicBezTo>
                  <a:cubicBezTo>
                    <a:pt x="8145" y="1459"/>
                    <a:pt x="7240" y="221"/>
                    <a:pt x="5954" y="31"/>
                  </a:cubicBezTo>
                  <a:cubicBezTo>
                    <a:pt x="5828" y="10"/>
                    <a:pt x="5701" y="0"/>
                    <a:pt x="5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4"/>
          <p:cNvSpPr/>
          <p:nvPr/>
        </p:nvSpPr>
        <p:spPr>
          <a:xfrm>
            <a:off x="7213025" y="4706544"/>
            <a:ext cx="3076231" cy="547749"/>
          </a:xfrm>
          <a:custGeom>
            <a:avLst/>
            <a:gdLst/>
            <a:ahLst/>
            <a:cxnLst/>
            <a:rect l="l" t="t" r="r" b="b"/>
            <a:pathLst>
              <a:path w="102618" h="18272" extrusionOk="0">
                <a:moveTo>
                  <a:pt x="47755" y="0"/>
                </a:moveTo>
                <a:cubicBezTo>
                  <a:pt x="39258" y="0"/>
                  <a:pt x="30492" y="978"/>
                  <a:pt x="23458" y="3626"/>
                </a:cubicBezTo>
                <a:cubicBezTo>
                  <a:pt x="14289" y="7055"/>
                  <a:pt x="6597" y="12318"/>
                  <a:pt x="1" y="18272"/>
                </a:cubicBezTo>
                <a:lnTo>
                  <a:pt x="102617" y="18272"/>
                </a:lnTo>
                <a:cubicBezTo>
                  <a:pt x="99212" y="14747"/>
                  <a:pt x="94973" y="11746"/>
                  <a:pt x="90186" y="9246"/>
                </a:cubicBezTo>
                <a:cubicBezTo>
                  <a:pt x="81399" y="4674"/>
                  <a:pt x="70801" y="1816"/>
                  <a:pt x="60513" y="697"/>
                </a:cubicBezTo>
                <a:cubicBezTo>
                  <a:pt x="56521" y="265"/>
                  <a:pt x="52174" y="0"/>
                  <a:pt x="477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1040707" y="4706544"/>
            <a:ext cx="3076231" cy="547749"/>
          </a:xfrm>
          <a:custGeom>
            <a:avLst/>
            <a:gdLst/>
            <a:ahLst/>
            <a:cxnLst/>
            <a:rect l="l" t="t" r="r" b="b"/>
            <a:pathLst>
              <a:path w="102618" h="18272" extrusionOk="0">
                <a:moveTo>
                  <a:pt x="47754" y="0"/>
                </a:moveTo>
                <a:cubicBezTo>
                  <a:pt x="39257" y="0"/>
                  <a:pt x="30492" y="978"/>
                  <a:pt x="23458" y="3626"/>
                </a:cubicBezTo>
                <a:cubicBezTo>
                  <a:pt x="14289" y="7055"/>
                  <a:pt x="6597" y="12318"/>
                  <a:pt x="0" y="18272"/>
                </a:cubicBezTo>
                <a:lnTo>
                  <a:pt x="102617" y="18272"/>
                </a:lnTo>
                <a:cubicBezTo>
                  <a:pt x="99212" y="14747"/>
                  <a:pt x="94973" y="11746"/>
                  <a:pt x="90186" y="9246"/>
                </a:cubicBezTo>
                <a:cubicBezTo>
                  <a:pt x="81398" y="4674"/>
                  <a:pt x="70801" y="1816"/>
                  <a:pt x="60513" y="697"/>
                </a:cubicBezTo>
                <a:cubicBezTo>
                  <a:pt x="56520" y="265"/>
                  <a:pt x="52174" y="0"/>
                  <a:pt x="47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4"/>
          <p:cNvGrpSpPr/>
          <p:nvPr/>
        </p:nvGrpSpPr>
        <p:grpSpPr>
          <a:xfrm flipH="1">
            <a:off x="8134371" y="4694352"/>
            <a:ext cx="764121" cy="480041"/>
            <a:chOff x="531312" y="4496299"/>
            <a:chExt cx="976637" cy="613549"/>
          </a:xfrm>
        </p:grpSpPr>
        <p:sp>
          <p:nvSpPr>
            <p:cNvPr id="142" name="Google Shape;142;p4"/>
            <p:cNvSpPr/>
            <p:nvPr/>
          </p:nvSpPr>
          <p:spPr>
            <a:xfrm>
              <a:off x="531312" y="4496299"/>
              <a:ext cx="976637" cy="613549"/>
            </a:xfrm>
            <a:custGeom>
              <a:avLst/>
              <a:gdLst/>
              <a:ahLst/>
              <a:cxnLst/>
              <a:rect l="l" t="t" r="r" b="b"/>
              <a:pathLst>
                <a:path w="32579" h="20467" extrusionOk="0">
                  <a:moveTo>
                    <a:pt x="10318" y="1"/>
                  </a:moveTo>
                  <a:cubicBezTo>
                    <a:pt x="9455" y="1"/>
                    <a:pt x="8586" y="185"/>
                    <a:pt x="7812" y="507"/>
                  </a:cubicBezTo>
                  <a:cubicBezTo>
                    <a:pt x="6407" y="1126"/>
                    <a:pt x="4978" y="2198"/>
                    <a:pt x="4764" y="3793"/>
                  </a:cubicBezTo>
                  <a:cubicBezTo>
                    <a:pt x="4549" y="5412"/>
                    <a:pt x="5335" y="7151"/>
                    <a:pt x="6264" y="8437"/>
                  </a:cubicBezTo>
                  <a:cubicBezTo>
                    <a:pt x="6764" y="9151"/>
                    <a:pt x="7359" y="9770"/>
                    <a:pt x="8002" y="10294"/>
                  </a:cubicBezTo>
                  <a:cubicBezTo>
                    <a:pt x="7383" y="10437"/>
                    <a:pt x="6764" y="10771"/>
                    <a:pt x="6311" y="11247"/>
                  </a:cubicBezTo>
                  <a:cubicBezTo>
                    <a:pt x="5859" y="11699"/>
                    <a:pt x="5573" y="12295"/>
                    <a:pt x="5454" y="12914"/>
                  </a:cubicBezTo>
                  <a:cubicBezTo>
                    <a:pt x="5216" y="12795"/>
                    <a:pt x="4954" y="12700"/>
                    <a:pt x="4692" y="12628"/>
                  </a:cubicBezTo>
                  <a:cubicBezTo>
                    <a:pt x="4337" y="12548"/>
                    <a:pt x="3961" y="12489"/>
                    <a:pt x="3585" y="12489"/>
                  </a:cubicBezTo>
                  <a:cubicBezTo>
                    <a:pt x="3405" y="12489"/>
                    <a:pt x="3226" y="12502"/>
                    <a:pt x="3049" y="12533"/>
                  </a:cubicBezTo>
                  <a:cubicBezTo>
                    <a:pt x="2525" y="12628"/>
                    <a:pt x="2144" y="12819"/>
                    <a:pt x="1691" y="13081"/>
                  </a:cubicBezTo>
                  <a:cubicBezTo>
                    <a:pt x="739" y="13676"/>
                    <a:pt x="215" y="14533"/>
                    <a:pt x="120" y="15629"/>
                  </a:cubicBezTo>
                  <a:cubicBezTo>
                    <a:pt x="1" y="16772"/>
                    <a:pt x="501" y="17820"/>
                    <a:pt x="1310" y="18582"/>
                  </a:cubicBezTo>
                  <a:cubicBezTo>
                    <a:pt x="2001" y="19272"/>
                    <a:pt x="2858" y="19725"/>
                    <a:pt x="3763" y="20034"/>
                  </a:cubicBezTo>
                  <a:cubicBezTo>
                    <a:pt x="4362" y="20361"/>
                    <a:pt x="5044" y="20467"/>
                    <a:pt x="5757" y="20467"/>
                  </a:cubicBezTo>
                  <a:cubicBezTo>
                    <a:pt x="5979" y="20467"/>
                    <a:pt x="6204" y="20456"/>
                    <a:pt x="6431" y="20439"/>
                  </a:cubicBezTo>
                  <a:cubicBezTo>
                    <a:pt x="8312" y="20296"/>
                    <a:pt x="10193" y="20011"/>
                    <a:pt x="12051" y="19701"/>
                  </a:cubicBezTo>
                  <a:cubicBezTo>
                    <a:pt x="16004" y="19082"/>
                    <a:pt x="19957" y="18510"/>
                    <a:pt x="23910" y="17820"/>
                  </a:cubicBezTo>
                  <a:cubicBezTo>
                    <a:pt x="25577" y="17534"/>
                    <a:pt x="27387" y="17391"/>
                    <a:pt x="28983" y="16772"/>
                  </a:cubicBezTo>
                  <a:cubicBezTo>
                    <a:pt x="30436" y="16200"/>
                    <a:pt x="31436" y="15105"/>
                    <a:pt x="31817" y="13581"/>
                  </a:cubicBezTo>
                  <a:cubicBezTo>
                    <a:pt x="32579" y="10509"/>
                    <a:pt x="31436" y="6841"/>
                    <a:pt x="28792" y="5031"/>
                  </a:cubicBezTo>
                  <a:cubicBezTo>
                    <a:pt x="27769" y="4338"/>
                    <a:pt x="26544" y="3922"/>
                    <a:pt x="25319" y="3922"/>
                  </a:cubicBezTo>
                  <a:cubicBezTo>
                    <a:pt x="24862" y="3922"/>
                    <a:pt x="24405" y="3980"/>
                    <a:pt x="23958" y="4103"/>
                  </a:cubicBezTo>
                  <a:cubicBezTo>
                    <a:pt x="23172" y="4317"/>
                    <a:pt x="22505" y="4674"/>
                    <a:pt x="21934" y="5174"/>
                  </a:cubicBezTo>
                  <a:cubicBezTo>
                    <a:pt x="21910" y="4817"/>
                    <a:pt x="21862" y="4460"/>
                    <a:pt x="21767" y="4126"/>
                  </a:cubicBezTo>
                  <a:cubicBezTo>
                    <a:pt x="21434" y="2888"/>
                    <a:pt x="20576" y="2055"/>
                    <a:pt x="19433" y="1531"/>
                  </a:cubicBezTo>
                  <a:cubicBezTo>
                    <a:pt x="18861" y="1257"/>
                    <a:pt x="18269" y="1113"/>
                    <a:pt x="17674" y="1113"/>
                  </a:cubicBezTo>
                  <a:cubicBezTo>
                    <a:pt x="17131" y="1113"/>
                    <a:pt x="16586" y="1233"/>
                    <a:pt x="16052" y="1483"/>
                  </a:cubicBezTo>
                  <a:cubicBezTo>
                    <a:pt x="15456" y="1745"/>
                    <a:pt x="14956" y="2126"/>
                    <a:pt x="14527" y="2579"/>
                  </a:cubicBezTo>
                  <a:cubicBezTo>
                    <a:pt x="14194" y="1745"/>
                    <a:pt x="13551" y="1007"/>
                    <a:pt x="12789" y="602"/>
                  </a:cubicBezTo>
                  <a:cubicBezTo>
                    <a:pt x="12039" y="185"/>
                    <a:pt x="11182" y="1"/>
                    <a:pt x="10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810672" y="4646936"/>
              <a:ext cx="283617" cy="373430"/>
            </a:xfrm>
            <a:custGeom>
              <a:avLst/>
              <a:gdLst/>
              <a:ahLst/>
              <a:cxnLst/>
              <a:rect l="l" t="t" r="r" b="b"/>
              <a:pathLst>
                <a:path w="9461" h="12457" extrusionOk="0">
                  <a:moveTo>
                    <a:pt x="1034" y="0"/>
                  </a:moveTo>
                  <a:cubicBezTo>
                    <a:pt x="959" y="0"/>
                    <a:pt x="897" y="76"/>
                    <a:pt x="946" y="173"/>
                  </a:cubicBezTo>
                  <a:cubicBezTo>
                    <a:pt x="1898" y="2412"/>
                    <a:pt x="3280" y="4531"/>
                    <a:pt x="4661" y="6555"/>
                  </a:cubicBezTo>
                  <a:cubicBezTo>
                    <a:pt x="4970" y="7032"/>
                    <a:pt x="5304" y="7484"/>
                    <a:pt x="5637" y="7960"/>
                  </a:cubicBezTo>
                  <a:cubicBezTo>
                    <a:pt x="5167" y="7991"/>
                    <a:pt x="4695" y="8006"/>
                    <a:pt x="4222" y="8006"/>
                  </a:cubicBezTo>
                  <a:cubicBezTo>
                    <a:pt x="2853" y="8006"/>
                    <a:pt x="1482" y="7881"/>
                    <a:pt x="136" y="7651"/>
                  </a:cubicBezTo>
                  <a:cubicBezTo>
                    <a:pt x="129" y="7649"/>
                    <a:pt x="122" y="7648"/>
                    <a:pt x="115" y="7648"/>
                  </a:cubicBezTo>
                  <a:cubicBezTo>
                    <a:pt x="34" y="7648"/>
                    <a:pt x="0" y="7772"/>
                    <a:pt x="88" y="7794"/>
                  </a:cubicBezTo>
                  <a:cubicBezTo>
                    <a:pt x="1598" y="8278"/>
                    <a:pt x="3137" y="8515"/>
                    <a:pt x="4694" y="8515"/>
                  </a:cubicBezTo>
                  <a:cubicBezTo>
                    <a:pt x="5126" y="8515"/>
                    <a:pt x="5560" y="8497"/>
                    <a:pt x="5994" y="8461"/>
                  </a:cubicBezTo>
                  <a:cubicBezTo>
                    <a:pt x="6971" y="9794"/>
                    <a:pt x="7971" y="11104"/>
                    <a:pt x="8995" y="12390"/>
                  </a:cubicBezTo>
                  <a:cubicBezTo>
                    <a:pt x="9030" y="12437"/>
                    <a:pt x="9078" y="12456"/>
                    <a:pt x="9128" y="12456"/>
                  </a:cubicBezTo>
                  <a:cubicBezTo>
                    <a:pt x="9283" y="12456"/>
                    <a:pt x="9460" y="12272"/>
                    <a:pt x="9352" y="12128"/>
                  </a:cubicBezTo>
                  <a:cubicBezTo>
                    <a:pt x="7876" y="10175"/>
                    <a:pt x="6518" y="8175"/>
                    <a:pt x="5161" y="6151"/>
                  </a:cubicBezTo>
                  <a:cubicBezTo>
                    <a:pt x="3827" y="4126"/>
                    <a:pt x="2589" y="2007"/>
                    <a:pt x="1136" y="54"/>
                  </a:cubicBezTo>
                  <a:cubicBezTo>
                    <a:pt x="1106" y="16"/>
                    <a:pt x="1069" y="0"/>
                    <a:pt x="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1089583" y="4662284"/>
              <a:ext cx="64991" cy="338116"/>
            </a:xfrm>
            <a:custGeom>
              <a:avLst/>
              <a:gdLst/>
              <a:ahLst/>
              <a:cxnLst/>
              <a:rect l="l" t="t" r="r" b="b"/>
              <a:pathLst>
                <a:path w="2168" h="11279" extrusionOk="0">
                  <a:moveTo>
                    <a:pt x="115" y="1"/>
                  </a:moveTo>
                  <a:cubicBezTo>
                    <a:pt x="62" y="1"/>
                    <a:pt x="1" y="32"/>
                    <a:pt x="1" y="90"/>
                  </a:cubicBezTo>
                  <a:cubicBezTo>
                    <a:pt x="191" y="1971"/>
                    <a:pt x="715" y="3805"/>
                    <a:pt x="1001" y="5662"/>
                  </a:cubicBezTo>
                  <a:cubicBezTo>
                    <a:pt x="1144" y="6639"/>
                    <a:pt x="1287" y="7639"/>
                    <a:pt x="1406" y="8615"/>
                  </a:cubicBezTo>
                  <a:cubicBezTo>
                    <a:pt x="1453" y="9092"/>
                    <a:pt x="1525" y="9568"/>
                    <a:pt x="1596" y="10020"/>
                  </a:cubicBezTo>
                  <a:cubicBezTo>
                    <a:pt x="1644" y="10449"/>
                    <a:pt x="1668" y="10830"/>
                    <a:pt x="1834" y="11235"/>
                  </a:cubicBezTo>
                  <a:cubicBezTo>
                    <a:pt x="1854" y="11265"/>
                    <a:pt x="1887" y="11278"/>
                    <a:pt x="1919" y="11278"/>
                  </a:cubicBezTo>
                  <a:cubicBezTo>
                    <a:pt x="1965" y="11278"/>
                    <a:pt x="2011" y="11253"/>
                    <a:pt x="2025" y="11211"/>
                  </a:cubicBezTo>
                  <a:cubicBezTo>
                    <a:pt x="2168" y="10759"/>
                    <a:pt x="2120" y="10306"/>
                    <a:pt x="2096" y="9854"/>
                  </a:cubicBezTo>
                  <a:cubicBezTo>
                    <a:pt x="2072" y="9330"/>
                    <a:pt x="2049" y="8830"/>
                    <a:pt x="1977" y="8330"/>
                  </a:cubicBezTo>
                  <a:cubicBezTo>
                    <a:pt x="1882" y="7425"/>
                    <a:pt x="1763" y="6496"/>
                    <a:pt x="1620" y="5591"/>
                  </a:cubicBezTo>
                  <a:cubicBezTo>
                    <a:pt x="1287" y="3733"/>
                    <a:pt x="977" y="1781"/>
                    <a:pt x="191" y="42"/>
                  </a:cubicBezTo>
                  <a:cubicBezTo>
                    <a:pt x="182" y="14"/>
                    <a:pt x="150" y="1"/>
                    <a:pt x="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1233085" y="4741695"/>
              <a:ext cx="86605" cy="254299"/>
            </a:xfrm>
            <a:custGeom>
              <a:avLst/>
              <a:gdLst/>
              <a:ahLst/>
              <a:cxnLst/>
              <a:rect l="l" t="t" r="r" b="b"/>
              <a:pathLst>
                <a:path w="2889" h="8483" extrusionOk="0">
                  <a:moveTo>
                    <a:pt x="2747" y="0"/>
                  </a:moveTo>
                  <a:cubicBezTo>
                    <a:pt x="2709" y="0"/>
                    <a:pt x="2669" y="19"/>
                    <a:pt x="2644" y="60"/>
                  </a:cubicBezTo>
                  <a:cubicBezTo>
                    <a:pt x="1953" y="1418"/>
                    <a:pt x="1453" y="2870"/>
                    <a:pt x="977" y="4323"/>
                  </a:cubicBezTo>
                  <a:cubicBezTo>
                    <a:pt x="762" y="5061"/>
                    <a:pt x="548" y="5800"/>
                    <a:pt x="358" y="6538"/>
                  </a:cubicBezTo>
                  <a:cubicBezTo>
                    <a:pt x="286" y="6919"/>
                    <a:pt x="191" y="7300"/>
                    <a:pt x="119" y="7681"/>
                  </a:cubicBezTo>
                  <a:cubicBezTo>
                    <a:pt x="48" y="7943"/>
                    <a:pt x="0" y="8205"/>
                    <a:pt x="191" y="8443"/>
                  </a:cubicBezTo>
                  <a:cubicBezTo>
                    <a:pt x="205" y="8471"/>
                    <a:pt x="235" y="8482"/>
                    <a:pt x="267" y="8482"/>
                  </a:cubicBezTo>
                  <a:cubicBezTo>
                    <a:pt x="290" y="8482"/>
                    <a:pt x="314" y="8477"/>
                    <a:pt x="334" y="8467"/>
                  </a:cubicBezTo>
                  <a:cubicBezTo>
                    <a:pt x="619" y="8300"/>
                    <a:pt x="643" y="7967"/>
                    <a:pt x="691" y="7681"/>
                  </a:cubicBezTo>
                  <a:cubicBezTo>
                    <a:pt x="762" y="7324"/>
                    <a:pt x="858" y="6967"/>
                    <a:pt x="929" y="6633"/>
                  </a:cubicBezTo>
                  <a:cubicBezTo>
                    <a:pt x="1120" y="5895"/>
                    <a:pt x="1286" y="5180"/>
                    <a:pt x="1501" y="4466"/>
                  </a:cubicBezTo>
                  <a:cubicBezTo>
                    <a:pt x="1905" y="3013"/>
                    <a:pt x="2406" y="1584"/>
                    <a:pt x="2858" y="156"/>
                  </a:cubicBezTo>
                  <a:cubicBezTo>
                    <a:pt x="2889" y="63"/>
                    <a:pt x="2820" y="0"/>
                    <a:pt x="2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694779" y="4949379"/>
              <a:ext cx="225641" cy="111876"/>
            </a:xfrm>
            <a:custGeom>
              <a:avLst/>
              <a:gdLst/>
              <a:ahLst/>
              <a:cxnLst/>
              <a:rect l="l" t="t" r="r" b="b"/>
              <a:pathLst>
                <a:path w="7527" h="3732" extrusionOk="0">
                  <a:moveTo>
                    <a:pt x="220" y="0"/>
                  </a:moveTo>
                  <a:cubicBezTo>
                    <a:pt x="87" y="0"/>
                    <a:pt x="0" y="171"/>
                    <a:pt x="144" y="253"/>
                  </a:cubicBezTo>
                  <a:cubicBezTo>
                    <a:pt x="1359" y="920"/>
                    <a:pt x="2597" y="1539"/>
                    <a:pt x="3835" y="2158"/>
                  </a:cubicBezTo>
                  <a:cubicBezTo>
                    <a:pt x="4454" y="2444"/>
                    <a:pt x="5074" y="2753"/>
                    <a:pt x="5693" y="3039"/>
                  </a:cubicBezTo>
                  <a:cubicBezTo>
                    <a:pt x="5979" y="3182"/>
                    <a:pt x="6288" y="3349"/>
                    <a:pt x="6574" y="3492"/>
                  </a:cubicBezTo>
                  <a:cubicBezTo>
                    <a:pt x="6786" y="3588"/>
                    <a:pt x="6999" y="3732"/>
                    <a:pt x="7224" y="3732"/>
                  </a:cubicBezTo>
                  <a:cubicBezTo>
                    <a:pt x="7276" y="3732"/>
                    <a:pt x="7330" y="3724"/>
                    <a:pt x="7384" y="3706"/>
                  </a:cubicBezTo>
                  <a:cubicBezTo>
                    <a:pt x="7455" y="3682"/>
                    <a:pt x="7527" y="3587"/>
                    <a:pt x="7503" y="3515"/>
                  </a:cubicBezTo>
                  <a:cubicBezTo>
                    <a:pt x="7384" y="3230"/>
                    <a:pt x="7122" y="3134"/>
                    <a:pt x="6860" y="3015"/>
                  </a:cubicBezTo>
                  <a:cubicBezTo>
                    <a:pt x="6550" y="2872"/>
                    <a:pt x="6264" y="2730"/>
                    <a:pt x="5955" y="2587"/>
                  </a:cubicBezTo>
                  <a:lnTo>
                    <a:pt x="4097" y="1729"/>
                  </a:lnTo>
                  <a:cubicBezTo>
                    <a:pt x="2835" y="1134"/>
                    <a:pt x="1549" y="562"/>
                    <a:pt x="287" y="15"/>
                  </a:cubicBezTo>
                  <a:cubicBezTo>
                    <a:pt x="264" y="5"/>
                    <a:pt x="241" y="0"/>
                    <a:pt x="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4"/>
          <p:cNvSpPr/>
          <p:nvPr/>
        </p:nvSpPr>
        <p:spPr>
          <a:xfrm>
            <a:off x="-579292" y="4564650"/>
            <a:ext cx="10302591" cy="1007381"/>
          </a:xfrm>
          <a:custGeom>
            <a:avLst/>
            <a:gdLst/>
            <a:ahLst/>
            <a:cxnLst/>
            <a:rect l="l" t="t" r="r" b="b"/>
            <a:pathLst>
              <a:path w="102618" h="18272" extrusionOk="0">
                <a:moveTo>
                  <a:pt x="47755" y="0"/>
                </a:moveTo>
                <a:cubicBezTo>
                  <a:pt x="39258" y="0"/>
                  <a:pt x="30492" y="978"/>
                  <a:pt x="23458" y="3626"/>
                </a:cubicBezTo>
                <a:cubicBezTo>
                  <a:pt x="14289" y="7055"/>
                  <a:pt x="6597" y="12318"/>
                  <a:pt x="1" y="18272"/>
                </a:cubicBezTo>
                <a:lnTo>
                  <a:pt x="102617" y="18272"/>
                </a:lnTo>
                <a:cubicBezTo>
                  <a:pt x="99212" y="14747"/>
                  <a:pt x="94973" y="11746"/>
                  <a:pt x="90186" y="9246"/>
                </a:cubicBezTo>
                <a:cubicBezTo>
                  <a:pt x="81399" y="4674"/>
                  <a:pt x="70801" y="1816"/>
                  <a:pt x="60513" y="697"/>
                </a:cubicBezTo>
                <a:cubicBezTo>
                  <a:pt x="56521" y="265"/>
                  <a:pt x="52174" y="0"/>
                  <a:pt x="477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4"/>
          <p:cNvGrpSpPr/>
          <p:nvPr/>
        </p:nvGrpSpPr>
        <p:grpSpPr>
          <a:xfrm>
            <a:off x="115696" y="4025166"/>
            <a:ext cx="504042" cy="748958"/>
            <a:chOff x="115696" y="4025166"/>
            <a:chExt cx="504042" cy="748958"/>
          </a:xfrm>
        </p:grpSpPr>
        <p:sp>
          <p:nvSpPr>
            <p:cNvPr id="149" name="Google Shape;149;p4"/>
            <p:cNvSpPr/>
            <p:nvPr/>
          </p:nvSpPr>
          <p:spPr>
            <a:xfrm>
              <a:off x="115696" y="4025166"/>
              <a:ext cx="504042" cy="613310"/>
            </a:xfrm>
            <a:custGeom>
              <a:avLst/>
              <a:gdLst/>
              <a:ahLst/>
              <a:cxnLst/>
              <a:rect l="l" t="t" r="r" b="b"/>
              <a:pathLst>
                <a:path w="16814" h="20459" extrusionOk="0">
                  <a:moveTo>
                    <a:pt x="7396" y="1"/>
                  </a:moveTo>
                  <a:cubicBezTo>
                    <a:pt x="7250" y="1"/>
                    <a:pt x="7103" y="10"/>
                    <a:pt x="6955" y="28"/>
                  </a:cubicBezTo>
                  <a:cubicBezTo>
                    <a:pt x="6073" y="147"/>
                    <a:pt x="5216" y="552"/>
                    <a:pt x="4621" y="1242"/>
                  </a:cubicBezTo>
                  <a:cubicBezTo>
                    <a:pt x="4025" y="1933"/>
                    <a:pt x="3835" y="2790"/>
                    <a:pt x="3763" y="3671"/>
                  </a:cubicBezTo>
                  <a:cubicBezTo>
                    <a:pt x="3668" y="4576"/>
                    <a:pt x="3716" y="5529"/>
                    <a:pt x="3359" y="6362"/>
                  </a:cubicBezTo>
                  <a:cubicBezTo>
                    <a:pt x="2930" y="7339"/>
                    <a:pt x="1930" y="7815"/>
                    <a:pt x="1144" y="8482"/>
                  </a:cubicBezTo>
                  <a:cubicBezTo>
                    <a:pt x="429" y="9101"/>
                    <a:pt x="1" y="9982"/>
                    <a:pt x="334" y="10935"/>
                  </a:cubicBezTo>
                  <a:cubicBezTo>
                    <a:pt x="691" y="11911"/>
                    <a:pt x="1572" y="12649"/>
                    <a:pt x="1715" y="13697"/>
                  </a:cubicBezTo>
                  <a:cubicBezTo>
                    <a:pt x="1787" y="14245"/>
                    <a:pt x="1668" y="14817"/>
                    <a:pt x="1596" y="15364"/>
                  </a:cubicBezTo>
                  <a:cubicBezTo>
                    <a:pt x="1549" y="15864"/>
                    <a:pt x="1549" y="16341"/>
                    <a:pt x="1644" y="16817"/>
                  </a:cubicBezTo>
                  <a:cubicBezTo>
                    <a:pt x="1858" y="17722"/>
                    <a:pt x="2406" y="18532"/>
                    <a:pt x="3097" y="19151"/>
                  </a:cubicBezTo>
                  <a:cubicBezTo>
                    <a:pt x="4183" y="20075"/>
                    <a:pt x="5524" y="20458"/>
                    <a:pt x="6893" y="20458"/>
                  </a:cubicBezTo>
                  <a:cubicBezTo>
                    <a:pt x="7534" y="20458"/>
                    <a:pt x="8182" y="20374"/>
                    <a:pt x="8812" y="20222"/>
                  </a:cubicBezTo>
                  <a:cubicBezTo>
                    <a:pt x="9074" y="20175"/>
                    <a:pt x="9312" y="20103"/>
                    <a:pt x="9574" y="20008"/>
                  </a:cubicBezTo>
                  <a:cubicBezTo>
                    <a:pt x="10551" y="20008"/>
                    <a:pt x="11527" y="19841"/>
                    <a:pt x="12480" y="19579"/>
                  </a:cubicBezTo>
                  <a:cubicBezTo>
                    <a:pt x="13504" y="19294"/>
                    <a:pt x="14575" y="18889"/>
                    <a:pt x="15433" y="18270"/>
                  </a:cubicBezTo>
                  <a:cubicBezTo>
                    <a:pt x="16147" y="17769"/>
                    <a:pt x="16742" y="17055"/>
                    <a:pt x="16766" y="16150"/>
                  </a:cubicBezTo>
                  <a:cubicBezTo>
                    <a:pt x="16814" y="15055"/>
                    <a:pt x="16052" y="14150"/>
                    <a:pt x="15671" y="13221"/>
                  </a:cubicBezTo>
                  <a:cubicBezTo>
                    <a:pt x="15194" y="12125"/>
                    <a:pt x="15456" y="11054"/>
                    <a:pt x="15742" y="9935"/>
                  </a:cubicBezTo>
                  <a:cubicBezTo>
                    <a:pt x="15956" y="8934"/>
                    <a:pt x="16147" y="7791"/>
                    <a:pt x="15599" y="6863"/>
                  </a:cubicBezTo>
                  <a:cubicBezTo>
                    <a:pt x="15123" y="6005"/>
                    <a:pt x="14170" y="5767"/>
                    <a:pt x="13337" y="5362"/>
                  </a:cubicBezTo>
                  <a:cubicBezTo>
                    <a:pt x="12861" y="5124"/>
                    <a:pt x="12480" y="4814"/>
                    <a:pt x="12218" y="4362"/>
                  </a:cubicBezTo>
                  <a:cubicBezTo>
                    <a:pt x="11908" y="3886"/>
                    <a:pt x="11717" y="3362"/>
                    <a:pt x="11503" y="2862"/>
                  </a:cubicBezTo>
                  <a:cubicBezTo>
                    <a:pt x="10755" y="1299"/>
                    <a:pt x="9173" y="1"/>
                    <a:pt x="7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232788" y="4239865"/>
              <a:ext cx="249892" cy="534259"/>
            </a:xfrm>
            <a:custGeom>
              <a:avLst/>
              <a:gdLst/>
              <a:ahLst/>
              <a:cxnLst/>
              <a:rect l="l" t="t" r="r" b="b"/>
              <a:pathLst>
                <a:path w="8336" h="17822" extrusionOk="0">
                  <a:moveTo>
                    <a:pt x="3716" y="1"/>
                  </a:moveTo>
                  <a:cubicBezTo>
                    <a:pt x="3680" y="1"/>
                    <a:pt x="3644" y="18"/>
                    <a:pt x="3644" y="58"/>
                  </a:cubicBezTo>
                  <a:cubicBezTo>
                    <a:pt x="3668" y="629"/>
                    <a:pt x="3834" y="1201"/>
                    <a:pt x="3954" y="1749"/>
                  </a:cubicBezTo>
                  <a:cubicBezTo>
                    <a:pt x="4049" y="2320"/>
                    <a:pt x="4192" y="2892"/>
                    <a:pt x="4335" y="3463"/>
                  </a:cubicBezTo>
                  <a:cubicBezTo>
                    <a:pt x="4454" y="3987"/>
                    <a:pt x="4549" y="4511"/>
                    <a:pt x="4668" y="5035"/>
                  </a:cubicBezTo>
                  <a:lnTo>
                    <a:pt x="4525" y="5035"/>
                  </a:lnTo>
                  <a:cubicBezTo>
                    <a:pt x="4406" y="5011"/>
                    <a:pt x="4263" y="4987"/>
                    <a:pt x="4144" y="4963"/>
                  </a:cubicBezTo>
                  <a:cubicBezTo>
                    <a:pt x="3906" y="4892"/>
                    <a:pt x="3668" y="4773"/>
                    <a:pt x="3477" y="4630"/>
                  </a:cubicBezTo>
                  <a:cubicBezTo>
                    <a:pt x="3263" y="4463"/>
                    <a:pt x="3096" y="4273"/>
                    <a:pt x="2953" y="4035"/>
                  </a:cubicBezTo>
                  <a:cubicBezTo>
                    <a:pt x="2810" y="3797"/>
                    <a:pt x="2739" y="3511"/>
                    <a:pt x="2668" y="3249"/>
                  </a:cubicBezTo>
                  <a:cubicBezTo>
                    <a:pt x="2658" y="3211"/>
                    <a:pt x="2629" y="3196"/>
                    <a:pt x="2599" y="3196"/>
                  </a:cubicBezTo>
                  <a:cubicBezTo>
                    <a:pt x="2552" y="3196"/>
                    <a:pt x="2501" y="3230"/>
                    <a:pt x="2501" y="3273"/>
                  </a:cubicBezTo>
                  <a:cubicBezTo>
                    <a:pt x="2453" y="3868"/>
                    <a:pt x="2858" y="4487"/>
                    <a:pt x="3311" y="4844"/>
                  </a:cubicBezTo>
                  <a:cubicBezTo>
                    <a:pt x="3525" y="5011"/>
                    <a:pt x="3787" y="5130"/>
                    <a:pt x="4049" y="5225"/>
                  </a:cubicBezTo>
                  <a:cubicBezTo>
                    <a:pt x="4192" y="5249"/>
                    <a:pt x="4311" y="5297"/>
                    <a:pt x="4454" y="5297"/>
                  </a:cubicBezTo>
                  <a:cubicBezTo>
                    <a:pt x="4549" y="5321"/>
                    <a:pt x="4644" y="5321"/>
                    <a:pt x="4739" y="5321"/>
                  </a:cubicBezTo>
                  <a:cubicBezTo>
                    <a:pt x="4858" y="5845"/>
                    <a:pt x="4978" y="6369"/>
                    <a:pt x="5097" y="6916"/>
                  </a:cubicBezTo>
                  <a:cubicBezTo>
                    <a:pt x="5216" y="7535"/>
                    <a:pt x="5359" y="8155"/>
                    <a:pt x="5501" y="8774"/>
                  </a:cubicBezTo>
                  <a:cubicBezTo>
                    <a:pt x="4215" y="8726"/>
                    <a:pt x="2929" y="8202"/>
                    <a:pt x="2025" y="7297"/>
                  </a:cubicBezTo>
                  <a:cubicBezTo>
                    <a:pt x="977" y="6297"/>
                    <a:pt x="453" y="4797"/>
                    <a:pt x="429" y="3368"/>
                  </a:cubicBezTo>
                  <a:cubicBezTo>
                    <a:pt x="429" y="3314"/>
                    <a:pt x="384" y="3283"/>
                    <a:pt x="340" y="3283"/>
                  </a:cubicBezTo>
                  <a:cubicBezTo>
                    <a:pt x="306" y="3283"/>
                    <a:pt x="273" y="3302"/>
                    <a:pt x="262" y="3344"/>
                  </a:cubicBezTo>
                  <a:cubicBezTo>
                    <a:pt x="0" y="4892"/>
                    <a:pt x="572" y="6488"/>
                    <a:pt x="1691" y="7583"/>
                  </a:cubicBezTo>
                  <a:cubicBezTo>
                    <a:pt x="2656" y="8525"/>
                    <a:pt x="3979" y="9066"/>
                    <a:pt x="5324" y="9066"/>
                  </a:cubicBezTo>
                  <a:cubicBezTo>
                    <a:pt x="5407" y="9066"/>
                    <a:pt x="5490" y="9064"/>
                    <a:pt x="5573" y="9060"/>
                  </a:cubicBezTo>
                  <a:cubicBezTo>
                    <a:pt x="5906" y="10631"/>
                    <a:pt x="6264" y="12227"/>
                    <a:pt x="6621" y="13822"/>
                  </a:cubicBezTo>
                  <a:cubicBezTo>
                    <a:pt x="6787" y="14442"/>
                    <a:pt x="6930" y="15085"/>
                    <a:pt x="7073" y="15728"/>
                  </a:cubicBezTo>
                  <a:cubicBezTo>
                    <a:pt x="7216" y="16394"/>
                    <a:pt x="7335" y="17085"/>
                    <a:pt x="7549" y="17728"/>
                  </a:cubicBezTo>
                  <a:cubicBezTo>
                    <a:pt x="7571" y="17791"/>
                    <a:pt x="7629" y="17822"/>
                    <a:pt x="7685" y="17822"/>
                  </a:cubicBezTo>
                  <a:cubicBezTo>
                    <a:pt x="7757" y="17822"/>
                    <a:pt x="7825" y="17773"/>
                    <a:pt x="7811" y="17680"/>
                  </a:cubicBezTo>
                  <a:cubicBezTo>
                    <a:pt x="7740" y="17109"/>
                    <a:pt x="7597" y="16561"/>
                    <a:pt x="7478" y="15990"/>
                  </a:cubicBezTo>
                  <a:cubicBezTo>
                    <a:pt x="7359" y="15418"/>
                    <a:pt x="7216" y="14870"/>
                    <a:pt x="7097" y="14299"/>
                  </a:cubicBezTo>
                  <a:cubicBezTo>
                    <a:pt x="6835" y="13132"/>
                    <a:pt x="6573" y="11989"/>
                    <a:pt x="6311" y="10846"/>
                  </a:cubicBezTo>
                  <a:cubicBezTo>
                    <a:pt x="6240" y="10512"/>
                    <a:pt x="6168" y="10155"/>
                    <a:pt x="6097" y="9822"/>
                  </a:cubicBezTo>
                  <a:cubicBezTo>
                    <a:pt x="6311" y="9822"/>
                    <a:pt x="6549" y="9631"/>
                    <a:pt x="6692" y="9512"/>
                  </a:cubicBezTo>
                  <a:cubicBezTo>
                    <a:pt x="6954" y="9298"/>
                    <a:pt x="7145" y="9036"/>
                    <a:pt x="7311" y="8750"/>
                  </a:cubicBezTo>
                  <a:cubicBezTo>
                    <a:pt x="7669" y="8107"/>
                    <a:pt x="7859" y="7369"/>
                    <a:pt x="8002" y="6630"/>
                  </a:cubicBezTo>
                  <a:cubicBezTo>
                    <a:pt x="8288" y="5083"/>
                    <a:pt x="8335" y="3273"/>
                    <a:pt x="7788" y="1772"/>
                  </a:cubicBezTo>
                  <a:cubicBezTo>
                    <a:pt x="7777" y="1739"/>
                    <a:pt x="7745" y="1721"/>
                    <a:pt x="7714" y="1721"/>
                  </a:cubicBezTo>
                  <a:cubicBezTo>
                    <a:pt x="7679" y="1721"/>
                    <a:pt x="7645" y="1745"/>
                    <a:pt x="7645" y="1796"/>
                  </a:cubicBezTo>
                  <a:cubicBezTo>
                    <a:pt x="7692" y="2534"/>
                    <a:pt x="7764" y="3296"/>
                    <a:pt x="7788" y="4035"/>
                  </a:cubicBezTo>
                  <a:cubicBezTo>
                    <a:pt x="7788" y="4821"/>
                    <a:pt x="7740" y="5583"/>
                    <a:pt x="7621" y="6345"/>
                  </a:cubicBezTo>
                  <a:cubicBezTo>
                    <a:pt x="7526" y="7012"/>
                    <a:pt x="7383" y="7726"/>
                    <a:pt x="7073" y="8345"/>
                  </a:cubicBezTo>
                  <a:cubicBezTo>
                    <a:pt x="6930" y="8631"/>
                    <a:pt x="6764" y="8917"/>
                    <a:pt x="6525" y="9155"/>
                  </a:cubicBezTo>
                  <a:cubicBezTo>
                    <a:pt x="6383" y="9274"/>
                    <a:pt x="6168" y="9369"/>
                    <a:pt x="6025" y="9512"/>
                  </a:cubicBezTo>
                  <a:cubicBezTo>
                    <a:pt x="5597" y="7655"/>
                    <a:pt x="5168" y="5797"/>
                    <a:pt x="4739" y="3939"/>
                  </a:cubicBezTo>
                  <a:cubicBezTo>
                    <a:pt x="4596" y="3320"/>
                    <a:pt x="4477" y="2677"/>
                    <a:pt x="4335" y="2034"/>
                  </a:cubicBezTo>
                  <a:cubicBezTo>
                    <a:pt x="4239" y="1701"/>
                    <a:pt x="4144" y="1368"/>
                    <a:pt x="4073" y="1034"/>
                  </a:cubicBezTo>
                  <a:cubicBezTo>
                    <a:pt x="3977" y="701"/>
                    <a:pt x="3930" y="367"/>
                    <a:pt x="3787" y="34"/>
                  </a:cubicBezTo>
                  <a:cubicBezTo>
                    <a:pt x="3776" y="13"/>
                    <a:pt x="3746" y="1"/>
                    <a:pt x="37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4"/>
          <p:cNvGrpSpPr/>
          <p:nvPr/>
        </p:nvGrpSpPr>
        <p:grpSpPr>
          <a:xfrm flipH="1">
            <a:off x="118625" y="173061"/>
            <a:ext cx="8795150" cy="3349925"/>
            <a:chOff x="230227" y="173061"/>
            <a:chExt cx="8795150" cy="3349925"/>
          </a:xfrm>
        </p:grpSpPr>
        <p:sp>
          <p:nvSpPr>
            <p:cNvPr id="152" name="Google Shape;152;p4"/>
            <p:cNvSpPr/>
            <p:nvPr/>
          </p:nvSpPr>
          <p:spPr>
            <a:xfrm rot="10800000" flipH="1">
              <a:off x="768802" y="992500"/>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rot="10800000" flipH="1">
              <a:off x="2233040" y="346875"/>
              <a:ext cx="54600" cy="54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rot="10800000" flipH="1">
              <a:off x="8986077" y="1131825"/>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rot="10800000" flipH="1">
              <a:off x="8541989" y="3242625"/>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rot="10800000" flipH="1">
              <a:off x="7229202" y="362025"/>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910800" y="401325"/>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2001100" y="173500"/>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7039950" y="173500"/>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8728075" y="1906500"/>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8515725" y="771175"/>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8778288" y="3122850"/>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661138" y="2908425"/>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rot="10800000" flipH="1">
              <a:off x="230227" y="3048325"/>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530187" y="732909"/>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448363" y="2712411"/>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5282438" y="173061"/>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8778307" y="3423986"/>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rot="10800000" flipH="1">
              <a:off x="7799452" y="572200"/>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3994988" y="269211"/>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4"/>
          <p:cNvGrpSpPr/>
          <p:nvPr/>
        </p:nvGrpSpPr>
        <p:grpSpPr>
          <a:xfrm>
            <a:off x="115696" y="4025166"/>
            <a:ext cx="504042" cy="748958"/>
            <a:chOff x="115696" y="4025166"/>
            <a:chExt cx="504042" cy="748958"/>
          </a:xfrm>
        </p:grpSpPr>
        <p:sp>
          <p:nvSpPr>
            <p:cNvPr id="172" name="Google Shape;172;p4"/>
            <p:cNvSpPr/>
            <p:nvPr/>
          </p:nvSpPr>
          <p:spPr>
            <a:xfrm>
              <a:off x="115696" y="4025166"/>
              <a:ext cx="504042" cy="613310"/>
            </a:xfrm>
            <a:custGeom>
              <a:avLst/>
              <a:gdLst/>
              <a:ahLst/>
              <a:cxnLst/>
              <a:rect l="l" t="t" r="r" b="b"/>
              <a:pathLst>
                <a:path w="16814" h="20459" extrusionOk="0">
                  <a:moveTo>
                    <a:pt x="7396" y="1"/>
                  </a:moveTo>
                  <a:cubicBezTo>
                    <a:pt x="7250" y="1"/>
                    <a:pt x="7103" y="10"/>
                    <a:pt x="6955" y="28"/>
                  </a:cubicBezTo>
                  <a:cubicBezTo>
                    <a:pt x="6073" y="147"/>
                    <a:pt x="5216" y="552"/>
                    <a:pt x="4621" y="1242"/>
                  </a:cubicBezTo>
                  <a:cubicBezTo>
                    <a:pt x="4025" y="1933"/>
                    <a:pt x="3835" y="2790"/>
                    <a:pt x="3763" y="3671"/>
                  </a:cubicBezTo>
                  <a:cubicBezTo>
                    <a:pt x="3668" y="4576"/>
                    <a:pt x="3716" y="5529"/>
                    <a:pt x="3359" y="6362"/>
                  </a:cubicBezTo>
                  <a:cubicBezTo>
                    <a:pt x="2930" y="7339"/>
                    <a:pt x="1930" y="7815"/>
                    <a:pt x="1144" y="8482"/>
                  </a:cubicBezTo>
                  <a:cubicBezTo>
                    <a:pt x="429" y="9101"/>
                    <a:pt x="1" y="9982"/>
                    <a:pt x="334" y="10935"/>
                  </a:cubicBezTo>
                  <a:cubicBezTo>
                    <a:pt x="691" y="11911"/>
                    <a:pt x="1572" y="12649"/>
                    <a:pt x="1715" y="13697"/>
                  </a:cubicBezTo>
                  <a:cubicBezTo>
                    <a:pt x="1787" y="14245"/>
                    <a:pt x="1668" y="14817"/>
                    <a:pt x="1596" y="15364"/>
                  </a:cubicBezTo>
                  <a:cubicBezTo>
                    <a:pt x="1549" y="15864"/>
                    <a:pt x="1549" y="16341"/>
                    <a:pt x="1644" y="16817"/>
                  </a:cubicBezTo>
                  <a:cubicBezTo>
                    <a:pt x="1858" y="17722"/>
                    <a:pt x="2406" y="18532"/>
                    <a:pt x="3097" y="19151"/>
                  </a:cubicBezTo>
                  <a:cubicBezTo>
                    <a:pt x="4183" y="20075"/>
                    <a:pt x="5524" y="20458"/>
                    <a:pt x="6893" y="20458"/>
                  </a:cubicBezTo>
                  <a:cubicBezTo>
                    <a:pt x="7534" y="20458"/>
                    <a:pt x="8182" y="20374"/>
                    <a:pt x="8812" y="20222"/>
                  </a:cubicBezTo>
                  <a:cubicBezTo>
                    <a:pt x="9074" y="20175"/>
                    <a:pt x="9312" y="20103"/>
                    <a:pt x="9574" y="20008"/>
                  </a:cubicBezTo>
                  <a:cubicBezTo>
                    <a:pt x="10551" y="20008"/>
                    <a:pt x="11527" y="19841"/>
                    <a:pt x="12480" y="19579"/>
                  </a:cubicBezTo>
                  <a:cubicBezTo>
                    <a:pt x="13504" y="19294"/>
                    <a:pt x="14575" y="18889"/>
                    <a:pt x="15433" y="18270"/>
                  </a:cubicBezTo>
                  <a:cubicBezTo>
                    <a:pt x="16147" y="17769"/>
                    <a:pt x="16742" y="17055"/>
                    <a:pt x="16766" y="16150"/>
                  </a:cubicBezTo>
                  <a:cubicBezTo>
                    <a:pt x="16814" y="15055"/>
                    <a:pt x="16052" y="14150"/>
                    <a:pt x="15671" y="13221"/>
                  </a:cubicBezTo>
                  <a:cubicBezTo>
                    <a:pt x="15194" y="12125"/>
                    <a:pt x="15456" y="11054"/>
                    <a:pt x="15742" y="9935"/>
                  </a:cubicBezTo>
                  <a:cubicBezTo>
                    <a:pt x="15956" y="8934"/>
                    <a:pt x="16147" y="7791"/>
                    <a:pt x="15599" y="6863"/>
                  </a:cubicBezTo>
                  <a:cubicBezTo>
                    <a:pt x="15123" y="6005"/>
                    <a:pt x="14170" y="5767"/>
                    <a:pt x="13337" y="5362"/>
                  </a:cubicBezTo>
                  <a:cubicBezTo>
                    <a:pt x="12861" y="5124"/>
                    <a:pt x="12480" y="4814"/>
                    <a:pt x="12218" y="4362"/>
                  </a:cubicBezTo>
                  <a:cubicBezTo>
                    <a:pt x="11908" y="3886"/>
                    <a:pt x="11717" y="3362"/>
                    <a:pt x="11503" y="2862"/>
                  </a:cubicBezTo>
                  <a:cubicBezTo>
                    <a:pt x="10755" y="1299"/>
                    <a:pt x="9173" y="1"/>
                    <a:pt x="7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232788" y="4239865"/>
              <a:ext cx="249892" cy="534259"/>
            </a:xfrm>
            <a:custGeom>
              <a:avLst/>
              <a:gdLst/>
              <a:ahLst/>
              <a:cxnLst/>
              <a:rect l="l" t="t" r="r" b="b"/>
              <a:pathLst>
                <a:path w="8336" h="17822" extrusionOk="0">
                  <a:moveTo>
                    <a:pt x="3716" y="1"/>
                  </a:moveTo>
                  <a:cubicBezTo>
                    <a:pt x="3680" y="1"/>
                    <a:pt x="3644" y="18"/>
                    <a:pt x="3644" y="58"/>
                  </a:cubicBezTo>
                  <a:cubicBezTo>
                    <a:pt x="3668" y="629"/>
                    <a:pt x="3834" y="1201"/>
                    <a:pt x="3954" y="1749"/>
                  </a:cubicBezTo>
                  <a:cubicBezTo>
                    <a:pt x="4049" y="2320"/>
                    <a:pt x="4192" y="2892"/>
                    <a:pt x="4335" y="3463"/>
                  </a:cubicBezTo>
                  <a:cubicBezTo>
                    <a:pt x="4454" y="3987"/>
                    <a:pt x="4549" y="4511"/>
                    <a:pt x="4668" y="5035"/>
                  </a:cubicBezTo>
                  <a:lnTo>
                    <a:pt x="4525" y="5035"/>
                  </a:lnTo>
                  <a:cubicBezTo>
                    <a:pt x="4406" y="5011"/>
                    <a:pt x="4263" y="4987"/>
                    <a:pt x="4144" y="4963"/>
                  </a:cubicBezTo>
                  <a:cubicBezTo>
                    <a:pt x="3906" y="4892"/>
                    <a:pt x="3668" y="4773"/>
                    <a:pt x="3477" y="4630"/>
                  </a:cubicBezTo>
                  <a:cubicBezTo>
                    <a:pt x="3263" y="4463"/>
                    <a:pt x="3096" y="4273"/>
                    <a:pt x="2953" y="4035"/>
                  </a:cubicBezTo>
                  <a:cubicBezTo>
                    <a:pt x="2810" y="3797"/>
                    <a:pt x="2739" y="3511"/>
                    <a:pt x="2668" y="3249"/>
                  </a:cubicBezTo>
                  <a:cubicBezTo>
                    <a:pt x="2658" y="3211"/>
                    <a:pt x="2629" y="3196"/>
                    <a:pt x="2599" y="3196"/>
                  </a:cubicBezTo>
                  <a:cubicBezTo>
                    <a:pt x="2552" y="3196"/>
                    <a:pt x="2501" y="3230"/>
                    <a:pt x="2501" y="3273"/>
                  </a:cubicBezTo>
                  <a:cubicBezTo>
                    <a:pt x="2453" y="3868"/>
                    <a:pt x="2858" y="4487"/>
                    <a:pt x="3311" y="4844"/>
                  </a:cubicBezTo>
                  <a:cubicBezTo>
                    <a:pt x="3525" y="5011"/>
                    <a:pt x="3787" y="5130"/>
                    <a:pt x="4049" y="5225"/>
                  </a:cubicBezTo>
                  <a:cubicBezTo>
                    <a:pt x="4192" y="5249"/>
                    <a:pt x="4311" y="5297"/>
                    <a:pt x="4454" y="5297"/>
                  </a:cubicBezTo>
                  <a:cubicBezTo>
                    <a:pt x="4549" y="5321"/>
                    <a:pt x="4644" y="5321"/>
                    <a:pt x="4739" y="5321"/>
                  </a:cubicBezTo>
                  <a:cubicBezTo>
                    <a:pt x="4858" y="5845"/>
                    <a:pt x="4978" y="6369"/>
                    <a:pt x="5097" y="6916"/>
                  </a:cubicBezTo>
                  <a:cubicBezTo>
                    <a:pt x="5216" y="7535"/>
                    <a:pt x="5359" y="8155"/>
                    <a:pt x="5501" y="8774"/>
                  </a:cubicBezTo>
                  <a:cubicBezTo>
                    <a:pt x="4215" y="8726"/>
                    <a:pt x="2929" y="8202"/>
                    <a:pt x="2025" y="7297"/>
                  </a:cubicBezTo>
                  <a:cubicBezTo>
                    <a:pt x="977" y="6297"/>
                    <a:pt x="453" y="4797"/>
                    <a:pt x="429" y="3368"/>
                  </a:cubicBezTo>
                  <a:cubicBezTo>
                    <a:pt x="429" y="3314"/>
                    <a:pt x="384" y="3283"/>
                    <a:pt x="340" y="3283"/>
                  </a:cubicBezTo>
                  <a:cubicBezTo>
                    <a:pt x="306" y="3283"/>
                    <a:pt x="273" y="3302"/>
                    <a:pt x="262" y="3344"/>
                  </a:cubicBezTo>
                  <a:cubicBezTo>
                    <a:pt x="0" y="4892"/>
                    <a:pt x="572" y="6488"/>
                    <a:pt x="1691" y="7583"/>
                  </a:cubicBezTo>
                  <a:cubicBezTo>
                    <a:pt x="2656" y="8525"/>
                    <a:pt x="3979" y="9066"/>
                    <a:pt x="5324" y="9066"/>
                  </a:cubicBezTo>
                  <a:cubicBezTo>
                    <a:pt x="5407" y="9066"/>
                    <a:pt x="5490" y="9064"/>
                    <a:pt x="5573" y="9060"/>
                  </a:cubicBezTo>
                  <a:cubicBezTo>
                    <a:pt x="5906" y="10631"/>
                    <a:pt x="6264" y="12227"/>
                    <a:pt x="6621" y="13822"/>
                  </a:cubicBezTo>
                  <a:cubicBezTo>
                    <a:pt x="6787" y="14442"/>
                    <a:pt x="6930" y="15085"/>
                    <a:pt x="7073" y="15728"/>
                  </a:cubicBezTo>
                  <a:cubicBezTo>
                    <a:pt x="7216" y="16394"/>
                    <a:pt x="7335" y="17085"/>
                    <a:pt x="7549" y="17728"/>
                  </a:cubicBezTo>
                  <a:cubicBezTo>
                    <a:pt x="7571" y="17791"/>
                    <a:pt x="7629" y="17822"/>
                    <a:pt x="7685" y="17822"/>
                  </a:cubicBezTo>
                  <a:cubicBezTo>
                    <a:pt x="7757" y="17822"/>
                    <a:pt x="7825" y="17773"/>
                    <a:pt x="7811" y="17680"/>
                  </a:cubicBezTo>
                  <a:cubicBezTo>
                    <a:pt x="7740" y="17109"/>
                    <a:pt x="7597" y="16561"/>
                    <a:pt x="7478" y="15990"/>
                  </a:cubicBezTo>
                  <a:cubicBezTo>
                    <a:pt x="7359" y="15418"/>
                    <a:pt x="7216" y="14870"/>
                    <a:pt x="7097" y="14299"/>
                  </a:cubicBezTo>
                  <a:cubicBezTo>
                    <a:pt x="6835" y="13132"/>
                    <a:pt x="6573" y="11989"/>
                    <a:pt x="6311" y="10846"/>
                  </a:cubicBezTo>
                  <a:cubicBezTo>
                    <a:pt x="6240" y="10512"/>
                    <a:pt x="6168" y="10155"/>
                    <a:pt x="6097" y="9822"/>
                  </a:cubicBezTo>
                  <a:cubicBezTo>
                    <a:pt x="6311" y="9822"/>
                    <a:pt x="6549" y="9631"/>
                    <a:pt x="6692" y="9512"/>
                  </a:cubicBezTo>
                  <a:cubicBezTo>
                    <a:pt x="6954" y="9298"/>
                    <a:pt x="7145" y="9036"/>
                    <a:pt x="7311" y="8750"/>
                  </a:cubicBezTo>
                  <a:cubicBezTo>
                    <a:pt x="7669" y="8107"/>
                    <a:pt x="7859" y="7369"/>
                    <a:pt x="8002" y="6630"/>
                  </a:cubicBezTo>
                  <a:cubicBezTo>
                    <a:pt x="8288" y="5083"/>
                    <a:pt x="8335" y="3273"/>
                    <a:pt x="7788" y="1772"/>
                  </a:cubicBezTo>
                  <a:cubicBezTo>
                    <a:pt x="7777" y="1739"/>
                    <a:pt x="7745" y="1721"/>
                    <a:pt x="7714" y="1721"/>
                  </a:cubicBezTo>
                  <a:cubicBezTo>
                    <a:pt x="7679" y="1721"/>
                    <a:pt x="7645" y="1745"/>
                    <a:pt x="7645" y="1796"/>
                  </a:cubicBezTo>
                  <a:cubicBezTo>
                    <a:pt x="7692" y="2534"/>
                    <a:pt x="7764" y="3296"/>
                    <a:pt x="7788" y="4035"/>
                  </a:cubicBezTo>
                  <a:cubicBezTo>
                    <a:pt x="7788" y="4821"/>
                    <a:pt x="7740" y="5583"/>
                    <a:pt x="7621" y="6345"/>
                  </a:cubicBezTo>
                  <a:cubicBezTo>
                    <a:pt x="7526" y="7012"/>
                    <a:pt x="7383" y="7726"/>
                    <a:pt x="7073" y="8345"/>
                  </a:cubicBezTo>
                  <a:cubicBezTo>
                    <a:pt x="6930" y="8631"/>
                    <a:pt x="6764" y="8917"/>
                    <a:pt x="6525" y="9155"/>
                  </a:cubicBezTo>
                  <a:cubicBezTo>
                    <a:pt x="6383" y="9274"/>
                    <a:pt x="6168" y="9369"/>
                    <a:pt x="6025" y="9512"/>
                  </a:cubicBezTo>
                  <a:cubicBezTo>
                    <a:pt x="5597" y="7655"/>
                    <a:pt x="5168" y="5797"/>
                    <a:pt x="4739" y="3939"/>
                  </a:cubicBezTo>
                  <a:cubicBezTo>
                    <a:pt x="4596" y="3320"/>
                    <a:pt x="4477" y="2677"/>
                    <a:pt x="4335" y="2034"/>
                  </a:cubicBezTo>
                  <a:cubicBezTo>
                    <a:pt x="4239" y="1701"/>
                    <a:pt x="4144" y="1368"/>
                    <a:pt x="4073" y="1034"/>
                  </a:cubicBezTo>
                  <a:cubicBezTo>
                    <a:pt x="3977" y="701"/>
                    <a:pt x="3930" y="367"/>
                    <a:pt x="3787" y="34"/>
                  </a:cubicBezTo>
                  <a:cubicBezTo>
                    <a:pt x="3776" y="13"/>
                    <a:pt x="3746" y="1"/>
                    <a:pt x="37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4"/>
          <p:cNvGrpSpPr/>
          <p:nvPr/>
        </p:nvGrpSpPr>
        <p:grpSpPr>
          <a:xfrm>
            <a:off x="587715" y="3835639"/>
            <a:ext cx="543698" cy="1128027"/>
            <a:chOff x="328446" y="3119186"/>
            <a:chExt cx="829567" cy="1721128"/>
          </a:xfrm>
        </p:grpSpPr>
        <p:sp>
          <p:nvSpPr>
            <p:cNvPr id="175" name="Google Shape;175;p4"/>
            <p:cNvSpPr/>
            <p:nvPr/>
          </p:nvSpPr>
          <p:spPr>
            <a:xfrm>
              <a:off x="328446" y="3119186"/>
              <a:ext cx="829567" cy="1188998"/>
            </a:xfrm>
            <a:custGeom>
              <a:avLst/>
              <a:gdLst/>
              <a:ahLst/>
              <a:cxnLst/>
              <a:rect l="l" t="t" r="r" b="b"/>
              <a:pathLst>
                <a:path w="27673" h="39663" extrusionOk="0">
                  <a:moveTo>
                    <a:pt x="13392" y="0"/>
                  </a:moveTo>
                  <a:cubicBezTo>
                    <a:pt x="12943" y="0"/>
                    <a:pt x="12493" y="42"/>
                    <a:pt x="12051" y="125"/>
                  </a:cubicBezTo>
                  <a:cubicBezTo>
                    <a:pt x="7669" y="934"/>
                    <a:pt x="5001" y="4959"/>
                    <a:pt x="2953" y="8555"/>
                  </a:cubicBezTo>
                  <a:cubicBezTo>
                    <a:pt x="1858" y="10412"/>
                    <a:pt x="620" y="12365"/>
                    <a:pt x="334" y="14556"/>
                  </a:cubicBezTo>
                  <a:cubicBezTo>
                    <a:pt x="72" y="16842"/>
                    <a:pt x="929" y="18890"/>
                    <a:pt x="2048" y="20819"/>
                  </a:cubicBezTo>
                  <a:cubicBezTo>
                    <a:pt x="2668" y="21867"/>
                    <a:pt x="3144" y="22844"/>
                    <a:pt x="2930" y="24082"/>
                  </a:cubicBezTo>
                  <a:cubicBezTo>
                    <a:pt x="2715" y="25320"/>
                    <a:pt x="2096" y="26392"/>
                    <a:pt x="1572" y="27511"/>
                  </a:cubicBezTo>
                  <a:cubicBezTo>
                    <a:pt x="667" y="29488"/>
                    <a:pt x="0" y="31726"/>
                    <a:pt x="691" y="33893"/>
                  </a:cubicBezTo>
                  <a:cubicBezTo>
                    <a:pt x="1167" y="35346"/>
                    <a:pt x="2191" y="36275"/>
                    <a:pt x="3430" y="36918"/>
                  </a:cubicBezTo>
                  <a:cubicBezTo>
                    <a:pt x="4025" y="37418"/>
                    <a:pt x="4740" y="37823"/>
                    <a:pt x="5454" y="38156"/>
                  </a:cubicBezTo>
                  <a:cubicBezTo>
                    <a:pt x="7621" y="39061"/>
                    <a:pt x="10026" y="39514"/>
                    <a:pt x="12360" y="39633"/>
                  </a:cubicBezTo>
                  <a:cubicBezTo>
                    <a:pt x="12751" y="39652"/>
                    <a:pt x="13144" y="39663"/>
                    <a:pt x="13540" y="39663"/>
                  </a:cubicBezTo>
                  <a:cubicBezTo>
                    <a:pt x="17434" y="39663"/>
                    <a:pt x="21487" y="38668"/>
                    <a:pt x="24363" y="35965"/>
                  </a:cubicBezTo>
                  <a:cubicBezTo>
                    <a:pt x="25815" y="34632"/>
                    <a:pt x="26839" y="32822"/>
                    <a:pt x="27244" y="30893"/>
                  </a:cubicBezTo>
                  <a:cubicBezTo>
                    <a:pt x="27673" y="28916"/>
                    <a:pt x="27292" y="27082"/>
                    <a:pt x="26387" y="25320"/>
                  </a:cubicBezTo>
                  <a:cubicBezTo>
                    <a:pt x="25863" y="24320"/>
                    <a:pt x="25434" y="23391"/>
                    <a:pt x="25434" y="22272"/>
                  </a:cubicBezTo>
                  <a:cubicBezTo>
                    <a:pt x="25434" y="21272"/>
                    <a:pt x="25649" y="20295"/>
                    <a:pt x="25911" y="19343"/>
                  </a:cubicBezTo>
                  <a:cubicBezTo>
                    <a:pt x="26387" y="17581"/>
                    <a:pt x="27006" y="15723"/>
                    <a:pt x="26601" y="13866"/>
                  </a:cubicBezTo>
                  <a:cubicBezTo>
                    <a:pt x="25792" y="10198"/>
                    <a:pt x="21172" y="9507"/>
                    <a:pt x="19933" y="6150"/>
                  </a:cubicBezTo>
                  <a:cubicBezTo>
                    <a:pt x="19576" y="5149"/>
                    <a:pt x="19457" y="4078"/>
                    <a:pt x="18981" y="3125"/>
                  </a:cubicBezTo>
                  <a:cubicBezTo>
                    <a:pt x="18576" y="2339"/>
                    <a:pt x="17957" y="1673"/>
                    <a:pt x="17242" y="1172"/>
                  </a:cubicBezTo>
                  <a:cubicBezTo>
                    <a:pt x="16114" y="384"/>
                    <a:pt x="14756" y="0"/>
                    <a:pt x="133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503335" y="3476188"/>
              <a:ext cx="463362" cy="1364126"/>
            </a:xfrm>
            <a:custGeom>
              <a:avLst/>
              <a:gdLst/>
              <a:ahLst/>
              <a:cxnLst/>
              <a:rect l="l" t="t" r="r" b="b"/>
              <a:pathLst>
                <a:path w="15457" h="45505" extrusionOk="0">
                  <a:moveTo>
                    <a:pt x="7171" y="1"/>
                  </a:moveTo>
                  <a:cubicBezTo>
                    <a:pt x="7052" y="1"/>
                    <a:pt x="6943" y="78"/>
                    <a:pt x="6955" y="242"/>
                  </a:cubicBezTo>
                  <a:cubicBezTo>
                    <a:pt x="7455" y="6100"/>
                    <a:pt x="8146" y="11959"/>
                    <a:pt x="8836" y="17817"/>
                  </a:cubicBezTo>
                  <a:cubicBezTo>
                    <a:pt x="8486" y="17869"/>
                    <a:pt x="8131" y="17895"/>
                    <a:pt x="7778" y="17895"/>
                  </a:cubicBezTo>
                  <a:cubicBezTo>
                    <a:pt x="6041" y="17895"/>
                    <a:pt x="4311" y="17274"/>
                    <a:pt x="3025" y="16126"/>
                  </a:cubicBezTo>
                  <a:cubicBezTo>
                    <a:pt x="1406" y="14697"/>
                    <a:pt x="549" y="12554"/>
                    <a:pt x="668" y="10387"/>
                  </a:cubicBezTo>
                  <a:cubicBezTo>
                    <a:pt x="680" y="10220"/>
                    <a:pt x="549" y="10137"/>
                    <a:pt x="415" y="10137"/>
                  </a:cubicBezTo>
                  <a:cubicBezTo>
                    <a:pt x="281" y="10137"/>
                    <a:pt x="144" y="10220"/>
                    <a:pt x="144" y="10387"/>
                  </a:cubicBezTo>
                  <a:cubicBezTo>
                    <a:pt x="1" y="12721"/>
                    <a:pt x="954" y="15078"/>
                    <a:pt x="2716" y="16626"/>
                  </a:cubicBezTo>
                  <a:cubicBezTo>
                    <a:pt x="4114" y="17827"/>
                    <a:pt x="5918" y="18475"/>
                    <a:pt x="7740" y="18475"/>
                  </a:cubicBezTo>
                  <a:cubicBezTo>
                    <a:pt x="8122" y="18475"/>
                    <a:pt x="8504" y="18446"/>
                    <a:pt x="8884" y="18388"/>
                  </a:cubicBezTo>
                  <a:cubicBezTo>
                    <a:pt x="9551" y="24056"/>
                    <a:pt x="10265" y="29724"/>
                    <a:pt x="11027" y="35368"/>
                  </a:cubicBezTo>
                  <a:cubicBezTo>
                    <a:pt x="11456" y="38702"/>
                    <a:pt x="11956" y="42012"/>
                    <a:pt x="12456" y="45322"/>
                  </a:cubicBezTo>
                  <a:cubicBezTo>
                    <a:pt x="12477" y="45448"/>
                    <a:pt x="12585" y="45504"/>
                    <a:pt x="12697" y="45504"/>
                  </a:cubicBezTo>
                  <a:cubicBezTo>
                    <a:pt x="12841" y="45504"/>
                    <a:pt x="12993" y="45411"/>
                    <a:pt x="12980" y="45251"/>
                  </a:cubicBezTo>
                  <a:cubicBezTo>
                    <a:pt x="11932" y="37178"/>
                    <a:pt x="10884" y="29105"/>
                    <a:pt x="9884" y="21032"/>
                  </a:cubicBezTo>
                  <a:cubicBezTo>
                    <a:pt x="10336" y="20937"/>
                    <a:pt x="10789" y="20698"/>
                    <a:pt x="11146" y="20508"/>
                  </a:cubicBezTo>
                  <a:cubicBezTo>
                    <a:pt x="11718" y="20198"/>
                    <a:pt x="12218" y="19817"/>
                    <a:pt x="12670" y="19365"/>
                  </a:cubicBezTo>
                  <a:cubicBezTo>
                    <a:pt x="13575" y="18484"/>
                    <a:pt x="14266" y="17364"/>
                    <a:pt x="14718" y="16174"/>
                  </a:cubicBezTo>
                  <a:cubicBezTo>
                    <a:pt x="15266" y="14745"/>
                    <a:pt x="15457" y="13173"/>
                    <a:pt x="15457" y="11649"/>
                  </a:cubicBezTo>
                  <a:cubicBezTo>
                    <a:pt x="15457" y="10006"/>
                    <a:pt x="15290" y="8172"/>
                    <a:pt x="14814" y="6600"/>
                  </a:cubicBezTo>
                  <a:cubicBezTo>
                    <a:pt x="14803" y="6559"/>
                    <a:pt x="14770" y="6540"/>
                    <a:pt x="14736" y="6540"/>
                  </a:cubicBezTo>
                  <a:cubicBezTo>
                    <a:pt x="14692" y="6540"/>
                    <a:pt x="14647" y="6571"/>
                    <a:pt x="14647" y="6624"/>
                  </a:cubicBezTo>
                  <a:cubicBezTo>
                    <a:pt x="14575" y="8172"/>
                    <a:pt x="14837" y="9720"/>
                    <a:pt x="14837" y="11268"/>
                  </a:cubicBezTo>
                  <a:cubicBezTo>
                    <a:pt x="14837" y="12768"/>
                    <a:pt x="14695" y="14245"/>
                    <a:pt x="14194" y="15674"/>
                  </a:cubicBezTo>
                  <a:cubicBezTo>
                    <a:pt x="13790" y="16817"/>
                    <a:pt x="13147" y="17936"/>
                    <a:pt x="12313" y="18817"/>
                  </a:cubicBezTo>
                  <a:cubicBezTo>
                    <a:pt x="11908" y="19222"/>
                    <a:pt x="11456" y="19579"/>
                    <a:pt x="10956" y="19889"/>
                  </a:cubicBezTo>
                  <a:cubicBezTo>
                    <a:pt x="10598" y="20103"/>
                    <a:pt x="10194" y="20222"/>
                    <a:pt x="9813" y="20389"/>
                  </a:cubicBezTo>
                  <a:cubicBezTo>
                    <a:pt x="9384" y="17007"/>
                    <a:pt x="8979" y="13626"/>
                    <a:pt x="8574" y="10244"/>
                  </a:cubicBezTo>
                  <a:cubicBezTo>
                    <a:pt x="8455" y="9125"/>
                    <a:pt x="8336" y="8005"/>
                    <a:pt x="8193" y="6886"/>
                  </a:cubicBezTo>
                  <a:cubicBezTo>
                    <a:pt x="8408" y="6862"/>
                    <a:pt x="8598" y="6696"/>
                    <a:pt x="8765" y="6553"/>
                  </a:cubicBezTo>
                  <a:cubicBezTo>
                    <a:pt x="8979" y="6386"/>
                    <a:pt x="9217" y="6195"/>
                    <a:pt x="9408" y="5981"/>
                  </a:cubicBezTo>
                  <a:cubicBezTo>
                    <a:pt x="9813" y="5552"/>
                    <a:pt x="10146" y="5052"/>
                    <a:pt x="10384" y="4528"/>
                  </a:cubicBezTo>
                  <a:cubicBezTo>
                    <a:pt x="10884" y="3433"/>
                    <a:pt x="11027" y="2266"/>
                    <a:pt x="10765" y="1099"/>
                  </a:cubicBezTo>
                  <a:cubicBezTo>
                    <a:pt x="10737" y="959"/>
                    <a:pt x="10639" y="899"/>
                    <a:pt x="10534" y="899"/>
                  </a:cubicBezTo>
                  <a:cubicBezTo>
                    <a:pt x="10373" y="899"/>
                    <a:pt x="10198" y="1040"/>
                    <a:pt x="10241" y="1242"/>
                  </a:cubicBezTo>
                  <a:cubicBezTo>
                    <a:pt x="10408" y="2266"/>
                    <a:pt x="10241" y="3338"/>
                    <a:pt x="9789" y="4267"/>
                  </a:cubicBezTo>
                  <a:cubicBezTo>
                    <a:pt x="9574" y="4719"/>
                    <a:pt x="9289" y="5148"/>
                    <a:pt x="8955" y="5529"/>
                  </a:cubicBezTo>
                  <a:cubicBezTo>
                    <a:pt x="8765" y="5719"/>
                    <a:pt x="8574" y="5886"/>
                    <a:pt x="8360" y="6053"/>
                  </a:cubicBezTo>
                  <a:cubicBezTo>
                    <a:pt x="8288" y="6100"/>
                    <a:pt x="8217" y="6148"/>
                    <a:pt x="8122" y="6219"/>
                  </a:cubicBezTo>
                  <a:cubicBezTo>
                    <a:pt x="7907" y="4219"/>
                    <a:pt x="7693" y="2218"/>
                    <a:pt x="7455" y="242"/>
                  </a:cubicBezTo>
                  <a:cubicBezTo>
                    <a:pt x="7431" y="84"/>
                    <a:pt x="7295" y="1"/>
                    <a:pt x="7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4"/>
          <p:cNvGrpSpPr/>
          <p:nvPr/>
        </p:nvGrpSpPr>
        <p:grpSpPr>
          <a:xfrm flipH="1">
            <a:off x="8581634" y="3897564"/>
            <a:ext cx="543698" cy="1128027"/>
            <a:chOff x="328446" y="3119186"/>
            <a:chExt cx="829567" cy="1721128"/>
          </a:xfrm>
        </p:grpSpPr>
        <p:sp>
          <p:nvSpPr>
            <p:cNvPr id="178" name="Google Shape;178;p4"/>
            <p:cNvSpPr/>
            <p:nvPr/>
          </p:nvSpPr>
          <p:spPr>
            <a:xfrm>
              <a:off x="328446" y="3119186"/>
              <a:ext cx="829567" cy="1188998"/>
            </a:xfrm>
            <a:custGeom>
              <a:avLst/>
              <a:gdLst/>
              <a:ahLst/>
              <a:cxnLst/>
              <a:rect l="l" t="t" r="r" b="b"/>
              <a:pathLst>
                <a:path w="27673" h="39663" extrusionOk="0">
                  <a:moveTo>
                    <a:pt x="13392" y="0"/>
                  </a:moveTo>
                  <a:cubicBezTo>
                    <a:pt x="12943" y="0"/>
                    <a:pt x="12493" y="42"/>
                    <a:pt x="12051" y="125"/>
                  </a:cubicBezTo>
                  <a:cubicBezTo>
                    <a:pt x="7669" y="934"/>
                    <a:pt x="5001" y="4959"/>
                    <a:pt x="2953" y="8555"/>
                  </a:cubicBezTo>
                  <a:cubicBezTo>
                    <a:pt x="1858" y="10412"/>
                    <a:pt x="620" y="12365"/>
                    <a:pt x="334" y="14556"/>
                  </a:cubicBezTo>
                  <a:cubicBezTo>
                    <a:pt x="72" y="16842"/>
                    <a:pt x="929" y="18890"/>
                    <a:pt x="2048" y="20819"/>
                  </a:cubicBezTo>
                  <a:cubicBezTo>
                    <a:pt x="2668" y="21867"/>
                    <a:pt x="3144" y="22844"/>
                    <a:pt x="2930" y="24082"/>
                  </a:cubicBezTo>
                  <a:cubicBezTo>
                    <a:pt x="2715" y="25320"/>
                    <a:pt x="2096" y="26392"/>
                    <a:pt x="1572" y="27511"/>
                  </a:cubicBezTo>
                  <a:cubicBezTo>
                    <a:pt x="667" y="29488"/>
                    <a:pt x="0" y="31726"/>
                    <a:pt x="691" y="33893"/>
                  </a:cubicBezTo>
                  <a:cubicBezTo>
                    <a:pt x="1167" y="35346"/>
                    <a:pt x="2191" y="36275"/>
                    <a:pt x="3430" y="36918"/>
                  </a:cubicBezTo>
                  <a:cubicBezTo>
                    <a:pt x="4025" y="37418"/>
                    <a:pt x="4740" y="37823"/>
                    <a:pt x="5454" y="38156"/>
                  </a:cubicBezTo>
                  <a:cubicBezTo>
                    <a:pt x="7621" y="39061"/>
                    <a:pt x="10026" y="39514"/>
                    <a:pt x="12360" y="39633"/>
                  </a:cubicBezTo>
                  <a:cubicBezTo>
                    <a:pt x="12751" y="39652"/>
                    <a:pt x="13144" y="39663"/>
                    <a:pt x="13540" y="39663"/>
                  </a:cubicBezTo>
                  <a:cubicBezTo>
                    <a:pt x="17434" y="39663"/>
                    <a:pt x="21487" y="38668"/>
                    <a:pt x="24363" y="35965"/>
                  </a:cubicBezTo>
                  <a:cubicBezTo>
                    <a:pt x="25815" y="34632"/>
                    <a:pt x="26839" y="32822"/>
                    <a:pt x="27244" y="30893"/>
                  </a:cubicBezTo>
                  <a:cubicBezTo>
                    <a:pt x="27673" y="28916"/>
                    <a:pt x="27292" y="27082"/>
                    <a:pt x="26387" y="25320"/>
                  </a:cubicBezTo>
                  <a:cubicBezTo>
                    <a:pt x="25863" y="24320"/>
                    <a:pt x="25434" y="23391"/>
                    <a:pt x="25434" y="22272"/>
                  </a:cubicBezTo>
                  <a:cubicBezTo>
                    <a:pt x="25434" y="21272"/>
                    <a:pt x="25649" y="20295"/>
                    <a:pt x="25911" y="19343"/>
                  </a:cubicBezTo>
                  <a:cubicBezTo>
                    <a:pt x="26387" y="17581"/>
                    <a:pt x="27006" y="15723"/>
                    <a:pt x="26601" y="13866"/>
                  </a:cubicBezTo>
                  <a:cubicBezTo>
                    <a:pt x="25792" y="10198"/>
                    <a:pt x="21172" y="9507"/>
                    <a:pt x="19933" y="6150"/>
                  </a:cubicBezTo>
                  <a:cubicBezTo>
                    <a:pt x="19576" y="5149"/>
                    <a:pt x="19457" y="4078"/>
                    <a:pt x="18981" y="3125"/>
                  </a:cubicBezTo>
                  <a:cubicBezTo>
                    <a:pt x="18576" y="2339"/>
                    <a:pt x="17957" y="1673"/>
                    <a:pt x="17242" y="1172"/>
                  </a:cubicBezTo>
                  <a:cubicBezTo>
                    <a:pt x="16114" y="384"/>
                    <a:pt x="14756" y="0"/>
                    <a:pt x="133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503335" y="3476188"/>
              <a:ext cx="463362" cy="1364126"/>
            </a:xfrm>
            <a:custGeom>
              <a:avLst/>
              <a:gdLst/>
              <a:ahLst/>
              <a:cxnLst/>
              <a:rect l="l" t="t" r="r" b="b"/>
              <a:pathLst>
                <a:path w="15457" h="45505" extrusionOk="0">
                  <a:moveTo>
                    <a:pt x="7171" y="1"/>
                  </a:moveTo>
                  <a:cubicBezTo>
                    <a:pt x="7052" y="1"/>
                    <a:pt x="6943" y="78"/>
                    <a:pt x="6955" y="242"/>
                  </a:cubicBezTo>
                  <a:cubicBezTo>
                    <a:pt x="7455" y="6100"/>
                    <a:pt x="8146" y="11959"/>
                    <a:pt x="8836" y="17817"/>
                  </a:cubicBezTo>
                  <a:cubicBezTo>
                    <a:pt x="8486" y="17869"/>
                    <a:pt x="8131" y="17895"/>
                    <a:pt x="7778" y="17895"/>
                  </a:cubicBezTo>
                  <a:cubicBezTo>
                    <a:pt x="6041" y="17895"/>
                    <a:pt x="4311" y="17274"/>
                    <a:pt x="3025" y="16126"/>
                  </a:cubicBezTo>
                  <a:cubicBezTo>
                    <a:pt x="1406" y="14697"/>
                    <a:pt x="549" y="12554"/>
                    <a:pt x="668" y="10387"/>
                  </a:cubicBezTo>
                  <a:cubicBezTo>
                    <a:pt x="680" y="10220"/>
                    <a:pt x="549" y="10137"/>
                    <a:pt x="415" y="10137"/>
                  </a:cubicBezTo>
                  <a:cubicBezTo>
                    <a:pt x="281" y="10137"/>
                    <a:pt x="144" y="10220"/>
                    <a:pt x="144" y="10387"/>
                  </a:cubicBezTo>
                  <a:cubicBezTo>
                    <a:pt x="1" y="12721"/>
                    <a:pt x="954" y="15078"/>
                    <a:pt x="2716" y="16626"/>
                  </a:cubicBezTo>
                  <a:cubicBezTo>
                    <a:pt x="4114" y="17827"/>
                    <a:pt x="5918" y="18475"/>
                    <a:pt x="7740" y="18475"/>
                  </a:cubicBezTo>
                  <a:cubicBezTo>
                    <a:pt x="8122" y="18475"/>
                    <a:pt x="8504" y="18446"/>
                    <a:pt x="8884" y="18388"/>
                  </a:cubicBezTo>
                  <a:cubicBezTo>
                    <a:pt x="9551" y="24056"/>
                    <a:pt x="10265" y="29724"/>
                    <a:pt x="11027" y="35368"/>
                  </a:cubicBezTo>
                  <a:cubicBezTo>
                    <a:pt x="11456" y="38702"/>
                    <a:pt x="11956" y="42012"/>
                    <a:pt x="12456" y="45322"/>
                  </a:cubicBezTo>
                  <a:cubicBezTo>
                    <a:pt x="12477" y="45448"/>
                    <a:pt x="12585" y="45504"/>
                    <a:pt x="12697" y="45504"/>
                  </a:cubicBezTo>
                  <a:cubicBezTo>
                    <a:pt x="12841" y="45504"/>
                    <a:pt x="12993" y="45411"/>
                    <a:pt x="12980" y="45251"/>
                  </a:cubicBezTo>
                  <a:cubicBezTo>
                    <a:pt x="11932" y="37178"/>
                    <a:pt x="10884" y="29105"/>
                    <a:pt x="9884" y="21032"/>
                  </a:cubicBezTo>
                  <a:cubicBezTo>
                    <a:pt x="10336" y="20937"/>
                    <a:pt x="10789" y="20698"/>
                    <a:pt x="11146" y="20508"/>
                  </a:cubicBezTo>
                  <a:cubicBezTo>
                    <a:pt x="11718" y="20198"/>
                    <a:pt x="12218" y="19817"/>
                    <a:pt x="12670" y="19365"/>
                  </a:cubicBezTo>
                  <a:cubicBezTo>
                    <a:pt x="13575" y="18484"/>
                    <a:pt x="14266" y="17364"/>
                    <a:pt x="14718" y="16174"/>
                  </a:cubicBezTo>
                  <a:cubicBezTo>
                    <a:pt x="15266" y="14745"/>
                    <a:pt x="15457" y="13173"/>
                    <a:pt x="15457" y="11649"/>
                  </a:cubicBezTo>
                  <a:cubicBezTo>
                    <a:pt x="15457" y="10006"/>
                    <a:pt x="15290" y="8172"/>
                    <a:pt x="14814" y="6600"/>
                  </a:cubicBezTo>
                  <a:cubicBezTo>
                    <a:pt x="14803" y="6559"/>
                    <a:pt x="14770" y="6540"/>
                    <a:pt x="14736" y="6540"/>
                  </a:cubicBezTo>
                  <a:cubicBezTo>
                    <a:pt x="14692" y="6540"/>
                    <a:pt x="14647" y="6571"/>
                    <a:pt x="14647" y="6624"/>
                  </a:cubicBezTo>
                  <a:cubicBezTo>
                    <a:pt x="14575" y="8172"/>
                    <a:pt x="14837" y="9720"/>
                    <a:pt x="14837" y="11268"/>
                  </a:cubicBezTo>
                  <a:cubicBezTo>
                    <a:pt x="14837" y="12768"/>
                    <a:pt x="14695" y="14245"/>
                    <a:pt x="14194" y="15674"/>
                  </a:cubicBezTo>
                  <a:cubicBezTo>
                    <a:pt x="13790" y="16817"/>
                    <a:pt x="13147" y="17936"/>
                    <a:pt x="12313" y="18817"/>
                  </a:cubicBezTo>
                  <a:cubicBezTo>
                    <a:pt x="11908" y="19222"/>
                    <a:pt x="11456" y="19579"/>
                    <a:pt x="10956" y="19889"/>
                  </a:cubicBezTo>
                  <a:cubicBezTo>
                    <a:pt x="10598" y="20103"/>
                    <a:pt x="10194" y="20222"/>
                    <a:pt x="9813" y="20389"/>
                  </a:cubicBezTo>
                  <a:cubicBezTo>
                    <a:pt x="9384" y="17007"/>
                    <a:pt x="8979" y="13626"/>
                    <a:pt x="8574" y="10244"/>
                  </a:cubicBezTo>
                  <a:cubicBezTo>
                    <a:pt x="8455" y="9125"/>
                    <a:pt x="8336" y="8005"/>
                    <a:pt x="8193" y="6886"/>
                  </a:cubicBezTo>
                  <a:cubicBezTo>
                    <a:pt x="8408" y="6862"/>
                    <a:pt x="8598" y="6696"/>
                    <a:pt x="8765" y="6553"/>
                  </a:cubicBezTo>
                  <a:cubicBezTo>
                    <a:pt x="8979" y="6386"/>
                    <a:pt x="9217" y="6195"/>
                    <a:pt x="9408" y="5981"/>
                  </a:cubicBezTo>
                  <a:cubicBezTo>
                    <a:pt x="9813" y="5552"/>
                    <a:pt x="10146" y="5052"/>
                    <a:pt x="10384" y="4528"/>
                  </a:cubicBezTo>
                  <a:cubicBezTo>
                    <a:pt x="10884" y="3433"/>
                    <a:pt x="11027" y="2266"/>
                    <a:pt x="10765" y="1099"/>
                  </a:cubicBezTo>
                  <a:cubicBezTo>
                    <a:pt x="10737" y="959"/>
                    <a:pt x="10639" y="899"/>
                    <a:pt x="10534" y="899"/>
                  </a:cubicBezTo>
                  <a:cubicBezTo>
                    <a:pt x="10373" y="899"/>
                    <a:pt x="10198" y="1040"/>
                    <a:pt x="10241" y="1242"/>
                  </a:cubicBezTo>
                  <a:cubicBezTo>
                    <a:pt x="10408" y="2266"/>
                    <a:pt x="10241" y="3338"/>
                    <a:pt x="9789" y="4267"/>
                  </a:cubicBezTo>
                  <a:cubicBezTo>
                    <a:pt x="9574" y="4719"/>
                    <a:pt x="9289" y="5148"/>
                    <a:pt x="8955" y="5529"/>
                  </a:cubicBezTo>
                  <a:cubicBezTo>
                    <a:pt x="8765" y="5719"/>
                    <a:pt x="8574" y="5886"/>
                    <a:pt x="8360" y="6053"/>
                  </a:cubicBezTo>
                  <a:cubicBezTo>
                    <a:pt x="8288" y="6100"/>
                    <a:pt x="8217" y="6148"/>
                    <a:pt x="8122" y="6219"/>
                  </a:cubicBezTo>
                  <a:cubicBezTo>
                    <a:pt x="7907" y="4219"/>
                    <a:pt x="7693" y="2218"/>
                    <a:pt x="7455" y="242"/>
                  </a:cubicBezTo>
                  <a:cubicBezTo>
                    <a:pt x="7431" y="84"/>
                    <a:pt x="7295" y="1"/>
                    <a:pt x="7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2"/>
        <p:cNvGrpSpPr/>
        <p:nvPr/>
      </p:nvGrpSpPr>
      <p:grpSpPr>
        <a:xfrm>
          <a:off x="0" y="0"/>
          <a:ext cx="0" cy="0"/>
          <a:chOff x="0" y="0"/>
          <a:chExt cx="0" cy="0"/>
        </a:xfrm>
      </p:grpSpPr>
      <p:sp>
        <p:nvSpPr>
          <p:cNvPr id="403" name="Google Shape;403;p9"/>
          <p:cNvSpPr/>
          <p:nvPr/>
        </p:nvSpPr>
        <p:spPr>
          <a:xfrm>
            <a:off x="1082212" y="1547403"/>
            <a:ext cx="6984446" cy="2771641"/>
          </a:xfrm>
          <a:custGeom>
            <a:avLst/>
            <a:gdLst/>
            <a:ahLst/>
            <a:cxnLst/>
            <a:rect l="l" t="t" r="r" b="b"/>
            <a:pathLst>
              <a:path w="290323" h="115209" extrusionOk="0">
                <a:moveTo>
                  <a:pt x="214263" y="1"/>
                </a:moveTo>
                <a:cubicBezTo>
                  <a:pt x="213682" y="1"/>
                  <a:pt x="213101" y="22"/>
                  <a:pt x="212521" y="66"/>
                </a:cubicBezTo>
                <a:cubicBezTo>
                  <a:pt x="202709" y="781"/>
                  <a:pt x="193660" y="7806"/>
                  <a:pt x="190516" y="17141"/>
                </a:cubicBezTo>
                <a:cubicBezTo>
                  <a:pt x="189257" y="14405"/>
                  <a:pt x="186275" y="13023"/>
                  <a:pt x="183303" y="13023"/>
                </a:cubicBezTo>
                <a:cubicBezTo>
                  <a:pt x="180428" y="13023"/>
                  <a:pt x="177563" y="14316"/>
                  <a:pt x="176275" y="16927"/>
                </a:cubicBezTo>
                <a:cubicBezTo>
                  <a:pt x="175346" y="13116"/>
                  <a:pt x="172012" y="9997"/>
                  <a:pt x="168154" y="9354"/>
                </a:cubicBezTo>
                <a:cubicBezTo>
                  <a:pt x="167629" y="9263"/>
                  <a:pt x="167099" y="9219"/>
                  <a:pt x="166568" y="9219"/>
                </a:cubicBezTo>
                <a:cubicBezTo>
                  <a:pt x="163200" y="9219"/>
                  <a:pt x="159840" y="10992"/>
                  <a:pt x="158009" y="13831"/>
                </a:cubicBezTo>
                <a:cubicBezTo>
                  <a:pt x="155980" y="10337"/>
                  <a:pt x="151965" y="8129"/>
                  <a:pt x="147951" y="8129"/>
                </a:cubicBezTo>
                <a:cubicBezTo>
                  <a:pt x="147397" y="8129"/>
                  <a:pt x="146842" y="8172"/>
                  <a:pt x="146293" y="8258"/>
                </a:cubicBezTo>
                <a:cubicBezTo>
                  <a:pt x="141744" y="8973"/>
                  <a:pt x="137839" y="12664"/>
                  <a:pt x="136862" y="17165"/>
                </a:cubicBezTo>
                <a:cubicBezTo>
                  <a:pt x="134456" y="14907"/>
                  <a:pt x="131161" y="13715"/>
                  <a:pt x="127872" y="13715"/>
                </a:cubicBezTo>
                <a:cubicBezTo>
                  <a:pt x="125887" y="13715"/>
                  <a:pt x="123904" y="14149"/>
                  <a:pt x="122121" y="15045"/>
                </a:cubicBezTo>
                <a:cubicBezTo>
                  <a:pt x="117406" y="17403"/>
                  <a:pt x="114453" y="22880"/>
                  <a:pt x="115048" y="28119"/>
                </a:cubicBezTo>
                <a:cubicBezTo>
                  <a:pt x="113890" y="27749"/>
                  <a:pt x="112687" y="27573"/>
                  <a:pt x="111484" y="27573"/>
                </a:cubicBezTo>
                <a:cubicBezTo>
                  <a:pt x="106426" y="27573"/>
                  <a:pt x="101345" y="30670"/>
                  <a:pt x="99402" y="35383"/>
                </a:cubicBezTo>
                <a:cubicBezTo>
                  <a:pt x="97579" y="32412"/>
                  <a:pt x="94127" y="30929"/>
                  <a:pt x="90673" y="30929"/>
                </a:cubicBezTo>
                <a:cubicBezTo>
                  <a:pt x="87179" y="30929"/>
                  <a:pt x="83683" y="32448"/>
                  <a:pt x="81875" y="35478"/>
                </a:cubicBezTo>
                <a:cubicBezTo>
                  <a:pt x="81922" y="28048"/>
                  <a:pt x="77374" y="20785"/>
                  <a:pt x="70658" y="17594"/>
                </a:cubicBezTo>
                <a:cubicBezTo>
                  <a:pt x="68053" y="16351"/>
                  <a:pt x="65173" y="15744"/>
                  <a:pt x="62289" y="15744"/>
                </a:cubicBezTo>
                <a:cubicBezTo>
                  <a:pt x="57765" y="15744"/>
                  <a:pt x="53230" y="17238"/>
                  <a:pt x="49725" y="20118"/>
                </a:cubicBezTo>
                <a:cubicBezTo>
                  <a:pt x="47250" y="13533"/>
                  <a:pt x="40447" y="8848"/>
                  <a:pt x="33425" y="8848"/>
                </a:cubicBezTo>
                <a:cubicBezTo>
                  <a:pt x="33286" y="8848"/>
                  <a:pt x="33147" y="8850"/>
                  <a:pt x="33007" y="8854"/>
                </a:cubicBezTo>
                <a:cubicBezTo>
                  <a:pt x="33674" y="6163"/>
                  <a:pt x="32150" y="3091"/>
                  <a:pt x="29602" y="2019"/>
                </a:cubicBezTo>
                <a:cubicBezTo>
                  <a:pt x="28923" y="1736"/>
                  <a:pt x="28198" y="1603"/>
                  <a:pt x="27471" y="1603"/>
                </a:cubicBezTo>
                <a:cubicBezTo>
                  <a:pt x="25445" y="1603"/>
                  <a:pt x="23408" y="2641"/>
                  <a:pt x="22338" y="4377"/>
                </a:cubicBezTo>
                <a:cubicBezTo>
                  <a:pt x="19855" y="2129"/>
                  <a:pt x="16529" y="1022"/>
                  <a:pt x="13195" y="1022"/>
                </a:cubicBezTo>
                <a:cubicBezTo>
                  <a:pt x="9463" y="1022"/>
                  <a:pt x="5722" y="2409"/>
                  <a:pt x="3144" y="5139"/>
                </a:cubicBezTo>
                <a:cubicBezTo>
                  <a:pt x="3144" y="6948"/>
                  <a:pt x="2906" y="7425"/>
                  <a:pt x="2906" y="9258"/>
                </a:cubicBezTo>
                <a:lnTo>
                  <a:pt x="2906" y="113661"/>
                </a:lnTo>
                <a:cubicBezTo>
                  <a:pt x="3096" y="113661"/>
                  <a:pt x="0" y="115209"/>
                  <a:pt x="191" y="115209"/>
                </a:cubicBezTo>
                <a:lnTo>
                  <a:pt x="283774" y="115209"/>
                </a:lnTo>
                <a:lnTo>
                  <a:pt x="287417" y="38860"/>
                </a:lnTo>
                <a:cubicBezTo>
                  <a:pt x="290323" y="32144"/>
                  <a:pt x="288775" y="23761"/>
                  <a:pt x="283655" y="18522"/>
                </a:cubicBezTo>
                <a:cubicBezTo>
                  <a:pt x="280161" y="14947"/>
                  <a:pt x="275146" y="12995"/>
                  <a:pt x="270150" y="12995"/>
                </a:cubicBezTo>
                <a:cubicBezTo>
                  <a:pt x="267858" y="12995"/>
                  <a:pt x="265571" y="13406"/>
                  <a:pt x="263436" y="14260"/>
                </a:cubicBezTo>
                <a:cubicBezTo>
                  <a:pt x="260674" y="9782"/>
                  <a:pt x="255554" y="6853"/>
                  <a:pt x="250291" y="6734"/>
                </a:cubicBezTo>
                <a:cubicBezTo>
                  <a:pt x="250179" y="6732"/>
                  <a:pt x="250068" y="6730"/>
                  <a:pt x="249956" y="6730"/>
                </a:cubicBezTo>
                <a:cubicBezTo>
                  <a:pt x="244829" y="6730"/>
                  <a:pt x="239749" y="9399"/>
                  <a:pt x="236859" y="13664"/>
                </a:cubicBezTo>
                <a:cubicBezTo>
                  <a:pt x="232602" y="5441"/>
                  <a:pt x="223496" y="1"/>
                  <a:pt x="214263" y="1"/>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4" name="Google Shape;404;p9"/>
          <p:cNvGrpSpPr/>
          <p:nvPr/>
        </p:nvGrpSpPr>
        <p:grpSpPr>
          <a:xfrm>
            <a:off x="-15025" y="1330225"/>
            <a:ext cx="9174044" cy="3924414"/>
            <a:chOff x="-3264425" y="1050100"/>
            <a:chExt cx="9174044" cy="3924414"/>
          </a:xfrm>
        </p:grpSpPr>
        <p:sp>
          <p:nvSpPr>
            <p:cNvPr id="405" name="Google Shape;405;p9"/>
            <p:cNvSpPr/>
            <p:nvPr/>
          </p:nvSpPr>
          <p:spPr>
            <a:xfrm>
              <a:off x="-3264425" y="1050100"/>
              <a:ext cx="9174044" cy="3924414"/>
            </a:xfrm>
            <a:custGeom>
              <a:avLst/>
              <a:gdLst/>
              <a:ahLst/>
              <a:cxnLst/>
              <a:rect l="l" t="t" r="r" b="b"/>
              <a:pathLst>
                <a:path w="294087" h="130912" extrusionOk="0">
                  <a:moveTo>
                    <a:pt x="14659" y="0"/>
                  </a:moveTo>
                  <a:cubicBezTo>
                    <a:pt x="9105" y="0"/>
                    <a:pt x="3556" y="2566"/>
                    <a:pt x="1" y="6862"/>
                  </a:cubicBezTo>
                  <a:lnTo>
                    <a:pt x="1" y="130911"/>
                  </a:lnTo>
                  <a:lnTo>
                    <a:pt x="294086" y="130911"/>
                  </a:lnTo>
                  <a:lnTo>
                    <a:pt x="293634" y="12935"/>
                  </a:lnTo>
                  <a:cubicBezTo>
                    <a:pt x="289825" y="7857"/>
                    <a:pt x="283518" y="4804"/>
                    <a:pt x="277192" y="4804"/>
                  </a:cubicBezTo>
                  <a:cubicBezTo>
                    <a:pt x="276160" y="4804"/>
                    <a:pt x="275128" y="4885"/>
                    <a:pt x="274106" y="5052"/>
                  </a:cubicBezTo>
                  <a:cubicBezTo>
                    <a:pt x="266818" y="6219"/>
                    <a:pt x="260389" y="11697"/>
                    <a:pt x="258055" y="18698"/>
                  </a:cubicBezTo>
                  <a:cubicBezTo>
                    <a:pt x="255933" y="17322"/>
                    <a:pt x="253402" y="16627"/>
                    <a:pt x="250873" y="16627"/>
                  </a:cubicBezTo>
                  <a:cubicBezTo>
                    <a:pt x="248719" y="16627"/>
                    <a:pt x="246566" y="17131"/>
                    <a:pt x="244671" y="18150"/>
                  </a:cubicBezTo>
                  <a:cubicBezTo>
                    <a:pt x="240551" y="20365"/>
                    <a:pt x="237789" y="24937"/>
                    <a:pt x="237765" y="29629"/>
                  </a:cubicBezTo>
                  <a:cubicBezTo>
                    <a:pt x="235940" y="28020"/>
                    <a:pt x="233517" y="27194"/>
                    <a:pt x="231101" y="27194"/>
                  </a:cubicBezTo>
                  <a:cubicBezTo>
                    <a:pt x="229260" y="27194"/>
                    <a:pt x="227423" y="27674"/>
                    <a:pt x="225858" y="28652"/>
                  </a:cubicBezTo>
                  <a:cubicBezTo>
                    <a:pt x="222238" y="30891"/>
                    <a:pt x="220380" y="35630"/>
                    <a:pt x="221499" y="39750"/>
                  </a:cubicBezTo>
                  <a:cubicBezTo>
                    <a:pt x="218937" y="38577"/>
                    <a:pt x="216136" y="38015"/>
                    <a:pt x="213328" y="38015"/>
                  </a:cubicBezTo>
                  <a:cubicBezTo>
                    <a:pt x="207524" y="38015"/>
                    <a:pt x="201687" y="40417"/>
                    <a:pt x="197852" y="44798"/>
                  </a:cubicBezTo>
                  <a:cubicBezTo>
                    <a:pt x="192136" y="51276"/>
                    <a:pt x="191326" y="61588"/>
                    <a:pt x="195923" y="68899"/>
                  </a:cubicBezTo>
                  <a:cubicBezTo>
                    <a:pt x="193996" y="67935"/>
                    <a:pt x="191842" y="67456"/>
                    <a:pt x="189689" y="67456"/>
                  </a:cubicBezTo>
                  <a:cubicBezTo>
                    <a:pt x="187213" y="67456"/>
                    <a:pt x="184738" y="68090"/>
                    <a:pt x="182610" y="69351"/>
                  </a:cubicBezTo>
                  <a:cubicBezTo>
                    <a:pt x="178610" y="71709"/>
                    <a:pt x="175942" y="76138"/>
                    <a:pt x="175728" y="80782"/>
                  </a:cubicBezTo>
                  <a:cubicBezTo>
                    <a:pt x="174923" y="80506"/>
                    <a:pt x="174079" y="80374"/>
                    <a:pt x="173234" y="80374"/>
                  </a:cubicBezTo>
                  <a:cubicBezTo>
                    <a:pt x="170579" y="80374"/>
                    <a:pt x="167910" y="81674"/>
                    <a:pt x="166393" y="83878"/>
                  </a:cubicBezTo>
                  <a:cubicBezTo>
                    <a:pt x="164760" y="82567"/>
                    <a:pt x="162696" y="81955"/>
                    <a:pt x="160620" y="81955"/>
                  </a:cubicBezTo>
                  <a:cubicBezTo>
                    <a:pt x="156701" y="81955"/>
                    <a:pt x="152739" y="84135"/>
                    <a:pt x="151556" y="87902"/>
                  </a:cubicBezTo>
                  <a:cubicBezTo>
                    <a:pt x="149648" y="86619"/>
                    <a:pt x="147330" y="85938"/>
                    <a:pt x="145020" y="85938"/>
                  </a:cubicBezTo>
                  <a:cubicBezTo>
                    <a:pt x="143986" y="85938"/>
                    <a:pt x="142953" y="86075"/>
                    <a:pt x="141959" y="86355"/>
                  </a:cubicBezTo>
                  <a:cubicBezTo>
                    <a:pt x="138488" y="84105"/>
                    <a:pt x="134355" y="82937"/>
                    <a:pt x="130225" y="82937"/>
                  </a:cubicBezTo>
                  <a:cubicBezTo>
                    <a:pt x="127753" y="82937"/>
                    <a:pt x="125282" y="83355"/>
                    <a:pt x="122955" y="84211"/>
                  </a:cubicBezTo>
                  <a:cubicBezTo>
                    <a:pt x="124813" y="77519"/>
                    <a:pt x="121979" y="69804"/>
                    <a:pt x="116239" y="65898"/>
                  </a:cubicBezTo>
                  <a:cubicBezTo>
                    <a:pt x="113485" y="64031"/>
                    <a:pt x="110170" y="63106"/>
                    <a:pt x="106854" y="63106"/>
                  </a:cubicBezTo>
                  <a:cubicBezTo>
                    <a:pt x="103232" y="63106"/>
                    <a:pt x="99608" y="64210"/>
                    <a:pt x="96712" y="66398"/>
                  </a:cubicBezTo>
                  <a:cubicBezTo>
                    <a:pt x="97061" y="63756"/>
                    <a:pt x="94352" y="61590"/>
                    <a:pt x="91822" y="61590"/>
                  </a:cubicBezTo>
                  <a:cubicBezTo>
                    <a:pt x="90909" y="61590"/>
                    <a:pt x="90019" y="61872"/>
                    <a:pt x="89305" y="62516"/>
                  </a:cubicBezTo>
                  <a:cubicBezTo>
                    <a:pt x="90448" y="56729"/>
                    <a:pt x="88710" y="50442"/>
                    <a:pt x="84757" y="46084"/>
                  </a:cubicBezTo>
                  <a:cubicBezTo>
                    <a:pt x="81203" y="42143"/>
                    <a:pt x="75897" y="39838"/>
                    <a:pt x="70582" y="39838"/>
                  </a:cubicBezTo>
                  <a:cubicBezTo>
                    <a:pt x="70019" y="39838"/>
                    <a:pt x="69457" y="39864"/>
                    <a:pt x="68896" y="39917"/>
                  </a:cubicBezTo>
                  <a:cubicBezTo>
                    <a:pt x="71825" y="35654"/>
                    <a:pt x="71944" y="29605"/>
                    <a:pt x="69134" y="25223"/>
                  </a:cubicBezTo>
                  <a:cubicBezTo>
                    <a:pt x="66709" y="21462"/>
                    <a:pt x="62262" y="19138"/>
                    <a:pt x="57798" y="19138"/>
                  </a:cubicBezTo>
                  <a:cubicBezTo>
                    <a:pt x="57090" y="19138"/>
                    <a:pt x="56381" y="19196"/>
                    <a:pt x="55679" y="19317"/>
                  </a:cubicBezTo>
                  <a:cubicBezTo>
                    <a:pt x="53125" y="12776"/>
                    <a:pt x="46043" y="8649"/>
                    <a:pt x="39092" y="8649"/>
                  </a:cubicBezTo>
                  <a:cubicBezTo>
                    <a:pt x="36452" y="8649"/>
                    <a:pt x="33831" y="9245"/>
                    <a:pt x="31484" y="10530"/>
                  </a:cubicBezTo>
                  <a:cubicBezTo>
                    <a:pt x="28721" y="4909"/>
                    <a:pt x="22982" y="837"/>
                    <a:pt x="16743" y="123"/>
                  </a:cubicBezTo>
                  <a:cubicBezTo>
                    <a:pt x="16050" y="41"/>
                    <a:pt x="15355" y="0"/>
                    <a:pt x="146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9"/>
            <p:cNvSpPr/>
            <p:nvPr/>
          </p:nvSpPr>
          <p:spPr>
            <a:xfrm>
              <a:off x="-3264425" y="1050100"/>
              <a:ext cx="9174044" cy="3924414"/>
            </a:xfrm>
            <a:custGeom>
              <a:avLst/>
              <a:gdLst/>
              <a:ahLst/>
              <a:cxnLst/>
              <a:rect l="l" t="t" r="r" b="b"/>
              <a:pathLst>
                <a:path w="294087" h="130912" extrusionOk="0">
                  <a:moveTo>
                    <a:pt x="14659" y="0"/>
                  </a:moveTo>
                  <a:cubicBezTo>
                    <a:pt x="9105" y="0"/>
                    <a:pt x="3556" y="2566"/>
                    <a:pt x="1" y="6862"/>
                  </a:cubicBezTo>
                  <a:lnTo>
                    <a:pt x="1" y="130911"/>
                  </a:lnTo>
                  <a:lnTo>
                    <a:pt x="294086" y="130911"/>
                  </a:lnTo>
                  <a:lnTo>
                    <a:pt x="293634" y="12935"/>
                  </a:lnTo>
                  <a:cubicBezTo>
                    <a:pt x="289825" y="7857"/>
                    <a:pt x="283518" y="4804"/>
                    <a:pt x="277192" y="4804"/>
                  </a:cubicBezTo>
                  <a:cubicBezTo>
                    <a:pt x="276160" y="4804"/>
                    <a:pt x="275128" y="4885"/>
                    <a:pt x="274106" y="5052"/>
                  </a:cubicBezTo>
                  <a:cubicBezTo>
                    <a:pt x="266818" y="6219"/>
                    <a:pt x="260389" y="11697"/>
                    <a:pt x="258055" y="18698"/>
                  </a:cubicBezTo>
                  <a:cubicBezTo>
                    <a:pt x="255933" y="17322"/>
                    <a:pt x="253402" y="16627"/>
                    <a:pt x="250873" y="16627"/>
                  </a:cubicBezTo>
                  <a:cubicBezTo>
                    <a:pt x="248719" y="16627"/>
                    <a:pt x="246566" y="17131"/>
                    <a:pt x="244671" y="18150"/>
                  </a:cubicBezTo>
                  <a:cubicBezTo>
                    <a:pt x="240551" y="20365"/>
                    <a:pt x="237789" y="24937"/>
                    <a:pt x="237765" y="29629"/>
                  </a:cubicBezTo>
                  <a:cubicBezTo>
                    <a:pt x="235940" y="28020"/>
                    <a:pt x="233517" y="27194"/>
                    <a:pt x="231101" y="27194"/>
                  </a:cubicBezTo>
                  <a:cubicBezTo>
                    <a:pt x="229260" y="27194"/>
                    <a:pt x="227423" y="27674"/>
                    <a:pt x="225858" y="28652"/>
                  </a:cubicBezTo>
                  <a:cubicBezTo>
                    <a:pt x="222238" y="30891"/>
                    <a:pt x="220380" y="35630"/>
                    <a:pt x="221499" y="39750"/>
                  </a:cubicBezTo>
                  <a:cubicBezTo>
                    <a:pt x="218937" y="38577"/>
                    <a:pt x="216136" y="38015"/>
                    <a:pt x="213328" y="38015"/>
                  </a:cubicBezTo>
                  <a:cubicBezTo>
                    <a:pt x="207524" y="38015"/>
                    <a:pt x="201687" y="40417"/>
                    <a:pt x="197852" y="44798"/>
                  </a:cubicBezTo>
                  <a:cubicBezTo>
                    <a:pt x="192136" y="51276"/>
                    <a:pt x="191326" y="61588"/>
                    <a:pt x="195923" y="68899"/>
                  </a:cubicBezTo>
                  <a:cubicBezTo>
                    <a:pt x="193996" y="67935"/>
                    <a:pt x="191842" y="67456"/>
                    <a:pt x="189689" y="67456"/>
                  </a:cubicBezTo>
                  <a:cubicBezTo>
                    <a:pt x="187213" y="67456"/>
                    <a:pt x="184738" y="68090"/>
                    <a:pt x="182610" y="69351"/>
                  </a:cubicBezTo>
                  <a:cubicBezTo>
                    <a:pt x="178610" y="71709"/>
                    <a:pt x="175942" y="76138"/>
                    <a:pt x="175728" y="80782"/>
                  </a:cubicBezTo>
                  <a:cubicBezTo>
                    <a:pt x="174923" y="80506"/>
                    <a:pt x="174079" y="80374"/>
                    <a:pt x="173234" y="80374"/>
                  </a:cubicBezTo>
                  <a:cubicBezTo>
                    <a:pt x="170579" y="80374"/>
                    <a:pt x="167910" y="81674"/>
                    <a:pt x="166393" y="83878"/>
                  </a:cubicBezTo>
                  <a:cubicBezTo>
                    <a:pt x="164760" y="82567"/>
                    <a:pt x="162696" y="81955"/>
                    <a:pt x="160620" y="81955"/>
                  </a:cubicBezTo>
                  <a:cubicBezTo>
                    <a:pt x="156701" y="81955"/>
                    <a:pt x="152739" y="84135"/>
                    <a:pt x="151556" y="87902"/>
                  </a:cubicBezTo>
                  <a:cubicBezTo>
                    <a:pt x="149648" y="86619"/>
                    <a:pt x="147330" y="85938"/>
                    <a:pt x="145020" y="85938"/>
                  </a:cubicBezTo>
                  <a:cubicBezTo>
                    <a:pt x="143986" y="85938"/>
                    <a:pt x="142953" y="86075"/>
                    <a:pt x="141959" y="86355"/>
                  </a:cubicBezTo>
                  <a:cubicBezTo>
                    <a:pt x="138488" y="84105"/>
                    <a:pt x="134355" y="82937"/>
                    <a:pt x="130225" y="82937"/>
                  </a:cubicBezTo>
                  <a:cubicBezTo>
                    <a:pt x="127753" y="82937"/>
                    <a:pt x="125282" y="83355"/>
                    <a:pt x="122955" y="84211"/>
                  </a:cubicBezTo>
                  <a:cubicBezTo>
                    <a:pt x="124813" y="77519"/>
                    <a:pt x="121979" y="69804"/>
                    <a:pt x="116239" y="65898"/>
                  </a:cubicBezTo>
                  <a:cubicBezTo>
                    <a:pt x="113485" y="64031"/>
                    <a:pt x="110170" y="63106"/>
                    <a:pt x="106854" y="63106"/>
                  </a:cubicBezTo>
                  <a:cubicBezTo>
                    <a:pt x="103232" y="63106"/>
                    <a:pt x="99608" y="64210"/>
                    <a:pt x="96712" y="66398"/>
                  </a:cubicBezTo>
                  <a:cubicBezTo>
                    <a:pt x="97061" y="63756"/>
                    <a:pt x="94352" y="61590"/>
                    <a:pt x="91822" y="61590"/>
                  </a:cubicBezTo>
                  <a:cubicBezTo>
                    <a:pt x="90909" y="61590"/>
                    <a:pt x="90019" y="61872"/>
                    <a:pt x="89305" y="62516"/>
                  </a:cubicBezTo>
                  <a:cubicBezTo>
                    <a:pt x="90448" y="56729"/>
                    <a:pt x="88710" y="50442"/>
                    <a:pt x="84757" y="46084"/>
                  </a:cubicBezTo>
                  <a:cubicBezTo>
                    <a:pt x="81203" y="42143"/>
                    <a:pt x="75897" y="39838"/>
                    <a:pt x="70582" y="39838"/>
                  </a:cubicBezTo>
                  <a:cubicBezTo>
                    <a:pt x="70019" y="39838"/>
                    <a:pt x="69457" y="39864"/>
                    <a:pt x="68896" y="39917"/>
                  </a:cubicBezTo>
                  <a:cubicBezTo>
                    <a:pt x="71825" y="35654"/>
                    <a:pt x="71944" y="29605"/>
                    <a:pt x="69134" y="25223"/>
                  </a:cubicBezTo>
                  <a:cubicBezTo>
                    <a:pt x="66709" y="21462"/>
                    <a:pt x="62262" y="19138"/>
                    <a:pt x="57798" y="19138"/>
                  </a:cubicBezTo>
                  <a:cubicBezTo>
                    <a:pt x="57090" y="19138"/>
                    <a:pt x="56381" y="19196"/>
                    <a:pt x="55679" y="19317"/>
                  </a:cubicBezTo>
                  <a:cubicBezTo>
                    <a:pt x="53125" y="12776"/>
                    <a:pt x="46043" y="8649"/>
                    <a:pt x="39092" y="8649"/>
                  </a:cubicBezTo>
                  <a:cubicBezTo>
                    <a:pt x="36452" y="8649"/>
                    <a:pt x="33831" y="9245"/>
                    <a:pt x="31484" y="10530"/>
                  </a:cubicBezTo>
                  <a:cubicBezTo>
                    <a:pt x="28721" y="4909"/>
                    <a:pt x="22982" y="837"/>
                    <a:pt x="16743" y="123"/>
                  </a:cubicBezTo>
                  <a:cubicBezTo>
                    <a:pt x="16050" y="41"/>
                    <a:pt x="15355" y="0"/>
                    <a:pt x="14659" y="0"/>
                  </a:cubicBezTo>
                  <a:close/>
                </a:path>
              </a:pathLst>
            </a:custGeom>
            <a:solidFill>
              <a:srgbClr val="FFFFFF">
                <a:alpha val="3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7" name="Google Shape;407;p9"/>
          <p:cNvSpPr txBox="1">
            <a:spLocks noGrp="1"/>
          </p:cNvSpPr>
          <p:nvPr>
            <p:ph type="subTitle" idx="1"/>
          </p:nvPr>
        </p:nvSpPr>
        <p:spPr>
          <a:xfrm>
            <a:off x="807775" y="1740750"/>
            <a:ext cx="3660900" cy="205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8" name="Google Shape;408;p9"/>
          <p:cNvSpPr txBox="1">
            <a:spLocks noGrp="1"/>
          </p:cNvSpPr>
          <p:nvPr>
            <p:ph type="subTitle" idx="2"/>
          </p:nvPr>
        </p:nvSpPr>
        <p:spPr>
          <a:xfrm>
            <a:off x="4675500" y="1740750"/>
            <a:ext cx="3660900" cy="205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9" name="Google Shape;409;p9"/>
          <p:cNvSpPr/>
          <p:nvPr/>
        </p:nvSpPr>
        <p:spPr>
          <a:xfrm>
            <a:off x="7213025" y="4706544"/>
            <a:ext cx="3076231" cy="547749"/>
          </a:xfrm>
          <a:custGeom>
            <a:avLst/>
            <a:gdLst/>
            <a:ahLst/>
            <a:cxnLst/>
            <a:rect l="l" t="t" r="r" b="b"/>
            <a:pathLst>
              <a:path w="102618" h="18272" extrusionOk="0">
                <a:moveTo>
                  <a:pt x="47755" y="0"/>
                </a:moveTo>
                <a:cubicBezTo>
                  <a:pt x="39258" y="0"/>
                  <a:pt x="30492" y="978"/>
                  <a:pt x="23458" y="3626"/>
                </a:cubicBezTo>
                <a:cubicBezTo>
                  <a:pt x="14289" y="7055"/>
                  <a:pt x="6597" y="12318"/>
                  <a:pt x="1" y="18272"/>
                </a:cubicBezTo>
                <a:lnTo>
                  <a:pt x="102617" y="18272"/>
                </a:lnTo>
                <a:cubicBezTo>
                  <a:pt x="99212" y="14747"/>
                  <a:pt x="94973" y="11746"/>
                  <a:pt x="90186" y="9246"/>
                </a:cubicBezTo>
                <a:cubicBezTo>
                  <a:pt x="81399" y="4674"/>
                  <a:pt x="70801" y="1816"/>
                  <a:pt x="60513" y="697"/>
                </a:cubicBezTo>
                <a:cubicBezTo>
                  <a:pt x="56521" y="265"/>
                  <a:pt x="52174" y="0"/>
                  <a:pt x="477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9"/>
          <p:cNvSpPr/>
          <p:nvPr/>
        </p:nvSpPr>
        <p:spPr>
          <a:xfrm>
            <a:off x="-1040707" y="4706544"/>
            <a:ext cx="3076231" cy="547749"/>
          </a:xfrm>
          <a:custGeom>
            <a:avLst/>
            <a:gdLst/>
            <a:ahLst/>
            <a:cxnLst/>
            <a:rect l="l" t="t" r="r" b="b"/>
            <a:pathLst>
              <a:path w="102618" h="18272" extrusionOk="0">
                <a:moveTo>
                  <a:pt x="47754" y="0"/>
                </a:moveTo>
                <a:cubicBezTo>
                  <a:pt x="39257" y="0"/>
                  <a:pt x="30492" y="978"/>
                  <a:pt x="23458" y="3626"/>
                </a:cubicBezTo>
                <a:cubicBezTo>
                  <a:pt x="14289" y="7055"/>
                  <a:pt x="6597" y="12318"/>
                  <a:pt x="0" y="18272"/>
                </a:cubicBezTo>
                <a:lnTo>
                  <a:pt x="102617" y="18272"/>
                </a:lnTo>
                <a:cubicBezTo>
                  <a:pt x="99212" y="14747"/>
                  <a:pt x="94973" y="11746"/>
                  <a:pt x="90186" y="9246"/>
                </a:cubicBezTo>
                <a:cubicBezTo>
                  <a:pt x="81398" y="4674"/>
                  <a:pt x="70801" y="1816"/>
                  <a:pt x="60513" y="697"/>
                </a:cubicBezTo>
                <a:cubicBezTo>
                  <a:pt x="56520" y="265"/>
                  <a:pt x="52174" y="0"/>
                  <a:pt x="47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9"/>
          <p:cNvSpPr/>
          <p:nvPr/>
        </p:nvSpPr>
        <p:spPr>
          <a:xfrm>
            <a:off x="-579292" y="4564650"/>
            <a:ext cx="10302591" cy="1007381"/>
          </a:xfrm>
          <a:custGeom>
            <a:avLst/>
            <a:gdLst/>
            <a:ahLst/>
            <a:cxnLst/>
            <a:rect l="l" t="t" r="r" b="b"/>
            <a:pathLst>
              <a:path w="102618" h="18272" extrusionOk="0">
                <a:moveTo>
                  <a:pt x="47755" y="0"/>
                </a:moveTo>
                <a:cubicBezTo>
                  <a:pt x="39258" y="0"/>
                  <a:pt x="30492" y="978"/>
                  <a:pt x="23458" y="3626"/>
                </a:cubicBezTo>
                <a:cubicBezTo>
                  <a:pt x="14289" y="7055"/>
                  <a:pt x="6597" y="12318"/>
                  <a:pt x="1" y="18272"/>
                </a:cubicBezTo>
                <a:lnTo>
                  <a:pt x="102617" y="18272"/>
                </a:lnTo>
                <a:cubicBezTo>
                  <a:pt x="99212" y="14747"/>
                  <a:pt x="94973" y="11746"/>
                  <a:pt x="90186" y="9246"/>
                </a:cubicBezTo>
                <a:cubicBezTo>
                  <a:pt x="81399" y="4674"/>
                  <a:pt x="70801" y="1816"/>
                  <a:pt x="60513" y="697"/>
                </a:cubicBezTo>
                <a:cubicBezTo>
                  <a:pt x="56521" y="265"/>
                  <a:pt x="52174" y="0"/>
                  <a:pt x="477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2" name="Google Shape;412;p9"/>
          <p:cNvGrpSpPr/>
          <p:nvPr/>
        </p:nvGrpSpPr>
        <p:grpSpPr>
          <a:xfrm>
            <a:off x="531300" y="4629836"/>
            <a:ext cx="764121" cy="480041"/>
            <a:chOff x="531312" y="4496299"/>
            <a:chExt cx="976637" cy="613549"/>
          </a:xfrm>
        </p:grpSpPr>
        <p:sp>
          <p:nvSpPr>
            <p:cNvPr id="413" name="Google Shape;413;p9"/>
            <p:cNvSpPr/>
            <p:nvPr/>
          </p:nvSpPr>
          <p:spPr>
            <a:xfrm>
              <a:off x="531312" y="4496299"/>
              <a:ext cx="976637" cy="613549"/>
            </a:xfrm>
            <a:custGeom>
              <a:avLst/>
              <a:gdLst/>
              <a:ahLst/>
              <a:cxnLst/>
              <a:rect l="l" t="t" r="r" b="b"/>
              <a:pathLst>
                <a:path w="32579" h="20467" extrusionOk="0">
                  <a:moveTo>
                    <a:pt x="10318" y="1"/>
                  </a:moveTo>
                  <a:cubicBezTo>
                    <a:pt x="9455" y="1"/>
                    <a:pt x="8586" y="185"/>
                    <a:pt x="7812" y="507"/>
                  </a:cubicBezTo>
                  <a:cubicBezTo>
                    <a:pt x="6407" y="1126"/>
                    <a:pt x="4978" y="2198"/>
                    <a:pt x="4764" y="3793"/>
                  </a:cubicBezTo>
                  <a:cubicBezTo>
                    <a:pt x="4549" y="5412"/>
                    <a:pt x="5335" y="7151"/>
                    <a:pt x="6264" y="8437"/>
                  </a:cubicBezTo>
                  <a:cubicBezTo>
                    <a:pt x="6764" y="9151"/>
                    <a:pt x="7359" y="9770"/>
                    <a:pt x="8002" y="10294"/>
                  </a:cubicBezTo>
                  <a:cubicBezTo>
                    <a:pt x="7383" y="10437"/>
                    <a:pt x="6764" y="10771"/>
                    <a:pt x="6311" y="11247"/>
                  </a:cubicBezTo>
                  <a:cubicBezTo>
                    <a:pt x="5859" y="11699"/>
                    <a:pt x="5573" y="12295"/>
                    <a:pt x="5454" y="12914"/>
                  </a:cubicBezTo>
                  <a:cubicBezTo>
                    <a:pt x="5216" y="12795"/>
                    <a:pt x="4954" y="12700"/>
                    <a:pt x="4692" y="12628"/>
                  </a:cubicBezTo>
                  <a:cubicBezTo>
                    <a:pt x="4337" y="12548"/>
                    <a:pt x="3961" y="12489"/>
                    <a:pt x="3585" y="12489"/>
                  </a:cubicBezTo>
                  <a:cubicBezTo>
                    <a:pt x="3405" y="12489"/>
                    <a:pt x="3226" y="12502"/>
                    <a:pt x="3049" y="12533"/>
                  </a:cubicBezTo>
                  <a:cubicBezTo>
                    <a:pt x="2525" y="12628"/>
                    <a:pt x="2144" y="12819"/>
                    <a:pt x="1691" y="13081"/>
                  </a:cubicBezTo>
                  <a:cubicBezTo>
                    <a:pt x="739" y="13676"/>
                    <a:pt x="215" y="14533"/>
                    <a:pt x="120" y="15629"/>
                  </a:cubicBezTo>
                  <a:cubicBezTo>
                    <a:pt x="1" y="16772"/>
                    <a:pt x="501" y="17820"/>
                    <a:pt x="1310" y="18582"/>
                  </a:cubicBezTo>
                  <a:cubicBezTo>
                    <a:pt x="2001" y="19272"/>
                    <a:pt x="2858" y="19725"/>
                    <a:pt x="3763" y="20034"/>
                  </a:cubicBezTo>
                  <a:cubicBezTo>
                    <a:pt x="4362" y="20361"/>
                    <a:pt x="5044" y="20467"/>
                    <a:pt x="5757" y="20467"/>
                  </a:cubicBezTo>
                  <a:cubicBezTo>
                    <a:pt x="5979" y="20467"/>
                    <a:pt x="6204" y="20456"/>
                    <a:pt x="6431" y="20439"/>
                  </a:cubicBezTo>
                  <a:cubicBezTo>
                    <a:pt x="8312" y="20296"/>
                    <a:pt x="10193" y="20011"/>
                    <a:pt x="12051" y="19701"/>
                  </a:cubicBezTo>
                  <a:cubicBezTo>
                    <a:pt x="16004" y="19082"/>
                    <a:pt x="19957" y="18510"/>
                    <a:pt x="23910" y="17820"/>
                  </a:cubicBezTo>
                  <a:cubicBezTo>
                    <a:pt x="25577" y="17534"/>
                    <a:pt x="27387" y="17391"/>
                    <a:pt x="28983" y="16772"/>
                  </a:cubicBezTo>
                  <a:cubicBezTo>
                    <a:pt x="30436" y="16200"/>
                    <a:pt x="31436" y="15105"/>
                    <a:pt x="31817" y="13581"/>
                  </a:cubicBezTo>
                  <a:cubicBezTo>
                    <a:pt x="32579" y="10509"/>
                    <a:pt x="31436" y="6841"/>
                    <a:pt x="28792" y="5031"/>
                  </a:cubicBezTo>
                  <a:cubicBezTo>
                    <a:pt x="27769" y="4338"/>
                    <a:pt x="26544" y="3922"/>
                    <a:pt x="25319" y="3922"/>
                  </a:cubicBezTo>
                  <a:cubicBezTo>
                    <a:pt x="24862" y="3922"/>
                    <a:pt x="24405" y="3980"/>
                    <a:pt x="23958" y="4103"/>
                  </a:cubicBezTo>
                  <a:cubicBezTo>
                    <a:pt x="23172" y="4317"/>
                    <a:pt x="22505" y="4674"/>
                    <a:pt x="21934" y="5174"/>
                  </a:cubicBezTo>
                  <a:cubicBezTo>
                    <a:pt x="21910" y="4817"/>
                    <a:pt x="21862" y="4460"/>
                    <a:pt x="21767" y="4126"/>
                  </a:cubicBezTo>
                  <a:cubicBezTo>
                    <a:pt x="21434" y="2888"/>
                    <a:pt x="20576" y="2055"/>
                    <a:pt x="19433" y="1531"/>
                  </a:cubicBezTo>
                  <a:cubicBezTo>
                    <a:pt x="18861" y="1257"/>
                    <a:pt x="18269" y="1113"/>
                    <a:pt x="17674" y="1113"/>
                  </a:cubicBezTo>
                  <a:cubicBezTo>
                    <a:pt x="17131" y="1113"/>
                    <a:pt x="16586" y="1233"/>
                    <a:pt x="16052" y="1483"/>
                  </a:cubicBezTo>
                  <a:cubicBezTo>
                    <a:pt x="15456" y="1745"/>
                    <a:pt x="14956" y="2126"/>
                    <a:pt x="14527" y="2579"/>
                  </a:cubicBezTo>
                  <a:cubicBezTo>
                    <a:pt x="14194" y="1745"/>
                    <a:pt x="13551" y="1007"/>
                    <a:pt x="12789" y="602"/>
                  </a:cubicBezTo>
                  <a:cubicBezTo>
                    <a:pt x="12039" y="185"/>
                    <a:pt x="11182" y="1"/>
                    <a:pt x="10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9"/>
            <p:cNvSpPr/>
            <p:nvPr/>
          </p:nvSpPr>
          <p:spPr>
            <a:xfrm>
              <a:off x="810672" y="4646936"/>
              <a:ext cx="283617" cy="373430"/>
            </a:xfrm>
            <a:custGeom>
              <a:avLst/>
              <a:gdLst/>
              <a:ahLst/>
              <a:cxnLst/>
              <a:rect l="l" t="t" r="r" b="b"/>
              <a:pathLst>
                <a:path w="9461" h="12457" extrusionOk="0">
                  <a:moveTo>
                    <a:pt x="1034" y="0"/>
                  </a:moveTo>
                  <a:cubicBezTo>
                    <a:pt x="959" y="0"/>
                    <a:pt x="897" y="76"/>
                    <a:pt x="946" y="173"/>
                  </a:cubicBezTo>
                  <a:cubicBezTo>
                    <a:pt x="1898" y="2412"/>
                    <a:pt x="3280" y="4531"/>
                    <a:pt x="4661" y="6555"/>
                  </a:cubicBezTo>
                  <a:cubicBezTo>
                    <a:pt x="4970" y="7032"/>
                    <a:pt x="5304" y="7484"/>
                    <a:pt x="5637" y="7960"/>
                  </a:cubicBezTo>
                  <a:cubicBezTo>
                    <a:pt x="5167" y="7991"/>
                    <a:pt x="4695" y="8006"/>
                    <a:pt x="4222" y="8006"/>
                  </a:cubicBezTo>
                  <a:cubicBezTo>
                    <a:pt x="2853" y="8006"/>
                    <a:pt x="1482" y="7881"/>
                    <a:pt x="136" y="7651"/>
                  </a:cubicBezTo>
                  <a:cubicBezTo>
                    <a:pt x="129" y="7649"/>
                    <a:pt x="122" y="7648"/>
                    <a:pt x="115" y="7648"/>
                  </a:cubicBezTo>
                  <a:cubicBezTo>
                    <a:pt x="34" y="7648"/>
                    <a:pt x="0" y="7772"/>
                    <a:pt x="88" y="7794"/>
                  </a:cubicBezTo>
                  <a:cubicBezTo>
                    <a:pt x="1598" y="8278"/>
                    <a:pt x="3137" y="8515"/>
                    <a:pt x="4694" y="8515"/>
                  </a:cubicBezTo>
                  <a:cubicBezTo>
                    <a:pt x="5126" y="8515"/>
                    <a:pt x="5560" y="8497"/>
                    <a:pt x="5994" y="8461"/>
                  </a:cubicBezTo>
                  <a:cubicBezTo>
                    <a:pt x="6971" y="9794"/>
                    <a:pt x="7971" y="11104"/>
                    <a:pt x="8995" y="12390"/>
                  </a:cubicBezTo>
                  <a:cubicBezTo>
                    <a:pt x="9030" y="12437"/>
                    <a:pt x="9078" y="12456"/>
                    <a:pt x="9128" y="12456"/>
                  </a:cubicBezTo>
                  <a:cubicBezTo>
                    <a:pt x="9283" y="12456"/>
                    <a:pt x="9460" y="12272"/>
                    <a:pt x="9352" y="12128"/>
                  </a:cubicBezTo>
                  <a:cubicBezTo>
                    <a:pt x="7876" y="10175"/>
                    <a:pt x="6518" y="8175"/>
                    <a:pt x="5161" y="6151"/>
                  </a:cubicBezTo>
                  <a:cubicBezTo>
                    <a:pt x="3827" y="4126"/>
                    <a:pt x="2589" y="2007"/>
                    <a:pt x="1136" y="54"/>
                  </a:cubicBezTo>
                  <a:cubicBezTo>
                    <a:pt x="1106" y="16"/>
                    <a:pt x="1069" y="0"/>
                    <a:pt x="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9"/>
            <p:cNvSpPr/>
            <p:nvPr/>
          </p:nvSpPr>
          <p:spPr>
            <a:xfrm>
              <a:off x="1089583" y="4662284"/>
              <a:ext cx="64991" cy="338116"/>
            </a:xfrm>
            <a:custGeom>
              <a:avLst/>
              <a:gdLst/>
              <a:ahLst/>
              <a:cxnLst/>
              <a:rect l="l" t="t" r="r" b="b"/>
              <a:pathLst>
                <a:path w="2168" h="11279" extrusionOk="0">
                  <a:moveTo>
                    <a:pt x="115" y="1"/>
                  </a:moveTo>
                  <a:cubicBezTo>
                    <a:pt x="62" y="1"/>
                    <a:pt x="1" y="32"/>
                    <a:pt x="1" y="90"/>
                  </a:cubicBezTo>
                  <a:cubicBezTo>
                    <a:pt x="191" y="1971"/>
                    <a:pt x="715" y="3805"/>
                    <a:pt x="1001" y="5662"/>
                  </a:cubicBezTo>
                  <a:cubicBezTo>
                    <a:pt x="1144" y="6639"/>
                    <a:pt x="1287" y="7639"/>
                    <a:pt x="1406" y="8615"/>
                  </a:cubicBezTo>
                  <a:cubicBezTo>
                    <a:pt x="1453" y="9092"/>
                    <a:pt x="1525" y="9568"/>
                    <a:pt x="1596" y="10020"/>
                  </a:cubicBezTo>
                  <a:cubicBezTo>
                    <a:pt x="1644" y="10449"/>
                    <a:pt x="1668" y="10830"/>
                    <a:pt x="1834" y="11235"/>
                  </a:cubicBezTo>
                  <a:cubicBezTo>
                    <a:pt x="1854" y="11265"/>
                    <a:pt x="1887" y="11278"/>
                    <a:pt x="1919" y="11278"/>
                  </a:cubicBezTo>
                  <a:cubicBezTo>
                    <a:pt x="1965" y="11278"/>
                    <a:pt x="2011" y="11253"/>
                    <a:pt x="2025" y="11211"/>
                  </a:cubicBezTo>
                  <a:cubicBezTo>
                    <a:pt x="2168" y="10759"/>
                    <a:pt x="2120" y="10306"/>
                    <a:pt x="2096" y="9854"/>
                  </a:cubicBezTo>
                  <a:cubicBezTo>
                    <a:pt x="2072" y="9330"/>
                    <a:pt x="2049" y="8830"/>
                    <a:pt x="1977" y="8330"/>
                  </a:cubicBezTo>
                  <a:cubicBezTo>
                    <a:pt x="1882" y="7425"/>
                    <a:pt x="1763" y="6496"/>
                    <a:pt x="1620" y="5591"/>
                  </a:cubicBezTo>
                  <a:cubicBezTo>
                    <a:pt x="1287" y="3733"/>
                    <a:pt x="977" y="1781"/>
                    <a:pt x="191" y="42"/>
                  </a:cubicBezTo>
                  <a:cubicBezTo>
                    <a:pt x="182" y="14"/>
                    <a:pt x="150" y="1"/>
                    <a:pt x="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9"/>
            <p:cNvSpPr/>
            <p:nvPr/>
          </p:nvSpPr>
          <p:spPr>
            <a:xfrm>
              <a:off x="1233085" y="4741695"/>
              <a:ext cx="86605" cy="254299"/>
            </a:xfrm>
            <a:custGeom>
              <a:avLst/>
              <a:gdLst/>
              <a:ahLst/>
              <a:cxnLst/>
              <a:rect l="l" t="t" r="r" b="b"/>
              <a:pathLst>
                <a:path w="2889" h="8483" extrusionOk="0">
                  <a:moveTo>
                    <a:pt x="2747" y="0"/>
                  </a:moveTo>
                  <a:cubicBezTo>
                    <a:pt x="2709" y="0"/>
                    <a:pt x="2669" y="19"/>
                    <a:pt x="2644" y="60"/>
                  </a:cubicBezTo>
                  <a:cubicBezTo>
                    <a:pt x="1953" y="1418"/>
                    <a:pt x="1453" y="2870"/>
                    <a:pt x="977" y="4323"/>
                  </a:cubicBezTo>
                  <a:cubicBezTo>
                    <a:pt x="762" y="5061"/>
                    <a:pt x="548" y="5800"/>
                    <a:pt x="358" y="6538"/>
                  </a:cubicBezTo>
                  <a:cubicBezTo>
                    <a:pt x="286" y="6919"/>
                    <a:pt x="191" y="7300"/>
                    <a:pt x="119" y="7681"/>
                  </a:cubicBezTo>
                  <a:cubicBezTo>
                    <a:pt x="48" y="7943"/>
                    <a:pt x="0" y="8205"/>
                    <a:pt x="191" y="8443"/>
                  </a:cubicBezTo>
                  <a:cubicBezTo>
                    <a:pt x="205" y="8471"/>
                    <a:pt x="235" y="8482"/>
                    <a:pt x="267" y="8482"/>
                  </a:cubicBezTo>
                  <a:cubicBezTo>
                    <a:pt x="290" y="8482"/>
                    <a:pt x="314" y="8477"/>
                    <a:pt x="334" y="8467"/>
                  </a:cubicBezTo>
                  <a:cubicBezTo>
                    <a:pt x="619" y="8300"/>
                    <a:pt x="643" y="7967"/>
                    <a:pt x="691" y="7681"/>
                  </a:cubicBezTo>
                  <a:cubicBezTo>
                    <a:pt x="762" y="7324"/>
                    <a:pt x="858" y="6967"/>
                    <a:pt x="929" y="6633"/>
                  </a:cubicBezTo>
                  <a:cubicBezTo>
                    <a:pt x="1120" y="5895"/>
                    <a:pt x="1286" y="5180"/>
                    <a:pt x="1501" y="4466"/>
                  </a:cubicBezTo>
                  <a:cubicBezTo>
                    <a:pt x="1905" y="3013"/>
                    <a:pt x="2406" y="1584"/>
                    <a:pt x="2858" y="156"/>
                  </a:cubicBezTo>
                  <a:cubicBezTo>
                    <a:pt x="2889" y="63"/>
                    <a:pt x="2820" y="0"/>
                    <a:pt x="2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9"/>
            <p:cNvSpPr/>
            <p:nvPr/>
          </p:nvSpPr>
          <p:spPr>
            <a:xfrm>
              <a:off x="694779" y="4949379"/>
              <a:ext cx="225641" cy="111876"/>
            </a:xfrm>
            <a:custGeom>
              <a:avLst/>
              <a:gdLst/>
              <a:ahLst/>
              <a:cxnLst/>
              <a:rect l="l" t="t" r="r" b="b"/>
              <a:pathLst>
                <a:path w="7527" h="3732" extrusionOk="0">
                  <a:moveTo>
                    <a:pt x="220" y="0"/>
                  </a:moveTo>
                  <a:cubicBezTo>
                    <a:pt x="87" y="0"/>
                    <a:pt x="0" y="171"/>
                    <a:pt x="144" y="253"/>
                  </a:cubicBezTo>
                  <a:cubicBezTo>
                    <a:pt x="1359" y="920"/>
                    <a:pt x="2597" y="1539"/>
                    <a:pt x="3835" y="2158"/>
                  </a:cubicBezTo>
                  <a:cubicBezTo>
                    <a:pt x="4454" y="2444"/>
                    <a:pt x="5074" y="2753"/>
                    <a:pt x="5693" y="3039"/>
                  </a:cubicBezTo>
                  <a:cubicBezTo>
                    <a:pt x="5979" y="3182"/>
                    <a:pt x="6288" y="3349"/>
                    <a:pt x="6574" y="3492"/>
                  </a:cubicBezTo>
                  <a:cubicBezTo>
                    <a:pt x="6786" y="3588"/>
                    <a:pt x="6999" y="3732"/>
                    <a:pt x="7224" y="3732"/>
                  </a:cubicBezTo>
                  <a:cubicBezTo>
                    <a:pt x="7276" y="3732"/>
                    <a:pt x="7330" y="3724"/>
                    <a:pt x="7384" y="3706"/>
                  </a:cubicBezTo>
                  <a:cubicBezTo>
                    <a:pt x="7455" y="3682"/>
                    <a:pt x="7527" y="3587"/>
                    <a:pt x="7503" y="3515"/>
                  </a:cubicBezTo>
                  <a:cubicBezTo>
                    <a:pt x="7384" y="3230"/>
                    <a:pt x="7122" y="3134"/>
                    <a:pt x="6860" y="3015"/>
                  </a:cubicBezTo>
                  <a:cubicBezTo>
                    <a:pt x="6550" y="2872"/>
                    <a:pt x="6264" y="2730"/>
                    <a:pt x="5955" y="2587"/>
                  </a:cubicBezTo>
                  <a:lnTo>
                    <a:pt x="4097" y="1729"/>
                  </a:lnTo>
                  <a:cubicBezTo>
                    <a:pt x="2835" y="1134"/>
                    <a:pt x="1549" y="562"/>
                    <a:pt x="287" y="15"/>
                  </a:cubicBezTo>
                  <a:cubicBezTo>
                    <a:pt x="264" y="5"/>
                    <a:pt x="241" y="0"/>
                    <a:pt x="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9"/>
          <p:cNvGrpSpPr/>
          <p:nvPr/>
        </p:nvGrpSpPr>
        <p:grpSpPr>
          <a:xfrm>
            <a:off x="2888659" y="4594166"/>
            <a:ext cx="831006" cy="549368"/>
            <a:chOff x="1556584" y="4594166"/>
            <a:chExt cx="831006" cy="549368"/>
          </a:xfrm>
        </p:grpSpPr>
        <p:sp>
          <p:nvSpPr>
            <p:cNvPr id="419" name="Google Shape;419;p9"/>
            <p:cNvSpPr/>
            <p:nvPr/>
          </p:nvSpPr>
          <p:spPr>
            <a:xfrm>
              <a:off x="1556584" y="4594166"/>
              <a:ext cx="831006" cy="549368"/>
            </a:xfrm>
            <a:custGeom>
              <a:avLst/>
              <a:gdLst/>
              <a:ahLst/>
              <a:cxnLst/>
              <a:rect l="l" t="t" r="r" b="b"/>
              <a:pathLst>
                <a:path w="27721" h="18326" extrusionOk="0">
                  <a:moveTo>
                    <a:pt x="12719" y="1"/>
                  </a:moveTo>
                  <a:cubicBezTo>
                    <a:pt x="11479" y="1"/>
                    <a:pt x="10250" y="454"/>
                    <a:pt x="9359" y="1323"/>
                  </a:cubicBezTo>
                  <a:cubicBezTo>
                    <a:pt x="8431" y="2228"/>
                    <a:pt x="7978" y="3562"/>
                    <a:pt x="8526" y="4800"/>
                  </a:cubicBezTo>
                  <a:cubicBezTo>
                    <a:pt x="9050" y="5991"/>
                    <a:pt x="10121" y="6681"/>
                    <a:pt x="11288" y="7205"/>
                  </a:cubicBezTo>
                  <a:cubicBezTo>
                    <a:pt x="10788" y="7300"/>
                    <a:pt x="10312" y="7562"/>
                    <a:pt x="9955" y="7920"/>
                  </a:cubicBezTo>
                  <a:cubicBezTo>
                    <a:pt x="9574" y="8324"/>
                    <a:pt x="9359" y="8801"/>
                    <a:pt x="9288" y="9325"/>
                  </a:cubicBezTo>
                  <a:cubicBezTo>
                    <a:pt x="8758" y="8378"/>
                    <a:pt x="7851" y="7522"/>
                    <a:pt x="6820" y="7522"/>
                  </a:cubicBezTo>
                  <a:cubicBezTo>
                    <a:pt x="6554" y="7522"/>
                    <a:pt x="6280" y="7578"/>
                    <a:pt x="6001" y="7705"/>
                  </a:cubicBezTo>
                  <a:cubicBezTo>
                    <a:pt x="5335" y="7991"/>
                    <a:pt x="4858" y="8658"/>
                    <a:pt x="4811" y="9396"/>
                  </a:cubicBezTo>
                  <a:cubicBezTo>
                    <a:pt x="4811" y="9682"/>
                    <a:pt x="4858" y="9991"/>
                    <a:pt x="4977" y="10253"/>
                  </a:cubicBezTo>
                  <a:cubicBezTo>
                    <a:pt x="4521" y="10080"/>
                    <a:pt x="4054" y="9980"/>
                    <a:pt x="3584" y="9980"/>
                  </a:cubicBezTo>
                  <a:cubicBezTo>
                    <a:pt x="3342" y="9980"/>
                    <a:pt x="3100" y="10006"/>
                    <a:pt x="2858" y="10063"/>
                  </a:cubicBezTo>
                  <a:cubicBezTo>
                    <a:pt x="1810" y="10253"/>
                    <a:pt x="1024" y="11039"/>
                    <a:pt x="715" y="12040"/>
                  </a:cubicBezTo>
                  <a:cubicBezTo>
                    <a:pt x="0" y="14302"/>
                    <a:pt x="1667" y="16326"/>
                    <a:pt x="3668" y="17207"/>
                  </a:cubicBezTo>
                  <a:cubicBezTo>
                    <a:pt x="4454" y="17541"/>
                    <a:pt x="5263" y="17731"/>
                    <a:pt x="6097" y="17826"/>
                  </a:cubicBezTo>
                  <a:cubicBezTo>
                    <a:pt x="6359" y="17898"/>
                    <a:pt x="6621" y="17969"/>
                    <a:pt x="6883" y="18041"/>
                  </a:cubicBezTo>
                  <a:cubicBezTo>
                    <a:pt x="7814" y="18227"/>
                    <a:pt x="8760" y="18326"/>
                    <a:pt x="9698" y="18326"/>
                  </a:cubicBezTo>
                  <a:cubicBezTo>
                    <a:pt x="9959" y="18326"/>
                    <a:pt x="10219" y="18318"/>
                    <a:pt x="10479" y="18303"/>
                  </a:cubicBezTo>
                  <a:cubicBezTo>
                    <a:pt x="13098" y="18136"/>
                    <a:pt x="15575" y="17303"/>
                    <a:pt x="17980" y="16278"/>
                  </a:cubicBezTo>
                  <a:cubicBezTo>
                    <a:pt x="19195" y="15731"/>
                    <a:pt x="20409" y="15159"/>
                    <a:pt x="21600" y="14540"/>
                  </a:cubicBezTo>
                  <a:cubicBezTo>
                    <a:pt x="22743" y="13945"/>
                    <a:pt x="23886" y="13349"/>
                    <a:pt x="24958" y="12659"/>
                  </a:cubicBezTo>
                  <a:cubicBezTo>
                    <a:pt x="25815" y="12087"/>
                    <a:pt x="26649" y="11420"/>
                    <a:pt x="27149" y="10492"/>
                  </a:cubicBezTo>
                  <a:cubicBezTo>
                    <a:pt x="27625" y="9610"/>
                    <a:pt x="27720" y="8586"/>
                    <a:pt x="27315" y="7634"/>
                  </a:cubicBezTo>
                  <a:cubicBezTo>
                    <a:pt x="26887" y="6610"/>
                    <a:pt x="25982" y="5824"/>
                    <a:pt x="24863" y="5681"/>
                  </a:cubicBezTo>
                  <a:cubicBezTo>
                    <a:pt x="24699" y="5655"/>
                    <a:pt x="24535" y="5643"/>
                    <a:pt x="24370" y="5643"/>
                  </a:cubicBezTo>
                  <a:cubicBezTo>
                    <a:pt x="23621" y="5643"/>
                    <a:pt x="22872" y="5903"/>
                    <a:pt x="22267" y="6372"/>
                  </a:cubicBezTo>
                  <a:cubicBezTo>
                    <a:pt x="22267" y="5252"/>
                    <a:pt x="21624" y="4157"/>
                    <a:pt x="20528" y="3800"/>
                  </a:cubicBezTo>
                  <a:cubicBezTo>
                    <a:pt x="20301" y="3724"/>
                    <a:pt x="20065" y="3688"/>
                    <a:pt x="19829" y="3688"/>
                  </a:cubicBezTo>
                  <a:cubicBezTo>
                    <a:pt x="19102" y="3688"/>
                    <a:pt x="18376" y="4028"/>
                    <a:pt x="17909" y="4586"/>
                  </a:cubicBezTo>
                  <a:cubicBezTo>
                    <a:pt x="17790" y="3538"/>
                    <a:pt x="17337" y="2538"/>
                    <a:pt x="16670" y="1728"/>
                  </a:cubicBezTo>
                  <a:cubicBezTo>
                    <a:pt x="15742" y="680"/>
                    <a:pt x="14456" y="85"/>
                    <a:pt x="13074" y="13"/>
                  </a:cubicBezTo>
                  <a:cubicBezTo>
                    <a:pt x="12956" y="5"/>
                    <a:pt x="12837" y="1"/>
                    <a:pt x="12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9"/>
            <p:cNvSpPr/>
            <p:nvPr/>
          </p:nvSpPr>
          <p:spPr>
            <a:xfrm>
              <a:off x="1644444" y="4687011"/>
              <a:ext cx="600269" cy="429608"/>
            </a:xfrm>
            <a:custGeom>
              <a:avLst/>
              <a:gdLst/>
              <a:ahLst/>
              <a:cxnLst/>
              <a:rect l="l" t="t" r="r" b="b"/>
              <a:pathLst>
                <a:path w="20024" h="14331" extrusionOk="0">
                  <a:moveTo>
                    <a:pt x="19952" y="4376"/>
                  </a:moveTo>
                  <a:cubicBezTo>
                    <a:pt x="19917" y="4376"/>
                    <a:pt x="19881" y="4400"/>
                    <a:pt x="19881" y="4448"/>
                  </a:cubicBezTo>
                  <a:cubicBezTo>
                    <a:pt x="19738" y="5686"/>
                    <a:pt x="19595" y="6948"/>
                    <a:pt x="19476" y="8210"/>
                  </a:cubicBezTo>
                  <a:cubicBezTo>
                    <a:pt x="19428" y="8806"/>
                    <a:pt x="19357" y="9425"/>
                    <a:pt x="19333" y="10044"/>
                  </a:cubicBezTo>
                  <a:cubicBezTo>
                    <a:pt x="19309" y="10306"/>
                    <a:pt x="19285" y="10592"/>
                    <a:pt x="19262" y="10854"/>
                  </a:cubicBezTo>
                  <a:cubicBezTo>
                    <a:pt x="19357" y="10806"/>
                    <a:pt x="19476" y="10735"/>
                    <a:pt x="19595" y="10687"/>
                  </a:cubicBezTo>
                  <a:cubicBezTo>
                    <a:pt x="19595" y="10496"/>
                    <a:pt x="19595" y="10330"/>
                    <a:pt x="19619" y="10163"/>
                  </a:cubicBezTo>
                  <a:cubicBezTo>
                    <a:pt x="19643" y="9520"/>
                    <a:pt x="19690" y="8901"/>
                    <a:pt x="19714" y="8258"/>
                  </a:cubicBezTo>
                  <a:cubicBezTo>
                    <a:pt x="19809" y="6972"/>
                    <a:pt x="19905" y="5710"/>
                    <a:pt x="20024" y="4448"/>
                  </a:cubicBezTo>
                  <a:cubicBezTo>
                    <a:pt x="20024" y="4400"/>
                    <a:pt x="19988" y="4376"/>
                    <a:pt x="19952" y="4376"/>
                  </a:cubicBezTo>
                  <a:close/>
                  <a:moveTo>
                    <a:pt x="15975" y="3084"/>
                  </a:moveTo>
                  <a:cubicBezTo>
                    <a:pt x="15951" y="3084"/>
                    <a:pt x="15928" y="3102"/>
                    <a:pt x="15928" y="3138"/>
                  </a:cubicBezTo>
                  <a:cubicBezTo>
                    <a:pt x="15975" y="4781"/>
                    <a:pt x="16070" y="6400"/>
                    <a:pt x="16213" y="8044"/>
                  </a:cubicBezTo>
                  <a:cubicBezTo>
                    <a:pt x="16285" y="8853"/>
                    <a:pt x="16380" y="9663"/>
                    <a:pt x="16475" y="10473"/>
                  </a:cubicBezTo>
                  <a:cubicBezTo>
                    <a:pt x="16523" y="10878"/>
                    <a:pt x="16571" y="11259"/>
                    <a:pt x="16618" y="11640"/>
                  </a:cubicBezTo>
                  <a:cubicBezTo>
                    <a:pt x="16642" y="11806"/>
                    <a:pt x="16666" y="11973"/>
                    <a:pt x="16690" y="12140"/>
                  </a:cubicBezTo>
                  <a:cubicBezTo>
                    <a:pt x="16785" y="12092"/>
                    <a:pt x="16880" y="12044"/>
                    <a:pt x="16999" y="11997"/>
                  </a:cubicBezTo>
                  <a:cubicBezTo>
                    <a:pt x="16975" y="11854"/>
                    <a:pt x="16952" y="11711"/>
                    <a:pt x="16928" y="11592"/>
                  </a:cubicBezTo>
                  <a:cubicBezTo>
                    <a:pt x="16880" y="11187"/>
                    <a:pt x="16833" y="10782"/>
                    <a:pt x="16785" y="10377"/>
                  </a:cubicBezTo>
                  <a:cubicBezTo>
                    <a:pt x="16690" y="9568"/>
                    <a:pt x="16594" y="8782"/>
                    <a:pt x="16523" y="7972"/>
                  </a:cubicBezTo>
                  <a:cubicBezTo>
                    <a:pt x="16332" y="6377"/>
                    <a:pt x="16166" y="4757"/>
                    <a:pt x="16023" y="3138"/>
                  </a:cubicBezTo>
                  <a:cubicBezTo>
                    <a:pt x="16023" y="3102"/>
                    <a:pt x="15999" y="3084"/>
                    <a:pt x="15975" y="3084"/>
                  </a:cubicBezTo>
                  <a:close/>
                  <a:moveTo>
                    <a:pt x="10979" y="0"/>
                  </a:moveTo>
                  <a:cubicBezTo>
                    <a:pt x="10935" y="0"/>
                    <a:pt x="10888" y="32"/>
                    <a:pt x="10903" y="90"/>
                  </a:cubicBezTo>
                  <a:cubicBezTo>
                    <a:pt x="11617" y="2328"/>
                    <a:pt x="12308" y="4591"/>
                    <a:pt x="13022" y="6829"/>
                  </a:cubicBezTo>
                  <a:cubicBezTo>
                    <a:pt x="13379" y="7948"/>
                    <a:pt x="13737" y="9068"/>
                    <a:pt x="14118" y="10187"/>
                  </a:cubicBezTo>
                  <a:cubicBezTo>
                    <a:pt x="14308" y="10711"/>
                    <a:pt x="14475" y="11259"/>
                    <a:pt x="14665" y="11806"/>
                  </a:cubicBezTo>
                  <a:cubicBezTo>
                    <a:pt x="14761" y="12092"/>
                    <a:pt x="14856" y="12378"/>
                    <a:pt x="14951" y="12664"/>
                  </a:cubicBezTo>
                  <a:cubicBezTo>
                    <a:pt x="14975" y="12735"/>
                    <a:pt x="15023" y="12806"/>
                    <a:pt x="15046" y="12878"/>
                  </a:cubicBezTo>
                  <a:cubicBezTo>
                    <a:pt x="15094" y="12854"/>
                    <a:pt x="15142" y="12830"/>
                    <a:pt x="15213" y="12806"/>
                  </a:cubicBezTo>
                  <a:cubicBezTo>
                    <a:pt x="15261" y="12783"/>
                    <a:pt x="15285" y="12759"/>
                    <a:pt x="15332" y="12735"/>
                  </a:cubicBezTo>
                  <a:cubicBezTo>
                    <a:pt x="15308" y="12640"/>
                    <a:pt x="15285" y="12545"/>
                    <a:pt x="15261" y="12473"/>
                  </a:cubicBezTo>
                  <a:cubicBezTo>
                    <a:pt x="15166" y="12163"/>
                    <a:pt x="15070" y="11878"/>
                    <a:pt x="14975" y="11592"/>
                  </a:cubicBezTo>
                  <a:lnTo>
                    <a:pt x="14451" y="9973"/>
                  </a:lnTo>
                  <a:cubicBezTo>
                    <a:pt x="14094" y="8877"/>
                    <a:pt x="13713" y="7782"/>
                    <a:pt x="13332" y="6686"/>
                  </a:cubicBezTo>
                  <a:cubicBezTo>
                    <a:pt x="12594" y="4471"/>
                    <a:pt x="11808" y="2257"/>
                    <a:pt x="11046" y="42"/>
                  </a:cubicBezTo>
                  <a:cubicBezTo>
                    <a:pt x="11036" y="14"/>
                    <a:pt x="11008" y="0"/>
                    <a:pt x="10979" y="0"/>
                  </a:cubicBezTo>
                  <a:close/>
                  <a:moveTo>
                    <a:pt x="9075" y="5913"/>
                  </a:moveTo>
                  <a:cubicBezTo>
                    <a:pt x="9009" y="5913"/>
                    <a:pt x="8945" y="5996"/>
                    <a:pt x="8998" y="6067"/>
                  </a:cubicBezTo>
                  <a:cubicBezTo>
                    <a:pt x="9974" y="7305"/>
                    <a:pt x="10903" y="8591"/>
                    <a:pt x="11808" y="9877"/>
                  </a:cubicBezTo>
                  <a:cubicBezTo>
                    <a:pt x="12236" y="10520"/>
                    <a:pt x="12665" y="11139"/>
                    <a:pt x="13094" y="11782"/>
                  </a:cubicBezTo>
                  <a:cubicBezTo>
                    <a:pt x="13308" y="12116"/>
                    <a:pt x="13522" y="12449"/>
                    <a:pt x="13737" y="12783"/>
                  </a:cubicBezTo>
                  <a:cubicBezTo>
                    <a:pt x="13808" y="12926"/>
                    <a:pt x="13903" y="13116"/>
                    <a:pt x="14022" y="13283"/>
                  </a:cubicBezTo>
                  <a:cubicBezTo>
                    <a:pt x="14142" y="13235"/>
                    <a:pt x="14237" y="13188"/>
                    <a:pt x="14332" y="13164"/>
                  </a:cubicBezTo>
                  <a:cubicBezTo>
                    <a:pt x="14237" y="12926"/>
                    <a:pt x="14046" y="12711"/>
                    <a:pt x="13927" y="12521"/>
                  </a:cubicBezTo>
                  <a:cubicBezTo>
                    <a:pt x="13737" y="12211"/>
                    <a:pt x="13522" y="11878"/>
                    <a:pt x="13308" y="11544"/>
                  </a:cubicBezTo>
                  <a:cubicBezTo>
                    <a:pt x="12856" y="10901"/>
                    <a:pt x="12427" y="10235"/>
                    <a:pt x="11974" y="9615"/>
                  </a:cubicBezTo>
                  <a:cubicBezTo>
                    <a:pt x="11069" y="8353"/>
                    <a:pt x="10117" y="7139"/>
                    <a:pt x="9140" y="5948"/>
                  </a:cubicBezTo>
                  <a:cubicBezTo>
                    <a:pt x="9122" y="5923"/>
                    <a:pt x="9099" y="5913"/>
                    <a:pt x="9075" y="5913"/>
                  </a:cubicBezTo>
                  <a:close/>
                  <a:moveTo>
                    <a:pt x="4858" y="7366"/>
                  </a:moveTo>
                  <a:cubicBezTo>
                    <a:pt x="4788" y="7366"/>
                    <a:pt x="4750" y="7460"/>
                    <a:pt x="4830" y="7520"/>
                  </a:cubicBezTo>
                  <a:cubicBezTo>
                    <a:pt x="6307" y="8568"/>
                    <a:pt x="7759" y="9663"/>
                    <a:pt x="9188" y="10830"/>
                  </a:cubicBezTo>
                  <a:cubicBezTo>
                    <a:pt x="9879" y="11378"/>
                    <a:pt x="10546" y="11949"/>
                    <a:pt x="11212" y="12521"/>
                  </a:cubicBezTo>
                  <a:cubicBezTo>
                    <a:pt x="11570" y="12830"/>
                    <a:pt x="11903" y="13140"/>
                    <a:pt x="12236" y="13449"/>
                  </a:cubicBezTo>
                  <a:cubicBezTo>
                    <a:pt x="12379" y="13569"/>
                    <a:pt x="12498" y="13664"/>
                    <a:pt x="12641" y="13783"/>
                  </a:cubicBezTo>
                  <a:cubicBezTo>
                    <a:pt x="12784" y="13735"/>
                    <a:pt x="12927" y="13688"/>
                    <a:pt x="13070" y="13640"/>
                  </a:cubicBezTo>
                  <a:cubicBezTo>
                    <a:pt x="12903" y="13449"/>
                    <a:pt x="12665" y="13283"/>
                    <a:pt x="12522" y="13164"/>
                  </a:cubicBezTo>
                  <a:cubicBezTo>
                    <a:pt x="12189" y="12854"/>
                    <a:pt x="11832" y="12545"/>
                    <a:pt x="11498" y="12259"/>
                  </a:cubicBezTo>
                  <a:cubicBezTo>
                    <a:pt x="10784" y="11640"/>
                    <a:pt x="10069" y="11068"/>
                    <a:pt x="9355" y="10496"/>
                  </a:cubicBezTo>
                  <a:cubicBezTo>
                    <a:pt x="7902" y="9401"/>
                    <a:pt x="6426" y="8353"/>
                    <a:pt x="4901" y="7377"/>
                  </a:cubicBezTo>
                  <a:cubicBezTo>
                    <a:pt x="4886" y="7369"/>
                    <a:pt x="4872" y="7366"/>
                    <a:pt x="4858" y="7366"/>
                  </a:cubicBezTo>
                  <a:close/>
                  <a:moveTo>
                    <a:pt x="69" y="9302"/>
                  </a:moveTo>
                  <a:cubicBezTo>
                    <a:pt x="15" y="9302"/>
                    <a:pt x="1" y="9380"/>
                    <a:pt x="43" y="9401"/>
                  </a:cubicBezTo>
                  <a:cubicBezTo>
                    <a:pt x="2020" y="10306"/>
                    <a:pt x="4020" y="11139"/>
                    <a:pt x="5997" y="12044"/>
                  </a:cubicBezTo>
                  <a:cubicBezTo>
                    <a:pt x="6997" y="12497"/>
                    <a:pt x="7950" y="12949"/>
                    <a:pt x="8926" y="13426"/>
                  </a:cubicBezTo>
                  <a:cubicBezTo>
                    <a:pt x="9426" y="13664"/>
                    <a:pt x="9926" y="13902"/>
                    <a:pt x="10426" y="14140"/>
                  </a:cubicBezTo>
                  <a:cubicBezTo>
                    <a:pt x="10546" y="14212"/>
                    <a:pt x="10665" y="14259"/>
                    <a:pt x="10807" y="14331"/>
                  </a:cubicBezTo>
                  <a:cubicBezTo>
                    <a:pt x="10974" y="14283"/>
                    <a:pt x="11141" y="14259"/>
                    <a:pt x="11308" y="14212"/>
                  </a:cubicBezTo>
                  <a:cubicBezTo>
                    <a:pt x="11069" y="14069"/>
                    <a:pt x="10831" y="13973"/>
                    <a:pt x="10593" y="13854"/>
                  </a:cubicBezTo>
                  <a:cubicBezTo>
                    <a:pt x="10093" y="13592"/>
                    <a:pt x="9617" y="13354"/>
                    <a:pt x="9117" y="13116"/>
                  </a:cubicBezTo>
                  <a:cubicBezTo>
                    <a:pt x="8116" y="12640"/>
                    <a:pt x="7116" y="12163"/>
                    <a:pt x="6116" y="11735"/>
                  </a:cubicBezTo>
                  <a:cubicBezTo>
                    <a:pt x="4139" y="10830"/>
                    <a:pt x="2139" y="9973"/>
                    <a:pt x="91" y="9306"/>
                  </a:cubicBezTo>
                  <a:cubicBezTo>
                    <a:pt x="83" y="9303"/>
                    <a:pt x="76" y="9302"/>
                    <a:pt x="69" y="93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9"/>
          <p:cNvGrpSpPr/>
          <p:nvPr/>
        </p:nvGrpSpPr>
        <p:grpSpPr>
          <a:xfrm rot="836995">
            <a:off x="5213351" y="4727229"/>
            <a:ext cx="880326" cy="553044"/>
            <a:chOff x="531312" y="4496299"/>
            <a:chExt cx="976637" cy="613549"/>
          </a:xfrm>
        </p:grpSpPr>
        <p:sp>
          <p:nvSpPr>
            <p:cNvPr id="422" name="Google Shape;422;p9"/>
            <p:cNvSpPr/>
            <p:nvPr/>
          </p:nvSpPr>
          <p:spPr>
            <a:xfrm>
              <a:off x="531312" y="4496299"/>
              <a:ext cx="976637" cy="613549"/>
            </a:xfrm>
            <a:custGeom>
              <a:avLst/>
              <a:gdLst/>
              <a:ahLst/>
              <a:cxnLst/>
              <a:rect l="l" t="t" r="r" b="b"/>
              <a:pathLst>
                <a:path w="32579" h="20467" extrusionOk="0">
                  <a:moveTo>
                    <a:pt x="10318" y="1"/>
                  </a:moveTo>
                  <a:cubicBezTo>
                    <a:pt x="9455" y="1"/>
                    <a:pt x="8586" y="185"/>
                    <a:pt x="7812" y="507"/>
                  </a:cubicBezTo>
                  <a:cubicBezTo>
                    <a:pt x="6407" y="1126"/>
                    <a:pt x="4978" y="2198"/>
                    <a:pt x="4764" y="3793"/>
                  </a:cubicBezTo>
                  <a:cubicBezTo>
                    <a:pt x="4549" y="5412"/>
                    <a:pt x="5335" y="7151"/>
                    <a:pt x="6264" y="8437"/>
                  </a:cubicBezTo>
                  <a:cubicBezTo>
                    <a:pt x="6764" y="9151"/>
                    <a:pt x="7359" y="9770"/>
                    <a:pt x="8002" y="10294"/>
                  </a:cubicBezTo>
                  <a:cubicBezTo>
                    <a:pt x="7383" y="10437"/>
                    <a:pt x="6764" y="10771"/>
                    <a:pt x="6311" y="11247"/>
                  </a:cubicBezTo>
                  <a:cubicBezTo>
                    <a:pt x="5859" y="11699"/>
                    <a:pt x="5573" y="12295"/>
                    <a:pt x="5454" y="12914"/>
                  </a:cubicBezTo>
                  <a:cubicBezTo>
                    <a:pt x="5216" y="12795"/>
                    <a:pt x="4954" y="12700"/>
                    <a:pt x="4692" y="12628"/>
                  </a:cubicBezTo>
                  <a:cubicBezTo>
                    <a:pt x="4337" y="12548"/>
                    <a:pt x="3961" y="12489"/>
                    <a:pt x="3585" y="12489"/>
                  </a:cubicBezTo>
                  <a:cubicBezTo>
                    <a:pt x="3405" y="12489"/>
                    <a:pt x="3226" y="12502"/>
                    <a:pt x="3049" y="12533"/>
                  </a:cubicBezTo>
                  <a:cubicBezTo>
                    <a:pt x="2525" y="12628"/>
                    <a:pt x="2144" y="12819"/>
                    <a:pt x="1691" y="13081"/>
                  </a:cubicBezTo>
                  <a:cubicBezTo>
                    <a:pt x="739" y="13676"/>
                    <a:pt x="215" y="14533"/>
                    <a:pt x="120" y="15629"/>
                  </a:cubicBezTo>
                  <a:cubicBezTo>
                    <a:pt x="1" y="16772"/>
                    <a:pt x="501" y="17820"/>
                    <a:pt x="1310" y="18582"/>
                  </a:cubicBezTo>
                  <a:cubicBezTo>
                    <a:pt x="2001" y="19272"/>
                    <a:pt x="2858" y="19725"/>
                    <a:pt x="3763" y="20034"/>
                  </a:cubicBezTo>
                  <a:cubicBezTo>
                    <a:pt x="4362" y="20361"/>
                    <a:pt x="5044" y="20467"/>
                    <a:pt x="5757" y="20467"/>
                  </a:cubicBezTo>
                  <a:cubicBezTo>
                    <a:pt x="5979" y="20467"/>
                    <a:pt x="6204" y="20456"/>
                    <a:pt x="6431" y="20439"/>
                  </a:cubicBezTo>
                  <a:cubicBezTo>
                    <a:pt x="8312" y="20296"/>
                    <a:pt x="10193" y="20011"/>
                    <a:pt x="12051" y="19701"/>
                  </a:cubicBezTo>
                  <a:cubicBezTo>
                    <a:pt x="16004" y="19082"/>
                    <a:pt x="19957" y="18510"/>
                    <a:pt x="23910" y="17820"/>
                  </a:cubicBezTo>
                  <a:cubicBezTo>
                    <a:pt x="25577" y="17534"/>
                    <a:pt x="27387" y="17391"/>
                    <a:pt x="28983" y="16772"/>
                  </a:cubicBezTo>
                  <a:cubicBezTo>
                    <a:pt x="30436" y="16200"/>
                    <a:pt x="31436" y="15105"/>
                    <a:pt x="31817" y="13581"/>
                  </a:cubicBezTo>
                  <a:cubicBezTo>
                    <a:pt x="32579" y="10509"/>
                    <a:pt x="31436" y="6841"/>
                    <a:pt x="28792" y="5031"/>
                  </a:cubicBezTo>
                  <a:cubicBezTo>
                    <a:pt x="27769" y="4338"/>
                    <a:pt x="26544" y="3922"/>
                    <a:pt x="25319" y="3922"/>
                  </a:cubicBezTo>
                  <a:cubicBezTo>
                    <a:pt x="24862" y="3922"/>
                    <a:pt x="24405" y="3980"/>
                    <a:pt x="23958" y="4103"/>
                  </a:cubicBezTo>
                  <a:cubicBezTo>
                    <a:pt x="23172" y="4317"/>
                    <a:pt x="22505" y="4674"/>
                    <a:pt x="21934" y="5174"/>
                  </a:cubicBezTo>
                  <a:cubicBezTo>
                    <a:pt x="21910" y="4817"/>
                    <a:pt x="21862" y="4460"/>
                    <a:pt x="21767" y="4126"/>
                  </a:cubicBezTo>
                  <a:cubicBezTo>
                    <a:pt x="21434" y="2888"/>
                    <a:pt x="20576" y="2055"/>
                    <a:pt x="19433" y="1531"/>
                  </a:cubicBezTo>
                  <a:cubicBezTo>
                    <a:pt x="18861" y="1257"/>
                    <a:pt x="18269" y="1113"/>
                    <a:pt x="17674" y="1113"/>
                  </a:cubicBezTo>
                  <a:cubicBezTo>
                    <a:pt x="17131" y="1113"/>
                    <a:pt x="16586" y="1233"/>
                    <a:pt x="16052" y="1483"/>
                  </a:cubicBezTo>
                  <a:cubicBezTo>
                    <a:pt x="15456" y="1745"/>
                    <a:pt x="14956" y="2126"/>
                    <a:pt x="14527" y="2579"/>
                  </a:cubicBezTo>
                  <a:cubicBezTo>
                    <a:pt x="14194" y="1745"/>
                    <a:pt x="13551" y="1007"/>
                    <a:pt x="12789" y="602"/>
                  </a:cubicBezTo>
                  <a:cubicBezTo>
                    <a:pt x="12039" y="185"/>
                    <a:pt x="11182" y="1"/>
                    <a:pt x="10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9"/>
            <p:cNvSpPr/>
            <p:nvPr/>
          </p:nvSpPr>
          <p:spPr>
            <a:xfrm>
              <a:off x="810672" y="4646936"/>
              <a:ext cx="283617" cy="373430"/>
            </a:xfrm>
            <a:custGeom>
              <a:avLst/>
              <a:gdLst/>
              <a:ahLst/>
              <a:cxnLst/>
              <a:rect l="l" t="t" r="r" b="b"/>
              <a:pathLst>
                <a:path w="9461" h="12457" extrusionOk="0">
                  <a:moveTo>
                    <a:pt x="1034" y="0"/>
                  </a:moveTo>
                  <a:cubicBezTo>
                    <a:pt x="959" y="0"/>
                    <a:pt x="897" y="76"/>
                    <a:pt x="946" y="173"/>
                  </a:cubicBezTo>
                  <a:cubicBezTo>
                    <a:pt x="1898" y="2412"/>
                    <a:pt x="3280" y="4531"/>
                    <a:pt x="4661" y="6555"/>
                  </a:cubicBezTo>
                  <a:cubicBezTo>
                    <a:pt x="4970" y="7032"/>
                    <a:pt x="5304" y="7484"/>
                    <a:pt x="5637" y="7960"/>
                  </a:cubicBezTo>
                  <a:cubicBezTo>
                    <a:pt x="5167" y="7991"/>
                    <a:pt x="4695" y="8006"/>
                    <a:pt x="4222" y="8006"/>
                  </a:cubicBezTo>
                  <a:cubicBezTo>
                    <a:pt x="2853" y="8006"/>
                    <a:pt x="1482" y="7881"/>
                    <a:pt x="136" y="7651"/>
                  </a:cubicBezTo>
                  <a:cubicBezTo>
                    <a:pt x="129" y="7649"/>
                    <a:pt x="122" y="7648"/>
                    <a:pt x="115" y="7648"/>
                  </a:cubicBezTo>
                  <a:cubicBezTo>
                    <a:pt x="34" y="7648"/>
                    <a:pt x="0" y="7772"/>
                    <a:pt x="88" y="7794"/>
                  </a:cubicBezTo>
                  <a:cubicBezTo>
                    <a:pt x="1598" y="8278"/>
                    <a:pt x="3137" y="8515"/>
                    <a:pt x="4694" y="8515"/>
                  </a:cubicBezTo>
                  <a:cubicBezTo>
                    <a:pt x="5126" y="8515"/>
                    <a:pt x="5560" y="8497"/>
                    <a:pt x="5994" y="8461"/>
                  </a:cubicBezTo>
                  <a:cubicBezTo>
                    <a:pt x="6971" y="9794"/>
                    <a:pt x="7971" y="11104"/>
                    <a:pt x="8995" y="12390"/>
                  </a:cubicBezTo>
                  <a:cubicBezTo>
                    <a:pt x="9030" y="12437"/>
                    <a:pt x="9078" y="12456"/>
                    <a:pt x="9128" y="12456"/>
                  </a:cubicBezTo>
                  <a:cubicBezTo>
                    <a:pt x="9283" y="12456"/>
                    <a:pt x="9460" y="12272"/>
                    <a:pt x="9352" y="12128"/>
                  </a:cubicBezTo>
                  <a:cubicBezTo>
                    <a:pt x="7876" y="10175"/>
                    <a:pt x="6518" y="8175"/>
                    <a:pt x="5161" y="6151"/>
                  </a:cubicBezTo>
                  <a:cubicBezTo>
                    <a:pt x="3827" y="4126"/>
                    <a:pt x="2589" y="2007"/>
                    <a:pt x="1136" y="54"/>
                  </a:cubicBezTo>
                  <a:cubicBezTo>
                    <a:pt x="1106" y="16"/>
                    <a:pt x="1069" y="0"/>
                    <a:pt x="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9"/>
            <p:cNvSpPr/>
            <p:nvPr/>
          </p:nvSpPr>
          <p:spPr>
            <a:xfrm>
              <a:off x="1089583" y="4662284"/>
              <a:ext cx="64991" cy="338116"/>
            </a:xfrm>
            <a:custGeom>
              <a:avLst/>
              <a:gdLst/>
              <a:ahLst/>
              <a:cxnLst/>
              <a:rect l="l" t="t" r="r" b="b"/>
              <a:pathLst>
                <a:path w="2168" h="11279" extrusionOk="0">
                  <a:moveTo>
                    <a:pt x="115" y="1"/>
                  </a:moveTo>
                  <a:cubicBezTo>
                    <a:pt x="62" y="1"/>
                    <a:pt x="1" y="32"/>
                    <a:pt x="1" y="90"/>
                  </a:cubicBezTo>
                  <a:cubicBezTo>
                    <a:pt x="191" y="1971"/>
                    <a:pt x="715" y="3805"/>
                    <a:pt x="1001" y="5662"/>
                  </a:cubicBezTo>
                  <a:cubicBezTo>
                    <a:pt x="1144" y="6639"/>
                    <a:pt x="1287" y="7639"/>
                    <a:pt x="1406" y="8615"/>
                  </a:cubicBezTo>
                  <a:cubicBezTo>
                    <a:pt x="1453" y="9092"/>
                    <a:pt x="1525" y="9568"/>
                    <a:pt x="1596" y="10020"/>
                  </a:cubicBezTo>
                  <a:cubicBezTo>
                    <a:pt x="1644" y="10449"/>
                    <a:pt x="1668" y="10830"/>
                    <a:pt x="1834" y="11235"/>
                  </a:cubicBezTo>
                  <a:cubicBezTo>
                    <a:pt x="1854" y="11265"/>
                    <a:pt x="1887" y="11278"/>
                    <a:pt x="1919" y="11278"/>
                  </a:cubicBezTo>
                  <a:cubicBezTo>
                    <a:pt x="1965" y="11278"/>
                    <a:pt x="2011" y="11253"/>
                    <a:pt x="2025" y="11211"/>
                  </a:cubicBezTo>
                  <a:cubicBezTo>
                    <a:pt x="2168" y="10759"/>
                    <a:pt x="2120" y="10306"/>
                    <a:pt x="2096" y="9854"/>
                  </a:cubicBezTo>
                  <a:cubicBezTo>
                    <a:pt x="2072" y="9330"/>
                    <a:pt x="2049" y="8830"/>
                    <a:pt x="1977" y="8330"/>
                  </a:cubicBezTo>
                  <a:cubicBezTo>
                    <a:pt x="1882" y="7425"/>
                    <a:pt x="1763" y="6496"/>
                    <a:pt x="1620" y="5591"/>
                  </a:cubicBezTo>
                  <a:cubicBezTo>
                    <a:pt x="1287" y="3733"/>
                    <a:pt x="977" y="1781"/>
                    <a:pt x="191" y="42"/>
                  </a:cubicBezTo>
                  <a:cubicBezTo>
                    <a:pt x="182" y="14"/>
                    <a:pt x="150" y="1"/>
                    <a:pt x="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9"/>
            <p:cNvSpPr/>
            <p:nvPr/>
          </p:nvSpPr>
          <p:spPr>
            <a:xfrm>
              <a:off x="1233085" y="4741695"/>
              <a:ext cx="86605" cy="254299"/>
            </a:xfrm>
            <a:custGeom>
              <a:avLst/>
              <a:gdLst/>
              <a:ahLst/>
              <a:cxnLst/>
              <a:rect l="l" t="t" r="r" b="b"/>
              <a:pathLst>
                <a:path w="2889" h="8483" extrusionOk="0">
                  <a:moveTo>
                    <a:pt x="2747" y="0"/>
                  </a:moveTo>
                  <a:cubicBezTo>
                    <a:pt x="2709" y="0"/>
                    <a:pt x="2669" y="19"/>
                    <a:pt x="2644" y="60"/>
                  </a:cubicBezTo>
                  <a:cubicBezTo>
                    <a:pt x="1953" y="1418"/>
                    <a:pt x="1453" y="2870"/>
                    <a:pt x="977" y="4323"/>
                  </a:cubicBezTo>
                  <a:cubicBezTo>
                    <a:pt x="762" y="5061"/>
                    <a:pt x="548" y="5800"/>
                    <a:pt x="358" y="6538"/>
                  </a:cubicBezTo>
                  <a:cubicBezTo>
                    <a:pt x="286" y="6919"/>
                    <a:pt x="191" y="7300"/>
                    <a:pt x="119" y="7681"/>
                  </a:cubicBezTo>
                  <a:cubicBezTo>
                    <a:pt x="48" y="7943"/>
                    <a:pt x="0" y="8205"/>
                    <a:pt x="191" y="8443"/>
                  </a:cubicBezTo>
                  <a:cubicBezTo>
                    <a:pt x="205" y="8471"/>
                    <a:pt x="235" y="8482"/>
                    <a:pt x="267" y="8482"/>
                  </a:cubicBezTo>
                  <a:cubicBezTo>
                    <a:pt x="290" y="8482"/>
                    <a:pt x="314" y="8477"/>
                    <a:pt x="334" y="8467"/>
                  </a:cubicBezTo>
                  <a:cubicBezTo>
                    <a:pt x="619" y="8300"/>
                    <a:pt x="643" y="7967"/>
                    <a:pt x="691" y="7681"/>
                  </a:cubicBezTo>
                  <a:cubicBezTo>
                    <a:pt x="762" y="7324"/>
                    <a:pt x="858" y="6967"/>
                    <a:pt x="929" y="6633"/>
                  </a:cubicBezTo>
                  <a:cubicBezTo>
                    <a:pt x="1120" y="5895"/>
                    <a:pt x="1286" y="5180"/>
                    <a:pt x="1501" y="4466"/>
                  </a:cubicBezTo>
                  <a:cubicBezTo>
                    <a:pt x="1905" y="3013"/>
                    <a:pt x="2406" y="1584"/>
                    <a:pt x="2858" y="156"/>
                  </a:cubicBezTo>
                  <a:cubicBezTo>
                    <a:pt x="2889" y="63"/>
                    <a:pt x="2820" y="0"/>
                    <a:pt x="2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9"/>
            <p:cNvSpPr/>
            <p:nvPr/>
          </p:nvSpPr>
          <p:spPr>
            <a:xfrm>
              <a:off x="694779" y="4949379"/>
              <a:ext cx="225641" cy="111876"/>
            </a:xfrm>
            <a:custGeom>
              <a:avLst/>
              <a:gdLst/>
              <a:ahLst/>
              <a:cxnLst/>
              <a:rect l="l" t="t" r="r" b="b"/>
              <a:pathLst>
                <a:path w="7527" h="3732" extrusionOk="0">
                  <a:moveTo>
                    <a:pt x="220" y="0"/>
                  </a:moveTo>
                  <a:cubicBezTo>
                    <a:pt x="87" y="0"/>
                    <a:pt x="0" y="171"/>
                    <a:pt x="144" y="253"/>
                  </a:cubicBezTo>
                  <a:cubicBezTo>
                    <a:pt x="1359" y="920"/>
                    <a:pt x="2597" y="1539"/>
                    <a:pt x="3835" y="2158"/>
                  </a:cubicBezTo>
                  <a:cubicBezTo>
                    <a:pt x="4454" y="2444"/>
                    <a:pt x="5074" y="2753"/>
                    <a:pt x="5693" y="3039"/>
                  </a:cubicBezTo>
                  <a:cubicBezTo>
                    <a:pt x="5979" y="3182"/>
                    <a:pt x="6288" y="3349"/>
                    <a:pt x="6574" y="3492"/>
                  </a:cubicBezTo>
                  <a:cubicBezTo>
                    <a:pt x="6786" y="3588"/>
                    <a:pt x="6999" y="3732"/>
                    <a:pt x="7224" y="3732"/>
                  </a:cubicBezTo>
                  <a:cubicBezTo>
                    <a:pt x="7276" y="3732"/>
                    <a:pt x="7330" y="3724"/>
                    <a:pt x="7384" y="3706"/>
                  </a:cubicBezTo>
                  <a:cubicBezTo>
                    <a:pt x="7455" y="3682"/>
                    <a:pt x="7527" y="3587"/>
                    <a:pt x="7503" y="3515"/>
                  </a:cubicBezTo>
                  <a:cubicBezTo>
                    <a:pt x="7384" y="3230"/>
                    <a:pt x="7122" y="3134"/>
                    <a:pt x="6860" y="3015"/>
                  </a:cubicBezTo>
                  <a:cubicBezTo>
                    <a:pt x="6550" y="2872"/>
                    <a:pt x="6264" y="2730"/>
                    <a:pt x="5955" y="2587"/>
                  </a:cubicBezTo>
                  <a:lnTo>
                    <a:pt x="4097" y="1729"/>
                  </a:lnTo>
                  <a:cubicBezTo>
                    <a:pt x="2835" y="1134"/>
                    <a:pt x="1549" y="562"/>
                    <a:pt x="287" y="15"/>
                  </a:cubicBezTo>
                  <a:cubicBezTo>
                    <a:pt x="264" y="5"/>
                    <a:pt x="241" y="0"/>
                    <a:pt x="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9"/>
          <p:cNvGrpSpPr/>
          <p:nvPr/>
        </p:nvGrpSpPr>
        <p:grpSpPr>
          <a:xfrm flipH="1">
            <a:off x="118625" y="173061"/>
            <a:ext cx="8795150" cy="3349925"/>
            <a:chOff x="230227" y="173061"/>
            <a:chExt cx="8795150" cy="3349925"/>
          </a:xfrm>
        </p:grpSpPr>
        <p:sp>
          <p:nvSpPr>
            <p:cNvPr id="428" name="Google Shape;428;p9"/>
            <p:cNvSpPr/>
            <p:nvPr/>
          </p:nvSpPr>
          <p:spPr>
            <a:xfrm rot="10800000" flipH="1">
              <a:off x="768802" y="992500"/>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9"/>
            <p:cNvSpPr/>
            <p:nvPr/>
          </p:nvSpPr>
          <p:spPr>
            <a:xfrm rot="10800000" flipH="1">
              <a:off x="2233040" y="346875"/>
              <a:ext cx="54600" cy="54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9"/>
            <p:cNvSpPr/>
            <p:nvPr/>
          </p:nvSpPr>
          <p:spPr>
            <a:xfrm rot="10800000" flipH="1">
              <a:off x="8986077" y="1131825"/>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9"/>
            <p:cNvSpPr/>
            <p:nvPr/>
          </p:nvSpPr>
          <p:spPr>
            <a:xfrm rot="10800000" flipH="1">
              <a:off x="8541989" y="3242625"/>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9"/>
            <p:cNvSpPr/>
            <p:nvPr/>
          </p:nvSpPr>
          <p:spPr>
            <a:xfrm rot="10800000" flipH="1">
              <a:off x="7229202" y="362025"/>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9"/>
            <p:cNvSpPr/>
            <p:nvPr/>
          </p:nvSpPr>
          <p:spPr>
            <a:xfrm>
              <a:off x="910800" y="401325"/>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9"/>
            <p:cNvSpPr/>
            <p:nvPr/>
          </p:nvSpPr>
          <p:spPr>
            <a:xfrm>
              <a:off x="2001100" y="173500"/>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9"/>
            <p:cNvSpPr/>
            <p:nvPr/>
          </p:nvSpPr>
          <p:spPr>
            <a:xfrm>
              <a:off x="7039950" y="173500"/>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9"/>
            <p:cNvSpPr/>
            <p:nvPr/>
          </p:nvSpPr>
          <p:spPr>
            <a:xfrm>
              <a:off x="8728075" y="1906500"/>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9"/>
            <p:cNvSpPr/>
            <p:nvPr/>
          </p:nvSpPr>
          <p:spPr>
            <a:xfrm>
              <a:off x="8515725" y="771175"/>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9"/>
            <p:cNvSpPr/>
            <p:nvPr/>
          </p:nvSpPr>
          <p:spPr>
            <a:xfrm>
              <a:off x="8778288" y="3122850"/>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9"/>
            <p:cNvSpPr/>
            <p:nvPr/>
          </p:nvSpPr>
          <p:spPr>
            <a:xfrm>
              <a:off x="661138" y="2908425"/>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9"/>
            <p:cNvSpPr/>
            <p:nvPr/>
          </p:nvSpPr>
          <p:spPr>
            <a:xfrm rot="10800000" flipH="1">
              <a:off x="230227" y="3048325"/>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9"/>
            <p:cNvSpPr/>
            <p:nvPr/>
          </p:nvSpPr>
          <p:spPr>
            <a:xfrm>
              <a:off x="530187" y="732909"/>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9"/>
            <p:cNvSpPr/>
            <p:nvPr/>
          </p:nvSpPr>
          <p:spPr>
            <a:xfrm>
              <a:off x="448363" y="2712411"/>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9"/>
            <p:cNvSpPr/>
            <p:nvPr/>
          </p:nvSpPr>
          <p:spPr>
            <a:xfrm>
              <a:off x="5282438" y="173061"/>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9"/>
            <p:cNvSpPr/>
            <p:nvPr/>
          </p:nvSpPr>
          <p:spPr>
            <a:xfrm>
              <a:off x="8778307" y="3423986"/>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p:nvPr/>
          </p:nvSpPr>
          <p:spPr>
            <a:xfrm rot="10800000" flipH="1">
              <a:off x="7799452" y="572200"/>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3994988" y="269211"/>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 name="Google Shape;447;p9"/>
          <p:cNvGrpSpPr/>
          <p:nvPr/>
        </p:nvGrpSpPr>
        <p:grpSpPr>
          <a:xfrm>
            <a:off x="8164620" y="3970370"/>
            <a:ext cx="359820" cy="826420"/>
            <a:chOff x="1221320" y="4054895"/>
            <a:chExt cx="359820" cy="826420"/>
          </a:xfrm>
        </p:grpSpPr>
        <p:sp>
          <p:nvSpPr>
            <p:cNvPr id="448" name="Google Shape;448;p9"/>
            <p:cNvSpPr/>
            <p:nvPr/>
          </p:nvSpPr>
          <p:spPr>
            <a:xfrm>
              <a:off x="1221320" y="4054895"/>
              <a:ext cx="359820" cy="486205"/>
            </a:xfrm>
            <a:custGeom>
              <a:avLst/>
              <a:gdLst/>
              <a:ahLst/>
              <a:cxnLst/>
              <a:rect l="l" t="t" r="r" b="b"/>
              <a:pathLst>
                <a:path w="12003" h="16219" extrusionOk="0">
                  <a:moveTo>
                    <a:pt x="5956" y="0"/>
                  </a:moveTo>
                  <a:cubicBezTo>
                    <a:pt x="4285" y="0"/>
                    <a:pt x="2622" y="1176"/>
                    <a:pt x="2239" y="2822"/>
                  </a:cubicBezTo>
                  <a:cubicBezTo>
                    <a:pt x="1929" y="4108"/>
                    <a:pt x="2096" y="5465"/>
                    <a:pt x="1762" y="6727"/>
                  </a:cubicBezTo>
                  <a:cubicBezTo>
                    <a:pt x="1405" y="8013"/>
                    <a:pt x="524" y="9132"/>
                    <a:pt x="214" y="10395"/>
                  </a:cubicBezTo>
                  <a:cubicBezTo>
                    <a:pt x="167" y="10585"/>
                    <a:pt x="143" y="10776"/>
                    <a:pt x="119" y="10990"/>
                  </a:cubicBezTo>
                  <a:cubicBezTo>
                    <a:pt x="0" y="12252"/>
                    <a:pt x="572" y="13514"/>
                    <a:pt x="1477" y="14395"/>
                  </a:cubicBezTo>
                  <a:cubicBezTo>
                    <a:pt x="2382" y="15277"/>
                    <a:pt x="3596" y="15800"/>
                    <a:pt x="4834" y="16062"/>
                  </a:cubicBezTo>
                  <a:cubicBezTo>
                    <a:pt x="5346" y="16163"/>
                    <a:pt x="5876" y="16218"/>
                    <a:pt x="6404" y="16218"/>
                  </a:cubicBezTo>
                  <a:cubicBezTo>
                    <a:pt x="7621" y="16218"/>
                    <a:pt x="8832" y="15926"/>
                    <a:pt x="9812" y="15229"/>
                  </a:cubicBezTo>
                  <a:cubicBezTo>
                    <a:pt x="11217" y="14205"/>
                    <a:pt x="12003" y="12276"/>
                    <a:pt x="11383" y="10657"/>
                  </a:cubicBezTo>
                  <a:cubicBezTo>
                    <a:pt x="10955" y="9537"/>
                    <a:pt x="9907" y="8704"/>
                    <a:pt x="9478" y="7561"/>
                  </a:cubicBezTo>
                  <a:cubicBezTo>
                    <a:pt x="9073" y="6465"/>
                    <a:pt x="9312" y="5251"/>
                    <a:pt x="9335" y="4084"/>
                  </a:cubicBezTo>
                  <a:cubicBezTo>
                    <a:pt x="9383" y="2179"/>
                    <a:pt x="8288" y="178"/>
                    <a:pt x="6240" y="12"/>
                  </a:cubicBezTo>
                  <a:cubicBezTo>
                    <a:pt x="6145" y="4"/>
                    <a:pt x="6051" y="0"/>
                    <a:pt x="5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1308405" y="4224328"/>
              <a:ext cx="178516" cy="656987"/>
            </a:xfrm>
            <a:custGeom>
              <a:avLst/>
              <a:gdLst/>
              <a:ahLst/>
              <a:cxnLst/>
              <a:rect l="l" t="t" r="r" b="b"/>
              <a:pathLst>
                <a:path w="5955" h="21916" extrusionOk="0">
                  <a:moveTo>
                    <a:pt x="2874" y="0"/>
                  </a:moveTo>
                  <a:cubicBezTo>
                    <a:pt x="2840" y="0"/>
                    <a:pt x="2800" y="24"/>
                    <a:pt x="2787" y="75"/>
                  </a:cubicBezTo>
                  <a:cubicBezTo>
                    <a:pt x="2715" y="1456"/>
                    <a:pt x="2692" y="2885"/>
                    <a:pt x="2692" y="4290"/>
                  </a:cubicBezTo>
                  <a:cubicBezTo>
                    <a:pt x="2620" y="4266"/>
                    <a:pt x="2525" y="4242"/>
                    <a:pt x="2453" y="4219"/>
                  </a:cubicBezTo>
                  <a:cubicBezTo>
                    <a:pt x="2358" y="4171"/>
                    <a:pt x="2263" y="4147"/>
                    <a:pt x="2191" y="4100"/>
                  </a:cubicBezTo>
                  <a:cubicBezTo>
                    <a:pt x="2001" y="4004"/>
                    <a:pt x="1810" y="3885"/>
                    <a:pt x="1644" y="3742"/>
                  </a:cubicBezTo>
                  <a:cubicBezTo>
                    <a:pt x="1310" y="3457"/>
                    <a:pt x="1048" y="3099"/>
                    <a:pt x="905" y="2695"/>
                  </a:cubicBezTo>
                  <a:cubicBezTo>
                    <a:pt x="887" y="2658"/>
                    <a:pt x="852" y="2643"/>
                    <a:pt x="817" y="2643"/>
                  </a:cubicBezTo>
                  <a:cubicBezTo>
                    <a:pt x="762" y="2643"/>
                    <a:pt x="709" y="2683"/>
                    <a:pt x="739" y="2742"/>
                  </a:cubicBezTo>
                  <a:cubicBezTo>
                    <a:pt x="858" y="3195"/>
                    <a:pt x="1120" y="3623"/>
                    <a:pt x="1453" y="3933"/>
                  </a:cubicBezTo>
                  <a:cubicBezTo>
                    <a:pt x="1620" y="4100"/>
                    <a:pt x="1810" y="4242"/>
                    <a:pt x="2025" y="4362"/>
                  </a:cubicBezTo>
                  <a:cubicBezTo>
                    <a:pt x="2120" y="4409"/>
                    <a:pt x="2239" y="4457"/>
                    <a:pt x="2358" y="4504"/>
                  </a:cubicBezTo>
                  <a:cubicBezTo>
                    <a:pt x="2453" y="4552"/>
                    <a:pt x="2572" y="4600"/>
                    <a:pt x="2692" y="4600"/>
                  </a:cubicBezTo>
                  <a:cubicBezTo>
                    <a:pt x="2692" y="5338"/>
                    <a:pt x="2692" y="6076"/>
                    <a:pt x="2692" y="6814"/>
                  </a:cubicBezTo>
                  <a:cubicBezTo>
                    <a:pt x="1525" y="6719"/>
                    <a:pt x="501" y="5838"/>
                    <a:pt x="72" y="4766"/>
                  </a:cubicBezTo>
                  <a:cubicBezTo>
                    <a:pt x="72" y="4748"/>
                    <a:pt x="62" y="4740"/>
                    <a:pt x="49" y="4740"/>
                  </a:cubicBezTo>
                  <a:cubicBezTo>
                    <a:pt x="28" y="4740"/>
                    <a:pt x="1" y="4761"/>
                    <a:pt x="1" y="4790"/>
                  </a:cubicBezTo>
                  <a:cubicBezTo>
                    <a:pt x="143" y="5433"/>
                    <a:pt x="477" y="5981"/>
                    <a:pt x="977" y="6410"/>
                  </a:cubicBezTo>
                  <a:cubicBezTo>
                    <a:pt x="1477" y="6814"/>
                    <a:pt x="2072" y="7076"/>
                    <a:pt x="2715" y="7124"/>
                  </a:cubicBezTo>
                  <a:cubicBezTo>
                    <a:pt x="2715" y="7600"/>
                    <a:pt x="2715" y="8077"/>
                    <a:pt x="2715" y="8553"/>
                  </a:cubicBezTo>
                  <a:cubicBezTo>
                    <a:pt x="2715" y="11339"/>
                    <a:pt x="2739" y="14149"/>
                    <a:pt x="2739" y="16959"/>
                  </a:cubicBezTo>
                  <a:cubicBezTo>
                    <a:pt x="2763" y="18555"/>
                    <a:pt x="2763" y="20150"/>
                    <a:pt x="2763" y="21746"/>
                  </a:cubicBezTo>
                  <a:cubicBezTo>
                    <a:pt x="2763" y="21862"/>
                    <a:pt x="2848" y="21916"/>
                    <a:pt x="2935" y="21916"/>
                  </a:cubicBezTo>
                  <a:cubicBezTo>
                    <a:pt x="3026" y="21916"/>
                    <a:pt x="3120" y="21856"/>
                    <a:pt x="3120" y="21746"/>
                  </a:cubicBezTo>
                  <a:cubicBezTo>
                    <a:pt x="3096" y="16888"/>
                    <a:pt x="3073" y="12030"/>
                    <a:pt x="3049" y="7148"/>
                  </a:cubicBezTo>
                  <a:lnTo>
                    <a:pt x="3073" y="7148"/>
                  </a:lnTo>
                  <a:cubicBezTo>
                    <a:pt x="3954" y="6934"/>
                    <a:pt x="4644" y="6267"/>
                    <a:pt x="5097" y="5505"/>
                  </a:cubicBezTo>
                  <a:cubicBezTo>
                    <a:pt x="5621" y="4600"/>
                    <a:pt x="5835" y="3576"/>
                    <a:pt x="5954" y="2552"/>
                  </a:cubicBezTo>
                  <a:cubicBezTo>
                    <a:pt x="5954" y="2524"/>
                    <a:pt x="5938" y="2512"/>
                    <a:pt x="5919" y="2512"/>
                  </a:cubicBezTo>
                  <a:cubicBezTo>
                    <a:pt x="5907" y="2512"/>
                    <a:pt x="5893" y="2518"/>
                    <a:pt x="5883" y="2528"/>
                  </a:cubicBezTo>
                  <a:cubicBezTo>
                    <a:pt x="5597" y="3457"/>
                    <a:pt x="5406" y="4433"/>
                    <a:pt x="4906" y="5267"/>
                  </a:cubicBezTo>
                  <a:cubicBezTo>
                    <a:pt x="4501" y="5981"/>
                    <a:pt x="3858" y="6576"/>
                    <a:pt x="3049" y="6814"/>
                  </a:cubicBezTo>
                  <a:cubicBezTo>
                    <a:pt x="3049" y="6148"/>
                    <a:pt x="3049" y="5505"/>
                    <a:pt x="3049" y="4862"/>
                  </a:cubicBezTo>
                  <a:cubicBezTo>
                    <a:pt x="3049" y="3266"/>
                    <a:pt x="3049" y="1647"/>
                    <a:pt x="2930" y="51"/>
                  </a:cubicBezTo>
                  <a:cubicBezTo>
                    <a:pt x="2930" y="18"/>
                    <a:pt x="2904" y="0"/>
                    <a:pt x="2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 name="Google Shape;450;p9"/>
          <p:cNvGrpSpPr/>
          <p:nvPr/>
        </p:nvGrpSpPr>
        <p:grpSpPr>
          <a:xfrm>
            <a:off x="8164631" y="4618227"/>
            <a:ext cx="759630" cy="545231"/>
            <a:chOff x="7474343" y="4491477"/>
            <a:chExt cx="759630" cy="545231"/>
          </a:xfrm>
        </p:grpSpPr>
        <p:sp>
          <p:nvSpPr>
            <p:cNvPr id="451" name="Google Shape;451;p9"/>
            <p:cNvSpPr/>
            <p:nvPr/>
          </p:nvSpPr>
          <p:spPr>
            <a:xfrm>
              <a:off x="7474343" y="4491477"/>
              <a:ext cx="759630" cy="545231"/>
            </a:xfrm>
            <a:custGeom>
              <a:avLst/>
              <a:gdLst/>
              <a:ahLst/>
              <a:cxnLst/>
              <a:rect l="l" t="t" r="r" b="b"/>
              <a:pathLst>
                <a:path w="25340" h="18188" extrusionOk="0">
                  <a:moveTo>
                    <a:pt x="14809" y="1"/>
                  </a:moveTo>
                  <a:cubicBezTo>
                    <a:pt x="14683" y="1"/>
                    <a:pt x="14558" y="8"/>
                    <a:pt x="14433" y="22"/>
                  </a:cubicBezTo>
                  <a:cubicBezTo>
                    <a:pt x="13456" y="141"/>
                    <a:pt x="12623" y="713"/>
                    <a:pt x="12146" y="1570"/>
                  </a:cubicBezTo>
                  <a:cubicBezTo>
                    <a:pt x="11765" y="2237"/>
                    <a:pt x="11622" y="2999"/>
                    <a:pt x="11765" y="3737"/>
                  </a:cubicBezTo>
                  <a:cubicBezTo>
                    <a:pt x="11294" y="3472"/>
                    <a:pt x="10759" y="3325"/>
                    <a:pt x="10227" y="3325"/>
                  </a:cubicBezTo>
                  <a:cubicBezTo>
                    <a:pt x="9900" y="3325"/>
                    <a:pt x="9574" y="3381"/>
                    <a:pt x="9265" y="3499"/>
                  </a:cubicBezTo>
                  <a:cubicBezTo>
                    <a:pt x="8622" y="3737"/>
                    <a:pt x="8074" y="4237"/>
                    <a:pt x="7741" y="4833"/>
                  </a:cubicBezTo>
                  <a:cubicBezTo>
                    <a:pt x="7281" y="3434"/>
                    <a:pt x="5833" y="2404"/>
                    <a:pt x="4351" y="2404"/>
                  </a:cubicBezTo>
                  <a:cubicBezTo>
                    <a:pt x="4067" y="2404"/>
                    <a:pt x="3782" y="2442"/>
                    <a:pt x="3502" y="2523"/>
                  </a:cubicBezTo>
                  <a:cubicBezTo>
                    <a:pt x="2406" y="2832"/>
                    <a:pt x="1501" y="3618"/>
                    <a:pt x="954" y="4595"/>
                  </a:cubicBezTo>
                  <a:cubicBezTo>
                    <a:pt x="549" y="5261"/>
                    <a:pt x="358" y="6000"/>
                    <a:pt x="287" y="6738"/>
                  </a:cubicBezTo>
                  <a:cubicBezTo>
                    <a:pt x="72" y="7310"/>
                    <a:pt x="1" y="7881"/>
                    <a:pt x="1" y="8476"/>
                  </a:cubicBezTo>
                  <a:cubicBezTo>
                    <a:pt x="25" y="9786"/>
                    <a:pt x="453" y="11096"/>
                    <a:pt x="1215" y="12168"/>
                  </a:cubicBezTo>
                  <a:cubicBezTo>
                    <a:pt x="2906" y="14549"/>
                    <a:pt x="5716" y="15907"/>
                    <a:pt x="8407" y="16811"/>
                  </a:cubicBezTo>
                  <a:cubicBezTo>
                    <a:pt x="11023" y="17724"/>
                    <a:pt x="13829" y="18187"/>
                    <a:pt x="16604" y="18187"/>
                  </a:cubicBezTo>
                  <a:cubicBezTo>
                    <a:pt x="17088" y="18187"/>
                    <a:pt x="17571" y="18173"/>
                    <a:pt x="18052" y="18145"/>
                  </a:cubicBezTo>
                  <a:cubicBezTo>
                    <a:pt x="19529" y="18050"/>
                    <a:pt x="21077" y="17859"/>
                    <a:pt x="22410" y="17192"/>
                  </a:cubicBezTo>
                  <a:cubicBezTo>
                    <a:pt x="23625" y="16573"/>
                    <a:pt x="24625" y="15502"/>
                    <a:pt x="24982" y="14192"/>
                  </a:cubicBezTo>
                  <a:cubicBezTo>
                    <a:pt x="25340" y="12763"/>
                    <a:pt x="24768" y="11239"/>
                    <a:pt x="23506" y="10477"/>
                  </a:cubicBezTo>
                  <a:cubicBezTo>
                    <a:pt x="22996" y="10166"/>
                    <a:pt x="22422" y="10018"/>
                    <a:pt x="21851" y="10018"/>
                  </a:cubicBezTo>
                  <a:cubicBezTo>
                    <a:pt x="21327" y="10018"/>
                    <a:pt x="20805" y="10142"/>
                    <a:pt x="20339" y="10382"/>
                  </a:cubicBezTo>
                  <a:cubicBezTo>
                    <a:pt x="20743" y="9334"/>
                    <a:pt x="20862" y="8143"/>
                    <a:pt x="20148" y="7238"/>
                  </a:cubicBezTo>
                  <a:cubicBezTo>
                    <a:pt x="19688" y="6674"/>
                    <a:pt x="18972" y="6311"/>
                    <a:pt x="18256" y="6311"/>
                  </a:cubicBezTo>
                  <a:cubicBezTo>
                    <a:pt x="18156" y="6311"/>
                    <a:pt x="18056" y="6319"/>
                    <a:pt x="17957" y="6333"/>
                  </a:cubicBezTo>
                  <a:cubicBezTo>
                    <a:pt x="18386" y="5571"/>
                    <a:pt x="18648" y="4690"/>
                    <a:pt x="18624" y="3809"/>
                  </a:cubicBezTo>
                  <a:cubicBezTo>
                    <a:pt x="18576" y="2713"/>
                    <a:pt x="18124" y="1666"/>
                    <a:pt x="17290" y="951"/>
                  </a:cubicBezTo>
                  <a:cubicBezTo>
                    <a:pt x="16600" y="366"/>
                    <a:pt x="15709" y="1"/>
                    <a:pt x="14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52;p9"/>
            <p:cNvGrpSpPr/>
            <p:nvPr/>
          </p:nvGrpSpPr>
          <p:grpSpPr>
            <a:xfrm>
              <a:off x="7604296" y="4639536"/>
              <a:ext cx="502243" cy="395913"/>
              <a:chOff x="7604296" y="4639536"/>
              <a:chExt cx="502243" cy="395913"/>
            </a:xfrm>
          </p:grpSpPr>
          <p:sp>
            <p:nvSpPr>
              <p:cNvPr id="453" name="Google Shape;453;p9"/>
              <p:cNvSpPr/>
              <p:nvPr/>
            </p:nvSpPr>
            <p:spPr>
              <a:xfrm>
                <a:off x="7604296" y="4639536"/>
                <a:ext cx="14299" cy="262573"/>
              </a:xfrm>
              <a:custGeom>
                <a:avLst/>
                <a:gdLst/>
                <a:ahLst/>
                <a:cxnLst/>
                <a:rect l="l" t="t" r="r" b="b"/>
                <a:pathLst>
                  <a:path w="477" h="8759" extrusionOk="0">
                    <a:moveTo>
                      <a:pt x="176" y="1"/>
                    </a:moveTo>
                    <a:cubicBezTo>
                      <a:pt x="155" y="1"/>
                      <a:pt x="131" y="13"/>
                      <a:pt x="119" y="37"/>
                    </a:cubicBezTo>
                    <a:cubicBezTo>
                      <a:pt x="24" y="1466"/>
                      <a:pt x="48" y="2894"/>
                      <a:pt x="48" y="4323"/>
                    </a:cubicBezTo>
                    <a:cubicBezTo>
                      <a:pt x="48" y="5752"/>
                      <a:pt x="0" y="7205"/>
                      <a:pt x="119" y="8634"/>
                    </a:cubicBezTo>
                    <a:cubicBezTo>
                      <a:pt x="119" y="8717"/>
                      <a:pt x="185" y="8759"/>
                      <a:pt x="250" y="8759"/>
                    </a:cubicBezTo>
                    <a:cubicBezTo>
                      <a:pt x="316" y="8759"/>
                      <a:pt x="381" y="8717"/>
                      <a:pt x="381" y="8634"/>
                    </a:cubicBezTo>
                    <a:cubicBezTo>
                      <a:pt x="476" y="7205"/>
                      <a:pt x="405" y="5752"/>
                      <a:pt x="381" y="4323"/>
                    </a:cubicBezTo>
                    <a:cubicBezTo>
                      <a:pt x="357" y="2894"/>
                      <a:pt x="357" y="1466"/>
                      <a:pt x="215" y="37"/>
                    </a:cubicBezTo>
                    <a:cubicBezTo>
                      <a:pt x="215" y="13"/>
                      <a:pt x="197" y="1"/>
                      <a:pt x="1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7725645" y="4678357"/>
                <a:ext cx="53989" cy="244377"/>
              </a:xfrm>
              <a:custGeom>
                <a:avLst/>
                <a:gdLst/>
                <a:ahLst/>
                <a:cxnLst/>
                <a:rect l="l" t="t" r="r" b="b"/>
                <a:pathLst>
                  <a:path w="1801" h="8152" extrusionOk="0">
                    <a:moveTo>
                      <a:pt x="1765" y="0"/>
                    </a:moveTo>
                    <a:cubicBezTo>
                      <a:pt x="1752" y="0"/>
                      <a:pt x="1739" y="8"/>
                      <a:pt x="1739" y="28"/>
                    </a:cubicBezTo>
                    <a:cubicBezTo>
                      <a:pt x="1287" y="1337"/>
                      <a:pt x="953" y="2719"/>
                      <a:pt x="691" y="4076"/>
                    </a:cubicBezTo>
                    <a:cubicBezTo>
                      <a:pt x="548" y="4743"/>
                      <a:pt x="406" y="5410"/>
                      <a:pt x="310" y="6077"/>
                    </a:cubicBezTo>
                    <a:cubicBezTo>
                      <a:pt x="239" y="6434"/>
                      <a:pt x="191" y="6767"/>
                      <a:pt x="144" y="7124"/>
                    </a:cubicBezTo>
                    <a:cubicBezTo>
                      <a:pt x="96" y="7410"/>
                      <a:pt x="1" y="7791"/>
                      <a:pt x="96" y="8077"/>
                    </a:cubicBezTo>
                    <a:cubicBezTo>
                      <a:pt x="109" y="8128"/>
                      <a:pt x="149" y="8152"/>
                      <a:pt x="191" y="8152"/>
                    </a:cubicBezTo>
                    <a:cubicBezTo>
                      <a:pt x="227" y="8152"/>
                      <a:pt x="264" y="8134"/>
                      <a:pt x="286" y="8101"/>
                    </a:cubicBezTo>
                    <a:cubicBezTo>
                      <a:pt x="453" y="7839"/>
                      <a:pt x="453" y="7458"/>
                      <a:pt x="501" y="7148"/>
                    </a:cubicBezTo>
                    <a:cubicBezTo>
                      <a:pt x="548" y="6839"/>
                      <a:pt x="596" y="6505"/>
                      <a:pt x="667" y="6172"/>
                    </a:cubicBezTo>
                    <a:cubicBezTo>
                      <a:pt x="787" y="5481"/>
                      <a:pt x="882" y="4791"/>
                      <a:pt x="1001" y="4100"/>
                    </a:cubicBezTo>
                    <a:cubicBezTo>
                      <a:pt x="1263" y="2743"/>
                      <a:pt x="1549" y="1385"/>
                      <a:pt x="1787" y="28"/>
                    </a:cubicBezTo>
                    <a:cubicBezTo>
                      <a:pt x="1800" y="14"/>
                      <a:pt x="1782" y="0"/>
                      <a:pt x="1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7803586" y="4644872"/>
                <a:ext cx="118891" cy="316383"/>
              </a:xfrm>
              <a:custGeom>
                <a:avLst/>
                <a:gdLst/>
                <a:ahLst/>
                <a:cxnLst/>
                <a:rect l="l" t="t" r="r" b="b"/>
                <a:pathLst>
                  <a:path w="3966" h="10554" extrusionOk="0">
                    <a:moveTo>
                      <a:pt x="3898" y="1"/>
                    </a:moveTo>
                    <a:cubicBezTo>
                      <a:pt x="3880" y="1"/>
                      <a:pt x="3863" y="9"/>
                      <a:pt x="3854" y="25"/>
                    </a:cubicBezTo>
                    <a:cubicBezTo>
                      <a:pt x="2402" y="3407"/>
                      <a:pt x="1163" y="6836"/>
                      <a:pt x="44" y="10337"/>
                    </a:cubicBezTo>
                    <a:cubicBezTo>
                      <a:pt x="1" y="10467"/>
                      <a:pt x="106" y="10553"/>
                      <a:pt x="212" y="10553"/>
                    </a:cubicBezTo>
                    <a:cubicBezTo>
                      <a:pt x="281" y="10553"/>
                      <a:pt x="349" y="10517"/>
                      <a:pt x="377" y="10432"/>
                    </a:cubicBezTo>
                    <a:cubicBezTo>
                      <a:pt x="1497" y="6955"/>
                      <a:pt x="2711" y="3502"/>
                      <a:pt x="3950" y="73"/>
                    </a:cubicBezTo>
                    <a:cubicBezTo>
                      <a:pt x="3965" y="27"/>
                      <a:pt x="3931" y="1"/>
                      <a:pt x="38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a:off x="7872714" y="4786036"/>
                <a:ext cx="129263" cy="183013"/>
              </a:xfrm>
              <a:custGeom>
                <a:avLst/>
                <a:gdLst/>
                <a:ahLst/>
                <a:cxnLst/>
                <a:rect l="l" t="t" r="r" b="b"/>
                <a:pathLst>
                  <a:path w="4312" h="6105" extrusionOk="0">
                    <a:moveTo>
                      <a:pt x="4167" y="1"/>
                    </a:moveTo>
                    <a:cubicBezTo>
                      <a:pt x="4132" y="1"/>
                      <a:pt x="4096" y="17"/>
                      <a:pt x="4073" y="55"/>
                    </a:cubicBezTo>
                    <a:cubicBezTo>
                      <a:pt x="3334" y="1056"/>
                      <a:pt x="2620" y="2080"/>
                      <a:pt x="1906" y="3104"/>
                    </a:cubicBezTo>
                    <a:cubicBezTo>
                      <a:pt x="1548" y="3604"/>
                      <a:pt x="1215" y="4104"/>
                      <a:pt x="858" y="4604"/>
                    </a:cubicBezTo>
                    <a:cubicBezTo>
                      <a:pt x="691" y="4866"/>
                      <a:pt x="548" y="5104"/>
                      <a:pt x="381" y="5366"/>
                    </a:cubicBezTo>
                    <a:cubicBezTo>
                      <a:pt x="239" y="5557"/>
                      <a:pt x="0" y="5795"/>
                      <a:pt x="96" y="6033"/>
                    </a:cubicBezTo>
                    <a:cubicBezTo>
                      <a:pt x="96" y="6081"/>
                      <a:pt x="143" y="6104"/>
                      <a:pt x="167" y="6104"/>
                    </a:cubicBezTo>
                    <a:cubicBezTo>
                      <a:pt x="405" y="6081"/>
                      <a:pt x="501" y="5866"/>
                      <a:pt x="596" y="5699"/>
                    </a:cubicBezTo>
                    <a:cubicBezTo>
                      <a:pt x="786" y="5414"/>
                      <a:pt x="953" y="5152"/>
                      <a:pt x="1120" y="4890"/>
                    </a:cubicBezTo>
                    <a:cubicBezTo>
                      <a:pt x="1453" y="4366"/>
                      <a:pt x="1810" y="3842"/>
                      <a:pt x="2144" y="3294"/>
                    </a:cubicBezTo>
                    <a:cubicBezTo>
                      <a:pt x="2834" y="2246"/>
                      <a:pt x="3549" y="1199"/>
                      <a:pt x="4263" y="151"/>
                    </a:cubicBezTo>
                    <a:cubicBezTo>
                      <a:pt x="4311" y="70"/>
                      <a:pt x="4240" y="1"/>
                      <a:pt x="41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a:off x="7919119" y="4870153"/>
                <a:ext cx="187419" cy="165296"/>
              </a:xfrm>
              <a:custGeom>
                <a:avLst/>
                <a:gdLst/>
                <a:ahLst/>
                <a:cxnLst/>
                <a:rect l="l" t="t" r="r" b="b"/>
                <a:pathLst>
                  <a:path w="6252" h="5514" extrusionOk="0">
                    <a:moveTo>
                      <a:pt x="6155" y="1"/>
                    </a:moveTo>
                    <a:cubicBezTo>
                      <a:pt x="6144" y="1"/>
                      <a:pt x="6132" y="4"/>
                      <a:pt x="6121" y="12"/>
                    </a:cubicBezTo>
                    <a:cubicBezTo>
                      <a:pt x="4930" y="798"/>
                      <a:pt x="3787" y="1655"/>
                      <a:pt x="2715" y="2632"/>
                    </a:cubicBezTo>
                    <a:cubicBezTo>
                      <a:pt x="2191" y="3108"/>
                      <a:pt x="1667" y="3608"/>
                      <a:pt x="1191" y="4132"/>
                    </a:cubicBezTo>
                    <a:cubicBezTo>
                      <a:pt x="929" y="4418"/>
                      <a:pt x="691" y="4680"/>
                      <a:pt x="453" y="4965"/>
                    </a:cubicBezTo>
                    <a:cubicBezTo>
                      <a:pt x="286" y="5132"/>
                      <a:pt x="119" y="5299"/>
                      <a:pt x="0" y="5489"/>
                    </a:cubicBezTo>
                    <a:cubicBezTo>
                      <a:pt x="167" y="5489"/>
                      <a:pt x="310" y="5513"/>
                      <a:pt x="453" y="5513"/>
                    </a:cubicBezTo>
                    <a:cubicBezTo>
                      <a:pt x="548" y="5394"/>
                      <a:pt x="643" y="5275"/>
                      <a:pt x="739" y="5180"/>
                    </a:cubicBezTo>
                    <a:cubicBezTo>
                      <a:pt x="953" y="4918"/>
                      <a:pt x="1191" y="4632"/>
                      <a:pt x="1429" y="4394"/>
                    </a:cubicBezTo>
                    <a:cubicBezTo>
                      <a:pt x="1906" y="3870"/>
                      <a:pt x="2382" y="3370"/>
                      <a:pt x="2906" y="2870"/>
                    </a:cubicBezTo>
                    <a:cubicBezTo>
                      <a:pt x="3930" y="1893"/>
                      <a:pt x="5049" y="965"/>
                      <a:pt x="6192" y="107"/>
                    </a:cubicBezTo>
                    <a:cubicBezTo>
                      <a:pt x="6252" y="87"/>
                      <a:pt x="6212" y="1"/>
                      <a:pt x="61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8" name="Google Shape;458;p9"/>
          <p:cNvGrpSpPr/>
          <p:nvPr/>
        </p:nvGrpSpPr>
        <p:grpSpPr>
          <a:xfrm>
            <a:off x="8567259" y="3734181"/>
            <a:ext cx="568283" cy="1050951"/>
            <a:chOff x="8567259" y="3734181"/>
            <a:chExt cx="568283" cy="1050951"/>
          </a:xfrm>
        </p:grpSpPr>
        <p:sp>
          <p:nvSpPr>
            <p:cNvPr id="459" name="Google Shape;459;p9"/>
            <p:cNvSpPr/>
            <p:nvPr/>
          </p:nvSpPr>
          <p:spPr>
            <a:xfrm>
              <a:off x="8567259" y="3734181"/>
              <a:ext cx="568283" cy="724856"/>
            </a:xfrm>
            <a:custGeom>
              <a:avLst/>
              <a:gdLst/>
              <a:ahLst/>
              <a:cxnLst/>
              <a:rect l="l" t="t" r="r" b="b"/>
              <a:pathLst>
                <a:path w="18957" h="24180" extrusionOk="0">
                  <a:moveTo>
                    <a:pt x="12048" y="1"/>
                  </a:moveTo>
                  <a:cubicBezTo>
                    <a:pt x="9534" y="1"/>
                    <a:pt x="7436" y="1801"/>
                    <a:pt x="5716" y="3454"/>
                  </a:cubicBezTo>
                  <a:cubicBezTo>
                    <a:pt x="4763" y="4383"/>
                    <a:pt x="3692" y="5311"/>
                    <a:pt x="3144" y="6574"/>
                  </a:cubicBezTo>
                  <a:cubicBezTo>
                    <a:pt x="2596" y="7883"/>
                    <a:pt x="2763" y="9241"/>
                    <a:pt x="3096" y="10574"/>
                  </a:cubicBezTo>
                  <a:cubicBezTo>
                    <a:pt x="3287" y="11289"/>
                    <a:pt x="3382" y="11956"/>
                    <a:pt x="3049" y="12646"/>
                  </a:cubicBezTo>
                  <a:cubicBezTo>
                    <a:pt x="2715" y="13337"/>
                    <a:pt x="2167" y="13861"/>
                    <a:pt x="1667" y="14456"/>
                  </a:cubicBezTo>
                  <a:cubicBezTo>
                    <a:pt x="786" y="15456"/>
                    <a:pt x="0" y="16671"/>
                    <a:pt x="48" y="18076"/>
                  </a:cubicBezTo>
                  <a:cubicBezTo>
                    <a:pt x="72" y="19029"/>
                    <a:pt x="524" y="19743"/>
                    <a:pt x="1167" y="20338"/>
                  </a:cubicBezTo>
                  <a:cubicBezTo>
                    <a:pt x="1429" y="20743"/>
                    <a:pt x="1763" y="21100"/>
                    <a:pt x="2144" y="21410"/>
                  </a:cubicBezTo>
                  <a:cubicBezTo>
                    <a:pt x="3287" y="22315"/>
                    <a:pt x="4620" y="22982"/>
                    <a:pt x="5978" y="23458"/>
                  </a:cubicBezTo>
                  <a:cubicBezTo>
                    <a:pt x="7259" y="23902"/>
                    <a:pt x="8642" y="24179"/>
                    <a:pt x="10012" y="24179"/>
                  </a:cubicBezTo>
                  <a:cubicBezTo>
                    <a:pt x="11290" y="24179"/>
                    <a:pt x="12556" y="23937"/>
                    <a:pt x="13717" y="23363"/>
                  </a:cubicBezTo>
                  <a:cubicBezTo>
                    <a:pt x="14789" y="22815"/>
                    <a:pt x="15718" y="21910"/>
                    <a:pt x="16289" y="20838"/>
                  </a:cubicBezTo>
                  <a:cubicBezTo>
                    <a:pt x="16861" y="19743"/>
                    <a:pt x="16956" y="18600"/>
                    <a:pt x="16718" y="17385"/>
                  </a:cubicBezTo>
                  <a:cubicBezTo>
                    <a:pt x="16599" y="16719"/>
                    <a:pt x="16480" y="16099"/>
                    <a:pt x="16670" y="15433"/>
                  </a:cubicBezTo>
                  <a:cubicBezTo>
                    <a:pt x="16861" y="14837"/>
                    <a:pt x="17147" y="14289"/>
                    <a:pt x="17456" y="13766"/>
                  </a:cubicBezTo>
                  <a:cubicBezTo>
                    <a:pt x="18052" y="12813"/>
                    <a:pt x="18742" y="11813"/>
                    <a:pt x="18814" y="10646"/>
                  </a:cubicBezTo>
                  <a:cubicBezTo>
                    <a:pt x="18957" y="8360"/>
                    <a:pt x="16337" y="7145"/>
                    <a:pt x="16194" y="4954"/>
                  </a:cubicBezTo>
                  <a:cubicBezTo>
                    <a:pt x="16147" y="4287"/>
                    <a:pt x="16242" y="3644"/>
                    <a:pt x="16123" y="3001"/>
                  </a:cubicBezTo>
                  <a:cubicBezTo>
                    <a:pt x="16027" y="2454"/>
                    <a:pt x="15789" y="1954"/>
                    <a:pt x="15432" y="1549"/>
                  </a:cubicBezTo>
                  <a:cubicBezTo>
                    <a:pt x="14741" y="668"/>
                    <a:pt x="13670" y="144"/>
                    <a:pt x="12551" y="25"/>
                  </a:cubicBezTo>
                  <a:cubicBezTo>
                    <a:pt x="12381" y="8"/>
                    <a:pt x="12214" y="1"/>
                    <a:pt x="12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a:off x="8707884" y="3948970"/>
              <a:ext cx="294169" cy="836162"/>
            </a:xfrm>
            <a:custGeom>
              <a:avLst/>
              <a:gdLst/>
              <a:ahLst/>
              <a:cxnLst/>
              <a:rect l="l" t="t" r="r" b="b"/>
              <a:pathLst>
                <a:path w="9813" h="27893" extrusionOk="0">
                  <a:moveTo>
                    <a:pt x="6376" y="1"/>
                  </a:moveTo>
                  <a:cubicBezTo>
                    <a:pt x="6317" y="1"/>
                    <a:pt x="6259" y="37"/>
                    <a:pt x="6240" y="123"/>
                  </a:cubicBezTo>
                  <a:cubicBezTo>
                    <a:pt x="5526" y="3671"/>
                    <a:pt x="4954" y="7267"/>
                    <a:pt x="4335" y="10840"/>
                  </a:cubicBezTo>
                  <a:cubicBezTo>
                    <a:pt x="3073" y="10673"/>
                    <a:pt x="1882" y="9935"/>
                    <a:pt x="1191" y="8839"/>
                  </a:cubicBezTo>
                  <a:cubicBezTo>
                    <a:pt x="501" y="7720"/>
                    <a:pt x="358" y="6291"/>
                    <a:pt x="787" y="5053"/>
                  </a:cubicBezTo>
                  <a:cubicBezTo>
                    <a:pt x="830" y="4924"/>
                    <a:pt x="735" y="4847"/>
                    <a:pt x="637" y="4847"/>
                  </a:cubicBezTo>
                  <a:cubicBezTo>
                    <a:pt x="572" y="4847"/>
                    <a:pt x="506" y="4881"/>
                    <a:pt x="477" y="4957"/>
                  </a:cubicBezTo>
                  <a:cubicBezTo>
                    <a:pt x="1" y="6315"/>
                    <a:pt x="144" y="7863"/>
                    <a:pt x="930" y="9077"/>
                  </a:cubicBezTo>
                  <a:cubicBezTo>
                    <a:pt x="1692" y="10244"/>
                    <a:pt x="2930" y="11006"/>
                    <a:pt x="4287" y="11197"/>
                  </a:cubicBezTo>
                  <a:cubicBezTo>
                    <a:pt x="3692" y="14650"/>
                    <a:pt x="3144" y="18127"/>
                    <a:pt x="2644" y="21604"/>
                  </a:cubicBezTo>
                  <a:cubicBezTo>
                    <a:pt x="2335" y="23628"/>
                    <a:pt x="2049" y="25676"/>
                    <a:pt x="1787" y="27724"/>
                  </a:cubicBezTo>
                  <a:cubicBezTo>
                    <a:pt x="1773" y="27831"/>
                    <a:pt x="1865" y="27893"/>
                    <a:pt x="1952" y="27893"/>
                  </a:cubicBezTo>
                  <a:cubicBezTo>
                    <a:pt x="2021" y="27893"/>
                    <a:pt x="2086" y="27855"/>
                    <a:pt x="2096" y="27772"/>
                  </a:cubicBezTo>
                  <a:cubicBezTo>
                    <a:pt x="2859" y="22818"/>
                    <a:pt x="3644" y="17865"/>
                    <a:pt x="4430" y="12911"/>
                  </a:cubicBezTo>
                  <a:cubicBezTo>
                    <a:pt x="4477" y="12916"/>
                    <a:pt x="4525" y="12918"/>
                    <a:pt x="4573" y="12918"/>
                  </a:cubicBezTo>
                  <a:cubicBezTo>
                    <a:pt x="4800" y="12918"/>
                    <a:pt x="5048" y="12875"/>
                    <a:pt x="5264" y="12816"/>
                  </a:cubicBezTo>
                  <a:cubicBezTo>
                    <a:pt x="5645" y="12745"/>
                    <a:pt x="6002" y="12602"/>
                    <a:pt x="6359" y="12411"/>
                  </a:cubicBezTo>
                  <a:cubicBezTo>
                    <a:pt x="7050" y="12030"/>
                    <a:pt x="7621" y="11506"/>
                    <a:pt x="8098" y="10863"/>
                  </a:cubicBezTo>
                  <a:cubicBezTo>
                    <a:pt x="8669" y="10125"/>
                    <a:pt x="9050" y="9220"/>
                    <a:pt x="9312" y="8315"/>
                  </a:cubicBezTo>
                  <a:cubicBezTo>
                    <a:pt x="9598" y="7339"/>
                    <a:pt x="9812" y="6243"/>
                    <a:pt x="9812" y="5219"/>
                  </a:cubicBezTo>
                  <a:cubicBezTo>
                    <a:pt x="9812" y="5190"/>
                    <a:pt x="9776" y="5170"/>
                    <a:pt x="9743" y="5170"/>
                  </a:cubicBezTo>
                  <a:cubicBezTo>
                    <a:pt x="9722" y="5170"/>
                    <a:pt x="9702" y="5177"/>
                    <a:pt x="9693" y="5196"/>
                  </a:cubicBezTo>
                  <a:cubicBezTo>
                    <a:pt x="9407" y="6100"/>
                    <a:pt x="9288" y="7077"/>
                    <a:pt x="9026" y="7982"/>
                  </a:cubicBezTo>
                  <a:cubicBezTo>
                    <a:pt x="8765" y="8863"/>
                    <a:pt x="8431" y="9720"/>
                    <a:pt x="7883" y="10482"/>
                  </a:cubicBezTo>
                  <a:cubicBezTo>
                    <a:pt x="7455" y="11101"/>
                    <a:pt x="6883" y="11649"/>
                    <a:pt x="6240" y="12006"/>
                  </a:cubicBezTo>
                  <a:cubicBezTo>
                    <a:pt x="5931" y="12197"/>
                    <a:pt x="5597" y="12340"/>
                    <a:pt x="5240" y="12411"/>
                  </a:cubicBezTo>
                  <a:cubicBezTo>
                    <a:pt x="5002" y="12483"/>
                    <a:pt x="4740" y="12483"/>
                    <a:pt x="4478" y="12530"/>
                  </a:cubicBezTo>
                  <a:cubicBezTo>
                    <a:pt x="4811" y="10459"/>
                    <a:pt x="5145" y="8387"/>
                    <a:pt x="5502" y="6315"/>
                  </a:cubicBezTo>
                  <a:cubicBezTo>
                    <a:pt x="5597" y="5624"/>
                    <a:pt x="5716" y="4934"/>
                    <a:pt x="5835" y="4267"/>
                  </a:cubicBezTo>
                  <a:cubicBezTo>
                    <a:pt x="5978" y="4267"/>
                    <a:pt x="6121" y="4195"/>
                    <a:pt x="6240" y="4172"/>
                  </a:cubicBezTo>
                  <a:cubicBezTo>
                    <a:pt x="6407" y="4100"/>
                    <a:pt x="6550" y="4029"/>
                    <a:pt x="6716" y="3933"/>
                  </a:cubicBezTo>
                  <a:cubicBezTo>
                    <a:pt x="7026" y="3743"/>
                    <a:pt x="7312" y="3505"/>
                    <a:pt x="7550" y="3219"/>
                  </a:cubicBezTo>
                  <a:cubicBezTo>
                    <a:pt x="8026" y="2671"/>
                    <a:pt x="8312" y="2004"/>
                    <a:pt x="8360" y="1266"/>
                  </a:cubicBezTo>
                  <a:cubicBezTo>
                    <a:pt x="8360" y="1159"/>
                    <a:pt x="8276" y="1105"/>
                    <a:pt x="8190" y="1105"/>
                  </a:cubicBezTo>
                  <a:cubicBezTo>
                    <a:pt x="8104" y="1105"/>
                    <a:pt x="8014" y="1159"/>
                    <a:pt x="8002" y="1266"/>
                  </a:cubicBezTo>
                  <a:cubicBezTo>
                    <a:pt x="7931" y="1885"/>
                    <a:pt x="7645" y="2505"/>
                    <a:pt x="7240" y="2981"/>
                  </a:cubicBezTo>
                  <a:cubicBezTo>
                    <a:pt x="7026" y="3219"/>
                    <a:pt x="6788" y="3409"/>
                    <a:pt x="6526" y="3576"/>
                  </a:cubicBezTo>
                  <a:cubicBezTo>
                    <a:pt x="6383" y="3648"/>
                    <a:pt x="6240" y="3743"/>
                    <a:pt x="6097" y="3790"/>
                  </a:cubicBezTo>
                  <a:cubicBezTo>
                    <a:pt x="6026" y="3814"/>
                    <a:pt x="5978" y="3814"/>
                    <a:pt x="5907" y="3838"/>
                  </a:cubicBezTo>
                  <a:cubicBezTo>
                    <a:pt x="6121" y="2624"/>
                    <a:pt x="6335" y="1409"/>
                    <a:pt x="6526" y="195"/>
                  </a:cubicBezTo>
                  <a:cubicBezTo>
                    <a:pt x="6554" y="81"/>
                    <a:pt x="6464" y="1"/>
                    <a:pt x="63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 name="Google Shape;461;p9"/>
          <p:cNvGrpSpPr/>
          <p:nvPr/>
        </p:nvGrpSpPr>
        <p:grpSpPr>
          <a:xfrm>
            <a:off x="115696" y="4025166"/>
            <a:ext cx="504042" cy="748958"/>
            <a:chOff x="115696" y="4025166"/>
            <a:chExt cx="504042" cy="748958"/>
          </a:xfrm>
        </p:grpSpPr>
        <p:sp>
          <p:nvSpPr>
            <p:cNvPr id="462" name="Google Shape;462;p9"/>
            <p:cNvSpPr/>
            <p:nvPr/>
          </p:nvSpPr>
          <p:spPr>
            <a:xfrm>
              <a:off x="115696" y="4025166"/>
              <a:ext cx="504042" cy="613310"/>
            </a:xfrm>
            <a:custGeom>
              <a:avLst/>
              <a:gdLst/>
              <a:ahLst/>
              <a:cxnLst/>
              <a:rect l="l" t="t" r="r" b="b"/>
              <a:pathLst>
                <a:path w="16814" h="20459" extrusionOk="0">
                  <a:moveTo>
                    <a:pt x="7396" y="1"/>
                  </a:moveTo>
                  <a:cubicBezTo>
                    <a:pt x="7250" y="1"/>
                    <a:pt x="7103" y="10"/>
                    <a:pt x="6955" y="28"/>
                  </a:cubicBezTo>
                  <a:cubicBezTo>
                    <a:pt x="6073" y="147"/>
                    <a:pt x="5216" y="552"/>
                    <a:pt x="4621" y="1242"/>
                  </a:cubicBezTo>
                  <a:cubicBezTo>
                    <a:pt x="4025" y="1933"/>
                    <a:pt x="3835" y="2790"/>
                    <a:pt x="3763" y="3671"/>
                  </a:cubicBezTo>
                  <a:cubicBezTo>
                    <a:pt x="3668" y="4576"/>
                    <a:pt x="3716" y="5529"/>
                    <a:pt x="3359" y="6362"/>
                  </a:cubicBezTo>
                  <a:cubicBezTo>
                    <a:pt x="2930" y="7339"/>
                    <a:pt x="1930" y="7815"/>
                    <a:pt x="1144" y="8482"/>
                  </a:cubicBezTo>
                  <a:cubicBezTo>
                    <a:pt x="429" y="9101"/>
                    <a:pt x="1" y="9982"/>
                    <a:pt x="334" y="10935"/>
                  </a:cubicBezTo>
                  <a:cubicBezTo>
                    <a:pt x="691" y="11911"/>
                    <a:pt x="1572" y="12649"/>
                    <a:pt x="1715" y="13697"/>
                  </a:cubicBezTo>
                  <a:cubicBezTo>
                    <a:pt x="1787" y="14245"/>
                    <a:pt x="1668" y="14817"/>
                    <a:pt x="1596" y="15364"/>
                  </a:cubicBezTo>
                  <a:cubicBezTo>
                    <a:pt x="1549" y="15864"/>
                    <a:pt x="1549" y="16341"/>
                    <a:pt x="1644" y="16817"/>
                  </a:cubicBezTo>
                  <a:cubicBezTo>
                    <a:pt x="1858" y="17722"/>
                    <a:pt x="2406" y="18532"/>
                    <a:pt x="3097" y="19151"/>
                  </a:cubicBezTo>
                  <a:cubicBezTo>
                    <a:pt x="4183" y="20075"/>
                    <a:pt x="5524" y="20458"/>
                    <a:pt x="6893" y="20458"/>
                  </a:cubicBezTo>
                  <a:cubicBezTo>
                    <a:pt x="7534" y="20458"/>
                    <a:pt x="8182" y="20374"/>
                    <a:pt x="8812" y="20222"/>
                  </a:cubicBezTo>
                  <a:cubicBezTo>
                    <a:pt x="9074" y="20175"/>
                    <a:pt x="9312" y="20103"/>
                    <a:pt x="9574" y="20008"/>
                  </a:cubicBezTo>
                  <a:cubicBezTo>
                    <a:pt x="10551" y="20008"/>
                    <a:pt x="11527" y="19841"/>
                    <a:pt x="12480" y="19579"/>
                  </a:cubicBezTo>
                  <a:cubicBezTo>
                    <a:pt x="13504" y="19294"/>
                    <a:pt x="14575" y="18889"/>
                    <a:pt x="15433" y="18270"/>
                  </a:cubicBezTo>
                  <a:cubicBezTo>
                    <a:pt x="16147" y="17769"/>
                    <a:pt x="16742" y="17055"/>
                    <a:pt x="16766" y="16150"/>
                  </a:cubicBezTo>
                  <a:cubicBezTo>
                    <a:pt x="16814" y="15055"/>
                    <a:pt x="16052" y="14150"/>
                    <a:pt x="15671" y="13221"/>
                  </a:cubicBezTo>
                  <a:cubicBezTo>
                    <a:pt x="15194" y="12125"/>
                    <a:pt x="15456" y="11054"/>
                    <a:pt x="15742" y="9935"/>
                  </a:cubicBezTo>
                  <a:cubicBezTo>
                    <a:pt x="15956" y="8934"/>
                    <a:pt x="16147" y="7791"/>
                    <a:pt x="15599" y="6863"/>
                  </a:cubicBezTo>
                  <a:cubicBezTo>
                    <a:pt x="15123" y="6005"/>
                    <a:pt x="14170" y="5767"/>
                    <a:pt x="13337" y="5362"/>
                  </a:cubicBezTo>
                  <a:cubicBezTo>
                    <a:pt x="12861" y="5124"/>
                    <a:pt x="12480" y="4814"/>
                    <a:pt x="12218" y="4362"/>
                  </a:cubicBezTo>
                  <a:cubicBezTo>
                    <a:pt x="11908" y="3886"/>
                    <a:pt x="11717" y="3362"/>
                    <a:pt x="11503" y="2862"/>
                  </a:cubicBezTo>
                  <a:cubicBezTo>
                    <a:pt x="10755" y="1299"/>
                    <a:pt x="9173" y="1"/>
                    <a:pt x="7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a:off x="232788" y="4239865"/>
              <a:ext cx="249892" cy="534259"/>
            </a:xfrm>
            <a:custGeom>
              <a:avLst/>
              <a:gdLst/>
              <a:ahLst/>
              <a:cxnLst/>
              <a:rect l="l" t="t" r="r" b="b"/>
              <a:pathLst>
                <a:path w="8336" h="17822" extrusionOk="0">
                  <a:moveTo>
                    <a:pt x="3716" y="1"/>
                  </a:moveTo>
                  <a:cubicBezTo>
                    <a:pt x="3680" y="1"/>
                    <a:pt x="3644" y="18"/>
                    <a:pt x="3644" y="58"/>
                  </a:cubicBezTo>
                  <a:cubicBezTo>
                    <a:pt x="3668" y="629"/>
                    <a:pt x="3834" y="1201"/>
                    <a:pt x="3954" y="1749"/>
                  </a:cubicBezTo>
                  <a:cubicBezTo>
                    <a:pt x="4049" y="2320"/>
                    <a:pt x="4192" y="2892"/>
                    <a:pt x="4335" y="3463"/>
                  </a:cubicBezTo>
                  <a:cubicBezTo>
                    <a:pt x="4454" y="3987"/>
                    <a:pt x="4549" y="4511"/>
                    <a:pt x="4668" y="5035"/>
                  </a:cubicBezTo>
                  <a:lnTo>
                    <a:pt x="4525" y="5035"/>
                  </a:lnTo>
                  <a:cubicBezTo>
                    <a:pt x="4406" y="5011"/>
                    <a:pt x="4263" y="4987"/>
                    <a:pt x="4144" y="4963"/>
                  </a:cubicBezTo>
                  <a:cubicBezTo>
                    <a:pt x="3906" y="4892"/>
                    <a:pt x="3668" y="4773"/>
                    <a:pt x="3477" y="4630"/>
                  </a:cubicBezTo>
                  <a:cubicBezTo>
                    <a:pt x="3263" y="4463"/>
                    <a:pt x="3096" y="4273"/>
                    <a:pt x="2953" y="4035"/>
                  </a:cubicBezTo>
                  <a:cubicBezTo>
                    <a:pt x="2810" y="3797"/>
                    <a:pt x="2739" y="3511"/>
                    <a:pt x="2668" y="3249"/>
                  </a:cubicBezTo>
                  <a:cubicBezTo>
                    <a:pt x="2658" y="3211"/>
                    <a:pt x="2629" y="3196"/>
                    <a:pt x="2599" y="3196"/>
                  </a:cubicBezTo>
                  <a:cubicBezTo>
                    <a:pt x="2552" y="3196"/>
                    <a:pt x="2501" y="3230"/>
                    <a:pt x="2501" y="3273"/>
                  </a:cubicBezTo>
                  <a:cubicBezTo>
                    <a:pt x="2453" y="3868"/>
                    <a:pt x="2858" y="4487"/>
                    <a:pt x="3311" y="4844"/>
                  </a:cubicBezTo>
                  <a:cubicBezTo>
                    <a:pt x="3525" y="5011"/>
                    <a:pt x="3787" y="5130"/>
                    <a:pt x="4049" y="5225"/>
                  </a:cubicBezTo>
                  <a:cubicBezTo>
                    <a:pt x="4192" y="5249"/>
                    <a:pt x="4311" y="5297"/>
                    <a:pt x="4454" y="5297"/>
                  </a:cubicBezTo>
                  <a:cubicBezTo>
                    <a:pt x="4549" y="5321"/>
                    <a:pt x="4644" y="5321"/>
                    <a:pt x="4739" y="5321"/>
                  </a:cubicBezTo>
                  <a:cubicBezTo>
                    <a:pt x="4858" y="5845"/>
                    <a:pt x="4978" y="6369"/>
                    <a:pt x="5097" y="6916"/>
                  </a:cubicBezTo>
                  <a:cubicBezTo>
                    <a:pt x="5216" y="7535"/>
                    <a:pt x="5359" y="8155"/>
                    <a:pt x="5501" y="8774"/>
                  </a:cubicBezTo>
                  <a:cubicBezTo>
                    <a:pt x="4215" y="8726"/>
                    <a:pt x="2929" y="8202"/>
                    <a:pt x="2025" y="7297"/>
                  </a:cubicBezTo>
                  <a:cubicBezTo>
                    <a:pt x="977" y="6297"/>
                    <a:pt x="453" y="4797"/>
                    <a:pt x="429" y="3368"/>
                  </a:cubicBezTo>
                  <a:cubicBezTo>
                    <a:pt x="429" y="3314"/>
                    <a:pt x="384" y="3283"/>
                    <a:pt x="340" y="3283"/>
                  </a:cubicBezTo>
                  <a:cubicBezTo>
                    <a:pt x="306" y="3283"/>
                    <a:pt x="273" y="3302"/>
                    <a:pt x="262" y="3344"/>
                  </a:cubicBezTo>
                  <a:cubicBezTo>
                    <a:pt x="0" y="4892"/>
                    <a:pt x="572" y="6488"/>
                    <a:pt x="1691" y="7583"/>
                  </a:cubicBezTo>
                  <a:cubicBezTo>
                    <a:pt x="2656" y="8525"/>
                    <a:pt x="3979" y="9066"/>
                    <a:pt x="5324" y="9066"/>
                  </a:cubicBezTo>
                  <a:cubicBezTo>
                    <a:pt x="5407" y="9066"/>
                    <a:pt x="5490" y="9064"/>
                    <a:pt x="5573" y="9060"/>
                  </a:cubicBezTo>
                  <a:cubicBezTo>
                    <a:pt x="5906" y="10631"/>
                    <a:pt x="6264" y="12227"/>
                    <a:pt x="6621" y="13822"/>
                  </a:cubicBezTo>
                  <a:cubicBezTo>
                    <a:pt x="6787" y="14442"/>
                    <a:pt x="6930" y="15085"/>
                    <a:pt x="7073" y="15728"/>
                  </a:cubicBezTo>
                  <a:cubicBezTo>
                    <a:pt x="7216" y="16394"/>
                    <a:pt x="7335" y="17085"/>
                    <a:pt x="7549" y="17728"/>
                  </a:cubicBezTo>
                  <a:cubicBezTo>
                    <a:pt x="7571" y="17791"/>
                    <a:pt x="7629" y="17822"/>
                    <a:pt x="7685" y="17822"/>
                  </a:cubicBezTo>
                  <a:cubicBezTo>
                    <a:pt x="7757" y="17822"/>
                    <a:pt x="7825" y="17773"/>
                    <a:pt x="7811" y="17680"/>
                  </a:cubicBezTo>
                  <a:cubicBezTo>
                    <a:pt x="7740" y="17109"/>
                    <a:pt x="7597" y="16561"/>
                    <a:pt x="7478" y="15990"/>
                  </a:cubicBezTo>
                  <a:cubicBezTo>
                    <a:pt x="7359" y="15418"/>
                    <a:pt x="7216" y="14870"/>
                    <a:pt x="7097" y="14299"/>
                  </a:cubicBezTo>
                  <a:cubicBezTo>
                    <a:pt x="6835" y="13132"/>
                    <a:pt x="6573" y="11989"/>
                    <a:pt x="6311" y="10846"/>
                  </a:cubicBezTo>
                  <a:cubicBezTo>
                    <a:pt x="6240" y="10512"/>
                    <a:pt x="6168" y="10155"/>
                    <a:pt x="6097" y="9822"/>
                  </a:cubicBezTo>
                  <a:cubicBezTo>
                    <a:pt x="6311" y="9822"/>
                    <a:pt x="6549" y="9631"/>
                    <a:pt x="6692" y="9512"/>
                  </a:cubicBezTo>
                  <a:cubicBezTo>
                    <a:pt x="6954" y="9298"/>
                    <a:pt x="7145" y="9036"/>
                    <a:pt x="7311" y="8750"/>
                  </a:cubicBezTo>
                  <a:cubicBezTo>
                    <a:pt x="7669" y="8107"/>
                    <a:pt x="7859" y="7369"/>
                    <a:pt x="8002" y="6630"/>
                  </a:cubicBezTo>
                  <a:cubicBezTo>
                    <a:pt x="8288" y="5083"/>
                    <a:pt x="8335" y="3273"/>
                    <a:pt x="7788" y="1772"/>
                  </a:cubicBezTo>
                  <a:cubicBezTo>
                    <a:pt x="7777" y="1739"/>
                    <a:pt x="7745" y="1721"/>
                    <a:pt x="7714" y="1721"/>
                  </a:cubicBezTo>
                  <a:cubicBezTo>
                    <a:pt x="7679" y="1721"/>
                    <a:pt x="7645" y="1745"/>
                    <a:pt x="7645" y="1796"/>
                  </a:cubicBezTo>
                  <a:cubicBezTo>
                    <a:pt x="7692" y="2534"/>
                    <a:pt x="7764" y="3296"/>
                    <a:pt x="7788" y="4035"/>
                  </a:cubicBezTo>
                  <a:cubicBezTo>
                    <a:pt x="7788" y="4821"/>
                    <a:pt x="7740" y="5583"/>
                    <a:pt x="7621" y="6345"/>
                  </a:cubicBezTo>
                  <a:cubicBezTo>
                    <a:pt x="7526" y="7012"/>
                    <a:pt x="7383" y="7726"/>
                    <a:pt x="7073" y="8345"/>
                  </a:cubicBezTo>
                  <a:cubicBezTo>
                    <a:pt x="6930" y="8631"/>
                    <a:pt x="6764" y="8917"/>
                    <a:pt x="6525" y="9155"/>
                  </a:cubicBezTo>
                  <a:cubicBezTo>
                    <a:pt x="6383" y="9274"/>
                    <a:pt x="6168" y="9369"/>
                    <a:pt x="6025" y="9512"/>
                  </a:cubicBezTo>
                  <a:cubicBezTo>
                    <a:pt x="5597" y="7655"/>
                    <a:pt x="5168" y="5797"/>
                    <a:pt x="4739" y="3939"/>
                  </a:cubicBezTo>
                  <a:cubicBezTo>
                    <a:pt x="4596" y="3320"/>
                    <a:pt x="4477" y="2677"/>
                    <a:pt x="4335" y="2034"/>
                  </a:cubicBezTo>
                  <a:cubicBezTo>
                    <a:pt x="4239" y="1701"/>
                    <a:pt x="4144" y="1368"/>
                    <a:pt x="4073" y="1034"/>
                  </a:cubicBezTo>
                  <a:cubicBezTo>
                    <a:pt x="3977" y="701"/>
                    <a:pt x="3930" y="367"/>
                    <a:pt x="3787" y="34"/>
                  </a:cubicBezTo>
                  <a:cubicBezTo>
                    <a:pt x="3776" y="13"/>
                    <a:pt x="3746" y="1"/>
                    <a:pt x="37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 name="Google Shape;464;p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5"/>
        <p:cNvGrpSpPr/>
        <p:nvPr/>
      </p:nvGrpSpPr>
      <p:grpSpPr>
        <a:xfrm>
          <a:off x="0" y="0"/>
          <a:ext cx="0" cy="0"/>
          <a:chOff x="0" y="0"/>
          <a:chExt cx="0" cy="0"/>
        </a:xfrm>
      </p:grpSpPr>
      <p:sp>
        <p:nvSpPr>
          <p:cNvPr id="466" name="Google Shape;466;p10"/>
          <p:cNvSpPr txBox="1">
            <a:spLocks noGrp="1"/>
          </p:cNvSpPr>
          <p:nvPr>
            <p:ph type="title"/>
          </p:nvPr>
        </p:nvSpPr>
        <p:spPr>
          <a:xfrm>
            <a:off x="720000" y="1029672"/>
            <a:ext cx="4942500" cy="1164000"/>
          </a:xfrm>
          <a:prstGeom prst="rect">
            <a:avLst/>
          </a:prstGeom>
          <a:solidFill>
            <a:srgbClr val="FFFFFF">
              <a:alpha val="50930"/>
            </a:srgbClr>
          </a:solidFill>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467" name="Google Shape;467;p10"/>
          <p:cNvGrpSpPr/>
          <p:nvPr/>
        </p:nvGrpSpPr>
        <p:grpSpPr>
          <a:xfrm>
            <a:off x="230227" y="173061"/>
            <a:ext cx="8824548" cy="3045125"/>
            <a:chOff x="230227" y="173061"/>
            <a:chExt cx="8824548" cy="3045125"/>
          </a:xfrm>
        </p:grpSpPr>
        <p:sp>
          <p:nvSpPr>
            <p:cNvPr id="468" name="Google Shape;468;p10"/>
            <p:cNvSpPr/>
            <p:nvPr/>
          </p:nvSpPr>
          <p:spPr>
            <a:xfrm rot="10800000" flipH="1">
              <a:off x="768802" y="992500"/>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0"/>
            <p:cNvSpPr/>
            <p:nvPr/>
          </p:nvSpPr>
          <p:spPr>
            <a:xfrm rot="10800000" flipH="1">
              <a:off x="4405110" y="423075"/>
              <a:ext cx="54600" cy="54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0"/>
            <p:cNvSpPr/>
            <p:nvPr/>
          </p:nvSpPr>
          <p:spPr>
            <a:xfrm rot="10800000" flipH="1">
              <a:off x="8986077" y="1131825"/>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0"/>
            <p:cNvSpPr/>
            <p:nvPr/>
          </p:nvSpPr>
          <p:spPr>
            <a:xfrm rot="10800000" flipH="1">
              <a:off x="8389589" y="2937825"/>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0"/>
            <p:cNvSpPr/>
            <p:nvPr/>
          </p:nvSpPr>
          <p:spPr>
            <a:xfrm rot="10800000" flipH="1">
              <a:off x="7229202" y="362025"/>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0"/>
            <p:cNvSpPr/>
            <p:nvPr/>
          </p:nvSpPr>
          <p:spPr>
            <a:xfrm>
              <a:off x="910800" y="401325"/>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0"/>
            <p:cNvSpPr/>
            <p:nvPr/>
          </p:nvSpPr>
          <p:spPr>
            <a:xfrm>
              <a:off x="4245500" y="182225"/>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0"/>
            <p:cNvSpPr/>
            <p:nvPr/>
          </p:nvSpPr>
          <p:spPr>
            <a:xfrm>
              <a:off x="7039950" y="173500"/>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0"/>
            <p:cNvSpPr/>
            <p:nvPr/>
          </p:nvSpPr>
          <p:spPr>
            <a:xfrm>
              <a:off x="8956675" y="1449300"/>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0"/>
            <p:cNvSpPr/>
            <p:nvPr/>
          </p:nvSpPr>
          <p:spPr>
            <a:xfrm>
              <a:off x="8702075" y="332625"/>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0"/>
            <p:cNvSpPr/>
            <p:nvPr/>
          </p:nvSpPr>
          <p:spPr>
            <a:xfrm>
              <a:off x="8702088" y="2818050"/>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0"/>
            <p:cNvSpPr/>
            <p:nvPr/>
          </p:nvSpPr>
          <p:spPr>
            <a:xfrm>
              <a:off x="661138" y="2908425"/>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0"/>
            <p:cNvSpPr/>
            <p:nvPr/>
          </p:nvSpPr>
          <p:spPr>
            <a:xfrm rot="10800000" flipH="1">
              <a:off x="230227" y="3048325"/>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0"/>
            <p:cNvSpPr/>
            <p:nvPr/>
          </p:nvSpPr>
          <p:spPr>
            <a:xfrm>
              <a:off x="393175" y="718261"/>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0"/>
            <p:cNvSpPr/>
            <p:nvPr/>
          </p:nvSpPr>
          <p:spPr>
            <a:xfrm>
              <a:off x="448363" y="2712411"/>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0"/>
            <p:cNvSpPr/>
            <p:nvPr/>
          </p:nvSpPr>
          <p:spPr>
            <a:xfrm>
              <a:off x="5282438" y="173061"/>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0"/>
            <p:cNvSpPr/>
            <p:nvPr/>
          </p:nvSpPr>
          <p:spPr>
            <a:xfrm>
              <a:off x="8702107" y="3119186"/>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0"/>
            <p:cNvSpPr/>
            <p:nvPr/>
          </p:nvSpPr>
          <p:spPr>
            <a:xfrm rot="10800000" flipH="1">
              <a:off x="7723252" y="953200"/>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0"/>
            <p:cNvSpPr/>
            <p:nvPr/>
          </p:nvSpPr>
          <p:spPr>
            <a:xfrm>
              <a:off x="3994988" y="269211"/>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4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542"/>
        <p:cNvGrpSpPr/>
        <p:nvPr/>
      </p:nvGrpSpPr>
      <p:grpSpPr>
        <a:xfrm>
          <a:off x="0" y="0"/>
          <a:ext cx="0" cy="0"/>
          <a:chOff x="0" y="0"/>
          <a:chExt cx="0" cy="0"/>
        </a:xfrm>
      </p:grpSpPr>
      <p:sp>
        <p:nvSpPr>
          <p:cNvPr id="543" name="Google Shape;543;p13"/>
          <p:cNvSpPr/>
          <p:nvPr/>
        </p:nvSpPr>
        <p:spPr>
          <a:xfrm>
            <a:off x="1082212" y="1547403"/>
            <a:ext cx="6984446" cy="2771641"/>
          </a:xfrm>
          <a:custGeom>
            <a:avLst/>
            <a:gdLst/>
            <a:ahLst/>
            <a:cxnLst/>
            <a:rect l="l" t="t" r="r" b="b"/>
            <a:pathLst>
              <a:path w="290323" h="115209" extrusionOk="0">
                <a:moveTo>
                  <a:pt x="214263" y="1"/>
                </a:moveTo>
                <a:cubicBezTo>
                  <a:pt x="213682" y="1"/>
                  <a:pt x="213101" y="22"/>
                  <a:pt x="212521" y="66"/>
                </a:cubicBezTo>
                <a:cubicBezTo>
                  <a:pt x="202709" y="781"/>
                  <a:pt x="193660" y="7806"/>
                  <a:pt x="190516" y="17141"/>
                </a:cubicBezTo>
                <a:cubicBezTo>
                  <a:pt x="189257" y="14405"/>
                  <a:pt x="186275" y="13023"/>
                  <a:pt x="183303" y="13023"/>
                </a:cubicBezTo>
                <a:cubicBezTo>
                  <a:pt x="180428" y="13023"/>
                  <a:pt x="177563" y="14316"/>
                  <a:pt x="176275" y="16927"/>
                </a:cubicBezTo>
                <a:cubicBezTo>
                  <a:pt x="175346" y="13116"/>
                  <a:pt x="172012" y="9997"/>
                  <a:pt x="168154" y="9354"/>
                </a:cubicBezTo>
                <a:cubicBezTo>
                  <a:pt x="167629" y="9263"/>
                  <a:pt x="167099" y="9219"/>
                  <a:pt x="166568" y="9219"/>
                </a:cubicBezTo>
                <a:cubicBezTo>
                  <a:pt x="163200" y="9219"/>
                  <a:pt x="159840" y="10992"/>
                  <a:pt x="158009" y="13831"/>
                </a:cubicBezTo>
                <a:cubicBezTo>
                  <a:pt x="155980" y="10337"/>
                  <a:pt x="151965" y="8129"/>
                  <a:pt x="147951" y="8129"/>
                </a:cubicBezTo>
                <a:cubicBezTo>
                  <a:pt x="147397" y="8129"/>
                  <a:pt x="146842" y="8172"/>
                  <a:pt x="146293" y="8258"/>
                </a:cubicBezTo>
                <a:cubicBezTo>
                  <a:pt x="141744" y="8973"/>
                  <a:pt x="137839" y="12664"/>
                  <a:pt x="136862" y="17165"/>
                </a:cubicBezTo>
                <a:cubicBezTo>
                  <a:pt x="134456" y="14907"/>
                  <a:pt x="131161" y="13715"/>
                  <a:pt x="127872" y="13715"/>
                </a:cubicBezTo>
                <a:cubicBezTo>
                  <a:pt x="125887" y="13715"/>
                  <a:pt x="123904" y="14149"/>
                  <a:pt x="122121" y="15045"/>
                </a:cubicBezTo>
                <a:cubicBezTo>
                  <a:pt x="117406" y="17403"/>
                  <a:pt x="114453" y="22880"/>
                  <a:pt x="115048" y="28119"/>
                </a:cubicBezTo>
                <a:cubicBezTo>
                  <a:pt x="113890" y="27749"/>
                  <a:pt x="112687" y="27573"/>
                  <a:pt x="111484" y="27573"/>
                </a:cubicBezTo>
                <a:cubicBezTo>
                  <a:pt x="106426" y="27573"/>
                  <a:pt x="101345" y="30670"/>
                  <a:pt x="99402" y="35383"/>
                </a:cubicBezTo>
                <a:cubicBezTo>
                  <a:pt x="97579" y="32412"/>
                  <a:pt x="94127" y="30929"/>
                  <a:pt x="90673" y="30929"/>
                </a:cubicBezTo>
                <a:cubicBezTo>
                  <a:pt x="87179" y="30929"/>
                  <a:pt x="83683" y="32448"/>
                  <a:pt x="81875" y="35478"/>
                </a:cubicBezTo>
                <a:cubicBezTo>
                  <a:pt x="81922" y="28048"/>
                  <a:pt x="77374" y="20785"/>
                  <a:pt x="70658" y="17594"/>
                </a:cubicBezTo>
                <a:cubicBezTo>
                  <a:pt x="68053" y="16351"/>
                  <a:pt x="65173" y="15744"/>
                  <a:pt x="62289" y="15744"/>
                </a:cubicBezTo>
                <a:cubicBezTo>
                  <a:pt x="57765" y="15744"/>
                  <a:pt x="53230" y="17238"/>
                  <a:pt x="49725" y="20118"/>
                </a:cubicBezTo>
                <a:cubicBezTo>
                  <a:pt x="47250" y="13533"/>
                  <a:pt x="40447" y="8848"/>
                  <a:pt x="33425" y="8848"/>
                </a:cubicBezTo>
                <a:cubicBezTo>
                  <a:pt x="33286" y="8848"/>
                  <a:pt x="33147" y="8850"/>
                  <a:pt x="33007" y="8854"/>
                </a:cubicBezTo>
                <a:cubicBezTo>
                  <a:pt x="33674" y="6163"/>
                  <a:pt x="32150" y="3091"/>
                  <a:pt x="29602" y="2019"/>
                </a:cubicBezTo>
                <a:cubicBezTo>
                  <a:pt x="28923" y="1736"/>
                  <a:pt x="28198" y="1603"/>
                  <a:pt x="27471" y="1603"/>
                </a:cubicBezTo>
                <a:cubicBezTo>
                  <a:pt x="25445" y="1603"/>
                  <a:pt x="23408" y="2641"/>
                  <a:pt x="22338" y="4377"/>
                </a:cubicBezTo>
                <a:cubicBezTo>
                  <a:pt x="19855" y="2129"/>
                  <a:pt x="16529" y="1022"/>
                  <a:pt x="13195" y="1022"/>
                </a:cubicBezTo>
                <a:cubicBezTo>
                  <a:pt x="9463" y="1022"/>
                  <a:pt x="5722" y="2409"/>
                  <a:pt x="3144" y="5139"/>
                </a:cubicBezTo>
                <a:cubicBezTo>
                  <a:pt x="3144" y="6948"/>
                  <a:pt x="2906" y="7425"/>
                  <a:pt x="2906" y="9258"/>
                </a:cubicBezTo>
                <a:lnTo>
                  <a:pt x="2906" y="113661"/>
                </a:lnTo>
                <a:cubicBezTo>
                  <a:pt x="3096" y="113661"/>
                  <a:pt x="0" y="115209"/>
                  <a:pt x="191" y="115209"/>
                </a:cubicBezTo>
                <a:lnTo>
                  <a:pt x="283774" y="115209"/>
                </a:lnTo>
                <a:lnTo>
                  <a:pt x="287417" y="38860"/>
                </a:lnTo>
                <a:cubicBezTo>
                  <a:pt x="290323" y="32144"/>
                  <a:pt x="288775" y="23761"/>
                  <a:pt x="283655" y="18522"/>
                </a:cubicBezTo>
                <a:cubicBezTo>
                  <a:pt x="280161" y="14947"/>
                  <a:pt x="275146" y="12995"/>
                  <a:pt x="270150" y="12995"/>
                </a:cubicBezTo>
                <a:cubicBezTo>
                  <a:pt x="267858" y="12995"/>
                  <a:pt x="265571" y="13406"/>
                  <a:pt x="263436" y="14260"/>
                </a:cubicBezTo>
                <a:cubicBezTo>
                  <a:pt x="260674" y="9782"/>
                  <a:pt x="255554" y="6853"/>
                  <a:pt x="250291" y="6734"/>
                </a:cubicBezTo>
                <a:cubicBezTo>
                  <a:pt x="250179" y="6732"/>
                  <a:pt x="250068" y="6730"/>
                  <a:pt x="249956" y="6730"/>
                </a:cubicBezTo>
                <a:cubicBezTo>
                  <a:pt x="244829" y="6730"/>
                  <a:pt x="239749" y="9399"/>
                  <a:pt x="236859" y="13664"/>
                </a:cubicBezTo>
                <a:cubicBezTo>
                  <a:pt x="232602" y="5441"/>
                  <a:pt x="223496" y="1"/>
                  <a:pt x="214263" y="1"/>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4" name="Google Shape;544;p13"/>
          <p:cNvGrpSpPr/>
          <p:nvPr/>
        </p:nvGrpSpPr>
        <p:grpSpPr>
          <a:xfrm>
            <a:off x="-15025" y="1330225"/>
            <a:ext cx="9174044" cy="3924414"/>
            <a:chOff x="-3264425" y="1050100"/>
            <a:chExt cx="9174044" cy="3924414"/>
          </a:xfrm>
        </p:grpSpPr>
        <p:sp>
          <p:nvSpPr>
            <p:cNvPr id="545" name="Google Shape;545;p13"/>
            <p:cNvSpPr/>
            <p:nvPr/>
          </p:nvSpPr>
          <p:spPr>
            <a:xfrm>
              <a:off x="-3264425" y="1050100"/>
              <a:ext cx="9174044" cy="3924414"/>
            </a:xfrm>
            <a:custGeom>
              <a:avLst/>
              <a:gdLst/>
              <a:ahLst/>
              <a:cxnLst/>
              <a:rect l="l" t="t" r="r" b="b"/>
              <a:pathLst>
                <a:path w="294087" h="130912" extrusionOk="0">
                  <a:moveTo>
                    <a:pt x="14659" y="0"/>
                  </a:moveTo>
                  <a:cubicBezTo>
                    <a:pt x="9105" y="0"/>
                    <a:pt x="3556" y="2566"/>
                    <a:pt x="1" y="6862"/>
                  </a:cubicBezTo>
                  <a:lnTo>
                    <a:pt x="1" y="130911"/>
                  </a:lnTo>
                  <a:lnTo>
                    <a:pt x="294086" y="130911"/>
                  </a:lnTo>
                  <a:lnTo>
                    <a:pt x="293634" y="12935"/>
                  </a:lnTo>
                  <a:cubicBezTo>
                    <a:pt x="289825" y="7857"/>
                    <a:pt x="283518" y="4804"/>
                    <a:pt x="277192" y="4804"/>
                  </a:cubicBezTo>
                  <a:cubicBezTo>
                    <a:pt x="276160" y="4804"/>
                    <a:pt x="275128" y="4885"/>
                    <a:pt x="274106" y="5052"/>
                  </a:cubicBezTo>
                  <a:cubicBezTo>
                    <a:pt x="266818" y="6219"/>
                    <a:pt x="260389" y="11697"/>
                    <a:pt x="258055" y="18698"/>
                  </a:cubicBezTo>
                  <a:cubicBezTo>
                    <a:pt x="255933" y="17322"/>
                    <a:pt x="253402" y="16627"/>
                    <a:pt x="250873" y="16627"/>
                  </a:cubicBezTo>
                  <a:cubicBezTo>
                    <a:pt x="248719" y="16627"/>
                    <a:pt x="246566" y="17131"/>
                    <a:pt x="244671" y="18150"/>
                  </a:cubicBezTo>
                  <a:cubicBezTo>
                    <a:pt x="240551" y="20365"/>
                    <a:pt x="237789" y="24937"/>
                    <a:pt x="237765" y="29629"/>
                  </a:cubicBezTo>
                  <a:cubicBezTo>
                    <a:pt x="235940" y="28020"/>
                    <a:pt x="233517" y="27194"/>
                    <a:pt x="231101" y="27194"/>
                  </a:cubicBezTo>
                  <a:cubicBezTo>
                    <a:pt x="229260" y="27194"/>
                    <a:pt x="227423" y="27674"/>
                    <a:pt x="225858" y="28652"/>
                  </a:cubicBezTo>
                  <a:cubicBezTo>
                    <a:pt x="222238" y="30891"/>
                    <a:pt x="220380" y="35630"/>
                    <a:pt x="221499" y="39750"/>
                  </a:cubicBezTo>
                  <a:cubicBezTo>
                    <a:pt x="218937" y="38577"/>
                    <a:pt x="216136" y="38015"/>
                    <a:pt x="213328" y="38015"/>
                  </a:cubicBezTo>
                  <a:cubicBezTo>
                    <a:pt x="207524" y="38015"/>
                    <a:pt x="201687" y="40417"/>
                    <a:pt x="197852" y="44798"/>
                  </a:cubicBezTo>
                  <a:cubicBezTo>
                    <a:pt x="192136" y="51276"/>
                    <a:pt x="191326" y="61588"/>
                    <a:pt x="195923" y="68899"/>
                  </a:cubicBezTo>
                  <a:cubicBezTo>
                    <a:pt x="193996" y="67935"/>
                    <a:pt x="191842" y="67456"/>
                    <a:pt x="189689" y="67456"/>
                  </a:cubicBezTo>
                  <a:cubicBezTo>
                    <a:pt x="187213" y="67456"/>
                    <a:pt x="184738" y="68090"/>
                    <a:pt x="182610" y="69351"/>
                  </a:cubicBezTo>
                  <a:cubicBezTo>
                    <a:pt x="178610" y="71709"/>
                    <a:pt x="175942" y="76138"/>
                    <a:pt x="175728" y="80782"/>
                  </a:cubicBezTo>
                  <a:cubicBezTo>
                    <a:pt x="174923" y="80506"/>
                    <a:pt x="174079" y="80374"/>
                    <a:pt x="173234" y="80374"/>
                  </a:cubicBezTo>
                  <a:cubicBezTo>
                    <a:pt x="170579" y="80374"/>
                    <a:pt x="167910" y="81674"/>
                    <a:pt x="166393" y="83878"/>
                  </a:cubicBezTo>
                  <a:cubicBezTo>
                    <a:pt x="164760" y="82567"/>
                    <a:pt x="162696" y="81955"/>
                    <a:pt x="160620" y="81955"/>
                  </a:cubicBezTo>
                  <a:cubicBezTo>
                    <a:pt x="156701" y="81955"/>
                    <a:pt x="152739" y="84135"/>
                    <a:pt x="151556" y="87902"/>
                  </a:cubicBezTo>
                  <a:cubicBezTo>
                    <a:pt x="149648" y="86619"/>
                    <a:pt x="147330" y="85938"/>
                    <a:pt x="145020" y="85938"/>
                  </a:cubicBezTo>
                  <a:cubicBezTo>
                    <a:pt x="143986" y="85938"/>
                    <a:pt x="142953" y="86075"/>
                    <a:pt x="141959" y="86355"/>
                  </a:cubicBezTo>
                  <a:cubicBezTo>
                    <a:pt x="138488" y="84105"/>
                    <a:pt x="134355" y="82937"/>
                    <a:pt x="130225" y="82937"/>
                  </a:cubicBezTo>
                  <a:cubicBezTo>
                    <a:pt x="127753" y="82937"/>
                    <a:pt x="125282" y="83355"/>
                    <a:pt x="122955" y="84211"/>
                  </a:cubicBezTo>
                  <a:cubicBezTo>
                    <a:pt x="124813" y="77519"/>
                    <a:pt x="121979" y="69804"/>
                    <a:pt x="116239" y="65898"/>
                  </a:cubicBezTo>
                  <a:cubicBezTo>
                    <a:pt x="113485" y="64031"/>
                    <a:pt x="110170" y="63106"/>
                    <a:pt x="106854" y="63106"/>
                  </a:cubicBezTo>
                  <a:cubicBezTo>
                    <a:pt x="103232" y="63106"/>
                    <a:pt x="99608" y="64210"/>
                    <a:pt x="96712" y="66398"/>
                  </a:cubicBezTo>
                  <a:cubicBezTo>
                    <a:pt x="97061" y="63756"/>
                    <a:pt x="94352" y="61590"/>
                    <a:pt x="91822" y="61590"/>
                  </a:cubicBezTo>
                  <a:cubicBezTo>
                    <a:pt x="90909" y="61590"/>
                    <a:pt x="90019" y="61872"/>
                    <a:pt x="89305" y="62516"/>
                  </a:cubicBezTo>
                  <a:cubicBezTo>
                    <a:pt x="90448" y="56729"/>
                    <a:pt x="88710" y="50442"/>
                    <a:pt x="84757" y="46084"/>
                  </a:cubicBezTo>
                  <a:cubicBezTo>
                    <a:pt x="81203" y="42143"/>
                    <a:pt x="75897" y="39838"/>
                    <a:pt x="70582" y="39838"/>
                  </a:cubicBezTo>
                  <a:cubicBezTo>
                    <a:pt x="70019" y="39838"/>
                    <a:pt x="69457" y="39864"/>
                    <a:pt x="68896" y="39917"/>
                  </a:cubicBezTo>
                  <a:cubicBezTo>
                    <a:pt x="71825" y="35654"/>
                    <a:pt x="71944" y="29605"/>
                    <a:pt x="69134" y="25223"/>
                  </a:cubicBezTo>
                  <a:cubicBezTo>
                    <a:pt x="66709" y="21462"/>
                    <a:pt x="62262" y="19138"/>
                    <a:pt x="57798" y="19138"/>
                  </a:cubicBezTo>
                  <a:cubicBezTo>
                    <a:pt x="57090" y="19138"/>
                    <a:pt x="56381" y="19196"/>
                    <a:pt x="55679" y="19317"/>
                  </a:cubicBezTo>
                  <a:cubicBezTo>
                    <a:pt x="53125" y="12776"/>
                    <a:pt x="46043" y="8649"/>
                    <a:pt x="39092" y="8649"/>
                  </a:cubicBezTo>
                  <a:cubicBezTo>
                    <a:pt x="36452" y="8649"/>
                    <a:pt x="33831" y="9245"/>
                    <a:pt x="31484" y="10530"/>
                  </a:cubicBezTo>
                  <a:cubicBezTo>
                    <a:pt x="28721" y="4909"/>
                    <a:pt x="22982" y="837"/>
                    <a:pt x="16743" y="123"/>
                  </a:cubicBezTo>
                  <a:cubicBezTo>
                    <a:pt x="16050" y="41"/>
                    <a:pt x="15355" y="0"/>
                    <a:pt x="146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3"/>
            <p:cNvSpPr/>
            <p:nvPr/>
          </p:nvSpPr>
          <p:spPr>
            <a:xfrm>
              <a:off x="-3264425" y="1050100"/>
              <a:ext cx="9174044" cy="3924414"/>
            </a:xfrm>
            <a:custGeom>
              <a:avLst/>
              <a:gdLst/>
              <a:ahLst/>
              <a:cxnLst/>
              <a:rect l="l" t="t" r="r" b="b"/>
              <a:pathLst>
                <a:path w="294087" h="130912" extrusionOk="0">
                  <a:moveTo>
                    <a:pt x="14659" y="0"/>
                  </a:moveTo>
                  <a:cubicBezTo>
                    <a:pt x="9105" y="0"/>
                    <a:pt x="3556" y="2566"/>
                    <a:pt x="1" y="6862"/>
                  </a:cubicBezTo>
                  <a:lnTo>
                    <a:pt x="1" y="130911"/>
                  </a:lnTo>
                  <a:lnTo>
                    <a:pt x="294086" y="130911"/>
                  </a:lnTo>
                  <a:lnTo>
                    <a:pt x="293634" y="12935"/>
                  </a:lnTo>
                  <a:cubicBezTo>
                    <a:pt x="289825" y="7857"/>
                    <a:pt x="283518" y="4804"/>
                    <a:pt x="277192" y="4804"/>
                  </a:cubicBezTo>
                  <a:cubicBezTo>
                    <a:pt x="276160" y="4804"/>
                    <a:pt x="275128" y="4885"/>
                    <a:pt x="274106" y="5052"/>
                  </a:cubicBezTo>
                  <a:cubicBezTo>
                    <a:pt x="266818" y="6219"/>
                    <a:pt x="260389" y="11697"/>
                    <a:pt x="258055" y="18698"/>
                  </a:cubicBezTo>
                  <a:cubicBezTo>
                    <a:pt x="255933" y="17322"/>
                    <a:pt x="253402" y="16627"/>
                    <a:pt x="250873" y="16627"/>
                  </a:cubicBezTo>
                  <a:cubicBezTo>
                    <a:pt x="248719" y="16627"/>
                    <a:pt x="246566" y="17131"/>
                    <a:pt x="244671" y="18150"/>
                  </a:cubicBezTo>
                  <a:cubicBezTo>
                    <a:pt x="240551" y="20365"/>
                    <a:pt x="237789" y="24937"/>
                    <a:pt x="237765" y="29629"/>
                  </a:cubicBezTo>
                  <a:cubicBezTo>
                    <a:pt x="235940" y="28020"/>
                    <a:pt x="233517" y="27194"/>
                    <a:pt x="231101" y="27194"/>
                  </a:cubicBezTo>
                  <a:cubicBezTo>
                    <a:pt x="229260" y="27194"/>
                    <a:pt x="227423" y="27674"/>
                    <a:pt x="225858" y="28652"/>
                  </a:cubicBezTo>
                  <a:cubicBezTo>
                    <a:pt x="222238" y="30891"/>
                    <a:pt x="220380" y="35630"/>
                    <a:pt x="221499" y="39750"/>
                  </a:cubicBezTo>
                  <a:cubicBezTo>
                    <a:pt x="218937" y="38577"/>
                    <a:pt x="216136" y="38015"/>
                    <a:pt x="213328" y="38015"/>
                  </a:cubicBezTo>
                  <a:cubicBezTo>
                    <a:pt x="207524" y="38015"/>
                    <a:pt x="201687" y="40417"/>
                    <a:pt x="197852" y="44798"/>
                  </a:cubicBezTo>
                  <a:cubicBezTo>
                    <a:pt x="192136" y="51276"/>
                    <a:pt x="191326" y="61588"/>
                    <a:pt x="195923" y="68899"/>
                  </a:cubicBezTo>
                  <a:cubicBezTo>
                    <a:pt x="193996" y="67935"/>
                    <a:pt x="191842" y="67456"/>
                    <a:pt x="189689" y="67456"/>
                  </a:cubicBezTo>
                  <a:cubicBezTo>
                    <a:pt x="187213" y="67456"/>
                    <a:pt x="184738" y="68090"/>
                    <a:pt x="182610" y="69351"/>
                  </a:cubicBezTo>
                  <a:cubicBezTo>
                    <a:pt x="178610" y="71709"/>
                    <a:pt x="175942" y="76138"/>
                    <a:pt x="175728" y="80782"/>
                  </a:cubicBezTo>
                  <a:cubicBezTo>
                    <a:pt x="174923" y="80506"/>
                    <a:pt x="174079" y="80374"/>
                    <a:pt x="173234" y="80374"/>
                  </a:cubicBezTo>
                  <a:cubicBezTo>
                    <a:pt x="170579" y="80374"/>
                    <a:pt x="167910" y="81674"/>
                    <a:pt x="166393" y="83878"/>
                  </a:cubicBezTo>
                  <a:cubicBezTo>
                    <a:pt x="164760" y="82567"/>
                    <a:pt x="162696" y="81955"/>
                    <a:pt x="160620" y="81955"/>
                  </a:cubicBezTo>
                  <a:cubicBezTo>
                    <a:pt x="156701" y="81955"/>
                    <a:pt x="152739" y="84135"/>
                    <a:pt x="151556" y="87902"/>
                  </a:cubicBezTo>
                  <a:cubicBezTo>
                    <a:pt x="149648" y="86619"/>
                    <a:pt x="147330" y="85938"/>
                    <a:pt x="145020" y="85938"/>
                  </a:cubicBezTo>
                  <a:cubicBezTo>
                    <a:pt x="143986" y="85938"/>
                    <a:pt x="142953" y="86075"/>
                    <a:pt x="141959" y="86355"/>
                  </a:cubicBezTo>
                  <a:cubicBezTo>
                    <a:pt x="138488" y="84105"/>
                    <a:pt x="134355" y="82937"/>
                    <a:pt x="130225" y="82937"/>
                  </a:cubicBezTo>
                  <a:cubicBezTo>
                    <a:pt x="127753" y="82937"/>
                    <a:pt x="125282" y="83355"/>
                    <a:pt x="122955" y="84211"/>
                  </a:cubicBezTo>
                  <a:cubicBezTo>
                    <a:pt x="124813" y="77519"/>
                    <a:pt x="121979" y="69804"/>
                    <a:pt x="116239" y="65898"/>
                  </a:cubicBezTo>
                  <a:cubicBezTo>
                    <a:pt x="113485" y="64031"/>
                    <a:pt x="110170" y="63106"/>
                    <a:pt x="106854" y="63106"/>
                  </a:cubicBezTo>
                  <a:cubicBezTo>
                    <a:pt x="103232" y="63106"/>
                    <a:pt x="99608" y="64210"/>
                    <a:pt x="96712" y="66398"/>
                  </a:cubicBezTo>
                  <a:cubicBezTo>
                    <a:pt x="97061" y="63756"/>
                    <a:pt x="94352" y="61590"/>
                    <a:pt x="91822" y="61590"/>
                  </a:cubicBezTo>
                  <a:cubicBezTo>
                    <a:pt x="90909" y="61590"/>
                    <a:pt x="90019" y="61872"/>
                    <a:pt x="89305" y="62516"/>
                  </a:cubicBezTo>
                  <a:cubicBezTo>
                    <a:pt x="90448" y="56729"/>
                    <a:pt x="88710" y="50442"/>
                    <a:pt x="84757" y="46084"/>
                  </a:cubicBezTo>
                  <a:cubicBezTo>
                    <a:pt x="81203" y="42143"/>
                    <a:pt x="75897" y="39838"/>
                    <a:pt x="70582" y="39838"/>
                  </a:cubicBezTo>
                  <a:cubicBezTo>
                    <a:pt x="70019" y="39838"/>
                    <a:pt x="69457" y="39864"/>
                    <a:pt x="68896" y="39917"/>
                  </a:cubicBezTo>
                  <a:cubicBezTo>
                    <a:pt x="71825" y="35654"/>
                    <a:pt x="71944" y="29605"/>
                    <a:pt x="69134" y="25223"/>
                  </a:cubicBezTo>
                  <a:cubicBezTo>
                    <a:pt x="66709" y="21462"/>
                    <a:pt x="62262" y="19138"/>
                    <a:pt x="57798" y="19138"/>
                  </a:cubicBezTo>
                  <a:cubicBezTo>
                    <a:pt x="57090" y="19138"/>
                    <a:pt x="56381" y="19196"/>
                    <a:pt x="55679" y="19317"/>
                  </a:cubicBezTo>
                  <a:cubicBezTo>
                    <a:pt x="53125" y="12776"/>
                    <a:pt x="46043" y="8649"/>
                    <a:pt x="39092" y="8649"/>
                  </a:cubicBezTo>
                  <a:cubicBezTo>
                    <a:pt x="36452" y="8649"/>
                    <a:pt x="33831" y="9245"/>
                    <a:pt x="31484" y="10530"/>
                  </a:cubicBezTo>
                  <a:cubicBezTo>
                    <a:pt x="28721" y="4909"/>
                    <a:pt x="22982" y="837"/>
                    <a:pt x="16743" y="123"/>
                  </a:cubicBezTo>
                  <a:cubicBezTo>
                    <a:pt x="16050" y="41"/>
                    <a:pt x="15355" y="0"/>
                    <a:pt x="14659" y="0"/>
                  </a:cubicBezTo>
                  <a:close/>
                </a:path>
              </a:pathLst>
            </a:custGeom>
            <a:solidFill>
              <a:srgbClr val="FFFFFF">
                <a:alpha val="3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7" name="Google Shape;547;p13"/>
          <p:cNvSpPr txBox="1">
            <a:spLocks noGrp="1"/>
          </p:cNvSpPr>
          <p:nvPr>
            <p:ph type="title" hasCustomPrompt="1"/>
          </p:nvPr>
        </p:nvSpPr>
        <p:spPr>
          <a:xfrm>
            <a:off x="2536488" y="1511253"/>
            <a:ext cx="907800" cy="402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8" name="Google Shape;548;p13"/>
          <p:cNvSpPr txBox="1">
            <a:spLocks noGrp="1"/>
          </p:cNvSpPr>
          <p:nvPr>
            <p:ph type="subTitle" idx="1"/>
          </p:nvPr>
        </p:nvSpPr>
        <p:spPr>
          <a:xfrm>
            <a:off x="1760675" y="2229704"/>
            <a:ext cx="2459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49" name="Google Shape;549;p13"/>
          <p:cNvSpPr txBox="1">
            <a:spLocks noGrp="1"/>
          </p:cNvSpPr>
          <p:nvPr>
            <p:ph type="title" idx="2" hasCustomPrompt="1"/>
          </p:nvPr>
        </p:nvSpPr>
        <p:spPr>
          <a:xfrm>
            <a:off x="5699700" y="1511246"/>
            <a:ext cx="907800" cy="402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0" name="Google Shape;550;p13"/>
          <p:cNvSpPr txBox="1">
            <a:spLocks noGrp="1"/>
          </p:cNvSpPr>
          <p:nvPr>
            <p:ph type="subTitle" idx="3"/>
          </p:nvPr>
        </p:nvSpPr>
        <p:spPr>
          <a:xfrm>
            <a:off x="4923900" y="2229704"/>
            <a:ext cx="2459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51" name="Google Shape;551;p13"/>
          <p:cNvSpPr txBox="1">
            <a:spLocks noGrp="1"/>
          </p:cNvSpPr>
          <p:nvPr>
            <p:ph type="title" idx="4" hasCustomPrompt="1"/>
          </p:nvPr>
        </p:nvSpPr>
        <p:spPr>
          <a:xfrm>
            <a:off x="2536488" y="3065814"/>
            <a:ext cx="907800" cy="402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2" name="Google Shape;552;p13"/>
          <p:cNvSpPr txBox="1">
            <a:spLocks noGrp="1"/>
          </p:cNvSpPr>
          <p:nvPr>
            <p:ph type="subTitle" idx="5"/>
          </p:nvPr>
        </p:nvSpPr>
        <p:spPr>
          <a:xfrm>
            <a:off x="1760675" y="3787224"/>
            <a:ext cx="2459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53" name="Google Shape;553;p13"/>
          <p:cNvSpPr txBox="1">
            <a:spLocks noGrp="1"/>
          </p:cNvSpPr>
          <p:nvPr>
            <p:ph type="title" idx="6" hasCustomPrompt="1"/>
          </p:nvPr>
        </p:nvSpPr>
        <p:spPr>
          <a:xfrm>
            <a:off x="5699700" y="3057120"/>
            <a:ext cx="907800" cy="402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4" name="Google Shape;554;p13"/>
          <p:cNvSpPr txBox="1">
            <a:spLocks noGrp="1"/>
          </p:cNvSpPr>
          <p:nvPr>
            <p:ph type="subTitle" idx="7"/>
          </p:nvPr>
        </p:nvSpPr>
        <p:spPr>
          <a:xfrm>
            <a:off x="4923900" y="3787224"/>
            <a:ext cx="2459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55" name="Google Shape;555;p13"/>
          <p:cNvSpPr txBox="1">
            <a:spLocks noGrp="1"/>
          </p:cNvSpPr>
          <p:nvPr>
            <p:ph type="title" idx="8"/>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6" name="Google Shape;556;p13"/>
          <p:cNvSpPr txBox="1">
            <a:spLocks noGrp="1"/>
          </p:cNvSpPr>
          <p:nvPr>
            <p:ph type="subTitle" idx="9"/>
          </p:nvPr>
        </p:nvSpPr>
        <p:spPr>
          <a:xfrm>
            <a:off x="1760675" y="1899750"/>
            <a:ext cx="2459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b="1">
                <a:solidFill>
                  <a:schemeClr val="accent4"/>
                </a:solidFill>
                <a:latin typeface="Cinzel"/>
                <a:ea typeface="Cinzel"/>
                <a:cs typeface="Cinzel"/>
                <a:sym typeface="Cinze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57" name="Google Shape;557;p13"/>
          <p:cNvSpPr txBox="1">
            <a:spLocks noGrp="1"/>
          </p:cNvSpPr>
          <p:nvPr>
            <p:ph type="subTitle" idx="13"/>
          </p:nvPr>
        </p:nvSpPr>
        <p:spPr>
          <a:xfrm>
            <a:off x="4923900" y="1899750"/>
            <a:ext cx="2459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b="1">
                <a:solidFill>
                  <a:schemeClr val="accent4"/>
                </a:solidFill>
                <a:latin typeface="Cinzel"/>
                <a:ea typeface="Cinzel"/>
                <a:cs typeface="Cinzel"/>
                <a:sym typeface="Cinze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58" name="Google Shape;558;p13"/>
          <p:cNvSpPr txBox="1">
            <a:spLocks noGrp="1"/>
          </p:cNvSpPr>
          <p:nvPr>
            <p:ph type="subTitle" idx="14"/>
          </p:nvPr>
        </p:nvSpPr>
        <p:spPr>
          <a:xfrm>
            <a:off x="1760675" y="3452729"/>
            <a:ext cx="2459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b="1">
                <a:solidFill>
                  <a:schemeClr val="accent4"/>
                </a:solidFill>
                <a:latin typeface="Cinzel"/>
                <a:ea typeface="Cinzel"/>
                <a:cs typeface="Cinzel"/>
                <a:sym typeface="Cinze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59" name="Google Shape;559;p13"/>
          <p:cNvSpPr txBox="1">
            <a:spLocks noGrp="1"/>
          </p:cNvSpPr>
          <p:nvPr>
            <p:ph type="subTitle" idx="15"/>
          </p:nvPr>
        </p:nvSpPr>
        <p:spPr>
          <a:xfrm>
            <a:off x="4923900" y="3452729"/>
            <a:ext cx="2459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b="1">
                <a:solidFill>
                  <a:schemeClr val="accent4"/>
                </a:solidFill>
                <a:latin typeface="Cinzel"/>
                <a:ea typeface="Cinzel"/>
                <a:cs typeface="Cinzel"/>
                <a:sym typeface="Cinze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60" name="Google Shape;560;p13"/>
          <p:cNvSpPr/>
          <p:nvPr/>
        </p:nvSpPr>
        <p:spPr>
          <a:xfrm>
            <a:off x="7213025" y="4706544"/>
            <a:ext cx="3076231" cy="547749"/>
          </a:xfrm>
          <a:custGeom>
            <a:avLst/>
            <a:gdLst/>
            <a:ahLst/>
            <a:cxnLst/>
            <a:rect l="l" t="t" r="r" b="b"/>
            <a:pathLst>
              <a:path w="102618" h="18272" extrusionOk="0">
                <a:moveTo>
                  <a:pt x="47755" y="0"/>
                </a:moveTo>
                <a:cubicBezTo>
                  <a:pt x="39258" y="0"/>
                  <a:pt x="30492" y="978"/>
                  <a:pt x="23458" y="3626"/>
                </a:cubicBezTo>
                <a:cubicBezTo>
                  <a:pt x="14289" y="7055"/>
                  <a:pt x="6597" y="12318"/>
                  <a:pt x="1" y="18272"/>
                </a:cubicBezTo>
                <a:lnTo>
                  <a:pt x="102617" y="18272"/>
                </a:lnTo>
                <a:cubicBezTo>
                  <a:pt x="99212" y="14747"/>
                  <a:pt x="94973" y="11746"/>
                  <a:pt x="90186" y="9246"/>
                </a:cubicBezTo>
                <a:cubicBezTo>
                  <a:pt x="81399" y="4674"/>
                  <a:pt x="70801" y="1816"/>
                  <a:pt x="60513" y="697"/>
                </a:cubicBezTo>
                <a:cubicBezTo>
                  <a:pt x="56521" y="265"/>
                  <a:pt x="52174" y="0"/>
                  <a:pt x="477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3"/>
          <p:cNvSpPr/>
          <p:nvPr/>
        </p:nvSpPr>
        <p:spPr>
          <a:xfrm>
            <a:off x="-1040707" y="4706544"/>
            <a:ext cx="3076231" cy="547749"/>
          </a:xfrm>
          <a:custGeom>
            <a:avLst/>
            <a:gdLst/>
            <a:ahLst/>
            <a:cxnLst/>
            <a:rect l="l" t="t" r="r" b="b"/>
            <a:pathLst>
              <a:path w="102618" h="18272" extrusionOk="0">
                <a:moveTo>
                  <a:pt x="47754" y="0"/>
                </a:moveTo>
                <a:cubicBezTo>
                  <a:pt x="39257" y="0"/>
                  <a:pt x="30492" y="978"/>
                  <a:pt x="23458" y="3626"/>
                </a:cubicBezTo>
                <a:cubicBezTo>
                  <a:pt x="14289" y="7055"/>
                  <a:pt x="6597" y="12318"/>
                  <a:pt x="0" y="18272"/>
                </a:cubicBezTo>
                <a:lnTo>
                  <a:pt x="102617" y="18272"/>
                </a:lnTo>
                <a:cubicBezTo>
                  <a:pt x="99212" y="14747"/>
                  <a:pt x="94973" y="11746"/>
                  <a:pt x="90186" y="9246"/>
                </a:cubicBezTo>
                <a:cubicBezTo>
                  <a:pt x="81398" y="4674"/>
                  <a:pt x="70801" y="1816"/>
                  <a:pt x="60513" y="697"/>
                </a:cubicBezTo>
                <a:cubicBezTo>
                  <a:pt x="56520" y="265"/>
                  <a:pt x="52174" y="0"/>
                  <a:pt x="477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3"/>
          <p:cNvSpPr/>
          <p:nvPr/>
        </p:nvSpPr>
        <p:spPr>
          <a:xfrm>
            <a:off x="-579292" y="4564650"/>
            <a:ext cx="10302591" cy="1007381"/>
          </a:xfrm>
          <a:custGeom>
            <a:avLst/>
            <a:gdLst/>
            <a:ahLst/>
            <a:cxnLst/>
            <a:rect l="l" t="t" r="r" b="b"/>
            <a:pathLst>
              <a:path w="102618" h="18272" extrusionOk="0">
                <a:moveTo>
                  <a:pt x="47755" y="0"/>
                </a:moveTo>
                <a:cubicBezTo>
                  <a:pt x="39258" y="0"/>
                  <a:pt x="30492" y="978"/>
                  <a:pt x="23458" y="3626"/>
                </a:cubicBezTo>
                <a:cubicBezTo>
                  <a:pt x="14289" y="7055"/>
                  <a:pt x="6597" y="12318"/>
                  <a:pt x="1" y="18272"/>
                </a:cubicBezTo>
                <a:lnTo>
                  <a:pt x="102617" y="18272"/>
                </a:lnTo>
                <a:cubicBezTo>
                  <a:pt x="99212" y="14747"/>
                  <a:pt x="94973" y="11746"/>
                  <a:pt x="90186" y="9246"/>
                </a:cubicBezTo>
                <a:cubicBezTo>
                  <a:pt x="81399" y="4674"/>
                  <a:pt x="70801" y="1816"/>
                  <a:pt x="60513" y="697"/>
                </a:cubicBezTo>
                <a:cubicBezTo>
                  <a:pt x="56521" y="265"/>
                  <a:pt x="52174" y="0"/>
                  <a:pt x="477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3" name="Google Shape;563;p13"/>
          <p:cNvGrpSpPr/>
          <p:nvPr/>
        </p:nvGrpSpPr>
        <p:grpSpPr>
          <a:xfrm>
            <a:off x="115696" y="4025166"/>
            <a:ext cx="504042" cy="748958"/>
            <a:chOff x="115696" y="4025166"/>
            <a:chExt cx="504042" cy="748958"/>
          </a:xfrm>
        </p:grpSpPr>
        <p:sp>
          <p:nvSpPr>
            <p:cNvPr id="564" name="Google Shape;564;p13"/>
            <p:cNvSpPr/>
            <p:nvPr/>
          </p:nvSpPr>
          <p:spPr>
            <a:xfrm>
              <a:off x="115696" y="4025166"/>
              <a:ext cx="504042" cy="613310"/>
            </a:xfrm>
            <a:custGeom>
              <a:avLst/>
              <a:gdLst/>
              <a:ahLst/>
              <a:cxnLst/>
              <a:rect l="l" t="t" r="r" b="b"/>
              <a:pathLst>
                <a:path w="16814" h="20459" extrusionOk="0">
                  <a:moveTo>
                    <a:pt x="7396" y="1"/>
                  </a:moveTo>
                  <a:cubicBezTo>
                    <a:pt x="7250" y="1"/>
                    <a:pt x="7103" y="10"/>
                    <a:pt x="6955" y="28"/>
                  </a:cubicBezTo>
                  <a:cubicBezTo>
                    <a:pt x="6073" y="147"/>
                    <a:pt x="5216" y="552"/>
                    <a:pt x="4621" y="1242"/>
                  </a:cubicBezTo>
                  <a:cubicBezTo>
                    <a:pt x="4025" y="1933"/>
                    <a:pt x="3835" y="2790"/>
                    <a:pt x="3763" y="3671"/>
                  </a:cubicBezTo>
                  <a:cubicBezTo>
                    <a:pt x="3668" y="4576"/>
                    <a:pt x="3716" y="5529"/>
                    <a:pt x="3359" y="6362"/>
                  </a:cubicBezTo>
                  <a:cubicBezTo>
                    <a:pt x="2930" y="7339"/>
                    <a:pt x="1930" y="7815"/>
                    <a:pt x="1144" y="8482"/>
                  </a:cubicBezTo>
                  <a:cubicBezTo>
                    <a:pt x="429" y="9101"/>
                    <a:pt x="1" y="9982"/>
                    <a:pt x="334" y="10935"/>
                  </a:cubicBezTo>
                  <a:cubicBezTo>
                    <a:pt x="691" y="11911"/>
                    <a:pt x="1572" y="12649"/>
                    <a:pt x="1715" y="13697"/>
                  </a:cubicBezTo>
                  <a:cubicBezTo>
                    <a:pt x="1787" y="14245"/>
                    <a:pt x="1668" y="14817"/>
                    <a:pt x="1596" y="15364"/>
                  </a:cubicBezTo>
                  <a:cubicBezTo>
                    <a:pt x="1549" y="15864"/>
                    <a:pt x="1549" y="16341"/>
                    <a:pt x="1644" y="16817"/>
                  </a:cubicBezTo>
                  <a:cubicBezTo>
                    <a:pt x="1858" y="17722"/>
                    <a:pt x="2406" y="18532"/>
                    <a:pt x="3097" y="19151"/>
                  </a:cubicBezTo>
                  <a:cubicBezTo>
                    <a:pt x="4183" y="20075"/>
                    <a:pt x="5524" y="20458"/>
                    <a:pt x="6893" y="20458"/>
                  </a:cubicBezTo>
                  <a:cubicBezTo>
                    <a:pt x="7534" y="20458"/>
                    <a:pt x="8182" y="20374"/>
                    <a:pt x="8812" y="20222"/>
                  </a:cubicBezTo>
                  <a:cubicBezTo>
                    <a:pt x="9074" y="20175"/>
                    <a:pt x="9312" y="20103"/>
                    <a:pt x="9574" y="20008"/>
                  </a:cubicBezTo>
                  <a:cubicBezTo>
                    <a:pt x="10551" y="20008"/>
                    <a:pt x="11527" y="19841"/>
                    <a:pt x="12480" y="19579"/>
                  </a:cubicBezTo>
                  <a:cubicBezTo>
                    <a:pt x="13504" y="19294"/>
                    <a:pt x="14575" y="18889"/>
                    <a:pt x="15433" y="18270"/>
                  </a:cubicBezTo>
                  <a:cubicBezTo>
                    <a:pt x="16147" y="17769"/>
                    <a:pt x="16742" y="17055"/>
                    <a:pt x="16766" y="16150"/>
                  </a:cubicBezTo>
                  <a:cubicBezTo>
                    <a:pt x="16814" y="15055"/>
                    <a:pt x="16052" y="14150"/>
                    <a:pt x="15671" y="13221"/>
                  </a:cubicBezTo>
                  <a:cubicBezTo>
                    <a:pt x="15194" y="12125"/>
                    <a:pt x="15456" y="11054"/>
                    <a:pt x="15742" y="9935"/>
                  </a:cubicBezTo>
                  <a:cubicBezTo>
                    <a:pt x="15956" y="8934"/>
                    <a:pt x="16147" y="7791"/>
                    <a:pt x="15599" y="6863"/>
                  </a:cubicBezTo>
                  <a:cubicBezTo>
                    <a:pt x="15123" y="6005"/>
                    <a:pt x="14170" y="5767"/>
                    <a:pt x="13337" y="5362"/>
                  </a:cubicBezTo>
                  <a:cubicBezTo>
                    <a:pt x="12861" y="5124"/>
                    <a:pt x="12480" y="4814"/>
                    <a:pt x="12218" y="4362"/>
                  </a:cubicBezTo>
                  <a:cubicBezTo>
                    <a:pt x="11908" y="3886"/>
                    <a:pt x="11717" y="3362"/>
                    <a:pt x="11503" y="2862"/>
                  </a:cubicBezTo>
                  <a:cubicBezTo>
                    <a:pt x="10755" y="1299"/>
                    <a:pt x="9173" y="1"/>
                    <a:pt x="7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3"/>
            <p:cNvSpPr/>
            <p:nvPr/>
          </p:nvSpPr>
          <p:spPr>
            <a:xfrm>
              <a:off x="232788" y="4239865"/>
              <a:ext cx="249892" cy="534259"/>
            </a:xfrm>
            <a:custGeom>
              <a:avLst/>
              <a:gdLst/>
              <a:ahLst/>
              <a:cxnLst/>
              <a:rect l="l" t="t" r="r" b="b"/>
              <a:pathLst>
                <a:path w="8336" h="17822" extrusionOk="0">
                  <a:moveTo>
                    <a:pt x="3716" y="1"/>
                  </a:moveTo>
                  <a:cubicBezTo>
                    <a:pt x="3680" y="1"/>
                    <a:pt x="3644" y="18"/>
                    <a:pt x="3644" y="58"/>
                  </a:cubicBezTo>
                  <a:cubicBezTo>
                    <a:pt x="3668" y="629"/>
                    <a:pt x="3834" y="1201"/>
                    <a:pt x="3954" y="1749"/>
                  </a:cubicBezTo>
                  <a:cubicBezTo>
                    <a:pt x="4049" y="2320"/>
                    <a:pt x="4192" y="2892"/>
                    <a:pt x="4335" y="3463"/>
                  </a:cubicBezTo>
                  <a:cubicBezTo>
                    <a:pt x="4454" y="3987"/>
                    <a:pt x="4549" y="4511"/>
                    <a:pt x="4668" y="5035"/>
                  </a:cubicBezTo>
                  <a:lnTo>
                    <a:pt x="4525" y="5035"/>
                  </a:lnTo>
                  <a:cubicBezTo>
                    <a:pt x="4406" y="5011"/>
                    <a:pt x="4263" y="4987"/>
                    <a:pt x="4144" y="4963"/>
                  </a:cubicBezTo>
                  <a:cubicBezTo>
                    <a:pt x="3906" y="4892"/>
                    <a:pt x="3668" y="4773"/>
                    <a:pt x="3477" y="4630"/>
                  </a:cubicBezTo>
                  <a:cubicBezTo>
                    <a:pt x="3263" y="4463"/>
                    <a:pt x="3096" y="4273"/>
                    <a:pt x="2953" y="4035"/>
                  </a:cubicBezTo>
                  <a:cubicBezTo>
                    <a:pt x="2810" y="3797"/>
                    <a:pt x="2739" y="3511"/>
                    <a:pt x="2668" y="3249"/>
                  </a:cubicBezTo>
                  <a:cubicBezTo>
                    <a:pt x="2658" y="3211"/>
                    <a:pt x="2629" y="3196"/>
                    <a:pt x="2599" y="3196"/>
                  </a:cubicBezTo>
                  <a:cubicBezTo>
                    <a:pt x="2552" y="3196"/>
                    <a:pt x="2501" y="3230"/>
                    <a:pt x="2501" y="3273"/>
                  </a:cubicBezTo>
                  <a:cubicBezTo>
                    <a:pt x="2453" y="3868"/>
                    <a:pt x="2858" y="4487"/>
                    <a:pt x="3311" y="4844"/>
                  </a:cubicBezTo>
                  <a:cubicBezTo>
                    <a:pt x="3525" y="5011"/>
                    <a:pt x="3787" y="5130"/>
                    <a:pt x="4049" y="5225"/>
                  </a:cubicBezTo>
                  <a:cubicBezTo>
                    <a:pt x="4192" y="5249"/>
                    <a:pt x="4311" y="5297"/>
                    <a:pt x="4454" y="5297"/>
                  </a:cubicBezTo>
                  <a:cubicBezTo>
                    <a:pt x="4549" y="5321"/>
                    <a:pt x="4644" y="5321"/>
                    <a:pt x="4739" y="5321"/>
                  </a:cubicBezTo>
                  <a:cubicBezTo>
                    <a:pt x="4858" y="5845"/>
                    <a:pt x="4978" y="6369"/>
                    <a:pt x="5097" y="6916"/>
                  </a:cubicBezTo>
                  <a:cubicBezTo>
                    <a:pt x="5216" y="7535"/>
                    <a:pt x="5359" y="8155"/>
                    <a:pt x="5501" y="8774"/>
                  </a:cubicBezTo>
                  <a:cubicBezTo>
                    <a:pt x="4215" y="8726"/>
                    <a:pt x="2929" y="8202"/>
                    <a:pt x="2025" y="7297"/>
                  </a:cubicBezTo>
                  <a:cubicBezTo>
                    <a:pt x="977" y="6297"/>
                    <a:pt x="453" y="4797"/>
                    <a:pt x="429" y="3368"/>
                  </a:cubicBezTo>
                  <a:cubicBezTo>
                    <a:pt x="429" y="3314"/>
                    <a:pt x="384" y="3283"/>
                    <a:pt x="340" y="3283"/>
                  </a:cubicBezTo>
                  <a:cubicBezTo>
                    <a:pt x="306" y="3283"/>
                    <a:pt x="273" y="3302"/>
                    <a:pt x="262" y="3344"/>
                  </a:cubicBezTo>
                  <a:cubicBezTo>
                    <a:pt x="0" y="4892"/>
                    <a:pt x="572" y="6488"/>
                    <a:pt x="1691" y="7583"/>
                  </a:cubicBezTo>
                  <a:cubicBezTo>
                    <a:pt x="2656" y="8525"/>
                    <a:pt x="3979" y="9066"/>
                    <a:pt x="5324" y="9066"/>
                  </a:cubicBezTo>
                  <a:cubicBezTo>
                    <a:pt x="5407" y="9066"/>
                    <a:pt x="5490" y="9064"/>
                    <a:pt x="5573" y="9060"/>
                  </a:cubicBezTo>
                  <a:cubicBezTo>
                    <a:pt x="5906" y="10631"/>
                    <a:pt x="6264" y="12227"/>
                    <a:pt x="6621" y="13822"/>
                  </a:cubicBezTo>
                  <a:cubicBezTo>
                    <a:pt x="6787" y="14442"/>
                    <a:pt x="6930" y="15085"/>
                    <a:pt x="7073" y="15728"/>
                  </a:cubicBezTo>
                  <a:cubicBezTo>
                    <a:pt x="7216" y="16394"/>
                    <a:pt x="7335" y="17085"/>
                    <a:pt x="7549" y="17728"/>
                  </a:cubicBezTo>
                  <a:cubicBezTo>
                    <a:pt x="7571" y="17791"/>
                    <a:pt x="7629" y="17822"/>
                    <a:pt x="7685" y="17822"/>
                  </a:cubicBezTo>
                  <a:cubicBezTo>
                    <a:pt x="7757" y="17822"/>
                    <a:pt x="7825" y="17773"/>
                    <a:pt x="7811" y="17680"/>
                  </a:cubicBezTo>
                  <a:cubicBezTo>
                    <a:pt x="7740" y="17109"/>
                    <a:pt x="7597" y="16561"/>
                    <a:pt x="7478" y="15990"/>
                  </a:cubicBezTo>
                  <a:cubicBezTo>
                    <a:pt x="7359" y="15418"/>
                    <a:pt x="7216" y="14870"/>
                    <a:pt x="7097" y="14299"/>
                  </a:cubicBezTo>
                  <a:cubicBezTo>
                    <a:pt x="6835" y="13132"/>
                    <a:pt x="6573" y="11989"/>
                    <a:pt x="6311" y="10846"/>
                  </a:cubicBezTo>
                  <a:cubicBezTo>
                    <a:pt x="6240" y="10512"/>
                    <a:pt x="6168" y="10155"/>
                    <a:pt x="6097" y="9822"/>
                  </a:cubicBezTo>
                  <a:cubicBezTo>
                    <a:pt x="6311" y="9822"/>
                    <a:pt x="6549" y="9631"/>
                    <a:pt x="6692" y="9512"/>
                  </a:cubicBezTo>
                  <a:cubicBezTo>
                    <a:pt x="6954" y="9298"/>
                    <a:pt x="7145" y="9036"/>
                    <a:pt x="7311" y="8750"/>
                  </a:cubicBezTo>
                  <a:cubicBezTo>
                    <a:pt x="7669" y="8107"/>
                    <a:pt x="7859" y="7369"/>
                    <a:pt x="8002" y="6630"/>
                  </a:cubicBezTo>
                  <a:cubicBezTo>
                    <a:pt x="8288" y="5083"/>
                    <a:pt x="8335" y="3273"/>
                    <a:pt x="7788" y="1772"/>
                  </a:cubicBezTo>
                  <a:cubicBezTo>
                    <a:pt x="7777" y="1739"/>
                    <a:pt x="7745" y="1721"/>
                    <a:pt x="7714" y="1721"/>
                  </a:cubicBezTo>
                  <a:cubicBezTo>
                    <a:pt x="7679" y="1721"/>
                    <a:pt x="7645" y="1745"/>
                    <a:pt x="7645" y="1796"/>
                  </a:cubicBezTo>
                  <a:cubicBezTo>
                    <a:pt x="7692" y="2534"/>
                    <a:pt x="7764" y="3296"/>
                    <a:pt x="7788" y="4035"/>
                  </a:cubicBezTo>
                  <a:cubicBezTo>
                    <a:pt x="7788" y="4821"/>
                    <a:pt x="7740" y="5583"/>
                    <a:pt x="7621" y="6345"/>
                  </a:cubicBezTo>
                  <a:cubicBezTo>
                    <a:pt x="7526" y="7012"/>
                    <a:pt x="7383" y="7726"/>
                    <a:pt x="7073" y="8345"/>
                  </a:cubicBezTo>
                  <a:cubicBezTo>
                    <a:pt x="6930" y="8631"/>
                    <a:pt x="6764" y="8917"/>
                    <a:pt x="6525" y="9155"/>
                  </a:cubicBezTo>
                  <a:cubicBezTo>
                    <a:pt x="6383" y="9274"/>
                    <a:pt x="6168" y="9369"/>
                    <a:pt x="6025" y="9512"/>
                  </a:cubicBezTo>
                  <a:cubicBezTo>
                    <a:pt x="5597" y="7655"/>
                    <a:pt x="5168" y="5797"/>
                    <a:pt x="4739" y="3939"/>
                  </a:cubicBezTo>
                  <a:cubicBezTo>
                    <a:pt x="4596" y="3320"/>
                    <a:pt x="4477" y="2677"/>
                    <a:pt x="4335" y="2034"/>
                  </a:cubicBezTo>
                  <a:cubicBezTo>
                    <a:pt x="4239" y="1701"/>
                    <a:pt x="4144" y="1368"/>
                    <a:pt x="4073" y="1034"/>
                  </a:cubicBezTo>
                  <a:cubicBezTo>
                    <a:pt x="3977" y="701"/>
                    <a:pt x="3930" y="367"/>
                    <a:pt x="3787" y="34"/>
                  </a:cubicBezTo>
                  <a:cubicBezTo>
                    <a:pt x="3776" y="13"/>
                    <a:pt x="3746" y="1"/>
                    <a:pt x="37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 name="Google Shape;566;p13"/>
          <p:cNvGrpSpPr/>
          <p:nvPr/>
        </p:nvGrpSpPr>
        <p:grpSpPr>
          <a:xfrm>
            <a:off x="587715" y="3835639"/>
            <a:ext cx="543698" cy="1128027"/>
            <a:chOff x="328446" y="3119186"/>
            <a:chExt cx="829567" cy="1721128"/>
          </a:xfrm>
        </p:grpSpPr>
        <p:sp>
          <p:nvSpPr>
            <p:cNvPr id="567" name="Google Shape;567;p13"/>
            <p:cNvSpPr/>
            <p:nvPr/>
          </p:nvSpPr>
          <p:spPr>
            <a:xfrm>
              <a:off x="328446" y="3119186"/>
              <a:ext cx="829567" cy="1188998"/>
            </a:xfrm>
            <a:custGeom>
              <a:avLst/>
              <a:gdLst/>
              <a:ahLst/>
              <a:cxnLst/>
              <a:rect l="l" t="t" r="r" b="b"/>
              <a:pathLst>
                <a:path w="27673" h="39663" extrusionOk="0">
                  <a:moveTo>
                    <a:pt x="13392" y="0"/>
                  </a:moveTo>
                  <a:cubicBezTo>
                    <a:pt x="12943" y="0"/>
                    <a:pt x="12493" y="42"/>
                    <a:pt x="12051" y="125"/>
                  </a:cubicBezTo>
                  <a:cubicBezTo>
                    <a:pt x="7669" y="934"/>
                    <a:pt x="5001" y="4959"/>
                    <a:pt x="2953" y="8555"/>
                  </a:cubicBezTo>
                  <a:cubicBezTo>
                    <a:pt x="1858" y="10412"/>
                    <a:pt x="620" y="12365"/>
                    <a:pt x="334" y="14556"/>
                  </a:cubicBezTo>
                  <a:cubicBezTo>
                    <a:pt x="72" y="16842"/>
                    <a:pt x="929" y="18890"/>
                    <a:pt x="2048" y="20819"/>
                  </a:cubicBezTo>
                  <a:cubicBezTo>
                    <a:pt x="2668" y="21867"/>
                    <a:pt x="3144" y="22844"/>
                    <a:pt x="2930" y="24082"/>
                  </a:cubicBezTo>
                  <a:cubicBezTo>
                    <a:pt x="2715" y="25320"/>
                    <a:pt x="2096" y="26392"/>
                    <a:pt x="1572" y="27511"/>
                  </a:cubicBezTo>
                  <a:cubicBezTo>
                    <a:pt x="667" y="29488"/>
                    <a:pt x="0" y="31726"/>
                    <a:pt x="691" y="33893"/>
                  </a:cubicBezTo>
                  <a:cubicBezTo>
                    <a:pt x="1167" y="35346"/>
                    <a:pt x="2191" y="36275"/>
                    <a:pt x="3430" y="36918"/>
                  </a:cubicBezTo>
                  <a:cubicBezTo>
                    <a:pt x="4025" y="37418"/>
                    <a:pt x="4740" y="37823"/>
                    <a:pt x="5454" y="38156"/>
                  </a:cubicBezTo>
                  <a:cubicBezTo>
                    <a:pt x="7621" y="39061"/>
                    <a:pt x="10026" y="39514"/>
                    <a:pt x="12360" y="39633"/>
                  </a:cubicBezTo>
                  <a:cubicBezTo>
                    <a:pt x="12751" y="39652"/>
                    <a:pt x="13144" y="39663"/>
                    <a:pt x="13540" y="39663"/>
                  </a:cubicBezTo>
                  <a:cubicBezTo>
                    <a:pt x="17434" y="39663"/>
                    <a:pt x="21487" y="38668"/>
                    <a:pt x="24363" y="35965"/>
                  </a:cubicBezTo>
                  <a:cubicBezTo>
                    <a:pt x="25815" y="34632"/>
                    <a:pt x="26839" y="32822"/>
                    <a:pt x="27244" y="30893"/>
                  </a:cubicBezTo>
                  <a:cubicBezTo>
                    <a:pt x="27673" y="28916"/>
                    <a:pt x="27292" y="27082"/>
                    <a:pt x="26387" y="25320"/>
                  </a:cubicBezTo>
                  <a:cubicBezTo>
                    <a:pt x="25863" y="24320"/>
                    <a:pt x="25434" y="23391"/>
                    <a:pt x="25434" y="22272"/>
                  </a:cubicBezTo>
                  <a:cubicBezTo>
                    <a:pt x="25434" y="21272"/>
                    <a:pt x="25649" y="20295"/>
                    <a:pt x="25911" y="19343"/>
                  </a:cubicBezTo>
                  <a:cubicBezTo>
                    <a:pt x="26387" y="17581"/>
                    <a:pt x="27006" y="15723"/>
                    <a:pt x="26601" y="13866"/>
                  </a:cubicBezTo>
                  <a:cubicBezTo>
                    <a:pt x="25792" y="10198"/>
                    <a:pt x="21172" y="9507"/>
                    <a:pt x="19933" y="6150"/>
                  </a:cubicBezTo>
                  <a:cubicBezTo>
                    <a:pt x="19576" y="5149"/>
                    <a:pt x="19457" y="4078"/>
                    <a:pt x="18981" y="3125"/>
                  </a:cubicBezTo>
                  <a:cubicBezTo>
                    <a:pt x="18576" y="2339"/>
                    <a:pt x="17957" y="1673"/>
                    <a:pt x="17242" y="1172"/>
                  </a:cubicBezTo>
                  <a:cubicBezTo>
                    <a:pt x="16114" y="384"/>
                    <a:pt x="14756" y="0"/>
                    <a:pt x="133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3"/>
            <p:cNvSpPr/>
            <p:nvPr/>
          </p:nvSpPr>
          <p:spPr>
            <a:xfrm>
              <a:off x="503335" y="3476188"/>
              <a:ext cx="463362" cy="1364126"/>
            </a:xfrm>
            <a:custGeom>
              <a:avLst/>
              <a:gdLst/>
              <a:ahLst/>
              <a:cxnLst/>
              <a:rect l="l" t="t" r="r" b="b"/>
              <a:pathLst>
                <a:path w="15457" h="45505" extrusionOk="0">
                  <a:moveTo>
                    <a:pt x="7171" y="1"/>
                  </a:moveTo>
                  <a:cubicBezTo>
                    <a:pt x="7052" y="1"/>
                    <a:pt x="6943" y="78"/>
                    <a:pt x="6955" y="242"/>
                  </a:cubicBezTo>
                  <a:cubicBezTo>
                    <a:pt x="7455" y="6100"/>
                    <a:pt x="8146" y="11959"/>
                    <a:pt x="8836" y="17817"/>
                  </a:cubicBezTo>
                  <a:cubicBezTo>
                    <a:pt x="8486" y="17869"/>
                    <a:pt x="8131" y="17895"/>
                    <a:pt x="7778" y="17895"/>
                  </a:cubicBezTo>
                  <a:cubicBezTo>
                    <a:pt x="6041" y="17895"/>
                    <a:pt x="4311" y="17274"/>
                    <a:pt x="3025" y="16126"/>
                  </a:cubicBezTo>
                  <a:cubicBezTo>
                    <a:pt x="1406" y="14697"/>
                    <a:pt x="549" y="12554"/>
                    <a:pt x="668" y="10387"/>
                  </a:cubicBezTo>
                  <a:cubicBezTo>
                    <a:pt x="680" y="10220"/>
                    <a:pt x="549" y="10137"/>
                    <a:pt x="415" y="10137"/>
                  </a:cubicBezTo>
                  <a:cubicBezTo>
                    <a:pt x="281" y="10137"/>
                    <a:pt x="144" y="10220"/>
                    <a:pt x="144" y="10387"/>
                  </a:cubicBezTo>
                  <a:cubicBezTo>
                    <a:pt x="1" y="12721"/>
                    <a:pt x="954" y="15078"/>
                    <a:pt x="2716" y="16626"/>
                  </a:cubicBezTo>
                  <a:cubicBezTo>
                    <a:pt x="4114" y="17827"/>
                    <a:pt x="5918" y="18475"/>
                    <a:pt x="7740" y="18475"/>
                  </a:cubicBezTo>
                  <a:cubicBezTo>
                    <a:pt x="8122" y="18475"/>
                    <a:pt x="8504" y="18446"/>
                    <a:pt x="8884" y="18388"/>
                  </a:cubicBezTo>
                  <a:cubicBezTo>
                    <a:pt x="9551" y="24056"/>
                    <a:pt x="10265" y="29724"/>
                    <a:pt x="11027" y="35368"/>
                  </a:cubicBezTo>
                  <a:cubicBezTo>
                    <a:pt x="11456" y="38702"/>
                    <a:pt x="11956" y="42012"/>
                    <a:pt x="12456" y="45322"/>
                  </a:cubicBezTo>
                  <a:cubicBezTo>
                    <a:pt x="12477" y="45448"/>
                    <a:pt x="12585" y="45504"/>
                    <a:pt x="12697" y="45504"/>
                  </a:cubicBezTo>
                  <a:cubicBezTo>
                    <a:pt x="12841" y="45504"/>
                    <a:pt x="12993" y="45411"/>
                    <a:pt x="12980" y="45251"/>
                  </a:cubicBezTo>
                  <a:cubicBezTo>
                    <a:pt x="11932" y="37178"/>
                    <a:pt x="10884" y="29105"/>
                    <a:pt x="9884" y="21032"/>
                  </a:cubicBezTo>
                  <a:cubicBezTo>
                    <a:pt x="10336" y="20937"/>
                    <a:pt x="10789" y="20698"/>
                    <a:pt x="11146" y="20508"/>
                  </a:cubicBezTo>
                  <a:cubicBezTo>
                    <a:pt x="11718" y="20198"/>
                    <a:pt x="12218" y="19817"/>
                    <a:pt x="12670" y="19365"/>
                  </a:cubicBezTo>
                  <a:cubicBezTo>
                    <a:pt x="13575" y="18484"/>
                    <a:pt x="14266" y="17364"/>
                    <a:pt x="14718" y="16174"/>
                  </a:cubicBezTo>
                  <a:cubicBezTo>
                    <a:pt x="15266" y="14745"/>
                    <a:pt x="15457" y="13173"/>
                    <a:pt x="15457" y="11649"/>
                  </a:cubicBezTo>
                  <a:cubicBezTo>
                    <a:pt x="15457" y="10006"/>
                    <a:pt x="15290" y="8172"/>
                    <a:pt x="14814" y="6600"/>
                  </a:cubicBezTo>
                  <a:cubicBezTo>
                    <a:pt x="14803" y="6559"/>
                    <a:pt x="14770" y="6540"/>
                    <a:pt x="14736" y="6540"/>
                  </a:cubicBezTo>
                  <a:cubicBezTo>
                    <a:pt x="14692" y="6540"/>
                    <a:pt x="14647" y="6571"/>
                    <a:pt x="14647" y="6624"/>
                  </a:cubicBezTo>
                  <a:cubicBezTo>
                    <a:pt x="14575" y="8172"/>
                    <a:pt x="14837" y="9720"/>
                    <a:pt x="14837" y="11268"/>
                  </a:cubicBezTo>
                  <a:cubicBezTo>
                    <a:pt x="14837" y="12768"/>
                    <a:pt x="14695" y="14245"/>
                    <a:pt x="14194" y="15674"/>
                  </a:cubicBezTo>
                  <a:cubicBezTo>
                    <a:pt x="13790" y="16817"/>
                    <a:pt x="13147" y="17936"/>
                    <a:pt x="12313" y="18817"/>
                  </a:cubicBezTo>
                  <a:cubicBezTo>
                    <a:pt x="11908" y="19222"/>
                    <a:pt x="11456" y="19579"/>
                    <a:pt x="10956" y="19889"/>
                  </a:cubicBezTo>
                  <a:cubicBezTo>
                    <a:pt x="10598" y="20103"/>
                    <a:pt x="10194" y="20222"/>
                    <a:pt x="9813" y="20389"/>
                  </a:cubicBezTo>
                  <a:cubicBezTo>
                    <a:pt x="9384" y="17007"/>
                    <a:pt x="8979" y="13626"/>
                    <a:pt x="8574" y="10244"/>
                  </a:cubicBezTo>
                  <a:cubicBezTo>
                    <a:pt x="8455" y="9125"/>
                    <a:pt x="8336" y="8005"/>
                    <a:pt x="8193" y="6886"/>
                  </a:cubicBezTo>
                  <a:cubicBezTo>
                    <a:pt x="8408" y="6862"/>
                    <a:pt x="8598" y="6696"/>
                    <a:pt x="8765" y="6553"/>
                  </a:cubicBezTo>
                  <a:cubicBezTo>
                    <a:pt x="8979" y="6386"/>
                    <a:pt x="9217" y="6195"/>
                    <a:pt x="9408" y="5981"/>
                  </a:cubicBezTo>
                  <a:cubicBezTo>
                    <a:pt x="9813" y="5552"/>
                    <a:pt x="10146" y="5052"/>
                    <a:pt x="10384" y="4528"/>
                  </a:cubicBezTo>
                  <a:cubicBezTo>
                    <a:pt x="10884" y="3433"/>
                    <a:pt x="11027" y="2266"/>
                    <a:pt x="10765" y="1099"/>
                  </a:cubicBezTo>
                  <a:cubicBezTo>
                    <a:pt x="10737" y="959"/>
                    <a:pt x="10639" y="899"/>
                    <a:pt x="10534" y="899"/>
                  </a:cubicBezTo>
                  <a:cubicBezTo>
                    <a:pt x="10373" y="899"/>
                    <a:pt x="10198" y="1040"/>
                    <a:pt x="10241" y="1242"/>
                  </a:cubicBezTo>
                  <a:cubicBezTo>
                    <a:pt x="10408" y="2266"/>
                    <a:pt x="10241" y="3338"/>
                    <a:pt x="9789" y="4267"/>
                  </a:cubicBezTo>
                  <a:cubicBezTo>
                    <a:pt x="9574" y="4719"/>
                    <a:pt x="9289" y="5148"/>
                    <a:pt x="8955" y="5529"/>
                  </a:cubicBezTo>
                  <a:cubicBezTo>
                    <a:pt x="8765" y="5719"/>
                    <a:pt x="8574" y="5886"/>
                    <a:pt x="8360" y="6053"/>
                  </a:cubicBezTo>
                  <a:cubicBezTo>
                    <a:pt x="8288" y="6100"/>
                    <a:pt x="8217" y="6148"/>
                    <a:pt x="8122" y="6219"/>
                  </a:cubicBezTo>
                  <a:cubicBezTo>
                    <a:pt x="7907" y="4219"/>
                    <a:pt x="7693" y="2218"/>
                    <a:pt x="7455" y="242"/>
                  </a:cubicBezTo>
                  <a:cubicBezTo>
                    <a:pt x="7431" y="84"/>
                    <a:pt x="7295" y="1"/>
                    <a:pt x="7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13"/>
          <p:cNvGrpSpPr/>
          <p:nvPr/>
        </p:nvGrpSpPr>
        <p:grpSpPr>
          <a:xfrm>
            <a:off x="1221320" y="4054895"/>
            <a:ext cx="359820" cy="826420"/>
            <a:chOff x="1221320" y="4054895"/>
            <a:chExt cx="359820" cy="826420"/>
          </a:xfrm>
        </p:grpSpPr>
        <p:sp>
          <p:nvSpPr>
            <p:cNvPr id="570" name="Google Shape;570;p13"/>
            <p:cNvSpPr/>
            <p:nvPr/>
          </p:nvSpPr>
          <p:spPr>
            <a:xfrm>
              <a:off x="1221320" y="4054895"/>
              <a:ext cx="359820" cy="486205"/>
            </a:xfrm>
            <a:custGeom>
              <a:avLst/>
              <a:gdLst/>
              <a:ahLst/>
              <a:cxnLst/>
              <a:rect l="l" t="t" r="r" b="b"/>
              <a:pathLst>
                <a:path w="12003" h="16219" extrusionOk="0">
                  <a:moveTo>
                    <a:pt x="5956" y="0"/>
                  </a:moveTo>
                  <a:cubicBezTo>
                    <a:pt x="4285" y="0"/>
                    <a:pt x="2622" y="1176"/>
                    <a:pt x="2239" y="2822"/>
                  </a:cubicBezTo>
                  <a:cubicBezTo>
                    <a:pt x="1929" y="4108"/>
                    <a:pt x="2096" y="5465"/>
                    <a:pt x="1762" y="6727"/>
                  </a:cubicBezTo>
                  <a:cubicBezTo>
                    <a:pt x="1405" y="8013"/>
                    <a:pt x="524" y="9132"/>
                    <a:pt x="214" y="10395"/>
                  </a:cubicBezTo>
                  <a:cubicBezTo>
                    <a:pt x="167" y="10585"/>
                    <a:pt x="143" y="10776"/>
                    <a:pt x="119" y="10990"/>
                  </a:cubicBezTo>
                  <a:cubicBezTo>
                    <a:pt x="0" y="12252"/>
                    <a:pt x="572" y="13514"/>
                    <a:pt x="1477" y="14395"/>
                  </a:cubicBezTo>
                  <a:cubicBezTo>
                    <a:pt x="2382" y="15277"/>
                    <a:pt x="3596" y="15800"/>
                    <a:pt x="4834" y="16062"/>
                  </a:cubicBezTo>
                  <a:cubicBezTo>
                    <a:pt x="5346" y="16163"/>
                    <a:pt x="5876" y="16218"/>
                    <a:pt x="6404" y="16218"/>
                  </a:cubicBezTo>
                  <a:cubicBezTo>
                    <a:pt x="7621" y="16218"/>
                    <a:pt x="8832" y="15926"/>
                    <a:pt x="9812" y="15229"/>
                  </a:cubicBezTo>
                  <a:cubicBezTo>
                    <a:pt x="11217" y="14205"/>
                    <a:pt x="12003" y="12276"/>
                    <a:pt x="11383" y="10657"/>
                  </a:cubicBezTo>
                  <a:cubicBezTo>
                    <a:pt x="10955" y="9537"/>
                    <a:pt x="9907" y="8704"/>
                    <a:pt x="9478" y="7561"/>
                  </a:cubicBezTo>
                  <a:cubicBezTo>
                    <a:pt x="9073" y="6465"/>
                    <a:pt x="9312" y="5251"/>
                    <a:pt x="9335" y="4084"/>
                  </a:cubicBezTo>
                  <a:cubicBezTo>
                    <a:pt x="9383" y="2179"/>
                    <a:pt x="8288" y="178"/>
                    <a:pt x="6240" y="12"/>
                  </a:cubicBezTo>
                  <a:cubicBezTo>
                    <a:pt x="6145" y="4"/>
                    <a:pt x="6051" y="0"/>
                    <a:pt x="5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3"/>
            <p:cNvSpPr/>
            <p:nvPr/>
          </p:nvSpPr>
          <p:spPr>
            <a:xfrm>
              <a:off x="1308405" y="4224328"/>
              <a:ext cx="178516" cy="656987"/>
            </a:xfrm>
            <a:custGeom>
              <a:avLst/>
              <a:gdLst/>
              <a:ahLst/>
              <a:cxnLst/>
              <a:rect l="l" t="t" r="r" b="b"/>
              <a:pathLst>
                <a:path w="5955" h="21916" extrusionOk="0">
                  <a:moveTo>
                    <a:pt x="2874" y="0"/>
                  </a:moveTo>
                  <a:cubicBezTo>
                    <a:pt x="2840" y="0"/>
                    <a:pt x="2800" y="24"/>
                    <a:pt x="2787" y="75"/>
                  </a:cubicBezTo>
                  <a:cubicBezTo>
                    <a:pt x="2715" y="1456"/>
                    <a:pt x="2692" y="2885"/>
                    <a:pt x="2692" y="4290"/>
                  </a:cubicBezTo>
                  <a:cubicBezTo>
                    <a:pt x="2620" y="4266"/>
                    <a:pt x="2525" y="4242"/>
                    <a:pt x="2453" y="4219"/>
                  </a:cubicBezTo>
                  <a:cubicBezTo>
                    <a:pt x="2358" y="4171"/>
                    <a:pt x="2263" y="4147"/>
                    <a:pt x="2191" y="4100"/>
                  </a:cubicBezTo>
                  <a:cubicBezTo>
                    <a:pt x="2001" y="4004"/>
                    <a:pt x="1810" y="3885"/>
                    <a:pt x="1644" y="3742"/>
                  </a:cubicBezTo>
                  <a:cubicBezTo>
                    <a:pt x="1310" y="3457"/>
                    <a:pt x="1048" y="3099"/>
                    <a:pt x="905" y="2695"/>
                  </a:cubicBezTo>
                  <a:cubicBezTo>
                    <a:pt x="887" y="2658"/>
                    <a:pt x="852" y="2643"/>
                    <a:pt x="817" y="2643"/>
                  </a:cubicBezTo>
                  <a:cubicBezTo>
                    <a:pt x="762" y="2643"/>
                    <a:pt x="709" y="2683"/>
                    <a:pt x="739" y="2742"/>
                  </a:cubicBezTo>
                  <a:cubicBezTo>
                    <a:pt x="858" y="3195"/>
                    <a:pt x="1120" y="3623"/>
                    <a:pt x="1453" y="3933"/>
                  </a:cubicBezTo>
                  <a:cubicBezTo>
                    <a:pt x="1620" y="4100"/>
                    <a:pt x="1810" y="4242"/>
                    <a:pt x="2025" y="4362"/>
                  </a:cubicBezTo>
                  <a:cubicBezTo>
                    <a:pt x="2120" y="4409"/>
                    <a:pt x="2239" y="4457"/>
                    <a:pt x="2358" y="4504"/>
                  </a:cubicBezTo>
                  <a:cubicBezTo>
                    <a:pt x="2453" y="4552"/>
                    <a:pt x="2572" y="4600"/>
                    <a:pt x="2692" y="4600"/>
                  </a:cubicBezTo>
                  <a:cubicBezTo>
                    <a:pt x="2692" y="5338"/>
                    <a:pt x="2692" y="6076"/>
                    <a:pt x="2692" y="6814"/>
                  </a:cubicBezTo>
                  <a:cubicBezTo>
                    <a:pt x="1525" y="6719"/>
                    <a:pt x="501" y="5838"/>
                    <a:pt x="72" y="4766"/>
                  </a:cubicBezTo>
                  <a:cubicBezTo>
                    <a:pt x="72" y="4748"/>
                    <a:pt x="62" y="4740"/>
                    <a:pt x="49" y="4740"/>
                  </a:cubicBezTo>
                  <a:cubicBezTo>
                    <a:pt x="28" y="4740"/>
                    <a:pt x="1" y="4761"/>
                    <a:pt x="1" y="4790"/>
                  </a:cubicBezTo>
                  <a:cubicBezTo>
                    <a:pt x="143" y="5433"/>
                    <a:pt x="477" y="5981"/>
                    <a:pt x="977" y="6410"/>
                  </a:cubicBezTo>
                  <a:cubicBezTo>
                    <a:pt x="1477" y="6814"/>
                    <a:pt x="2072" y="7076"/>
                    <a:pt x="2715" y="7124"/>
                  </a:cubicBezTo>
                  <a:cubicBezTo>
                    <a:pt x="2715" y="7600"/>
                    <a:pt x="2715" y="8077"/>
                    <a:pt x="2715" y="8553"/>
                  </a:cubicBezTo>
                  <a:cubicBezTo>
                    <a:pt x="2715" y="11339"/>
                    <a:pt x="2739" y="14149"/>
                    <a:pt x="2739" y="16959"/>
                  </a:cubicBezTo>
                  <a:cubicBezTo>
                    <a:pt x="2763" y="18555"/>
                    <a:pt x="2763" y="20150"/>
                    <a:pt x="2763" y="21746"/>
                  </a:cubicBezTo>
                  <a:cubicBezTo>
                    <a:pt x="2763" y="21862"/>
                    <a:pt x="2848" y="21916"/>
                    <a:pt x="2935" y="21916"/>
                  </a:cubicBezTo>
                  <a:cubicBezTo>
                    <a:pt x="3026" y="21916"/>
                    <a:pt x="3120" y="21856"/>
                    <a:pt x="3120" y="21746"/>
                  </a:cubicBezTo>
                  <a:cubicBezTo>
                    <a:pt x="3096" y="16888"/>
                    <a:pt x="3073" y="12030"/>
                    <a:pt x="3049" y="7148"/>
                  </a:cubicBezTo>
                  <a:lnTo>
                    <a:pt x="3073" y="7148"/>
                  </a:lnTo>
                  <a:cubicBezTo>
                    <a:pt x="3954" y="6934"/>
                    <a:pt x="4644" y="6267"/>
                    <a:pt x="5097" y="5505"/>
                  </a:cubicBezTo>
                  <a:cubicBezTo>
                    <a:pt x="5621" y="4600"/>
                    <a:pt x="5835" y="3576"/>
                    <a:pt x="5954" y="2552"/>
                  </a:cubicBezTo>
                  <a:cubicBezTo>
                    <a:pt x="5954" y="2524"/>
                    <a:pt x="5938" y="2512"/>
                    <a:pt x="5919" y="2512"/>
                  </a:cubicBezTo>
                  <a:cubicBezTo>
                    <a:pt x="5907" y="2512"/>
                    <a:pt x="5893" y="2518"/>
                    <a:pt x="5883" y="2528"/>
                  </a:cubicBezTo>
                  <a:cubicBezTo>
                    <a:pt x="5597" y="3457"/>
                    <a:pt x="5406" y="4433"/>
                    <a:pt x="4906" y="5267"/>
                  </a:cubicBezTo>
                  <a:cubicBezTo>
                    <a:pt x="4501" y="5981"/>
                    <a:pt x="3858" y="6576"/>
                    <a:pt x="3049" y="6814"/>
                  </a:cubicBezTo>
                  <a:cubicBezTo>
                    <a:pt x="3049" y="6148"/>
                    <a:pt x="3049" y="5505"/>
                    <a:pt x="3049" y="4862"/>
                  </a:cubicBezTo>
                  <a:cubicBezTo>
                    <a:pt x="3049" y="3266"/>
                    <a:pt x="3049" y="1647"/>
                    <a:pt x="2930" y="51"/>
                  </a:cubicBezTo>
                  <a:cubicBezTo>
                    <a:pt x="2930" y="18"/>
                    <a:pt x="2904" y="0"/>
                    <a:pt x="2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13"/>
          <p:cNvGrpSpPr/>
          <p:nvPr/>
        </p:nvGrpSpPr>
        <p:grpSpPr>
          <a:xfrm>
            <a:off x="1623397" y="4638265"/>
            <a:ext cx="764110" cy="505144"/>
            <a:chOff x="1556584" y="4594166"/>
            <a:chExt cx="831006" cy="549368"/>
          </a:xfrm>
        </p:grpSpPr>
        <p:sp>
          <p:nvSpPr>
            <p:cNvPr id="573" name="Google Shape;573;p13"/>
            <p:cNvSpPr/>
            <p:nvPr/>
          </p:nvSpPr>
          <p:spPr>
            <a:xfrm>
              <a:off x="1556584" y="4594166"/>
              <a:ext cx="831006" cy="549368"/>
            </a:xfrm>
            <a:custGeom>
              <a:avLst/>
              <a:gdLst/>
              <a:ahLst/>
              <a:cxnLst/>
              <a:rect l="l" t="t" r="r" b="b"/>
              <a:pathLst>
                <a:path w="27721" h="18326" extrusionOk="0">
                  <a:moveTo>
                    <a:pt x="12719" y="1"/>
                  </a:moveTo>
                  <a:cubicBezTo>
                    <a:pt x="11479" y="1"/>
                    <a:pt x="10250" y="454"/>
                    <a:pt x="9359" y="1323"/>
                  </a:cubicBezTo>
                  <a:cubicBezTo>
                    <a:pt x="8431" y="2228"/>
                    <a:pt x="7978" y="3562"/>
                    <a:pt x="8526" y="4800"/>
                  </a:cubicBezTo>
                  <a:cubicBezTo>
                    <a:pt x="9050" y="5991"/>
                    <a:pt x="10121" y="6681"/>
                    <a:pt x="11288" y="7205"/>
                  </a:cubicBezTo>
                  <a:cubicBezTo>
                    <a:pt x="10788" y="7300"/>
                    <a:pt x="10312" y="7562"/>
                    <a:pt x="9955" y="7920"/>
                  </a:cubicBezTo>
                  <a:cubicBezTo>
                    <a:pt x="9574" y="8324"/>
                    <a:pt x="9359" y="8801"/>
                    <a:pt x="9288" y="9325"/>
                  </a:cubicBezTo>
                  <a:cubicBezTo>
                    <a:pt x="8758" y="8378"/>
                    <a:pt x="7851" y="7522"/>
                    <a:pt x="6820" y="7522"/>
                  </a:cubicBezTo>
                  <a:cubicBezTo>
                    <a:pt x="6554" y="7522"/>
                    <a:pt x="6280" y="7578"/>
                    <a:pt x="6001" y="7705"/>
                  </a:cubicBezTo>
                  <a:cubicBezTo>
                    <a:pt x="5335" y="7991"/>
                    <a:pt x="4858" y="8658"/>
                    <a:pt x="4811" y="9396"/>
                  </a:cubicBezTo>
                  <a:cubicBezTo>
                    <a:pt x="4811" y="9682"/>
                    <a:pt x="4858" y="9991"/>
                    <a:pt x="4977" y="10253"/>
                  </a:cubicBezTo>
                  <a:cubicBezTo>
                    <a:pt x="4521" y="10080"/>
                    <a:pt x="4054" y="9980"/>
                    <a:pt x="3584" y="9980"/>
                  </a:cubicBezTo>
                  <a:cubicBezTo>
                    <a:pt x="3342" y="9980"/>
                    <a:pt x="3100" y="10006"/>
                    <a:pt x="2858" y="10063"/>
                  </a:cubicBezTo>
                  <a:cubicBezTo>
                    <a:pt x="1810" y="10253"/>
                    <a:pt x="1024" y="11039"/>
                    <a:pt x="715" y="12040"/>
                  </a:cubicBezTo>
                  <a:cubicBezTo>
                    <a:pt x="0" y="14302"/>
                    <a:pt x="1667" y="16326"/>
                    <a:pt x="3668" y="17207"/>
                  </a:cubicBezTo>
                  <a:cubicBezTo>
                    <a:pt x="4454" y="17541"/>
                    <a:pt x="5263" y="17731"/>
                    <a:pt x="6097" y="17826"/>
                  </a:cubicBezTo>
                  <a:cubicBezTo>
                    <a:pt x="6359" y="17898"/>
                    <a:pt x="6621" y="17969"/>
                    <a:pt x="6883" y="18041"/>
                  </a:cubicBezTo>
                  <a:cubicBezTo>
                    <a:pt x="7814" y="18227"/>
                    <a:pt x="8760" y="18326"/>
                    <a:pt x="9698" y="18326"/>
                  </a:cubicBezTo>
                  <a:cubicBezTo>
                    <a:pt x="9959" y="18326"/>
                    <a:pt x="10219" y="18318"/>
                    <a:pt x="10479" y="18303"/>
                  </a:cubicBezTo>
                  <a:cubicBezTo>
                    <a:pt x="13098" y="18136"/>
                    <a:pt x="15575" y="17303"/>
                    <a:pt x="17980" y="16278"/>
                  </a:cubicBezTo>
                  <a:cubicBezTo>
                    <a:pt x="19195" y="15731"/>
                    <a:pt x="20409" y="15159"/>
                    <a:pt x="21600" y="14540"/>
                  </a:cubicBezTo>
                  <a:cubicBezTo>
                    <a:pt x="22743" y="13945"/>
                    <a:pt x="23886" y="13349"/>
                    <a:pt x="24958" y="12659"/>
                  </a:cubicBezTo>
                  <a:cubicBezTo>
                    <a:pt x="25815" y="12087"/>
                    <a:pt x="26649" y="11420"/>
                    <a:pt x="27149" y="10492"/>
                  </a:cubicBezTo>
                  <a:cubicBezTo>
                    <a:pt x="27625" y="9610"/>
                    <a:pt x="27720" y="8586"/>
                    <a:pt x="27315" y="7634"/>
                  </a:cubicBezTo>
                  <a:cubicBezTo>
                    <a:pt x="26887" y="6610"/>
                    <a:pt x="25982" y="5824"/>
                    <a:pt x="24863" y="5681"/>
                  </a:cubicBezTo>
                  <a:cubicBezTo>
                    <a:pt x="24699" y="5655"/>
                    <a:pt x="24535" y="5643"/>
                    <a:pt x="24370" y="5643"/>
                  </a:cubicBezTo>
                  <a:cubicBezTo>
                    <a:pt x="23621" y="5643"/>
                    <a:pt x="22872" y="5903"/>
                    <a:pt x="22267" y="6372"/>
                  </a:cubicBezTo>
                  <a:cubicBezTo>
                    <a:pt x="22267" y="5252"/>
                    <a:pt x="21624" y="4157"/>
                    <a:pt x="20528" y="3800"/>
                  </a:cubicBezTo>
                  <a:cubicBezTo>
                    <a:pt x="20301" y="3724"/>
                    <a:pt x="20065" y="3688"/>
                    <a:pt x="19829" y="3688"/>
                  </a:cubicBezTo>
                  <a:cubicBezTo>
                    <a:pt x="19102" y="3688"/>
                    <a:pt x="18376" y="4028"/>
                    <a:pt x="17909" y="4586"/>
                  </a:cubicBezTo>
                  <a:cubicBezTo>
                    <a:pt x="17790" y="3538"/>
                    <a:pt x="17337" y="2538"/>
                    <a:pt x="16670" y="1728"/>
                  </a:cubicBezTo>
                  <a:cubicBezTo>
                    <a:pt x="15742" y="680"/>
                    <a:pt x="14456" y="85"/>
                    <a:pt x="13074" y="13"/>
                  </a:cubicBezTo>
                  <a:cubicBezTo>
                    <a:pt x="12956" y="5"/>
                    <a:pt x="12837" y="1"/>
                    <a:pt x="12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3"/>
            <p:cNvSpPr/>
            <p:nvPr/>
          </p:nvSpPr>
          <p:spPr>
            <a:xfrm>
              <a:off x="1644444" y="4687011"/>
              <a:ext cx="600269" cy="429608"/>
            </a:xfrm>
            <a:custGeom>
              <a:avLst/>
              <a:gdLst/>
              <a:ahLst/>
              <a:cxnLst/>
              <a:rect l="l" t="t" r="r" b="b"/>
              <a:pathLst>
                <a:path w="20024" h="14331" extrusionOk="0">
                  <a:moveTo>
                    <a:pt x="19952" y="4376"/>
                  </a:moveTo>
                  <a:cubicBezTo>
                    <a:pt x="19917" y="4376"/>
                    <a:pt x="19881" y="4400"/>
                    <a:pt x="19881" y="4448"/>
                  </a:cubicBezTo>
                  <a:cubicBezTo>
                    <a:pt x="19738" y="5686"/>
                    <a:pt x="19595" y="6948"/>
                    <a:pt x="19476" y="8210"/>
                  </a:cubicBezTo>
                  <a:cubicBezTo>
                    <a:pt x="19428" y="8806"/>
                    <a:pt x="19357" y="9425"/>
                    <a:pt x="19333" y="10044"/>
                  </a:cubicBezTo>
                  <a:cubicBezTo>
                    <a:pt x="19309" y="10306"/>
                    <a:pt x="19285" y="10592"/>
                    <a:pt x="19262" y="10854"/>
                  </a:cubicBezTo>
                  <a:cubicBezTo>
                    <a:pt x="19357" y="10806"/>
                    <a:pt x="19476" y="10735"/>
                    <a:pt x="19595" y="10687"/>
                  </a:cubicBezTo>
                  <a:cubicBezTo>
                    <a:pt x="19595" y="10496"/>
                    <a:pt x="19595" y="10330"/>
                    <a:pt x="19619" y="10163"/>
                  </a:cubicBezTo>
                  <a:cubicBezTo>
                    <a:pt x="19643" y="9520"/>
                    <a:pt x="19690" y="8901"/>
                    <a:pt x="19714" y="8258"/>
                  </a:cubicBezTo>
                  <a:cubicBezTo>
                    <a:pt x="19809" y="6972"/>
                    <a:pt x="19905" y="5710"/>
                    <a:pt x="20024" y="4448"/>
                  </a:cubicBezTo>
                  <a:cubicBezTo>
                    <a:pt x="20024" y="4400"/>
                    <a:pt x="19988" y="4376"/>
                    <a:pt x="19952" y="4376"/>
                  </a:cubicBezTo>
                  <a:close/>
                  <a:moveTo>
                    <a:pt x="15975" y="3084"/>
                  </a:moveTo>
                  <a:cubicBezTo>
                    <a:pt x="15951" y="3084"/>
                    <a:pt x="15928" y="3102"/>
                    <a:pt x="15928" y="3138"/>
                  </a:cubicBezTo>
                  <a:cubicBezTo>
                    <a:pt x="15975" y="4781"/>
                    <a:pt x="16070" y="6400"/>
                    <a:pt x="16213" y="8044"/>
                  </a:cubicBezTo>
                  <a:cubicBezTo>
                    <a:pt x="16285" y="8853"/>
                    <a:pt x="16380" y="9663"/>
                    <a:pt x="16475" y="10473"/>
                  </a:cubicBezTo>
                  <a:cubicBezTo>
                    <a:pt x="16523" y="10878"/>
                    <a:pt x="16571" y="11259"/>
                    <a:pt x="16618" y="11640"/>
                  </a:cubicBezTo>
                  <a:cubicBezTo>
                    <a:pt x="16642" y="11806"/>
                    <a:pt x="16666" y="11973"/>
                    <a:pt x="16690" y="12140"/>
                  </a:cubicBezTo>
                  <a:cubicBezTo>
                    <a:pt x="16785" y="12092"/>
                    <a:pt x="16880" y="12044"/>
                    <a:pt x="16999" y="11997"/>
                  </a:cubicBezTo>
                  <a:cubicBezTo>
                    <a:pt x="16975" y="11854"/>
                    <a:pt x="16952" y="11711"/>
                    <a:pt x="16928" y="11592"/>
                  </a:cubicBezTo>
                  <a:cubicBezTo>
                    <a:pt x="16880" y="11187"/>
                    <a:pt x="16833" y="10782"/>
                    <a:pt x="16785" y="10377"/>
                  </a:cubicBezTo>
                  <a:cubicBezTo>
                    <a:pt x="16690" y="9568"/>
                    <a:pt x="16594" y="8782"/>
                    <a:pt x="16523" y="7972"/>
                  </a:cubicBezTo>
                  <a:cubicBezTo>
                    <a:pt x="16332" y="6377"/>
                    <a:pt x="16166" y="4757"/>
                    <a:pt x="16023" y="3138"/>
                  </a:cubicBezTo>
                  <a:cubicBezTo>
                    <a:pt x="16023" y="3102"/>
                    <a:pt x="15999" y="3084"/>
                    <a:pt x="15975" y="3084"/>
                  </a:cubicBezTo>
                  <a:close/>
                  <a:moveTo>
                    <a:pt x="10979" y="0"/>
                  </a:moveTo>
                  <a:cubicBezTo>
                    <a:pt x="10935" y="0"/>
                    <a:pt x="10888" y="32"/>
                    <a:pt x="10903" y="90"/>
                  </a:cubicBezTo>
                  <a:cubicBezTo>
                    <a:pt x="11617" y="2328"/>
                    <a:pt x="12308" y="4591"/>
                    <a:pt x="13022" y="6829"/>
                  </a:cubicBezTo>
                  <a:cubicBezTo>
                    <a:pt x="13379" y="7948"/>
                    <a:pt x="13737" y="9068"/>
                    <a:pt x="14118" y="10187"/>
                  </a:cubicBezTo>
                  <a:cubicBezTo>
                    <a:pt x="14308" y="10711"/>
                    <a:pt x="14475" y="11259"/>
                    <a:pt x="14665" y="11806"/>
                  </a:cubicBezTo>
                  <a:cubicBezTo>
                    <a:pt x="14761" y="12092"/>
                    <a:pt x="14856" y="12378"/>
                    <a:pt x="14951" y="12664"/>
                  </a:cubicBezTo>
                  <a:cubicBezTo>
                    <a:pt x="14975" y="12735"/>
                    <a:pt x="15023" y="12806"/>
                    <a:pt x="15046" y="12878"/>
                  </a:cubicBezTo>
                  <a:cubicBezTo>
                    <a:pt x="15094" y="12854"/>
                    <a:pt x="15142" y="12830"/>
                    <a:pt x="15213" y="12806"/>
                  </a:cubicBezTo>
                  <a:cubicBezTo>
                    <a:pt x="15261" y="12783"/>
                    <a:pt x="15285" y="12759"/>
                    <a:pt x="15332" y="12735"/>
                  </a:cubicBezTo>
                  <a:cubicBezTo>
                    <a:pt x="15308" y="12640"/>
                    <a:pt x="15285" y="12545"/>
                    <a:pt x="15261" y="12473"/>
                  </a:cubicBezTo>
                  <a:cubicBezTo>
                    <a:pt x="15166" y="12163"/>
                    <a:pt x="15070" y="11878"/>
                    <a:pt x="14975" y="11592"/>
                  </a:cubicBezTo>
                  <a:lnTo>
                    <a:pt x="14451" y="9973"/>
                  </a:lnTo>
                  <a:cubicBezTo>
                    <a:pt x="14094" y="8877"/>
                    <a:pt x="13713" y="7782"/>
                    <a:pt x="13332" y="6686"/>
                  </a:cubicBezTo>
                  <a:cubicBezTo>
                    <a:pt x="12594" y="4471"/>
                    <a:pt x="11808" y="2257"/>
                    <a:pt x="11046" y="42"/>
                  </a:cubicBezTo>
                  <a:cubicBezTo>
                    <a:pt x="11036" y="14"/>
                    <a:pt x="11008" y="0"/>
                    <a:pt x="10979" y="0"/>
                  </a:cubicBezTo>
                  <a:close/>
                  <a:moveTo>
                    <a:pt x="9075" y="5913"/>
                  </a:moveTo>
                  <a:cubicBezTo>
                    <a:pt x="9009" y="5913"/>
                    <a:pt x="8945" y="5996"/>
                    <a:pt x="8998" y="6067"/>
                  </a:cubicBezTo>
                  <a:cubicBezTo>
                    <a:pt x="9974" y="7305"/>
                    <a:pt x="10903" y="8591"/>
                    <a:pt x="11808" y="9877"/>
                  </a:cubicBezTo>
                  <a:cubicBezTo>
                    <a:pt x="12236" y="10520"/>
                    <a:pt x="12665" y="11139"/>
                    <a:pt x="13094" y="11782"/>
                  </a:cubicBezTo>
                  <a:cubicBezTo>
                    <a:pt x="13308" y="12116"/>
                    <a:pt x="13522" y="12449"/>
                    <a:pt x="13737" y="12783"/>
                  </a:cubicBezTo>
                  <a:cubicBezTo>
                    <a:pt x="13808" y="12926"/>
                    <a:pt x="13903" y="13116"/>
                    <a:pt x="14022" y="13283"/>
                  </a:cubicBezTo>
                  <a:cubicBezTo>
                    <a:pt x="14142" y="13235"/>
                    <a:pt x="14237" y="13188"/>
                    <a:pt x="14332" y="13164"/>
                  </a:cubicBezTo>
                  <a:cubicBezTo>
                    <a:pt x="14237" y="12926"/>
                    <a:pt x="14046" y="12711"/>
                    <a:pt x="13927" y="12521"/>
                  </a:cubicBezTo>
                  <a:cubicBezTo>
                    <a:pt x="13737" y="12211"/>
                    <a:pt x="13522" y="11878"/>
                    <a:pt x="13308" y="11544"/>
                  </a:cubicBezTo>
                  <a:cubicBezTo>
                    <a:pt x="12856" y="10901"/>
                    <a:pt x="12427" y="10235"/>
                    <a:pt x="11974" y="9615"/>
                  </a:cubicBezTo>
                  <a:cubicBezTo>
                    <a:pt x="11069" y="8353"/>
                    <a:pt x="10117" y="7139"/>
                    <a:pt x="9140" y="5948"/>
                  </a:cubicBezTo>
                  <a:cubicBezTo>
                    <a:pt x="9122" y="5923"/>
                    <a:pt x="9099" y="5913"/>
                    <a:pt x="9075" y="5913"/>
                  </a:cubicBezTo>
                  <a:close/>
                  <a:moveTo>
                    <a:pt x="4858" y="7366"/>
                  </a:moveTo>
                  <a:cubicBezTo>
                    <a:pt x="4788" y="7366"/>
                    <a:pt x="4750" y="7460"/>
                    <a:pt x="4830" y="7520"/>
                  </a:cubicBezTo>
                  <a:cubicBezTo>
                    <a:pt x="6307" y="8568"/>
                    <a:pt x="7759" y="9663"/>
                    <a:pt x="9188" y="10830"/>
                  </a:cubicBezTo>
                  <a:cubicBezTo>
                    <a:pt x="9879" y="11378"/>
                    <a:pt x="10546" y="11949"/>
                    <a:pt x="11212" y="12521"/>
                  </a:cubicBezTo>
                  <a:cubicBezTo>
                    <a:pt x="11570" y="12830"/>
                    <a:pt x="11903" y="13140"/>
                    <a:pt x="12236" y="13449"/>
                  </a:cubicBezTo>
                  <a:cubicBezTo>
                    <a:pt x="12379" y="13569"/>
                    <a:pt x="12498" y="13664"/>
                    <a:pt x="12641" y="13783"/>
                  </a:cubicBezTo>
                  <a:cubicBezTo>
                    <a:pt x="12784" y="13735"/>
                    <a:pt x="12927" y="13688"/>
                    <a:pt x="13070" y="13640"/>
                  </a:cubicBezTo>
                  <a:cubicBezTo>
                    <a:pt x="12903" y="13449"/>
                    <a:pt x="12665" y="13283"/>
                    <a:pt x="12522" y="13164"/>
                  </a:cubicBezTo>
                  <a:cubicBezTo>
                    <a:pt x="12189" y="12854"/>
                    <a:pt x="11832" y="12545"/>
                    <a:pt x="11498" y="12259"/>
                  </a:cubicBezTo>
                  <a:cubicBezTo>
                    <a:pt x="10784" y="11640"/>
                    <a:pt x="10069" y="11068"/>
                    <a:pt x="9355" y="10496"/>
                  </a:cubicBezTo>
                  <a:cubicBezTo>
                    <a:pt x="7902" y="9401"/>
                    <a:pt x="6426" y="8353"/>
                    <a:pt x="4901" y="7377"/>
                  </a:cubicBezTo>
                  <a:cubicBezTo>
                    <a:pt x="4886" y="7369"/>
                    <a:pt x="4872" y="7366"/>
                    <a:pt x="4858" y="7366"/>
                  </a:cubicBezTo>
                  <a:close/>
                  <a:moveTo>
                    <a:pt x="69" y="9302"/>
                  </a:moveTo>
                  <a:cubicBezTo>
                    <a:pt x="15" y="9302"/>
                    <a:pt x="1" y="9380"/>
                    <a:pt x="43" y="9401"/>
                  </a:cubicBezTo>
                  <a:cubicBezTo>
                    <a:pt x="2020" y="10306"/>
                    <a:pt x="4020" y="11139"/>
                    <a:pt x="5997" y="12044"/>
                  </a:cubicBezTo>
                  <a:cubicBezTo>
                    <a:pt x="6997" y="12497"/>
                    <a:pt x="7950" y="12949"/>
                    <a:pt x="8926" y="13426"/>
                  </a:cubicBezTo>
                  <a:cubicBezTo>
                    <a:pt x="9426" y="13664"/>
                    <a:pt x="9926" y="13902"/>
                    <a:pt x="10426" y="14140"/>
                  </a:cubicBezTo>
                  <a:cubicBezTo>
                    <a:pt x="10546" y="14212"/>
                    <a:pt x="10665" y="14259"/>
                    <a:pt x="10807" y="14331"/>
                  </a:cubicBezTo>
                  <a:cubicBezTo>
                    <a:pt x="10974" y="14283"/>
                    <a:pt x="11141" y="14259"/>
                    <a:pt x="11308" y="14212"/>
                  </a:cubicBezTo>
                  <a:cubicBezTo>
                    <a:pt x="11069" y="14069"/>
                    <a:pt x="10831" y="13973"/>
                    <a:pt x="10593" y="13854"/>
                  </a:cubicBezTo>
                  <a:cubicBezTo>
                    <a:pt x="10093" y="13592"/>
                    <a:pt x="9617" y="13354"/>
                    <a:pt x="9117" y="13116"/>
                  </a:cubicBezTo>
                  <a:cubicBezTo>
                    <a:pt x="8116" y="12640"/>
                    <a:pt x="7116" y="12163"/>
                    <a:pt x="6116" y="11735"/>
                  </a:cubicBezTo>
                  <a:cubicBezTo>
                    <a:pt x="4139" y="10830"/>
                    <a:pt x="2139" y="9973"/>
                    <a:pt x="91" y="9306"/>
                  </a:cubicBezTo>
                  <a:cubicBezTo>
                    <a:pt x="83" y="9303"/>
                    <a:pt x="76" y="9302"/>
                    <a:pt x="69" y="93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13"/>
          <p:cNvGrpSpPr/>
          <p:nvPr/>
        </p:nvGrpSpPr>
        <p:grpSpPr>
          <a:xfrm rot="837089">
            <a:off x="5278352" y="4673639"/>
            <a:ext cx="976637" cy="613549"/>
            <a:chOff x="531312" y="4496299"/>
            <a:chExt cx="976637" cy="613549"/>
          </a:xfrm>
        </p:grpSpPr>
        <p:sp>
          <p:nvSpPr>
            <p:cNvPr id="576" name="Google Shape;576;p13"/>
            <p:cNvSpPr/>
            <p:nvPr/>
          </p:nvSpPr>
          <p:spPr>
            <a:xfrm>
              <a:off x="531312" y="4496299"/>
              <a:ext cx="976637" cy="613549"/>
            </a:xfrm>
            <a:custGeom>
              <a:avLst/>
              <a:gdLst/>
              <a:ahLst/>
              <a:cxnLst/>
              <a:rect l="l" t="t" r="r" b="b"/>
              <a:pathLst>
                <a:path w="32579" h="20467" extrusionOk="0">
                  <a:moveTo>
                    <a:pt x="10318" y="1"/>
                  </a:moveTo>
                  <a:cubicBezTo>
                    <a:pt x="9455" y="1"/>
                    <a:pt x="8586" y="185"/>
                    <a:pt x="7812" y="507"/>
                  </a:cubicBezTo>
                  <a:cubicBezTo>
                    <a:pt x="6407" y="1126"/>
                    <a:pt x="4978" y="2198"/>
                    <a:pt x="4764" y="3793"/>
                  </a:cubicBezTo>
                  <a:cubicBezTo>
                    <a:pt x="4549" y="5412"/>
                    <a:pt x="5335" y="7151"/>
                    <a:pt x="6264" y="8437"/>
                  </a:cubicBezTo>
                  <a:cubicBezTo>
                    <a:pt x="6764" y="9151"/>
                    <a:pt x="7359" y="9770"/>
                    <a:pt x="8002" y="10294"/>
                  </a:cubicBezTo>
                  <a:cubicBezTo>
                    <a:pt x="7383" y="10437"/>
                    <a:pt x="6764" y="10771"/>
                    <a:pt x="6311" y="11247"/>
                  </a:cubicBezTo>
                  <a:cubicBezTo>
                    <a:pt x="5859" y="11699"/>
                    <a:pt x="5573" y="12295"/>
                    <a:pt x="5454" y="12914"/>
                  </a:cubicBezTo>
                  <a:cubicBezTo>
                    <a:pt x="5216" y="12795"/>
                    <a:pt x="4954" y="12700"/>
                    <a:pt x="4692" y="12628"/>
                  </a:cubicBezTo>
                  <a:cubicBezTo>
                    <a:pt x="4337" y="12548"/>
                    <a:pt x="3961" y="12489"/>
                    <a:pt x="3585" y="12489"/>
                  </a:cubicBezTo>
                  <a:cubicBezTo>
                    <a:pt x="3405" y="12489"/>
                    <a:pt x="3226" y="12502"/>
                    <a:pt x="3049" y="12533"/>
                  </a:cubicBezTo>
                  <a:cubicBezTo>
                    <a:pt x="2525" y="12628"/>
                    <a:pt x="2144" y="12819"/>
                    <a:pt x="1691" y="13081"/>
                  </a:cubicBezTo>
                  <a:cubicBezTo>
                    <a:pt x="739" y="13676"/>
                    <a:pt x="215" y="14533"/>
                    <a:pt x="120" y="15629"/>
                  </a:cubicBezTo>
                  <a:cubicBezTo>
                    <a:pt x="1" y="16772"/>
                    <a:pt x="501" y="17820"/>
                    <a:pt x="1310" y="18582"/>
                  </a:cubicBezTo>
                  <a:cubicBezTo>
                    <a:pt x="2001" y="19272"/>
                    <a:pt x="2858" y="19725"/>
                    <a:pt x="3763" y="20034"/>
                  </a:cubicBezTo>
                  <a:cubicBezTo>
                    <a:pt x="4362" y="20361"/>
                    <a:pt x="5044" y="20467"/>
                    <a:pt x="5757" y="20467"/>
                  </a:cubicBezTo>
                  <a:cubicBezTo>
                    <a:pt x="5979" y="20467"/>
                    <a:pt x="6204" y="20456"/>
                    <a:pt x="6431" y="20439"/>
                  </a:cubicBezTo>
                  <a:cubicBezTo>
                    <a:pt x="8312" y="20296"/>
                    <a:pt x="10193" y="20011"/>
                    <a:pt x="12051" y="19701"/>
                  </a:cubicBezTo>
                  <a:cubicBezTo>
                    <a:pt x="16004" y="19082"/>
                    <a:pt x="19957" y="18510"/>
                    <a:pt x="23910" y="17820"/>
                  </a:cubicBezTo>
                  <a:cubicBezTo>
                    <a:pt x="25577" y="17534"/>
                    <a:pt x="27387" y="17391"/>
                    <a:pt x="28983" y="16772"/>
                  </a:cubicBezTo>
                  <a:cubicBezTo>
                    <a:pt x="30436" y="16200"/>
                    <a:pt x="31436" y="15105"/>
                    <a:pt x="31817" y="13581"/>
                  </a:cubicBezTo>
                  <a:cubicBezTo>
                    <a:pt x="32579" y="10509"/>
                    <a:pt x="31436" y="6841"/>
                    <a:pt x="28792" y="5031"/>
                  </a:cubicBezTo>
                  <a:cubicBezTo>
                    <a:pt x="27769" y="4338"/>
                    <a:pt x="26544" y="3922"/>
                    <a:pt x="25319" y="3922"/>
                  </a:cubicBezTo>
                  <a:cubicBezTo>
                    <a:pt x="24862" y="3922"/>
                    <a:pt x="24405" y="3980"/>
                    <a:pt x="23958" y="4103"/>
                  </a:cubicBezTo>
                  <a:cubicBezTo>
                    <a:pt x="23172" y="4317"/>
                    <a:pt x="22505" y="4674"/>
                    <a:pt x="21934" y="5174"/>
                  </a:cubicBezTo>
                  <a:cubicBezTo>
                    <a:pt x="21910" y="4817"/>
                    <a:pt x="21862" y="4460"/>
                    <a:pt x="21767" y="4126"/>
                  </a:cubicBezTo>
                  <a:cubicBezTo>
                    <a:pt x="21434" y="2888"/>
                    <a:pt x="20576" y="2055"/>
                    <a:pt x="19433" y="1531"/>
                  </a:cubicBezTo>
                  <a:cubicBezTo>
                    <a:pt x="18861" y="1257"/>
                    <a:pt x="18269" y="1113"/>
                    <a:pt x="17674" y="1113"/>
                  </a:cubicBezTo>
                  <a:cubicBezTo>
                    <a:pt x="17131" y="1113"/>
                    <a:pt x="16586" y="1233"/>
                    <a:pt x="16052" y="1483"/>
                  </a:cubicBezTo>
                  <a:cubicBezTo>
                    <a:pt x="15456" y="1745"/>
                    <a:pt x="14956" y="2126"/>
                    <a:pt x="14527" y="2579"/>
                  </a:cubicBezTo>
                  <a:cubicBezTo>
                    <a:pt x="14194" y="1745"/>
                    <a:pt x="13551" y="1007"/>
                    <a:pt x="12789" y="602"/>
                  </a:cubicBezTo>
                  <a:cubicBezTo>
                    <a:pt x="12039" y="185"/>
                    <a:pt x="11182" y="1"/>
                    <a:pt x="10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3"/>
            <p:cNvSpPr/>
            <p:nvPr/>
          </p:nvSpPr>
          <p:spPr>
            <a:xfrm>
              <a:off x="810672" y="4646936"/>
              <a:ext cx="283617" cy="373430"/>
            </a:xfrm>
            <a:custGeom>
              <a:avLst/>
              <a:gdLst/>
              <a:ahLst/>
              <a:cxnLst/>
              <a:rect l="l" t="t" r="r" b="b"/>
              <a:pathLst>
                <a:path w="9461" h="12457" extrusionOk="0">
                  <a:moveTo>
                    <a:pt x="1034" y="0"/>
                  </a:moveTo>
                  <a:cubicBezTo>
                    <a:pt x="959" y="0"/>
                    <a:pt x="897" y="76"/>
                    <a:pt x="946" y="173"/>
                  </a:cubicBezTo>
                  <a:cubicBezTo>
                    <a:pt x="1898" y="2412"/>
                    <a:pt x="3280" y="4531"/>
                    <a:pt x="4661" y="6555"/>
                  </a:cubicBezTo>
                  <a:cubicBezTo>
                    <a:pt x="4970" y="7032"/>
                    <a:pt x="5304" y="7484"/>
                    <a:pt x="5637" y="7960"/>
                  </a:cubicBezTo>
                  <a:cubicBezTo>
                    <a:pt x="5167" y="7991"/>
                    <a:pt x="4695" y="8006"/>
                    <a:pt x="4222" y="8006"/>
                  </a:cubicBezTo>
                  <a:cubicBezTo>
                    <a:pt x="2853" y="8006"/>
                    <a:pt x="1482" y="7881"/>
                    <a:pt x="136" y="7651"/>
                  </a:cubicBezTo>
                  <a:cubicBezTo>
                    <a:pt x="129" y="7649"/>
                    <a:pt x="122" y="7648"/>
                    <a:pt x="115" y="7648"/>
                  </a:cubicBezTo>
                  <a:cubicBezTo>
                    <a:pt x="34" y="7648"/>
                    <a:pt x="0" y="7772"/>
                    <a:pt x="88" y="7794"/>
                  </a:cubicBezTo>
                  <a:cubicBezTo>
                    <a:pt x="1598" y="8278"/>
                    <a:pt x="3137" y="8515"/>
                    <a:pt x="4694" y="8515"/>
                  </a:cubicBezTo>
                  <a:cubicBezTo>
                    <a:pt x="5126" y="8515"/>
                    <a:pt x="5560" y="8497"/>
                    <a:pt x="5994" y="8461"/>
                  </a:cubicBezTo>
                  <a:cubicBezTo>
                    <a:pt x="6971" y="9794"/>
                    <a:pt x="7971" y="11104"/>
                    <a:pt x="8995" y="12390"/>
                  </a:cubicBezTo>
                  <a:cubicBezTo>
                    <a:pt x="9030" y="12437"/>
                    <a:pt x="9078" y="12456"/>
                    <a:pt x="9128" y="12456"/>
                  </a:cubicBezTo>
                  <a:cubicBezTo>
                    <a:pt x="9283" y="12456"/>
                    <a:pt x="9460" y="12272"/>
                    <a:pt x="9352" y="12128"/>
                  </a:cubicBezTo>
                  <a:cubicBezTo>
                    <a:pt x="7876" y="10175"/>
                    <a:pt x="6518" y="8175"/>
                    <a:pt x="5161" y="6151"/>
                  </a:cubicBezTo>
                  <a:cubicBezTo>
                    <a:pt x="3827" y="4126"/>
                    <a:pt x="2589" y="2007"/>
                    <a:pt x="1136" y="54"/>
                  </a:cubicBezTo>
                  <a:cubicBezTo>
                    <a:pt x="1106" y="16"/>
                    <a:pt x="1069" y="0"/>
                    <a:pt x="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3"/>
            <p:cNvSpPr/>
            <p:nvPr/>
          </p:nvSpPr>
          <p:spPr>
            <a:xfrm>
              <a:off x="1089583" y="4662284"/>
              <a:ext cx="64991" cy="338116"/>
            </a:xfrm>
            <a:custGeom>
              <a:avLst/>
              <a:gdLst/>
              <a:ahLst/>
              <a:cxnLst/>
              <a:rect l="l" t="t" r="r" b="b"/>
              <a:pathLst>
                <a:path w="2168" h="11279" extrusionOk="0">
                  <a:moveTo>
                    <a:pt x="115" y="1"/>
                  </a:moveTo>
                  <a:cubicBezTo>
                    <a:pt x="62" y="1"/>
                    <a:pt x="1" y="32"/>
                    <a:pt x="1" y="90"/>
                  </a:cubicBezTo>
                  <a:cubicBezTo>
                    <a:pt x="191" y="1971"/>
                    <a:pt x="715" y="3805"/>
                    <a:pt x="1001" y="5662"/>
                  </a:cubicBezTo>
                  <a:cubicBezTo>
                    <a:pt x="1144" y="6639"/>
                    <a:pt x="1287" y="7639"/>
                    <a:pt x="1406" y="8615"/>
                  </a:cubicBezTo>
                  <a:cubicBezTo>
                    <a:pt x="1453" y="9092"/>
                    <a:pt x="1525" y="9568"/>
                    <a:pt x="1596" y="10020"/>
                  </a:cubicBezTo>
                  <a:cubicBezTo>
                    <a:pt x="1644" y="10449"/>
                    <a:pt x="1668" y="10830"/>
                    <a:pt x="1834" y="11235"/>
                  </a:cubicBezTo>
                  <a:cubicBezTo>
                    <a:pt x="1854" y="11265"/>
                    <a:pt x="1887" y="11278"/>
                    <a:pt x="1919" y="11278"/>
                  </a:cubicBezTo>
                  <a:cubicBezTo>
                    <a:pt x="1965" y="11278"/>
                    <a:pt x="2011" y="11253"/>
                    <a:pt x="2025" y="11211"/>
                  </a:cubicBezTo>
                  <a:cubicBezTo>
                    <a:pt x="2168" y="10759"/>
                    <a:pt x="2120" y="10306"/>
                    <a:pt x="2096" y="9854"/>
                  </a:cubicBezTo>
                  <a:cubicBezTo>
                    <a:pt x="2072" y="9330"/>
                    <a:pt x="2049" y="8830"/>
                    <a:pt x="1977" y="8330"/>
                  </a:cubicBezTo>
                  <a:cubicBezTo>
                    <a:pt x="1882" y="7425"/>
                    <a:pt x="1763" y="6496"/>
                    <a:pt x="1620" y="5591"/>
                  </a:cubicBezTo>
                  <a:cubicBezTo>
                    <a:pt x="1287" y="3733"/>
                    <a:pt x="977" y="1781"/>
                    <a:pt x="191" y="42"/>
                  </a:cubicBezTo>
                  <a:cubicBezTo>
                    <a:pt x="182" y="14"/>
                    <a:pt x="150" y="1"/>
                    <a:pt x="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3"/>
            <p:cNvSpPr/>
            <p:nvPr/>
          </p:nvSpPr>
          <p:spPr>
            <a:xfrm>
              <a:off x="1233085" y="4741695"/>
              <a:ext cx="86605" cy="254299"/>
            </a:xfrm>
            <a:custGeom>
              <a:avLst/>
              <a:gdLst/>
              <a:ahLst/>
              <a:cxnLst/>
              <a:rect l="l" t="t" r="r" b="b"/>
              <a:pathLst>
                <a:path w="2889" h="8483" extrusionOk="0">
                  <a:moveTo>
                    <a:pt x="2747" y="0"/>
                  </a:moveTo>
                  <a:cubicBezTo>
                    <a:pt x="2709" y="0"/>
                    <a:pt x="2669" y="19"/>
                    <a:pt x="2644" y="60"/>
                  </a:cubicBezTo>
                  <a:cubicBezTo>
                    <a:pt x="1953" y="1418"/>
                    <a:pt x="1453" y="2870"/>
                    <a:pt x="977" y="4323"/>
                  </a:cubicBezTo>
                  <a:cubicBezTo>
                    <a:pt x="762" y="5061"/>
                    <a:pt x="548" y="5800"/>
                    <a:pt x="358" y="6538"/>
                  </a:cubicBezTo>
                  <a:cubicBezTo>
                    <a:pt x="286" y="6919"/>
                    <a:pt x="191" y="7300"/>
                    <a:pt x="119" y="7681"/>
                  </a:cubicBezTo>
                  <a:cubicBezTo>
                    <a:pt x="48" y="7943"/>
                    <a:pt x="0" y="8205"/>
                    <a:pt x="191" y="8443"/>
                  </a:cubicBezTo>
                  <a:cubicBezTo>
                    <a:pt x="205" y="8471"/>
                    <a:pt x="235" y="8482"/>
                    <a:pt x="267" y="8482"/>
                  </a:cubicBezTo>
                  <a:cubicBezTo>
                    <a:pt x="290" y="8482"/>
                    <a:pt x="314" y="8477"/>
                    <a:pt x="334" y="8467"/>
                  </a:cubicBezTo>
                  <a:cubicBezTo>
                    <a:pt x="619" y="8300"/>
                    <a:pt x="643" y="7967"/>
                    <a:pt x="691" y="7681"/>
                  </a:cubicBezTo>
                  <a:cubicBezTo>
                    <a:pt x="762" y="7324"/>
                    <a:pt x="858" y="6967"/>
                    <a:pt x="929" y="6633"/>
                  </a:cubicBezTo>
                  <a:cubicBezTo>
                    <a:pt x="1120" y="5895"/>
                    <a:pt x="1286" y="5180"/>
                    <a:pt x="1501" y="4466"/>
                  </a:cubicBezTo>
                  <a:cubicBezTo>
                    <a:pt x="1905" y="3013"/>
                    <a:pt x="2406" y="1584"/>
                    <a:pt x="2858" y="156"/>
                  </a:cubicBezTo>
                  <a:cubicBezTo>
                    <a:pt x="2889" y="63"/>
                    <a:pt x="2820" y="0"/>
                    <a:pt x="2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3"/>
            <p:cNvSpPr/>
            <p:nvPr/>
          </p:nvSpPr>
          <p:spPr>
            <a:xfrm>
              <a:off x="694779" y="4949379"/>
              <a:ext cx="225641" cy="111876"/>
            </a:xfrm>
            <a:custGeom>
              <a:avLst/>
              <a:gdLst/>
              <a:ahLst/>
              <a:cxnLst/>
              <a:rect l="l" t="t" r="r" b="b"/>
              <a:pathLst>
                <a:path w="7527" h="3732" extrusionOk="0">
                  <a:moveTo>
                    <a:pt x="220" y="0"/>
                  </a:moveTo>
                  <a:cubicBezTo>
                    <a:pt x="87" y="0"/>
                    <a:pt x="0" y="171"/>
                    <a:pt x="144" y="253"/>
                  </a:cubicBezTo>
                  <a:cubicBezTo>
                    <a:pt x="1359" y="920"/>
                    <a:pt x="2597" y="1539"/>
                    <a:pt x="3835" y="2158"/>
                  </a:cubicBezTo>
                  <a:cubicBezTo>
                    <a:pt x="4454" y="2444"/>
                    <a:pt x="5074" y="2753"/>
                    <a:pt x="5693" y="3039"/>
                  </a:cubicBezTo>
                  <a:cubicBezTo>
                    <a:pt x="5979" y="3182"/>
                    <a:pt x="6288" y="3349"/>
                    <a:pt x="6574" y="3492"/>
                  </a:cubicBezTo>
                  <a:cubicBezTo>
                    <a:pt x="6786" y="3588"/>
                    <a:pt x="6999" y="3732"/>
                    <a:pt x="7224" y="3732"/>
                  </a:cubicBezTo>
                  <a:cubicBezTo>
                    <a:pt x="7276" y="3732"/>
                    <a:pt x="7330" y="3724"/>
                    <a:pt x="7384" y="3706"/>
                  </a:cubicBezTo>
                  <a:cubicBezTo>
                    <a:pt x="7455" y="3682"/>
                    <a:pt x="7527" y="3587"/>
                    <a:pt x="7503" y="3515"/>
                  </a:cubicBezTo>
                  <a:cubicBezTo>
                    <a:pt x="7384" y="3230"/>
                    <a:pt x="7122" y="3134"/>
                    <a:pt x="6860" y="3015"/>
                  </a:cubicBezTo>
                  <a:cubicBezTo>
                    <a:pt x="6550" y="2872"/>
                    <a:pt x="6264" y="2730"/>
                    <a:pt x="5955" y="2587"/>
                  </a:cubicBezTo>
                  <a:lnTo>
                    <a:pt x="4097" y="1729"/>
                  </a:lnTo>
                  <a:cubicBezTo>
                    <a:pt x="2835" y="1134"/>
                    <a:pt x="1549" y="562"/>
                    <a:pt x="287" y="15"/>
                  </a:cubicBezTo>
                  <a:cubicBezTo>
                    <a:pt x="264" y="5"/>
                    <a:pt x="241" y="0"/>
                    <a:pt x="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13"/>
          <p:cNvGrpSpPr/>
          <p:nvPr/>
        </p:nvGrpSpPr>
        <p:grpSpPr>
          <a:xfrm>
            <a:off x="814555" y="4632427"/>
            <a:ext cx="764121" cy="480041"/>
            <a:chOff x="531312" y="4496299"/>
            <a:chExt cx="976637" cy="613549"/>
          </a:xfrm>
        </p:grpSpPr>
        <p:sp>
          <p:nvSpPr>
            <p:cNvPr id="582" name="Google Shape;582;p13"/>
            <p:cNvSpPr/>
            <p:nvPr/>
          </p:nvSpPr>
          <p:spPr>
            <a:xfrm>
              <a:off x="531312" y="4496299"/>
              <a:ext cx="976637" cy="613549"/>
            </a:xfrm>
            <a:custGeom>
              <a:avLst/>
              <a:gdLst/>
              <a:ahLst/>
              <a:cxnLst/>
              <a:rect l="l" t="t" r="r" b="b"/>
              <a:pathLst>
                <a:path w="32579" h="20467" extrusionOk="0">
                  <a:moveTo>
                    <a:pt x="10318" y="1"/>
                  </a:moveTo>
                  <a:cubicBezTo>
                    <a:pt x="9455" y="1"/>
                    <a:pt x="8586" y="185"/>
                    <a:pt x="7812" y="507"/>
                  </a:cubicBezTo>
                  <a:cubicBezTo>
                    <a:pt x="6407" y="1126"/>
                    <a:pt x="4978" y="2198"/>
                    <a:pt x="4764" y="3793"/>
                  </a:cubicBezTo>
                  <a:cubicBezTo>
                    <a:pt x="4549" y="5412"/>
                    <a:pt x="5335" y="7151"/>
                    <a:pt x="6264" y="8437"/>
                  </a:cubicBezTo>
                  <a:cubicBezTo>
                    <a:pt x="6764" y="9151"/>
                    <a:pt x="7359" y="9770"/>
                    <a:pt x="8002" y="10294"/>
                  </a:cubicBezTo>
                  <a:cubicBezTo>
                    <a:pt x="7383" y="10437"/>
                    <a:pt x="6764" y="10771"/>
                    <a:pt x="6311" y="11247"/>
                  </a:cubicBezTo>
                  <a:cubicBezTo>
                    <a:pt x="5859" y="11699"/>
                    <a:pt x="5573" y="12295"/>
                    <a:pt x="5454" y="12914"/>
                  </a:cubicBezTo>
                  <a:cubicBezTo>
                    <a:pt x="5216" y="12795"/>
                    <a:pt x="4954" y="12700"/>
                    <a:pt x="4692" y="12628"/>
                  </a:cubicBezTo>
                  <a:cubicBezTo>
                    <a:pt x="4337" y="12548"/>
                    <a:pt x="3961" y="12489"/>
                    <a:pt x="3585" y="12489"/>
                  </a:cubicBezTo>
                  <a:cubicBezTo>
                    <a:pt x="3405" y="12489"/>
                    <a:pt x="3226" y="12502"/>
                    <a:pt x="3049" y="12533"/>
                  </a:cubicBezTo>
                  <a:cubicBezTo>
                    <a:pt x="2525" y="12628"/>
                    <a:pt x="2144" y="12819"/>
                    <a:pt x="1691" y="13081"/>
                  </a:cubicBezTo>
                  <a:cubicBezTo>
                    <a:pt x="739" y="13676"/>
                    <a:pt x="215" y="14533"/>
                    <a:pt x="120" y="15629"/>
                  </a:cubicBezTo>
                  <a:cubicBezTo>
                    <a:pt x="1" y="16772"/>
                    <a:pt x="501" y="17820"/>
                    <a:pt x="1310" y="18582"/>
                  </a:cubicBezTo>
                  <a:cubicBezTo>
                    <a:pt x="2001" y="19272"/>
                    <a:pt x="2858" y="19725"/>
                    <a:pt x="3763" y="20034"/>
                  </a:cubicBezTo>
                  <a:cubicBezTo>
                    <a:pt x="4362" y="20361"/>
                    <a:pt x="5044" y="20467"/>
                    <a:pt x="5757" y="20467"/>
                  </a:cubicBezTo>
                  <a:cubicBezTo>
                    <a:pt x="5979" y="20467"/>
                    <a:pt x="6204" y="20456"/>
                    <a:pt x="6431" y="20439"/>
                  </a:cubicBezTo>
                  <a:cubicBezTo>
                    <a:pt x="8312" y="20296"/>
                    <a:pt x="10193" y="20011"/>
                    <a:pt x="12051" y="19701"/>
                  </a:cubicBezTo>
                  <a:cubicBezTo>
                    <a:pt x="16004" y="19082"/>
                    <a:pt x="19957" y="18510"/>
                    <a:pt x="23910" y="17820"/>
                  </a:cubicBezTo>
                  <a:cubicBezTo>
                    <a:pt x="25577" y="17534"/>
                    <a:pt x="27387" y="17391"/>
                    <a:pt x="28983" y="16772"/>
                  </a:cubicBezTo>
                  <a:cubicBezTo>
                    <a:pt x="30436" y="16200"/>
                    <a:pt x="31436" y="15105"/>
                    <a:pt x="31817" y="13581"/>
                  </a:cubicBezTo>
                  <a:cubicBezTo>
                    <a:pt x="32579" y="10509"/>
                    <a:pt x="31436" y="6841"/>
                    <a:pt x="28792" y="5031"/>
                  </a:cubicBezTo>
                  <a:cubicBezTo>
                    <a:pt x="27769" y="4338"/>
                    <a:pt x="26544" y="3922"/>
                    <a:pt x="25319" y="3922"/>
                  </a:cubicBezTo>
                  <a:cubicBezTo>
                    <a:pt x="24862" y="3922"/>
                    <a:pt x="24405" y="3980"/>
                    <a:pt x="23958" y="4103"/>
                  </a:cubicBezTo>
                  <a:cubicBezTo>
                    <a:pt x="23172" y="4317"/>
                    <a:pt x="22505" y="4674"/>
                    <a:pt x="21934" y="5174"/>
                  </a:cubicBezTo>
                  <a:cubicBezTo>
                    <a:pt x="21910" y="4817"/>
                    <a:pt x="21862" y="4460"/>
                    <a:pt x="21767" y="4126"/>
                  </a:cubicBezTo>
                  <a:cubicBezTo>
                    <a:pt x="21434" y="2888"/>
                    <a:pt x="20576" y="2055"/>
                    <a:pt x="19433" y="1531"/>
                  </a:cubicBezTo>
                  <a:cubicBezTo>
                    <a:pt x="18861" y="1257"/>
                    <a:pt x="18269" y="1113"/>
                    <a:pt x="17674" y="1113"/>
                  </a:cubicBezTo>
                  <a:cubicBezTo>
                    <a:pt x="17131" y="1113"/>
                    <a:pt x="16586" y="1233"/>
                    <a:pt x="16052" y="1483"/>
                  </a:cubicBezTo>
                  <a:cubicBezTo>
                    <a:pt x="15456" y="1745"/>
                    <a:pt x="14956" y="2126"/>
                    <a:pt x="14527" y="2579"/>
                  </a:cubicBezTo>
                  <a:cubicBezTo>
                    <a:pt x="14194" y="1745"/>
                    <a:pt x="13551" y="1007"/>
                    <a:pt x="12789" y="602"/>
                  </a:cubicBezTo>
                  <a:cubicBezTo>
                    <a:pt x="12039" y="185"/>
                    <a:pt x="11182" y="1"/>
                    <a:pt x="10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810672" y="4646936"/>
              <a:ext cx="283617" cy="373430"/>
            </a:xfrm>
            <a:custGeom>
              <a:avLst/>
              <a:gdLst/>
              <a:ahLst/>
              <a:cxnLst/>
              <a:rect l="l" t="t" r="r" b="b"/>
              <a:pathLst>
                <a:path w="9461" h="12457" extrusionOk="0">
                  <a:moveTo>
                    <a:pt x="1034" y="0"/>
                  </a:moveTo>
                  <a:cubicBezTo>
                    <a:pt x="959" y="0"/>
                    <a:pt x="897" y="76"/>
                    <a:pt x="946" y="173"/>
                  </a:cubicBezTo>
                  <a:cubicBezTo>
                    <a:pt x="1898" y="2412"/>
                    <a:pt x="3280" y="4531"/>
                    <a:pt x="4661" y="6555"/>
                  </a:cubicBezTo>
                  <a:cubicBezTo>
                    <a:pt x="4970" y="7032"/>
                    <a:pt x="5304" y="7484"/>
                    <a:pt x="5637" y="7960"/>
                  </a:cubicBezTo>
                  <a:cubicBezTo>
                    <a:pt x="5167" y="7991"/>
                    <a:pt x="4695" y="8006"/>
                    <a:pt x="4222" y="8006"/>
                  </a:cubicBezTo>
                  <a:cubicBezTo>
                    <a:pt x="2853" y="8006"/>
                    <a:pt x="1482" y="7881"/>
                    <a:pt x="136" y="7651"/>
                  </a:cubicBezTo>
                  <a:cubicBezTo>
                    <a:pt x="129" y="7649"/>
                    <a:pt x="122" y="7648"/>
                    <a:pt x="115" y="7648"/>
                  </a:cubicBezTo>
                  <a:cubicBezTo>
                    <a:pt x="34" y="7648"/>
                    <a:pt x="0" y="7772"/>
                    <a:pt x="88" y="7794"/>
                  </a:cubicBezTo>
                  <a:cubicBezTo>
                    <a:pt x="1598" y="8278"/>
                    <a:pt x="3137" y="8515"/>
                    <a:pt x="4694" y="8515"/>
                  </a:cubicBezTo>
                  <a:cubicBezTo>
                    <a:pt x="5126" y="8515"/>
                    <a:pt x="5560" y="8497"/>
                    <a:pt x="5994" y="8461"/>
                  </a:cubicBezTo>
                  <a:cubicBezTo>
                    <a:pt x="6971" y="9794"/>
                    <a:pt x="7971" y="11104"/>
                    <a:pt x="8995" y="12390"/>
                  </a:cubicBezTo>
                  <a:cubicBezTo>
                    <a:pt x="9030" y="12437"/>
                    <a:pt x="9078" y="12456"/>
                    <a:pt x="9128" y="12456"/>
                  </a:cubicBezTo>
                  <a:cubicBezTo>
                    <a:pt x="9283" y="12456"/>
                    <a:pt x="9460" y="12272"/>
                    <a:pt x="9352" y="12128"/>
                  </a:cubicBezTo>
                  <a:cubicBezTo>
                    <a:pt x="7876" y="10175"/>
                    <a:pt x="6518" y="8175"/>
                    <a:pt x="5161" y="6151"/>
                  </a:cubicBezTo>
                  <a:cubicBezTo>
                    <a:pt x="3827" y="4126"/>
                    <a:pt x="2589" y="2007"/>
                    <a:pt x="1136" y="54"/>
                  </a:cubicBezTo>
                  <a:cubicBezTo>
                    <a:pt x="1106" y="16"/>
                    <a:pt x="1069" y="0"/>
                    <a:pt x="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1089583" y="4662284"/>
              <a:ext cx="64991" cy="338116"/>
            </a:xfrm>
            <a:custGeom>
              <a:avLst/>
              <a:gdLst/>
              <a:ahLst/>
              <a:cxnLst/>
              <a:rect l="l" t="t" r="r" b="b"/>
              <a:pathLst>
                <a:path w="2168" h="11279" extrusionOk="0">
                  <a:moveTo>
                    <a:pt x="115" y="1"/>
                  </a:moveTo>
                  <a:cubicBezTo>
                    <a:pt x="62" y="1"/>
                    <a:pt x="1" y="32"/>
                    <a:pt x="1" y="90"/>
                  </a:cubicBezTo>
                  <a:cubicBezTo>
                    <a:pt x="191" y="1971"/>
                    <a:pt x="715" y="3805"/>
                    <a:pt x="1001" y="5662"/>
                  </a:cubicBezTo>
                  <a:cubicBezTo>
                    <a:pt x="1144" y="6639"/>
                    <a:pt x="1287" y="7639"/>
                    <a:pt x="1406" y="8615"/>
                  </a:cubicBezTo>
                  <a:cubicBezTo>
                    <a:pt x="1453" y="9092"/>
                    <a:pt x="1525" y="9568"/>
                    <a:pt x="1596" y="10020"/>
                  </a:cubicBezTo>
                  <a:cubicBezTo>
                    <a:pt x="1644" y="10449"/>
                    <a:pt x="1668" y="10830"/>
                    <a:pt x="1834" y="11235"/>
                  </a:cubicBezTo>
                  <a:cubicBezTo>
                    <a:pt x="1854" y="11265"/>
                    <a:pt x="1887" y="11278"/>
                    <a:pt x="1919" y="11278"/>
                  </a:cubicBezTo>
                  <a:cubicBezTo>
                    <a:pt x="1965" y="11278"/>
                    <a:pt x="2011" y="11253"/>
                    <a:pt x="2025" y="11211"/>
                  </a:cubicBezTo>
                  <a:cubicBezTo>
                    <a:pt x="2168" y="10759"/>
                    <a:pt x="2120" y="10306"/>
                    <a:pt x="2096" y="9854"/>
                  </a:cubicBezTo>
                  <a:cubicBezTo>
                    <a:pt x="2072" y="9330"/>
                    <a:pt x="2049" y="8830"/>
                    <a:pt x="1977" y="8330"/>
                  </a:cubicBezTo>
                  <a:cubicBezTo>
                    <a:pt x="1882" y="7425"/>
                    <a:pt x="1763" y="6496"/>
                    <a:pt x="1620" y="5591"/>
                  </a:cubicBezTo>
                  <a:cubicBezTo>
                    <a:pt x="1287" y="3733"/>
                    <a:pt x="977" y="1781"/>
                    <a:pt x="191" y="42"/>
                  </a:cubicBezTo>
                  <a:cubicBezTo>
                    <a:pt x="182" y="14"/>
                    <a:pt x="150" y="1"/>
                    <a:pt x="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3"/>
            <p:cNvSpPr/>
            <p:nvPr/>
          </p:nvSpPr>
          <p:spPr>
            <a:xfrm>
              <a:off x="1233085" y="4741695"/>
              <a:ext cx="86605" cy="254299"/>
            </a:xfrm>
            <a:custGeom>
              <a:avLst/>
              <a:gdLst/>
              <a:ahLst/>
              <a:cxnLst/>
              <a:rect l="l" t="t" r="r" b="b"/>
              <a:pathLst>
                <a:path w="2889" h="8483" extrusionOk="0">
                  <a:moveTo>
                    <a:pt x="2747" y="0"/>
                  </a:moveTo>
                  <a:cubicBezTo>
                    <a:pt x="2709" y="0"/>
                    <a:pt x="2669" y="19"/>
                    <a:pt x="2644" y="60"/>
                  </a:cubicBezTo>
                  <a:cubicBezTo>
                    <a:pt x="1953" y="1418"/>
                    <a:pt x="1453" y="2870"/>
                    <a:pt x="977" y="4323"/>
                  </a:cubicBezTo>
                  <a:cubicBezTo>
                    <a:pt x="762" y="5061"/>
                    <a:pt x="548" y="5800"/>
                    <a:pt x="358" y="6538"/>
                  </a:cubicBezTo>
                  <a:cubicBezTo>
                    <a:pt x="286" y="6919"/>
                    <a:pt x="191" y="7300"/>
                    <a:pt x="119" y="7681"/>
                  </a:cubicBezTo>
                  <a:cubicBezTo>
                    <a:pt x="48" y="7943"/>
                    <a:pt x="0" y="8205"/>
                    <a:pt x="191" y="8443"/>
                  </a:cubicBezTo>
                  <a:cubicBezTo>
                    <a:pt x="205" y="8471"/>
                    <a:pt x="235" y="8482"/>
                    <a:pt x="267" y="8482"/>
                  </a:cubicBezTo>
                  <a:cubicBezTo>
                    <a:pt x="290" y="8482"/>
                    <a:pt x="314" y="8477"/>
                    <a:pt x="334" y="8467"/>
                  </a:cubicBezTo>
                  <a:cubicBezTo>
                    <a:pt x="619" y="8300"/>
                    <a:pt x="643" y="7967"/>
                    <a:pt x="691" y="7681"/>
                  </a:cubicBezTo>
                  <a:cubicBezTo>
                    <a:pt x="762" y="7324"/>
                    <a:pt x="858" y="6967"/>
                    <a:pt x="929" y="6633"/>
                  </a:cubicBezTo>
                  <a:cubicBezTo>
                    <a:pt x="1120" y="5895"/>
                    <a:pt x="1286" y="5180"/>
                    <a:pt x="1501" y="4466"/>
                  </a:cubicBezTo>
                  <a:cubicBezTo>
                    <a:pt x="1905" y="3013"/>
                    <a:pt x="2406" y="1584"/>
                    <a:pt x="2858" y="156"/>
                  </a:cubicBezTo>
                  <a:cubicBezTo>
                    <a:pt x="2889" y="63"/>
                    <a:pt x="2820" y="0"/>
                    <a:pt x="2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3"/>
            <p:cNvSpPr/>
            <p:nvPr/>
          </p:nvSpPr>
          <p:spPr>
            <a:xfrm>
              <a:off x="694779" y="4949379"/>
              <a:ext cx="225641" cy="111876"/>
            </a:xfrm>
            <a:custGeom>
              <a:avLst/>
              <a:gdLst/>
              <a:ahLst/>
              <a:cxnLst/>
              <a:rect l="l" t="t" r="r" b="b"/>
              <a:pathLst>
                <a:path w="7527" h="3732" extrusionOk="0">
                  <a:moveTo>
                    <a:pt x="220" y="0"/>
                  </a:moveTo>
                  <a:cubicBezTo>
                    <a:pt x="87" y="0"/>
                    <a:pt x="0" y="171"/>
                    <a:pt x="144" y="253"/>
                  </a:cubicBezTo>
                  <a:cubicBezTo>
                    <a:pt x="1359" y="920"/>
                    <a:pt x="2597" y="1539"/>
                    <a:pt x="3835" y="2158"/>
                  </a:cubicBezTo>
                  <a:cubicBezTo>
                    <a:pt x="4454" y="2444"/>
                    <a:pt x="5074" y="2753"/>
                    <a:pt x="5693" y="3039"/>
                  </a:cubicBezTo>
                  <a:cubicBezTo>
                    <a:pt x="5979" y="3182"/>
                    <a:pt x="6288" y="3349"/>
                    <a:pt x="6574" y="3492"/>
                  </a:cubicBezTo>
                  <a:cubicBezTo>
                    <a:pt x="6786" y="3588"/>
                    <a:pt x="6999" y="3732"/>
                    <a:pt x="7224" y="3732"/>
                  </a:cubicBezTo>
                  <a:cubicBezTo>
                    <a:pt x="7276" y="3732"/>
                    <a:pt x="7330" y="3724"/>
                    <a:pt x="7384" y="3706"/>
                  </a:cubicBezTo>
                  <a:cubicBezTo>
                    <a:pt x="7455" y="3682"/>
                    <a:pt x="7527" y="3587"/>
                    <a:pt x="7503" y="3515"/>
                  </a:cubicBezTo>
                  <a:cubicBezTo>
                    <a:pt x="7384" y="3230"/>
                    <a:pt x="7122" y="3134"/>
                    <a:pt x="6860" y="3015"/>
                  </a:cubicBezTo>
                  <a:cubicBezTo>
                    <a:pt x="6550" y="2872"/>
                    <a:pt x="6264" y="2730"/>
                    <a:pt x="5955" y="2587"/>
                  </a:cubicBezTo>
                  <a:lnTo>
                    <a:pt x="4097" y="1729"/>
                  </a:lnTo>
                  <a:cubicBezTo>
                    <a:pt x="2835" y="1134"/>
                    <a:pt x="1549" y="562"/>
                    <a:pt x="287" y="15"/>
                  </a:cubicBezTo>
                  <a:cubicBezTo>
                    <a:pt x="264" y="5"/>
                    <a:pt x="241" y="0"/>
                    <a:pt x="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13"/>
          <p:cNvGrpSpPr/>
          <p:nvPr/>
        </p:nvGrpSpPr>
        <p:grpSpPr>
          <a:xfrm>
            <a:off x="230227" y="173061"/>
            <a:ext cx="8824548" cy="3045125"/>
            <a:chOff x="230227" y="173061"/>
            <a:chExt cx="8824548" cy="3045125"/>
          </a:xfrm>
        </p:grpSpPr>
        <p:sp>
          <p:nvSpPr>
            <p:cNvPr id="588" name="Google Shape;588;p13"/>
            <p:cNvSpPr/>
            <p:nvPr/>
          </p:nvSpPr>
          <p:spPr>
            <a:xfrm rot="10800000" flipH="1">
              <a:off x="768802" y="992500"/>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3"/>
            <p:cNvSpPr/>
            <p:nvPr/>
          </p:nvSpPr>
          <p:spPr>
            <a:xfrm rot="10800000" flipH="1">
              <a:off x="4405110" y="423075"/>
              <a:ext cx="54600" cy="54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3"/>
            <p:cNvSpPr/>
            <p:nvPr/>
          </p:nvSpPr>
          <p:spPr>
            <a:xfrm rot="10800000" flipH="1">
              <a:off x="8986077" y="1131825"/>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rot="10800000" flipH="1">
              <a:off x="8389589" y="2937825"/>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rot="10800000" flipH="1">
              <a:off x="7229202" y="362025"/>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3"/>
            <p:cNvSpPr/>
            <p:nvPr/>
          </p:nvSpPr>
          <p:spPr>
            <a:xfrm>
              <a:off x="910800" y="401325"/>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4169300" y="182225"/>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7039950" y="173500"/>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8956675" y="1449300"/>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8702075" y="332625"/>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8702088" y="2818050"/>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661138" y="2908425"/>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rot="10800000" flipH="1">
              <a:off x="230227" y="3048325"/>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393175" y="718261"/>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448363" y="2712411"/>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5282438" y="173061"/>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8702107" y="3119186"/>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3"/>
            <p:cNvSpPr/>
            <p:nvPr/>
          </p:nvSpPr>
          <p:spPr>
            <a:xfrm rot="10800000" flipH="1">
              <a:off x="7723252" y="953200"/>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3994988" y="269211"/>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975"/>
        <p:cNvGrpSpPr/>
        <p:nvPr/>
      </p:nvGrpSpPr>
      <p:grpSpPr>
        <a:xfrm>
          <a:off x="0" y="0"/>
          <a:ext cx="0" cy="0"/>
          <a:chOff x="0" y="0"/>
          <a:chExt cx="0" cy="0"/>
        </a:xfrm>
      </p:grpSpPr>
      <p:sp>
        <p:nvSpPr>
          <p:cNvPr id="976" name="Google Shape;976;p20"/>
          <p:cNvSpPr/>
          <p:nvPr/>
        </p:nvSpPr>
        <p:spPr>
          <a:xfrm>
            <a:off x="1082212" y="1547403"/>
            <a:ext cx="6984446" cy="2771641"/>
          </a:xfrm>
          <a:custGeom>
            <a:avLst/>
            <a:gdLst/>
            <a:ahLst/>
            <a:cxnLst/>
            <a:rect l="l" t="t" r="r" b="b"/>
            <a:pathLst>
              <a:path w="290323" h="115209" extrusionOk="0">
                <a:moveTo>
                  <a:pt x="214263" y="1"/>
                </a:moveTo>
                <a:cubicBezTo>
                  <a:pt x="213682" y="1"/>
                  <a:pt x="213101" y="22"/>
                  <a:pt x="212521" y="66"/>
                </a:cubicBezTo>
                <a:cubicBezTo>
                  <a:pt x="202709" y="781"/>
                  <a:pt x="193660" y="7806"/>
                  <a:pt x="190516" y="17141"/>
                </a:cubicBezTo>
                <a:cubicBezTo>
                  <a:pt x="189257" y="14405"/>
                  <a:pt x="186275" y="13023"/>
                  <a:pt x="183303" y="13023"/>
                </a:cubicBezTo>
                <a:cubicBezTo>
                  <a:pt x="180428" y="13023"/>
                  <a:pt x="177563" y="14316"/>
                  <a:pt x="176275" y="16927"/>
                </a:cubicBezTo>
                <a:cubicBezTo>
                  <a:pt x="175346" y="13116"/>
                  <a:pt x="172012" y="9997"/>
                  <a:pt x="168154" y="9354"/>
                </a:cubicBezTo>
                <a:cubicBezTo>
                  <a:pt x="167629" y="9263"/>
                  <a:pt x="167099" y="9219"/>
                  <a:pt x="166568" y="9219"/>
                </a:cubicBezTo>
                <a:cubicBezTo>
                  <a:pt x="163200" y="9219"/>
                  <a:pt x="159840" y="10992"/>
                  <a:pt x="158009" y="13831"/>
                </a:cubicBezTo>
                <a:cubicBezTo>
                  <a:pt x="155980" y="10337"/>
                  <a:pt x="151965" y="8129"/>
                  <a:pt x="147951" y="8129"/>
                </a:cubicBezTo>
                <a:cubicBezTo>
                  <a:pt x="147397" y="8129"/>
                  <a:pt x="146842" y="8172"/>
                  <a:pt x="146293" y="8258"/>
                </a:cubicBezTo>
                <a:cubicBezTo>
                  <a:pt x="141744" y="8973"/>
                  <a:pt x="137839" y="12664"/>
                  <a:pt x="136862" y="17165"/>
                </a:cubicBezTo>
                <a:cubicBezTo>
                  <a:pt x="134456" y="14907"/>
                  <a:pt x="131161" y="13715"/>
                  <a:pt x="127872" y="13715"/>
                </a:cubicBezTo>
                <a:cubicBezTo>
                  <a:pt x="125887" y="13715"/>
                  <a:pt x="123904" y="14149"/>
                  <a:pt x="122121" y="15045"/>
                </a:cubicBezTo>
                <a:cubicBezTo>
                  <a:pt x="117406" y="17403"/>
                  <a:pt x="114453" y="22880"/>
                  <a:pt x="115048" y="28119"/>
                </a:cubicBezTo>
                <a:cubicBezTo>
                  <a:pt x="113890" y="27749"/>
                  <a:pt x="112687" y="27573"/>
                  <a:pt x="111484" y="27573"/>
                </a:cubicBezTo>
                <a:cubicBezTo>
                  <a:pt x="106426" y="27573"/>
                  <a:pt x="101345" y="30670"/>
                  <a:pt x="99402" y="35383"/>
                </a:cubicBezTo>
                <a:cubicBezTo>
                  <a:pt x="97579" y="32412"/>
                  <a:pt x="94127" y="30929"/>
                  <a:pt x="90673" y="30929"/>
                </a:cubicBezTo>
                <a:cubicBezTo>
                  <a:pt x="87179" y="30929"/>
                  <a:pt x="83683" y="32448"/>
                  <a:pt x="81875" y="35478"/>
                </a:cubicBezTo>
                <a:cubicBezTo>
                  <a:pt x="81922" y="28048"/>
                  <a:pt x="77374" y="20785"/>
                  <a:pt x="70658" y="17594"/>
                </a:cubicBezTo>
                <a:cubicBezTo>
                  <a:pt x="68053" y="16351"/>
                  <a:pt x="65173" y="15744"/>
                  <a:pt x="62289" y="15744"/>
                </a:cubicBezTo>
                <a:cubicBezTo>
                  <a:pt x="57765" y="15744"/>
                  <a:pt x="53230" y="17238"/>
                  <a:pt x="49725" y="20118"/>
                </a:cubicBezTo>
                <a:cubicBezTo>
                  <a:pt x="47250" y="13533"/>
                  <a:pt x="40447" y="8848"/>
                  <a:pt x="33425" y="8848"/>
                </a:cubicBezTo>
                <a:cubicBezTo>
                  <a:pt x="33286" y="8848"/>
                  <a:pt x="33147" y="8850"/>
                  <a:pt x="33007" y="8854"/>
                </a:cubicBezTo>
                <a:cubicBezTo>
                  <a:pt x="33674" y="6163"/>
                  <a:pt x="32150" y="3091"/>
                  <a:pt x="29602" y="2019"/>
                </a:cubicBezTo>
                <a:cubicBezTo>
                  <a:pt x="28923" y="1736"/>
                  <a:pt x="28198" y="1603"/>
                  <a:pt x="27471" y="1603"/>
                </a:cubicBezTo>
                <a:cubicBezTo>
                  <a:pt x="25445" y="1603"/>
                  <a:pt x="23408" y="2641"/>
                  <a:pt x="22338" y="4377"/>
                </a:cubicBezTo>
                <a:cubicBezTo>
                  <a:pt x="19855" y="2129"/>
                  <a:pt x="16529" y="1022"/>
                  <a:pt x="13195" y="1022"/>
                </a:cubicBezTo>
                <a:cubicBezTo>
                  <a:pt x="9463" y="1022"/>
                  <a:pt x="5722" y="2409"/>
                  <a:pt x="3144" y="5139"/>
                </a:cubicBezTo>
                <a:cubicBezTo>
                  <a:pt x="3144" y="6948"/>
                  <a:pt x="2906" y="7425"/>
                  <a:pt x="2906" y="9258"/>
                </a:cubicBezTo>
                <a:lnTo>
                  <a:pt x="2906" y="113661"/>
                </a:lnTo>
                <a:cubicBezTo>
                  <a:pt x="3096" y="113661"/>
                  <a:pt x="0" y="115209"/>
                  <a:pt x="191" y="115209"/>
                </a:cubicBezTo>
                <a:lnTo>
                  <a:pt x="283774" y="115209"/>
                </a:lnTo>
                <a:lnTo>
                  <a:pt x="287417" y="38860"/>
                </a:lnTo>
                <a:cubicBezTo>
                  <a:pt x="290323" y="32144"/>
                  <a:pt x="288775" y="23761"/>
                  <a:pt x="283655" y="18522"/>
                </a:cubicBezTo>
                <a:cubicBezTo>
                  <a:pt x="280161" y="14947"/>
                  <a:pt x="275146" y="12995"/>
                  <a:pt x="270150" y="12995"/>
                </a:cubicBezTo>
                <a:cubicBezTo>
                  <a:pt x="267858" y="12995"/>
                  <a:pt x="265571" y="13406"/>
                  <a:pt x="263436" y="14260"/>
                </a:cubicBezTo>
                <a:cubicBezTo>
                  <a:pt x="260674" y="9782"/>
                  <a:pt x="255554" y="6853"/>
                  <a:pt x="250291" y="6734"/>
                </a:cubicBezTo>
                <a:cubicBezTo>
                  <a:pt x="250179" y="6732"/>
                  <a:pt x="250068" y="6730"/>
                  <a:pt x="249956" y="6730"/>
                </a:cubicBezTo>
                <a:cubicBezTo>
                  <a:pt x="244829" y="6730"/>
                  <a:pt x="239749" y="9399"/>
                  <a:pt x="236859" y="13664"/>
                </a:cubicBezTo>
                <a:cubicBezTo>
                  <a:pt x="232602" y="5441"/>
                  <a:pt x="223496" y="1"/>
                  <a:pt x="214263" y="1"/>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7" name="Google Shape;977;p20"/>
          <p:cNvGrpSpPr/>
          <p:nvPr/>
        </p:nvGrpSpPr>
        <p:grpSpPr>
          <a:xfrm>
            <a:off x="-15025" y="1330225"/>
            <a:ext cx="9174044" cy="3924414"/>
            <a:chOff x="-3264425" y="1050100"/>
            <a:chExt cx="9174044" cy="3924414"/>
          </a:xfrm>
        </p:grpSpPr>
        <p:sp>
          <p:nvSpPr>
            <p:cNvPr id="978" name="Google Shape;978;p20"/>
            <p:cNvSpPr/>
            <p:nvPr/>
          </p:nvSpPr>
          <p:spPr>
            <a:xfrm>
              <a:off x="-3264425" y="1050100"/>
              <a:ext cx="9174044" cy="3924414"/>
            </a:xfrm>
            <a:custGeom>
              <a:avLst/>
              <a:gdLst/>
              <a:ahLst/>
              <a:cxnLst/>
              <a:rect l="l" t="t" r="r" b="b"/>
              <a:pathLst>
                <a:path w="294087" h="130912" extrusionOk="0">
                  <a:moveTo>
                    <a:pt x="14659" y="0"/>
                  </a:moveTo>
                  <a:cubicBezTo>
                    <a:pt x="9105" y="0"/>
                    <a:pt x="3556" y="2566"/>
                    <a:pt x="1" y="6862"/>
                  </a:cubicBezTo>
                  <a:lnTo>
                    <a:pt x="1" y="130911"/>
                  </a:lnTo>
                  <a:lnTo>
                    <a:pt x="294086" y="130911"/>
                  </a:lnTo>
                  <a:lnTo>
                    <a:pt x="293634" y="12935"/>
                  </a:lnTo>
                  <a:cubicBezTo>
                    <a:pt x="289825" y="7857"/>
                    <a:pt x="283518" y="4804"/>
                    <a:pt x="277192" y="4804"/>
                  </a:cubicBezTo>
                  <a:cubicBezTo>
                    <a:pt x="276160" y="4804"/>
                    <a:pt x="275128" y="4885"/>
                    <a:pt x="274106" y="5052"/>
                  </a:cubicBezTo>
                  <a:cubicBezTo>
                    <a:pt x="266818" y="6219"/>
                    <a:pt x="260389" y="11697"/>
                    <a:pt x="258055" y="18698"/>
                  </a:cubicBezTo>
                  <a:cubicBezTo>
                    <a:pt x="255933" y="17322"/>
                    <a:pt x="253402" y="16627"/>
                    <a:pt x="250873" y="16627"/>
                  </a:cubicBezTo>
                  <a:cubicBezTo>
                    <a:pt x="248719" y="16627"/>
                    <a:pt x="246566" y="17131"/>
                    <a:pt x="244671" y="18150"/>
                  </a:cubicBezTo>
                  <a:cubicBezTo>
                    <a:pt x="240551" y="20365"/>
                    <a:pt x="237789" y="24937"/>
                    <a:pt x="237765" y="29629"/>
                  </a:cubicBezTo>
                  <a:cubicBezTo>
                    <a:pt x="235940" y="28020"/>
                    <a:pt x="233517" y="27194"/>
                    <a:pt x="231101" y="27194"/>
                  </a:cubicBezTo>
                  <a:cubicBezTo>
                    <a:pt x="229260" y="27194"/>
                    <a:pt x="227423" y="27674"/>
                    <a:pt x="225858" y="28652"/>
                  </a:cubicBezTo>
                  <a:cubicBezTo>
                    <a:pt x="222238" y="30891"/>
                    <a:pt x="220380" y="35630"/>
                    <a:pt x="221499" y="39750"/>
                  </a:cubicBezTo>
                  <a:cubicBezTo>
                    <a:pt x="218937" y="38577"/>
                    <a:pt x="216136" y="38015"/>
                    <a:pt x="213328" y="38015"/>
                  </a:cubicBezTo>
                  <a:cubicBezTo>
                    <a:pt x="207524" y="38015"/>
                    <a:pt x="201687" y="40417"/>
                    <a:pt x="197852" y="44798"/>
                  </a:cubicBezTo>
                  <a:cubicBezTo>
                    <a:pt x="192136" y="51276"/>
                    <a:pt x="191326" y="61588"/>
                    <a:pt x="195923" y="68899"/>
                  </a:cubicBezTo>
                  <a:cubicBezTo>
                    <a:pt x="193996" y="67935"/>
                    <a:pt x="191842" y="67456"/>
                    <a:pt x="189689" y="67456"/>
                  </a:cubicBezTo>
                  <a:cubicBezTo>
                    <a:pt x="187213" y="67456"/>
                    <a:pt x="184738" y="68090"/>
                    <a:pt x="182610" y="69351"/>
                  </a:cubicBezTo>
                  <a:cubicBezTo>
                    <a:pt x="178610" y="71709"/>
                    <a:pt x="175942" y="76138"/>
                    <a:pt x="175728" y="80782"/>
                  </a:cubicBezTo>
                  <a:cubicBezTo>
                    <a:pt x="174923" y="80506"/>
                    <a:pt x="174079" y="80374"/>
                    <a:pt x="173234" y="80374"/>
                  </a:cubicBezTo>
                  <a:cubicBezTo>
                    <a:pt x="170579" y="80374"/>
                    <a:pt x="167910" y="81674"/>
                    <a:pt x="166393" y="83878"/>
                  </a:cubicBezTo>
                  <a:cubicBezTo>
                    <a:pt x="164760" y="82567"/>
                    <a:pt x="162696" y="81955"/>
                    <a:pt x="160620" y="81955"/>
                  </a:cubicBezTo>
                  <a:cubicBezTo>
                    <a:pt x="156701" y="81955"/>
                    <a:pt x="152739" y="84135"/>
                    <a:pt x="151556" y="87902"/>
                  </a:cubicBezTo>
                  <a:cubicBezTo>
                    <a:pt x="149648" y="86619"/>
                    <a:pt x="147330" y="85938"/>
                    <a:pt x="145020" y="85938"/>
                  </a:cubicBezTo>
                  <a:cubicBezTo>
                    <a:pt x="143986" y="85938"/>
                    <a:pt x="142953" y="86075"/>
                    <a:pt x="141959" y="86355"/>
                  </a:cubicBezTo>
                  <a:cubicBezTo>
                    <a:pt x="138488" y="84105"/>
                    <a:pt x="134355" y="82937"/>
                    <a:pt x="130225" y="82937"/>
                  </a:cubicBezTo>
                  <a:cubicBezTo>
                    <a:pt x="127753" y="82937"/>
                    <a:pt x="125282" y="83355"/>
                    <a:pt x="122955" y="84211"/>
                  </a:cubicBezTo>
                  <a:cubicBezTo>
                    <a:pt x="124813" y="77519"/>
                    <a:pt x="121979" y="69804"/>
                    <a:pt x="116239" y="65898"/>
                  </a:cubicBezTo>
                  <a:cubicBezTo>
                    <a:pt x="113485" y="64031"/>
                    <a:pt x="110170" y="63106"/>
                    <a:pt x="106854" y="63106"/>
                  </a:cubicBezTo>
                  <a:cubicBezTo>
                    <a:pt x="103232" y="63106"/>
                    <a:pt x="99608" y="64210"/>
                    <a:pt x="96712" y="66398"/>
                  </a:cubicBezTo>
                  <a:cubicBezTo>
                    <a:pt x="97061" y="63756"/>
                    <a:pt x="94352" y="61590"/>
                    <a:pt x="91822" y="61590"/>
                  </a:cubicBezTo>
                  <a:cubicBezTo>
                    <a:pt x="90909" y="61590"/>
                    <a:pt x="90019" y="61872"/>
                    <a:pt x="89305" y="62516"/>
                  </a:cubicBezTo>
                  <a:cubicBezTo>
                    <a:pt x="90448" y="56729"/>
                    <a:pt x="88710" y="50442"/>
                    <a:pt x="84757" y="46084"/>
                  </a:cubicBezTo>
                  <a:cubicBezTo>
                    <a:pt x="81203" y="42143"/>
                    <a:pt x="75897" y="39838"/>
                    <a:pt x="70582" y="39838"/>
                  </a:cubicBezTo>
                  <a:cubicBezTo>
                    <a:pt x="70019" y="39838"/>
                    <a:pt x="69457" y="39864"/>
                    <a:pt x="68896" y="39917"/>
                  </a:cubicBezTo>
                  <a:cubicBezTo>
                    <a:pt x="71825" y="35654"/>
                    <a:pt x="71944" y="29605"/>
                    <a:pt x="69134" y="25223"/>
                  </a:cubicBezTo>
                  <a:cubicBezTo>
                    <a:pt x="66709" y="21462"/>
                    <a:pt x="62262" y="19138"/>
                    <a:pt x="57798" y="19138"/>
                  </a:cubicBezTo>
                  <a:cubicBezTo>
                    <a:pt x="57090" y="19138"/>
                    <a:pt x="56381" y="19196"/>
                    <a:pt x="55679" y="19317"/>
                  </a:cubicBezTo>
                  <a:cubicBezTo>
                    <a:pt x="53125" y="12776"/>
                    <a:pt x="46043" y="8649"/>
                    <a:pt x="39092" y="8649"/>
                  </a:cubicBezTo>
                  <a:cubicBezTo>
                    <a:pt x="36452" y="8649"/>
                    <a:pt x="33831" y="9245"/>
                    <a:pt x="31484" y="10530"/>
                  </a:cubicBezTo>
                  <a:cubicBezTo>
                    <a:pt x="28721" y="4909"/>
                    <a:pt x="22982" y="837"/>
                    <a:pt x="16743" y="123"/>
                  </a:cubicBezTo>
                  <a:cubicBezTo>
                    <a:pt x="16050" y="41"/>
                    <a:pt x="15355" y="0"/>
                    <a:pt x="146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0"/>
            <p:cNvSpPr/>
            <p:nvPr/>
          </p:nvSpPr>
          <p:spPr>
            <a:xfrm>
              <a:off x="-3264425" y="1050100"/>
              <a:ext cx="9174044" cy="3924414"/>
            </a:xfrm>
            <a:custGeom>
              <a:avLst/>
              <a:gdLst/>
              <a:ahLst/>
              <a:cxnLst/>
              <a:rect l="l" t="t" r="r" b="b"/>
              <a:pathLst>
                <a:path w="294087" h="130912" extrusionOk="0">
                  <a:moveTo>
                    <a:pt x="14659" y="0"/>
                  </a:moveTo>
                  <a:cubicBezTo>
                    <a:pt x="9105" y="0"/>
                    <a:pt x="3556" y="2566"/>
                    <a:pt x="1" y="6862"/>
                  </a:cubicBezTo>
                  <a:lnTo>
                    <a:pt x="1" y="130911"/>
                  </a:lnTo>
                  <a:lnTo>
                    <a:pt x="294086" y="130911"/>
                  </a:lnTo>
                  <a:lnTo>
                    <a:pt x="293634" y="12935"/>
                  </a:lnTo>
                  <a:cubicBezTo>
                    <a:pt x="289825" y="7857"/>
                    <a:pt x="283518" y="4804"/>
                    <a:pt x="277192" y="4804"/>
                  </a:cubicBezTo>
                  <a:cubicBezTo>
                    <a:pt x="276160" y="4804"/>
                    <a:pt x="275128" y="4885"/>
                    <a:pt x="274106" y="5052"/>
                  </a:cubicBezTo>
                  <a:cubicBezTo>
                    <a:pt x="266818" y="6219"/>
                    <a:pt x="260389" y="11697"/>
                    <a:pt x="258055" y="18698"/>
                  </a:cubicBezTo>
                  <a:cubicBezTo>
                    <a:pt x="255933" y="17322"/>
                    <a:pt x="253402" y="16627"/>
                    <a:pt x="250873" y="16627"/>
                  </a:cubicBezTo>
                  <a:cubicBezTo>
                    <a:pt x="248719" y="16627"/>
                    <a:pt x="246566" y="17131"/>
                    <a:pt x="244671" y="18150"/>
                  </a:cubicBezTo>
                  <a:cubicBezTo>
                    <a:pt x="240551" y="20365"/>
                    <a:pt x="237789" y="24937"/>
                    <a:pt x="237765" y="29629"/>
                  </a:cubicBezTo>
                  <a:cubicBezTo>
                    <a:pt x="235940" y="28020"/>
                    <a:pt x="233517" y="27194"/>
                    <a:pt x="231101" y="27194"/>
                  </a:cubicBezTo>
                  <a:cubicBezTo>
                    <a:pt x="229260" y="27194"/>
                    <a:pt x="227423" y="27674"/>
                    <a:pt x="225858" y="28652"/>
                  </a:cubicBezTo>
                  <a:cubicBezTo>
                    <a:pt x="222238" y="30891"/>
                    <a:pt x="220380" y="35630"/>
                    <a:pt x="221499" y="39750"/>
                  </a:cubicBezTo>
                  <a:cubicBezTo>
                    <a:pt x="218937" y="38577"/>
                    <a:pt x="216136" y="38015"/>
                    <a:pt x="213328" y="38015"/>
                  </a:cubicBezTo>
                  <a:cubicBezTo>
                    <a:pt x="207524" y="38015"/>
                    <a:pt x="201687" y="40417"/>
                    <a:pt x="197852" y="44798"/>
                  </a:cubicBezTo>
                  <a:cubicBezTo>
                    <a:pt x="192136" y="51276"/>
                    <a:pt x="191326" y="61588"/>
                    <a:pt x="195923" y="68899"/>
                  </a:cubicBezTo>
                  <a:cubicBezTo>
                    <a:pt x="193996" y="67935"/>
                    <a:pt x="191842" y="67456"/>
                    <a:pt x="189689" y="67456"/>
                  </a:cubicBezTo>
                  <a:cubicBezTo>
                    <a:pt x="187213" y="67456"/>
                    <a:pt x="184738" y="68090"/>
                    <a:pt x="182610" y="69351"/>
                  </a:cubicBezTo>
                  <a:cubicBezTo>
                    <a:pt x="178610" y="71709"/>
                    <a:pt x="175942" y="76138"/>
                    <a:pt x="175728" y="80782"/>
                  </a:cubicBezTo>
                  <a:cubicBezTo>
                    <a:pt x="174923" y="80506"/>
                    <a:pt x="174079" y="80374"/>
                    <a:pt x="173234" y="80374"/>
                  </a:cubicBezTo>
                  <a:cubicBezTo>
                    <a:pt x="170579" y="80374"/>
                    <a:pt x="167910" y="81674"/>
                    <a:pt x="166393" y="83878"/>
                  </a:cubicBezTo>
                  <a:cubicBezTo>
                    <a:pt x="164760" y="82567"/>
                    <a:pt x="162696" y="81955"/>
                    <a:pt x="160620" y="81955"/>
                  </a:cubicBezTo>
                  <a:cubicBezTo>
                    <a:pt x="156701" y="81955"/>
                    <a:pt x="152739" y="84135"/>
                    <a:pt x="151556" y="87902"/>
                  </a:cubicBezTo>
                  <a:cubicBezTo>
                    <a:pt x="149648" y="86619"/>
                    <a:pt x="147330" y="85938"/>
                    <a:pt x="145020" y="85938"/>
                  </a:cubicBezTo>
                  <a:cubicBezTo>
                    <a:pt x="143986" y="85938"/>
                    <a:pt x="142953" y="86075"/>
                    <a:pt x="141959" y="86355"/>
                  </a:cubicBezTo>
                  <a:cubicBezTo>
                    <a:pt x="138488" y="84105"/>
                    <a:pt x="134355" y="82937"/>
                    <a:pt x="130225" y="82937"/>
                  </a:cubicBezTo>
                  <a:cubicBezTo>
                    <a:pt x="127753" y="82937"/>
                    <a:pt x="125282" y="83355"/>
                    <a:pt x="122955" y="84211"/>
                  </a:cubicBezTo>
                  <a:cubicBezTo>
                    <a:pt x="124813" y="77519"/>
                    <a:pt x="121979" y="69804"/>
                    <a:pt x="116239" y="65898"/>
                  </a:cubicBezTo>
                  <a:cubicBezTo>
                    <a:pt x="113485" y="64031"/>
                    <a:pt x="110170" y="63106"/>
                    <a:pt x="106854" y="63106"/>
                  </a:cubicBezTo>
                  <a:cubicBezTo>
                    <a:pt x="103232" y="63106"/>
                    <a:pt x="99608" y="64210"/>
                    <a:pt x="96712" y="66398"/>
                  </a:cubicBezTo>
                  <a:cubicBezTo>
                    <a:pt x="97061" y="63756"/>
                    <a:pt x="94352" y="61590"/>
                    <a:pt x="91822" y="61590"/>
                  </a:cubicBezTo>
                  <a:cubicBezTo>
                    <a:pt x="90909" y="61590"/>
                    <a:pt x="90019" y="61872"/>
                    <a:pt x="89305" y="62516"/>
                  </a:cubicBezTo>
                  <a:cubicBezTo>
                    <a:pt x="90448" y="56729"/>
                    <a:pt x="88710" y="50442"/>
                    <a:pt x="84757" y="46084"/>
                  </a:cubicBezTo>
                  <a:cubicBezTo>
                    <a:pt x="81203" y="42143"/>
                    <a:pt x="75897" y="39838"/>
                    <a:pt x="70582" y="39838"/>
                  </a:cubicBezTo>
                  <a:cubicBezTo>
                    <a:pt x="70019" y="39838"/>
                    <a:pt x="69457" y="39864"/>
                    <a:pt x="68896" y="39917"/>
                  </a:cubicBezTo>
                  <a:cubicBezTo>
                    <a:pt x="71825" y="35654"/>
                    <a:pt x="71944" y="29605"/>
                    <a:pt x="69134" y="25223"/>
                  </a:cubicBezTo>
                  <a:cubicBezTo>
                    <a:pt x="66709" y="21462"/>
                    <a:pt x="62262" y="19138"/>
                    <a:pt x="57798" y="19138"/>
                  </a:cubicBezTo>
                  <a:cubicBezTo>
                    <a:pt x="57090" y="19138"/>
                    <a:pt x="56381" y="19196"/>
                    <a:pt x="55679" y="19317"/>
                  </a:cubicBezTo>
                  <a:cubicBezTo>
                    <a:pt x="53125" y="12776"/>
                    <a:pt x="46043" y="8649"/>
                    <a:pt x="39092" y="8649"/>
                  </a:cubicBezTo>
                  <a:cubicBezTo>
                    <a:pt x="36452" y="8649"/>
                    <a:pt x="33831" y="9245"/>
                    <a:pt x="31484" y="10530"/>
                  </a:cubicBezTo>
                  <a:cubicBezTo>
                    <a:pt x="28721" y="4909"/>
                    <a:pt x="22982" y="837"/>
                    <a:pt x="16743" y="123"/>
                  </a:cubicBezTo>
                  <a:cubicBezTo>
                    <a:pt x="16050" y="41"/>
                    <a:pt x="15355" y="0"/>
                    <a:pt x="14659" y="0"/>
                  </a:cubicBezTo>
                  <a:close/>
                </a:path>
              </a:pathLst>
            </a:custGeom>
            <a:solidFill>
              <a:srgbClr val="FFFFFF">
                <a:alpha val="3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0" name="Google Shape;980;p20"/>
          <p:cNvSpPr txBox="1">
            <a:spLocks noGrp="1"/>
          </p:cNvSpPr>
          <p:nvPr>
            <p:ph type="ctrTitle"/>
          </p:nvPr>
        </p:nvSpPr>
        <p:spPr>
          <a:xfrm>
            <a:off x="715100" y="491875"/>
            <a:ext cx="3777900" cy="82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81" name="Google Shape;981;p20"/>
          <p:cNvSpPr txBox="1">
            <a:spLocks noGrp="1"/>
          </p:cNvSpPr>
          <p:nvPr>
            <p:ph type="subTitle" idx="1"/>
          </p:nvPr>
        </p:nvSpPr>
        <p:spPr>
          <a:xfrm>
            <a:off x="1205850" y="2016941"/>
            <a:ext cx="2796600" cy="160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982" name="Google Shape;982;p20"/>
          <p:cNvGrpSpPr/>
          <p:nvPr/>
        </p:nvGrpSpPr>
        <p:grpSpPr>
          <a:xfrm>
            <a:off x="115696" y="4025166"/>
            <a:ext cx="504042" cy="748958"/>
            <a:chOff x="115696" y="4025166"/>
            <a:chExt cx="504042" cy="748958"/>
          </a:xfrm>
        </p:grpSpPr>
        <p:sp>
          <p:nvSpPr>
            <p:cNvPr id="983" name="Google Shape;983;p20"/>
            <p:cNvSpPr/>
            <p:nvPr/>
          </p:nvSpPr>
          <p:spPr>
            <a:xfrm>
              <a:off x="115696" y="4025166"/>
              <a:ext cx="504042" cy="613310"/>
            </a:xfrm>
            <a:custGeom>
              <a:avLst/>
              <a:gdLst/>
              <a:ahLst/>
              <a:cxnLst/>
              <a:rect l="l" t="t" r="r" b="b"/>
              <a:pathLst>
                <a:path w="16814" h="20459" extrusionOk="0">
                  <a:moveTo>
                    <a:pt x="7396" y="1"/>
                  </a:moveTo>
                  <a:cubicBezTo>
                    <a:pt x="7250" y="1"/>
                    <a:pt x="7103" y="10"/>
                    <a:pt x="6955" y="28"/>
                  </a:cubicBezTo>
                  <a:cubicBezTo>
                    <a:pt x="6073" y="147"/>
                    <a:pt x="5216" y="552"/>
                    <a:pt x="4621" y="1242"/>
                  </a:cubicBezTo>
                  <a:cubicBezTo>
                    <a:pt x="4025" y="1933"/>
                    <a:pt x="3835" y="2790"/>
                    <a:pt x="3763" y="3671"/>
                  </a:cubicBezTo>
                  <a:cubicBezTo>
                    <a:pt x="3668" y="4576"/>
                    <a:pt x="3716" y="5529"/>
                    <a:pt x="3359" y="6362"/>
                  </a:cubicBezTo>
                  <a:cubicBezTo>
                    <a:pt x="2930" y="7339"/>
                    <a:pt x="1930" y="7815"/>
                    <a:pt x="1144" y="8482"/>
                  </a:cubicBezTo>
                  <a:cubicBezTo>
                    <a:pt x="429" y="9101"/>
                    <a:pt x="1" y="9982"/>
                    <a:pt x="334" y="10935"/>
                  </a:cubicBezTo>
                  <a:cubicBezTo>
                    <a:pt x="691" y="11911"/>
                    <a:pt x="1572" y="12649"/>
                    <a:pt x="1715" y="13697"/>
                  </a:cubicBezTo>
                  <a:cubicBezTo>
                    <a:pt x="1787" y="14245"/>
                    <a:pt x="1668" y="14817"/>
                    <a:pt x="1596" y="15364"/>
                  </a:cubicBezTo>
                  <a:cubicBezTo>
                    <a:pt x="1549" y="15864"/>
                    <a:pt x="1549" y="16341"/>
                    <a:pt x="1644" y="16817"/>
                  </a:cubicBezTo>
                  <a:cubicBezTo>
                    <a:pt x="1858" y="17722"/>
                    <a:pt x="2406" y="18532"/>
                    <a:pt x="3097" y="19151"/>
                  </a:cubicBezTo>
                  <a:cubicBezTo>
                    <a:pt x="4183" y="20075"/>
                    <a:pt x="5524" y="20458"/>
                    <a:pt x="6893" y="20458"/>
                  </a:cubicBezTo>
                  <a:cubicBezTo>
                    <a:pt x="7534" y="20458"/>
                    <a:pt x="8182" y="20374"/>
                    <a:pt x="8812" y="20222"/>
                  </a:cubicBezTo>
                  <a:cubicBezTo>
                    <a:pt x="9074" y="20175"/>
                    <a:pt x="9312" y="20103"/>
                    <a:pt x="9574" y="20008"/>
                  </a:cubicBezTo>
                  <a:cubicBezTo>
                    <a:pt x="10551" y="20008"/>
                    <a:pt x="11527" y="19841"/>
                    <a:pt x="12480" y="19579"/>
                  </a:cubicBezTo>
                  <a:cubicBezTo>
                    <a:pt x="13504" y="19294"/>
                    <a:pt x="14575" y="18889"/>
                    <a:pt x="15433" y="18270"/>
                  </a:cubicBezTo>
                  <a:cubicBezTo>
                    <a:pt x="16147" y="17769"/>
                    <a:pt x="16742" y="17055"/>
                    <a:pt x="16766" y="16150"/>
                  </a:cubicBezTo>
                  <a:cubicBezTo>
                    <a:pt x="16814" y="15055"/>
                    <a:pt x="16052" y="14150"/>
                    <a:pt x="15671" y="13221"/>
                  </a:cubicBezTo>
                  <a:cubicBezTo>
                    <a:pt x="15194" y="12125"/>
                    <a:pt x="15456" y="11054"/>
                    <a:pt x="15742" y="9935"/>
                  </a:cubicBezTo>
                  <a:cubicBezTo>
                    <a:pt x="15956" y="8934"/>
                    <a:pt x="16147" y="7791"/>
                    <a:pt x="15599" y="6863"/>
                  </a:cubicBezTo>
                  <a:cubicBezTo>
                    <a:pt x="15123" y="6005"/>
                    <a:pt x="14170" y="5767"/>
                    <a:pt x="13337" y="5362"/>
                  </a:cubicBezTo>
                  <a:cubicBezTo>
                    <a:pt x="12861" y="5124"/>
                    <a:pt x="12480" y="4814"/>
                    <a:pt x="12218" y="4362"/>
                  </a:cubicBezTo>
                  <a:cubicBezTo>
                    <a:pt x="11908" y="3886"/>
                    <a:pt x="11717" y="3362"/>
                    <a:pt x="11503" y="2862"/>
                  </a:cubicBezTo>
                  <a:cubicBezTo>
                    <a:pt x="10755" y="1299"/>
                    <a:pt x="9173" y="1"/>
                    <a:pt x="73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0"/>
            <p:cNvSpPr/>
            <p:nvPr/>
          </p:nvSpPr>
          <p:spPr>
            <a:xfrm>
              <a:off x="232788" y="4239865"/>
              <a:ext cx="249892" cy="534259"/>
            </a:xfrm>
            <a:custGeom>
              <a:avLst/>
              <a:gdLst/>
              <a:ahLst/>
              <a:cxnLst/>
              <a:rect l="l" t="t" r="r" b="b"/>
              <a:pathLst>
                <a:path w="8336" h="17822" extrusionOk="0">
                  <a:moveTo>
                    <a:pt x="3716" y="1"/>
                  </a:moveTo>
                  <a:cubicBezTo>
                    <a:pt x="3680" y="1"/>
                    <a:pt x="3644" y="18"/>
                    <a:pt x="3644" y="58"/>
                  </a:cubicBezTo>
                  <a:cubicBezTo>
                    <a:pt x="3668" y="629"/>
                    <a:pt x="3834" y="1201"/>
                    <a:pt x="3954" y="1749"/>
                  </a:cubicBezTo>
                  <a:cubicBezTo>
                    <a:pt x="4049" y="2320"/>
                    <a:pt x="4192" y="2892"/>
                    <a:pt x="4335" y="3463"/>
                  </a:cubicBezTo>
                  <a:cubicBezTo>
                    <a:pt x="4454" y="3987"/>
                    <a:pt x="4549" y="4511"/>
                    <a:pt x="4668" y="5035"/>
                  </a:cubicBezTo>
                  <a:lnTo>
                    <a:pt x="4525" y="5035"/>
                  </a:lnTo>
                  <a:cubicBezTo>
                    <a:pt x="4406" y="5011"/>
                    <a:pt x="4263" y="4987"/>
                    <a:pt x="4144" y="4963"/>
                  </a:cubicBezTo>
                  <a:cubicBezTo>
                    <a:pt x="3906" y="4892"/>
                    <a:pt x="3668" y="4773"/>
                    <a:pt x="3477" y="4630"/>
                  </a:cubicBezTo>
                  <a:cubicBezTo>
                    <a:pt x="3263" y="4463"/>
                    <a:pt x="3096" y="4273"/>
                    <a:pt x="2953" y="4035"/>
                  </a:cubicBezTo>
                  <a:cubicBezTo>
                    <a:pt x="2810" y="3797"/>
                    <a:pt x="2739" y="3511"/>
                    <a:pt x="2668" y="3249"/>
                  </a:cubicBezTo>
                  <a:cubicBezTo>
                    <a:pt x="2658" y="3211"/>
                    <a:pt x="2629" y="3196"/>
                    <a:pt x="2599" y="3196"/>
                  </a:cubicBezTo>
                  <a:cubicBezTo>
                    <a:pt x="2552" y="3196"/>
                    <a:pt x="2501" y="3230"/>
                    <a:pt x="2501" y="3273"/>
                  </a:cubicBezTo>
                  <a:cubicBezTo>
                    <a:pt x="2453" y="3868"/>
                    <a:pt x="2858" y="4487"/>
                    <a:pt x="3311" y="4844"/>
                  </a:cubicBezTo>
                  <a:cubicBezTo>
                    <a:pt x="3525" y="5011"/>
                    <a:pt x="3787" y="5130"/>
                    <a:pt x="4049" y="5225"/>
                  </a:cubicBezTo>
                  <a:cubicBezTo>
                    <a:pt x="4192" y="5249"/>
                    <a:pt x="4311" y="5297"/>
                    <a:pt x="4454" y="5297"/>
                  </a:cubicBezTo>
                  <a:cubicBezTo>
                    <a:pt x="4549" y="5321"/>
                    <a:pt x="4644" y="5321"/>
                    <a:pt x="4739" y="5321"/>
                  </a:cubicBezTo>
                  <a:cubicBezTo>
                    <a:pt x="4858" y="5845"/>
                    <a:pt x="4978" y="6369"/>
                    <a:pt x="5097" y="6916"/>
                  </a:cubicBezTo>
                  <a:cubicBezTo>
                    <a:pt x="5216" y="7535"/>
                    <a:pt x="5359" y="8155"/>
                    <a:pt x="5501" y="8774"/>
                  </a:cubicBezTo>
                  <a:cubicBezTo>
                    <a:pt x="4215" y="8726"/>
                    <a:pt x="2929" y="8202"/>
                    <a:pt x="2025" y="7297"/>
                  </a:cubicBezTo>
                  <a:cubicBezTo>
                    <a:pt x="977" y="6297"/>
                    <a:pt x="453" y="4797"/>
                    <a:pt x="429" y="3368"/>
                  </a:cubicBezTo>
                  <a:cubicBezTo>
                    <a:pt x="429" y="3314"/>
                    <a:pt x="384" y="3283"/>
                    <a:pt x="340" y="3283"/>
                  </a:cubicBezTo>
                  <a:cubicBezTo>
                    <a:pt x="306" y="3283"/>
                    <a:pt x="273" y="3302"/>
                    <a:pt x="262" y="3344"/>
                  </a:cubicBezTo>
                  <a:cubicBezTo>
                    <a:pt x="0" y="4892"/>
                    <a:pt x="572" y="6488"/>
                    <a:pt x="1691" y="7583"/>
                  </a:cubicBezTo>
                  <a:cubicBezTo>
                    <a:pt x="2656" y="8525"/>
                    <a:pt x="3979" y="9066"/>
                    <a:pt x="5324" y="9066"/>
                  </a:cubicBezTo>
                  <a:cubicBezTo>
                    <a:pt x="5407" y="9066"/>
                    <a:pt x="5490" y="9064"/>
                    <a:pt x="5573" y="9060"/>
                  </a:cubicBezTo>
                  <a:cubicBezTo>
                    <a:pt x="5906" y="10631"/>
                    <a:pt x="6264" y="12227"/>
                    <a:pt x="6621" y="13822"/>
                  </a:cubicBezTo>
                  <a:cubicBezTo>
                    <a:pt x="6787" y="14442"/>
                    <a:pt x="6930" y="15085"/>
                    <a:pt x="7073" y="15728"/>
                  </a:cubicBezTo>
                  <a:cubicBezTo>
                    <a:pt x="7216" y="16394"/>
                    <a:pt x="7335" y="17085"/>
                    <a:pt x="7549" y="17728"/>
                  </a:cubicBezTo>
                  <a:cubicBezTo>
                    <a:pt x="7571" y="17791"/>
                    <a:pt x="7629" y="17822"/>
                    <a:pt x="7685" y="17822"/>
                  </a:cubicBezTo>
                  <a:cubicBezTo>
                    <a:pt x="7757" y="17822"/>
                    <a:pt x="7825" y="17773"/>
                    <a:pt x="7811" y="17680"/>
                  </a:cubicBezTo>
                  <a:cubicBezTo>
                    <a:pt x="7740" y="17109"/>
                    <a:pt x="7597" y="16561"/>
                    <a:pt x="7478" y="15990"/>
                  </a:cubicBezTo>
                  <a:cubicBezTo>
                    <a:pt x="7359" y="15418"/>
                    <a:pt x="7216" y="14870"/>
                    <a:pt x="7097" y="14299"/>
                  </a:cubicBezTo>
                  <a:cubicBezTo>
                    <a:pt x="6835" y="13132"/>
                    <a:pt x="6573" y="11989"/>
                    <a:pt x="6311" y="10846"/>
                  </a:cubicBezTo>
                  <a:cubicBezTo>
                    <a:pt x="6240" y="10512"/>
                    <a:pt x="6168" y="10155"/>
                    <a:pt x="6097" y="9822"/>
                  </a:cubicBezTo>
                  <a:cubicBezTo>
                    <a:pt x="6311" y="9822"/>
                    <a:pt x="6549" y="9631"/>
                    <a:pt x="6692" y="9512"/>
                  </a:cubicBezTo>
                  <a:cubicBezTo>
                    <a:pt x="6954" y="9298"/>
                    <a:pt x="7145" y="9036"/>
                    <a:pt x="7311" y="8750"/>
                  </a:cubicBezTo>
                  <a:cubicBezTo>
                    <a:pt x="7669" y="8107"/>
                    <a:pt x="7859" y="7369"/>
                    <a:pt x="8002" y="6630"/>
                  </a:cubicBezTo>
                  <a:cubicBezTo>
                    <a:pt x="8288" y="5083"/>
                    <a:pt x="8335" y="3273"/>
                    <a:pt x="7788" y="1772"/>
                  </a:cubicBezTo>
                  <a:cubicBezTo>
                    <a:pt x="7777" y="1739"/>
                    <a:pt x="7745" y="1721"/>
                    <a:pt x="7714" y="1721"/>
                  </a:cubicBezTo>
                  <a:cubicBezTo>
                    <a:pt x="7679" y="1721"/>
                    <a:pt x="7645" y="1745"/>
                    <a:pt x="7645" y="1796"/>
                  </a:cubicBezTo>
                  <a:cubicBezTo>
                    <a:pt x="7692" y="2534"/>
                    <a:pt x="7764" y="3296"/>
                    <a:pt x="7788" y="4035"/>
                  </a:cubicBezTo>
                  <a:cubicBezTo>
                    <a:pt x="7788" y="4821"/>
                    <a:pt x="7740" y="5583"/>
                    <a:pt x="7621" y="6345"/>
                  </a:cubicBezTo>
                  <a:cubicBezTo>
                    <a:pt x="7526" y="7012"/>
                    <a:pt x="7383" y="7726"/>
                    <a:pt x="7073" y="8345"/>
                  </a:cubicBezTo>
                  <a:cubicBezTo>
                    <a:pt x="6930" y="8631"/>
                    <a:pt x="6764" y="8917"/>
                    <a:pt x="6525" y="9155"/>
                  </a:cubicBezTo>
                  <a:cubicBezTo>
                    <a:pt x="6383" y="9274"/>
                    <a:pt x="6168" y="9369"/>
                    <a:pt x="6025" y="9512"/>
                  </a:cubicBezTo>
                  <a:cubicBezTo>
                    <a:pt x="5597" y="7655"/>
                    <a:pt x="5168" y="5797"/>
                    <a:pt x="4739" y="3939"/>
                  </a:cubicBezTo>
                  <a:cubicBezTo>
                    <a:pt x="4596" y="3320"/>
                    <a:pt x="4477" y="2677"/>
                    <a:pt x="4335" y="2034"/>
                  </a:cubicBezTo>
                  <a:cubicBezTo>
                    <a:pt x="4239" y="1701"/>
                    <a:pt x="4144" y="1368"/>
                    <a:pt x="4073" y="1034"/>
                  </a:cubicBezTo>
                  <a:cubicBezTo>
                    <a:pt x="3977" y="701"/>
                    <a:pt x="3930" y="367"/>
                    <a:pt x="3787" y="34"/>
                  </a:cubicBezTo>
                  <a:cubicBezTo>
                    <a:pt x="3776" y="13"/>
                    <a:pt x="3746" y="1"/>
                    <a:pt x="3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5" name="Google Shape;985;p20"/>
          <p:cNvSpPr/>
          <p:nvPr/>
        </p:nvSpPr>
        <p:spPr>
          <a:xfrm>
            <a:off x="-1040707" y="4706544"/>
            <a:ext cx="3076231" cy="547749"/>
          </a:xfrm>
          <a:custGeom>
            <a:avLst/>
            <a:gdLst/>
            <a:ahLst/>
            <a:cxnLst/>
            <a:rect l="l" t="t" r="r" b="b"/>
            <a:pathLst>
              <a:path w="102618" h="18272" extrusionOk="0">
                <a:moveTo>
                  <a:pt x="47754" y="0"/>
                </a:moveTo>
                <a:cubicBezTo>
                  <a:pt x="39257" y="0"/>
                  <a:pt x="30492" y="978"/>
                  <a:pt x="23458" y="3626"/>
                </a:cubicBezTo>
                <a:cubicBezTo>
                  <a:pt x="14289" y="7055"/>
                  <a:pt x="6597" y="12318"/>
                  <a:pt x="0" y="18272"/>
                </a:cubicBezTo>
                <a:lnTo>
                  <a:pt x="102617" y="18272"/>
                </a:lnTo>
                <a:cubicBezTo>
                  <a:pt x="99212" y="14747"/>
                  <a:pt x="94973" y="11746"/>
                  <a:pt x="90186" y="9246"/>
                </a:cubicBezTo>
                <a:cubicBezTo>
                  <a:pt x="81398" y="4674"/>
                  <a:pt x="70801" y="1816"/>
                  <a:pt x="60513" y="697"/>
                </a:cubicBezTo>
                <a:cubicBezTo>
                  <a:pt x="56520" y="265"/>
                  <a:pt x="52174" y="0"/>
                  <a:pt x="477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0"/>
          <p:cNvSpPr/>
          <p:nvPr/>
        </p:nvSpPr>
        <p:spPr>
          <a:xfrm>
            <a:off x="7213025" y="4706544"/>
            <a:ext cx="3076231" cy="547749"/>
          </a:xfrm>
          <a:custGeom>
            <a:avLst/>
            <a:gdLst/>
            <a:ahLst/>
            <a:cxnLst/>
            <a:rect l="l" t="t" r="r" b="b"/>
            <a:pathLst>
              <a:path w="102618" h="18272" extrusionOk="0">
                <a:moveTo>
                  <a:pt x="47755" y="0"/>
                </a:moveTo>
                <a:cubicBezTo>
                  <a:pt x="39258" y="0"/>
                  <a:pt x="30492" y="978"/>
                  <a:pt x="23458" y="3626"/>
                </a:cubicBezTo>
                <a:cubicBezTo>
                  <a:pt x="14289" y="7055"/>
                  <a:pt x="6597" y="12318"/>
                  <a:pt x="1" y="18272"/>
                </a:cubicBezTo>
                <a:lnTo>
                  <a:pt x="102617" y="18272"/>
                </a:lnTo>
                <a:cubicBezTo>
                  <a:pt x="99212" y="14747"/>
                  <a:pt x="94973" y="11746"/>
                  <a:pt x="90186" y="9246"/>
                </a:cubicBezTo>
                <a:cubicBezTo>
                  <a:pt x="81399" y="4674"/>
                  <a:pt x="70801" y="1816"/>
                  <a:pt x="60513" y="697"/>
                </a:cubicBezTo>
                <a:cubicBezTo>
                  <a:pt x="56521" y="265"/>
                  <a:pt x="52174" y="0"/>
                  <a:pt x="477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0"/>
          <p:cNvSpPr/>
          <p:nvPr/>
        </p:nvSpPr>
        <p:spPr>
          <a:xfrm>
            <a:off x="-579292" y="4564650"/>
            <a:ext cx="10302591" cy="1007381"/>
          </a:xfrm>
          <a:custGeom>
            <a:avLst/>
            <a:gdLst/>
            <a:ahLst/>
            <a:cxnLst/>
            <a:rect l="l" t="t" r="r" b="b"/>
            <a:pathLst>
              <a:path w="102618" h="18272" extrusionOk="0">
                <a:moveTo>
                  <a:pt x="47755" y="0"/>
                </a:moveTo>
                <a:cubicBezTo>
                  <a:pt x="39258" y="0"/>
                  <a:pt x="30492" y="978"/>
                  <a:pt x="23458" y="3626"/>
                </a:cubicBezTo>
                <a:cubicBezTo>
                  <a:pt x="14289" y="7055"/>
                  <a:pt x="6597" y="12318"/>
                  <a:pt x="1" y="18272"/>
                </a:cubicBezTo>
                <a:lnTo>
                  <a:pt x="102617" y="18272"/>
                </a:lnTo>
                <a:cubicBezTo>
                  <a:pt x="99212" y="14747"/>
                  <a:pt x="94973" y="11746"/>
                  <a:pt x="90186" y="9246"/>
                </a:cubicBezTo>
                <a:cubicBezTo>
                  <a:pt x="81399" y="4674"/>
                  <a:pt x="70801" y="1816"/>
                  <a:pt x="60513" y="697"/>
                </a:cubicBezTo>
                <a:cubicBezTo>
                  <a:pt x="56521" y="265"/>
                  <a:pt x="52174" y="0"/>
                  <a:pt x="477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8" name="Google Shape;988;p20"/>
          <p:cNvGrpSpPr/>
          <p:nvPr/>
        </p:nvGrpSpPr>
        <p:grpSpPr>
          <a:xfrm>
            <a:off x="1623397" y="4638265"/>
            <a:ext cx="764110" cy="505144"/>
            <a:chOff x="1556584" y="4594166"/>
            <a:chExt cx="831006" cy="549368"/>
          </a:xfrm>
        </p:grpSpPr>
        <p:sp>
          <p:nvSpPr>
            <p:cNvPr id="989" name="Google Shape;989;p20"/>
            <p:cNvSpPr/>
            <p:nvPr/>
          </p:nvSpPr>
          <p:spPr>
            <a:xfrm>
              <a:off x="1556584" y="4594166"/>
              <a:ext cx="831006" cy="549368"/>
            </a:xfrm>
            <a:custGeom>
              <a:avLst/>
              <a:gdLst/>
              <a:ahLst/>
              <a:cxnLst/>
              <a:rect l="l" t="t" r="r" b="b"/>
              <a:pathLst>
                <a:path w="27721" h="18326" extrusionOk="0">
                  <a:moveTo>
                    <a:pt x="12719" y="1"/>
                  </a:moveTo>
                  <a:cubicBezTo>
                    <a:pt x="11479" y="1"/>
                    <a:pt x="10250" y="454"/>
                    <a:pt x="9359" y="1323"/>
                  </a:cubicBezTo>
                  <a:cubicBezTo>
                    <a:pt x="8431" y="2228"/>
                    <a:pt x="7978" y="3562"/>
                    <a:pt x="8526" y="4800"/>
                  </a:cubicBezTo>
                  <a:cubicBezTo>
                    <a:pt x="9050" y="5991"/>
                    <a:pt x="10121" y="6681"/>
                    <a:pt x="11288" y="7205"/>
                  </a:cubicBezTo>
                  <a:cubicBezTo>
                    <a:pt x="10788" y="7300"/>
                    <a:pt x="10312" y="7562"/>
                    <a:pt x="9955" y="7920"/>
                  </a:cubicBezTo>
                  <a:cubicBezTo>
                    <a:pt x="9574" y="8324"/>
                    <a:pt x="9359" y="8801"/>
                    <a:pt x="9288" y="9325"/>
                  </a:cubicBezTo>
                  <a:cubicBezTo>
                    <a:pt x="8758" y="8378"/>
                    <a:pt x="7851" y="7522"/>
                    <a:pt x="6820" y="7522"/>
                  </a:cubicBezTo>
                  <a:cubicBezTo>
                    <a:pt x="6554" y="7522"/>
                    <a:pt x="6280" y="7578"/>
                    <a:pt x="6001" y="7705"/>
                  </a:cubicBezTo>
                  <a:cubicBezTo>
                    <a:pt x="5335" y="7991"/>
                    <a:pt x="4858" y="8658"/>
                    <a:pt x="4811" y="9396"/>
                  </a:cubicBezTo>
                  <a:cubicBezTo>
                    <a:pt x="4811" y="9682"/>
                    <a:pt x="4858" y="9991"/>
                    <a:pt x="4977" y="10253"/>
                  </a:cubicBezTo>
                  <a:cubicBezTo>
                    <a:pt x="4521" y="10080"/>
                    <a:pt x="4054" y="9980"/>
                    <a:pt x="3584" y="9980"/>
                  </a:cubicBezTo>
                  <a:cubicBezTo>
                    <a:pt x="3342" y="9980"/>
                    <a:pt x="3100" y="10006"/>
                    <a:pt x="2858" y="10063"/>
                  </a:cubicBezTo>
                  <a:cubicBezTo>
                    <a:pt x="1810" y="10253"/>
                    <a:pt x="1024" y="11039"/>
                    <a:pt x="715" y="12040"/>
                  </a:cubicBezTo>
                  <a:cubicBezTo>
                    <a:pt x="0" y="14302"/>
                    <a:pt x="1667" y="16326"/>
                    <a:pt x="3668" y="17207"/>
                  </a:cubicBezTo>
                  <a:cubicBezTo>
                    <a:pt x="4454" y="17541"/>
                    <a:pt x="5263" y="17731"/>
                    <a:pt x="6097" y="17826"/>
                  </a:cubicBezTo>
                  <a:cubicBezTo>
                    <a:pt x="6359" y="17898"/>
                    <a:pt x="6621" y="17969"/>
                    <a:pt x="6883" y="18041"/>
                  </a:cubicBezTo>
                  <a:cubicBezTo>
                    <a:pt x="7814" y="18227"/>
                    <a:pt x="8760" y="18326"/>
                    <a:pt x="9698" y="18326"/>
                  </a:cubicBezTo>
                  <a:cubicBezTo>
                    <a:pt x="9959" y="18326"/>
                    <a:pt x="10219" y="18318"/>
                    <a:pt x="10479" y="18303"/>
                  </a:cubicBezTo>
                  <a:cubicBezTo>
                    <a:pt x="13098" y="18136"/>
                    <a:pt x="15575" y="17303"/>
                    <a:pt x="17980" y="16278"/>
                  </a:cubicBezTo>
                  <a:cubicBezTo>
                    <a:pt x="19195" y="15731"/>
                    <a:pt x="20409" y="15159"/>
                    <a:pt x="21600" y="14540"/>
                  </a:cubicBezTo>
                  <a:cubicBezTo>
                    <a:pt x="22743" y="13945"/>
                    <a:pt x="23886" y="13349"/>
                    <a:pt x="24958" y="12659"/>
                  </a:cubicBezTo>
                  <a:cubicBezTo>
                    <a:pt x="25815" y="12087"/>
                    <a:pt x="26649" y="11420"/>
                    <a:pt x="27149" y="10492"/>
                  </a:cubicBezTo>
                  <a:cubicBezTo>
                    <a:pt x="27625" y="9610"/>
                    <a:pt x="27720" y="8586"/>
                    <a:pt x="27315" y="7634"/>
                  </a:cubicBezTo>
                  <a:cubicBezTo>
                    <a:pt x="26887" y="6610"/>
                    <a:pt x="25982" y="5824"/>
                    <a:pt x="24863" y="5681"/>
                  </a:cubicBezTo>
                  <a:cubicBezTo>
                    <a:pt x="24699" y="5655"/>
                    <a:pt x="24535" y="5643"/>
                    <a:pt x="24370" y="5643"/>
                  </a:cubicBezTo>
                  <a:cubicBezTo>
                    <a:pt x="23621" y="5643"/>
                    <a:pt x="22872" y="5903"/>
                    <a:pt x="22267" y="6372"/>
                  </a:cubicBezTo>
                  <a:cubicBezTo>
                    <a:pt x="22267" y="5252"/>
                    <a:pt x="21624" y="4157"/>
                    <a:pt x="20528" y="3800"/>
                  </a:cubicBezTo>
                  <a:cubicBezTo>
                    <a:pt x="20301" y="3724"/>
                    <a:pt x="20065" y="3688"/>
                    <a:pt x="19829" y="3688"/>
                  </a:cubicBezTo>
                  <a:cubicBezTo>
                    <a:pt x="19102" y="3688"/>
                    <a:pt x="18376" y="4028"/>
                    <a:pt x="17909" y="4586"/>
                  </a:cubicBezTo>
                  <a:cubicBezTo>
                    <a:pt x="17790" y="3538"/>
                    <a:pt x="17337" y="2538"/>
                    <a:pt x="16670" y="1728"/>
                  </a:cubicBezTo>
                  <a:cubicBezTo>
                    <a:pt x="15742" y="680"/>
                    <a:pt x="14456" y="85"/>
                    <a:pt x="13074" y="13"/>
                  </a:cubicBezTo>
                  <a:cubicBezTo>
                    <a:pt x="12956" y="5"/>
                    <a:pt x="12837" y="1"/>
                    <a:pt x="12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0"/>
            <p:cNvSpPr/>
            <p:nvPr/>
          </p:nvSpPr>
          <p:spPr>
            <a:xfrm>
              <a:off x="1644444" y="4687011"/>
              <a:ext cx="600269" cy="429608"/>
            </a:xfrm>
            <a:custGeom>
              <a:avLst/>
              <a:gdLst/>
              <a:ahLst/>
              <a:cxnLst/>
              <a:rect l="l" t="t" r="r" b="b"/>
              <a:pathLst>
                <a:path w="20024" h="14331" extrusionOk="0">
                  <a:moveTo>
                    <a:pt x="19952" y="4376"/>
                  </a:moveTo>
                  <a:cubicBezTo>
                    <a:pt x="19917" y="4376"/>
                    <a:pt x="19881" y="4400"/>
                    <a:pt x="19881" y="4448"/>
                  </a:cubicBezTo>
                  <a:cubicBezTo>
                    <a:pt x="19738" y="5686"/>
                    <a:pt x="19595" y="6948"/>
                    <a:pt x="19476" y="8210"/>
                  </a:cubicBezTo>
                  <a:cubicBezTo>
                    <a:pt x="19428" y="8806"/>
                    <a:pt x="19357" y="9425"/>
                    <a:pt x="19333" y="10044"/>
                  </a:cubicBezTo>
                  <a:cubicBezTo>
                    <a:pt x="19309" y="10306"/>
                    <a:pt x="19285" y="10592"/>
                    <a:pt x="19262" y="10854"/>
                  </a:cubicBezTo>
                  <a:cubicBezTo>
                    <a:pt x="19357" y="10806"/>
                    <a:pt x="19476" y="10735"/>
                    <a:pt x="19595" y="10687"/>
                  </a:cubicBezTo>
                  <a:cubicBezTo>
                    <a:pt x="19595" y="10496"/>
                    <a:pt x="19595" y="10330"/>
                    <a:pt x="19619" y="10163"/>
                  </a:cubicBezTo>
                  <a:cubicBezTo>
                    <a:pt x="19643" y="9520"/>
                    <a:pt x="19690" y="8901"/>
                    <a:pt x="19714" y="8258"/>
                  </a:cubicBezTo>
                  <a:cubicBezTo>
                    <a:pt x="19809" y="6972"/>
                    <a:pt x="19905" y="5710"/>
                    <a:pt x="20024" y="4448"/>
                  </a:cubicBezTo>
                  <a:cubicBezTo>
                    <a:pt x="20024" y="4400"/>
                    <a:pt x="19988" y="4376"/>
                    <a:pt x="19952" y="4376"/>
                  </a:cubicBezTo>
                  <a:close/>
                  <a:moveTo>
                    <a:pt x="15975" y="3084"/>
                  </a:moveTo>
                  <a:cubicBezTo>
                    <a:pt x="15951" y="3084"/>
                    <a:pt x="15928" y="3102"/>
                    <a:pt x="15928" y="3138"/>
                  </a:cubicBezTo>
                  <a:cubicBezTo>
                    <a:pt x="15975" y="4781"/>
                    <a:pt x="16070" y="6400"/>
                    <a:pt x="16213" y="8044"/>
                  </a:cubicBezTo>
                  <a:cubicBezTo>
                    <a:pt x="16285" y="8853"/>
                    <a:pt x="16380" y="9663"/>
                    <a:pt x="16475" y="10473"/>
                  </a:cubicBezTo>
                  <a:cubicBezTo>
                    <a:pt x="16523" y="10878"/>
                    <a:pt x="16571" y="11259"/>
                    <a:pt x="16618" y="11640"/>
                  </a:cubicBezTo>
                  <a:cubicBezTo>
                    <a:pt x="16642" y="11806"/>
                    <a:pt x="16666" y="11973"/>
                    <a:pt x="16690" y="12140"/>
                  </a:cubicBezTo>
                  <a:cubicBezTo>
                    <a:pt x="16785" y="12092"/>
                    <a:pt x="16880" y="12044"/>
                    <a:pt x="16999" y="11997"/>
                  </a:cubicBezTo>
                  <a:cubicBezTo>
                    <a:pt x="16975" y="11854"/>
                    <a:pt x="16952" y="11711"/>
                    <a:pt x="16928" y="11592"/>
                  </a:cubicBezTo>
                  <a:cubicBezTo>
                    <a:pt x="16880" y="11187"/>
                    <a:pt x="16833" y="10782"/>
                    <a:pt x="16785" y="10377"/>
                  </a:cubicBezTo>
                  <a:cubicBezTo>
                    <a:pt x="16690" y="9568"/>
                    <a:pt x="16594" y="8782"/>
                    <a:pt x="16523" y="7972"/>
                  </a:cubicBezTo>
                  <a:cubicBezTo>
                    <a:pt x="16332" y="6377"/>
                    <a:pt x="16166" y="4757"/>
                    <a:pt x="16023" y="3138"/>
                  </a:cubicBezTo>
                  <a:cubicBezTo>
                    <a:pt x="16023" y="3102"/>
                    <a:pt x="15999" y="3084"/>
                    <a:pt x="15975" y="3084"/>
                  </a:cubicBezTo>
                  <a:close/>
                  <a:moveTo>
                    <a:pt x="10979" y="0"/>
                  </a:moveTo>
                  <a:cubicBezTo>
                    <a:pt x="10935" y="0"/>
                    <a:pt x="10888" y="32"/>
                    <a:pt x="10903" y="90"/>
                  </a:cubicBezTo>
                  <a:cubicBezTo>
                    <a:pt x="11617" y="2328"/>
                    <a:pt x="12308" y="4591"/>
                    <a:pt x="13022" y="6829"/>
                  </a:cubicBezTo>
                  <a:cubicBezTo>
                    <a:pt x="13379" y="7948"/>
                    <a:pt x="13737" y="9068"/>
                    <a:pt x="14118" y="10187"/>
                  </a:cubicBezTo>
                  <a:cubicBezTo>
                    <a:pt x="14308" y="10711"/>
                    <a:pt x="14475" y="11259"/>
                    <a:pt x="14665" y="11806"/>
                  </a:cubicBezTo>
                  <a:cubicBezTo>
                    <a:pt x="14761" y="12092"/>
                    <a:pt x="14856" y="12378"/>
                    <a:pt x="14951" y="12664"/>
                  </a:cubicBezTo>
                  <a:cubicBezTo>
                    <a:pt x="14975" y="12735"/>
                    <a:pt x="15023" y="12806"/>
                    <a:pt x="15046" y="12878"/>
                  </a:cubicBezTo>
                  <a:cubicBezTo>
                    <a:pt x="15094" y="12854"/>
                    <a:pt x="15142" y="12830"/>
                    <a:pt x="15213" y="12806"/>
                  </a:cubicBezTo>
                  <a:cubicBezTo>
                    <a:pt x="15261" y="12783"/>
                    <a:pt x="15285" y="12759"/>
                    <a:pt x="15332" y="12735"/>
                  </a:cubicBezTo>
                  <a:cubicBezTo>
                    <a:pt x="15308" y="12640"/>
                    <a:pt x="15285" y="12545"/>
                    <a:pt x="15261" y="12473"/>
                  </a:cubicBezTo>
                  <a:cubicBezTo>
                    <a:pt x="15166" y="12163"/>
                    <a:pt x="15070" y="11878"/>
                    <a:pt x="14975" y="11592"/>
                  </a:cubicBezTo>
                  <a:lnTo>
                    <a:pt x="14451" y="9973"/>
                  </a:lnTo>
                  <a:cubicBezTo>
                    <a:pt x="14094" y="8877"/>
                    <a:pt x="13713" y="7782"/>
                    <a:pt x="13332" y="6686"/>
                  </a:cubicBezTo>
                  <a:cubicBezTo>
                    <a:pt x="12594" y="4471"/>
                    <a:pt x="11808" y="2257"/>
                    <a:pt x="11046" y="42"/>
                  </a:cubicBezTo>
                  <a:cubicBezTo>
                    <a:pt x="11036" y="14"/>
                    <a:pt x="11008" y="0"/>
                    <a:pt x="10979" y="0"/>
                  </a:cubicBezTo>
                  <a:close/>
                  <a:moveTo>
                    <a:pt x="9075" y="5913"/>
                  </a:moveTo>
                  <a:cubicBezTo>
                    <a:pt x="9009" y="5913"/>
                    <a:pt x="8945" y="5996"/>
                    <a:pt x="8998" y="6067"/>
                  </a:cubicBezTo>
                  <a:cubicBezTo>
                    <a:pt x="9974" y="7305"/>
                    <a:pt x="10903" y="8591"/>
                    <a:pt x="11808" y="9877"/>
                  </a:cubicBezTo>
                  <a:cubicBezTo>
                    <a:pt x="12236" y="10520"/>
                    <a:pt x="12665" y="11139"/>
                    <a:pt x="13094" y="11782"/>
                  </a:cubicBezTo>
                  <a:cubicBezTo>
                    <a:pt x="13308" y="12116"/>
                    <a:pt x="13522" y="12449"/>
                    <a:pt x="13737" y="12783"/>
                  </a:cubicBezTo>
                  <a:cubicBezTo>
                    <a:pt x="13808" y="12926"/>
                    <a:pt x="13903" y="13116"/>
                    <a:pt x="14022" y="13283"/>
                  </a:cubicBezTo>
                  <a:cubicBezTo>
                    <a:pt x="14142" y="13235"/>
                    <a:pt x="14237" y="13188"/>
                    <a:pt x="14332" y="13164"/>
                  </a:cubicBezTo>
                  <a:cubicBezTo>
                    <a:pt x="14237" y="12926"/>
                    <a:pt x="14046" y="12711"/>
                    <a:pt x="13927" y="12521"/>
                  </a:cubicBezTo>
                  <a:cubicBezTo>
                    <a:pt x="13737" y="12211"/>
                    <a:pt x="13522" y="11878"/>
                    <a:pt x="13308" y="11544"/>
                  </a:cubicBezTo>
                  <a:cubicBezTo>
                    <a:pt x="12856" y="10901"/>
                    <a:pt x="12427" y="10235"/>
                    <a:pt x="11974" y="9615"/>
                  </a:cubicBezTo>
                  <a:cubicBezTo>
                    <a:pt x="11069" y="8353"/>
                    <a:pt x="10117" y="7139"/>
                    <a:pt x="9140" y="5948"/>
                  </a:cubicBezTo>
                  <a:cubicBezTo>
                    <a:pt x="9122" y="5923"/>
                    <a:pt x="9099" y="5913"/>
                    <a:pt x="9075" y="5913"/>
                  </a:cubicBezTo>
                  <a:close/>
                  <a:moveTo>
                    <a:pt x="4858" y="7366"/>
                  </a:moveTo>
                  <a:cubicBezTo>
                    <a:pt x="4788" y="7366"/>
                    <a:pt x="4750" y="7460"/>
                    <a:pt x="4830" y="7520"/>
                  </a:cubicBezTo>
                  <a:cubicBezTo>
                    <a:pt x="6307" y="8568"/>
                    <a:pt x="7759" y="9663"/>
                    <a:pt x="9188" y="10830"/>
                  </a:cubicBezTo>
                  <a:cubicBezTo>
                    <a:pt x="9879" y="11378"/>
                    <a:pt x="10546" y="11949"/>
                    <a:pt x="11212" y="12521"/>
                  </a:cubicBezTo>
                  <a:cubicBezTo>
                    <a:pt x="11570" y="12830"/>
                    <a:pt x="11903" y="13140"/>
                    <a:pt x="12236" y="13449"/>
                  </a:cubicBezTo>
                  <a:cubicBezTo>
                    <a:pt x="12379" y="13569"/>
                    <a:pt x="12498" y="13664"/>
                    <a:pt x="12641" y="13783"/>
                  </a:cubicBezTo>
                  <a:cubicBezTo>
                    <a:pt x="12784" y="13735"/>
                    <a:pt x="12927" y="13688"/>
                    <a:pt x="13070" y="13640"/>
                  </a:cubicBezTo>
                  <a:cubicBezTo>
                    <a:pt x="12903" y="13449"/>
                    <a:pt x="12665" y="13283"/>
                    <a:pt x="12522" y="13164"/>
                  </a:cubicBezTo>
                  <a:cubicBezTo>
                    <a:pt x="12189" y="12854"/>
                    <a:pt x="11832" y="12545"/>
                    <a:pt x="11498" y="12259"/>
                  </a:cubicBezTo>
                  <a:cubicBezTo>
                    <a:pt x="10784" y="11640"/>
                    <a:pt x="10069" y="11068"/>
                    <a:pt x="9355" y="10496"/>
                  </a:cubicBezTo>
                  <a:cubicBezTo>
                    <a:pt x="7902" y="9401"/>
                    <a:pt x="6426" y="8353"/>
                    <a:pt x="4901" y="7377"/>
                  </a:cubicBezTo>
                  <a:cubicBezTo>
                    <a:pt x="4886" y="7369"/>
                    <a:pt x="4872" y="7366"/>
                    <a:pt x="4858" y="7366"/>
                  </a:cubicBezTo>
                  <a:close/>
                  <a:moveTo>
                    <a:pt x="69" y="9302"/>
                  </a:moveTo>
                  <a:cubicBezTo>
                    <a:pt x="15" y="9302"/>
                    <a:pt x="1" y="9380"/>
                    <a:pt x="43" y="9401"/>
                  </a:cubicBezTo>
                  <a:cubicBezTo>
                    <a:pt x="2020" y="10306"/>
                    <a:pt x="4020" y="11139"/>
                    <a:pt x="5997" y="12044"/>
                  </a:cubicBezTo>
                  <a:cubicBezTo>
                    <a:pt x="6997" y="12497"/>
                    <a:pt x="7950" y="12949"/>
                    <a:pt x="8926" y="13426"/>
                  </a:cubicBezTo>
                  <a:cubicBezTo>
                    <a:pt x="9426" y="13664"/>
                    <a:pt x="9926" y="13902"/>
                    <a:pt x="10426" y="14140"/>
                  </a:cubicBezTo>
                  <a:cubicBezTo>
                    <a:pt x="10546" y="14212"/>
                    <a:pt x="10665" y="14259"/>
                    <a:pt x="10807" y="14331"/>
                  </a:cubicBezTo>
                  <a:cubicBezTo>
                    <a:pt x="10974" y="14283"/>
                    <a:pt x="11141" y="14259"/>
                    <a:pt x="11308" y="14212"/>
                  </a:cubicBezTo>
                  <a:cubicBezTo>
                    <a:pt x="11069" y="14069"/>
                    <a:pt x="10831" y="13973"/>
                    <a:pt x="10593" y="13854"/>
                  </a:cubicBezTo>
                  <a:cubicBezTo>
                    <a:pt x="10093" y="13592"/>
                    <a:pt x="9617" y="13354"/>
                    <a:pt x="9117" y="13116"/>
                  </a:cubicBezTo>
                  <a:cubicBezTo>
                    <a:pt x="8116" y="12640"/>
                    <a:pt x="7116" y="12163"/>
                    <a:pt x="6116" y="11735"/>
                  </a:cubicBezTo>
                  <a:cubicBezTo>
                    <a:pt x="4139" y="10830"/>
                    <a:pt x="2139" y="9973"/>
                    <a:pt x="91" y="9306"/>
                  </a:cubicBezTo>
                  <a:cubicBezTo>
                    <a:pt x="83" y="9303"/>
                    <a:pt x="76" y="9302"/>
                    <a:pt x="69" y="93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1" name="Google Shape;991;p20"/>
          <p:cNvGrpSpPr/>
          <p:nvPr/>
        </p:nvGrpSpPr>
        <p:grpSpPr>
          <a:xfrm>
            <a:off x="814555" y="4632427"/>
            <a:ext cx="764121" cy="480041"/>
            <a:chOff x="531312" y="4496299"/>
            <a:chExt cx="976637" cy="613549"/>
          </a:xfrm>
        </p:grpSpPr>
        <p:sp>
          <p:nvSpPr>
            <p:cNvPr id="992" name="Google Shape;992;p20"/>
            <p:cNvSpPr/>
            <p:nvPr/>
          </p:nvSpPr>
          <p:spPr>
            <a:xfrm>
              <a:off x="531312" y="4496299"/>
              <a:ext cx="976637" cy="613549"/>
            </a:xfrm>
            <a:custGeom>
              <a:avLst/>
              <a:gdLst/>
              <a:ahLst/>
              <a:cxnLst/>
              <a:rect l="l" t="t" r="r" b="b"/>
              <a:pathLst>
                <a:path w="32579" h="20467" extrusionOk="0">
                  <a:moveTo>
                    <a:pt x="10318" y="1"/>
                  </a:moveTo>
                  <a:cubicBezTo>
                    <a:pt x="9455" y="1"/>
                    <a:pt x="8586" y="185"/>
                    <a:pt x="7812" y="507"/>
                  </a:cubicBezTo>
                  <a:cubicBezTo>
                    <a:pt x="6407" y="1126"/>
                    <a:pt x="4978" y="2198"/>
                    <a:pt x="4764" y="3793"/>
                  </a:cubicBezTo>
                  <a:cubicBezTo>
                    <a:pt x="4549" y="5412"/>
                    <a:pt x="5335" y="7151"/>
                    <a:pt x="6264" y="8437"/>
                  </a:cubicBezTo>
                  <a:cubicBezTo>
                    <a:pt x="6764" y="9151"/>
                    <a:pt x="7359" y="9770"/>
                    <a:pt x="8002" y="10294"/>
                  </a:cubicBezTo>
                  <a:cubicBezTo>
                    <a:pt x="7383" y="10437"/>
                    <a:pt x="6764" y="10771"/>
                    <a:pt x="6311" y="11247"/>
                  </a:cubicBezTo>
                  <a:cubicBezTo>
                    <a:pt x="5859" y="11699"/>
                    <a:pt x="5573" y="12295"/>
                    <a:pt x="5454" y="12914"/>
                  </a:cubicBezTo>
                  <a:cubicBezTo>
                    <a:pt x="5216" y="12795"/>
                    <a:pt x="4954" y="12700"/>
                    <a:pt x="4692" y="12628"/>
                  </a:cubicBezTo>
                  <a:cubicBezTo>
                    <a:pt x="4337" y="12548"/>
                    <a:pt x="3961" y="12489"/>
                    <a:pt x="3585" y="12489"/>
                  </a:cubicBezTo>
                  <a:cubicBezTo>
                    <a:pt x="3405" y="12489"/>
                    <a:pt x="3226" y="12502"/>
                    <a:pt x="3049" y="12533"/>
                  </a:cubicBezTo>
                  <a:cubicBezTo>
                    <a:pt x="2525" y="12628"/>
                    <a:pt x="2144" y="12819"/>
                    <a:pt x="1691" y="13081"/>
                  </a:cubicBezTo>
                  <a:cubicBezTo>
                    <a:pt x="739" y="13676"/>
                    <a:pt x="215" y="14533"/>
                    <a:pt x="120" y="15629"/>
                  </a:cubicBezTo>
                  <a:cubicBezTo>
                    <a:pt x="1" y="16772"/>
                    <a:pt x="501" y="17820"/>
                    <a:pt x="1310" y="18582"/>
                  </a:cubicBezTo>
                  <a:cubicBezTo>
                    <a:pt x="2001" y="19272"/>
                    <a:pt x="2858" y="19725"/>
                    <a:pt x="3763" y="20034"/>
                  </a:cubicBezTo>
                  <a:cubicBezTo>
                    <a:pt x="4362" y="20361"/>
                    <a:pt x="5044" y="20467"/>
                    <a:pt x="5757" y="20467"/>
                  </a:cubicBezTo>
                  <a:cubicBezTo>
                    <a:pt x="5979" y="20467"/>
                    <a:pt x="6204" y="20456"/>
                    <a:pt x="6431" y="20439"/>
                  </a:cubicBezTo>
                  <a:cubicBezTo>
                    <a:pt x="8312" y="20296"/>
                    <a:pt x="10193" y="20011"/>
                    <a:pt x="12051" y="19701"/>
                  </a:cubicBezTo>
                  <a:cubicBezTo>
                    <a:pt x="16004" y="19082"/>
                    <a:pt x="19957" y="18510"/>
                    <a:pt x="23910" y="17820"/>
                  </a:cubicBezTo>
                  <a:cubicBezTo>
                    <a:pt x="25577" y="17534"/>
                    <a:pt x="27387" y="17391"/>
                    <a:pt x="28983" y="16772"/>
                  </a:cubicBezTo>
                  <a:cubicBezTo>
                    <a:pt x="30436" y="16200"/>
                    <a:pt x="31436" y="15105"/>
                    <a:pt x="31817" y="13581"/>
                  </a:cubicBezTo>
                  <a:cubicBezTo>
                    <a:pt x="32579" y="10509"/>
                    <a:pt x="31436" y="6841"/>
                    <a:pt x="28792" y="5031"/>
                  </a:cubicBezTo>
                  <a:cubicBezTo>
                    <a:pt x="27769" y="4338"/>
                    <a:pt x="26544" y="3922"/>
                    <a:pt x="25319" y="3922"/>
                  </a:cubicBezTo>
                  <a:cubicBezTo>
                    <a:pt x="24862" y="3922"/>
                    <a:pt x="24405" y="3980"/>
                    <a:pt x="23958" y="4103"/>
                  </a:cubicBezTo>
                  <a:cubicBezTo>
                    <a:pt x="23172" y="4317"/>
                    <a:pt x="22505" y="4674"/>
                    <a:pt x="21934" y="5174"/>
                  </a:cubicBezTo>
                  <a:cubicBezTo>
                    <a:pt x="21910" y="4817"/>
                    <a:pt x="21862" y="4460"/>
                    <a:pt x="21767" y="4126"/>
                  </a:cubicBezTo>
                  <a:cubicBezTo>
                    <a:pt x="21434" y="2888"/>
                    <a:pt x="20576" y="2055"/>
                    <a:pt x="19433" y="1531"/>
                  </a:cubicBezTo>
                  <a:cubicBezTo>
                    <a:pt x="18861" y="1257"/>
                    <a:pt x="18269" y="1113"/>
                    <a:pt x="17674" y="1113"/>
                  </a:cubicBezTo>
                  <a:cubicBezTo>
                    <a:pt x="17131" y="1113"/>
                    <a:pt x="16586" y="1233"/>
                    <a:pt x="16052" y="1483"/>
                  </a:cubicBezTo>
                  <a:cubicBezTo>
                    <a:pt x="15456" y="1745"/>
                    <a:pt x="14956" y="2126"/>
                    <a:pt x="14527" y="2579"/>
                  </a:cubicBezTo>
                  <a:cubicBezTo>
                    <a:pt x="14194" y="1745"/>
                    <a:pt x="13551" y="1007"/>
                    <a:pt x="12789" y="602"/>
                  </a:cubicBezTo>
                  <a:cubicBezTo>
                    <a:pt x="12039" y="185"/>
                    <a:pt x="11182" y="1"/>
                    <a:pt x="10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0"/>
            <p:cNvSpPr/>
            <p:nvPr/>
          </p:nvSpPr>
          <p:spPr>
            <a:xfrm>
              <a:off x="810672" y="4646936"/>
              <a:ext cx="283617" cy="373430"/>
            </a:xfrm>
            <a:custGeom>
              <a:avLst/>
              <a:gdLst/>
              <a:ahLst/>
              <a:cxnLst/>
              <a:rect l="l" t="t" r="r" b="b"/>
              <a:pathLst>
                <a:path w="9461" h="12457" extrusionOk="0">
                  <a:moveTo>
                    <a:pt x="1034" y="0"/>
                  </a:moveTo>
                  <a:cubicBezTo>
                    <a:pt x="959" y="0"/>
                    <a:pt x="897" y="76"/>
                    <a:pt x="946" y="173"/>
                  </a:cubicBezTo>
                  <a:cubicBezTo>
                    <a:pt x="1898" y="2412"/>
                    <a:pt x="3280" y="4531"/>
                    <a:pt x="4661" y="6555"/>
                  </a:cubicBezTo>
                  <a:cubicBezTo>
                    <a:pt x="4970" y="7032"/>
                    <a:pt x="5304" y="7484"/>
                    <a:pt x="5637" y="7960"/>
                  </a:cubicBezTo>
                  <a:cubicBezTo>
                    <a:pt x="5167" y="7991"/>
                    <a:pt x="4695" y="8006"/>
                    <a:pt x="4222" y="8006"/>
                  </a:cubicBezTo>
                  <a:cubicBezTo>
                    <a:pt x="2853" y="8006"/>
                    <a:pt x="1482" y="7881"/>
                    <a:pt x="136" y="7651"/>
                  </a:cubicBezTo>
                  <a:cubicBezTo>
                    <a:pt x="129" y="7649"/>
                    <a:pt x="122" y="7648"/>
                    <a:pt x="115" y="7648"/>
                  </a:cubicBezTo>
                  <a:cubicBezTo>
                    <a:pt x="34" y="7648"/>
                    <a:pt x="0" y="7772"/>
                    <a:pt x="88" y="7794"/>
                  </a:cubicBezTo>
                  <a:cubicBezTo>
                    <a:pt x="1598" y="8278"/>
                    <a:pt x="3137" y="8515"/>
                    <a:pt x="4694" y="8515"/>
                  </a:cubicBezTo>
                  <a:cubicBezTo>
                    <a:pt x="5126" y="8515"/>
                    <a:pt x="5560" y="8497"/>
                    <a:pt x="5994" y="8461"/>
                  </a:cubicBezTo>
                  <a:cubicBezTo>
                    <a:pt x="6971" y="9794"/>
                    <a:pt x="7971" y="11104"/>
                    <a:pt x="8995" y="12390"/>
                  </a:cubicBezTo>
                  <a:cubicBezTo>
                    <a:pt x="9030" y="12437"/>
                    <a:pt x="9078" y="12456"/>
                    <a:pt x="9128" y="12456"/>
                  </a:cubicBezTo>
                  <a:cubicBezTo>
                    <a:pt x="9283" y="12456"/>
                    <a:pt x="9460" y="12272"/>
                    <a:pt x="9352" y="12128"/>
                  </a:cubicBezTo>
                  <a:cubicBezTo>
                    <a:pt x="7876" y="10175"/>
                    <a:pt x="6518" y="8175"/>
                    <a:pt x="5161" y="6151"/>
                  </a:cubicBezTo>
                  <a:cubicBezTo>
                    <a:pt x="3827" y="4126"/>
                    <a:pt x="2589" y="2007"/>
                    <a:pt x="1136" y="54"/>
                  </a:cubicBezTo>
                  <a:cubicBezTo>
                    <a:pt x="1106" y="16"/>
                    <a:pt x="1069" y="0"/>
                    <a:pt x="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0"/>
            <p:cNvSpPr/>
            <p:nvPr/>
          </p:nvSpPr>
          <p:spPr>
            <a:xfrm>
              <a:off x="1089583" y="4662284"/>
              <a:ext cx="64991" cy="338116"/>
            </a:xfrm>
            <a:custGeom>
              <a:avLst/>
              <a:gdLst/>
              <a:ahLst/>
              <a:cxnLst/>
              <a:rect l="l" t="t" r="r" b="b"/>
              <a:pathLst>
                <a:path w="2168" h="11279" extrusionOk="0">
                  <a:moveTo>
                    <a:pt x="115" y="1"/>
                  </a:moveTo>
                  <a:cubicBezTo>
                    <a:pt x="62" y="1"/>
                    <a:pt x="1" y="32"/>
                    <a:pt x="1" y="90"/>
                  </a:cubicBezTo>
                  <a:cubicBezTo>
                    <a:pt x="191" y="1971"/>
                    <a:pt x="715" y="3805"/>
                    <a:pt x="1001" y="5662"/>
                  </a:cubicBezTo>
                  <a:cubicBezTo>
                    <a:pt x="1144" y="6639"/>
                    <a:pt x="1287" y="7639"/>
                    <a:pt x="1406" y="8615"/>
                  </a:cubicBezTo>
                  <a:cubicBezTo>
                    <a:pt x="1453" y="9092"/>
                    <a:pt x="1525" y="9568"/>
                    <a:pt x="1596" y="10020"/>
                  </a:cubicBezTo>
                  <a:cubicBezTo>
                    <a:pt x="1644" y="10449"/>
                    <a:pt x="1668" y="10830"/>
                    <a:pt x="1834" y="11235"/>
                  </a:cubicBezTo>
                  <a:cubicBezTo>
                    <a:pt x="1854" y="11265"/>
                    <a:pt x="1887" y="11278"/>
                    <a:pt x="1919" y="11278"/>
                  </a:cubicBezTo>
                  <a:cubicBezTo>
                    <a:pt x="1965" y="11278"/>
                    <a:pt x="2011" y="11253"/>
                    <a:pt x="2025" y="11211"/>
                  </a:cubicBezTo>
                  <a:cubicBezTo>
                    <a:pt x="2168" y="10759"/>
                    <a:pt x="2120" y="10306"/>
                    <a:pt x="2096" y="9854"/>
                  </a:cubicBezTo>
                  <a:cubicBezTo>
                    <a:pt x="2072" y="9330"/>
                    <a:pt x="2049" y="8830"/>
                    <a:pt x="1977" y="8330"/>
                  </a:cubicBezTo>
                  <a:cubicBezTo>
                    <a:pt x="1882" y="7425"/>
                    <a:pt x="1763" y="6496"/>
                    <a:pt x="1620" y="5591"/>
                  </a:cubicBezTo>
                  <a:cubicBezTo>
                    <a:pt x="1287" y="3733"/>
                    <a:pt x="977" y="1781"/>
                    <a:pt x="191" y="42"/>
                  </a:cubicBezTo>
                  <a:cubicBezTo>
                    <a:pt x="182" y="14"/>
                    <a:pt x="150" y="1"/>
                    <a:pt x="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0"/>
            <p:cNvSpPr/>
            <p:nvPr/>
          </p:nvSpPr>
          <p:spPr>
            <a:xfrm>
              <a:off x="1233085" y="4741695"/>
              <a:ext cx="86605" cy="254299"/>
            </a:xfrm>
            <a:custGeom>
              <a:avLst/>
              <a:gdLst/>
              <a:ahLst/>
              <a:cxnLst/>
              <a:rect l="l" t="t" r="r" b="b"/>
              <a:pathLst>
                <a:path w="2889" h="8483" extrusionOk="0">
                  <a:moveTo>
                    <a:pt x="2747" y="0"/>
                  </a:moveTo>
                  <a:cubicBezTo>
                    <a:pt x="2709" y="0"/>
                    <a:pt x="2669" y="19"/>
                    <a:pt x="2644" y="60"/>
                  </a:cubicBezTo>
                  <a:cubicBezTo>
                    <a:pt x="1953" y="1418"/>
                    <a:pt x="1453" y="2870"/>
                    <a:pt x="977" y="4323"/>
                  </a:cubicBezTo>
                  <a:cubicBezTo>
                    <a:pt x="762" y="5061"/>
                    <a:pt x="548" y="5800"/>
                    <a:pt x="358" y="6538"/>
                  </a:cubicBezTo>
                  <a:cubicBezTo>
                    <a:pt x="286" y="6919"/>
                    <a:pt x="191" y="7300"/>
                    <a:pt x="119" y="7681"/>
                  </a:cubicBezTo>
                  <a:cubicBezTo>
                    <a:pt x="48" y="7943"/>
                    <a:pt x="0" y="8205"/>
                    <a:pt x="191" y="8443"/>
                  </a:cubicBezTo>
                  <a:cubicBezTo>
                    <a:pt x="205" y="8471"/>
                    <a:pt x="235" y="8482"/>
                    <a:pt x="267" y="8482"/>
                  </a:cubicBezTo>
                  <a:cubicBezTo>
                    <a:pt x="290" y="8482"/>
                    <a:pt x="314" y="8477"/>
                    <a:pt x="334" y="8467"/>
                  </a:cubicBezTo>
                  <a:cubicBezTo>
                    <a:pt x="619" y="8300"/>
                    <a:pt x="643" y="7967"/>
                    <a:pt x="691" y="7681"/>
                  </a:cubicBezTo>
                  <a:cubicBezTo>
                    <a:pt x="762" y="7324"/>
                    <a:pt x="858" y="6967"/>
                    <a:pt x="929" y="6633"/>
                  </a:cubicBezTo>
                  <a:cubicBezTo>
                    <a:pt x="1120" y="5895"/>
                    <a:pt x="1286" y="5180"/>
                    <a:pt x="1501" y="4466"/>
                  </a:cubicBezTo>
                  <a:cubicBezTo>
                    <a:pt x="1905" y="3013"/>
                    <a:pt x="2406" y="1584"/>
                    <a:pt x="2858" y="156"/>
                  </a:cubicBezTo>
                  <a:cubicBezTo>
                    <a:pt x="2889" y="63"/>
                    <a:pt x="2820" y="0"/>
                    <a:pt x="2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0"/>
            <p:cNvSpPr/>
            <p:nvPr/>
          </p:nvSpPr>
          <p:spPr>
            <a:xfrm>
              <a:off x="694779" y="4949379"/>
              <a:ext cx="225641" cy="111876"/>
            </a:xfrm>
            <a:custGeom>
              <a:avLst/>
              <a:gdLst/>
              <a:ahLst/>
              <a:cxnLst/>
              <a:rect l="l" t="t" r="r" b="b"/>
              <a:pathLst>
                <a:path w="7527" h="3732" extrusionOk="0">
                  <a:moveTo>
                    <a:pt x="220" y="0"/>
                  </a:moveTo>
                  <a:cubicBezTo>
                    <a:pt x="87" y="0"/>
                    <a:pt x="0" y="171"/>
                    <a:pt x="144" y="253"/>
                  </a:cubicBezTo>
                  <a:cubicBezTo>
                    <a:pt x="1359" y="920"/>
                    <a:pt x="2597" y="1539"/>
                    <a:pt x="3835" y="2158"/>
                  </a:cubicBezTo>
                  <a:cubicBezTo>
                    <a:pt x="4454" y="2444"/>
                    <a:pt x="5074" y="2753"/>
                    <a:pt x="5693" y="3039"/>
                  </a:cubicBezTo>
                  <a:cubicBezTo>
                    <a:pt x="5979" y="3182"/>
                    <a:pt x="6288" y="3349"/>
                    <a:pt x="6574" y="3492"/>
                  </a:cubicBezTo>
                  <a:cubicBezTo>
                    <a:pt x="6786" y="3588"/>
                    <a:pt x="6999" y="3732"/>
                    <a:pt x="7224" y="3732"/>
                  </a:cubicBezTo>
                  <a:cubicBezTo>
                    <a:pt x="7276" y="3732"/>
                    <a:pt x="7330" y="3724"/>
                    <a:pt x="7384" y="3706"/>
                  </a:cubicBezTo>
                  <a:cubicBezTo>
                    <a:pt x="7455" y="3682"/>
                    <a:pt x="7527" y="3587"/>
                    <a:pt x="7503" y="3515"/>
                  </a:cubicBezTo>
                  <a:cubicBezTo>
                    <a:pt x="7384" y="3230"/>
                    <a:pt x="7122" y="3134"/>
                    <a:pt x="6860" y="3015"/>
                  </a:cubicBezTo>
                  <a:cubicBezTo>
                    <a:pt x="6550" y="2872"/>
                    <a:pt x="6264" y="2730"/>
                    <a:pt x="5955" y="2587"/>
                  </a:cubicBezTo>
                  <a:lnTo>
                    <a:pt x="4097" y="1729"/>
                  </a:lnTo>
                  <a:cubicBezTo>
                    <a:pt x="2835" y="1134"/>
                    <a:pt x="1549" y="562"/>
                    <a:pt x="287" y="15"/>
                  </a:cubicBezTo>
                  <a:cubicBezTo>
                    <a:pt x="264" y="5"/>
                    <a:pt x="241" y="0"/>
                    <a:pt x="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7" name="Google Shape;997;p20"/>
          <p:cNvGrpSpPr/>
          <p:nvPr/>
        </p:nvGrpSpPr>
        <p:grpSpPr>
          <a:xfrm>
            <a:off x="230227" y="173061"/>
            <a:ext cx="8824548" cy="3045125"/>
            <a:chOff x="230227" y="173061"/>
            <a:chExt cx="8824548" cy="3045125"/>
          </a:xfrm>
        </p:grpSpPr>
        <p:sp>
          <p:nvSpPr>
            <p:cNvPr id="998" name="Google Shape;998;p20"/>
            <p:cNvSpPr/>
            <p:nvPr/>
          </p:nvSpPr>
          <p:spPr>
            <a:xfrm rot="10800000" flipH="1">
              <a:off x="540202" y="916300"/>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0"/>
            <p:cNvSpPr/>
            <p:nvPr/>
          </p:nvSpPr>
          <p:spPr>
            <a:xfrm rot="10800000" flipH="1">
              <a:off x="4405110" y="423075"/>
              <a:ext cx="54600" cy="54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0"/>
            <p:cNvSpPr/>
            <p:nvPr/>
          </p:nvSpPr>
          <p:spPr>
            <a:xfrm rot="10800000" flipH="1">
              <a:off x="8986077" y="1131825"/>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0"/>
            <p:cNvSpPr/>
            <p:nvPr/>
          </p:nvSpPr>
          <p:spPr>
            <a:xfrm rot="10800000" flipH="1">
              <a:off x="8389589" y="2937825"/>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0"/>
            <p:cNvSpPr/>
            <p:nvPr/>
          </p:nvSpPr>
          <p:spPr>
            <a:xfrm rot="10800000" flipH="1">
              <a:off x="7229202" y="362025"/>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0"/>
            <p:cNvSpPr/>
            <p:nvPr/>
          </p:nvSpPr>
          <p:spPr>
            <a:xfrm>
              <a:off x="910800" y="401325"/>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0"/>
            <p:cNvSpPr/>
            <p:nvPr/>
          </p:nvSpPr>
          <p:spPr>
            <a:xfrm>
              <a:off x="4245500" y="182225"/>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0"/>
            <p:cNvSpPr/>
            <p:nvPr/>
          </p:nvSpPr>
          <p:spPr>
            <a:xfrm>
              <a:off x="7039950" y="173500"/>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0"/>
            <p:cNvSpPr/>
            <p:nvPr/>
          </p:nvSpPr>
          <p:spPr>
            <a:xfrm>
              <a:off x="8956675" y="1449300"/>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0"/>
            <p:cNvSpPr/>
            <p:nvPr/>
          </p:nvSpPr>
          <p:spPr>
            <a:xfrm>
              <a:off x="8702075" y="332625"/>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0"/>
            <p:cNvSpPr/>
            <p:nvPr/>
          </p:nvSpPr>
          <p:spPr>
            <a:xfrm>
              <a:off x="8702088" y="2818050"/>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0"/>
            <p:cNvSpPr/>
            <p:nvPr/>
          </p:nvSpPr>
          <p:spPr>
            <a:xfrm>
              <a:off x="661138" y="2908425"/>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0"/>
            <p:cNvSpPr/>
            <p:nvPr/>
          </p:nvSpPr>
          <p:spPr>
            <a:xfrm rot="10800000" flipH="1">
              <a:off x="230227" y="3048325"/>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0"/>
            <p:cNvSpPr/>
            <p:nvPr/>
          </p:nvSpPr>
          <p:spPr>
            <a:xfrm>
              <a:off x="393175" y="718261"/>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0"/>
            <p:cNvSpPr/>
            <p:nvPr/>
          </p:nvSpPr>
          <p:spPr>
            <a:xfrm>
              <a:off x="448363" y="2712411"/>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0"/>
            <p:cNvSpPr/>
            <p:nvPr/>
          </p:nvSpPr>
          <p:spPr>
            <a:xfrm>
              <a:off x="5282438" y="173061"/>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0"/>
            <p:cNvSpPr/>
            <p:nvPr/>
          </p:nvSpPr>
          <p:spPr>
            <a:xfrm>
              <a:off x="8702107" y="3119186"/>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0"/>
            <p:cNvSpPr/>
            <p:nvPr/>
          </p:nvSpPr>
          <p:spPr>
            <a:xfrm rot="10800000" flipH="1">
              <a:off x="7723252" y="953200"/>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0"/>
            <p:cNvSpPr/>
            <p:nvPr/>
          </p:nvSpPr>
          <p:spPr>
            <a:xfrm>
              <a:off x="3994988" y="269211"/>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20"/>
          <p:cNvSpPr txBox="1"/>
          <p:nvPr/>
        </p:nvSpPr>
        <p:spPr>
          <a:xfrm>
            <a:off x="723853" y="3950726"/>
            <a:ext cx="3777900" cy="50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Montserrat"/>
                <a:ea typeface="Montserrat"/>
                <a:cs typeface="Montserrat"/>
                <a:sym typeface="Montserrat"/>
              </a:rPr>
              <a:t>CREDITS: This presentation template was created by </a:t>
            </a:r>
            <a:r>
              <a:rPr lang="en" sz="1100" b="1">
                <a:solidFill>
                  <a:schemeClr val="dk1"/>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100">
                <a:solidFill>
                  <a:schemeClr val="dk1"/>
                </a:solidFill>
                <a:latin typeface="Montserrat"/>
                <a:ea typeface="Montserrat"/>
                <a:cs typeface="Montserrat"/>
                <a:sym typeface="Montserrat"/>
              </a:rPr>
              <a:t>, and includes icons by </a:t>
            </a:r>
            <a:r>
              <a:rPr lang="en" sz="1100" b="1">
                <a:solidFill>
                  <a:schemeClr val="dk1"/>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100">
                <a:solidFill>
                  <a:schemeClr val="dk1"/>
                </a:solidFill>
                <a:latin typeface="Montserrat"/>
                <a:ea typeface="Montserrat"/>
                <a:cs typeface="Montserrat"/>
                <a:sym typeface="Montserrat"/>
              </a:rPr>
              <a:t> and infographics &amp; images by </a:t>
            </a:r>
            <a:r>
              <a:rPr lang="en" sz="1100" b="1">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endParaRPr sz="1100" b="1">
              <a:solidFill>
                <a:schemeClr val="dk1"/>
              </a:solidFill>
              <a:latin typeface="Montserrat"/>
              <a:ea typeface="Montserrat"/>
              <a:cs typeface="Montserrat"/>
              <a:sym typeface="Montserra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018"/>
        <p:cNvGrpSpPr/>
        <p:nvPr/>
      </p:nvGrpSpPr>
      <p:grpSpPr>
        <a:xfrm>
          <a:off x="0" y="0"/>
          <a:ext cx="0" cy="0"/>
          <a:chOff x="0" y="0"/>
          <a:chExt cx="0" cy="0"/>
        </a:xfrm>
      </p:grpSpPr>
      <p:sp>
        <p:nvSpPr>
          <p:cNvPr id="1019" name="Google Shape;1019;p21"/>
          <p:cNvSpPr/>
          <p:nvPr/>
        </p:nvSpPr>
        <p:spPr>
          <a:xfrm>
            <a:off x="1082212" y="1547403"/>
            <a:ext cx="6984446" cy="2771641"/>
          </a:xfrm>
          <a:custGeom>
            <a:avLst/>
            <a:gdLst/>
            <a:ahLst/>
            <a:cxnLst/>
            <a:rect l="l" t="t" r="r" b="b"/>
            <a:pathLst>
              <a:path w="290323" h="115209" extrusionOk="0">
                <a:moveTo>
                  <a:pt x="214263" y="1"/>
                </a:moveTo>
                <a:cubicBezTo>
                  <a:pt x="213682" y="1"/>
                  <a:pt x="213101" y="22"/>
                  <a:pt x="212521" y="66"/>
                </a:cubicBezTo>
                <a:cubicBezTo>
                  <a:pt x="202709" y="781"/>
                  <a:pt x="193660" y="7806"/>
                  <a:pt x="190516" y="17141"/>
                </a:cubicBezTo>
                <a:cubicBezTo>
                  <a:pt x="189257" y="14405"/>
                  <a:pt x="186275" y="13023"/>
                  <a:pt x="183303" y="13023"/>
                </a:cubicBezTo>
                <a:cubicBezTo>
                  <a:pt x="180428" y="13023"/>
                  <a:pt x="177563" y="14316"/>
                  <a:pt x="176275" y="16927"/>
                </a:cubicBezTo>
                <a:cubicBezTo>
                  <a:pt x="175346" y="13116"/>
                  <a:pt x="172012" y="9997"/>
                  <a:pt x="168154" y="9354"/>
                </a:cubicBezTo>
                <a:cubicBezTo>
                  <a:pt x="167629" y="9263"/>
                  <a:pt x="167099" y="9219"/>
                  <a:pt x="166568" y="9219"/>
                </a:cubicBezTo>
                <a:cubicBezTo>
                  <a:pt x="163200" y="9219"/>
                  <a:pt x="159840" y="10992"/>
                  <a:pt x="158009" y="13831"/>
                </a:cubicBezTo>
                <a:cubicBezTo>
                  <a:pt x="155980" y="10337"/>
                  <a:pt x="151965" y="8129"/>
                  <a:pt x="147951" y="8129"/>
                </a:cubicBezTo>
                <a:cubicBezTo>
                  <a:pt x="147397" y="8129"/>
                  <a:pt x="146842" y="8172"/>
                  <a:pt x="146293" y="8258"/>
                </a:cubicBezTo>
                <a:cubicBezTo>
                  <a:pt x="141744" y="8973"/>
                  <a:pt x="137839" y="12664"/>
                  <a:pt x="136862" y="17165"/>
                </a:cubicBezTo>
                <a:cubicBezTo>
                  <a:pt x="134456" y="14907"/>
                  <a:pt x="131161" y="13715"/>
                  <a:pt x="127872" y="13715"/>
                </a:cubicBezTo>
                <a:cubicBezTo>
                  <a:pt x="125887" y="13715"/>
                  <a:pt x="123904" y="14149"/>
                  <a:pt x="122121" y="15045"/>
                </a:cubicBezTo>
                <a:cubicBezTo>
                  <a:pt x="117406" y="17403"/>
                  <a:pt x="114453" y="22880"/>
                  <a:pt x="115048" y="28119"/>
                </a:cubicBezTo>
                <a:cubicBezTo>
                  <a:pt x="113890" y="27749"/>
                  <a:pt x="112687" y="27573"/>
                  <a:pt x="111484" y="27573"/>
                </a:cubicBezTo>
                <a:cubicBezTo>
                  <a:pt x="106426" y="27573"/>
                  <a:pt x="101345" y="30670"/>
                  <a:pt x="99402" y="35383"/>
                </a:cubicBezTo>
                <a:cubicBezTo>
                  <a:pt x="97579" y="32412"/>
                  <a:pt x="94127" y="30929"/>
                  <a:pt x="90673" y="30929"/>
                </a:cubicBezTo>
                <a:cubicBezTo>
                  <a:pt x="87179" y="30929"/>
                  <a:pt x="83683" y="32448"/>
                  <a:pt x="81875" y="35478"/>
                </a:cubicBezTo>
                <a:cubicBezTo>
                  <a:pt x="81922" y="28048"/>
                  <a:pt x="77374" y="20785"/>
                  <a:pt x="70658" y="17594"/>
                </a:cubicBezTo>
                <a:cubicBezTo>
                  <a:pt x="68053" y="16351"/>
                  <a:pt x="65173" y="15744"/>
                  <a:pt x="62289" y="15744"/>
                </a:cubicBezTo>
                <a:cubicBezTo>
                  <a:pt x="57765" y="15744"/>
                  <a:pt x="53230" y="17238"/>
                  <a:pt x="49725" y="20118"/>
                </a:cubicBezTo>
                <a:cubicBezTo>
                  <a:pt x="47250" y="13533"/>
                  <a:pt x="40447" y="8848"/>
                  <a:pt x="33425" y="8848"/>
                </a:cubicBezTo>
                <a:cubicBezTo>
                  <a:pt x="33286" y="8848"/>
                  <a:pt x="33147" y="8850"/>
                  <a:pt x="33007" y="8854"/>
                </a:cubicBezTo>
                <a:cubicBezTo>
                  <a:pt x="33674" y="6163"/>
                  <a:pt x="32150" y="3091"/>
                  <a:pt x="29602" y="2019"/>
                </a:cubicBezTo>
                <a:cubicBezTo>
                  <a:pt x="28923" y="1736"/>
                  <a:pt x="28198" y="1603"/>
                  <a:pt x="27471" y="1603"/>
                </a:cubicBezTo>
                <a:cubicBezTo>
                  <a:pt x="25445" y="1603"/>
                  <a:pt x="23408" y="2641"/>
                  <a:pt x="22338" y="4377"/>
                </a:cubicBezTo>
                <a:cubicBezTo>
                  <a:pt x="19855" y="2129"/>
                  <a:pt x="16529" y="1022"/>
                  <a:pt x="13195" y="1022"/>
                </a:cubicBezTo>
                <a:cubicBezTo>
                  <a:pt x="9463" y="1022"/>
                  <a:pt x="5722" y="2409"/>
                  <a:pt x="3144" y="5139"/>
                </a:cubicBezTo>
                <a:cubicBezTo>
                  <a:pt x="3144" y="6948"/>
                  <a:pt x="2906" y="7425"/>
                  <a:pt x="2906" y="9258"/>
                </a:cubicBezTo>
                <a:lnTo>
                  <a:pt x="2906" y="113661"/>
                </a:lnTo>
                <a:cubicBezTo>
                  <a:pt x="3096" y="113661"/>
                  <a:pt x="0" y="115209"/>
                  <a:pt x="191" y="115209"/>
                </a:cubicBezTo>
                <a:lnTo>
                  <a:pt x="283774" y="115209"/>
                </a:lnTo>
                <a:lnTo>
                  <a:pt x="287417" y="38860"/>
                </a:lnTo>
                <a:cubicBezTo>
                  <a:pt x="290323" y="32144"/>
                  <a:pt x="288775" y="23761"/>
                  <a:pt x="283655" y="18522"/>
                </a:cubicBezTo>
                <a:cubicBezTo>
                  <a:pt x="280161" y="14947"/>
                  <a:pt x="275146" y="12995"/>
                  <a:pt x="270150" y="12995"/>
                </a:cubicBezTo>
                <a:cubicBezTo>
                  <a:pt x="267858" y="12995"/>
                  <a:pt x="265571" y="13406"/>
                  <a:pt x="263436" y="14260"/>
                </a:cubicBezTo>
                <a:cubicBezTo>
                  <a:pt x="260674" y="9782"/>
                  <a:pt x="255554" y="6853"/>
                  <a:pt x="250291" y="6734"/>
                </a:cubicBezTo>
                <a:cubicBezTo>
                  <a:pt x="250179" y="6732"/>
                  <a:pt x="250068" y="6730"/>
                  <a:pt x="249956" y="6730"/>
                </a:cubicBezTo>
                <a:cubicBezTo>
                  <a:pt x="244829" y="6730"/>
                  <a:pt x="239749" y="9399"/>
                  <a:pt x="236859" y="13664"/>
                </a:cubicBezTo>
                <a:cubicBezTo>
                  <a:pt x="232602" y="5441"/>
                  <a:pt x="223496" y="1"/>
                  <a:pt x="214263" y="1"/>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0" name="Google Shape;1020;p21"/>
          <p:cNvGrpSpPr/>
          <p:nvPr/>
        </p:nvGrpSpPr>
        <p:grpSpPr>
          <a:xfrm>
            <a:off x="-15025" y="1330225"/>
            <a:ext cx="9174044" cy="3924414"/>
            <a:chOff x="-3264425" y="1050100"/>
            <a:chExt cx="9174044" cy="3924414"/>
          </a:xfrm>
        </p:grpSpPr>
        <p:sp>
          <p:nvSpPr>
            <p:cNvPr id="1021" name="Google Shape;1021;p21"/>
            <p:cNvSpPr/>
            <p:nvPr/>
          </p:nvSpPr>
          <p:spPr>
            <a:xfrm>
              <a:off x="-3264425" y="1050100"/>
              <a:ext cx="9174044" cy="3924414"/>
            </a:xfrm>
            <a:custGeom>
              <a:avLst/>
              <a:gdLst/>
              <a:ahLst/>
              <a:cxnLst/>
              <a:rect l="l" t="t" r="r" b="b"/>
              <a:pathLst>
                <a:path w="294087" h="130912" extrusionOk="0">
                  <a:moveTo>
                    <a:pt x="14659" y="0"/>
                  </a:moveTo>
                  <a:cubicBezTo>
                    <a:pt x="9105" y="0"/>
                    <a:pt x="3556" y="2566"/>
                    <a:pt x="1" y="6862"/>
                  </a:cubicBezTo>
                  <a:lnTo>
                    <a:pt x="1" y="130911"/>
                  </a:lnTo>
                  <a:lnTo>
                    <a:pt x="294086" y="130911"/>
                  </a:lnTo>
                  <a:lnTo>
                    <a:pt x="293634" y="12935"/>
                  </a:lnTo>
                  <a:cubicBezTo>
                    <a:pt x="289825" y="7857"/>
                    <a:pt x="283518" y="4804"/>
                    <a:pt x="277192" y="4804"/>
                  </a:cubicBezTo>
                  <a:cubicBezTo>
                    <a:pt x="276160" y="4804"/>
                    <a:pt x="275128" y="4885"/>
                    <a:pt x="274106" y="5052"/>
                  </a:cubicBezTo>
                  <a:cubicBezTo>
                    <a:pt x="266818" y="6219"/>
                    <a:pt x="260389" y="11697"/>
                    <a:pt x="258055" y="18698"/>
                  </a:cubicBezTo>
                  <a:cubicBezTo>
                    <a:pt x="255933" y="17322"/>
                    <a:pt x="253402" y="16627"/>
                    <a:pt x="250873" y="16627"/>
                  </a:cubicBezTo>
                  <a:cubicBezTo>
                    <a:pt x="248719" y="16627"/>
                    <a:pt x="246566" y="17131"/>
                    <a:pt x="244671" y="18150"/>
                  </a:cubicBezTo>
                  <a:cubicBezTo>
                    <a:pt x="240551" y="20365"/>
                    <a:pt x="237789" y="24937"/>
                    <a:pt x="237765" y="29629"/>
                  </a:cubicBezTo>
                  <a:cubicBezTo>
                    <a:pt x="235940" y="28020"/>
                    <a:pt x="233517" y="27194"/>
                    <a:pt x="231101" y="27194"/>
                  </a:cubicBezTo>
                  <a:cubicBezTo>
                    <a:pt x="229260" y="27194"/>
                    <a:pt x="227423" y="27674"/>
                    <a:pt x="225858" y="28652"/>
                  </a:cubicBezTo>
                  <a:cubicBezTo>
                    <a:pt x="222238" y="30891"/>
                    <a:pt x="220380" y="35630"/>
                    <a:pt x="221499" y="39750"/>
                  </a:cubicBezTo>
                  <a:cubicBezTo>
                    <a:pt x="218937" y="38577"/>
                    <a:pt x="216136" y="38015"/>
                    <a:pt x="213328" y="38015"/>
                  </a:cubicBezTo>
                  <a:cubicBezTo>
                    <a:pt x="207524" y="38015"/>
                    <a:pt x="201687" y="40417"/>
                    <a:pt x="197852" y="44798"/>
                  </a:cubicBezTo>
                  <a:cubicBezTo>
                    <a:pt x="192136" y="51276"/>
                    <a:pt x="191326" y="61588"/>
                    <a:pt x="195923" y="68899"/>
                  </a:cubicBezTo>
                  <a:cubicBezTo>
                    <a:pt x="193996" y="67935"/>
                    <a:pt x="191842" y="67456"/>
                    <a:pt x="189689" y="67456"/>
                  </a:cubicBezTo>
                  <a:cubicBezTo>
                    <a:pt x="187213" y="67456"/>
                    <a:pt x="184738" y="68090"/>
                    <a:pt x="182610" y="69351"/>
                  </a:cubicBezTo>
                  <a:cubicBezTo>
                    <a:pt x="178610" y="71709"/>
                    <a:pt x="175942" y="76138"/>
                    <a:pt x="175728" y="80782"/>
                  </a:cubicBezTo>
                  <a:cubicBezTo>
                    <a:pt x="174923" y="80506"/>
                    <a:pt x="174079" y="80374"/>
                    <a:pt x="173234" y="80374"/>
                  </a:cubicBezTo>
                  <a:cubicBezTo>
                    <a:pt x="170579" y="80374"/>
                    <a:pt x="167910" y="81674"/>
                    <a:pt x="166393" y="83878"/>
                  </a:cubicBezTo>
                  <a:cubicBezTo>
                    <a:pt x="164760" y="82567"/>
                    <a:pt x="162696" y="81955"/>
                    <a:pt x="160620" y="81955"/>
                  </a:cubicBezTo>
                  <a:cubicBezTo>
                    <a:pt x="156701" y="81955"/>
                    <a:pt x="152739" y="84135"/>
                    <a:pt x="151556" y="87902"/>
                  </a:cubicBezTo>
                  <a:cubicBezTo>
                    <a:pt x="149648" y="86619"/>
                    <a:pt x="147330" y="85938"/>
                    <a:pt x="145020" y="85938"/>
                  </a:cubicBezTo>
                  <a:cubicBezTo>
                    <a:pt x="143986" y="85938"/>
                    <a:pt x="142953" y="86075"/>
                    <a:pt x="141959" y="86355"/>
                  </a:cubicBezTo>
                  <a:cubicBezTo>
                    <a:pt x="138488" y="84105"/>
                    <a:pt x="134355" y="82937"/>
                    <a:pt x="130225" y="82937"/>
                  </a:cubicBezTo>
                  <a:cubicBezTo>
                    <a:pt x="127753" y="82937"/>
                    <a:pt x="125282" y="83355"/>
                    <a:pt x="122955" y="84211"/>
                  </a:cubicBezTo>
                  <a:cubicBezTo>
                    <a:pt x="124813" y="77519"/>
                    <a:pt x="121979" y="69804"/>
                    <a:pt x="116239" y="65898"/>
                  </a:cubicBezTo>
                  <a:cubicBezTo>
                    <a:pt x="113485" y="64031"/>
                    <a:pt x="110170" y="63106"/>
                    <a:pt x="106854" y="63106"/>
                  </a:cubicBezTo>
                  <a:cubicBezTo>
                    <a:pt x="103232" y="63106"/>
                    <a:pt x="99608" y="64210"/>
                    <a:pt x="96712" y="66398"/>
                  </a:cubicBezTo>
                  <a:cubicBezTo>
                    <a:pt x="97061" y="63756"/>
                    <a:pt x="94352" y="61590"/>
                    <a:pt x="91822" y="61590"/>
                  </a:cubicBezTo>
                  <a:cubicBezTo>
                    <a:pt x="90909" y="61590"/>
                    <a:pt x="90019" y="61872"/>
                    <a:pt x="89305" y="62516"/>
                  </a:cubicBezTo>
                  <a:cubicBezTo>
                    <a:pt x="90448" y="56729"/>
                    <a:pt x="88710" y="50442"/>
                    <a:pt x="84757" y="46084"/>
                  </a:cubicBezTo>
                  <a:cubicBezTo>
                    <a:pt x="81203" y="42143"/>
                    <a:pt x="75897" y="39838"/>
                    <a:pt x="70582" y="39838"/>
                  </a:cubicBezTo>
                  <a:cubicBezTo>
                    <a:pt x="70019" y="39838"/>
                    <a:pt x="69457" y="39864"/>
                    <a:pt x="68896" y="39917"/>
                  </a:cubicBezTo>
                  <a:cubicBezTo>
                    <a:pt x="71825" y="35654"/>
                    <a:pt x="71944" y="29605"/>
                    <a:pt x="69134" y="25223"/>
                  </a:cubicBezTo>
                  <a:cubicBezTo>
                    <a:pt x="66709" y="21462"/>
                    <a:pt x="62262" y="19138"/>
                    <a:pt x="57798" y="19138"/>
                  </a:cubicBezTo>
                  <a:cubicBezTo>
                    <a:pt x="57090" y="19138"/>
                    <a:pt x="56381" y="19196"/>
                    <a:pt x="55679" y="19317"/>
                  </a:cubicBezTo>
                  <a:cubicBezTo>
                    <a:pt x="53125" y="12776"/>
                    <a:pt x="46043" y="8649"/>
                    <a:pt x="39092" y="8649"/>
                  </a:cubicBezTo>
                  <a:cubicBezTo>
                    <a:pt x="36452" y="8649"/>
                    <a:pt x="33831" y="9245"/>
                    <a:pt x="31484" y="10530"/>
                  </a:cubicBezTo>
                  <a:cubicBezTo>
                    <a:pt x="28721" y="4909"/>
                    <a:pt x="22982" y="837"/>
                    <a:pt x="16743" y="123"/>
                  </a:cubicBezTo>
                  <a:cubicBezTo>
                    <a:pt x="16050" y="41"/>
                    <a:pt x="15355" y="0"/>
                    <a:pt x="146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1"/>
            <p:cNvSpPr/>
            <p:nvPr/>
          </p:nvSpPr>
          <p:spPr>
            <a:xfrm>
              <a:off x="-3264425" y="1050100"/>
              <a:ext cx="9174044" cy="3924414"/>
            </a:xfrm>
            <a:custGeom>
              <a:avLst/>
              <a:gdLst/>
              <a:ahLst/>
              <a:cxnLst/>
              <a:rect l="l" t="t" r="r" b="b"/>
              <a:pathLst>
                <a:path w="294087" h="130912" extrusionOk="0">
                  <a:moveTo>
                    <a:pt x="14659" y="0"/>
                  </a:moveTo>
                  <a:cubicBezTo>
                    <a:pt x="9105" y="0"/>
                    <a:pt x="3556" y="2566"/>
                    <a:pt x="1" y="6862"/>
                  </a:cubicBezTo>
                  <a:lnTo>
                    <a:pt x="1" y="130911"/>
                  </a:lnTo>
                  <a:lnTo>
                    <a:pt x="294086" y="130911"/>
                  </a:lnTo>
                  <a:lnTo>
                    <a:pt x="293634" y="12935"/>
                  </a:lnTo>
                  <a:cubicBezTo>
                    <a:pt x="289825" y="7857"/>
                    <a:pt x="283518" y="4804"/>
                    <a:pt x="277192" y="4804"/>
                  </a:cubicBezTo>
                  <a:cubicBezTo>
                    <a:pt x="276160" y="4804"/>
                    <a:pt x="275128" y="4885"/>
                    <a:pt x="274106" y="5052"/>
                  </a:cubicBezTo>
                  <a:cubicBezTo>
                    <a:pt x="266818" y="6219"/>
                    <a:pt x="260389" y="11697"/>
                    <a:pt x="258055" y="18698"/>
                  </a:cubicBezTo>
                  <a:cubicBezTo>
                    <a:pt x="255933" y="17322"/>
                    <a:pt x="253402" y="16627"/>
                    <a:pt x="250873" y="16627"/>
                  </a:cubicBezTo>
                  <a:cubicBezTo>
                    <a:pt x="248719" y="16627"/>
                    <a:pt x="246566" y="17131"/>
                    <a:pt x="244671" y="18150"/>
                  </a:cubicBezTo>
                  <a:cubicBezTo>
                    <a:pt x="240551" y="20365"/>
                    <a:pt x="237789" y="24937"/>
                    <a:pt x="237765" y="29629"/>
                  </a:cubicBezTo>
                  <a:cubicBezTo>
                    <a:pt x="235940" y="28020"/>
                    <a:pt x="233517" y="27194"/>
                    <a:pt x="231101" y="27194"/>
                  </a:cubicBezTo>
                  <a:cubicBezTo>
                    <a:pt x="229260" y="27194"/>
                    <a:pt x="227423" y="27674"/>
                    <a:pt x="225858" y="28652"/>
                  </a:cubicBezTo>
                  <a:cubicBezTo>
                    <a:pt x="222238" y="30891"/>
                    <a:pt x="220380" y="35630"/>
                    <a:pt x="221499" y="39750"/>
                  </a:cubicBezTo>
                  <a:cubicBezTo>
                    <a:pt x="218937" y="38577"/>
                    <a:pt x="216136" y="38015"/>
                    <a:pt x="213328" y="38015"/>
                  </a:cubicBezTo>
                  <a:cubicBezTo>
                    <a:pt x="207524" y="38015"/>
                    <a:pt x="201687" y="40417"/>
                    <a:pt x="197852" y="44798"/>
                  </a:cubicBezTo>
                  <a:cubicBezTo>
                    <a:pt x="192136" y="51276"/>
                    <a:pt x="191326" y="61588"/>
                    <a:pt x="195923" y="68899"/>
                  </a:cubicBezTo>
                  <a:cubicBezTo>
                    <a:pt x="193996" y="67935"/>
                    <a:pt x="191842" y="67456"/>
                    <a:pt x="189689" y="67456"/>
                  </a:cubicBezTo>
                  <a:cubicBezTo>
                    <a:pt x="187213" y="67456"/>
                    <a:pt x="184738" y="68090"/>
                    <a:pt x="182610" y="69351"/>
                  </a:cubicBezTo>
                  <a:cubicBezTo>
                    <a:pt x="178610" y="71709"/>
                    <a:pt x="175942" y="76138"/>
                    <a:pt x="175728" y="80782"/>
                  </a:cubicBezTo>
                  <a:cubicBezTo>
                    <a:pt x="174923" y="80506"/>
                    <a:pt x="174079" y="80374"/>
                    <a:pt x="173234" y="80374"/>
                  </a:cubicBezTo>
                  <a:cubicBezTo>
                    <a:pt x="170579" y="80374"/>
                    <a:pt x="167910" y="81674"/>
                    <a:pt x="166393" y="83878"/>
                  </a:cubicBezTo>
                  <a:cubicBezTo>
                    <a:pt x="164760" y="82567"/>
                    <a:pt x="162696" y="81955"/>
                    <a:pt x="160620" y="81955"/>
                  </a:cubicBezTo>
                  <a:cubicBezTo>
                    <a:pt x="156701" y="81955"/>
                    <a:pt x="152739" y="84135"/>
                    <a:pt x="151556" y="87902"/>
                  </a:cubicBezTo>
                  <a:cubicBezTo>
                    <a:pt x="149648" y="86619"/>
                    <a:pt x="147330" y="85938"/>
                    <a:pt x="145020" y="85938"/>
                  </a:cubicBezTo>
                  <a:cubicBezTo>
                    <a:pt x="143986" y="85938"/>
                    <a:pt x="142953" y="86075"/>
                    <a:pt x="141959" y="86355"/>
                  </a:cubicBezTo>
                  <a:cubicBezTo>
                    <a:pt x="138488" y="84105"/>
                    <a:pt x="134355" y="82937"/>
                    <a:pt x="130225" y="82937"/>
                  </a:cubicBezTo>
                  <a:cubicBezTo>
                    <a:pt x="127753" y="82937"/>
                    <a:pt x="125282" y="83355"/>
                    <a:pt x="122955" y="84211"/>
                  </a:cubicBezTo>
                  <a:cubicBezTo>
                    <a:pt x="124813" y="77519"/>
                    <a:pt x="121979" y="69804"/>
                    <a:pt x="116239" y="65898"/>
                  </a:cubicBezTo>
                  <a:cubicBezTo>
                    <a:pt x="113485" y="64031"/>
                    <a:pt x="110170" y="63106"/>
                    <a:pt x="106854" y="63106"/>
                  </a:cubicBezTo>
                  <a:cubicBezTo>
                    <a:pt x="103232" y="63106"/>
                    <a:pt x="99608" y="64210"/>
                    <a:pt x="96712" y="66398"/>
                  </a:cubicBezTo>
                  <a:cubicBezTo>
                    <a:pt x="97061" y="63756"/>
                    <a:pt x="94352" y="61590"/>
                    <a:pt x="91822" y="61590"/>
                  </a:cubicBezTo>
                  <a:cubicBezTo>
                    <a:pt x="90909" y="61590"/>
                    <a:pt x="90019" y="61872"/>
                    <a:pt x="89305" y="62516"/>
                  </a:cubicBezTo>
                  <a:cubicBezTo>
                    <a:pt x="90448" y="56729"/>
                    <a:pt x="88710" y="50442"/>
                    <a:pt x="84757" y="46084"/>
                  </a:cubicBezTo>
                  <a:cubicBezTo>
                    <a:pt x="81203" y="42143"/>
                    <a:pt x="75897" y="39838"/>
                    <a:pt x="70582" y="39838"/>
                  </a:cubicBezTo>
                  <a:cubicBezTo>
                    <a:pt x="70019" y="39838"/>
                    <a:pt x="69457" y="39864"/>
                    <a:pt x="68896" y="39917"/>
                  </a:cubicBezTo>
                  <a:cubicBezTo>
                    <a:pt x="71825" y="35654"/>
                    <a:pt x="71944" y="29605"/>
                    <a:pt x="69134" y="25223"/>
                  </a:cubicBezTo>
                  <a:cubicBezTo>
                    <a:pt x="66709" y="21462"/>
                    <a:pt x="62262" y="19138"/>
                    <a:pt x="57798" y="19138"/>
                  </a:cubicBezTo>
                  <a:cubicBezTo>
                    <a:pt x="57090" y="19138"/>
                    <a:pt x="56381" y="19196"/>
                    <a:pt x="55679" y="19317"/>
                  </a:cubicBezTo>
                  <a:cubicBezTo>
                    <a:pt x="53125" y="12776"/>
                    <a:pt x="46043" y="8649"/>
                    <a:pt x="39092" y="8649"/>
                  </a:cubicBezTo>
                  <a:cubicBezTo>
                    <a:pt x="36452" y="8649"/>
                    <a:pt x="33831" y="9245"/>
                    <a:pt x="31484" y="10530"/>
                  </a:cubicBezTo>
                  <a:cubicBezTo>
                    <a:pt x="28721" y="4909"/>
                    <a:pt x="22982" y="837"/>
                    <a:pt x="16743" y="123"/>
                  </a:cubicBezTo>
                  <a:cubicBezTo>
                    <a:pt x="16050" y="41"/>
                    <a:pt x="15355" y="0"/>
                    <a:pt x="14659" y="0"/>
                  </a:cubicBezTo>
                  <a:close/>
                </a:path>
              </a:pathLst>
            </a:custGeom>
            <a:solidFill>
              <a:srgbClr val="FFFFFF">
                <a:alpha val="3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3" name="Google Shape;1023;p21"/>
          <p:cNvSpPr/>
          <p:nvPr/>
        </p:nvSpPr>
        <p:spPr>
          <a:xfrm>
            <a:off x="7213025" y="4706544"/>
            <a:ext cx="3076231" cy="547749"/>
          </a:xfrm>
          <a:custGeom>
            <a:avLst/>
            <a:gdLst/>
            <a:ahLst/>
            <a:cxnLst/>
            <a:rect l="l" t="t" r="r" b="b"/>
            <a:pathLst>
              <a:path w="102618" h="18272" extrusionOk="0">
                <a:moveTo>
                  <a:pt x="47755" y="0"/>
                </a:moveTo>
                <a:cubicBezTo>
                  <a:pt x="39258" y="0"/>
                  <a:pt x="30492" y="978"/>
                  <a:pt x="23458" y="3626"/>
                </a:cubicBezTo>
                <a:cubicBezTo>
                  <a:pt x="14289" y="7055"/>
                  <a:pt x="6597" y="12318"/>
                  <a:pt x="1" y="18272"/>
                </a:cubicBezTo>
                <a:lnTo>
                  <a:pt x="102617" y="18272"/>
                </a:lnTo>
                <a:cubicBezTo>
                  <a:pt x="99212" y="14747"/>
                  <a:pt x="94973" y="11746"/>
                  <a:pt x="90186" y="9246"/>
                </a:cubicBezTo>
                <a:cubicBezTo>
                  <a:pt x="81399" y="4674"/>
                  <a:pt x="70801" y="1816"/>
                  <a:pt x="60513" y="697"/>
                </a:cubicBezTo>
                <a:cubicBezTo>
                  <a:pt x="56521" y="265"/>
                  <a:pt x="52174" y="0"/>
                  <a:pt x="477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1"/>
          <p:cNvSpPr/>
          <p:nvPr/>
        </p:nvSpPr>
        <p:spPr>
          <a:xfrm>
            <a:off x="-1040707" y="4706544"/>
            <a:ext cx="3076231" cy="547749"/>
          </a:xfrm>
          <a:custGeom>
            <a:avLst/>
            <a:gdLst/>
            <a:ahLst/>
            <a:cxnLst/>
            <a:rect l="l" t="t" r="r" b="b"/>
            <a:pathLst>
              <a:path w="102618" h="18272" extrusionOk="0">
                <a:moveTo>
                  <a:pt x="47754" y="0"/>
                </a:moveTo>
                <a:cubicBezTo>
                  <a:pt x="39257" y="0"/>
                  <a:pt x="30492" y="978"/>
                  <a:pt x="23458" y="3626"/>
                </a:cubicBezTo>
                <a:cubicBezTo>
                  <a:pt x="14289" y="7055"/>
                  <a:pt x="6597" y="12318"/>
                  <a:pt x="0" y="18272"/>
                </a:cubicBezTo>
                <a:lnTo>
                  <a:pt x="102617" y="18272"/>
                </a:lnTo>
                <a:cubicBezTo>
                  <a:pt x="99212" y="14747"/>
                  <a:pt x="94973" y="11746"/>
                  <a:pt x="90186" y="9246"/>
                </a:cubicBezTo>
                <a:cubicBezTo>
                  <a:pt x="81398" y="4674"/>
                  <a:pt x="70801" y="1816"/>
                  <a:pt x="60513" y="697"/>
                </a:cubicBezTo>
                <a:cubicBezTo>
                  <a:pt x="56520" y="265"/>
                  <a:pt x="52174" y="0"/>
                  <a:pt x="47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5" name="Google Shape;1025;p21"/>
          <p:cNvGrpSpPr/>
          <p:nvPr/>
        </p:nvGrpSpPr>
        <p:grpSpPr>
          <a:xfrm flipH="1">
            <a:off x="8134371" y="4694352"/>
            <a:ext cx="764121" cy="480041"/>
            <a:chOff x="531312" y="4496299"/>
            <a:chExt cx="976637" cy="613549"/>
          </a:xfrm>
        </p:grpSpPr>
        <p:sp>
          <p:nvSpPr>
            <p:cNvPr id="1026" name="Google Shape;1026;p21"/>
            <p:cNvSpPr/>
            <p:nvPr/>
          </p:nvSpPr>
          <p:spPr>
            <a:xfrm>
              <a:off x="531312" y="4496299"/>
              <a:ext cx="976637" cy="613549"/>
            </a:xfrm>
            <a:custGeom>
              <a:avLst/>
              <a:gdLst/>
              <a:ahLst/>
              <a:cxnLst/>
              <a:rect l="l" t="t" r="r" b="b"/>
              <a:pathLst>
                <a:path w="32579" h="20467" extrusionOk="0">
                  <a:moveTo>
                    <a:pt x="10318" y="1"/>
                  </a:moveTo>
                  <a:cubicBezTo>
                    <a:pt x="9455" y="1"/>
                    <a:pt x="8586" y="185"/>
                    <a:pt x="7812" y="507"/>
                  </a:cubicBezTo>
                  <a:cubicBezTo>
                    <a:pt x="6407" y="1126"/>
                    <a:pt x="4978" y="2198"/>
                    <a:pt x="4764" y="3793"/>
                  </a:cubicBezTo>
                  <a:cubicBezTo>
                    <a:pt x="4549" y="5412"/>
                    <a:pt x="5335" y="7151"/>
                    <a:pt x="6264" y="8437"/>
                  </a:cubicBezTo>
                  <a:cubicBezTo>
                    <a:pt x="6764" y="9151"/>
                    <a:pt x="7359" y="9770"/>
                    <a:pt x="8002" y="10294"/>
                  </a:cubicBezTo>
                  <a:cubicBezTo>
                    <a:pt x="7383" y="10437"/>
                    <a:pt x="6764" y="10771"/>
                    <a:pt x="6311" y="11247"/>
                  </a:cubicBezTo>
                  <a:cubicBezTo>
                    <a:pt x="5859" y="11699"/>
                    <a:pt x="5573" y="12295"/>
                    <a:pt x="5454" y="12914"/>
                  </a:cubicBezTo>
                  <a:cubicBezTo>
                    <a:pt x="5216" y="12795"/>
                    <a:pt x="4954" y="12700"/>
                    <a:pt x="4692" y="12628"/>
                  </a:cubicBezTo>
                  <a:cubicBezTo>
                    <a:pt x="4337" y="12548"/>
                    <a:pt x="3961" y="12489"/>
                    <a:pt x="3585" y="12489"/>
                  </a:cubicBezTo>
                  <a:cubicBezTo>
                    <a:pt x="3405" y="12489"/>
                    <a:pt x="3226" y="12502"/>
                    <a:pt x="3049" y="12533"/>
                  </a:cubicBezTo>
                  <a:cubicBezTo>
                    <a:pt x="2525" y="12628"/>
                    <a:pt x="2144" y="12819"/>
                    <a:pt x="1691" y="13081"/>
                  </a:cubicBezTo>
                  <a:cubicBezTo>
                    <a:pt x="739" y="13676"/>
                    <a:pt x="215" y="14533"/>
                    <a:pt x="120" y="15629"/>
                  </a:cubicBezTo>
                  <a:cubicBezTo>
                    <a:pt x="1" y="16772"/>
                    <a:pt x="501" y="17820"/>
                    <a:pt x="1310" y="18582"/>
                  </a:cubicBezTo>
                  <a:cubicBezTo>
                    <a:pt x="2001" y="19272"/>
                    <a:pt x="2858" y="19725"/>
                    <a:pt x="3763" y="20034"/>
                  </a:cubicBezTo>
                  <a:cubicBezTo>
                    <a:pt x="4362" y="20361"/>
                    <a:pt x="5044" y="20467"/>
                    <a:pt x="5757" y="20467"/>
                  </a:cubicBezTo>
                  <a:cubicBezTo>
                    <a:pt x="5979" y="20467"/>
                    <a:pt x="6204" y="20456"/>
                    <a:pt x="6431" y="20439"/>
                  </a:cubicBezTo>
                  <a:cubicBezTo>
                    <a:pt x="8312" y="20296"/>
                    <a:pt x="10193" y="20011"/>
                    <a:pt x="12051" y="19701"/>
                  </a:cubicBezTo>
                  <a:cubicBezTo>
                    <a:pt x="16004" y="19082"/>
                    <a:pt x="19957" y="18510"/>
                    <a:pt x="23910" y="17820"/>
                  </a:cubicBezTo>
                  <a:cubicBezTo>
                    <a:pt x="25577" y="17534"/>
                    <a:pt x="27387" y="17391"/>
                    <a:pt x="28983" y="16772"/>
                  </a:cubicBezTo>
                  <a:cubicBezTo>
                    <a:pt x="30436" y="16200"/>
                    <a:pt x="31436" y="15105"/>
                    <a:pt x="31817" y="13581"/>
                  </a:cubicBezTo>
                  <a:cubicBezTo>
                    <a:pt x="32579" y="10509"/>
                    <a:pt x="31436" y="6841"/>
                    <a:pt x="28792" y="5031"/>
                  </a:cubicBezTo>
                  <a:cubicBezTo>
                    <a:pt x="27769" y="4338"/>
                    <a:pt x="26544" y="3922"/>
                    <a:pt x="25319" y="3922"/>
                  </a:cubicBezTo>
                  <a:cubicBezTo>
                    <a:pt x="24862" y="3922"/>
                    <a:pt x="24405" y="3980"/>
                    <a:pt x="23958" y="4103"/>
                  </a:cubicBezTo>
                  <a:cubicBezTo>
                    <a:pt x="23172" y="4317"/>
                    <a:pt x="22505" y="4674"/>
                    <a:pt x="21934" y="5174"/>
                  </a:cubicBezTo>
                  <a:cubicBezTo>
                    <a:pt x="21910" y="4817"/>
                    <a:pt x="21862" y="4460"/>
                    <a:pt x="21767" y="4126"/>
                  </a:cubicBezTo>
                  <a:cubicBezTo>
                    <a:pt x="21434" y="2888"/>
                    <a:pt x="20576" y="2055"/>
                    <a:pt x="19433" y="1531"/>
                  </a:cubicBezTo>
                  <a:cubicBezTo>
                    <a:pt x="18861" y="1257"/>
                    <a:pt x="18269" y="1113"/>
                    <a:pt x="17674" y="1113"/>
                  </a:cubicBezTo>
                  <a:cubicBezTo>
                    <a:pt x="17131" y="1113"/>
                    <a:pt x="16586" y="1233"/>
                    <a:pt x="16052" y="1483"/>
                  </a:cubicBezTo>
                  <a:cubicBezTo>
                    <a:pt x="15456" y="1745"/>
                    <a:pt x="14956" y="2126"/>
                    <a:pt x="14527" y="2579"/>
                  </a:cubicBezTo>
                  <a:cubicBezTo>
                    <a:pt x="14194" y="1745"/>
                    <a:pt x="13551" y="1007"/>
                    <a:pt x="12789" y="602"/>
                  </a:cubicBezTo>
                  <a:cubicBezTo>
                    <a:pt x="12039" y="185"/>
                    <a:pt x="11182" y="1"/>
                    <a:pt x="10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1"/>
            <p:cNvSpPr/>
            <p:nvPr/>
          </p:nvSpPr>
          <p:spPr>
            <a:xfrm>
              <a:off x="810672" y="4646936"/>
              <a:ext cx="283617" cy="373430"/>
            </a:xfrm>
            <a:custGeom>
              <a:avLst/>
              <a:gdLst/>
              <a:ahLst/>
              <a:cxnLst/>
              <a:rect l="l" t="t" r="r" b="b"/>
              <a:pathLst>
                <a:path w="9461" h="12457" extrusionOk="0">
                  <a:moveTo>
                    <a:pt x="1034" y="0"/>
                  </a:moveTo>
                  <a:cubicBezTo>
                    <a:pt x="959" y="0"/>
                    <a:pt x="897" y="76"/>
                    <a:pt x="946" y="173"/>
                  </a:cubicBezTo>
                  <a:cubicBezTo>
                    <a:pt x="1898" y="2412"/>
                    <a:pt x="3280" y="4531"/>
                    <a:pt x="4661" y="6555"/>
                  </a:cubicBezTo>
                  <a:cubicBezTo>
                    <a:pt x="4970" y="7032"/>
                    <a:pt x="5304" y="7484"/>
                    <a:pt x="5637" y="7960"/>
                  </a:cubicBezTo>
                  <a:cubicBezTo>
                    <a:pt x="5167" y="7991"/>
                    <a:pt x="4695" y="8006"/>
                    <a:pt x="4222" y="8006"/>
                  </a:cubicBezTo>
                  <a:cubicBezTo>
                    <a:pt x="2853" y="8006"/>
                    <a:pt x="1482" y="7881"/>
                    <a:pt x="136" y="7651"/>
                  </a:cubicBezTo>
                  <a:cubicBezTo>
                    <a:pt x="129" y="7649"/>
                    <a:pt x="122" y="7648"/>
                    <a:pt x="115" y="7648"/>
                  </a:cubicBezTo>
                  <a:cubicBezTo>
                    <a:pt x="34" y="7648"/>
                    <a:pt x="0" y="7772"/>
                    <a:pt x="88" y="7794"/>
                  </a:cubicBezTo>
                  <a:cubicBezTo>
                    <a:pt x="1598" y="8278"/>
                    <a:pt x="3137" y="8515"/>
                    <a:pt x="4694" y="8515"/>
                  </a:cubicBezTo>
                  <a:cubicBezTo>
                    <a:pt x="5126" y="8515"/>
                    <a:pt x="5560" y="8497"/>
                    <a:pt x="5994" y="8461"/>
                  </a:cubicBezTo>
                  <a:cubicBezTo>
                    <a:pt x="6971" y="9794"/>
                    <a:pt x="7971" y="11104"/>
                    <a:pt x="8995" y="12390"/>
                  </a:cubicBezTo>
                  <a:cubicBezTo>
                    <a:pt x="9030" y="12437"/>
                    <a:pt x="9078" y="12456"/>
                    <a:pt x="9128" y="12456"/>
                  </a:cubicBezTo>
                  <a:cubicBezTo>
                    <a:pt x="9283" y="12456"/>
                    <a:pt x="9460" y="12272"/>
                    <a:pt x="9352" y="12128"/>
                  </a:cubicBezTo>
                  <a:cubicBezTo>
                    <a:pt x="7876" y="10175"/>
                    <a:pt x="6518" y="8175"/>
                    <a:pt x="5161" y="6151"/>
                  </a:cubicBezTo>
                  <a:cubicBezTo>
                    <a:pt x="3827" y="4126"/>
                    <a:pt x="2589" y="2007"/>
                    <a:pt x="1136" y="54"/>
                  </a:cubicBezTo>
                  <a:cubicBezTo>
                    <a:pt x="1106" y="16"/>
                    <a:pt x="1069" y="0"/>
                    <a:pt x="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1"/>
            <p:cNvSpPr/>
            <p:nvPr/>
          </p:nvSpPr>
          <p:spPr>
            <a:xfrm>
              <a:off x="1089583" y="4662284"/>
              <a:ext cx="64991" cy="338116"/>
            </a:xfrm>
            <a:custGeom>
              <a:avLst/>
              <a:gdLst/>
              <a:ahLst/>
              <a:cxnLst/>
              <a:rect l="l" t="t" r="r" b="b"/>
              <a:pathLst>
                <a:path w="2168" h="11279" extrusionOk="0">
                  <a:moveTo>
                    <a:pt x="115" y="1"/>
                  </a:moveTo>
                  <a:cubicBezTo>
                    <a:pt x="62" y="1"/>
                    <a:pt x="1" y="32"/>
                    <a:pt x="1" y="90"/>
                  </a:cubicBezTo>
                  <a:cubicBezTo>
                    <a:pt x="191" y="1971"/>
                    <a:pt x="715" y="3805"/>
                    <a:pt x="1001" y="5662"/>
                  </a:cubicBezTo>
                  <a:cubicBezTo>
                    <a:pt x="1144" y="6639"/>
                    <a:pt x="1287" y="7639"/>
                    <a:pt x="1406" y="8615"/>
                  </a:cubicBezTo>
                  <a:cubicBezTo>
                    <a:pt x="1453" y="9092"/>
                    <a:pt x="1525" y="9568"/>
                    <a:pt x="1596" y="10020"/>
                  </a:cubicBezTo>
                  <a:cubicBezTo>
                    <a:pt x="1644" y="10449"/>
                    <a:pt x="1668" y="10830"/>
                    <a:pt x="1834" y="11235"/>
                  </a:cubicBezTo>
                  <a:cubicBezTo>
                    <a:pt x="1854" y="11265"/>
                    <a:pt x="1887" y="11278"/>
                    <a:pt x="1919" y="11278"/>
                  </a:cubicBezTo>
                  <a:cubicBezTo>
                    <a:pt x="1965" y="11278"/>
                    <a:pt x="2011" y="11253"/>
                    <a:pt x="2025" y="11211"/>
                  </a:cubicBezTo>
                  <a:cubicBezTo>
                    <a:pt x="2168" y="10759"/>
                    <a:pt x="2120" y="10306"/>
                    <a:pt x="2096" y="9854"/>
                  </a:cubicBezTo>
                  <a:cubicBezTo>
                    <a:pt x="2072" y="9330"/>
                    <a:pt x="2049" y="8830"/>
                    <a:pt x="1977" y="8330"/>
                  </a:cubicBezTo>
                  <a:cubicBezTo>
                    <a:pt x="1882" y="7425"/>
                    <a:pt x="1763" y="6496"/>
                    <a:pt x="1620" y="5591"/>
                  </a:cubicBezTo>
                  <a:cubicBezTo>
                    <a:pt x="1287" y="3733"/>
                    <a:pt x="977" y="1781"/>
                    <a:pt x="191" y="42"/>
                  </a:cubicBezTo>
                  <a:cubicBezTo>
                    <a:pt x="182" y="14"/>
                    <a:pt x="150" y="1"/>
                    <a:pt x="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1"/>
            <p:cNvSpPr/>
            <p:nvPr/>
          </p:nvSpPr>
          <p:spPr>
            <a:xfrm>
              <a:off x="1233085" y="4741695"/>
              <a:ext cx="86605" cy="254299"/>
            </a:xfrm>
            <a:custGeom>
              <a:avLst/>
              <a:gdLst/>
              <a:ahLst/>
              <a:cxnLst/>
              <a:rect l="l" t="t" r="r" b="b"/>
              <a:pathLst>
                <a:path w="2889" h="8483" extrusionOk="0">
                  <a:moveTo>
                    <a:pt x="2747" y="0"/>
                  </a:moveTo>
                  <a:cubicBezTo>
                    <a:pt x="2709" y="0"/>
                    <a:pt x="2669" y="19"/>
                    <a:pt x="2644" y="60"/>
                  </a:cubicBezTo>
                  <a:cubicBezTo>
                    <a:pt x="1953" y="1418"/>
                    <a:pt x="1453" y="2870"/>
                    <a:pt x="977" y="4323"/>
                  </a:cubicBezTo>
                  <a:cubicBezTo>
                    <a:pt x="762" y="5061"/>
                    <a:pt x="548" y="5800"/>
                    <a:pt x="358" y="6538"/>
                  </a:cubicBezTo>
                  <a:cubicBezTo>
                    <a:pt x="286" y="6919"/>
                    <a:pt x="191" y="7300"/>
                    <a:pt x="119" y="7681"/>
                  </a:cubicBezTo>
                  <a:cubicBezTo>
                    <a:pt x="48" y="7943"/>
                    <a:pt x="0" y="8205"/>
                    <a:pt x="191" y="8443"/>
                  </a:cubicBezTo>
                  <a:cubicBezTo>
                    <a:pt x="205" y="8471"/>
                    <a:pt x="235" y="8482"/>
                    <a:pt x="267" y="8482"/>
                  </a:cubicBezTo>
                  <a:cubicBezTo>
                    <a:pt x="290" y="8482"/>
                    <a:pt x="314" y="8477"/>
                    <a:pt x="334" y="8467"/>
                  </a:cubicBezTo>
                  <a:cubicBezTo>
                    <a:pt x="619" y="8300"/>
                    <a:pt x="643" y="7967"/>
                    <a:pt x="691" y="7681"/>
                  </a:cubicBezTo>
                  <a:cubicBezTo>
                    <a:pt x="762" y="7324"/>
                    <a:pt x="858" y="6967"/>
                    <a:pt x="929" y="6633"/>
                  </a:cubicBezTo>
                  <a:cubicBezTo>
                    <a:pt x="1120" y="5895"/>
                    <a:pt x="1286" y="5180"/>
                    <a:pt x="1501" y="4466"/>
                  </a:cubicBezTo>
                  <a:cubicBezTo>
                    <a:pt x="1905" y="3013"/>
                    <a:pt x="2406" y="1584"/>
                    <a:pt x="2858" y="156"/>
                  </a:cubicBezTo>
                  <a:cubicBezTo>
                    <a:pt x="2889" y="63"/>
                    <a:pt x="2820" y="0"/>
                    <a:pt x="2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1"/>
            <p:cNvSpPr/>
            <p:nvPr/>
          </p:nvSpPr>
          <p:spPr>
            <a:xfrm>
              <a:off x="694779" y="4949379"/>
              <a:ext cx="225641" cy="111876"/>
            </a:xfrm>
            <a:custGeom>
              <a:avLst/>
              <a:gdLst/>
              <a:ahLst/>
              <a:cxnLst/>
              <a:rect l="l" t="t" r="r" b="b"/>
              <a:pathLst>
                <a:path w="7527" h="3732" extrusionOk="0">
                  <a:moveTo>
                    <a:pt x="220" y="0"/>
                  </a:moveTo>
                  <a:cubicBezTo>
                    <a:pt x="87" y="0"/>
                    <a:pt x="0" y="171"/>
                    <a:pt x="144" y="253"/>
                  </a:cubicBezTo>
                  <a:cubicBezTo>
                    <a:pt x="1359" y="920"/>
                    <a:pt x="2597" y="1539"/>
                    <a:pt x="3835" y="2158"/>
                  </a:cubicBezTo>
                  <a:cubicBezTo>
                    <a:pt x="4454" y="2444"/>
                    <a:pt x="5074" y="2753"/>
                    <a:pt x="5693" y="3039"/>
                  </a:cubicBezTo>
                  <a:cubicBezTo>
                    <a:pt x="5979" y="3182"/>
                    <a:pt x="6288" y="3349"/>
                    <a:pt x="6574" y="3492"/>
                  </a:cubicBezTo>
                  <a:cubicBezTo>
                    <a:pt x="6786" y="3588"/>
                    <a:pt x="6999" y="3732"/>
                    <a:pt x="7224" y="3732"/>
                  </a:cubicBezTo>
                  <a:cubicBezTo>
                    <a:pt x="7276" y="3732"/>
                    <a:pt x="7330" y="3724"/>
                    <a:pt x="7384" y="3706"/>
                  </a:cubicBezTo>
                  <a:cubicBezTo>
                    <a:pt x="7455" y="3682"/>
                    <a:pt x="7527" y="3587"/>
                    <a:pt x="7503" y="3515"/>
                  </a:cubicBezTo>
                  <a:cubicBezTo>
                    <a:pt x="7384" y="3230"/>
                    <a:pt x="7122" y="3134"/>
                    <a:pt x="6860" y="3015"/>
                  </a:cubicBezTo>
                  <a:cubicBezTo>
                    <a:pt x="6550" y="2872"/>
                    <a:pt x="6264" y="2730"/>
                    <a:pt x="5955" y="2587"/>
                  </a:cubicBezTo>
                  <a:lnTo>
                    <a:pt x="4097" y="1729"/>
                  </a:lnTo>
                  <a:cubicBezTo>
                    <a:pt x="2835" y="1134"/>
                    <a:pt x="1549" y="562"/>
                    <a:pt x="287" y="15"/>
                  </a:cubicBezTo>
                  <a:cubicBezTo>
                    <a:pt x="264" y="5"/>
                    <a:pt x="241" y="0"/>
                    <a:pt x="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1" name="Google Shape;1031;p21"/>
          <p:cNvSpPr/>
          <p:nvPr/>
        </p:nvSpPr>
        <p:spPr>
          <a:xfrm>
            <a:off x="-579292" y="4564650"/>
            <a:ext cx="10302591" cy="1007381"/>
          </a:xfrm>
          <a:custGeom>
            <a:avLst/>
            <a:gdLst/>
            <a:ahLst/>
            <a:cxnLst/>
            <a:rect l="l" t="t" r="r" b="b"/>
            <a:pathLst>
              <a:path w="102618" h="18272" extrusionOk="0">
                <a:moveTo>
                  <a:pt x="47755" y="0"/>
                </a:moveTo>
                <a:cubicBezTo>
                  <a:pt x="39258" y="0"/>
                  <a:pt x="30492" y="978"/>
                  <a:pt x="23458" y="3626"/>
                </a:cubicBezTo>
                <a:cubicBezTo>
                  <a:pt x="14289" y="7055"/>
                  <a:pt x="6597" y="12318"/>
                  <a:pt x="1" y="18272"/>
                </a:cubicBezTo>
                <a:lnTo>
                  <a:pt x="102617" y="18272"/>
                </a:lnTo>
                <a:cubicBezTo>
                  <a:pt x="99212" y="14747"/>
                  <a:pt x="94973" y="11746"/>
                  <a:pt x="90186" y="9246"/>
                </a:cubicBezTo>
                <a:cubicBezTo>
                  <a:pt x="81399" y="4674"/>
                  <a:pt x="70801" y="1816"/>
                  <a:pt x="60513" y="697"/>
                </a:cubicBezTo>
                <a:cubicBezTo>
                  <a:pt x="56521" y="265"/>
                  <a:pt x="52174" y="0"/>
                  <a:pt x="477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2" name="Google Shape;1032;p21"/>
          <p:cNvGrpSpPr/>
          <p:nvPr/>
        </p:nvGrpSpPr>
        <p:grpSpPr>
          <a:xfrm>
            <a:off x="2888659" y="4594166"/>
            <a:ext cx="831006" cy="549368"/>
            <a:chOff x="1556584" y="4594166"/>
            <a:chExt cx="831006" cy="549368"/>
          </a:xfrm>
        </p:grpSpPr>
        <p:sp>
          <p:nvSpPr>
            <p:cNvPr id="1033" name="Google Shape;1033;p21"/>
            <p:cNvSpPr/>
            <p:nvPr/>
          </p:nvSpPr>
          <p:spPr>
            <a:xfrm>
              <a:off x="1556584" y="4594166"/>
              <a:ext cx="831006" cy="549368"/>
            </a:xfrm>
            <a:custGeom>
              <a:avLst/>
              <a:gdLst/>
              <a:ahLst/>
              <a:cxnLst/>
              <a:rect l="l" t="t" r="r" b="b"/>
              <a:pathLst>
                <a:path w="27721" h="18326" extrusionOk="0">
                  <a:moveTo>
                    <a:pt x="12719" y="1"/>
                  </a:moveTo>
                  <a:cubicBezTo>
                    <a:pt x="11479" y="1"/>
                    <a:pt x="10250" y="454"/>
                    <a:pt x="9359" y="1323"/>
                  </a:cubicBezTo>
                  <a:cubicBezTo>
                    <a:pt x="8431" y="2228"/>
                    <a:pt x="7978" y="3562"/>
                    <a:pt x="8526" y="4800"/>
                  </a:cubicBezTo>
                  <a:cubicBezTo>
                    <a:pt x="9050" y="5991"/>
                    <a:pt x="10121" y="6681"/>
                    <a:pt x="11288" y="7205"/>
                  </a:cubicBezTo>
                  <a:cubicBezTo>
                    <a:pt x="10788" y="7300"/>
                    <a:pt x="10312" y="7562"/>
                    <a:pt x="9955" y="7920"/>
                  </a:cubicBezTo>
                  <a:cubicBezTo>
                    <a:pt x="9574" y="8324"/>
                    <a:pt x="9359" y="8801"/>
                    <a:pt x="9288" y="9325"/>
                  </a:cubicBezTo>
                  <a:cubicBezTo>
                    <a:pt x="8758" y="8378"/>
                    <a:pt x="7851" y="7522"/>
                    <a:pt x="6820" y="7522"/>
                  </a:cubicBezTo>
                  <a:cubicBezTo>
                    <a:pt x="6554" y="7522"/>
                    <a:pt x="6280" y="7578"/>
                    <a:pt x="6001" y="7705"/>
                  </a:cubicBezTo>
                  <a:cubicBezTo>
                    <a:pt x="5335" y="7991"/>
                    <a:pt x="4858" y="8658"/>
                    <a:pt x="4811" y="9396"/>
                  </a:cubicBezTo>
                  <a:cubicBezTo>
                    <a:pt x="4811" y="9682"/>
                    <a:pt x="4858" y="9991"/>
                    <a:pt x="4977" y="10253"/>
                  </a:cubicBezTo>
                  <a:cubicBezTo>
                    <a:pt x="4521" y="10080"/>
                    <a:pt x="4054" y="9980"/>
                    <a:pt x="3584" y="9980"/>
                  </a:cubicBezTo>
                  <a:cubicBezTo>
                    <a:pt x="3342" y="9980"/>
                    <a:pt x="3100" y="10006"/>
                    <a:pt x="2858" y="10063"/>
                  </a:cubicBezTo>
                  <a:cubicBezTo>
                    <a:pt x="1810" y="10253"/>
                    <a:pt x="1024" y="11039"/>
                    <a:pt x="715" y="12040"/>
                  </a:cubicBezTo>
                  <a:cubicBezTo>
                    <a:pt x="0" y="14302"/>
                    <a:pt x="1667" y="16326"/>
                    <a:pt x="3668" y="17207"/>
                  </a:cubicBezTo>
                  <a:cubicBezTo>
                    <a:pt x="4454" y="17541"/>
                    <a:pt x="5263" y="17731"/>
                    <a:pt x="6097" y="17826"/>
                  </a:cubicBezTo>
                  <a:cubicBezTo>
                    <a:pt x="6359" y="17898"/>
                    <a:pt x="6621" y="17969"/>
                    <a:pt x="6883" y="18041"/>
                  </a:cubicBezTo>
                  <a:cubicBezTo>
                    <a:pt x="7814" y="18227"/>
                    <a:pt x="8760" y="18326"/>
                    <a:pt x="9698" y="18326"/>
                  </a:cubicBezTo>
                  <a:cubicBezTo>
                    <a:pt x="9959" y="18326"/>
                    <a:pt x="10219" y="18318"/>
                    <a:pt x="10479" y="18303"/>
                  </a:cubicBezTo>
                  <a:cubicBezTo>
                    <a:pt x="13098" y="18136"/>
                    <a:pt x="15575" y="17303"/>
                    <a:pt x="17980" y="16278"/>
                  </a:cubicBezTo>
                  <a:cubicBezTo>
                    <a:pt x="19195" y="15731"/>
                    <a:pt x="20409" y="15159"/>
                    <a:pt x="21600" y="14540"/>
                  </a:cubicBezTo>
                  <a:cubicBezTo>
                    <a:pt x="22743" y="13945"/>
                    <a:pt x="23886" y="13349"/>
                    <a:pt x="24958" y="12659"/>
                  </a:cubicBezTo>
                  <a:cubicBezTo>
                    <a:pt x="25815" y="12087"/>
                    <a:pt x="26649" y="11420"/>
                    <a:pt x="27149" y="10492"/>
                  </a:cubicBezTo>
                  <a:cubicBezTo>
                    <a:pt x="27625" y="9610"/>
                    <a:pt x="27720" y="8586"/>
                    <a:pt x="27315" y="7634"/>
                  </a:cubicBezTo>
                  <a:cubicBezTo>
                    <a:pt x="26887" y="6610"/>
                    <a:pt x="25982" y="5824"/>
                    <a:pt x="24863" y="5681"/>
                  </a:cubicBezTo>
                  <a:cubicBezTo>
                    <a:pt x="24699" y="5655"/>
                    <a:pt x="24535" y="5643"/>
                    <a:pt x="24370" y="5643"/>
                  </a:cubicBezTo>
                  <a:cubicBezTo>
                    <a:pt x="23621" y="5643"/>
                    <a:pt x="22872" y="5903"/>
                    <a:pt x="22267" y="6372"/>
                  </a:cubicBezTo>
                  <a:cubicBezTo>
                    <a:pt x="22267" y="5252"/>
                    <a:pt x="21624" y="4157"/>
                    <a:pt x="20528" y="3800"/>
                  </a:cubicBezTo>
                  <a:cubicBezTo>
                    <a:pt x="20301" y="3724"/>
                    <a:pt x="20065" y="3688"/>
                    <a:pt x="19829" y="3688"/>
                  </a:cubicBezTo>
                  <a:cubicBezTo>
                    <a:pt x="19102" y="3688"/>
                    <a:pt x="18376" y="4028"/>
                    <a:pt x="17909" y="4586"/>
                  </a:cubicBezTo>
                  <a:cubicBezTo>
                    <a:pt x="17790" y="3538"/>
                    <a:pt x="17337" y="2538"/>
                    <a:pt x="16670" y="1728"/>
                  </a:cubicBezTo>
                  <a:cubicBezTo>
                    <a:pt x="15742" y="680"/>
                    <a:pt x="14456" y="85"/>
                    <a:pt x="13074" y="13"/>
                  </a:cubicBezTo>
                  <a:cubicBezTo>
                    <a:pt x="12956" y="5"/>
                    <a:pt x="12837" y="1"/>
                    <a:pt x="12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1"/>
            <p:cNvSpPr/>
            <p:nvPr/>
          </p:nvSpPr>
          <p:spPr>
            <a:xfrm>
              <a:off x="1644444" y="4687011"/>
              <a:ext cx="600269" cy="429608"/>
            </a:xfrm>
            <a:custGeom>
              <a:avLst/>
              <a:gdLst/>
              <a:ahLst/>
              <a:cxnLst/>
              <a:rect l="l" t="t" r="r" b="b"/>
              <a:pathLst>
                <a:path w="20024" h="14331" extrusionOk="0">
                  <a:moveTo>
                    <a:pt x="19952" y="4376"/>
                  </a:moveTo>
                  <a:cubicBezTo>
                    <a:pt x="19917" y="4376"/>
                    <a:pt x="19881" y="4400"/>
                    <a:pt x="19881" y="4448"/>
                  </a:cubicBezTo>
                  <a:cubicBezTo>
                    <a:pt x="19738" y="5686"/>
                    <a:pt x="19595" y="6948"/>
                    <a:pt x="19476" y="8210"/>
                  </a:cubicBezTo>
                  <a:cubicBezTo>
                    <a:pt x="19428" y="8806"/>
                    <a:pt x="19357" y="9425"/>
                    <a:pt x="19333" y="10044"/>
                  </a:cubicBezTo>
                  <a:cubicBezTo>
                    <a:pt x="19309" y="10306"/>
                    <a:pt x="19285" y="10592"/>
                    <a:pt x="19262" y="10854"/>
                  </a:cubicBezTo>
                  <a:cubicBezTo>
                    <a:pt x="19357" y="10806"/>
                    <a:pt x="19476" y="10735"/>
                    <a:pt x="19595" y="10687"/>
                  </a:cubicBezTo>
                  <a:cubicBezTo>
                    <a:pt x="19595" y="10496"/>
                    <a:pt x="19595" y="10330"/>
                    <a:pt x="19619" y="10163"/>
                  </a:cubicBezTo>
                  <a:cubicBezTo>
                    <a:pt x="19643" y="9520"/>
                    <a:pt x="19690" y="8901"/>
                    <a:pt x="19714" y="8258"/>
                  </a:cubicBezTo>
                  <a:cubicBezTo>
                    <a:pt x="19809" y="6972"/>
                    <a:pt x="19905" y="5710"/>
                    <a:pt x="20024" y="4448"/>
                  </a:cubicBezTo>
                  <a:cubicBezTo>
                    <a:pt x="20024" y="4400"/>
                    <a:pt x="19988" y="4376"/>
                    <a:pt x="19952" y="4376"/>
                  </a:cubicBezTo>
                  <a:close/>
                  <a:moveTo>
                    <a:pt x="15975" y="3084"/>
                  </a:moveTo>
                  <a:cubicBezTo>
                    <a:pt x="15951" y="3084"/>
                    <a:pt x="15928" y="3102"/>
                    <a:pt x="15928" y="3138"/>
                  </a:cubicBezTo>
                  <a:cubicBezTo>
                    <a:pt x="15975" y="4781"/>
                    <a:pt x="16070" y="6400"/>
                    <a:pt x="16213" y="8044"/>
                  </a:cubicBezTo>
                  <a:cubicBezTo>
                    <a:pt x="16285" y="8853"/>
                    <a:pt x="16380" y="9663"/>
                    <a:pt x="16475" y="10473"/>
                  </a:cubicBezTo>
                  <a:cubicBezTo>
                    <a:pt x="16523" y="10878"/>
                    <a:pt x="16571" y="11259"/>
                    <a:pt x="16618" y="11640"/>
                  </a:cubicBezTo>
                  <a:cubicBezTo>
                    <a:pt x="16642" y="11806"/>
                    <a:pt x="16666" y="11973"/>
                    <a:pt x="16690" y="12140"/>
                  </a:cubicBezTo>
                  <a:cubicBezTo>
                    <a:pt x="16785" y="12092"/>
                    <a:pt x="16880" y="12044"/>
                    <a:pt x="16999" y="11997"/>
                  </a:cubicBezTo>
                  <a:cubicBezTo>
                    <a:pt x="16975" y="11854"/>
                    <a:pt x="16952" y="11711"/>
                    <a:pt x="16928" y="11592"/>
                  </a:cubicBezTo>
                  <a:cubicBezTo>
                    <a:pt x="16880" y="11187"/>
                    <a:pt x="16833" y="10782"/>
                    <a:pt x="16785" y="10377"/>
                  </a:cubicBezTo>
                  <a:cubicBezTo>
                    <a:pt x="16690" y="9568"/>
                    <a:pt x="16594" y="8782"/>
                    <a:pt x="16523" y="7972"/>
                  </a:cubicBezTo>
                  <a:cubicBezTo>
                    <a:pt x="16332" y="6377"/>
                    <a:pt x="16166" y="4757"/>
                    <a:pt x="16023" y="3138"/>
                  </a:cubicBezTo>
                  <a:cubicBezTo>
                    <a:pt x="16023" y="3102"/>
                    <a:pt x="15999" y="3084"/>
                    <a:pt x="15975" y="3084"/>
                  </a:cubicBezTo>
                  <a:close/>
                  <a:moveTo>
                    <a:pt x="10979" y="0"/>
                  </a:moveTo>
                  <a:cubicBezTo>
                    <a:pt x="10935" y="0"/>
                    <a:pt x="10888" y="32"/>
                    <a:pt x="10903" y="90"/>
                  </a:cubicBezTo>
                  <a:cubicBezTo>
                    <a:pt x="11617" y="2328"/>
                    <a:pt x="12308" y="4591"/>
                    <a:pt x="13022" y="6829"/>
                  </a:cubicBezTo>
                  <a:cubicBezTo>
                    <a:pt x="13379" y="7948"/>
                    <a:pt x="13737" y="9068"/>
                    <a:pt x="14118" y="10187"/>
                  </a:cubicBezTo>
                  <a:cubicBezTo>
                    <a:pt x="14308" y="10711"/>
                    <a:pt x="14475" y="11259"/>
                    <a:pt x="14665" y="11806"/>
                  </a:cubicBezTo>
                  <a:cubicBezTo>
                    <a:pt x="14761" y="12092"/>
                    <a:pt x="14856" y="12378"/>
                    <a:pt x="14951" y="12664"/>
                  </a:cubicBezTo>
                  <a:cubicBezTo>
                    <a:pt x="14975" y="12735"/>
                    <a:pt x="15023" y="12806"/>
                    <a:pt x="15046" y="12878"/>
                  </a:cubicBezTo>
                  <a:cubicBezTo>
                    <a:pt x="15094" y="12854"/>
                    <a:pt x="15142" y="12830"/>
                    <a:pt x="15213" y="12806"/>
                  </a:cubicBezTo>
                  <a:cubicBezTo>
                    <a:pt x="15261" y="12783"/>
                    <a:pt x="15285" y="12759"/>
                    <a:pt x="15332" y="12735"/>
                  </a:cubicBezTo>
                  <a:cubicBezTo>
                    <a:pt x="15308" y="12640"/>
                    <a:pt x="15285" y="12545"/>
                    <a:pt x="15261" y="12473"/>
                  </a:cubicBezTo>
                  <a:cubicBezTo>
                    <a:pt x="15166" y="12163"/>
                    <a:pt x="15070" y="11878"/>
                    <a:pt x="14975" y="11592"/>
                  </a:cubicBezTo>
                  <a:lnTo>
                    <a:pt x="14451" y="9973"/>
                  </a:lnTo>
                  <a:cubicBezTo>
                    <a:pt x="14094" y="8877"/>
                    <a:pt x="13713" y="7782"/>
                    <a:pt x="13332" y="6686"/>
                  </a:cubicBezTo>
                  <a:cubicBezTo>
                    <a:pt x="12594" y="4471"/>
                    <a:pt x="11808" y="2257"/>
                    <a:pt x="11046" y="42"/>
                  </a:cubicBezTo>
                  <a:cubicBezTo>
                    <a:pt x="11036" y="14"/>
                    <a:pt x="11008" y="0"/>
                    <a:pt x="10979" y="0"/>
                  </a:cubicBezTo>
                  <a:close/>
                  <a:moveTo>
                    <a:pt x="9075" y="5913"/>
                  </a:moveTo>
                  <a:cubicBezTo>
                    <a:pt x="9009" y="5913"/>
                    <a:pt x="8945" y="5996"/>
                    <a:pt x="8998" y="6067"/>
                  </a:cubicBezTo>
                  <a:cubicBezTo>
                    <a:pt x="9974" y="7305"/>
                    <a:pt x="10903" y="8591"/>
                    <a:pt x="11808" y="9877"/>
                  </a:cubicBezTo>
                  <a:cubicBezTo>
                    <a:pt x="12236" y="10520"/>
                    <a:pt x="12665" y="11139"/>
                    <a:pt x="13094" y="11782"/>
                  </a:cubicBezTo>
                  <a:cubicBezTo>
                    <a:pt x="13308" y="12116"/>
                    <a:pt x="13522" y="12449"/>
                    <a:pt x="13737" y="12783"/>
                  </a:cubicBezTo>
                  <a:cubicBezTo>
                    <a:pt x="13808" y="12926"/>
                    <a:pt x="13903" y="13116"/>
                    <a:pt x="14022" y="13283"/>
                  </a:cubicBezTo>
                  <a:cubicBezTo>
                    <a:pt x="14142" y="13235"/>
                    <a:pt x="14237" y="13188"/>
                    <a:pt x="14332" y="13164"/>
                  </a:cubicBezTo>
                  <a:cubicBezTo>
                    <a:pt x="14237" y="12926"/>
                    <a:pt x="14046" y="12711"/>
                    <a:pt x="13927" y="12521"/>
                  </a:cubicBezTo>
                  <a:cubicBezTo>
                    <a:pt x="13737" y="12211"/>
                    <a:pt x="13522" y="11878"/>
                    <a:pt x="13308" y="11544"/>
                  </a:cubicBezTo>
                  <a:cubicBezTo>
                    <a:pt x="12856" y="10901"/>
                    <a:pt x="12427" y="10235"/>
                    <a:pt x="11974" y="9615"/>
                  </a:cubicBezTo>
                  <a:cubicBezTo>
                    <a:pt x="11069" y="8353"/>
                    <a:pt x="10117" y="7139"/>
                    <a:pt x="9140" y="5948"/>
                  </a:cubicBezTo>
                  <a:cubicBezTo>
                    <a:pt x="9122" y="5923"/>
                    <a:pt x="9099" y="5913"/>
                    <a:pt x="9075" y="5913"/>
                  </a:cubicBezTo>
                  <a:close/>
                  <a:moveTo>
                    <a:pt x="4858" y="7366"/>
                  </a:moveTo>
                  <a:cubicBezTo>
                    <a:pt x="4788" y="7366"/>
                    <a:pt x="4750" y="7460"/>
                    <a:pt x="4830" y="7520"/>
                  </a:cubicBezTo>
                  <a:cubicBezTo>
                    <a:pt x="6307" y="8568"/>
                    <a:pt x="7759" y="9663"/>
                    <a:pt x="9188" y="10830"/>
                  </a:cubicBezTo>
                  <a:cubicBezTo>
                    <a:pt x="9879" y="11378"/>
                    <a:pt x="10546" y="11949"/>
                    <a:pt x="11212" y="12521"/>
                  </a:cubicBezTo>
                  <a:cubicBezTo>
                    <a:pt x="11570" y="12830"/>
                    <a:pt x="11903" y="13140"/>
                    <a:pt x="12236" y="13449"/>
                  </a:cubicBezTo>
                  <a:cubicBezTo>
                    <a:pt x="12379" y="13569"/>
                    <a:pt x="12498" y="13664"/>
                    <a:pt x="12641" y="13783"/>
                  </a:cubicBezTo>
                  <a:cubicBezTo>
                    <a:pt x="12784" y="13735"/>
                    <a:pt x="12927" y="13688"/>
                    <a:pt x="13070" y="13640"/>
                  </a:cubicBezTo>
                  <a:cubicBezTo>
                    <a:pt x="12903" y="13449"/>
                    <a:pt x="12665" y="13283"/>
                    <a:pt x="12522" y="13164"/>
                  </a:cubicBezTo>
                  <a:cubicBezTo>
                    <a:pt x="12189" y="12854"/>
                    <a:pt x="11832" y="12545"/>
                    <a:pt x="11498" y="12259"/>
                  </a:cubicBezTo>
                  <a:cubicBezTo>
                    <a:pt x="10784" y="11640"/>
                    <a:pt x="10069" y="11068"/>
                    <a:pt x="9355" y="10496"/>
                  </a:cubicBezTo>
                  <a:cubicBezTo>
                    <a:pt x="7902" y="9401"/>
                    <a:pt x="6426" y="8353"/>
                    <a:pt x="4901" y="7377"/>
                  </a:cubicBezTo>
                  <a:cubicBezTo>
                    <a:pt x="4886" y="7369"/>
                    <a:pt x="4872" y="7366"/>
                    <a:pt x="4858" y="7366"/>
                  </a:cubicBezTo>
                  <a:close/>
                  <a:moveTo>
                    <a:pt x="69" y="9302"/>
                  </a:moveTo>
                  <a:cubicBezTo>
                    <a:pt x="15" y="9302"/>
                    <a:pt x="1" y="9380"/>
                    <a:pt x="43" y="9401"/>
                  </a:cubicBezTo>
                  <a:cubicBezTo>
                    <a:pt x="2020" y="10306"/>
                    <a:pt x="4020" y="11139"/>
                    <a:pt x="5997" y="12044"/>
                  </a:cubicBezTo>
                  <a:cubicBezTo>
                    <a:pt x="6997" y="12497"/>
                    <a:pt x="7950" y="12949"/>
                    <a:pt x="8926" y="13426"/>
                  </a:cubicBezTo>
                  <a:cubicBezTo>
                    <a:pt x="9426" y="13664"/>
                    <a:pt x="9926" y="13902"/>
                    <a:pt x="10426" y="14140"/>
                  </a:cubicBezTo>
                  <a:cubicBezTo>
                    <a:pt x="10546" y="14212"/>
                    <a:pt x="10665" y="14259"/>
                    <a:pt x="10807" y="14331"/>
                  </a:cubicBezTo>
                  <a:cubicBezTo>
                    <a:pt x="10974" y="14283"/>
                    <a:pt x="11141" y="14259"/>
                    <a:pt x="11308" y="14212"/>
                  </a:cubicBezTo>
                  <a:cubicBezTo>
                    <a:pt x="11069" y="14069"/>
                    <a:pt x="10831" y="13973"/>
                    <a:pt x="10593" y="13854"/>
                  </a:cubicBezTo>
                  <a:cubicBezTo>
                    <a:pt x="10093" y="13592"/>
                    <a:pt x="9617" y="13354"/>
                    <a:pt x="9117" y="13116"/>
                  </a:cubicBezTo>
                  <a:cubicBezTo>
                    <a:pt x="8116" y="12640"/>
                    <a:pt x="7116" y="12163"/>
                    <a:pt x="6116" y="11735"/>
                  </a:cubicBezTo>
                  <a:cubicBezTo>
                    <a:pt x="4139" y="10830"/>
                    <a:pt x="2139" y="9973"/>
                    <a:pt x="91" y="9306"/>
                  </a:cubicBezTo>
                  <a:cubicBezTo>
                    <a:pt x="83" y="9303"/>
                    <a:pt x="76" y="9302"/>
                    <a:pt x="69" y="93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5" name="Google Shape;1035;p21"/>
          <p:cNvGrpSpPr/>
          <p:nvPr/>
        </p:nvGrpSpPr>
        <p:grpSpPr>
          <a:xfrm rot="837301">
            <a:off x="5238377" y="4652157"/>
            <a:ext cx="785246" cy="493313"/>
            <a:chOff x="531312" y="4496299"/>
            <a:chExt cx="976637" cy="613549"/>
          </a:xfrm>
        </p:grpSpPr>
        <p:sp>
          <p:nvSpPr>
            <p:cNvPr id="1036" name="Google Shape;1036;p21"/>
            <p:cNvSpPr/>
            <p:nvPr/>
          </p:nvSpPr>
          <p:spPr>
            <a:xfrm>
              <a:off x="531312" y="4496299"/>
              <a:ext cx="976637" cy="613549"/>
            </a:xfrm>
            <a:custGeom>
              <a:avLst/>
              <a:gdLst/>
              <a:ahLst/>
              <a:cxnLst/>
              <a:rect l="l" t="t" r="r" b="b"/>
              <a:pathLst>
                <a:path w="32579" h="20467" extrusionOk="0">
                  <a:moveTo>
                    <a:pt x="10318" y="1"/>
                  </a:moveTo>
                  <a:cubicBezTo>
                    <a:pt x="9455" y="1"/>
                    <a:pt x="8586" y="185"/>
                    <a:pt x="7812" y="507"/>
                  </a:cubicBezTo>
                  <a:cubicBezTo>
                    <a:pt x="6407" y="1126"/>
                    <a:pt x="4978" y="2198"/>
                    <a:pt x="4764" y="3793"/>
                  </a:cubicBezTo>
                  <a:cubicBezTo>
                    <a:pt x="4549" y="5412"/>
                    <a:pt x="5335" y="7151"/>
                    <a:pt x="6264" y="8437"/>
                  </a:cubicBezTo>
                  <a:cubicBezTo>
                    <a:pt x="6764" y="9151"/>
                    <a:pt x="7359" y="9770"/>
                    <a:pt x="8002" y="10294"/>
                  </a:cubicBezTo>
                  <a:cubicBezTo>
                    <a:pt x="7383" y="10437"/>
                    <a:pt x="6764" y="10771"/>
                    <a:pt x="6311" y="11247"/>
                  </a:cubicBezTo>
                  <a:cubicBezTo>
                    <a:pt x="5859" y="11699"/>
                    <a:pt x="5573" y="12295"/>
                    <a:pt x="5454" y="12914"/>
                  </a:cubicBezTo>
                  <a:cubicBezTo>
                    <a:pt x="5216" y="12795"/>
                    <a:pt x="4954" y="12700"/>
                    <a:pt x="4692" y="12628"/>
                  </a:cubicBezTo>
                  <a:cubicBezTo>
                    <a:pt x="4337" y="12548"/>
                    <a:pt x="3961" y="12489"/>
                    <a:pt x="3585" y="12489"/>
                  </a:cubicBezTo>
                  <a:cubicBezTo>
                    <a:pt x="3405" y="12489"/>
                    <a:pt x="3226" y="12502"/>
                    <a:pt x="3049" y="12533"/>
                  </a:cubicBezTo>
                  <a:cubicBezTo>
                    <a:pt x="2525" y="12628"/>
                    <a:pt x="2144" y="12819"/>
                    <a:pt x="1691" y="13081"/>
                  </a:cubicBezTo>
                  <a:cubicBezTo>
                    <a:pt x="739" y="13676"/>
                    <a:pt x="215" y="14533"/>
                    <a:pt x="120" y="15629"/>
                  </a:cubicBezTo>
                  <a:cubicBezTo>
                    <a:pt x="1" y="16772"/>
                    <a:pt x="501" y="17820"/>
                    <a:pt x="1310" y="18582"/>
                  </a:cubicBezTo>
                  <a:cubicBezTo>
                    <a:pt x="2001" y="19272"/>
                    <a:pt x="2858" y="19725"/>
                    <a:pt x="3763" y="20034"/>
                  </a:cubicBezTo>
                  <a:cubicBezTo>
                    <a:pt x="4362" y="20361"/>
                    <a:pt x="5044" y="20467"/>
                    <a:pt x="5757" y="20467"/>
                  </a:cubicBezTo>
                  <a:cubicBezTo>
                    <a:pt x="5979" y="20467"/>
                    <a:pt x="6204" y="20456"/>
                    <a:pt x="6431" y="20439"/>
                  </a:cubicBezTo>
                  <a:cubicBezTo>
                    <a:pt x="8312" y="20296"/>
                    <a:pt x="10193" y="20011"/>
                    <a:pt x="12051" y="19701"/>
                  </a:cubicBezTo>
                  <a:cubicBezTo>
                    <a:pt x="16004" y="19082"/>
                    <a:pt x="19957" y="18510"/>
                    <a:pt x="23910" y="17820"/>
                  </a:cubicBezTo>
                  <a:cubicBezTo>
                    <a:pt x="25577" y="17534"/>
                    <a:pt x="27387" y="17391"/>
                    <a:pt x="28983" y="16772"/>
                  </a:cubicBezTo>
                  <a:cubicBezTo>
                    <a:pt x="30436" y="16200"/>
                    <a:pt x="31436" y="15105"/>
                    <a:pt x="31817" y="13581"/>
                  </a:cubicBezTo>
                  <a:cubicBezTo>
                    <a:pt x="32579" y="10509"/>
                    <a:pt x="31436" y="6841"/>
                    <a:pt x="28792" y="5031"/>
                  </a:cubicBezTo>
                  <a:cubicBezTo>
                    <a:pt x="27769" y="4338"/>
                    <a:pt x="26544" y="3922"/>
                    <a:pt x="25319" y="3922"/>
                  </a:cubicBezTo>
                  <a:cubicBezTo>
                    <a:pt x="24862" y="3922"/>
                    <a:pt x="24405" y="3980"/>
                    <a:pt x="23958" y="4103"/>
                  </a:cubicBezTo>
                  <a:cubicBezTo>
                    <a:pt x="23172" y="4317"/>
                    <a:pt x="22505" y="4674"/>
                    <a:pt x="21934" y="5174"/>
                  </a:cubicBezTo>
                  <a:cubicBezTo>
                    <a:pt x="21910" y="4817"/>
                    <a:pt x="21862" y="4460"/>
                    <a:pt x="21767" y="4126"/>
                  </a:cubicBezTo>
                  <a:cubicBezTo>
                    <a:pt x="21434" y="2888"/>
                    <a:pt x="20576" y="2055"/>
                    <a:pt x="19433" y="1531"/>
                  </a:cubicBezTo>
                  <a:cubicBezTo>
                    <a:pt x="18861" y="1257"/>
                    <a:pt x="18269" y="1113"/>
                    <a:pt x="17674" y="1113"/>
                  </a:cubicBezTo>
                  <a:cubicBezTo>
                    <a:pt x="17131" y="1113"/>
                    <a:pt x="16586" y="1233"/>
                    <a:pt x="16052" y="1483"/>
                  </a:cubicBezTo>
                  <a:cubicBezTo>
                    <a:pt x="15456" y="1745"/>
                    <a:pt x="14956" y="2126"/>
                    <a:pt x="14527" y="2579"/>
                  </a:cubicBezTo>
                  <a:cubicBezTo>
                    <a:pt x="14194" y="1745"/>
                    <a:pt x="13551" y="1007"/>
                    <a:pt x="12789" y="602"/>
                  </a:cubicBezTo>
                  <a:cubicBezTo>
                    <a:pt x="12039" y="185"/>
                    <a:pt x="11182" y="1"/>
                    <a:pt x="10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1"/>
            <p:cNvSpPr/>
            <p:nvPr/>
          </p:nvSpPr>
          <p:spPr>
            <a:xfrm>
              <a:off x="810672" y="4646936"/>
              <a:ext cx="283617" cy="373430"/>
            </a:xfrm>
            <a:custGeom>
              <a:avLst/>
              <a:gdLst/>
              <a:ahLst/>
              <a:cxnLst/>
              <a:rect l="l" t="t" r="r" b="b"/>
              <a:pathLst>
                <a:path w="9461" h="12457" extrusionOk="0">
                  <a:moveTo>
                    <a:pt x="1034" y="0"/>
                  </a:moveTo>
                  <a:cubicBezTo>
                    <a:pt x="959" y="0"/>
                    <a:pt x="897" y="76"/>
                    <a:pt x="946" y="173"/>
                  </a:cubicBezTo>
                  <a:cubicBezTo>
                    <a:pt x="1898" y="2412"/>
                    <a:pt x="3280" y="4531"/>
                    <a:pt x="4661" y="6555"/>
                  </a:cubicBezTo>
                  <a:cubicBezTo>
                    <a:pt x="4970" y="7032"/>
                    <a:pt x="5304" y="7484"/>
                    <a:pt x="5637" y="7960"/>
                  </a:cubicBezTo>
                  <a:cubicBezTo>
                    <a:pt x="5167" y="7991"/>
                    <a:pt x="4695" y="8006"/>
                    <a:pt x="4222" y="8006"/>
                  </a:cubicBezTo>
                  <a:cubicBezTo>
                    <a:pt x="2853" y="8006"/>
                    <a:pt x="1482" y="7881"/>
                    <a:pt x="136" y="7651"/>
                  </a:cubicBezTo>
                  <a:cubicBezTo>
                    <a:pt x="129" y="7649"/>
                    <a:pt x="122" y="7648"/>
                    <a:pt x="115" y="7648"/>
                  </a:cubicBezTo>
                  <a:cubicBezTo>
                    <a:pt x="34" y="7648"/>
                    <a:pt x="0" y="7772"/>
                    <a:pt x="88" y="7794"/>
                  </a:cubicBezTo>
                  <a:cubicBezTo>
                    <a:pt x="1598" y="8278"/>
                    <a:pt x="3137" y="8515"/>
                    <a:pt x="4694" y="8515"/>
                  </a:cubicBezTo>
                  <a:cubicBezTo>
                    <a:pt x="5126" y="8515"/>
                    <a:pt x="5560" y="8497"/>
                    <a:pt x="5994" y="8461"/>
                  </a:cubicBezTo>
                  <a:cubicBezTo>
                    <a:pt x="6971" y="9794"/>
                    <a:pt x="7971" y="11104"/>
                    <a:pt x="8995" y="12390"/>
                  </a:cubicBezTo>
                  <a:cubicBezTo>
                    <a:pt x="9030" y="12437"/>
                    <a:pt x="9078" y="12456"/>
                    <a:pt x="9128" y="12456"/>
                  </a:cubicBezTo>
                  <a:cubicBezTo>
                    <a:pt x="9283" y="12456"/>
                    <a:pt x="9460" y="12272"/>
                    <a:pt x="9352" y="12128"/>
                  </a:cubicBezTo>
                  <a:cubicBezTo>
                    <a:pt x="7876" y="10175"/>
                    <a:pt x="6518" y="8175"/>
                    <a:pt x="5161" y="6151"/>
                  </a:cubicBezTo>
                  <a:cubicBezTo>
                    <a:pt x="3827" y="4126"/>
                    <a:pt x="2589" y="2007"/>
                    <a:pt x="1136" y="54"/>
                  </a:cubicBezTo>
                  <a:cubicBezTo>
                    <a:pt x="1106" y="16"/>
                    <a:pt x="1069" y="0"/>
                    <a:pt x="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1"/>
            <p:cNvSpPr/>
            <p:nvPr/>
          </p:nvSpPr>
          <p:spPr>
            <a:xfrm>
              <a:off x="1089583" y="4662284"/>
              <a:ext cx="64991" cy="338116"/>
            </a:xfrm>
            <a:custGeom>
              <a:avLst/>
              <a:gdLst/>
              <a:ahLst/>
              <a:cxnLst/>
              <a:rect l="l" t="t" r="r" b="b"/>
              <a:pathLst>
                <a:path w="2168" h="11279" extrusionOk="0">
                  <a:moveTo>
                    <a:pt x="115" y="1"/>
                  </a:moveTo>
                  <a:cubicBezTo>
                    <a:pt x="62" y="1"/>
                    <a:pt x="1" y="32"/>
                    <a:pt x="1" y="90"/>
                  </a:cubicBezTo>
                  <a:cubicBezTo>
                    <a:pt x="191" y="1971"/>
                    <a:pt x="715" y="3805"/>
                    <a:pt x="1001" y="5662"/>
                  </a:cubicBezTo>
                  <a:cubicBezTo>
                    <a:pt x="1144" y="6639"/>
                    <a:pt x="1287" y="7639"/>
                    <a:pt x="1406" y="8615"/>
                  </a:cubicBezTo>
                  <a:cubicBezTo>
                    <a:pt x="1453" y="9092"/>
                    <a:pt x="1525" y="9568"/>
                    <a:pt x="1596" y="10020"/>
                  </a:cubicBezTo>
                  <a:cubicBezTo>
                    <a:pt x="1644" y="10449"/>
                    <a:pt x="1668" y="10830"/>
                    <a:pt x="1834" y="11235"/>
                  </a:cubicBezTo>
                  <a:cubicBezTo>
                    <a:pt x="1854" y="11265"/>
                    <a:pt x="1887" y="11278"/>
                    <a:pt x="1919" y="11278"/>
                  </a:cubicBezTo>
                  <a:cubicBezTo>
                    <a:pt x="1965" y="11278"/>
                    <a:pt x="2011" y="11253"/>
                    <a:pt x="2025" y="11211"/>
                  </a:cubicBezTo>
                  <a:cubicBezTo>
                    <a:pt x="2168" y="10759"/>
                    <a:pt x="2120" y="10306"/>
                    <a:pt x="2096" y="9854"/>
                  </a:cubicBezTo>
                  <a:cubicBezTo>
                    <a:pt x="2072" y="9330"/>
                    <a:pt x="2049" y="8830"/>
                    <a:pt x="1977" y="8330"/>
                  </a:cubicBezTo>
                  <a:cubicBezTo>
                    <a:pt x="1882" y="7425"/>
                    <a:pt x="1763" y="6496"/>
                    <a:pt x="1620" y="5591"/>
                  </a:cubicBezTo>
                  <a:cubicBezTo>
                    <a:pt x="1287" y="3733"/>
                    <a:pt x="977" y="1781"/>
                    <a:pt x="191" y="42"/>
                  </a:cubicBezTo>
                  <a:cubicBezTo>
                    <a:pt x="182" y="14"/>
                    <a:pt x="150" y="1"/>
                    <a:pt x="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1"/>
            <p:cNvSpPr/>
            <p:nvPr/>
          </p:nvSpPr>
          <p:spPr>
            <a:xfrm>
              <a:off x="1233085" y="4741695"/>
              <a:ext cx="86605" cy="254299"/>
            </a:xfrm>
            <a:custGeom>
              <a:avLst/>
              <a:gdLst/>
              <a:ahLst/>
              <a:cxnLst/>
              <a:rect l="l" t="t" r="r" b="b"/>
              <a:pathLst>
                <a:path w="2889" h="8483" extrusionOk="0">
                  <a:moveTo>
                    <a:pt x="2747" y="0"/>
                  </a:moveTo>
                  <a:cubicBezTo>
                    <a:pt x="2709" y="0"/>
                    <a:pt x="2669" y="19"/>
                    <a:pt x="2644" y="60"/>
                  </a:cubicBezTo>
                  <a:cubicBezTo>
                    <a:pt x="1953" y="1418"/>
                    <a:pt x="1453" y="2870"/>
                    <a:pt x="977" y="4323"/>
                  </a:cubicBezTo>
                  <a:cubicBezTo>
                    <a:pt x="762" y="5061"/>
                    <a:pt x="548" y="5800"/>
                    <a:pt x="358" y="6538"/>
                  </a:cubicBezTo>
                  <a:cubicBezTo>
                    <a:pt x="286" y="6919"/>
                    <a:pt x="191" y="7300"/>
                    <a:pt x="119" y="7681"/>
                  </a:cubicBezTo>
                  <a:cubicBezTo>
                    <a:pt x="48" y="7943"/>
                    <a:pt x="0" y="8205"/>
                    <a:pt x="191" y="8443"/>
                  </a:cubicBezTo>
                  <a:cubicBezTo>
                    <a:pt x="205" y="8471"/>
                    <a:pt x="235" y="8482"/>
                    <a:pt x="267" y="8482"/>
                  </a:cubicBezTo>
                  <a:cubicBezTo>
                    <a:pt x="290" y="8482"/>
                    <a:pt x="314" y="8477"/>
                    <a:pt x="334" y="8467"/>
                  </a:cubicBezTo>
                  <a:cubicBezTo>
                    <a:pt x="619" y="8300"/>
                    <a:pt x="643" y="7967"/>
                    <a:pt x="691" y="7681"/>
                  </a:cubicBezTo>
                  <a:cubicBezTo>
                    <a:pt x="762" y="7324"/>
                    <a:pt x="858" y="6967"/>
                    <a:pt x="929" y="6633"/>
                  </a:cubicBezTo>
                  <a:cubicBezTo>
                    <a:pt x="1120" y="5895"/>
                    <a:pt x="1286" y="5180"/>
                    <a:pt x="1501" y="4466"/>
                  </a:cubicBezTo>
                  <a:cubicBezTo>
                    <a:pt x="1905" y="3013"/>
                    <a:pt x="2406" y="1584"/>
                    <a:pt x="2858" y="156"/>
                  </a:cubicBezTo>
                  <a:cubicBezTo>
                    <a:pt x="2889" y="63"/>
                    <a:pt x="2820" y="0"/>
                    <a:pt x="2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1"/>
            <p:cNvSpPr/>
            <p:nvPr/>
          </p:nvSpPr>
          <p:spPr>
            <a:xfrm>
              <a:off x="694779" y="4949379"/>
              <a:ext cx="225641" cy="111876"/>
            </a:xfrm>
            <a:custGeom>
              <a:avLst/>
              <a:gdLst/>
              <a:ahLst/>
              <a:cxnLst/>
              <a:rect l="l" t="t" r="r" b="b"/>
              <a:pathLst>
                <a:path w="7527" h="3732" extrusionOk="0">
                  <a:moveTo>
                    <a:pt x="220" y="0"/>
                  </a:moveTo>
                  <a:cubicBezTo>
                    <a:pt x="87" y="0"/>
                    <a:pt x="0" y="171"/>
                    <a:pt x="144" y="253"/>
                  </a:cubicBezTo>
                  <a:cubicBezTo>
                    <a:pt x="1359" y="920"/>
                    <a:pt x="2597" y="1539"/>
                    <a:pt x="3835" y="2158"/>
                  </a:cubicBezTo>
                  <a:cubicBezTo>
                    <a:pt x="4454" y="2444"/>
                    <a:pt x="5074" y="2753"/>
                    <a:pt x="5693" y="3039"/>
                  </a:cubicBezTo>
                  <a:cubicBezTo>
                    <a:pt x="5979" y="3182"/>
                    <a:pt x="6288" y="3349"/>
                    <a:pt x="6574" y="3492"/>
                  </a:cubicBezTo>
                  <a:cubicBezTo>
                    <a:pt x="6786" y="3588"/>
                    <a:pt x="6999" y="3732"/>
                    <a:pt x="7224" y="3732"/>
                  </a:cubicBezTo>
                  <a:cubicBezTo>
                    <a:pt x="7276" y="3732"/>
                    <a:pt x="7330" y="3724"/>
                    <a:pt x="7384" y="3706"/>
                  </a:cubicBezTo>
                  <a:cubicBezTo>
                    <a:pt x="7455" y="3682"/>
                    <a:pt x="7527" y="3587"/>
                    <a:pt x="7503" y="3515"/>
                  </a:cubicBezTo>
                  <a:cubicBezTo>
                    <a:pt x="7384" y="3230"/>
                    <a:pt x="7122" y="3134"/>
                    <a:pt x="6860" y="3015"/>
                  </a:cubicBezTo>
                  <a:cubicBezTo>
                    <a:pt x="6550" y="2872"/>
                    <a:pt x="6264" y="2730"/>
                    <a:pt x="5955" y="2587"/>
                  </a:cubicBezTo>
                  <a:lnTo>
                    <a:pt x="4097" y="1729"/>
                  </a:lnTo>
                  <a:cubicBezTo>
                    <a:pt x="2835" y="1134"/>
                    <a:pt x="1549" y="562"/>
                    <a:pt x="287" y="15"/>
                  </a:cubicBezTo>
                  <a:cubicBezTo>
                    <a:pt x="264" y="5"/>
                    <a:pt x="241" y="0"/>
                    <a:pt x="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1" name="Google Shape;1041;p21"/>
          <p:cNvGrpSpPr/>
          <p:nvPr/>
        </p:nvGrpSpPr>
        <p:grpSpPr>
          <a:xfrm flipH="1">
            <a:off x="118625" y="173061"/>
            <a:ext cx="8795150" cy="3349925"/>
            <a:chOff x="230227" y="173061"/>
            <a:chExt cx="8795150" cy="3349925"/>
          </a:xfrm>
        </p:grpSpPr>
        <p:sp>
          <p:nvSpPr>
            <p:cNvPr id="1042" name="Google Shape;1042;p21"/>
            <p:cNvSpPr/>
            <p:nvPr/>
          </p:nvSpPr>
          <p:spPr>
            <a:xfrm rot="10800000" flipH="1">
              <a:off x="768802" y="992500"/>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1"/>
            <p:cNvSpPr/>
            <p:nvPr/>
          </p:nvSpPr>
          <p:spPr>
            <a:xfrm rot="10800000" flipH="1">
              <a:off x="2233040" y="346875"/>
              <a:ext cx="54600" cy="54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1"/>
            <p:cNvSpPr/>
            <p:nvPr/>
          </p:nvSpPr>
          <p:spPr>
            <a:xfrm rot="10800000" flipH="1">
              <a:off x="8986077" y="1131825"/>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1"/>
            <p:cNvSpPr/>
            <p:nvPr/>
          </p:nvSpPr>
          <p:spPr>
            <a:xfrm rot="10800000" flipH="1">
              <a:off x="8541989" y="3242625"/>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1"/>
            <p:cNvSpPr/>
            <p:nvPr/>
          </p:nvSpPr>
          <p:spPr>
            <a:xfrm rot="10800000" flipH="1">
              <a:off x="7229202" y="362025"/>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1"/>
            <p:cNvSpPr/>
            <p:nvPr/>
          </p:nvSpPr>
          <p:spPr>
            <a:xfrm>
              <a:off x="910800" y="401325"/>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1"/>
            <p:cNvSpPr/>
            <p:nvPr/>
          </p:nvSpPr>
          <p:spPr>
            <a:xfrm>
              <a:off x="2001100" y="173500"/>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1"/>
            <p:cNvSpPr/>
            <p:nvPr/>
          </p:nvSpPr>
          <p:spPr>
            <a:xfrm>
              <a:off x="7039950" y="173500"/>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1"/>
            <p:cNvSpPr/>
            <p:nvPr/>
          </p:nvSpPr>
          <p:spPr>
            <a:xfrm>
              <a:off x="8728075" y="1906500"/>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1"/>
            <p:cNvSpPr/>
            <p:nvPr/>
          </p:nvSpPr>
          <p:spPr>
            <a:xfrm>
              <a:off x="8515725" y="771175"/>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1"/>
            <p:cNvSpPr/>
            <p:nvPr/>
          </p:nvSpPr>
          <p:spPr>
            <a:xfrm>
              <a:off x="8778288" y="3122850"/>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1"/>
            <p:cNvSpPr/>
            <p:nvPr/>
          </p:nvSpPr>
          <p:spPr>
            <a:xfrm>
              <a:off x="661138" y="2908425"/>
              <a:ext cx="98100" cy="98100"/>
            </a:xfrm>
            <a:prstGeom prst="mathPlus">
              <a:avLst>
                <a:gd name="adj1"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1"/>
            <p:cNvSpPr/>
            <p:nvPr/>
          </p:nvSpPr>
          <p:spPr>
            <a:xfrm rot="10800000" flipH="1">
              <a:off x="230227" y="3048325"/>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1"/>
            <p:cNvSpPr/>
            <p:nvPr/>
          </p:nvSpPr>
          <p:spPr>
            <a:xfrm>
              <a:off x="530187" y="732909"/>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1"/>
            <p:cNvSpPr/>
            <p:nvPr/>
          </p:nvSpPr>
          <p:spPr>
            <a:xfrm>
              <a:off x="448363" y="2712411"/>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1"/>
            <p:cNvSpPr/>
            <p:nvPr/>
          </p:nvSpPr>
          <p:spPr>
            <a:xfrm>
              <a:off x="5282438" y="173061"/>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1"/>
            <p:cNvSpPr/>
            <p:nvPr/>
          </p:nvSpPr>
          <p:spPr>
            <a:xfrm>
              <a:off x="8778307" y="3423986"/>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1"/>
            <p:cNvSpPr/>
            <p:nvPr/>
          </p:nvSpPr>
          <p:spPr>
            <a:xfrm rot="10800000" flipH="1">
              <a:off x="7799452" y="572200"/>
              <a:ext cx="39300" cy="39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1"/>
            <p:cNvSpPr/>
            <p:nvPr/>
          </p:nvSpPr>
          <p:spPr>
            <a:xfrm>
              <a:off x="3994988" y="269211"/>
              <a:ext cx="98100" cy="99000"/>
            </a:xfrm>
            <a:prstGeom prst="plaqu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1" name="Google Shape;1061;p21"/>
          <p:cNvGrpSpPr/>
          <p:nvPr/>
        </p:nvGrpSpPr>
        <p:grpSpPr>
          <a:xfrm flipH="1">
            <a:off x="8581634" y="3897564"/>
            <a:ext cx="543698" cy="1128027"/>
            <a:chOff x="328446" y="3119186"/>
            <a:chExt cx="829567" cy="1721128"/>
          </a:xfrm>
        </p:grpSpPr>
        <p:sp>
          <p:nvSpPr>
            <p:cNvPr id="1062" name="Google Shape;1062;p21"/>
            <p:cNvSpPr/>
            <p:nvPr/>
          </p:nvSpPr>
          <p:spPr>
            <a:xfrm>
              <a:off x="328446" y="3119186"/>
              <a:ext cx="829567" cy="1188998"/>
            </a:xfrm>
            <a:custGeom>
              <a:avLst/>
              <a:gdLst/>
              <a:ahLst/>
              <a:cxnLst/>
              <a:rect l="l" t="t" r="r" b="b"/>
              <a:pathLst>
                <a:path w="27673" h="39663" extrusionOk="0">
                  <a:moveTo>
                    <a:pt x="13392" y="0"/>
                  </a:moveTo>
                  <a:cubicBezTo>
                    <a:pt x="12943" y="0"/>
                    <a:pt x="12493" y="42"/>
                    <a:pt x="12051" y="125"/>
                  </a:cubicBezTo>
                  <a:cubicBezTo>
                    <a:pt x="7669" y="934"/>
                    <a:pt x="5001" y="4959"/>
                    <a:pt x="2953" y="8555"/>
                  </a:cubicBezTo>
                  <a:cubicBezTo>
                    <a:pt x="1858" y="10412"/>
                    <a:pt x="620" y="12365"/>
                    <a:pt x="334" y="14556"/>
                  </a:cubicBezTo>
                  <a:cubicBezTo>
                    <a:pt x="72" y="16842"/>
                    <a:pt x="929" y="18890"/>
                    <a:pt x="2048" y="20819"/>
                  </a:cubicBezTo>
                  <a:cubicBezTo>
                    <a:pt x="2668" y="21867"/>
                    <a:pt x="3144" y="22844"/>
                    <a:pt x="2930" y="24082"/>
                  </a:cubicBezTo>
                  <a:cubicBezTo>
                    <a:pt x="2715" y="25320"/>
                    <a:pt x="2096" y="26392"/>
                    <a:pt x="1572" y="27511"/>
                  </a:cubicBezTo>
                  <a:cubicBezTo>
                    <a:pt x="667" y="29488"/>
                    <a:pt x="0" y="31726"/>
                    <a:pt x="691" y="33893"/>
                  </a:cubicBezTo>
                  <a:cubicBezTo>
                    <a:pt x="1167" y="35346"/>
                    <a:pt x="2191" y="36275"/>
                    <a:pt x="3430" y="36918"/>
                  </a:cubicBezTo>
                  <a:cubicBezTo>
                    <a:pt x="4025" y="37418"/>
                    <a:pt x="4740" y="37823"/>
                    <a:pt x="5454" y="38156"/>
                  </a:cubicBezTo>
                  <a:cubicBezTo>
                    <a:pt x="7621" y="39061"/>
                    <a:pt x="10026" y="39514"/>
                    <a:pt x="12360" y="39633"/>
                  </a:cubicBezTo>
                  <a:cubicBezTo>
                    <a:pt x="12751" y="39652"/>
                    <a:pt x="13144" y="39663"/>
                    <a:pt x="13540" y="39663"/>
                  </a:cubicBezTo>
                  <a:cubicBezTo>
                    <a:pt x="17434" y="39663"/>
                    <a:pt x="21487" y="38668"/>
                    <a:pt x="24363" y="35965"/>
                  </a:cubicBezTo>
                  <a:cubicBezTo>
                    <a:pt x="25815" y="34632"/>
                    <a:pt x="26839" y="32822"/>
                    <a:pt x="27244" y="30893"/>
                  </a:cubicBezTo>
                  <a:cubicBezTo>
                    <a:pt x="27673" y="28916"/>
                    <a:pt x="27292" y="27082"/>
                    <a:pt x="26387" y="25320"/>
                  </a:cubicBezTo>
                  <a:cubicBezTo>
                    <a:pt x="25863" y="24320"/>
                    <a:pt x="25434" y="23391"/>
                    <a:pt x="25434" y="22272"/>
                  </a:cubicBezTo>
                  <a:cubicBezTo>
                    <a:pt x="25434" y="21272"/>
                    <a:pt x="25649" y="20295"/>
                    <a:pt x="25911" y="19343"/>
                  </a:cubicBezTo>
                  <a:cubicBezTo>
                    <a:pt x="26387" y="17581"/>
                    <a:pt x="27006" y="15723"/>
                    <a:pt x="26601" y="13866"/>
                  </a:cubicBezTo>
                  <a:cubicBezTo>
                    <a:pt x="25792" y="10198"/>
                    <a:pt x="21172" y="9507"/>
                    <a:pt x="19933" y="6150"/>
                  </a:cubicBezTo>
                  <a:cubicBezTo>
                    <a:pt x="19576" y="5149"/>
                    <a:pt x="19457" y="4078"/>
                    <a:pt x="18981" y="3125"/>
                  </a:cubicBezTo>
                  <a:cubicBezTo>
                    <a:pt x="18576" y="2339"/>
                    <a:pt x="17957" y="1673"/>
                    <a:pt x="17242" y="1172"/>
                  </a:cubicBezTo>
                  <a:cubicBezTo>
                    <a:pt x="16114" y="384"/>
                    <a:pt x="14756" y="0"/>
                    <a:pt x="133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1"/>
            <p:cNvSpPr/>
            <p:nvPr/>
          </p:nvSpPr>
          <p:spPr>
            <a:xfrm>
              <a:off x="503335" y="3476188"/>
              <a:ext cx="463362" cy="1364126"/>
            </a:xfrm>
            <a:custGeom>
              <a:avLst/>
              <a:gdLst/>
              <a:ahLst/>
              <a:cxnLst/>
              <a:rect l="l" t="t" r="r" b="b"/>
              <a:pathLst>
                <a:path w="15457" h="45505" extrusionOk="0">
                  <a:moveTo>
                    <a:pt x="7171" y="1"/>
                  </a:moveTo>
                  <a:cubicBezTo>
                    <a:pt x="7052" y="1"/>
                    <a:pt x="6943" y="78"/>
                    <a:pt x="6955" y="242"/>
                  </a:cubicBezTo>
                  <a:cubicBezTo>
                    <a:pt x="7455" y="6100"/>
                    <a:pt x="8146" y="11959"/>
                    <a:pt x="8836" y="17817"/>
                  </a:cubicBezTo>
                  <a:cubicBezTo>
                    <a:pt x="8486" y="17869"/>
                    <a:pt x="8131" y="17895"/>
                    <a:pt x="7778" y="17895"/>
                  </a:cubicBezTo>
                  <a:cubicBezTo>
                    <a:pt x="6041" y="17895"/>
                    <a:pt x="4311" y="17274"/>
                    <a:pt x="3025" y="16126"/>
                  </a:cubicBezTo>
                  <a:cubicBezTo>
                    <a:pt x="1406" y="14697"/>
                    <a:pt x="549" y="12554"/>
                    <a:pt x="668" y="10387"/>
                  </a:cubicBezTo>
                  <a:cubicBezTo>
                    <a:pt x="680" y="10220"/>
                    <a:pt x="549" y="10137"/>
                    <a:pt x="415" y="10137"/>
                  </a:cubicBezTo>
                  <a:cubicBezTo>
                    <a:pt x="281" y="10137"/>
                    <a:pt x="144" y="10220"/>
                    <a:pt x="144" y="10387"/>
                  </a:cubicBezTo>
                  <a:cubicBezTo>
                    <a:pt x="1" y="12721"/>
                    <a:pt x="954" y="15078"/>
                    <a:pt x="2716" y="16626"/>
                  </a:cubicBezTo>
                  <a:cubicBezTo>
                    <a:pt x="4114" y="17827"/>
                    <a:pt x="5918" y="18475"/>
                    <a:pt x="7740" y="18475"/>
                  </a:cubicBezTo>
                  <a:cubicBezTo>
                    <a:pt x="8122" y="18475"/>
                    <a:pt x="8504" y="18446"/>
                    <a:pt x="8884" y="18388"/>
                  </a:cubicBezTo>
                  <a:cubicBezTo>
                    <a:pt x="9551" y="24056"/>
                    <a:pt x="10265" y="29724"/>
                    <a:pt x="11027" y="35368"/>
                  </a:cubicBezTo>
                  <a:cubicBezTo>
                    <a:pt x="11456" y="38702"/>
                    <a:pt x="11956" y="42012"/>
                    <a:pt x="12456" y="45322"/>
                  </a:cubicBezTo>
                  <a:cubicBezTo>
                    <a:pt x="12477" y="45448"/>
                    <a:pt x="12585" y="45504"/>
                    <a:pt x="12697" y="45504"/>
                  </a:cubicBezTo>
                  <a:cubicBezTo>
                    <a:pt x="12841" y="45504"/>
                    <a:pt x="12993" y="45411"/>
                    <a:pt x="12980" y="45251"/>
                  </a:cubicBezTo>
                  <a:cubicBezTo>
                    <a:pt x="11932" y="37178"/>
                    <a:pt x="10884" y="29105"/>
                    <a:pt x="9884" y="21032"/>
                  </a:cubicBezTo>
                  <a:cubicBezTo>
                    <a:pt x="10336" y="20937"/>
                    <a:pt x="10789" y="20698"/>
                    <a:pt x="11146" y="20508"/>
                  </a:cubicBezTo>
                  <a:cubicBezTo>
                    <a:pt x="11718" y="20198"/>
                    <a:pt x="12218" y="19817"/>
                    <a:pt x="12670" y="19365"/>
                  </a:cubicBezTo>
                  <a:cubicBezTo>
                    <a:pt x="13575" y="18484"/>
                    <a:pt x="14266" y="17364"/>
                    <a:pt x="14718" y="16174"/>
                  </a:cubicBezTo>
                  <a:cubicBezTo>
                    <a:pt x="15266" y="14745"/>
                    <a:pt x="15457" y="13173"/>
                    <a:pt x="15457" y="11649"/>
                  </a:cubicBezTo>
                  <a:cubicBezTo>
                    <a:pt x="15457" y="10006"/>
                    <a:pt x="15290" y="8172"/>
                    <a:pt x="14814" y="6600"/>
                  </a:cubicBezTo>
                  <a:cubicBezTo>
                    <a:pt x="14803" y="6559"/>
                    <a:pt x="14770" y="6540"/>
                    <a:pt x="14736" y="6540"/>
                  </a:cubicBezTo>
                  <a:cubicBezTo>
                    <a:pt x="14692" y="6540"/>
                    <a:pt x="14647" y="6571"/>
                    <a:pt x="14647" y="6624"/>
                  </a:cubicBezTo>
                  <a:cubicBezTo>
                    <a:pt x="14575" y="8172"/>
                    <a:pt x="14837" y="9720"/>
                    <a:pt x="14837" y="11268"/>
                  </a:cubicBezTo>
                  <a:cubicBezTo>
                    <a:pt x="14837" y="12768"/>
                    <a:pt x="14695" y="14245"/>
                    <a:pt x="14194" y="15674"/>
                  </a:cubicBezTo>
                  <a:cubicBezTo>
                    <a:pt x="13790" y="16817"/>
                    <a:pt x="13147" y="17936"/>
                    <a:pt x="12313" y="18817"/>
                  </a:cubicBezTo>
                  <a:cubicBezTo>
                    <a:pt x="11908" y="19222"/>
                    <a:pt x="11456" y="19579"/>
                    <a:pt x="10956" y="19889"/>
                  </a:cubicBezTo>
                  <a:cubicBezTo>
                    <a:pt x="10598" y="20103"/>
                    <a:pt x="10194" y="20222"/>
                    <a:pt x="9813" y="20389"/>
                  </a:cubicBezTo>
                  <a:cubicBezTo>
                    <a:pt x="9384" y="17007"/>
                    <a:pt x="8979" y="13626"/>
                    <a:pt x="8574" y="10244"/>
                  </a:cubicBezTo>
                  <a:cubicBezTo>
                    <a:pt x="8455" y="9125"/>
                    <a:pt x="8336" y="8005"/>
                    <a:pt x="8193" y="6886"/>
                  </a:cubicBezTo>
                  <a:cubicBezTo>
                    <a:pt x="8408" y="6862"/>
                    <a:pt x="8598" y="6696"/>
                    <a:pt x="8765" y="6553"/>
                  </a:cubicBezTo>
                  <a:cubicBezTo>
                    <a:pt x="8979" y="6386"/>
                    <a:pt x="9217" y="6195"/>
                    <a:pt x="9408" y="5981"/>
                  </a:cubicBezTo>
                  <a:cubicBezTo>
                    <a:pt x="9813" y="5552"/>
                    <a:pt x="10146" y="5052"/>
                    <a:pt x="10384" y="4528"/>
                  </a:cubicBezTo>
                  <a:cubicBezTo>
                    <a:pt x="10884" y="3433"/>
                    <a:pt x="11027" y="2266"/>
                    <a:pt x="10765" y="1099"/>
                  </a:cubicBezTo>
                  <a:cubicBezTo>
                    <a:pt x="10737" y="959"/>
                    <a:pt x="10639" y="899"/>
                    <a:pt x="10534" y="899"/>
                  </a:cubicBezTo>
                  <a:cubicBezTo>
                    <a:pt x="10373" y="899"/>
                    <a:pt x="10198" y="1040"/>
                    <a:pt x="10241" y="1242"/>
                  </a:cubicBezTo>
                  <a:cubicBezTo>
                    <a:pt x="10408" y="2266"/>
                    <a:pt x="10241" y="3338"/>
                    <a:pt x="9789" y="4267"/>
                  </a:cubicBezTo>
                  <a:cubicBezTo>
                    <a:pt x="9574" y="4719"/>
                    <a:pt x="9289" y="5148"/>
                    <a:pt x="8955" y="5529"/>
                  </a:cubicBezTo>
                  <a:cubicBezTo>
                    <a:pt x="8765" y="5719"/>
                    <a:pt x="8574" y="5886"/>
                    <a:pt x="8360" y="6053"/>
                  </a:cubicBezTo>
                  <a:cubicBezTo>
                    <a:pt x="8288" y="6100"/>
                    <a:pt x="8217" y="6148"/>
                    <a:pt x="8122" y="6219"/>
                  </a:cubicBezTo>
                  <a:cubicBezTo>
                    <a:pt x="7907" y="4219"/>
                    <a:pt x="7693" y="2218"/>
                    <a:pt x="7455" y="242"/>
                  </a:cubicBezTo>
                  <a:cubicBezTo>
                    <a:pt x="7431" y="84"/>
                    <a:pt x="7295" y="1"/>
                    <a:pt x="7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21"/>
          <p:cNvGrpSpPr/>
          <p:nvPr/>
        </p:nvGrpSpPr>
        <p:grpSpPr>
          <a:xfrm flipH="1">
            <a:off x="7325540" y="4700190"/>
            <a:ext cx="764110" cy="505144"/>
            <a:chOff x="1556584" y="4594166"/>
            <a:chExt cx="831006" cy="549368"/>
          </a:xfrm>
        </p:grpSpPr>
        <p:sp>
          <p:nvSpPr>
            <p:cNvPr id="1065" name="Google Shape;1065;p21"/>
            <p:cNvSpPr/>
            <p:nvPr/>
          </p:nvSpPr>
          <p:spPr>
            <a:xfrm>
              <a:off x="1556584" y="4594166"/>
              <a:ext cx="831006" cy="549368"/>
            </a:xfrm>
            <a:custGeom>
              <a:avLst/>
              <a:gdLst/>
              <a:ahLst/>
              <a:cxnLst/>
              <a:rect l="l" t="t" r="r" b="b"/>
              <a:pathLst>
                <a:path w="27721" h="18326" extrusionOk="0">
                  <a:moveTo>
                    <a:pt x="12719" y="1"/>
                  </a:moveTo>
                  <a:cubicBezTo>
                    <a:pt x="11479" y="1"/>
                    <a:pt x="10250" y="454"/>
                    <a:pt x="9359" y="1323"/>
                  </a:cubicBezTo>
                  <a:cubicBezTo>
                    <a:pt x="8431" y="2228"/>
                    <a:pt x="7978" y="3562"/>
                    <a:pt x="8526" y="4800"/>
                  </a:cubicBezTo>
                  <a:cubicBezTo>
                    <a:pt x="9050" y="5991"/>
                    <a:pt x="10121" y="6681"/>
                    <a:pt x="11288" y="7205"/>
                  </a:cubicBezTo>
                  <a:cubicBezTo>
                    <a:pt x="10788" y="7300"/>
                    <a:pt x="10312" y="7562"/>
                    <a:pt x="9955" y="7920"/>
                  </a:cubicBezTo>
                  <a:cubicBezTo>
                    <a:pt x="9574" y="8324"/>
                    <a:pt x="9359" y="8801"/>
                    <a:pt x="9288" y="9325"/>
                  </a:cubicBezTo>
                  <a:cubicBezTo>
                    <a:pt x="8758" y="8378"/>
                    <a:pt x="7851" y="7522"/>
                    <a:pt x="6820" y="7522"/>
                  </a:cubicBezTo>
                  <a:cubicBezTo>
                    <a:pt x="6554" y="7522"/>
                    <a:pt x="6280" y="7578"/>
                    <a:pt x="6001" y="7705"/>
                  </a:cubicBezTo>
                  <a:cubicBezTo>
                    <a:pt x="5335" y="7991"/>
                    <a:pt x="4858" y="8658"/>
                    <a:pt x="4811" y="9396"/>
                  </a:cubicBezTo>
                  <a:cubicBezTo>
                    <a:pt x="4811" y="9682"/>
                    <a:pt x="4858" y="9991"/>
                    <a:pt x="4977" y="10253"/>
                  </a:cubicBezTo>
                  <a:cubicBezTo>
                    <a:pt x="4521" y="10080"/>
                    <a:pt x="4054" y="9980"/>
                    <a:pt x="3584" y="9980"/>
                  </a:cubicBezTo>
                  <a:cubicBezTo>
                    <a:pt x="3342" y="9980"/>
                    <a:pt x="3100" y="10006"/>
                    <a:pt x="2858" y="10063"/>
                  </a:cubicBezTo>
                  <a:cubicBezTo>
                    <a:pt x="1810" y="10253"/>
                    <a:pt x="1024" y="11039"/>
                    <a:pt x="715" y="12040"/>
                  </a:cubicBezTo>
                  <a:cubicBezTo>
                    <a:pt x="0" y="14302"/>
                    <a:pt x="1667" y="16326"/>
                    <a:pt x="3668" y="17207"/>
                  </a:cubicBezTo>
                  <a:cubicBezTo>
                    <a:pt x="4454" y="17541"/>
                    <a:pt x="5263" y="17731"/>
                    <a:pt x="6097" y="17826"/>
                  </a:cubicBezTo>
                  <a:cubicBezTo>
                    <a:pt x="6359" y="17898"/>
                    <a:pt x="6621" y="17969"/>
                    <a:pt x="6883" y="18041"/>
                  </a:cubicBezTo>
                  <a:cubicBezTo>
                    <a:pt x="7814" y="18227"/>
                    <a:pt x="8760" y="18326"/>
                    <a:pt x="9698" y="18326"/>
                  </a:cubicBezTo>
                  <a:cubicBezTo>
                    <a:pt x="9959" y="18326"/>
                    <a:pt x="10219" y="18318"/>
                    <a:pt x="10479" y="18303"/>
                  </a:cubicBezTo>
                  <a:cubicBezTo>
                    <a:pt x="13098" y="18136"/>
                    <a:pt x="15575" y="17303"/>
                    <a:pt x="17980" y="16278"/>
                  </a:cubicBezTo>
                  <a:cubicBezTo>
                    <a:pt x="19195" y="15731"/>
                    <a:pt x="20409" y="15159"/>
                    <a:pt x="21600" y="14540"/>
                  </a:cubicBezTo>
                  <a:cubicBezTo>
                    <a:pt x="22743" y="13945"/>
                    <a:pt x="23886" y="13349"/>
                    <a:pt x="24958" y="12659"/>
                  </a:cubicBezTo>
                  <a:cubicBezTo>
                    <a:pt x="25815" y="12087"/>
                    <a:pt x="26649" y="11420"/>
                    <a:pt x="27149" y="10492"/>
                  </a:cubicBezTo>
                  <a:cubicBezTo>
                    <a:pt x="27625" y="9610"/>
                    <a:pt x="27720" y="8586"/>
                    <a:pt x="27315" y="7634"/>
                  </a:cubicBezTo>
                  <a:cubicBezTo>
                    <a:pt x="26887" y="6610"/>
                    <a:pt x="25982" y="5824"/>
                    <a:pt x="24863" y="5681"/>
                  </a:cubicBezTo>
                  <a:cubicBezTo>
                    <a:pt x="24699" y="5655"/>
                    <a:pt x="24535" y="5643"/>
                    <a:pt x="24370" y="5643"/>
                  </a:cubicBezTo>
                  <a:cubicBezTo>
                    <a:pt x="23621" y="5643"/>
                    <a:pt x="22872" y="5903"/>
                    <a:pt x="22267" y="6372"/>
                  </a:cubicBezTo>
                  <a:cubicBezTo>
                    <a:pt x="22267" y="5252"/>
                    <a:pt x="21624" y="4157"/>
                    <a:pt x="20528" y="3800"/>
                  </a:cubicBezTo>
                  <a:cubicBezTo>
                    <a:pt x="20301" y="3724"/>
                    <a:pt x="20065" y="3688"/>
                    <a:pt x="19829" y="3688"/>
                  </a:cubicBezTo>
                  <a:cubicBezTo>
                    <a:pt x="19102" y="3688"/>
                    <a:pt x="18376" y="4028"/>
                    <a:pt x="17909" y="4586"/>
                  </a:cubicBezTo>
                  <a:cubicBezTo>
                    <a:pt x="17790" y="3538"/>
                    <a:pt x="17337" y="2538"/>
                    <a:pt x="16670" y="1728"/>
                  </a:cubicBezTo>
                  <a:cubicBezTo>
                    <a:pt x="15742" y="680"/>
                    <a:pt x="14456" y="85"/>
                    <a:pt x="13074" y="13"/>
                  </a:cubicBezTo>
                  <a:cubicBezTo>
                    <a:pt x="12956" y="5"/>
                    <a:pt x="12837" y="1"/>
                    <a:pt x="12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1"/>
            <p:cNvSpPr/>
            <p:nvPr/>
          </p:nvSpPr>
          <p:spPr>
            <a:xfrm>
              <a:off x="1644444" y="4687011"/>
              <a:ext cx="600269" cy="429608"/>
            </a:xfrm>
            <a:custGeom>
              <a:avLst/>
              <a:gdLst/>
              <a:ahLst/>
              <a:cxnLst/>
              <a:rect l="l" t="t" r="r" b="b"/>
              <a:pathLst>
                <a:path w="20024" h="14331" extrusionOk="0">
                  <a:moveTo>
                    <a:pt x="19952" y="4376"/>
                  </a:moveTo>
                  <a:cubicBezTo>
                    <a:pt x="19917" y="4376"/>
                    <a:pt x="19881" y="4400"/>
                    <a:pt x="19881" y="4448"/>
                  </a:cubicBezTo>
                  <a:cubicBezTo>
                    <a:pt x="19738" y="5686"/>
                    <a:pt x="19595" y="6948"/>
                    <a:pt x="19476" y="8210"/>
                  </a:cubicBezTo>
                  <a:cubicBezTo>
                    <a:pt x="19428" y="8806"/>
                    <a:pt x="19357" y="9425"/>
                    <a:pt x="19333" y="10044"/>
                  </a:cubicBezTo>
                  <a:cubicBezTo>
                    <a:pt x="19309" y="10306"/>
                    <a:pt x="19285" y="10592"/>
                    <a:pt x="19262" y="10854"/>
                  </a:cubicBezTo>
                  <a:cubicBezTo>
                    <a:pt x="19357" y="10806"/>
                    <a:pt x="19476" y="10735"/>
                    <a:pt x="19595" y="10687"/>
                  </a:cubicBezTo>
                  <a:cubicBezTo>
                    <a:pt x="19595" y="10496"/>
                    <a:pt x="19595" y="10330"/>
                    <a:pt x="19619" y="10163"/>
                  </a:cubicBezTo>
                  <a:cubicBezTo>
                    <a:pt x="19643" y="9520"/>
                    <a:pt x="19690" y="8901"/>
                    <a:pt x="19714" y="8258"/>
                  </a:cubicBezTo>
                  <a:cubicBezTo>
                    <a:pt x="19809" y="6972"/>
                    <a:pt x="19905" y="5710"/>
                    <a:pt x="20024" y="4448"/>
                  </a:cubicBezTo>
                  <a:cubicBezTo>
                    <a:pt x="20024" y="4400"/>
                    <a:pt x="19988" y="4376"/>
                    <a:pt x="19952" y="4376"/>
                  </a:cubicBezTo>
                  <a:close/>
                  <a:moveTo>
                    <a:pt x="15975" y="3084"/>
                  </a:moveTo>
                  <a:cubicBezTo>
                    <a:pt x="15951" y="3084"/>
                    <a:pt x="15928" y="3102"/>
                    <a:pt x="15928" y="3138"/>
                  </a:cubicBezTo>
                  <a:cubicBezTo>
                    <a:pt x="15975" y="4781"/>
                    <a:pt x="16070" y="6400"/>
                    <a:pt x="16213" y="8044"/>
                  </a:cubicBezTo>
                  <a:cubicBezTo>
                    <a:pt x="16285" y="8853"/>
                    <a:pt x="16380" y="9663"/>
                    <a:pt x="16475" y="10473"/>
                  </a:cubicBezTo>
                  <a:cubicBezTo>
                    <a:pt x="16523" y="10878"/>
                    <a:pt x="16571" y="11259"/>
                    <a:pt x="16618" y="11640"/>
                  </a:cubicBezTo>
                  <a:cubicBezTo>
                    <a:pt x="16642" y="11806"/>
                    <a:pt x="16666" y="11973"/>
                    <a:pt x="16690" y="12140"/>
                  </a:cubicBezTo>
                  <a:cubicBezTo>
                    <a:pt x="16785" y="12092"/>
                    <a:pt x="16880" y="12044"/>
                    <a:pt x="16999" y="11997"/>
                  </a:cubicBezTo>
                  <a:cubicBezTo>
                    <a:pt x="16975" y="11854"/>
                    <a:pt x="16952" y="11711"/>
                    <a:pt x="16928" y="11592"/>
                  </a:cubicBezTo>
                  <a:cubicBezTo>
                    <a:pt x="16880" y="11187"/>
                    <a:pt x="16833" y="10782"/>
                    <a:pt x="16785" y="10377"/>
                  </a:cubicBezTo>
                  <a:cubicBezTo>
                    <a:pt x="16690" y="9568"/>
                    <a:pt x="16594" y="8782"/>
                    <a:pt x="16523" y="7972"/>
                  </a:cubicBezTo>
                  <a:cubicBezTo>
                    <a:pt x="16332" y="6377"/>
                    <a:pt x="16166" y="4757"/>
                    <a:pt x="16023" y="3138"/>
                  </a:cubicBezTo>
                  <a:cubicBezTo>
                    <a:pt x="16023" y="3102"/>
                    <a:pt x="15999" y="3084"/>
                    <a:pt x="15975" y="3084"/>
                  </a:cubicBezTo>
                  <a:close/>
                  <a:moveTo>
                    <a:pt x="10979" y="0"/>
                  </a:moveTo>
                  <a:cubicBezTo>
                    <a:pt x="10935" y="0"/>
                    <a:pt x="10888" y="32"/>
                    <a:pt x="10903" y="90"/>
                  </a:cubicBezTo>
                  <a:cubicBezTo>
                    <a:pt x="11617" y="2328"/>
                    <a:pt x="12308" y="4591"/>
                    <a:pt x="13022" y="6829"/>
                  </a:cubicBezTo>
                  <a:cubicBezTo>
                    <a:pt x="13379" y="7948"/>
                    <a:pt x="13737" y="9068"/>
                    <a:pt x="14118" y="10187"/>
                  </a:cubicBezTo>
                  <a:cubicBezTo>
                    <a:pt x="14308" y="10711"/>
                    <a:pt x="14475" y="11259"/>
                    <a:pt x="14665" y="11806"/>
                  </a:cubicBezTo>
                  <a:cubicBezTo>
                    <a:pt x="14761" y="12092"/>
                    <a:pt x="14856" y="12378"/>
                    <a:pt x="14951" y="12664"/>
                  </a:cubicBezTo>
                  <a:cubicBezTo>
                    <a:pt x="14975" y="12735"/>
                    <a:pt x="15023" y="12806"/>
                    <a:pt x="15046" y="12878"/>
                  </a:cubicBezTo>
                  <a:cubicBezTo>
                    <a:pt x="15094" y="12854"/>
                    <a:pt x="15142" y="12830"/>
                    <a:pt x="15213" y="12806"/>
                  </a:cubicBezTo>
                  <a:cubicBezTo>
                    <a:pt x="15261" y="12783"/>
                    <a:pt x="15285" y="12759"/>
                    <a:pt x="15332" y="12735"/>
                  </a:cubicBezTo>
                  <a:cubicBezTo>
                    <a:pt x="15308" y="12640"/>
                    <a:pt x="15285" y="12545"/>
                    <a:pt x="15261" y="12473"/>
                  </a:cubicBezTo>
                  <a:cubicBezTo>
                    <a:pt x="15166" y="12163"/>
                    <a:pt x="15070" y="11878"/>
                    <a:pt x="14975" y="11592"/>
                  </a:cubicBezTo>
                  <a:lnTo>
                    <a:pt x="14451" y="9973"/>
                  </a:lnTo>
                  <a:cubicBezTo>
                    <a:pt x="14094" y="8877"/>
                    <a:pt x="13713" y="7782"/>
                    <a:pt x="13332" y="6686"/>
                  </a:cubicBezTo>
                  <a:cubicBezTo>
                    <a:pt x="12594" y="4471"/>
                    <a:pt x="11808" y="2257"/>
                    <a:pt x="11046" y="42"/>
                  </a:cubicBezTo>
                  <a:cubicBezTo>
                    <a:pt x="11036" y="14"/>
                    <a:pt x="11008" y="0"/>
                    <a:pt x="10979" y="0"/>
                  </a:cubicBezTo>
                  <a:close/>
                  <a:moveTo>
                    <a:pt x="9075" y="5913"/>
                  </a:moveTo>
                  <a:cubicBezTo>
                    <a:pt x="9009" y="5913"/>
                    <a:pt x="8945" y="5996"/>
                    <a:pt x="8998" y="6067"/>
                  </a:cubicBezTo>
                  <a:cubicBezTo>
                    <a:pt x="9974" y="7305"/>
                    <a:pt x="10903" y="8591"/>
                    <a:pt x="11808" y="9877"/>
                  </a:cubicBezTo>
                  <a:cubicBezTo>
                    <a:pt x="12236" y="10520"/>
                    <a:pt x="12665" y="11139"/>
                    <a:pt x="13094" y="11782"/>
                  </a:cubicBezTo>
                  <a:cubicBezTo>
                    <a:pt x="13308" y="12116"/>
                    <a:pt x="13522" y="12449"/>
                    <a:pt x="13737" y="12783"/>
                  </a:cubicBezTo>
                  <a:cubicBezTo>
                    <a:pt x="13808" y="12926"/>
                    <a:pt x="13903" y="13116"/>
                    <a:pt x="14022" y="13283"/>
                  </a:cubicBezTo>
                  <a:cubicBezTo>
                    <a:pt x="14142" y="13235"/>
                    <a:pt x="14237" y="13188"/>
                    <a:pt x="14332" y="13164"/>
                  </a:cubicBezTo>
                  <a:cubicBezTo>
                    <a:pt x="14237" y="12926"/>
                    <a:pt x="14046" y="12711"/>
                    <a:pt x="13927" y="12521"/>
                  </a:cubicBezTo>
                  <a:cubicBezTo>
                    <a:pt x="13737" y="12211"/>
                    <a:pt x="13522" y="11878"/>
                    <a:pt x="13308" y="11544"/>
                  </a:cubicBezTo>
                  <a:cubicBezTo>
                    <a:pt x="12856" y="10901"/>
                    <a:pt x="12427" y="10235"/>
                    <a:pt x="11974" y="9615"/>
                  </a:cubicBezTo>
                  <a:cubicBezTo>
                    <a:pt x="11069" y="8353"/>
                    <a:pt x="10117" y="7139"/>
                    <a:pt x="9140" y="5948"/>
                  </a:cubicBezTo>
                  <a:cubicBezTo>
                    <a:pt x="9122" y="5923"/>
                    <a:pt x="9099" y="5913"/>
                    <a:pt x="9075" y="5913"/>
                  </a:cubicBezTo>
                  <a:close/>
                  <a:moveTo>
                    <a:pt x="4858" y="7366"/>
                  </a:moveTo>
                  <a:cubicBezTo>
                    <a:pt x="4788" y="7366"/>
                    <a:pt x="4750" y="7460"/>
                    <a:pt x="4830" y="7520"/>
                  </a:cubicBezTo>
                  <a:cubicBezTo>
                    <a:pt x="6307" y="8568"/>
                    <a:pt x="7759" y="9663"/>
                    <a:pt x="9188" y="10830"/>
                  </a:cubicBezTo>
                  <a:cubicBezTo>
                    <a:pt x="9879" y="11378"/>
                    <a:pt x="10546" y="11949"/>
                    <a:pt x="11212" y="12521"/>
                  </a:cubicBezTo>
                  <a:cubicBezTo>
                    <a:pt x="11570" y="12830"/>
                    <a:pt x="11903" y="13140"/>
                    <a:pt x="12236" y="13449"/>
                  </a:cubicBezTo>
                  <a:cubicBezTo>
                    <a:pt x="12379" y="13569"/>
                    <a:pt x="12498" y="13664"/>
                    <a:pt x="12641" y="13783"/>
                  </a:cubicBezTo>
                  <a:cubicBezTo>
                    <a:pt x="12784" y="13735"/>
                    <a:pt x="12927" y="13688"/>
                    <a:pt x="13070" y="13640"/>
                  </a:cubicBezTo>
                  <a:cubicBezTo>
                    <a:pt x="12903" y="13449"/>
                    <a:pt x="12665" y="13283"/>
                    <a:pt x="12522" y="13164"/>
                  </a:cubicBezTo>
                  <a:cubicBezTo>
                    <a:pt x="12189" y="12854"/>
                    <a:pt x="11832" y="12545"/>
                    <a:pt x="11498" y="12259"/>
                  </a:cubicBezTo>
                  <a:cubicBezTo>
                    <a:pt x="10784" y="11640"/>
                    <a:pt x="10069" y="11068"/>
                    <a:pt x="9355" y="10496"/>
                  </a:cubicBezTo>
                  <a:cubicBezTo>
                    <a:pt x="7902" y="9401"/>
                    <a:pt x="6426" y="8353"/>
                    <a:pt x="4901" y="7377"/>
                  </a:cubicBezTo>
                  <a:cubicBezTo>
                    <a:pt x="4886" y="7369"/>
                    <a:pt x="4872" y="7366"/>
                    <a:pt x="4858" y="7366"/>
                  </a:cubicBezTo>
                  <a:close/>
                  <a:moveTo>
                    <a:pt x="69" y="9302"/>
                  </a:moveTo>
                  <a:cubicBezTo>
                    <a:pt x="15" y="9302"/>
                    <a:pt x="1" y="9380"/>
                    <a:pt x="43" y="9401"/>
                  </a:cubicBezTo>
                  <a:cubicBezTo>
                    <a:pt x="2020" y="10306"/>
                    <a:pt x="4020" y="11139"/>
                    <a:pt x="5997" y="12044"/>
                  </a:cubicBezTo>
                  <a:cubicBezTo>
                    <a:pt x="6997" y="12497"/>
                    <a:pt x="7950" y="12949"/>
                    <a:pt x="8926" y="13426"/>
                  </a:cubicBezTo>
                  <a:cubicBezTo>
                    <a:pt x="9426" y="13664"/>
                    <a:pt x="9926" y="13902"/>
                    <a:pt x="10426" y="14140"/>
                  </a:cubicBezTo>
                  <a:cubicBezTo>
                    <a:pt x="10546" y="14212"/>
                    <a:pt x="10665" y="14259"/>
                    <a:pt x="10807" y="14331"/>
                  </a:cubicBezTo>
                  <a:cubicBezTo>
                    <a:pt x="10974" y="14283"/>
                    <a:pt x="11141" y="14259"/>
                    <a:pt x="11308" y="14212"/>
                  </a:cubicBezTo>
                  <a:cubicBezTo>
                    <a:pt x="11069" y="14069"/>
                    <a:pt x="10831" y="13973"/>
                    <a:pt x="10593" y="13854"/>
                  </a:cubicBezTo>
                  <a:cubicBezTo>
                    <a:pt x="10093" y="13592"/>
                    <a:pt x="9617" y="13354"/>
                    <a:pt x="9117" y="13116"/>
                  </a:cubicBezTo>
                  <a:cubicBezTo>
                    <a:pt x="8116" y="12640"/>
                    <a:pt x="7116" y="12163"/>
                    <a:pt x="6116" y="11735"/>
                  </a:cubicBezTo>
                  <a:cubicBezTo>
                    <a:pt x="4139" y="10830"/>
                    <a:pt x="2139" y="9973"/>
                    <a:pt x="91" y="9306"/>
                  </a:cubicBezTo>
                  <a:cubicBezTo>
                    <a:pt x="83" y="9303"/>
                    <a:pt x="76" y="9302"/>
                    <a:pt x="69" y="93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7" name="Google Shape;1067;p21"/>
          <p:cNvGrpSpPr/>
          <p:nvPr/>
        </p:nvGrpSpPr>
        <p:grpSpPr>
          <a:xfrm>
            <a:off x="743861" y="4629967"/>
            <a:ext cx="764121" cy="480041"/>
            <a:chOff x="531312" y="4496299"/>
            <a:chExt cx="976637" cy="613549"/>
          </a:xfrm>
        </p:grpSpPr>
        <p:sp>
          <p:nvSpPr>
            <p:cNvPr id="1068" name="Google Shape;1068;p21"/>
            <p:cNvSpPr/>
            <p:nvPr/>
          </p:nvSpPr>
          <p:spPr>
            <a:xfrm>
              <a:off x="531312" y="4496299"/>
              <a:ext cx="976637" cy="613549"/>
            </a:xfrm>
            <a:custGeom>
              <a:avLst/>
              <a:gdLst/>
              <a:ahLst/>
              <a:cxnLst/>
              <a:rect l="l" t="t" r="r" b="b"/>
              <a:pathLst>
                <a:path w="32579" h="20467" extrusionOk="0">
                  <a:moveTo>
                    <a:pt x="10318" y="1"/>
                  </a:moveTo>
                  <a:cubicBezTo>
                    <a:pt x="9455" y="1"/>
                    <a:pt x="8586" y="185"/>
                    <a:pt x="7812" y="507"/>
                  </a:cubicBezTo>
                  <a:cubicBezTo>
                    <a:pt x="6407" y="1126"/>
                    <a:pt x="4978" y="2198"/>
                    <a:pt x="4764" y="3793"/>
                  </a:cubicBezTo>
                  <a:cubicBezTo>
                    <a:pt x="4549" y="5412"/>
                    <a:pt x="5335" y="7151"/>
                    <a:pt x="6264" y="8437"/>
                  </a:cubicBezTo>
                  <a:cubicBezTo>
                    <a:pt x="6764" y="9151"/>
                    <a:pt x="7359" y="9770"/>
                    <a:pt x="8002" y="10294"/>
                  </a:cubicBezTo>
                  <a:cubicBezTo>
                    <a:pt x="7383" y="10437"/>
                    <a:pt x="6764" y="10771"/>
                    <a:pt x="6311" y="11247"/>
                  </a:cubicBezTo>
                  <a:cubicBezTo>
                    <a:pt x="5859" y="11699"/>
                    <a:pt x="5573" y="12295"/>
                    <a:pt x="5454" y="12914"/>
                  </a:cubicBezTo>
                  <a:cubicBezTo>
                    <a:pt x="5216" y="12795"/>
                    <a:pt x="4954" y="12700"/>
                    <a:pt x="4692" y="12628"/>
                  </a:cubicBezTo>
                  <a:cubicBezTo>
                    <a:pt x="4337" y="12548"/>
                    <a:pt x="3961" y="12489"/>
                    <a:pt x="3585" y="12489"/>
                  </a:cubicBezTo>
                  <a:cubicBezTo>
                    <a:pt x="3405" y="12489"/>
                    <a:pt x="3226" y="12502"/>
                    <a:pt x="3049" y="12533"/>
                  </a:cubicBezTo>
                  <a:cubicBezTo>
                    <a:pt x="2525" y="12628"/>
                    <a:pt x="2144" y="12819"/>
                    <a:pt x="1691" y="13081"/>
                  </a:cubicBezTo>
                  <a:cubicBezTo>
                    <a:pt x="739" y="13676"/>
                    <a:pt x="215" y="14533"/>
                    <a:pt x="120" y="15629"/>
                  </a:cubicBezTo>
                  <a:cubicBezTo>
                    <a:pt x="1" y="16772"/>
                    <a:pt x="501" y="17820"/>
                    <a:pt x="1310" y="18582"/>
                  </a:cubicBezTo>
                  <a:cubicBezTo>
                    <a:pt x="2001" y="19272"/>
                    <a:pt x="2858" y="19725"/>
                    <a:pt x="3763" y="20034"/>
                  </a:cubicBezTo>
                  <a:cubicBezTo>
                    <a:pt x="4362" y="20361"/>
                    <a:pt x="5044" y="20467"/>
                    <a:pt x="5757" y="20467"/>
                  </a:cubicBezTo>
                  <a:cubicBezTo>
                    <a:pt x="5979" y="20467"/>
                    <a:pt x="6204" y="20456"/>
                    <a:pt x="6431" y="20439"/>
                  </a:cubicBezTo>
                  <a:cubicBezTo>
                    <a:pt x="8312" y="20296"/>
                    <a:pt x="10193" y="20011"/>
                    <a:pt x="12051" y="19701"/>
                  </a:cubicBezTo>
                  <a:cubicBezTo>
                    <a:pt x="16004" y="19082"/>
                    <a:pt x="19957" y="18510"/>
                    <a:pt x="23910" y="17820"/>
                  </a:cubicBezTo>
                  <a:cubicBezTo>
                    <a:pt x="25577" y="17534"/>
                    <a:pt x="27387" y="17391"/>
                    <a:pt x="28983" y="16772"/>
                  </a:cubicBezTo>
                  <a:cubicBezTo>
                    <a:pt x="30436" y="16200"/>
                    <a:pt x="31436" y="15105"/>
                    <a:pt x="31817" y="13581"/>
                  </a:cubicBezTo>
                  <a:cubicBezTo>
                    <a:pt x="32579" y="10509"/>
                    <a:pt x="31436" y="6841"/>
                    <a:pt x="28792" y="5031"/>
                  </a:cubicBezTo>
                  <a:cubicBezTo>
                    <a:pt x="27769" y="4338"/>
                    <a:pt x="26544" y="3922"/>
                    <a:pt x="25319" y="3922"/>
                  </a:cubicBezTo>
                  <a:cubicBezTo>
                    <a:pt x="24862" y="3922"/>
                    <a:pt x="24405" y="3980"/>
                    <a:pt x="23958" y="4103"/>
                  </a:cubicBezTo>
                  <a:cubicBezTo>
                    <a:pt x="23172" y="4317"/>
                    <a:pt x="22505" y="4674"/>
                    <a:pt x="21934" y="5174"/>
                  </a:cubicBezTo>
                  <a:cubicBezTo>
                    <a:pt x="21910" y="4817"/>
                    <a:pt x="21862" y="4460"/>
                    <a:pt x="21767" y="4126"/>
                  </a:cubicBezTo>
                  <a:cubicBezTo>
                    <a:pt x="21434" y="2888"/>
                    <a:pt x="20576" y="2055"/>
                    <a:pt x="19433" y="1531"/>
                  </a:cubicBezTo>
                  <a:cubicBezTo>
                    <a:pt x="18861" y="1257"/>
                    <a:pt x="18269" y="1113"/>
                    <a:pt x="17674" y="1113"/>
                  </a:cubicBezTo>
                  <a:cubicBezTo>
                    <a:pt x="17131" y="1113"/>
                    <a:pt x="16586" y="1233"/>
                    <a:pt x="16052" y="1483"/>
                  </a:cubicBezTo>
                  <a:cubicBezTo>
                    <a:pt x="15456" y="1745"/>
                    <a:pt x="14956" y="2126"/>
                    <a:pt x="14527" y="2579"/>
                  </a:cubicBezTo>
                  <a:cubicBezTo>
                    <a:pt x="14194" y="1745"/>
                    <a:pt x="13551" y="1007"/>
                    <a:pt x="12789" y="602"/>
                  </a:cubicBezTo>
                  <a:cubicBezTo>
                    <a:pt x="12039" y="185"/>
                    <a:pt x="11182" y="1"/>
                    <a:pt x="10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1"/>
            <p:cNvSpPr/>
            <p:nvPr/>
          </p:nvSpPr>
          <p:spPr>
            <a:xfrm>
              <a:off x="810672" y="4646936"/>
              <a:ext cx="283617" cy="373430"/>
            </a:xfrm>
            <a:custGeom>
              <a:avLst/>
              <a:gdLst/>
              <a:ahLst/>
              <a:cxnLst/>
              <a:rect l="l" t="t" r="r" b="b"/>
              <a:pathLst>
                <a:path w="9461" h="12457" extrusionOk="0">
                  <a:moveTo>
                    <a:pt x="1034" y="0"/>
                  </a:moveTo>
                  <a:cubicBezTo>
                    <a:pt x="959" y="0"/>
                    <a:pt x="897" y="76"/>
                    <a:pt x="946" y="173"/>
                  </a:cubicBezTo>
                  <a:cubicBezTo>
                    <a:pt x="1898" y="2412"/>
                    <a:pt x="3280" y="4531"/>
                    <a:pt x="4661" y="6555"/>
                  </a:cubicBezTo>
                  <a:cubicBezTo>
                    <a:pt x="4970" y="7032"/>
                    <a:pt x="5304" y="7484"/>
                    <a:pt x="5637" y="7960"/>
                  </a:cubicBezTo>
                  <a:cubicBezTo>
                    <a:pt x="5167" y="7991"/>
                    <a:pt x="4695" y="8006"/>
                    <a:pt x="4222" y="8006"/>
                  </a:cubicBezTo>
                  <a:cubicBezTo>
                    <a:pt x="2853" y="8006"/>
                    <a:pt x="1482" y="7881"/>
                    <a:pt x="136" y="7651"/>
                  </a:cubicBezTo>
                  <a:cubicBezTo>
                    <a:pt x="129" y="7649"/>
                    <a:pt x="122" y="7648"/>
                    <a:pt x="115" y="7648"/>
                  </a:cubicBezTo>
                  <a:cubicBezTo>
                    <a:pt x="34" y="7648"/>
                    <a:pt x="0" y="7772"/>
                    <a:pt x="88" y="7794"/>
                  </a:cubicBezTo>
                  <a:cubicBezTo>
                    <a:pt x="1598" y="8278"/>
                    <a:pt x="3137" y="8515"/>
                    <a:pt x="4694" y="8515"/>
                  </a:cubicBezTo>
                  <a:cubicBezTo>
                    <a:pt x="5126" y="8515"/>
                    <a:pt x="5560" y="8497"/>
                    <a:pt x="5994" y="8461"/>
                  </a:cubicBezTo>
                  <a:cubicBezTo>
                    <a:pt x="6971" y="9794"/>
                    <a:pt x="7971" y="11104"/>
                    <a:pt x="8995" y="12390"/>
                  </a:cubicBezTo>
                  <a:cubicBezTo>
                    <a:pt x="9030" y="12437"/>
                    <a:pt x="9078" y="12456"/>
                    <a:pt x="9128" y="12456"/>
                  </a:cubicBezTo>
                  <a:cubicBezTo>
                    <a:pt x="9283" y="12456"/>
                    <a:pt x="9460" y="12272"/>
                    <a:pt x="9352" y="12128"/>
                  </a:cubicBezTo>
                  <a:cubicBezTo>
                    <a:pt x="7876" y="10175"/>
                    <a:pt x="6518" y="8175"/>
                    <a:pt x="5161" y="6151"/>
                  </a:cubicBezTo>
                  <a:cubicBezTo>
                    <a:pt x="3827" y="4126"/>
                    <a:pt x="2589" y="2007"/>
                    <a:pt x="1136" y="54"/>
                  </a:cubicBezTo>
                  <a:cubicBezTo>
                    <a:pt x="1106" y="16"/>
                    <a:pt x="1069" y="0"/>
                    <a:pt x="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1"/>
            <p:cNvSpPr/>
            <p:nvPr/>
          </p:nvSpPr>
          <p:spPr>
            <a:xfrm>
              <a:off x="1089583" y="4662284"/>
              <a:ext cx="64991" cy="338116"/>
            </a:xfrm>
            <a:custGeom>
              <a:avLst/>
              <a:gdLst/>
              <a:ahLst/>
              <a:cxnLst/>
              <a:rect l="l" t="t" r="r" b="b"/>
              <a:pathLst>
                <a:path w="2168" h="11279" extrusionOk="0">
                  <a:moveTo>
                    <a:pt x="115" y="1"/>
                  </a:moveTo>
                  <a:cubicBezTo>
                    <a:pt x="62" y="1"/>
                    <a:pt x="1" y="32"/>
                    <a:pt x="1" y="90"/>
                  </a:cubicBezTo>
                  <a:cubicBezTo>
                    <a:pt x="191" y="1971"/>
                    <a:pt x="715" y="3805"/>
                    <a:pt x="1001" y="5662"/>
                  </a:cubicBezTo>
                  <a:cubicBezTo>
                    <a:pt x="1144" y="6639"/>
                    <a:pt x="1287" y="7639"/>
                    <a:pt x="1406" y="8615"/>
                  </a:cubicBezTo>
                  <a:cubicBezTo>
                    <a:pt x="1453" y="9092"/>
                    <a:pt x="1525" y="9568"/>
                    <a:pt x="1596" y="10020"/>
                  </a:cubicBezTo>
                  <a:cubicBezTo>
                    <a:pt x="1644" y="10449"/>
                    <a:pt x="1668" y="10830"/>
                    <a:pt x="1834" y="11235"/>
                  </a:cubicBezTo>
                  <a:cubicBezTo>
                    <a:pt x="1854" y="11265"/>
                    <a:pt x="1887" y="11278"/>
                    <a:pt x="1919" y="11278"/>
                  </a:cubicBezTo>
                  <a:cubicBezTo>
                    <a:pt x="1965" y="11278"/>
                    <a:pt x="2011" y="11253"/>
                    <a:pt x="2025" y="11211"/>
                  </a:cubicBezTo>
                  <a:cubicBezTo>
                    <a:pt x="2168" y="10759"/>
                    <a:pt x="2120" y="10306"/>
                    <a:pt x="2096" y="9854"/>
                  </a:cubicBezTo>
                  <a:cubicBezTo>
                    <a:pt x="2072" y="9330"/>
                    <a:pt x="2049" y="8830"/>
                    <a:pt x="1977" y="8330"/>
                  </a:cubicBezTo>
                  <a:cubicBezTo>
                    <a:pt x="1882" y="7425"/>
                    <a:pt x="1763" y="6496"/>
                    <a:pt x="1620" y="5591"/>
                  </a:cubicBezTo>
                  <a:cubicBezTo>
                    <a:pt x="1287" y="3733"/>
                    <a:pt x="977" y="1781"/>
                    <a:pt x="191" y="42"/>
                  </a:cubicBezTo>
                  <a:cubicBezTo>
                    <a:pt x="182" y="14"/>
                    <a:pt x="150" y="1"/>
                    <a:pt x="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1"/>
            <p:cNvSpPr/>
            <p:nvPr/>
          </p:nvSpPr>
          <p:spPr>
            <a:xfrm>
              <a:off x="1233085" y="4741695"/>
              <a:ext cx="86605" cy="254299"/>
            </a:xfrm>
            <a:custGeom>
              <a:avLst/>
              <a:gdLst/>
              <a:ahLst/>
              <a:cxnLst/>
              <a:rect l="l" t="t" r="r" b="b"/>
              <a:pathLst>
                <a:path w="2889" h="8483" extrusionOk="0">
                  <a:moveTo>
                    <a:pt x="2747" y="0"/>
                  </a:moveTo>
                  <a:cubicBezTo>
                    <a:pt x="2709" y="0"/>
                    <a:pt x="2669" y="19"/>
                    <a:pt x="2644" y="60"/>
                  </a:cubicBezTo>
                  <a:cubicBezTo>
                    <a:pt x="1953" y="1418"/>
                    <a:pt x="1453" y="2870"/>
                    <a:pt x="977" y="4323"/>
                  </a:cubicBezTo>
                  <a:cubicBezTo>
                    <a:pt x="762" y="5061"/>
                    <a:pt x="548" y="5800"/>
                    <a:pt x="358" y="6538"/>
                  </a:cubicBezTo>
                  <a:cubicBezTo>
                    <a:pt x="286" y="6919"/>
                    <a:pt x="191" y="7300"/>
                    <a:pt x="119" y="7681"/>
                  </a:cubicBezTo>
                  <a:cubicBezTo>
                    <a:pt x="48" y="7943"/>
                    <a:pt x="0" y="8205"/>
                    <a:pt x="191" y="8443"/>
                  </a:cubicBezTo>
                  <a:cubicBezTo>
                    <a:pt x="205" y="8471"/>
                    <a:pt x="235" y="8482"/>
                    <a:pt x="267" y="8482"/>
                  </a:cubicBezTo>
                  <a:cubicBezTo>
                    <a:pt x="290" y="8482"/>
                    <a:pt x="314" y="8477"/>
                    <a:pt x="334" y="8467"/>
                  </a:cubicBezTo>
                  <a:cubicBezTo>
                    <a:pt x="619" y="8300"/>
                    <a:pt x="643" y="7967"/>
                    <a:pt x="691" y="7681"/>
                  </a:cubicBezTo>
                  <a:cubicBezTo>
                    <a:pt x="762" y="7324"/>
                    <a:pt x="858" y="6967"/>
                    <a:pt x="929" y="6633"/>
                  </a:cubicBezTo>
                  <a:cubicBezTo>
                    <a:pt x="1120" y="5895"/>
                    <a:pt x="1286" y="5180"/>
                    <a:pt x="1501" y="4466"/>
                  </a:cubicBezTo>
                  <a:cubicBezTo>
                    <a:pt x="1905" y="3013"/>
                    <a:pt x="2406" y="1584"/>
                    <a:pt x="2858" y="156"/>
                  </a:cubicBezTo>
                  <a:cubicBezTo>
                    <a:pt x="2889" y="63"/>
                    <a:pt x="2820" y="0"/>
                    <a:pt x="2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1"/>
            <p:cNvSpPr/>
            <p:nvPr/>
          </p:nvSpPr>
          <p:spPr>
            <a:xfrm>
              <a:off x="694779" y="4949379"/>
              <a:ext cx="225641" cy="111876"/>
            </a:xfrm>
            <a:custGeom>
              <a:avLst/>
              <a:gdLst/>
              <a:ahLst/>
              <a:cxnLst/>
              <a:rect l="l" t="t" r="r" b="b"/>
              <a:pathLst>
                <a:path w="7527" h="3732" extrusionOk="0">
                  <a:moveTo>
                    <a:pt x="220" y="0"/>
                  </a:moveTo>
                  <a:cubicBezTo>
                    <a:pt x="87" y="0"/>
                    <a:pt x="0" y="171"/>
                    <a:pt x="144" y="253"/>
                  </a:cubicBezTo>
                  <a:cubicBezTo>
                    <a:pt x="1359" y="920"/>
                    <a:pt x="2597" y="1539"/>
                    <a:pt x="3835" y="2158"/>
                  </a:cubicBezTo>
                  <a:cubicBezTo>
                    <a:pt x="4454" y="2444"/>
                    <a:pt x="5074" y="2753"/>
                    <a:pt x="5693" y="3039"/>
                  </a:cubicBezTo>
                  <a:cubicBezTo>
                    <a:pt x="5979" y="3182"/>
                    <a:pt x="6288" y="3349"/>
                    <a:pt x="6574" y="3492"/>
                  </a:cubicBezTo>
                  <a:cubicBezTo>
                    <a:pt x="6786" y="3588"/>
                    <a:pt x="6999" y="3732"/>
                    <a:pt x="7224" y="3732"/>
                  </a:cubicBezTo>
                  <a:cubicBezTo>
                    <a:pt x="7276" y="3732"/>
                    <a:pt x="7330" y="3724"/>
                    <a:pt x="7384" y="3706"/>
                  </a:cubicBezTo>
                  <a:cubicBezTo>
                    <a:pt x="7455" y="3682"/>
                    <a:pt x="7527" y="3587"/>
                    <a:pt x="7503" y="3515"/>
                  </a:cubicBezTo>
                  <a:cubicBezTo>
                    <a:pt x="7384" y="3230"/>
                    <a:pt x="7122" y="3134"/>
                    <a:pt x="6860" y="3015"/>
                  </a:cubicBezTo>
                  <a:cubicBezTo>
                    <a:pt x="6550" y="2872"/>
                    <a:pt x="6264" y="2730"/>
                    <a:pt x="5955" y="2587"/>
                  </a:cubicBezTo>
                  <a:lnTo>
                    <a:pt x="4097" y="1729"/>
                  </a:lnTo>
                  <a:cubicBezTo>
                    <a:pt x="2835" y="1134"/>
                    <a:pt x="1549" y="562"/>
                    <a:pt x="287" y="15"/>
                  </a:cubicBezTo>
                  <a:cubicBezTo>
                    <a:pt x="264" y="5"/>
                    <a:pt x="241" y="0"/>
                    <a:pt x="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Cinzel"/>
              <a:buNone/>
              <a:defRPr sz="3500" b="1">
                <a:solidFill>
                  <a:schemeClr val="dk1"/>
                </a:solidFill>
                <a:latin typeface="Cinzel"/>
                <a:ea typeface="Cinzel"/>
                <a:cs typeface="Cinzel"/>
                <a:sym typeface="Cinze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6" r:id="rId5"/>
    <p:sldLayoutId id="2147483658" r:id="rId6"/>
    <p:sldLayoutId id="2147483659" r:id="rId7"/>
    <p:sldLayoutId id="2147483666" r:id="rId8"/>
    <p:sldLayoutId id="2147483667" r:id="rId9"/>
    <p:sldLayoutId id="214748366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CD2F2"/>
        </a:solidFill>
        <a:effectLst/>
      </p:bgPr>
    </p:bg>
    <p:spTree>
      <p:nvGrpSpPr>
        <p:cNvPr id="1" name="Shape 1139"/>
        <p:cNvGrpSpPr/>
        <p:nvPr/>
      </p:nvGrpSpPr>
      <p:grpSpPr>
        <a:xfrm>
          <a:off x="0" y="0"/>
          <a:ext cx="0" cy="0"/>
          <a:chOff x="0" y="0"/>
          <a:chExt cx="0" cy="0"/>
        </a:xfrm>
      </p:grpSpPr>
      <p:grpSp>
        <p:nvGrpSpPr>
          <p:cNvPr id="1140" name="Google Shape;1140;p26"/>
          <p:cNvGrpSpPr/>
          <p:nvPr/>
        </p:nvGrpSpPr>
        <p:grpSpPr>
          <a:xfrm>
            <a:off x="7338325" y="315361"/>
            <a:ext cx="1399290" cy="429338"/>
            <a:chOff x="7338325" y="315361"/>
            <a:chExt cx="1399290" cy="429338"/>
          </a:xfrm>
        </p:grpSpPr>
        <p:sp>
          <p:nvSpPr>
            <p:cNvPr id="1141" name="Google Shape;1141;p26"/>
            <p:cNvSpPr/>
            <p:nvPr/>
          </p:nvSpPr>
          <p:spPr>
            <a:xfrm>
              <a:off x="7338325" y="315361"/>
              <a:ext cx="1399290" cy="429338"/>
            </a:xfrm>
            <a:custGeom>
              <a:avLst/>
              <a:gdLst/>
              <a:ahLst/>
              <a:cxnLst/>
              <a:rect l="l" t="t" r="r" b="b"/>
              <a:pathLst>
                <a:path w="46678" h="14322" extrusionOk="0">
                  <a:moveTo>
                    <a:pt x="15913" y="0"/>
                  </a:moveTo>
                  <a:cubicBezTo>
                    <a:pt x="15587" y="0"/>
                    <a:pt x="15260" y="19"/>
                    <a:pt x="14933" y="56"/>
                  </a:cubicBezTo>
                  <a:cubicBezTo>
                    <a:pt x="9336" y="699"/>
                    <a:pt x="5073" y="6843"/>
                    <a:pt x="6407" y="12297"/>
                  </a:cubicBezTo>
                  <a:cubicBezTo>
                    <a:pt x="6109" y="12058"/>
                    <a:pt x="5738" y="11948"/>
                    <a:pt x="5363" y="11948"/>
                  </a:cubicBezTo>
                  <a:cubicBezTo>
                    <a:pt x="4690" y="11948"/>
                    <a:pt x="4007" y="12304"/>
                    <a:pt x="3716" y="12916"/>
                  </a:cubicBezTo>
                  <a:cubicBezTo>
                    <a:pt x="3175" y="12566"/>
                    <a:pt x="2618" y="12397"/>
                    <a:pt x="2103" y="12397"/>
                  </a:cubicBezTo>
                  <a:cubicBezTo>
                    <a:pt x="1078" y="12397"/>
                    <a:pt x="223" y="13069"/>
                    <a:pt x="1" y="14321"/>
                  </a:cubicBezTo>
                  <a:lnTo>
                    <a:pt x="46511" y="14321"/>
                  </a:lnTo>
                  <a:cubicBezTo>
                    <a:pt x="46677" y="10916"/>
                    <a:pt x="44867" y="7248"/>
                    <a:pt x="41581" y="6296"/>
                  </a:cubicBezTo>
                  <a:cubicBezTo>
                    <a:pt x="40933" y="6108"/>
                    <a:pt x="40263" y="6018"/>
                    <a:pt x="39592" y="6018"/>
                  </a:cubicBezTo>
                  <a:cubicBezTo>
                    <a:pt x="36865" y="6018"/>
                    <a:pt x="34127" y="7502"/>
                    <a:pt x="32770" y="9892"/>
                  </a:cubicBezTo>
                  <a:cubicBezTo>
                    <a:pt x="32620" y="9651"/>
                    <a:pt x="32361" y="9546"/>
                    <a:pt x="32088" y="9546"/>
                  </a:cubicBezTo>
                  <a:cubicBezTo>
                    <a:pt x="31579" y="9546"/>
                    <a:pt x="31024" y="9912"/>
                    <a:pt x="31055" y="10439"/>
                  </a:cubicBezTo>
                  <a:cubicBezTo>
                    <a:pt x="30585" y="9421"/>
                    <a:pt x="29463" y="8882"/>
                    <a:pt x="28357" y="8882"/>
                  </a:cubicBezTo>
                  <a:cubicBezTo>
                    <a:pt x="27446" y="8882"/>
                    <a:pt x="26546" y="9247"/>
                    <a:pt x="26030" y="10011"/>
                  </a:cubicBezTo>
                  <a:cubicBezTo>
                    <a:pt x="26075" y="4721"/>
                    <a:pt x="21140" y="0"/>
                    <a:pt x="159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6"/>
            <p:cNvSpPr/>
            <p:nvPr/>
          </p:nvSpPr>
          <p:spPr>
            <a:xfrm>
              <a:off x="7811940" y="576165"/>
              <a:ext cx="411081" cy="119310"/>
            </a:xfrm>
            <a:custGeom>
              <a:avLst/>
              <a:gdLst/>
              <a:ahLst/>
              <a:cxnLst/>
              <a:rect l="l" t="t" r="r" b="b"/>
              <a:pathLst>
                <a:path w="13713" h="3980" extrusionOk="0">
                  <a:moveTo>
                    <a:pt x="4763" y="1"/>
                  </a:moveTo>
                  <a:cubicBezTo>
                    <a:pt x="3358" y="1"/>
                    <a:pt x="2564" y="1298"/>
                    <a:pt x="2658" y="2573"/>
                  </a:cubicBezTo>
                  <a:cubicBezTo>
                    <a:pt x="2343" y="2332"/>
                    <a:pt x="1970" y="2216"/>
                    <a:pt x="1602" y="2216"/>
                  </a:cubicBezTo>
                  <a:cubicBezTo>
                    <a:pt x="915" y="2216"/>
                    <a:pt x="248" y="2622"/>
                    <a:pt x="15" y="3383"/>
                  </a:cubicBezTo>
                  <a:cubicBezTo>
                    <a:pt x="0" y="3412"/>
                    <a:pt x="22" y="3432"/>
                    <a:pt x="46" y="3432"/>
                  </a:cubicBezTo>
                  <a:cubicBezTo>
                    <a:pt x="61" y="3432"/>
                    <a:pt x="77" y="3425"/>
                    <a:pt x="86" y="3406"/>
                  </a:cubicBezTo>
                  <a:cubicBezTo>
                    <a:pt x="363" y="2784"/>
                    <a:pt x="952" y="2443"/>
                    <a:pt x="1547" y="2443"/>
                  </a:cubicBezTo>
                  <a:cubicBezTo>
                    <a:pt x="1977" y="2443"/>
                    <a:pt x="2410" y="2622"/>
                    <a:pt x="2730" y="3002"/>
                  </a:cubicBezTo>
                  <a:cubicBezTo>
                    <a:pt x="2757" y="3029"/>
                    <a:pt x="2788" y="3040"/>
                    <a:pt x="2818" y="3040"/>
                  </a:cubicBezTo>
                  <a:cubicBezTo>
                    <a:pt x="2893" y="3040"/>
                    <a:pt x="2961" y="2968"/>
                    <a:pt x="2944" y="2882"/>
                  </a:cubicBezTo>
                  <a:cubicBezTo>
                    <a:pt x="2717" y="1634"/>
                    <a:pt x="3421" y="277"/>
                    <a:pt x="4746" y="277"/>
                  </a:cubicBezTo>
                  <a:cubicBezTo>
                    <a:pt x="4810" y="277"/>
                    <a:pt x="4877" y="280"/>
                    <a:pt x="4944" y="287"/>
                  </a:cubicBezTo>
                  <a:cubicBezTo>
                    <a:pt x="6469" y="430"/>
                    <a:pt x="7231" y="1954"/>
                    <a:pt x="7445" y="3287"/>
                  </a:cubicBezTo>
                  <a:cubicBezTo>
                    <a:pt x="7456" y="3356"/>
                    <a:pt x="7500" y="3386"/>
                    <a:pt x="7548" y="3386"/>
                  </a:cubicBezTo>
                  <a:cubicBezTo>
                    <a:pt x="7601" y="3386"/>
                    <a:pt x="7658" y="3350"/>
                    <a:pt x="7683" y="3287"/>
                  </a:cubicBezTo>
                  <a:cubicBezTo>
                    <a:pt x="7984" y="2291"/>
                    <a:pt x="8918" y="1452"/>
                    <a:pt x="9999" y="1452"/>
                  </a:cubicBezTo>
                  <a:cubicBezTo>
                    <a:pt x="10029" y="1452"/>
                    <a:pt x="10059" y="1452"/>
                    <a:pt x="10088" y="1454"/>
                  </a:cubicBezTo>
                  <a:cubicBezTo>
                    <a:pt x="11184" y="1477"/>
                    <a:pt x="12136" y="2478"/>
                    <a:pt x="12041" y="3573"/>
                  </a:cubicBezTo>
                  <a:cubicBezTo>
                    <a:pt x="12041" y="3657"/>
                    <a:pt x="12098" y="3691"/>
                    <a:pt x="12155" y="3691"/>
                  </a:cubicBezTo>
                  <a:cubicBezTo>
                    <a:pt x="12196" y="3691"/>
                    <a:pt x="12236" y="3674"/>
                    <a:pt x="12255" y="3645"/>
                  </a:cubicBezTo>
                  <a:cubicBezTo>
                    <a:pt x="12375" y="3479"/>
                    <a:pt x="12562" y="3406"/>
                    <a:pt x="12755" y="3406"/>
                  </a:cubicBezTo>
                  <a:cubicBezTo>
                    <a:pt x="13061" y="3406"/>
                    <a:pt x="13382" y="3590"/>
                    <a:pt x="13470" y="3883"/>
                  </a:cubicBezTo>
                  <a:cubicBezTo>
                    <a:pt x="13480" y="3951"/>
                    <a:pt x="13525" y="3979"/>
                    <a:pt x="13572" y="3979"/>
                  </a:cubicBezTo>
                  <a:cubicBezTo>
                    <a:pt x="13641" y="3979"/>
                    <a:pt x="13712" y="3920"/>
                    <a:pt x="13684" y="3835"/>
                  </a:cubicBezTo>
                  <a:cubicBezTo>
                    <a:pt x="13585" y="3405"/>
                    <a:pt x="13188" y="3171"/>
                    <a:pt x="12787" y="3171"/>
                  </a:cubicBezTo>
                  <a:cubicBezTo>
                    <a:pt x="12610" y="3171"/>
                    <a:pt x="12432" y="3216"/>
                    <a:pt x="12279" y="3311"/>
                  </a:cubicBezTo>
                  <a:cubicBezTo>
                    <a:pt x="12232" y="2216"/>
                    <a:pt x="11255" y="1287"/>
                    <a:pt x="10160" y="1215"/>
                  </a:cubicBezTo>
                  <a:cubicBezTo>
                    <a:pt x="10111" y="1212"/>
                    <a:pt x="10062" y="1211"/>
                    <a:pt x="10013" y="1211"/>
                  </a:cubicBezTo>
                  <a:cubicBezTo>
                    <a:pt x="8976" y="1211"/>
                    <a:pt x="8043" y="1925"/>
                    <a:pt x="7588" y="2835"/>
                  </a:cubicBezTo>
                  <a:cubicBezTo>
                    <a:pt x="7278" y="1430"/>
                    <a:pt x="6373" y="72"/>
                    <a:pt x="4801" y="1"/>
                  </a:cubicBezTo>
                  <a:cubicBezTo>
                    <a:pt x="4789" y="1"/>
                    <a:pt x="4776" y="1"/>
                    <a:pt x="4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3" name="Google Shape;1143;p26"/>
          <p:cNvGrpSpPr/>
          <p:nvPr/>
        </p:nvGrpSpPr>
        <p:grpSpPr>
          <a:xfrm>
            <a:off x="1008906" y="269195"/>
            <a:ext cx="2024650" cy="449063"/>
            <a:chOff x="1008906" y="269195"/>
            <a:chExt cx="2024650" cy="449063"/>
          </a:xfrm>
        </p:grpSpPr>
        <p:sp>
          <p:nvSpPr>
            <p:cNvPr id="1144" name="Google Shape;1144;p26"/>
            <p:cNvSpPr/>
            <p:nvPr/>
          </p:nvSpPr>
          <p:spPr>
            <a:xfrm>
              <a:off x="1008906" y="269195"/>
              <a:ext cx="2024650" cy="449063"/>
            </a:xfrm>
            <a:custGeom>
              <a:avLst/>
              <a:gdLst/>
              <a:ahLst/>
              <a:cxnLst/>
              <a:rect l="l" t="t" r="r" b="b"/>
              <a:pathLst>
                <a:path w="67539" h="14980" extrusionOk="0">
                  <a:moveTo>
                    <a:pt x="25711" y="0"/>
                  </a:moveTo>
                  <a:cubicBezTo>
                    <a:pt x="19067" y="0"/>
                    <a:pt x="12855" y="5497"/>
                    <a:pt x="12051" y="12075"/>
                  </a:cubicBezTo>
                  <a:cubicBezTo>
                    <a:pt x="11625" y="11724"/>
                    <a:pt x="11094" y="11565"/>
                    <a:pt x="10554" y="11565"/>
                  </a:cubicBezTo>
                  <a:cubicBezTo>
                    <a:pt x="9371" y="11565"/>
                    <a:pt x="8145" y="12327"/>
                    <a:pt x="7883" y="13504"/>
                  </a:cubicBezTo>
                  <a:cubicBezTo>
                    <a:pt x="6885" y="12611"/>
                    <a:pt x="5609" y="12175"/>
                    <a:pt x="4360" y="12175"/>
                  </a:cubicBezTo>
                  <a:cubicBezTo>
                    <a:pt x="2512" y="12175"/>
                    <a:pt x="726" y="13132"/>
                    <a:pt x="1" y="14980"/>
                  </a:cubicBezTo>
                  <a:lnTo>
                    <a:pt x="67539" y="14980"/>
                  </a:lnTo>
                  <a:cubicBezTo>
                    <a:pt x="65633" y="12345"/>
                    <a:pt x="61950" y="10873"/>
                    <a:pt x="58421" y="10873"/>
                  </a:cubicBezTo>
                  <a:cubicBezTo>
                    <a:pt x="56304" y="10873"/>
                    <a:pt x="54244" y="11402"/>
                    <a:pt x="52655" y="12527"/>
                  </a:cubicBezTo>
                  <a:cubicBezTo>
                    <a:pt x="52299" y="11308"/>
                    <a:pt x="51036" y="10671"/>
                    <a:pt x="49786" y="10671"/>
                  </a:cubicBezTo>
                  <a:cubicBezTo>
                    <a:pt x="48692" y="10671"/>
                    <a:pt x="47609" y="11159"/>
                    <a:pt x="47153" y="12170"/>
                  </a:cubicBezTo>
                  <a:cubicBezTo>
                    <a:pt x="46471" y="10734"/>
                    <a:pt x="44904" y="9740"/>
                    <a:pt x="43305" y="9740"/>
                  </a:cubicBezTo>
                  <a:cubicBezTo>
                    <a:pt x="43286" y="9740"/>
                    <a:pt x="43267" y="9741"/>
                    <a:pt x="43248" y="9741"/>
                  </a:cubicBezTo>
                  <a:cubicBezTo>
                    <a:pt x="41605" y="9788"/>
                    <a:pt x="40057" y="10836"/>
                    <a:pt x="39438" y="12337"/>
                  </a:cubicBezTo>
                  <a:cubicBezTo>
                    <a:pt x="38723" y="5692"/>
                    <a:pt x="32555" y="72"/>
                    <a:pt x="25839" y="1"/>
                  </a:cubicBezTo>
                  <a:cubicBezTo>
                    <a:pt x="25797" y="0"/>
                    <a:pt x="25754" y="0"/>
                    <a:pt x="257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6"/>
            <p:cNvSpPr/>
            <p:nvPr/>
          </p:nvSpPr>
          <p:spPr>
            <a:xfrm>
              <a:off x="1727527" y="551254"/>
              <a:ext cx="617986" cy="152016"/>
            </a:xfrm>
            <a:custGeom>
              <a:avLst/>
              <a:gdLst/>
              <a:ahLst/>
              <a:cxnLst/>
              <a:rect l="l" t="t" r="r" b="b"/>
              <a:pathLst>
                <a:path w="20615" h="5071" extrusionOk="0">
                  <a:moveTo>
                    <a:pt x="3910" y="1"/>
                  </a:moveTo>
                  <a:cubicBezTo>
                    <a:pt x="2246" y="1"/>
                    <a:pt x="672" y="1053"/>
                    <a:pt x="34" y="2594"/>
                  </a:cubicBezTo>
                  <a:cubicBezTo>
                    <a:pt x="0" y="2645"/>
                    <a:pt x="50" y="2695"/>
                    <a:pt x="99" y="2695"/>
                  </a:cubicBezTo>
                  <a:cubicBezTo>
                    <a:pt x="119" y="2695"/>
                    <a:pt x="139" y="2687"/>
                    <a:pt x="153" y="2666"/>
                  </a:cubicBezTo>
                  <a:cubicBezTo>
                    <a:pt x="800" y="1214"/>
                    <a:pt x="2286" y="223"/>
                    <a:pt x="3882" y="223"/>
                  </a:cubicBezTo>
                  <a:cubicBezTo>
                    <a:pt x="3988" y="223"/>
                    <a:pt x="4094" y="228"/>
                    <a:pt x="4201" y="237"/>
                  </a:cubicBezTo>
                  <a:cubicBezTo>
                    <a:pt x="5844" y="403"/>
                    <a:pt x="7416" y="1761"/>
                    <a:pt x="7678" y="3428"/>
                  </a:cubicBezTo>
                  <a:cubicBezTo>
                    <a:pt x="7691" y="3518"/>
                    <a:pt x="7767" y="3559"/>
                    <a:pt x="7845" y="3559"/>
                  </a:cubicBezTo>
                  <a:cubicBezTo>
                    <a:pt x="7911" y="3559"/>
                    <a:pt x="7979" y="3530"/>
                    <a:pt x="8012" y="3475"/>
                  </a:cubicBezTo>
                  <a:cubicBezTo>
                    <a:pt x="8227" y="3112"/>
                    <a:pt x="8581" y="2943"/>
                    <a:pt x="8926" y="2943"/>
                  </a:cubicBezTo>
                  <a:cubicBezTo>
                    <a:pt x="9420" y="2943"/>
                    <a:pt x="9899" y="3288"/>
                    <a:pt x="9941" y="3904"/>
                  </a:cubicBezTo>
                  <a:cubicBezTo>
                    <a:pt x="9957" y="4019"/>
                    <a:pt x="10063" y="4111"/>
                    <a:pt x="10167" y="4111"/>
                  </a:cubicBezTo>
                  <a:cubicBezTo>
                    <a:pt x="10214" y="4111"/>
                    <a:pt x="10261" y="4092"/>
                    <a:pt x="10298" y="4047"/>
                  </a:cubicBezTo>
                  <a:cubicBezTo>
                    <a:pt x="11083" y="3170"/>
                    <a:pt x="12152" y="2734"/>
                    <a:pt x="13218" y="2734"/>
                  </a:cubicBezTo>
                  <a:cubicBezTo>
                    <a:pt x="14381" y="2734"/>
                    <a:pt x="15540" y="3253"/>
                    <a:pt x="16323" y="4285"/>
                  </a:cubicBezTo>
                  <a:cubicBezTo>
                    <a:pt x="16363" y="4339"/>
                    <a:pt x="16418" y="4369"/>
                    <a:pt x="16480" y="4369"/>
                  </a:cubicBezTo>
                  <a:cubicBezTo>
                    <a:pt x="16528" y="4369"/>
                    <a:pt x="16580" y="4351"/>
                    <a:pt x="16632" y="4309"/>
                  </a:cubicBezTo>
                  <a:cubicBezTo>
                    <a:pt x="16831" y="4150"/>
                    <a:pt x="17064" y="4079"/>
                    <a:pt x="17297" y="4079"/>
                  </a:cubicBezTo>
                  <a:cubicBezTo>
                    <a:pt x="17762" y="4079"/>
                    <a:pt x="18228" y="4364"/>
                    <a:pt x="18419" y="4809"/>
                  </a:cubicBezTo>
                  <a:cubicBezTo>
                    <a:pt x="18442" y="4857"/>
                    <a:pt x="18502" y="4880"/>
                    <a:pt x="18561" y="4880"/>
                  </a:cubicBezTo>
                  <a:cubicBezTo>
                    <a:pt x="18621" y="4880"/>
                    <a:pt x="18680" y="4857"/>
                    <a:pt x="18704" y="4809"/>
                  </a:cubicBezTo>
                  <a:cubicBezTo>
                    <a:pt x="18855" y="4442"/>
                    <a:pt x="19163" y="4271"/>
                    <a:pt x="19474" y="4271"/>
                  </a:cubicBezTo>
                  <a:cubicBezTo>
                    <a:pt x="19850" y="4271"/>
                    <a:pt x="20230" y="4520"/>
                    <a:pt x="20347" y="4976"/>
                  </a:cubicBezTo>
                  <a:cubicBezTo>
                    <a:pt x="20357" y="5042"/>
                    <a:pt x="20404" y="5071"/>
                    <a:pt x="20454" y="5071"/>
                  </a:cubicBezTo>
                  <a:cubicBezTo>
                    <a:pt x="20531" y="5071"/>
                    <a:pt x="20614" y="5005"/>
                    <a:pt x="20586" y="4904"/>
                  </a:cubicBezTo>
                  <a:cubicBezTo>
                    <a:pt x="20458" y="4307"/>
                    <a:pt x="19991" y="3999"/>
                    <a:pt x="19503" y="3999"/>
                  </a:cubicBezTo>
                  <a:cubicBezTo>
                    <a:pt x="19174" y="3999"/>
                    <a:pt x="18835" y="4140"/>
                    <a:pt x="18585" y="4428"/>
                  </a:cubicBezTo>
                  <a:cubicBezTo>
                    <a:pt x="18317" y="3955"/>
                    <a:pt x="17809" y="3701"/>
                    <a:pt x="17296" y="3701"/>
                  </a:cubicBezTo>
                  <a:cubicBezTo>
                    <a:pt x="17034" y="3701"/>
                    <a:pt x="16771" y="3767"/>
                    <a:pt x="16537" y="3904"/>
                  </a:cubicBezTo>
                  <a:cubicBezTo>
                    <a:pt x="15687" y="2861"/>
                    <a:pt x="14447" y="2326"/>
                    <a:pt x="13205" y="2326"/>
                  </a:cubicBezTo>
                  <a:cubicBezTo>
                    <a:pt x="12150" y="2326"/>
                    <a:pt x="11094" y="2712"/>
                    <a:pt x="10274" y="3499"/>
                  </a:cubicBezTo>
                  <a:cubicBezTo>
                    <a:pt x="10055" y="2902"/>
                    <a:pt x="9498" y="2554"/>
                    <a:pt x="8929" y="2554"/>
                  </a:cubicBezTo>
                  <a:cubicBezTo>
                    <a:pt x="8568" y="2554"/>
                    <a:pt x="8203" y="2694"/>
                    <a:pt x="7916" y="2999"/>
                  </a:cubicBezTo>
                  <a:cubicBezTo>
                    <a:pt x="7345" y="1427"/>
                    <a:pt x="6035" y="189"/>
                    <a:pt x="4320" y="22"/>
                  </a:cubicBezTo>
                  <a:cubicBezTo>
                    <a:pt x="4183" y="8"/>
                    <a:pt x="4047" y="1"/>
                    <a:pt x="39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6" name="Google Shape;1146;p26"/>
          <p:cNvGrpSpPr/>
          <p:nvPr/>
        </p:nvGrpSpPr>
        <p:grpSpPr>
          <a:xfrm>
            <a:off x="7445065" y="2494023"/>
            <a:ext cx="1185820" cy="321299"/>
            <a:chOff x="7018540" y="2277173"/>
            <a:chExt cx="1185820" cy="321299"/>
          </a:xfrm>
        </p:grpSpPr>
        <p:sp>
          <p:nvSpPr>
            <p:cNvPr id="1147" name="Google Shape;1147;p26"/>
            <p:cNvSpPr/>
            <p:nvPr/>
          </p:nvSpPr>
          <p:spPr>
            <a:xfrm>
              <a:off x="7018540" y="2277173"/>
              <a:ext cx="1185820" cy="321299"/>
            </a:xfrm>
            <a:custGeom>
              <a:avLst/>
              <a:gdLst/>
              <a:ahLst/>
              <a:cxnLst/>
              <a:rect l="l" t="t" r="r" b="b"/>
              <a:pathLst>
                <a:path w="39557" h="10718" extrusionOk="0">
                  <a:moveTo>
                    <a:pt x="18793" y="0"/>
                  </a:moveTo>
                  <a:cubicBezTo>
                    <a:pt x="18410" y="0"/>
                    <a:pt x="18028" y="24"/>
                    <a:pt x="17647" y="72"/>
                  </a:cubicBezTo>
                  <a:cubicBezTo>
                    <a:pt x="13503" y="572"/>
                    <a:pt x="9908" y="3930"/>
                    <a:pt x="9098" y="8026"/>
                  </a:cubicBezTo>
                  <a:cubicBezTo>
                    <a:pt x="8823" y="7813"/>
                    <a:pt x="8497" y="7718"/>
                    <a:pt x="8165" y="7718"/>
                  </a:cubicBezTo>
                  <a:cubicBezTo>
                    <a:pt x="7201" y="7718"/>
                    <a:pt x="6187" y="8517"/>
                    <a:pt x="6240" y="9526"/>
                  </a:cubicBezTo>
                  <a:cubicBezTo>
                    <a:pt x="5601" y="8794"/>
                    <a:pt x="4581" y="8450"/>
                    <a:pt x="3546" y="8450"/>
                  </a:cubicBezTo>
                  <a:cubicBezTo>
                    <a:pt x="1957" y="8450"/>
                    <a:pt x="332" y="9260"/>
                    <a:pt x="1" y="10717"/>
                  </a:cubicBezTo>
                  <a:lnTo>
                    <a:pt x="39557" y="10717"/>
                  </a:lnTo>
                  <a:cubicBezTo>
                    <a:pt x="39437" y="9479"/>
                    <a:pt x="38675" y="8312"/>
                    <a:pt x="37532" y="7788"/>
                  </a:cubicBezTo>
                  <a:cubicBezTo>
                    <a:pt x="37085" y="7575"/>
                    <a:pt x="36596" y="7474"/>
                    <a:pt x="36106" y="7474"/>
                  </a:cubicBezTo>
                  <a:cubicBezTo>
                    <a:pt x="35058" y="7474"/>
                    <a:pt x="34006" y="7937"/>
                    <a:pt x="33341" y="8764"/>
                  </a:cubicBezTo>
                  <a:cubicBezTo>
                    <a:pt x="33627" y="7407"/>
                    <a:pt x="32936" y="5907"/>
                    <a:pt x="31722" y="5240"/>
                  </a:cubicBezTo>
                  <a:cubicBezTo>
                    <a:pt x="31238" y="4965"/>
                    <a:pt x="30690" y="4833"/>
                    <a:pt x="30141" y="4833"/>
                  </a:cubicBezTo>
                  <a:cubicBezTo>
                    <a:pt x="29312" y="4833"/>
                    <a:pt x="28480" y="5133"/>
                    <a:pt x="27864" y="5692"/>
                  </a:cubicBezTo>
                  <a:cubicBezTo>
                    <a:pt x="26264" y="2277"/>
                    <a:pt x="22546" y="0"/>
                    <a:pt x="187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6"/>
            <p:cNvSpPr/>
            <p:nvPr/>
          </p:nvSpPr>
          <p:spPr>
            <a:xfrm>
              <a:off x="7275268" y="2469119"/>
              <a:ext cx="296747" cy="95239"/>
            </a:xfrm>
            <a:custGeom>
              <a:avLst/>
              <a:gdLst/>
              <a:ahLst/>
              <a:cxnLst/>
              <a:rect l="l" t="t" r="r" b="b"/>
              <a:pathLst>
                <a:path w="9899" h="3177" extrusionOk="0">
                  <a:moveTo>
                    <a:pt x="5151" y="1"/>
                  </a:moveTo>
                  <a:cubicBezTo>
                    <a:pt x="3778" y="1"/>
                    <a:pt x="2680" y="1163"/>
                    <a:pt x="2772" y="2528"/>
                  </a:cubicBezTo>
                  <a:cubicBezTo>
                    <a:pt x="2728" y="2518"/>
                    <a:pt x="2682" y="2513"/>
                    <a:pt x="2636" y="2513"/>
                  </a:cubicBezTo>
                  <a:cubicBezTo>
                    <a:pt x="2462" y="2513"/>
                    <a:pt x="2285" y="2582"/>
                    <a:pt x="2153" y="2695"/>
                  </a:cubicBezTo>
                  <a:cubicBezTo>
                    <a:pt x="1890" y="2431"/>
                    <a:pt x="1555" y="2304"/>
                    <a:pt x="1223" y="2304"/>
                  </a:cubicBezTo>
                  <a:cubicBezTo>
                    <a:pt x="745" y="2304"/>
                    <a:pt x="273" y="2569"/>
                    <a:pt x="34" y="3076"/>
                  </a:cubicBezTo>
                  <a:cubicBezTo>
                    <a:pt x="0" y="3126"/>
                    <a:pt x="50" y="3177"/>
                    <a:pt x="99" y="3177"/>
                  </a:cubicBezTo>
                  <a:cubicBezTo>
                    <a:pt x="119" y="3177"/>
                    <a:pt x="139" y="3168"/>
                    <a:pt x="153" y="3147"/>
                  </a:cubicBezTo>
                  <a:cubicBezTo>
                    <a:pt x="376" y="2740"/>
                    <a:pt x="773" y="2528"/>
                    <a:pt x="1172" y="2528"/>
                  </a:cubicBezTo>
                  <a:cubicBezTo>
                    <a:pt x="1497" y="2528"/>
                    <a:pt x="1823" y="2668"/>
                    <a:pt x="2058" y="2957"/>
                  </a:cubicBezTo>
                  <a:cubicBezTo>
                    <a:pt x="2082" y="2980"/>
                    <a:pt x="2117" y="2992"/>
                    <a:pt x="2150" y="2992"/>
                  </a:cubicBezTo>
                  <a:cubicBezTo>
                    <a:pt x="2183" y="2992"/>
                    <a:pt x="2213" y="2980"/>
                    <a:pt x="2225" y="2957"/>
                  </a:cubicBezTo>
                  <a:cubicBezTo>
                    <a:pt x="2360" y="2822"/>
                    <a:pt x="2507" y="2758"/>
                    <a:pt x="2674" y="2758"/>
                  </a:cubicBezTo>
                  <a:cubicBezTo>
                    <a:pt x="2743" y="2758"/>
                    <a:pt x="2815" y="2769"/>
                    <a:pt x="2891" y="2790"/>
                  </a:cubicBezTo>
                  <a:cubicBezTo>
                    <a:pt x="2909" y="2799"/>
                    <a:pt x="2926" y="2803"/>
                    <a:pt x="2941" y="2803"/>
                  </a:cubicBezTo>
                  <a:cubicBezTo>
                    <a:pt x="3010" y="2803"/>
                    <a:pt x="3054" y="2725"/>
                    <a:pt x="3034" y="2647"/>
                  </a:cubicBezTo>
                  <a:cubicBezTo>
                    <a:pt x="2853" y="1334"/>
                    <a:pt x="3921" y="257"/>
                    <a:pt x="5173" y="257"/>
                  </a:cubicBezTo>
                  <a:cubicBezTo>
                    <a:pt x="5238" y="257"/>
                    <a:pt x="5303" y="260"/>
                    <a:pt x="5368" y="266"/>
                  </a:cubicBezTo>
                  <a:cubicBezTo>
                    <a:pt x="6797" y="361"/>
                    <a:pt x="7726" y="1647"/>
                    <a:pt x="7797" y="3004"/>
                  </a:cubicBezTo>
                  <a:cubicBezTo>
                    <a:pt x="7797" y="3068"/>
                    <a:pt x="7861" y="3121"/>
                    <a:pt x="7924" y="3121"/>
                  </a:cubicBezTo>
                  <a:cubicBezTo>
                    <a:pt x="7956" y="3121"/>
                    <a:pt x="7988" y="3108"/>
                    <a:pt x="8012" y="3076"/>
                  </a:cubicBezTo>
                  <a:cubicBezTo>
                    <a:pt x="8258" y="2789"/>
                    <a:pt x="8606" y="2643"/>
                    <a:pt x="8961" y="2643"/>
                  </a:cubicBezTo>
                  <a:cubicBezTo>
                    <a:pt x="9225" y="2643"/>
                    <a:pt x="9493" y="2723"/>
                    <a:pt x="9726" y="2885"/>
                  </a:cubicBezTo>
                  <a:cubicBezTo>
                    <a:pt x="9745" y="2904"/>
                    <a:pt x="9763" y="2911"/>
                    <a:pt x="9780" y="2911"/>
                  </a:cubicBezTo>
                  <a:cubicBezTo>
                    <a:pt x="9851" y="2911"/>
                    <a:pt x="9898" y="2776"/>
                    <a:pt x="9821" y="2719"/>
                  </a:cubicBezTo>
                  <a:cubicBezTo>
                    <a:pt x="9556" y="2522"/>
                    <a:pt x="9245" y="2427"/>
                    <a:pt x="8936" y="2427"/>
                  </a:cubicBezTo>
                  <a:cubicBezTo>
                    <a:pt x="8608" y="2427"/>
                    <a:pt x="8281" y="2534"/>
                    <a:pt x="8012" y="2742"/>
                  </a:cubicBezTo>
                  <a:cubicBezTo>
                    <a:pt x="7869" y="1290"/>
                    <a:pt x="6797" y="51"/>
                    <a:pt x="5273" y="4"/>
                  </a:cubicBezTo>
                  <a:cubicBezTo>
                    <a:pt x="5232" y="2"/>
                    <a:pt x="5191" y="1"/>
                    <a:pt x="5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6"/>
            <p:cNvSpPr/>
            <p:nvPr/>
          </p:nvSpPr>
          <p:spPr>
            <a:xfrm>
              <a:off x="7691745" y="2449753"/>
              <a:ext cx="308918" cy="114664"/>
            </a:xfrm>
            <a:custGeom>
              <a:avLst/>
              <a:gdLst/>
              <a:ahLst/>
              <a:cxnLst/>
              <a:rect l="l" t="t" r="r" b="b"/>
              <a:pathLst>
                <a:path w="10305" h="3825" extrusionOk="0">
                  <a:moveTo>
                    <a:pt x="5576" y="0"/>
                  </a:moveTo>
                  <a:cubicBezTo>
                    <a:pt x="4381" y="0"/>
                    <a:pt x="3284" y="891"/>
                    <a:pt x="3025" y="2055"/>
                  </a:cubicBezTo>
                  <a:cubicBezTo>
                    <a:pt x="2673" y="1666"/>
                    <a:pt x="2163" y="1421"/>
                    <a:pt x="1651" y="1421"/>
                  </a:cubicBezTo>
                  <a:cubicBezTo>
                    <a:pt x="1505" y="1421"/>
                    <a:pt x="1358" y="1441"/>
                    <a:pt x="1215" y="1483"/>
                  </a:cubicBezTo>
                  <a:cubicBezTo>
                    <a:pt x="477" y="1698"/>
                    <a:pt x="1" y="2412"/>
                    <a:pt x="1" y="3150"/>
                  </a:cubicBezTo>
                  <a:cubicBezTo>
                    <a:pt x="1" y="3174"/>
                    <a:pt x="19" y="3186"/>
                    <a:pt x="36" y="3186"/>
                  </a:cubicBezTo>
                  <a:cubicBezTo>
                    <a:pt x="54" y="3186"/>
                    <a:pt x="72" y="3174"/>
                    <a:pt x="72" y="3150"/>
                  </a:cubicBezTo>
                  <a:cubicBezTo>
                    <a:pt x="120" y="2460"/>
                    <a:pt x="572" y="1817"/>
                    <a:pt x="1239" y="1626"/>
                  </a:cubicBezTo>
                  <a:cubicBezTo>
                    <a:pt x="1367" y="1594"/>
                    <a:pt x="1497" y="1579"/>
                    <a:pt x="1626" y="1579"/>
                  </a:cubicBezTo>
                  <a:cubicBezTo>
                    <a:pt x="2168" y="1579"/>
                    <a:pt x="2693" y="1850"/>
                    <a:pt x="3001" y="2293"/>
                  </a:cubicBezTo>
                  <a:cubicBezTo>
                    <a:pt x="3012" y="2326"/>
                    <a:pt x="3044" y="2344"/>
                    <a:pt x="3077" y="2344"/>
                  </a:cubicBezTo>
                  <a:cubicBezTo>
                    <a:pt x="3115" y="2344"/>
                    <a:pt x="3155" y="2320"/>
                    <a:pt x="3168" y="2269"/>
                  </a:cubicBezTo>
                  <a:cubicBezTo>
                    <a:pt x="3348" y="1146"/>
                    <a:pt x="4438" y="235"/>
                    <a:pt x="5601" y="235"/>
                  </a:cubicBezTo>
                  <a:cubicBezTo>
                    <a:pt x="5671" y="235"/>
                    <a:pt x="5741" y="238"/>
                    <a:pt x="5811" y="245"/>
                  </a:cubicBezTo>
                  <a:cubicBezTo>
                    <a:pt x="7097" y="388"/>
                    <a:pt x="8050" y="1721"/>
                    <a:pt x="7883" y="2960"/>
                  </a:cubicBezTo>
                  <a:cubicBezTo>
                    <a:pt x="7866" y="3044"/>
                    <a:pt x="7921" y="3128"/>
                    <a:pt x="7988" y="3128"/>
                  </a:cubicBezTo>
                  <a:cubicBezTo>
                    <a:pt x="8016" y="3128"/>
                    <a:pt x="8046" y="3114"/>
                    <a:pt x="8074" y="3079"/>
                  </a:cubicBezTo>
                  <a:cubicBezTo>
                    <a:pt x="8220" y="2933"/>
                    <a:pt x="8396" y="2867"/>
                    <a:pt x="8565" y="2867"/>
                  </a:cubicBezTo>
                  <a:cubicBezTo>
                    <a:pt x="8893" y="2867"/>
                    <a:pt x="9193" y="3115"/>
                    <a:pt x="9193" y="3507"/>
                  </a:cubicBezTo>
                  <a:cubicBezTo>
                    <a:pt x="9209" y="3588"/>
                    <a:pt x="9269" y="3636"/>
                    <a:pt x="9336" y="3636"/>
                  </a:cubicBezTo>
                  <a:cubicBezTo>
                    <a:pt x="9368" y="3636"/>
                    <a:pt x="9401" y="3626"/>
                    <a:pt x="9431" y="3603"/>
                  </a:cubicBezTo>
                  <a:cubicBezTo>
                    <a:pt x="9508" y="3526"/>
                    <a:pt x="9597" y="3492"/>
                    <a:pt x="9685" y="3492"/>
                  </a:cubicBezTo>
                  <a:cubicBezTo>
                    <a:pt x="9843" y="3492"/>
                    <a:pt x="9998" y="3601"/>
                    <a:pt x="10074" y="3769"/>
                  </a:cubicBezTo>
                  <a:cubicBezTo>
                    <a:pt x="10097" y="3808"/>
                    <a:pt x="10131" y="3824"/>
                    <a:pt x="10164" y="3824"/>
                  </a:cubicBezTo>
                  <a:cubicBezTo>
                    <a:pt x="10234" y="3824"/>
                    <a:pt x="10305" y="3755"/>
                    <a:pt x="10289" y="3674"/>
                  </a:cubicBezTo>
                  <a:cubicBezTo>
                    <a:pt x="10218" y="3390"/>
                    <a:pt x="9962" y="3239"/>
                    <a:pt x="9698" y="3239"/>
                  </a:cubicBezTo>
                  <a:cubicBezTo>
                    <a:pt x="9608" y="3239"/>
                    <a:pt x="9516" y="3257"/>
                    <a:pt x="9431" y="3293"/>
                  </a:cubicBezTo>
                  <a:cubicBezTo>
                    <a:pt x="9327" y="2875"/>
                    <a:pt x="8954" y="2609"/>
                    <a:pt x="8566" y="2609"/>
                  </a:cubicBezTo>
                  <a:cubicBezTo>
                    <a:pt x="8424" y="2609"/>
                    <a:pt x="8279" y="2645"/>
                    <a:pt x="8145" y="2722"/>
                  </a:cubicBezTo>
                  <a:cubicBezTo>
                    <a:pt x="8145" y="1459"/>
                    <a:pt x="7240" y="221"/>
                    <a:pt x="5954" y="31"/>
                  </a:cubicBezTo>
                  <a:cubicBezTo>
                    <a:pt x="5828" y="10"/>
                    <a:pt x="5701" y="0"/>
                    <a:pt x="5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0" name="Google Shape;1150;p26"/>
          <p:cNvGrpSpPr/>
          <p:nvPr/>
        </p:nvGrpSpPr>
        <p:grpSpPr>
          <a:xfrm>
            <a:off x="587715" y="3835639"/>
            <a:ext cx="543698" cy="1128027"/>
            <a:chOff x="328446" y="3119186"/>
            <a:chExt cx="829567" cy="1721128"/>
          </a:xfrm>
        </p:grpSpPr>
        <p:sp>
          <p:nvSpPr>
            <p:cNvPr id="1151" name="Google Shape;1151;p26"/>
            <p:cNvSpPr/>
            <p:nvPr/>
          </p:nvSpPr>
          <p:spPr>
            <a:xfrm>
              <a:off x="328446" y="3119186"/>
              <a:ext cx="829567" cy="1188998"/>
            </a:xfrm>
            <a:custGeom>
              <a:avLst/>
              <a:gdLst/>
              <a:ahLst/>
              <a:cxnLst/>
              <a:rect l="l" t="t" r="r" b="b"/>
              <a:pathLst>
                <a:path w="27673" h="39663" extrusionOk="0">
                  <a:moveTo>
                    <a:pt x="13392" y="0"/>
                  </a:moveTo>
                  <a:cubicBezTo>
                    <a:pt x="12943" y="0"/>
                    <a:pt x="12493" y="42"/>
                    <a:pt x="12051" y="125"/>
                  </a:cubicBezTo>
                  <a:cubicBezTo>
                    <a:pt x="7669" y="934"/>
                    <a:pt x="5001" y="4959"/>
                    <a:pt x="2953" y="8555"/>
                  </a:cubicBezTo>
                  <a:cubicBezTo>
                    <a:pt x="1858" y="10412"/>
                    <a:pt x="620" y="12365"/>
                    <a:pt x="334" y="14556"/>
                  </a:cubicBezTo>
                  <a:cubicBezTo>
                    <a:pt x="72" y="16842"/>
                    <a:pt x="929" y="18890"/>
                    <a:pt x="2048" y="20819"/>
                  </a:cubicBezTo>
                  <a:cubicBezTo>
                    <a:pt x="2668" y="21867"/>
                    <a:pt x="3144" y="22844"/>
                    <a:pt x="2930" y="24082"/>
                  </a:cubicBezTo>
                  <a:cubicBezTo>
                    <a:pt x="2715" y="25320"/>
                    <a:pt x="2096" y="26392"/>
                    <a:pt x="1572" y="27511"/>
                  </a:cubicBezTo>
                  <a:cubicBezTo>
                    <a:pt x="667" y="29488"/>
                    <a:pt x="0" y="31726"/>
                    <a:pt x="691" y="33893"/>
                  </a:cubicBezTo>
                  <a:cubicBezTo>
                    <a:pt x="1167" y="35346"/>
                    <a:pt x="2191" y="36275"/>
                    <a:pt x="3430" y="36918"/>
                  </a:cubicBezTo>
                  <a:cubicBezTo>
                    <a:pt x="4025" y="37418"/>
                    <a:pt x="4740" y="37823"/>
                    <a:pt x="5454" y="38156"/>
                  </a:cubicBezTo>
                  <a:cubicBezTo>
                    <a:pt x="7621" y="39061"/>
                    <a:pt x="10026" y="39514"/>
                    <a:pt x="12360" y="39633"/>
                  </a:cubicBezTo>
                  <a:cubicBezTo>
                    <a:pt x="12751" y="39652"/>
                    <a:pt x="13144" y="39663"/>
                    <a:pt x="13540" y="39663"/>
                  </a:cubicBezTo>
                  <a:cubicBezTo>
                    <a:pt x="17434" y="39663"/>
                    <a:pt x="21487" y="38668"/>
                    <a:pt x="24363" y="35965"/>
                  </a:cubicBezTo>
                  <a:cubicBezTo>
                    <a:pt x="25815" y="34632"/>
                    <a:pt x="26839" y="32822"/>
                    <a:pt x="27244" y="30893"/>
                  </a:cubicBezTo>
                  <a:cubicBezTo>
                    <a:pt x="27673" y="28916"/>
                    <a:pt x="27292" y="27082"/>
                    <a:pt x="26387" y="25320"/>
                  </a:cubicBezTo>
                  <a:cubicBezTo>
                    <a:pt x="25863" y="24320"/>
                    <a:pt x="25434" y="23391"/>
                    <a:pt x="25434" y="22272"/>
                  </a:cubicBezTo>
                  <a:cubicBezTo>
                    <a:pt x="25434" y="21272"/>
                    <a:pt x="25649" y="20295"/>
                    <a:pt x="25911" y="19343"/>
                  </a:cubicBezTo>
                  <a:cubicBezTo>
                    <a:pt x="26387" y="17581"/>
                    <a:pt x="27006" y="15723"/>
                    <a:pt x="26601" y="13866"/>
                  </a:cubicBezTo>
                  <a:cubicBezTo>
                    <a:pt x="25792" y="10198"/>
                    <a:pt x="21172" y="9507"/>
                    <a:pt x="19933" y="6150"/>
                  </a:cubicBezTo>
                  <a:cubicBezTo>
                    <a:pt x="19576" y="5149"/>
                    <a:pt x="19457" y="4078"/>
                    <a:pt x="18981" y="3125"/>
                  </a:cubicBezTo>
                  <a:cubicBezTo>
                    <a:pt x="18576" y="2339"/>
                    <a:pt x="17957" y="1673"/>
                    <a:pt x="17242" y="1172"/>
                  </a:cubicBezTo>
                  <a:cubicBezTo>
                    <a:pt x="16114" y="384"/>
                    <a:pt x="14756" y="0"/>
                    <a:pt x="133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6"/>
            <p:cNvSpPr/>
            <p:nvPr/>
          </p:nvSpPr>
          <p:spPr>
            <a:xfrm>
              <a:off x="503335" y="3476188"/>
              <a:ext cx="463362" cy="1364126"/>
            </a:xfrm>
            <a:custGeom>
              <a:avLst/>
              <a:gdLst/>
              <a:ahLst/>
              <a:cxnLst/>
              <a:rect l="l" t="t" r="r" b="b"/>
              <a:pathLst>
                <a:path w="15457" h="45505" extrusionOk="0">
                  <a:moveTo>
                    <a:pt x="7171" y="1"/>
                  </a:moveTo>
                  <a:cubicBezTo>
                    <a:pt x="7052" y="1"/>
                    <a:pt x="6943" y="78"/>
                    <a:pt x="6955" y="242"/>
                  </a:cubicBezTo>
                  <a:cubicBezTo>
                    <a:pt x="7455" y="6100"/>
                    <a:pt x="8146" y="11959"/>
                    <a:pt x="8836" y="17817"/>
                  </a:cubicBezTo>
                  <a:cubicBezTo>
                    <a:pt x="8486" y="17869"/>
                    <a:pt x="8131" y="17895"/>
                    <a:pt x="7778" y="17895"/>
                  </a:cubicBezTo>
                  <a:cubicBezTo>
                    <a:pt x="6041" y="17895"/>
                    <a:pt x="4311" y="17274"/>
                    <a:pt x="3025" y="16126"/>
                  </a:cubicBezTo>
                  <a:cubicBezTo>
                    <a:pt x="1406" y="14697"/>
                    <a:pt x="549" y="12554"/>
                    <a:pt x="668" y="10387"/>
                  </a:cubicBezTo>
                  <a:cubicBezTo>
                    <a:pt x="680" y="10220"/>
                    <a:pt x="549" y="10137"/>
                    <a:pt x="415" y="10137"/>
                  </a:cubicBezTo>
                  <a:cubicBezTo>
                    <a:pt x="281" y="10137"/>
                    <a:pt x="144" y="10220"/>
                    <a:pt x="144" y="10387"/>
                  </a:cubicBezTo>
                  <a:cubicBezTo>
                    <a:pt x="1" y="12721"/>
                    <a:pt x="954" y="15078"/>
                    <a:pt x="2716" y="16626"/>
                  </a:cubicBezTo>
                  <a:cubicBezTo>
                    <a:pt x="4114" y="17827"/>
                    <a:pt x="5918" y="18475"/>
                    <a:pt x="7740" y="18475"/>
                  </a:cubicBezTo>
                  <a:cubicBezTo>
                    <a:pt x="8122" y="18475"/>
                    <a:pt x="8504" y="18446"/>
                    <a:pt x="8884" y="18388"/>
                  </a:cubicBezTo>
                  <a:cubicBezTo>
                    <a:pt x="9551" y="24056"/>
                    <a:pt x="10265" y="29724"/>
                    <a:pt x="11027" y="35368"/>
                  </a:cubicBezTo>
                  <a:cubicBezTo>
                    <a:pt x="11456" y="38702"/>
                    <a:pt x="11956" y="42012"/>
                    <a:pt x="12456" y="45322"/>
                  </a:cubicBezTo>
                  <a:cubicBezTo>
                    <a:pt x="12477" y="45448"/>
                    <a:pt x="12585" y="45504"/>
                    <a:pt x="12697" y="45504"/>
                  </a:cubicBezTo>
                  <a:cubicBezTo>
                    <a:pt x="12841" y="45504"/>
                    <a:pt x="12993" y="45411"/>
                    <a:pt x="12980" y="45251"/>
                  </a:cubicBezTo>
                  <a:cubicBezTo>
                    <a:pt x="11932" y="37178"/>
                    <a:pt x="10884" y="29105"/>
                    <a:pt x="9884" y="21032"/>
                  </a:cubicBezTo>
                  <a:cubicBezTo>
                    <a:pt x="10336" y="20937"/>
                    <a:pt x="10789" y="20698"/>
                    <a:pt x="11146" y="20508"/>
                  </a:cubicBezTo>
                  <a:cubicBezTo>
                    <a:pt x="11718" y="20198"/>
                    <a:pt x="12218" y="19817"/>
                    <a:pt x="12670" y="19365"/>
                  </a:cubicBezTo>
                  <a:cubicBezTo>
                    <a:pt x="13575" y="18484"/>
                    <a:pt x="14266" y="17364"/>
                    <a:pt x="14718" y="16174"/>
                  </a:cubicBezTo>
                  <a:cubicBezTo>
                    <a:pt x="15266" y="14745"/>
                    <a:pt x="15457" y="13173"/>
                    <a:pt x="15457" y="11649"/>
                  </a:cubicBezTo>
                  <a:cubicBezTo>
                    <a:pt x="15457" y="10006"/>
                    <a:pt x="15290" y="8172"/>
                    <a:pt x="14814" y="6600"/>
                  </a:cubicBezTo>
                  <a:cubicBezTo>
                    <a:pt x="14803" y="6559"/>
                    <a:pt x="14770" y="6540"/>
                    <a:pt x="14736" y="6540"/>
                  </a:cubicBezTo>
                  <a:cubicBezTo>
                    <a:pt x="14692" y="6540"/>
                    <a:pt x="14647" y="6571"/>
                    <a:pt x="14647" y="6624"/>
                  </a:cubicBezTo>
                  <a:cubicBezTo>
                    <a:pt x="14575" y="8172"/>
                    <a:pt x="14837" y="9720"/>
                    <a:pt x="14837" y="11268"/>
                  </a:cubicBezTo>
                  <a:cubicBezTo>
                    <a:pt x="14837" y="12768"/>
                    <a:pt x="14695" y="14245"/>
                    <a:pt x="14194" y="15674"/>
                  </a:cubicBezTo>
                  <a:cubicBezTo>
                    <a:pt x="13790" y="16817"/>
                    <a:pt x="13147" y="17936"/>
                    <a:pt x="12313" y="18817"/>
                  </a:cubicBezTo>
                  <a:cubicBezTo>
                    <a:pt x="11908" y="19222"/>
                    <a:pt x="11456" y="19579"/>
                    <a:pt x="10956" y="19889"/>
                  </a:cubicBezTo>
                  <a:cubicBezTo>
                    <a:pt x="10598" y="20103"/>
                    <a:pt x="10194" y="20222"/>
                    <a:pt x="9813" y="20389"/>
                  </a:cubicBezTo>
                  <a:cubicBezTo>
                    <a:pt x="9384" y="17007"/>
                    <a:pt x="8979" y="13626"/>
                    <a:pt x="8574" y="10244"/>
                  </a:cubicBezTo>
                  <a:cubicBezTo>
                    <a:pt x="8455" y="9125"/>
                    <a:pt x="8336" y="8005"/>
                    <a:pt x="8193" y="6886"/>
                  </a:cubicBezTo>
                  <a:cubicBezTo>
                    <a:pt x="8408" y="6862"/>
                    <a:pt x="8598" y="6696"/>
                    <a:pt x="8765" y="6553"/>
                  </a:cubicBezTo>
                  <a:cubicBezTo>
                    <a:pt x="8979" y="6386"/>
                    <a:pt x="9217" y="6195"/>
                    <a:pt x="9408" y="5981"/>
                  </a:cubicBezTo>
                  <a:cubicBezTo>
                    <a:pt x="9813" y="5552"/>
                    <a:pt x="10146" y="5052"/>
                    <a:pt x="10384" y="4528"/>
                  </a:cubicBezTo>
                  <a:cubicBezTo>
                    <a:pt x="10884" y="3433"/>
                    <a:pt x="11027" y="2266"/>
                    <a:pt x="10765" y="1099"/>
                  </a:cubicBezTo>
                  <a:cubicBezTo>
                    <a:pt x="10737" y="959"/>
                    <a:pt x="10639" y="899"/>
                    <a:pt x="10534" y="899"/>
                  </a:cubicBezTo>
                  <a:cubicBezTo>
                    <a:pt x="10373" y="899"/>
                    <a:pt x="10198" y="1040"/>
                    <a:pt x="10241" y="1242"/>
                  </a:cubicBezTo>
                  <a:cubicBezTo>
                    <a:pt x="10408" y="2266"/>
                    <a:pt x="10241" y="3338"/>
                    <a:pt x="9789" y="4267"/>
                  </a:cubicBezTo>
                  <a:cubicBezTo>
                    <a:pt x="9574" y="4719"/>
                    <a:pt x="9289" y="5148"/>
                    <a:pt x="8955" y="5529"/>
                  </a:cubicBezTo>
                  <a:cubicBezTo>
                    <a:pt x="8765" y="5719"/>
                    <a:pt x="8574" y="5886"/>
                    <a:pt x="8360" y="6053"/>
                  </a:cubicBezTo>
                  <a:cubicBezTo>
                    <a:pt x="8288" y="6100"/>
                    <a:pt x="8217" y="6148"/>
                    <a:pt x="8122" y="6219"/>
                  </a:cubicBezTo>
                  <a:cubicBezTo>
                    <a:pt x="7907" y="4219"/>
                    <a:pt x="7693" y="2218"/>
                    <a:pt x="7455" y="242"/>
                  </a:cubicBezTo>
                  <a:cubicBezTo>
                    <a:pt x="7431" y="84"/>
                    <a:pt x="7295" y="1"/>
                    <a:pt x="7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3" name="Google Shape;1153;p26"/>
          <p:cNvGrpSpPr/>
          <p:nvPr/>
        </p:nvGrpSpPr>
        <p:grpSpPr>
          <a:xfrm>
            <a:off x="1221320" y="4054895"/>
            <a:ext cx="359820" cy="826420"/>
            <a:chOff x="1221320" y="4054895"/>
            <a:chExt cx="359820" cy="826420"/>
          </a:xfrm>
        </p:grpSpPr>
        <p:sp>
          <p:nvSpPr>
            <p:cNvPr id="1154" name="Google Shape;1154;p26"/>
            <p:cNvSpPr/>
            <p:nvPr/>
          </p:nvSpPr>
          <p:spPr>
            <a:xfrm>
              <a:off x="1221320" y="4054895"/>
              <a:ext cx="359820" cy="486205"/>
            </a:xfrm>
            <a:custGeom>
              <a:avLst/>
              <a:gdLst/>
              <a:ahLst/>
              <a:cxnLst/>
              <a:rect l="l" t="t" r="r" b="b"/>
              <a:pathLst>
                <a:path w="12003" h="16219" extrusionOk="0">
                  <a:moveTo>
                    <a:pt x="5956" y="0"/>
                  </a:moveTo>
                  <a:cubicBezTo>
                    <a:pt x="4285" y="0"/>
                    <a:pt x="2622" y="1176"/>
                    <a:pt x="2239" y="2822"/>
                  </a:cubicBezTo>
                  <a:cubicBezTo>
                    <a:pt x="1929" y="4108"/>
                    <a:pt x="2096" y="5465"/>
                    <a:pt x="1762" y="6727"/>
                  </a:cubicBezTo>
                  <a:cubicBezTo>
                    <a:pt x="1405" y="8013"/>
                    <a:pt x="524" y="9132"/>
                    <a:pt x="214" y="10395"/>
                  </a:cubicBezTo>
                  <a:cubicBezTo>
                    <a:pt x="167" y="10585"/>
                    <a:pt x="143" y="10776"/>
                    <a:pt x="119" y="10990"/>
                  </a:cubicBezTo>
                  <a:cubicBezTo>
                    <a:pt x="0" y="12252"/>
                    <a:pt x="572" y="13514"/>
                    <a:pt x="1477" y="14395"/>
                  </a:cubicBezTo>
                  <a:cubicBezTo>
                    <a:pt x="2382" y="15277"/>
                    <a:pt x="3596" y="15800"/>
                    <a:pt x="4834" y="16062"/>
                  </a:cubicBezTo>
                  <a:cubicBezTo>
                    <a:pt x="5346" y="16163"/>
                    <a:pt x="5876" y="16218"/>
                    <a:pt x="6404" y="16218"/>
                  </a:cubicBezTo>
                  <a:cubicBezTo>
                    <a:pt x="7621" y="16218"/>
                    <a:pt x="8832" y="15926"/>
                    <a:pt x="9812" y="15229"/>
                  </a:cubicBezTo>
                  <a:cubicBezTo>
                    <a:pt x="11217" y="14205"/>
                    <a:pt x="12003" y="12276"/>
                    <a:pt x="11383" y="10657"/>
                  </a:cubicBezTo>
                  <a:cubicBezTo>
                    <a:pt x="10955" y="9537"/>
                    <a:pt x="9907" y="8704"/>
                    <a:pt x="9478" y="7561"/>
                  </a:cubicBezTo>
                  <a:cubicBezTo>
                    <a:pt x="9073" y="6465"/>
                    <a:pt x="9312" y="5251"/>
                    <a:pt x="9335" y="4084"/>
                  </a:cubicBezTo>
                  <a:cubicBezTo>
                    <a:pt x="9383" y="2179"/>
                    <a:pt x="8288" y="178"/>
                    <a:pt x="6240" y="12"/>
                  </a:cubicBezTo>
                  <a:cubicBezTo>
                    <a:pt x="6145" y="4"/>
                    <a:pt x="6051" y="0"/>
                    <a:pt x="5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6"/>
            <p:cNvSpPr/>
            <p:nvPr/>
          </p:nvSpPr>
          <p:spPr>
            <a:xfrm>
              <a:off x="1308405" y="4224328"/>
              <a:ext cx="178516" cy="656987"/>
            </a:xfrm>
            <a:custGeom>
              <a:avLst/>
              <a:gdLst/>
              <a:ahLst/>
              <a:cxnLst/>
              <a:rect l="l" t="t" r="r" b="b"/>
              <a:pathLst>
                <a:path w="5955" h="21916" extrusionOk="0">
                  <a:moveTo>
                    <a:pt x="2874" y="0"/>
                  </a:moveTo>
                  <a:cubicBezTo>
                    <a:pt x="2840" y="0"/>
                    <a:pt x="2800" y="24"/>
                    <a:pt x="2787" y="75"/>
                  </a:cubicBezTo>
                  <a:cubicBezTo>
                    <a:pt x="2715" y="1456"/>
                    <a:pt x="2692" y="2885"/>
                    <a:pt x="2692" y="4290"/>
                  </a:cubicBezTo>
                  <a:cubicBezTo>
                    <a:pt x="2620" y="4266"/>
                    <a:pt x="2525" y="4242"/>
                    <a:pt x="2453" y="4219"/>
                  </a:cubicBezTo>
                  <a:cubicBezTo>
                    <a:pt x="2358" y="4171"/>
                    <a:pt x="2263" y="4147"/>
                    <a:pt x="2191" y="4100"/>
                  </a:cubicBezTo>
                  <a:cubicBezTo>
                    <a:pt x="2001" y="4004"/>
                    <a:pt x="1810" y="3885"/>
                    <a:pt x="1644" y="3742"/>
                  </a:cubicBezTo>
                  <a:cubicBezTo>
                    <a:pt x="1310" y="3457"/>
                    <a:pt x="1048" y="3099"/>
                    <a:pt x="905" y="2695"/>
                  </a:cubicBezTo>
                  <a:cubicBezTo>
                    <a:pt x="887" y="2658"/>
                    <a:pt x="852" y="2643"/>
                    <a:pt x="817" y="2643"/>
                  </a:cubicBezTo>
                  <a:cubicBezTo>
                    <a:pt x="762" y="2643"/>
                    <a:pt x="709" y="2683"/>
                    <a:pt x="739" y="2742"/>
                  </a:cubicBezTo>
                  <a:cubicBezTo>
                    <a:pt x="858" y="3195"/>
                    <a:pt x="1120" y="3623"/>
                    <a:pt x="1453" y="3933"/>
                  </a:cubicBezTo>
                  <a:cubicBezTo>
                    <a:pt x="1620" y="4100"/>
                    <a:pt x="1810" y="4242"/>
                    <a:pt x="2025" y="4362"/>
                  </a:cubicBezTo>
                  <a:cubicBezTo>
                    <a:pt x="2120" y="4409"/>
                    <a:pt x="2239" y="4457"/>
                    <a:pt x="2358" y="4504"/>
                  </a:cubicBezTo>
                  <a:cubicBezTo>
                    <a:pt x="2453" y="4552"/>
                    <a:pt x="2572" y="4600"/>
                    <a:pt x="2692" y="4600"/>
                  </a:cubicBezTo>
                  <a:cubicBezTo>
                    <a:pt x="2692" y="5338"/>
                    <a:pt x="2692" y="6076"/>
                    <a:pt x="2692" y="6814"/>
                  </a:cubicBezTo>
                  <a:cubicBezTo>
                    <a:pt x="1525" y="6719"/>
                    <a:pt x="501" y="5838"/>
                    <a:pt x="72" y="4766"/>
                  </a:cubicBezTo>
                  <a:cubicBezTo>
                    <a:pt x="72" y="4748"/>
                    <a:pt x="62" y="4740"/>
                    <a:pt x="49" y="4740"/>
                  </a:cubicBezTo>
                  <a:cubicBezTo>
                    <a:pt x="28" y="4740"/>
                    <a:pt x="1" y="4761"/>
                    <a:pt x="1" y="4790"/>
                  </a:cubicBezTo>
                  <a:cubicBezTo>
                    <a:pt x="143" y="5433"/>
                    <a:pt x="477" y="5981"/>
                    <a:pt x="977" y="6410"/>
                  </a:cubicBezTo>
                  <a:cubicBezTo>
                    <a:pt x="1477" y="6814"/>
                    <a:pt x="2072" y="7076"/>
                    <a:pt x="2715" y="7124"/>
                  </a:cubicBezTo>
                  <a:cubicBezTo>
                    <a:pt x="2715" y="7600"/>
                    <a:pt x="2715" y="8077"/>
                    <a:pt x="2715" y="8553"/>
                  </a:cubicBezTo>
                  <a:cubicBezTo>
                    <a:pt x="2715" y="11339"/>
                    <a:pt x="2739" y="14149"/>
                    <a:pt x="2739" y="16959"/>
                  </a:cubicBezTo>
                  <a:cubicBezTo>
                    <a:pt x="2763" y="18555"/>
                    <a:pt x="2763" y="20150"/>
                    <a:pt x="2763" y="21746"/>
                  </a:cubicBezTo>
                  <a:cubicBezTo>
                    <a:pt x="2763" y="21862"/>
                    <a:pt x="2848" y="21916"/>
                    <a:pt x="2935" y="21916"/>
                  </a:cubicBezTo>
                  <a:cubicBezTo>
                    <a:pt x="3026" y="21916"/>
                    <a:pt x="3120" y="21856"/>
                    <a:pt x="3120" y="21746"/>
                  </a:cubicBezTo>
                  <a:cubicBezTo>
                    <a:pt x="3096" y="16888"/>
                    <a:pt x="3073" y="12030"/>
                    <a:pt x="3049" y="7148"/>
                  </a:cubicBezTo>
                  <a:lnTo>
                    <a:pt x="3073" y="7148"/>
                  </a:lnTo>
                  <a:cubicBezTo>
                    <a:pt x="3954" y="6934"/>
                    <a:pt x="4644" y="6267"/>
                    <a:pt x="5097" y="5505"/>
                  </a:cubicBezTo>
                  <a:cubicBezTo>
                    <a:pt x="5621" y="4600"/>
                    <a:pt x="5835" y="3576"/>
                    <a:pt x="5954" y="2552"/>
                  </a:cubicBezTo>
                  <a:cubicBezTo>
                    <a:pt x="5954" y="2524"/>
                    <a:pt x="5938" y="2512"/>
                    <a:pt x="5919" y="2512"/>
                  </a:cubicBezTo>
                  <a:cubicBezTo>
                    <a:pt x="5907" y="2512"/>
                    <a:pt x="5893" y="2518"/>
                    <a:pt x="5883" y="2528"/>
                  </a:cubicBezTo>
                  <a:cubicBezTo>
                    <a:pt x="5597" y="3457"/>
                    <a:pt x="5406" y="4433"/>
                    <a:pt x="4906" y="5267"/>
                  </a:cubicBezTo>
                  <a:cubicBezTo>
                    <a:pt x="4501" y="5981"/>
                    <a:pt x="3858" y="6576"/>
                    <a:pt x="3049" y="6814"/>
                  </a:cubicBezTo>
                  <a:cubicBezTo>
                    <a:pt x="3049" y="6148"/>
                    <a:pt x="3049" y="5505"/>
                    <a:pt x="3049" y="4862"/>
                  </a:cubicBezTo>
                  <a:cubicBezTo>
                    <a:pt x="3049" y="3266"/>
                    <a:pt x="3049" y="1647"/>
                    <a:pt x="2930" y="51"/>
                  </a:cubicBezTo>
                  <a:cubicBezTo>
                    <a:pt x="2930" y="18"/>
                    <a:pt x="2904" y="0"/>
                    <a:pt x="2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6" name="Google Shape;1156;p26"/>
          <p:cNvSpPr txBox="1">
            <a:spLocks noGrp="1"/>
          </p:cNvSpPr>
          <p:nvPr>
            <p:ph type="ctrTitle"/>
          </p:nvPr>
        </p:nvSpPr>
        <p:spPr>
          <a:xfrm>
            <a:off x="931025" y="913525"/>
            <a:ext cx="4222800" cy="227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ar-JO" sz="5300" b="1" dirty="0">
                <a:solidFill>
                  <a:schemeClr val="dk1"/>
                </a:solidFill>
                <a:cs typeface="DecoType Naskh Swashes" panose="02010400000000000000" pitchFamily="2" charset="-78"/>
              </a:rPr>
              <a:t>القديسة ماري </a:t>
            </a:r>
            <a:r>
              <a:rPr lang="ar-JO" sz="5300" b="1" dirty="0" err="1">
                <a:solidFill>
                  <a:schemeClr val="dk1"/>
                </a:solidFill>
                <a:cs typeface="DecoType Naskh Swashes" panose="02010400000000000000" pitchFamily="2" charset="-78"/>
              </a:rPr>
              <a:t>الفونسين</a:t>
            </a:r>
            <a:endParaRPr sz="4900" b="1" dirty="0">
              <a:solidFill>
                <a:schemeClr val="dk1"/>
              </a:solidFill>
              <a:cs typeface="DecoType Naskh Swashes" panose="02010400000000000000" pitchFamily="2" charset="-78"/>
            </a:endParaRPr>
          </a:p>
        </p:txBody>
      </p:sp>
      <p:sp>
        <p:nvSpPr>
          <p:cNvPr id="1157" name="Google Shape;1157;p26"/>
          <p:cNvSpPr txBox="1">
            <a:spLocks noGrp="1"/>
          </p:cNvSpPr>
          <p:nvPr>
            <p:ph type="subTitle" idx="1"/>
          </p:nvPr>
        </p:nvSpPr>
        <p:spPr>
          <a:xfrm>
            <a:off x="931025" y="3210900"/>
            <a:ext cx="4222800" cy="40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JO" dirty="0">
                <a:latin typeface="Simplified Arabic" panose="02020603050405020304" pitchFamily="18" charset="-78"/>
                <a:cs typeface="Simplified Arabic" panose="02020603050405020304" pitchFamily="18" charset="-78"/>
              </a:rPr>
              <a:t>كرستين الزيادين</a:t>
            </a:r>
            <a:endParaRPr dirty="0">
              <a:latin typeface="Simplified Arabic" panose="02020603050405020304" pitchFamily="18" charset="-78"/>
              <a:cs typeface="Simplified Arabic" panose="02020603050405020304" pitchFamily="18" charset="-78"/>
            </a:endParaRPr>
          </a:p>
        </p:txBody>
      </p:sp>
      <p:grpSp>
        <p:nvGrpSpPr>
          <p:cNvPr id="1158" name="Google Shape;1158;p26"/>
          <p:cNvGrpSpPr/>
          <p:nvPr/>
        </p:nvGrpSpPr>
        <p:grpSpPr>
          <a:xfrm>
            <a:off x="5035901" y="1391794"/>
            <a:ext cx="3434987" cy="3718057"/>
            <a:chOff x="4281250" y="1223675"/>
            <a:chExt cx="3553312" cy="3845735"/>
          </a:xfrm>
        </p:grpSpPr>
        <p:sp>
          <p:nvSpPr>
            <p:cNvPr id="1159" name="Google Shape;1159;p26"/>
            <p:cNvSpPr/>
            <p:nvPr/>
          </p:nvSpPr>
          <p:spPr>
            <a:xfrm>
              <a:off x="4453895" y="2120819"/>
              <a:ext cx="3231585" cy="2913708"/>
            </a:xfrm>
            <a:custGeom>
              <a:avLst/>
              <a:gdLst/>
              <a:ahLst/>
              <a:cxnLst/>
              <a:rect l="l" t="t" r="r" b="b"/>
              <a:pathLst>
                <a:path w="77832" h="70176" extrusionOk="0">
                  <a:moveTo>
                    <a:pt x="24030" y="1"/>
                  </a:moveTo>
                  <a:cubicBezTo>
                    <a:pt x="23925" y="1"/>
                    <a:pt x="23837" y="121"/>
                    <a:pt x="23916" y="223"/>
                  </a:cubicBezTo>
                  <a:cubicBezTo>
                    <a:pt x="20662" y="4148"/>
                    <a:pt x="17481" y="8146"/>
                    <a:pt x="14403" y="12203"/>
                  </a:cubicBezTo>
                  <a:cubicBezTo>
                    <a:pt x="11295" y="16303"/>
                    <a:pt x="8260" y="20476"/>
                    <a:pt x="5312" y="24708"/>
                  </a:cubicBezTo>
                  <a:cubicBezTo>
                    <a:pt x="3678" y="27057"/>
                    <a:pt x="2044" y="29421"/>
                    <a:pt x="511" y="31843"/>
                  </a:cubicBezTo>
                  <a:cubicBezTo>
                    <a:pt x="424" y="31857"/>
                    <a:pt x="351" y="31916"/>
                    <a:pt x="351" y="32033"/>
                  </a:cubicBezTo>
                  <a:cubicBezTo>
                    <a:pt x="293" y="36833"/>
                    <a:pt x="249" y="41619"/>
                    <a:pt x="190" y="46420"/>
                  </a:cubicBezTo>
                  <a:cubicBezTo>
                    <a:pt x="147" y="51206"/>
                    <a:pt x="88" y="56007"/>
                    <a:pt x="59" y="60807"/>
                  </a:cubicBezTo>
                  <a:cubicBezTo>
                    <a:pt x="30" y="63507"/>
                    <a:pt x="1" y="66221"/>
                    <a:pt x="59" y="68935"/>
                  </a:cubicBezTo>
                  <a:cubicBezTo>
                    <a:pt x="59" y="69008"/>
                    <a:pt x="117" y="69037"/>
                    <a:pt x="161" y="69037"/>
                  </a:cubicBezTo>
                  <a:cubicBezTo>
                    <a:pt x="147" y="69081"/>
                    <a:pt x="161" y="69139"/>
                    <a:pt x="220" y="69139"/>
                  </a:cubicBezTo>
                  <a:cubicBezTo>
                    <a:pt x="1752" y="69285"/>
                    <a:pt x="3298" y="69285"/>
                    <a:pt x="4830" y="69329"/>
                  </a:cubicBezTo>
                  <a:cubicBezTo>
                    <a:pt x="6377" y="69372"/>
                    <a:pt x="7909" y="69416"/>
                    <a:pt x="9441" y="69445"/>
                  </a:cubicBezTo>
                  <a:cubicBezTo>
                    <a:pt x="12476" y="69489"/>
                    <a:pt x="15511" y="69548"/>
                    <a:pt x="18547" y="69606"/>
                  </a:cubicBezTo>
                  <a:cubicBezTo>
                    <a:pt x="24660" y="69737"/>
                    <a:pt x="30774" y="69854"/>
                    <a:pt x="36873" y="69971"/>
                  </a:cubicBezTo>
                  <a:cubicBezTo>
                    <a:pt x="40317" y="70044"/>
                    <a:pt x="43761" y="70102"/>
                    <a:pt x="47204" y="70175"/>
                  </a:cubicBezTo>
                  <a:lnTo>
                    <a:pt x="47292" y="70175"/>
                  </a:lnTo>
                  <a:cubicBezTo>
                    <a:pt x="51217" y="70175"/>
                    <a:pt x="55142" y="70073"/>
                    <a:pt x="59067" y="70015"/>
                  </a:cubicBezTo>
                  <a:cubicBezTo>
                    <a:pt x="62963" y="69971"/>
                    <a:pt x="66845" y="69898"/>
                    <a:pt x="70740" y="69825"/>
                  </a:cubicBezTo>
                  <a:lnTo>
                    <a:pt x="77423" y="69708"/>
                  </a:lnTo>
                  <a:cubicBezTo>
                    <a:pt x="77482" y="69708"/>
                    <a:pt x="77526" y="69679"/>
                    <a:pt x="77555" y="69635"/>
                  </a:cubicBezTo>
                  <a:cubicBezTo>
                    <a:pt x="77566" y="69637"/>
                    <a:pt x="77577" y="69638"/>
                    <a:pt x="77587" y="69638"/>
                  </a:cubicBezTo>
                  <a:cubicBezTo>
                    <a:pt x="77663" y="69638"/>
                    <a:pt x="77730" y="69593"/>
                    <a:pt x="77730" y="69504"/>
                  </a:cubicBezTo>
                  <a:cubicBezTo>
                    <a:pt x="77832" y="61581"/>
                    <a:pt x="77803" y="53657"/>
                    <a:pt x="77832" y="45734"/>
                  </a:cubicBezTo>
                  <a:cubicBezTo>
                    <a:pt x="77832" y="43516"/>
                    <a:pt x="77832" y="41284"/>
                    <a:pt x="77832" y="39066"/>
                  </a:cubicBezTo>
                  <a:cubicBezTo>
                    <a:pt x="77832" y="38963"/>
                    <a:pt x="77755" y="38912"/>
                    <a:pt x="77677" y="38912"/>
                  </a:cubicBezTo>
                  <a:cubicBezTo>
                    <a:pt x="77612" y="38912"/>
                    <a:pt x="77546" y="38948"/>
                    <a:pt x="77526" y="39022"/>
                  </a:cubicBezTo>
                  <a:cubicBezTo>
                    <a:pt x="75891" y="37665"/>
                    <a:pt x="74169" y="36395"/>
                    <a:pt x="72491" y="35097"/>
                  </a:cubicBezTo>
                  <a:cubicBezTo>
                    <a:pt x="70726" y="33754"/>
                    <a:pt x="68975" y="32412"/>
                    <a:pt x="67209" y="31084"/>
                  </a:cubicBezTo>
                  <a:cubicBezTo>
                    <a:pt x="63664" y="28414"/>
                    <a:pt x="60089" y="25773"/>
                    <a:pt x="56499" y="23175"/>
                  </a:cubicBezTo>
                  <a:cubicBezTo>
                    <a:pt x="52924" y="20578"/>
                    <a:pt x="49320" y="18025"/>
                    <a:pt x="45658" y="15559"/>
                  </a:cubicBezTo>
                  <a:cubicBezTo>
                    <a:pt x="42126" y="13166"/>
                    <a:pt x="38537" y="10904"/>
                    <a:pt x="34991" y="8555"/>
                  </a:cubicBezTo>
                  <a:cubicBezTo>
                    <a:pt x="31562" y="6278"/>
                    <a:pt x="28264" y="3856"/>
                    <a:pt x="25229" y="1069"/>
                  </a:cubicBezTo>
                  <a:cubicBezTo>
                    <a:pt x="24923" y="777"/>
                    <a:pt x="24602" y="486"/>
                    <a:pt x="24296" y="208"/>
                  </a:cubicBezTo>
                  <a:cubicBezTo>
                    <a:pt x="24266" y="150"/>
                    <a:pt x="24223" y="106"/>
                    <a:pt x="24164" y="92"/>
                  </a:cubicBezTo>
                  <a:cubicBezTo>
                    <a:pt x="24150" y="77"/>
                    <a:pt x="24135" y="48"/>
                    <a:pt x="24121" y="33"/>
                  </a:cubicBezTo>
                  <a:cubicBezTo>
                    <a:pt x="24091" y="11"/>
                    <a:pt x="24060" y="1"/>
                    <a:pt x="240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6"/>
            <p:cNvSpPr/>
            <p:nvPr/>
          </p:nvSpPr>
          <p:spPr>
            <a:xfrm>
              <a:off x="4583565" y="3762726"/>
              <a:ext cx="288398" cy="836213"/>
            </a:xfrm>
            <a:custGeom>
              <a:avLst/>
              <a:gdLst/>
              <a:ahLst/>
              <a:cxnLst/>
              <a:rect l="l" t="t" r="r" b="b"/>
              <a:pathLst>
                <a:path w="6946" h="20140" extrusionOk="0">
                  <a:moveTo>
                    <a:pt x="3413" y="0"/>
                  </a:moveTo>
                  <a:cubicBezTo>
                    <a:pt x="2529" y="0"/>
                    <a:pt x="1652" y="389"/>
                    <a:pt x="1080" y="1083"/>
                  </a:cubicBezTo>
                  <a:cubicBezTo>
                    <a:pt x="234" y="2075"/>
                    <a:pt x="307" y="3476"/>
                    <a:pt x="278" y="4702"/>
                  </a:cubicBezTo>
                  <a:cubicBezTo>
                    <a:pt x="248" y="6263"/>
                    <a:pt x="219" y="7839"/>
                    <a:pt x="190" y="9400"/>
                  </a:cubicBezTo>
                  <a:cubicBezTo>
                    <a:pt x="161" y="11151"/>
                    <a:pt x="117" y="12888"/>
                    <a:pt x="88" y="14639"/>
                  </a:cubicBezTo>
                  <a:cubicBezTo>
                    <a:pt x="59" y="16375"/>
                    <a:pt x="0" y="18126"/>
                    <a:pt x="29" y="19862"/>
                  </a:cubicBezTo>
                  <a:cubicBezTo>
                    <a:pt x="29" y="19917"/>
                    <a:pt x="70" y="19947"/>
                    <a:pt x="108" y="19947"/>
                  </a:cubicBezTo>
                  <a:cubicBezTo>
                    <a:pt x="122" y="19947"/>
                    <a:pt x="135" y="19943"/>
                    <a:pt x="146" y="19935"/>
                  </a:cubicBezTo>
                  <a:cubicBezTo>
                    <a:pt x="424" y="19998"/>
                    <a:pt x="728" y="20006"/>
                    <a:pt x="1030" y="20006"/>
                  </a:cubicBezTo>
                  <a:cubicBezTo>
                    <a:pt x="1130" y="20006"/>
                    <a:pt x="1229" y="20005"/>
                    <a:pt x="1327" y="20005"/>
                  </a:cubicBezTo>
                  <a:cubicBezTo>
                    <a:pt x="1416" y="20005"/>
                    <a:pt x="1505" y="20006"/>
                    <a:pt x="1591" y="20008"/>
                  </a:cubicBezTo>
                  <a:cubicBezTo>
                    <a:pt x="2116" y="20023"/>
                    <a:pt x="2641" y="20038"/>
                    <a:pt x="3181" y="20052"/>
                  </a:cubicBezTo>
                  <a:cubicBezTo>
                    <a:pt x="4217" y="20081"/>
                    <a:pt x="5253" y="20110"/>
                    <a:pt x="6304" y="20140"/>
                  </a:cubicBezTo>
                  <a:cubicBezTo>
                    <a:pt x="6348" y="20140"/>
                    <a:pt x="6391" y="20110"/>
                    <a:pt x="6406" y="20081"/>
                  </a:cubicBezTo>
                  <a:cubicBezTo>
                    <a:pt x="6450" y="20067"/>
                    <a:pt x="6494" y="20023"/>
                    <a:pt x="6494" y="19965"/>
                  </a:cubicBezTo>
                  <a:cubicBezTo>
                    <a:pt x="6566" y="16842"/>
                    <a:pt x="6610" y="13705"/>
                    <a:pt x="6683" y="10582"/>
                  </a:cubicBezTo>
                  <a:cubicBezTo>
                    <a:pt x="6712" y="9035"/>
                    <a:pt x="6742" y="7503"/>
                    <a:pt x="6771" y="5957"/>
                  </a:cubicBezTo>
                  <a:cubicBezTo>
                    <a:pt x="6800" y="4658"/>
                    <a:pt x="6946" y="3243"/>
                    <a:pt x="6406" y="2002"/>
                  </a:cubicBezTo>
                  <a:cubicBezTo>
                    <a:pt x="5968" y="1010"/>
                    <a:pt x="5020" y="237"/>
                    <a:pt x="3940" y="47"/>
                  </a:cubicBezTo>
                  <a:cubicBezTo>
                    <a:pt x="3766" y="16"/>
                    <a:pt x="3589" y="0"/>
                    <a:pt x="3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6"/>
            <p:cNvSpPr/>
            <p:nvPr/>
          </p:nvSpPr>
          <p:spPr>
            <a:xfrm>
              <a:off x="6390231" y="2814054"/>
              <a:ext cx="1295922" cy="2220490"/>
            </a:xfrm>
            <a:custGeom>
              <a:avLst/>
              <a:gdLst/>
              <a:ahLst/>
              <a:cxnLst/>
              <a:rect l="l" t="t" r="r" b="b"/>
              <a:pathLst>
                <a:path w="31212" h="53480" extrusionOk="0">
                  <a:moveTo>
                    <a:pt x="701" y="1"/>
                  </a:moveTo>
                  <a:cubicBezTo>
                    <a:pt x="453" y="643"/>
                    <a:pt x="277" y="1314"/>
                    <a:pt x="190" y="1985"/>
                  </a:cubicBezTo>
                  <a:cubicBezTo>
                    <a:pt x="0" y="3298"/>
                    <a:pt x="29" y="4641"/>
                    <a:pt x="44" y="5969"/>
                  </a:cubicBezTo>
                  <a:cubicBezTo>
                    <a:pt x="59" y="7618"/>
                    <a:pt x="102" y="9266"/>
                    <a:pt x="117" y="10915"/>
                  </a:cubicBezTo>
                  <a:cubicBezTo>
                    <a:pt x="175" y="17569"/>
                    <a:pt x="307" y="24208"/>
                    <a:pt x="394" y="30862"/>
                  </a:cubicBezTo>
                  <a:cubicBezTo>
                    <a:pt x="482" y="37501"/>
                    <a:pt x="569" y="44155"/>
                    <a:pt x="657" y="50809"/>
                  </a:cubicBezTo>
                  <a:cubicBezTo>
                    <a:pt x="671" y="51699"/>
                    <a:pt x="686" y="52589"/>
                    <a:pt x="715" y="53479"/>
                  </a:cubicBezTo>
                  <a:cubicBezTo>
                    <a:pt x="4626" y="53479"/>
                    <a:pt x="8536" y="53377"/>
                    <a:pt x="12432" y="53319"/>
                  </a:cubicBezTo>
                  <a:cubicBezTo>
                    <a:pt x="16328" y="53275"/>
                    <a:pt x="20210" y="53202"/>
                    <a:pt x="24105" y="53129"/>
                  </a:cubicBezTo>
                  <a:lnTo>
                    <a:pt x="30788" y="53012"/>
                  </a:lnTo>
                  <a:cubicBezTo>
                    <a:pt x="30847" y="53012"/>
                    <a:pt x="30891" y="52983"/>
                    <a:pt x="30920" y="52939"/>
                  </a:cubicBezTo>
                  <a:cubicBezTo>
                    <a:pt x="30931" y="52941"/>
                    <a:pt x="30942" y="52942"/>
                    <a:pt x="30952" y="52942"/>
                  </a:cubicBezTo>
                  <a:cubicBezTo>
                    <a:pt x="31028" y="52942"/>
                    <a:pt x="31095" y="52897"/>
                    <a:pt x="31095" y="52808"/>
                  </a:cubicBezTo>
                  <a:cubicBezTo>
                    <a:pt x="31197" y="44885"/>
                    <a:pt x="31168" y="36961"/>
                    <a:pt x="31197" y="29038"/>
                  </a:cubicBezTo>
                  <a:cubicBezTo>
                    <a:pt x="31197" y="26820"/>
                    <a:pt x="31212" y="24588"/>
                    <a:pt x="31197" y="22370"/>
                  </a:cubicBezTo>
                  <a:cubicBezTo>
                    <a:pt x="31197" y="22267"/>
                    <a:pt x="31120" y="22216"/>
                    <a:pt x="31042" y="22216"/>
                  </a:cubicBezTo>
                  <a:cubicBezTo>
                    <a:pt x="30977" y="22216"/>
                    <a:pt x="30911" y="22252"/>
                    <a:pt x="30891" y="22326"/>
                  </a:cubicBezTo>
                  <a:cubicBezTo>
                    <a:pt x="29256" y="20969"/>
                    <a:pt x="27534" y="19699"/>
                    <a:pt x="25856" y="18401"/>
                  </a:cubicBezTo>
                  <a:cubicBezTo>
                    <a:pt x="24091" y="17058"/>
                    <a:pt x="22340" y="15716"/>
                    <a:pt x="20574" y="14388"/>
                  </a:cubicBezTo>
                  <a:cubicBezTo>
                    <a:pt x="17029" y="11718"/>
                    <a:pt x="13454" y="9077"/>
                    <a:pt x="9864" y="6479"/>
                  </a:cubicBezTo>
                  <a:cubicBezTo>
                    <a:pt x="6829" y="4291"/>
                    <a:pt x="3794" y="2117"/>
                    <a:pt x="701" y="1"/>
                  </a:cubicBezTo>
                  <a:close/>
                </a:path>
              </a:pathLst>
            </a:custGeom>
            <a:solidFill>
              <a:srgbClr val="FF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6"/>
            <p:cNvSpPr/>
            <p:nvPr/>
          </p:nvSpPr>
          <p:spPr>
            <a:xfrm>
              <a:off x="5935824" y="3790961"/>
              <a:ext cx="285408" cy="850413"/>
            </a:xfrm>
            <a:custGeom>
              <a:avLst/>
              <a:gdLst/>
              <a:ahLst/>
              <a:cxnLst/>
              <a:rect l="l" t="t" r="r" b="b"/>
              <a:pathLst>
                <a:path w="6874" h="20482" extrusionOk="0">
                  <a:moveTo>
                    <a:pt x="3260" y="0"/>
                  </a:moveTo>
                  <a:cubicBezTo>
                    <a:pt x="2333" y="0"/>
                    <a:pt x="1418" y="425"/>
                    <a:pt x="832" y="1147"/>
                  </a:cubicBezTo>
                  <a:cubicBezTo>
                    <a:pt x="1" y="2183"/>
                    <a:pt x="103" y="3613"/>
                    <a:pt x="103" y="4868"/>
                  </a:cubicBezTo>
                  <a:lnTo>
                    <a:pt x="103" y="9669"/>
                  </a:lnTo>
                  <a:cubicBezTo>
                    <a:pt x="117" y="11449"/>
                    <a:pt x="117" y="13229"/>
                    <a:pt x="117" y="15009"/>
                  </a:cubicBezTo>
                  <a:cubicBezTo>
                    <a:pt x="117" y="16789"/>
                    <a:pt x="103" y="18570"/>
                    <a:pt x="176" y="20350"/>
                  </a:cubicBezTo>
                  <a:cubicBezTo>
                    <a:pt x="176" y="20404"/>
                    <a:pt x="216" y="20434"/>
                    <a:pt x="254" y="20434"/>
                  </a:cubicBezTo>
                  <a:cubicBezTo>
                    <a:pt x="268" y="20434"/>
                    <a:pt x="281" y="20430"/>
                    <a:pt x="292" y="20423"/>
                  </a:cubicBezTo>
                  <a:cubicBezTo>
                    <a:pt x="505" y="20463"/>
                    <a:pt x="730" y="20472"/>
                    <a:pt x="958" y="20472"/>
                  </a:cubicBezTo>
                  <a:cubicBezTo>
                    <a:pt x="1168" y="20472"/>
                    <a:pt x="1380" y="20464"/>
                    <a:pt x="1587" y="20464"/>
                  </a:cubicBezTo>
                  <a:cubicBezTo>
                    <a:pt x="1648" y="20464"/>
                    <a:pt x="1707" y="20465"/>
                    <a:pt x="1766" y="20466"/>
                  </a:cubicBezTo>
                  <a:cubicBezTo>
                    <a:pt x="2306" y="20466"/>
                    <a:pt x="2846" y="20481"/>
                    <a:pt x="3386" y="20481"/>
                  </a:cubicBezTo>
                  <a:lnTo>
                    <a:pt x="6581" y="20481"/>
                  </a:lnTo>
                  <a:cubicBezTo>
                    <a:pt x="6640" y="20481"/>
                    <a:pt x="6669" y="20466"/>
                    <a:pt x="6698" y="20437"/>
                  </a:cubicBezTo>
                  <a:cubicBezTo>
                    <a:pt x="6742" y="20408"/>
                    <a:pt x="6771" y="20364"/>
                    <a:pt x="6771" y="20306"/>
                  </a:cubicBezTo>
                  <a:cubicBezTo>
                    <a:pt x="6786" y="17110"/>
                    <a:pt x="6771" y="13929"/>
                    <a:pt x="6756" y="10734"/>
                  </a:cubicBezTo>
                  <a:cubicBezTo>
                    <a:pt x="6756" y="9158"/>
                    <a:pt x="6756" y="7582"/>
                    <a:pt x="6756" y="6006"/>
                  </a:cubicBezTo>
                  <a:cubicBezTo>
                    <a:pt x="6756" y="4678"/>
                    <a:pt x="6873" y="3219"/>
                    <a:pt x="6290" y="1979"/>
                  </a:cubicBezTo>
                  <a:cubicBezTo>
                    <a:pt x="5823" y="972"/>
                    <a:pt x="4845" y="199"/>
                    <a:pt x="3736" y="38"/>
                  </a:cubicBezTo>
                  <a:cubicBezTo>
                    <a:pt x="3578" y="13"/>
                    <a:pt x="3419" y="0"/>
                    <a:pt x="3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6"/>
            <p:cNvSpPr/>
            <p:nvPr/>
          </p:nvSpPr>
          <p:spPr>
            <a:xfrm>
              <a:off x="5281950" y="2593619"/>
              <a:ext cx="280094" cy="398841"/>
            </a:xfrm>
            <a:custGeom>
              <a:avLst/>
              <a:gdLst/>
              <a:ahLst/>
              <a:cxnLst/>
              <a:rect l="l" t="t" r="r" b="b"/>
              <a:pathLst>
                <a:path w="6746" h="9606" extrusionOk="0">
                  <a:moveTo>
                    <a:pt x="3122" y="1"/>
                  </a:moveTo>
                  <a:cubicBezTo>
                    <a:pt x="2959" y="1"/>
                    <a:pt x="2785" y="123"/>
                    <a:pt x="2777" y="349"/>
                  </a:cubicBezTo>
                  <a:cubicBezTo>
                    <a:pt x="2748" y="1210"/>
                    <a:pt x="2733" y="2056"/>
                    <a:pt x="2718" y="2917"/>
                  </a:cubicBezTo>
                  <a:cubicBezTo>
                    <a:pt x="2397" y="2917"/>
                    <a:pt x="2076" y="2931"/>
                    <a:pt x="1755" y="2946"/>
                  </a:cubicBezTo>
                  <a:cubicBezTo>
                    <a:pt x="1324" y="2973"/>
                    <a:pt x="905" y="3050"/>
                    <a:pt x="498" y="3050"/>
                  </a:cubicBezTo>
                  <a:cubicBezTo>
                    <a:pt x="465" y="3050"/>
                    <a:pt x="432" y="3049"/>
                    <a:pt x="398" y="3048"/>
                  </a:cubicBezTo>
                  <a:cubicBezTo>
                    <a:pt x="394" y="3048"/>
                    <a:pt x="391" y="3048"/>
                    <a:pt x="387" y="3048"/>
                  </a:cubicBezTo>
                  <a:cubicBezTo>
                    <a:pt x="1" y="3048"/>
                    <a:pt x="6" y="3743"/>
                    <a:pt x="392" y="3743"/>
                  </a:cubicBezTo>
                  <a:cubicBezTo>
                    <a:pt x="417" y="3743"/>
                    <a:pt x="443" y="3740"/>
                    <a:pt x="471" y="3734"/>
                  </a:cubicBezTo>
                  <a:cubicBezTo>
                    <a:pt x="894" y="3646"/>
                    <a:pt x="1361" y="3676"/>
                    <a:pt x="1799" y="3661"/>
                  </a:cubicBezTo>
                  <a:cubicBezTo>
                    <a:pt x="2106" y="3646"/>
                    <a:pt x="2412" y="3632"/>
                    <a:pt x="2718" y="3617"/>
                  </a:cubicBezTo>
                  <a:cubicBezTo>
                    <a:pt x="2718" y="4011"/>
                    <a:pt x="2718" y="4391"/>
                    <a:pt x="2733" y="4784"/>
                  </a:cubicBezTo>
                  <a:cubicBezTo>
                    <a:pt x="2748" y="5514"/>
                    <a:pt x="2704" y="6229"/>
                    <a:pt x="2733" y="6959"/>
                  </a:cubicBezTo>
                  <a:cubicBezTo>
                    <a:pt x="2748" y="7323"/>
                    <a:pt x="2748" y="7688"/>
                    <a:pt x="2733" y="8053"/>
                  </a:cubicBezTo>
                  <a:cubicBezTo>
                    <a:pt x="2718" y="8432"/>
                    <a:pt x="2748" y="8826"/>
                    <a:pt x="2733" y="9206"/>
                  </a:cubicBezTo>
                  <a:cubicBezTo>
                    <a:pt x="2717" y="9465"/>
                    <a:pt x="2925" y="9605"/>
                    <a:pt x="3116" y="9605"/>
                  </a:cubicBezTo>
                  <a:cubicBezTo>
                    <a:pt x="3280" y="9605"/>
                    <a:pt x="3432" y="9501"/>
                    <a:pt x="3419" y="9279"/>
                  </a:cubicBezTo>
                  <a:cubicBezTo>
                    <a:pt x="3375" y="8549"/>
                    <a:pt x="3390" y="7790"/>
                    <a:pt x="3419" y="7061"/>
                  </a:cubicBezTo>
                  <a:cubicBezTo>
                    <a:pt x="3433" y="6302"/>
                    <a:pt x="3419" y="5543"/>
                    <a:pt x="3433" y="4784"/>
                  </a:cubicBezTo>
                  <a:cubicBezTo>
                    <a:pt x="3448" y="4391"/>
                    <a:pt x="3448" y="3997"/>
                    <a:pt x="3448" y="3603"/>
                  </a:cubicBezTo>
                  <a:cubicBezTo>
                    <a:pt x="4353" y="3603"/>
                    <a:pt x="5301" y="3632"/>
                    <a:pt x="6293" y="3676"/>
                  </a:cubicBezTo>
                  <a:cubicBezTo>
                    <a:pt x="6298" y="3676"/>
                    <a:pt x="6303" y="3676"/>
                    <a:pt x="6307" y="3676"/>
                  </a:cubicBezTo>
                  <a:cubicBezTo>
                    <a:pt x="6746" y="3676"/>
                    <a:pt x="6741" y="2989"/>
                    <a:pt x="6293" y="2961"/>
                  </a:cubicBezTo>
                  <a:cubicBezTo>
                    <a:pt x="5535" y="2916"/>
                    <a:pt x="4803" y="2897"/>
                    <a:pt x="4096" y="2897"/>
                  </a:cubicBezTo>
                  <a:cubicBezTo>
                    <a:pt x="3877" y="2897"/>
                    <a:pt x="3661" y="2899"/>
                    <a:pt x="3448" y="2902"/>
                  </a:cubicBezTo>
                  <a:cubicBezTo>
                    <a:pt x="3433" y="2027"/>
                    <a:pt x="3419" y="1151"/>
                    <a:pt x="3404" y="290"/>
                  </a:cubicBezTo>
                  <a:cubicBezTo>
                    <a:pt x="3397" y="93"/>
                    <a:pt x="3264" y="1"/>
                    <a:pt x="3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6"/>
            <p:cNvSpPr/>
            <p:nvPr/>
          </p:nvSpPr>
          <p:spPr>
            <a:xfrm>
              <a:off x="5440810" y="2025819"/>
              <a:ext cx="2393753" cy="1755798"/>
            </a:xfrm>
            <a:custGeom>
              <a:avLst/>
              <a:gdLst/>
              <a:ahLst/>
              <a:cxnLst/>
              <a:rect l="l" t="t" r="r" b="b"/>
              <a:pathLst>
                <a:path w="57653" h="42288" extrusionOk="0">
                  <a:moveTo>
                    <a:pt x="1" y="1"/>
                  </a:moveTo>
                  <a:cubicBezTo>
                    <a:pt x="0" y="1"/>
                    <a:pt x="1" y="1"/>
                    <a:pt x="1" y="1"/>
                  </a:cubicBezTo>
                  <a:cubicBezTo>
                    <a:pt x="60" y="30"/>
                    <a:pt x="2890" y="5517"/>
                    <a:pt x="4481" y="8085"/>
                  </a:cubicBezTo>
                  <a:cubicBezTo>
                    <a:pt x="6144" y="10726"/>
                    <a:pt x="7954" y="13250"/>
                    <a:pt x="9792" y="15775"/>
                  </a:cubicBezTo>
                  <a:cubicBezTo>
                    <a:pt x="13484" y="20838"/>
                    <a:pt x="17424" y="25741"/>
                    <a:pt x="20823" y="31023"/>
                  </a:cubicBezTo>
                  <a:cubicBezTo>
                    <a:pt x="22720" y="33956"/>
                    <a:pt x="24442" y="37005"/>
                    <a:pt x="25857" y="40216"/>
                  </a:cubicBezTo>
                  <a:cubicBezTo>
                    <a:pt x="25876" y="40265"/>
                    <a:pt x="25912" y="40285"/>
                    <a:pt x="25951" y="40285"/>
                  </a:cubicBezTo>
                  <a:cubicBezTo>
                    <a:pt x="26006" y="40285"/>
                    <a:pt x="26066" y="40246"/>
                    <a:pt x="26091" y="40186"/>
                  </a:cubicBezTo>
                  <a:cubicBezTo>
                    <a:pt x="27944" y="40376"/>
                    <a:pt x="29812" y="40493"/>
                    <a:pt x="31665" y="40624"/>
                  </a:cubicBezTo>
                  <a:cubicBezTo>
                    <a:pt x="33591" y="40770"/>
                    <a:pt x="35532" y="40901"/>
                    <a:pt x="37458" y="41047"/>
                  </a:cubicBezTo>
                  <a:cubicBezTo>
                    <a:pt x="41281" y="41310"/>
                    <a:pt x="45118" y="41602"/>
                    <a:pt x="48956" y="41850"/>
                  </a:cubicBezTo>
                  <a:cubicBezTo>
                    <a:pt x="51130" y="41996"/>
                    <a:pt x="53319" y="42142"/>
                    <a:pt x="55493" y="42288"/>
                  </a:cubicBezTo>
                  <a:cubicBezTo>
                    <a:pt x="55537" y="42288"/>
                    <a:pt x="55580" y="42273"/>
                    <a:pt x="55595" y="42244"/>
                  </a:cubicBezTo>
                  <a:lnTo>
                    <a:pt x="55624" y="42244"/>
                  </a:lnTo>
                  <a:cubicBezTo>
                    <a:pt x="55829" y="42127"/>
                    <a:pt x="55989" y="41937"/>
                    <a:pt x="56150" y="41762"/>
                  </a:cubicBezTo>
                  <a:cubicBezTo>
                    <a:pt x="56325" y="41573"/>
                    <a:pt x="56485" y="41383"/>
                    <a:pt x="56646" y="41179"/>
                  </a:cubicBezTo>
                  <a:cubicBezTo>
                    <a:pt x="56792" y="41004"/>
                    <a:pt x="56952" y="40814"/>
                    <a:pt x="57098" y="40610"/>
                  </a:cubicBezTo>
                  <a:cubicBezTo>
                    <a:pt x="57171" y="40522"/>
                    <a:pt x="57244" y="40434"/>
                    <a:pt x="57317" y="40332"/>
                  </a:cubicBezTo>
                  <a:cubicBezTo>
                    <a:pt x="57375" y="40259"/>
                    <a:pt x="57448" y="40186"/>
                    <a:pt x="57492" y="40084"/>
                  </a:cubicBezTo>
                  <a:cubicBezTo>
                    <a:pt x="57579" y="40055"/>
                    <a:pt x="57652" y="39953"/>
                    <a:pt x="57579" y="39851"/>
                  </a:cubicBezTo>
                  <a:cubicBezTo>
                    <a:pt x="54661" y="35926"/>
                    <a:pt x="51772" y="31986"/>
                    <a:pt x="48912" y="28032"/>
                  </a:cubicBezTo>
                  <a:cubicBezTo>
                    <a:pt x="46038" y="24063"/>
                    <a:pt x="43163" y="20108"/>
                    <a:pt x="40347" y="16110"/>
                  </a:cubicBezTo>
                  <a:cubicBezTo>
                    <a:pt x="39559" y="15016"/>
                    <a:pt x="38786" y="13907"/>
                    <a:pt x="38012" y="12798"/>
                  </a:cubicBezTo>
                  <a:cubicBezTo>
                    <a:pt x="37239" y="11718"/>
                    <a:pt x="36509" y="10609"/>
                    <a:pt x="35692" y="9559"/>
                  </a:cubicBezTo>
                  <a:cubicBezTo>
                    <a:pt x="35721" y="9486"/>
                    <a:pt x="35692" y="9398"/>
                    <a:pt x="35605" y="9369"/>
                  </a:cubicBezTo>
                  <a:cubicBezTo>
                    <a:pt x="30994" y="7997"/>
                    <a:pt x="26354" y="6728"/>
                    <a:pt x="21714" y="5473"/>
                  </a:cubicBezTo>
                  <a:cubicBezTo>
                    <a:pt x="17103" y="4203"/>
                    <a:pt x="12462" y="3007"/>
                    <a:pt x="7822" y="1810"/>
                  </a:cubicBezTo>
                  <a:cubicBezTo>
                    <a:pt x="6524" y="1475"/>
                    <a:pt x="5225" y="1139"/>
                    <a:pt x="3912" y="804"/>
                  </a:cubicBezTo>
                  <a:cubicBezTo>
                    <a:pt x="3263" y="631"/>
                    <a:pt x="17"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6"/>
            <p:cNvSpPr/>
            <p:nvPr/>
          </p:nvSpPr>
          <p:spPr>
            <a:xfrm>
              <a:off x="4281250" y="2025944"/>
              <a:ext cx="2327071" cy="1669561"/>
            </a:xfrm>
            <a:custGeom>
              <a:avLst/>
              <a:gdLst/>
              <a:ahLst/>
              <a:cxnLst/>
              <a:rect l="l" t="t" r="r" b="b"/>
              <a:pathLst>
                <a:path w="56047" h="40211" extrusionOk="0">
                  <a:moveTo>
                    <a:pt x="27912" y="0"/>
                  </a:moveTo>
                  <a:cubicBezTo>
                    <a:pt x="27895" y="0"/>
                    <a:pt x="27881" y="4"/>
                    <a:pt x="27870" y="13"/>
                  </a:cubicBezTo>
                  <a:cubicBezTo>
                    <a:pt x="27739" y="100"/>
                    <a:pt x="27564" y="202"/>
                    <a:pt x="27447" y="319"/>
                  </a:cubicBezTo>
                  <a:cubicBezTo>
                    <a:pt x="27345" y="421"/>
                    <a:pt x="27272" y="553"/>
                    <a:pt x="27184" y="669"/>
                  </a:cubicBezTo>
                  <a:cubicBezTo>
                    <a:pt x="26951" y="990"/>
                    <a:pt x="26717" y="1326"/>
                    <a:pt x="26469" y="1647"/>
                  </a:cubicBezTo>
                  <a:cubicBezTo>
                    <a:pt x="26017" y="2274"/>
                    <a:pt x="25564" y="2887"/>
                    <a:pt x="25112" y="3500"/>
                  </a:cubicBezTo>
                  <a:cubicBezTo>
                    <a:pt x="24207" y="4740"/>
                    <a:pt x="23303" y="5981"/>
                    <a:pt x="22398" y="7221"/>
                  </a:cubicBezTo>
                  <a:cubicBezTo>
                    <a:pt x="20589" y="9687"/>
                    <a:pt x="18794" y="12153"/>
                    <a:pt x="16999" y="14619"/>
                  </a:cubicBezTo>
                  <a:cubicBezTo>
                    <a:pt x="13366" y="19551"/>
                    <a:pt x="9791" y="24527"/>
                    <a:pt x="6143" y="29444"/>
                  </a:cubicBezTo>
                  <a:cubicBezTo>
                    <a:pt x="4100" y="32216"/>
                    <a:pt x="2101" y="35003"/>
                    <a:pt x="73" y="37776"/>
                  </a:cubicBezTo>
                  <a:cubicBezTo>
                    <a:pt x="0" y="37893"/>
                    <a:pt x="29" y="37995"/>
                    <a:pt x="102" y="38068"/>
                  </a:cubicBezTo>
                  <a:cubicBezTo>
                    <a:pt x="102" y="38082"/>
                    <a:pt x="117" y="38097"/>
                    <a:pt x="131" y="38126"/>
                  </a:cubicBezTo>
                  <a:cubicBezTo>
                    <a:pt x="175" y="38184"/>
                    <a:pt x="219" y="38228"/>
                    <a:pt x="292" y="38272"/>
                  </a:cubicBezTo>
                  <a:cubicBezTo>
                    <a:pt x="350" y="38316"/>
                    <a:pt x="409" y="38359"/>
                    <a:pt x="452" y="38403"/>
                  </a:cubicBezTo>
                  <a:lnTo>
                    <a:pt x="817" y="38651"/>
                  </a:lnTo>
                  <a:cubicBezTo>
                    <a:pt x="1036" y="38826"/>
                    <a:pt x="1270" y="38987"/>
                    <a:pt x="1503" y="39162"/>
                  </a:cubicBezTo>
                  <a:cubicBezTo>
                    <a:pt x="1593" y="39229"/>
                    <a:pt x="1699" y="39322"/>
                    <a:pt x="1817" y="39322"/>
                  </a:cubicBezTo>
                  <a:cubicBezTo>
                    <a:pt x="1852" y="39322"/>
                    <a:pt x="1889" y="39314"/>
                    <a:pt x="1926" y="39293"/>
                  </a:cubicBezTo>
                  <a:cubicBezTo>
                    <a:pt x="1926" y="39293"/>
                    <a:pt x="1926" y="39293"/>
                    <a:pt x="1941" y="39279"/>
                  </a:cubicBezTo>
                  <a:cubicBezTo>
                    <a:pt x="1985" y="39279"/>
                    <a:pt x="2043" y="39250"/>
                    <a:pt x="2087" y="39206"/>
                  </a:cubicBezTo>
                  <a:cubicBezTo>
                    <a:pt x="5559" y="34566"/>
                    <a:pt x="9047" y="29925"/>
                    <a:pt x="12534" y="25300"/>
                  </a:cubicBezTo>
                  <a:cubicBezTo>
                    <a:pt x="16036" y="20660"/>
                    <a:pt x="19509" y="15991"/>
                    <a:pt x="23011" y="11350"/>
                  </a:cubicBezTo>
                  <a:cubicBezTo>
                    <a:pt x="24704" y="9118"/>
                    <a:pt x="26382" y="6856"/>
                    <a:pt x="28074" y="4624"/>
                  </a:cubicBezTo>
                  <a:cubicBezTo>
                    <a:pt x="31211" y="9045"/>
                    <a:pt x="34378" y="13437"/>
                    <a:pt x="37544" y="17844"/>
                  </a:cubicBezTo>
                  <a:cubicBezTo>
                    <a:pt x="40959" y="22601"/>
                    <a:pt x="44373" y="27357"/>
                    <a:pt x="47787" y="32100"/>
                  </a:cubicBezTo>
                  <a:cubicBezTo>
                    <a:pt x="49728" y="34785"/>
                    <a:pt x="51654" y="37469"/>
                    <a:pt x="53580" y="40140"/>
                  </a:cubicBezTo>
                  <a:cubicBezTo>
                    <a:pt x="53618" y="40190"/>
                    <a:pt x="53672" y="40210"/>
                    <a:pt x="53725" y="40210"/>
                  </a:cubicBezTo>
                  <a:cubicBezTo>
                    <a:pt x="53794" y="40210"/>
                    <a:pt x="53862" y="40175"/>
                    <a:pt x="53887" y="40125"/>
                  </a:cubicBezTo>
                  <a:cubicBezTo>
                    <a:pt x="53916" y="40125"/>
                    <a:pt x="53930" y="40125"/>
                    <a:pt x="53960" y="40110"/>
                  </a:cubicBezTo>
                  <a:cubicBezTo>
                    <a:pt x="54645" y="39585"/>
                    <a:pt x="55317" y="39045"/>
                    <a:pt x="55973" y="38520"/>
                  </a:cubicBezTo>
                  <a:cubicBezTo>
                    <a:pt x="56046" y="38462"/>
                    <a:pt x="56032" y="38359"/>
                    <a:pt x="55988" y="38301"/>
                  </a:cubicBezTo>
                  <a:cubicBezTo>
                    <a:pt x="55988" y="38286"/>
                    <a:pt x="55988" y="38257"/>
                    <a:pt x="55959" y="38243"/>
                  </a:cubicBezTo>
                  <a:cubicBezTo>
                    <a:pt x="52355" y="33282"/>
                    <a:pt x="48736" y="28335"/>
                    <a:pt x="45132" y="23374"/>
                  </a:cubicBezTo>
                  <a:cubicBezTo>
                    <a:pt x="41528" y="18413"/>
                    <a:pt x="37909" y="13452"/>
                    <a:pt x="34290" y="8505"/>
                  </a:cubicBezTo>
                  <a:cubicBezTo>
                    <a:pt x="32262" y="5718"/>
                    <a:pt x="30248" y="2931"/>
                    <a:pt x="28191" y="159"/>
                  </a:cubicBezTo>
                  <a:cubicBezTo>
                    <a:pt x="28166" y="121"/>
                    <a:pt x="28005" y="0"/>
                    <a:pt x="279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6"/>
            <p:cNvSpPr/>
            <p:nvPr/>
          </p:nvSpPr>
          <p:spPr>
            <a:xfrm>
              <a:off x="6563498" y="3926112"/>
              <a:ext cx="274489" cy="852406"/>
            </a:xfrm>
            <a:custGeom>
              <a:avLst/>
              <a:gdLst/>
              <a:ahLst/>
              <a:cxnLst/>
              <a:rect l="l" t="t" r="r" b="b"/>
              <a:pathLst>
                <a:path w="6611" h="20530" extrusionOk="0">
                  <a:moveTo>
                    <a:pt x="3629" y="0"/>
                  </a:moveTo>
                  <a:cubicBezTo>
                    <a:pt x="2661" y="0"/>
                    <a:pt x="1763" y="655"/>
                    <a:pt x="1241" y="1453"/>
                  </a:cubicBezTo>
                  <a:cubicBezTo>
                    <a:pt x="540" y="2547"/>
                    <a:pt x="467" y="3933"/>
                    <a:pt x="424" y="5203"/>
                  </a:cubicBezTo>
                  <a:cubicBezTo>
                    <a:pt x="380" y="6720"/>
                    <a:pt x="336" y="8252"/>
                    <a:pt x="278" y="9784"/>
                  </a:cubicBezTo>
                  <a:cubicBezTo>
                    <a:pt x="190" y="13301"/>
                    <a:pt x="59" y="16818"/>
                    <a:pt x="0" y="20349"/>
                  </a:cubicBezTo>
                  <a:cubicBezTo>
                    <a:pt x="0" y="20442"/>
                    <a:pt x="74" y="20491"/>
                    <a:pt x="147" y="20491"/>
                  </a:cubicBezTo>
                  <a:cubicBezTo>
                    <a:pt x="178" y="20491"/>
                    <a:pt x="208" y="20482"/>
                    <a:pt x="234" y="20465"/>
                  </a:cubicBezTo>
                  <a:cubicBezTo>
                    <a:pt x="248" y="20465"/>
                    <a:pt x="263" y="20480"/>
                    <a:pt x="278" y="20480"/>
                  </a:cubicBezTo>
                  <a:cubicBezTo>
                    <a:pt x="627" y="20518"/>
                    <a:pt x="982" y="20530"/>
                    <a:pt x="1339" y="20530"/>
                  </a:cubicBezTo>
                  <a:cubicBezTo>
                    <a:pt x="1951" y="20530"/>
                    <a:pt x="2568" y="20495"/>
                    <a:pt x="3167" y="20495"/>
                  </a:cubicBezTo>
                  <a:cubicBezTo>
                    <a:pt x="4144" y="20480"/>
                    <a:pt x="5107" y="20480"/>
                    <a:pt x="6070" y="20465"/>
                  </a:cubicBezTo>
                  <a:cubicBezTo>
                    <a:pt x="6114" y="20465"/>
                    <a:pt x="6143" y="20436"/>
                    <a:pt x="6173" y="20407"/>
                  </a:cubicBezTo>
                  <a:cubicBezTo>
                    <a:pt x="6231" y="20392"/>
                    <a:pt x="6275" y="20349"/>
                    <a:pt x="6275" y="20276"/>
                  </a:cubicBezTo>
                  <a:cubicBezTo>
                    <a:pt x="6392" y="17197"/>
                    <a:pt x="6508" y="14118"/>
                    <a:pt x="6581" y="11039"/>
                  </a:cubicBezTo>
                  <a:cubicBezTo>
                    <a:pt x="6610" y="9493"/>
                    <a:pt x="6610" y="7946"/>
                    <a:pt x="6537" y="6399"/>
                  </a:cubicBezTo>
                  <a:cubicBezTo>
                    <a:pt x="6508" y="5655"/>
                    <a:pt x="6450" y="4896"/>
                    <a:pt x="6362" y="4152"/>
                  </a:cubicBezTo>
                  <a:cubicBezTo>
                    <a:pt x="6289" y="3481"/>
                    <a:pt x="6216" y="2795"/>
                    <a:pt x="6012" y="2153"/>
                  </a:cubicBezTo>
                  <a:cubicBezTo>
                    <a:pt x="5691" y="1102"/>
                    <a:pt x="4947" y="110"/>
                    <a:pt x="3809" y="8"/>
                  </a:cubicBezTo>
                  <a:cubicBezTo>
                    <a:pt x="3749" y="3"/>
                    <a:pt x="3689" y="0"/>
                    <a:pt x="36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6"/>
            <p:cNvSpPr/>
            <p:nvPr/>
          </p:nvSpPr>
          <p:spPr>
            <a:xfrm>
              <a:off x="6922157" y="3923080"/>
              <a:ext cx="275112" cy="852364"/>
            </a:xfrm>
            <a:custGeom>
              <a:avLst/>
              <a:gdLst/>
              <a:ahLst/>
              <a:cxnLst/>
              <a:rect l="l" t="t" r="r" b="b"/>
              <a:pathLst>
                <a:path w="6626" h="20529" extrusionOk="0">
                  <a:moveTo>
                    <a:pt x="3629" y="0"/>
                  </a:moveTo>
                  <a:cubicBezTo>
                    <a:pt x="2674" y="0"/>
                    <a:pt x="1777" y="642"/>
                    <a:pt x="1255" y="1438"/>
                  </a:cubicBezTo>
                  <a:cubicBezTo>
                    <a:pt x="540" y="2532"/>
                    <a:pt x="468" y="3919"/>
                    <a:pt x="424" y="5188"/>
                  </a:cubicBezTo>
                  <a:cubicBezTo>
                    <a:pt x="380" y="6720"/>
                    <a:pt x="336" y="8252"/>
                    <a:pt x="292" y="9770"/>
                  </a:cubicBezTo>
                  <a:cubicBezTo>
                    <a:pt x="190" y="13286"/>
                    <a:pt x="74" y="16818"/>
                    <a:pt x="1" y="20334"/>
                  </a:cubicBezTo>
                  <a:cubicBezTo>
                    <a:pt x="1" y="20434"/>
                    <a:pt x="76" y="20479"/>
                    <a:pt x="151" y="20479"/>
                  </a:cubicBezTo>
                  <a:cubicBezTo>
                    <a:pt x="186" y="20479"/>
                    <a:pt x="221" y="20469"/>
                    <a:pt x="249" y="20451"/>
                  </a:cubicBezTo>
                  <a:cubicBezTo>
                    <a:pt x="249" y="20465"/>
                    <a:pt x="263" y="20465"/>
                    <a:pt x="278" y="20480"/>
                  </a:cubicBezTo>
                  <a:cubicBezTo>
                    <a:pt x="617" y="20517"/>
                    <a:pt x="962" y="20529"/>
                    <a:pt x="1310" y="20529"/>
                  </a:cubicBezTo>
                  <a:cubicBezTo>
                    <a:pt x="1933" y="20529"/>
                    <a:pt x="2563" y="20489"/>
                    <a:pt x="3182" y="20480"/>
                  </a:cubicBezTo>
                  <a:cubicBezTo>
                    <a:pt x="4145" y="20480"/>
                    <a:pt x="5108" y="20465"/>
                    <a:pt x="6071" y="20451"/>
                  </a:cubicBezTo>
                  <a:cubicBezTo>
                    <a:pt x="6129" y="20451"/>
                    <a:pt x="6158" y="20436"/>
                    <a:pt x="6173" y="20407"/>
                  </a:cubicBezTo>
                  <a:cubicBezTo>
                    <a:pt x="6231" y="20392"/>
                    <a:pt x="6290" y="20349"/>
                    <a:pt x="6290" y="20261"/>
                  </a:cubicBezTo>
                  <a:cubicBezTo>
                    <a:pt x="6392" y="17182"/>
                    <a:pt x="6523" y="14104"/>
                    <a:pt x="6581" y="11025"/>
                  </a:cubicBezTo>
                  <a:cubicBezTo>
                    <a:pt x="6625" y="9478"/>
                    <a:pt x="6625" y="7931"/>
                    <a:pt x="6552" y="6385"/>
                  </a:cubicBezTo>
                  <a:cubicBezTo>
                    <a:pt x="6508" y="5640"/>
                    <a:pt x="6450" y="4896"/>
                    <a:pt x="6377" y="4137"/>
                  </a:cubicBezTo>
                  <a:cubicBezTo>
                    <a:pt x="6304" y="3466"/>
                    <a:pt x="6231" y="2795"/>
                    <a:pt x="6027" y="2138"/>
                  </a:cubicBezTo>
                  <a:cubicBezTo>
                    <a:pt x="5706" y="1102"/>
                    <a:pt x="4947" y="96"/>
                    <a:pt x="3809" y="8"/>
                  </a:cubicBezTo>
                  <a:cubicBezTo>
                    <a:pt x="3749" y="3"/>
                    <a:pt x="3689" y="0"/>
                    <a:pt x="36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6"/>
            <p:cNvSpPr/>
            <p:nvPr/>
          </p:nvSpPr>
          <p:spPr>
            <a:xfrm>
              <a:off x="7281440" y="3919427"/>
              <a:ext cx="274489" cy="852406"/>
            </a:xfrm>
            <a:custGeom>
              <a:avLst/>
              <a:gdLst/>
              <a:ahLst/>
              <a:cxnLst/>
              <a:rect l="l" t="t" r="r" b="b"/>
              <a:pathLst>
                <a:path w="6611" h="20530" extrusionOk="0">
                  <a:moveTo>
                    <a:pt x="3629" y="1"/>
                  </a:moveTo>
                  <a:cubicBezTo>
                    <a:pt x="2661" y="1"/>
                    <a:pt x="1763" y="656"/>
                    <a:pt x="1241" y="1453"/>
                  </a:cubicBezTo>
                  <a:cubicBezTo>
                    <a:pt x="540" y="2547"/>
                    <a:pt x="467" y="3934"/>
                    <a:pt x="424" y="5203"/>
                  </a:cubicBezTo>
                  <a:cubicBezTo>
                    <a:pt x="380" y="6721"/>
                    <a:pt x="321" y="8253"/>
                    <a:pt x="278" y="9785"/>
                  </a:cubicBezTo>
                  <a:cubicBezTo>
                    <a:pt x="175" y="13301"/>
                    <a:pt x="59" y="16818"/>
                    <a:pt x="0" y="20335"/>
                  </a:cubicBezTo>
                  <a:cubicBezTo>
                    <a:pt x="0" y="20439"/>
                    <a:pt x="75" y="20491"/>
                    <a:pt x="149" y="20491"/>
                  </a:cubicBezTo>
                  <a:cubicBezTo>
                    <a:pt x="179" y="20491"/>
                    <a:pt x="209" y="20483"/>
                    <a:pt x="234" y="20466"/>
                  </a:cubicBezTo>
                  <a:cubicBezTo>
                    <a:pt x="248" y="20466"/>
                    <a:pt x="263" y="20480"/>
                    <a:pt x="278" y="20480"/>
                  </a:cubicBezTo>
                  <a:cubicBezTo>
                    <a:pt x="627" y="20518"/>
                    <a:pt x="982" y="20530"/>
                    <a:pt x="1339" y="20530"/>
                  </a:cubicBezTo>
                  <a:cubicBezTo>
                    <a:pt x="1951" y="20530"/>
                    <a:pt x="2568" y="20495"/>
                    <a:pt x="3167" y="20495"/>
                  </a:cubicBezTo>
                  <a:cubicBezTo>
                    <a:pt x="4130" y="20480"/>
                    <a:pt x="5107" y="20466"/>
                    <a:pt x="6070" y="20466"/>
                  </a:cubicBezTo>
                  <a:cubicBezTo>
                    <a:pt x="6114" y="20466"/>
                    <a:pt x="6143" y="20437"/>
                    <a:pt x="6173" y="20408"/>
                  </a:cubicBezTo>
                  <a:cubicBezTo>
                    <a:pt x="6231" y="20393"/>
                    <a:pt x="6275" y="20349"/>
                    <a:pt x="6275" y="20276"/>
                  </a:cubicBezTo>
                  <a:cubicBezTo>
                    <a:pt x="6391" y="17197"/>
                    <a:pt x="6508" y="14119"/>
                    <a:pt x="6581" y="11040"/>
                  </a:cubicBezTo>
                  <a:cubicBezTo>
                    <a:pt x="6610" y="9493"/>
                    <a:pt x="6610" y="7946"/>
                    <a:pt x="6537" y="6400"/>
                  </a:cubicBezTo>
                  <a:cubicBezTo>
                    <a:pt x="6494" y="5641"/>
                    <a:pt x="6450" y="4897"/>
                    <a:pt x="6362" y="4152"/>
                  </a:cubicBezTo>
                  <a:cubicBezTo>
                    <a:pt x="6289" y="3481"/>
                    <a:pt x="6216" y="2795"/>
                    <a:pt x="6012" y="2153"/>
                  </a:cubicBezTo>
                  <a:cubicBezTo>
                    <a:pt x="5691" y="1103"/>
                    <a:pt x="4947" y="111"/>
                    <a:pt x="3809" y="8"/>
                  </a:cubicBezTo>
                  <a:cubicBezTo>
                    <a:pt x="3749" y="3"/>
                    <a:pt x="3689" y="1"/>
                    <a:pt x="3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6"/>
            <p:cNvSpPr/>
            <p:nvPr/>
          </p:nvSpPr>
          <p:spPr>
            <a:xfrm>
              <a:off x="5491714" y="1733553"/>
              <a:ext cx="777960" cy="814830"/>
            </a:xfrm>
            <a:custGeom>
              <a:avLst/>
              <a:gdLst/>
              <a:ahLst/>
              <a:cxnLst/>
              <a:rect l="l" t="t" r="r" b="b"/>
              <a:pathLst>
                <a:path w="18737" h="19625" extrusionOk="0">
                  <a:moveTo>
                    <a:pt x="5953" y="0"/>
                  </a:moveTo>
                  <a:cubicBezTo>
                    <a:pt x="5341" y="0"/>
                    <a:pt x="4728" y="20"/>
                    <a:pt x="4116" y="65"/>
                  </a:cubicBezTo>
                  <a:cubicBezTo>
                    <a:pt x="2876" y="153"/>
                    <a:pt x="1591" y="299"/>
                    <a:pt x="424" y="722"/>
                  </a:cubicBezTo>
                  <a:cubicBezTo>
                    <a:pt x="380" y="737"/>
                    <a:pt x="337" y="737"/>
                    <a:pt x="293" y="751"/>
                  </a:cubicBezTo>
                  <a:cubicBezTo>
                    <a:pt x="271" y="734"/>
                    <a:pt x="243" y="725"/>
                    <a:pt x="214" y="725"/>
                  </a:cubicBezTo>
                  <a:cubicBezTo>
                    <a:pt x="146" y="725"/>
                    <a:pt x="74" y="771"/>
                    <a:pt x="74" y="853"/>
                  </a:cubicBezTo>
                  <a:cubicBezTo>
                    <a:pt x="59" y="2064"/>
                    <a:pt x="45" y="3261"/>
                    <a:pt x="45" y="4457"/>
                  </a:cubicBezTo>
                  <a:cubicBezTo>
                    <a:pt x="30" y="5056"/>
                    <a:pt x="30" y="5669"/>
                    <a:pt x="16" y="6267"/>
                  </a:cubicBezTo>
                  <a:cubicBezTo>
                    <a:pt x="16" y="6602"/>
                    <a:pt x="1" y="6938"/>
                    <a:pt x="1" y="7274"/>
                  </a:cubicBezTo>
                  <a:cubicBezTo>
                    <a:pt x="1008" y="7478"/>
                    <a:pt x="2306" y="7741"/>
                    <a:pt x="2686" y="7843"/>
                  </a:cubicBezTo>
                  <a:cubicBezTo>
                    <a:pt x="3240" y="7974"/>
                    <a:pt x="3780" y="8120"/>
                    <a:pt x="4335" y="8266"/>
                  </a:cubicBezTo>
                  <a:cubicBezTo>
                    <a:pt x="5487" y="9754"/>
                    <a:pt x="6669" y="11242"/>
                    <a:pt x="7793" y="12775"/>
                  </a:cubicBezTo>
                  <a:cubicBezTo>
                    <a:pt x="9048" y="14482"/>
                    <a:pt x="10244" y="16233"/>
                    <a:pt x="11441" y="17984"/>
                  </a:cubicBezTo>
                  <a:cubicBezTo>
                    <a:pt x="11426" y="18013"/>
                    <a:pt x="11441" y="18042"/>
                    <a:pt x="11470" y="18042"/>
                  </a:cubicBezTo>
                  <a:cubicBezTo>
                    <a:pt x="11966" y="18290"/>
                    <a:pt x="12564" y="18363"/>
                    <a:pt x="13104" y="18480"/>
                  </a:cubicBezTo>
                  <a:cubicBezTo>
                    <a:pt x="13688" y="18597"/>
                    <a:pt x="14286" y="18728"/>
                    <a:pt x="14870" y="18859"/>
                  </a:cubicBezTo>
                  <a:cubicBezTo>
                    <a:pt x="16037" y="19107"/>
                    <a:pt x="17219" y="19370"/>
                    <a:pt x="18401" y="19618"/>
                  </a:cubicBezTo>
                  <a:cubicBezTo>
                    <a:pt x="18409" y="19622"/>
                    <a:pt x="18418" y="19624"/>
                    <a:pt x="18427" y="19624"/>
                  </a:cubicBezTo>
                  <a:cubicBezTo>
                    <a:pt x="18447" y="19624"/>
                    <a:pt x="18468" y="19614"/>
                    <a:pt x="18488" y="19603"/>
                  </a:cubicBezTo>
                  <a:cubicBezTo>
                    <a:pt x="18496" y="19607"/>
                    <a:pt x="18504" y="19609"/>
                    <a:pt x="18512" y="19609"/>
                  </a:cubicBezTo>
                  <a:cubicBezTo>
                    <a:pt x="18538" y="19609"/>
                    <a:pt x="18565" y="19593"/>
                    <a:pt x="18576" y="19560"/>
                  </a:cubicBezTo>
                  <a:cubicBezTo>
                    <a:pt x="18737" y="18451"/>
                    <a:pt x="18649" y="17283"/>
                    <a:pt x="18649" y="16160"/>
                  </a:cubicBezTo>
                  <a:cubicBezTo>
                    <a:pt x="18634" y="14993"/>
                    <a:pt x="18634" y="13825"/>
                    <a:pt x="18634" y="12643"/>
                  </a:cubicBezTo>
                  <a:cubicBezTo>
                    <a:pt x="18634" y="10309"/>
                    <a:pt x="18634" y="7974"/>
                    <a:pt x="18649" y="5639"/>
                  </a:cubicBezTo>
                  <a:cubicBezTo>
                    <a:pt x="18664" y="4311"/>
                    <a:pt x="18664" y="2984"/>
                    <a:pt x="18664" y="1656"/>
                  </a:cubicBezTo>
                  <a:cubicBezTo>
                    <a:pt x="18664" y="1612"/>
                    <a:pt x="18649" y="1583"/>
                    <a:pt x="18634" y="1554"/>
                  </a:cubicBezTo>
                  <a:cubicBezTo>
                    <a:pt x="18649" y="1481"/>
                    <a:pt x="18620" y="1393"/>
                    <a:pt x="18532" y="1379"/>
                  </a:cubicBezTo>
                  <a:cubicBezTo>
                    <a:pt x="16125" y="941"/>
                    <a:pt x="13673" y="649"/>
                    <a:pt x="11236" y="372"/>
                  </a:cubicBezTo>
                  <a:cubicBezTo>
                    <a:pt x="9481" y="166"/>
                    <a:pt x="7718" y="0"/>
                    <a:pt x="59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6"/>
            <p:cNvSpPr/>
            <p:nvPr/>
          </p:nvSpPr>
          <p:spPr>
            <a:xfrm>
              <a:off x="5961276" y="1749580"/>
              <a:ext cx="308411" cy="798803"/>
            </a:xfrm>
            <a:custGeom>
              <a:avLst/>
              <a:gdLst/>
              <a:ahLst/>
              <a:cxnLst/>
              <a:rect l="l" t="t" r="r" b="b"/>
              <a:pathLst>
                <a:path w="7428" h="19239" extrusionOk="0">
                  <a:moveTo>
                    <a:pt x="73" y="0"/>
                  </a:moveTo>
                  <a:cubicBezTo>
                    <a:pt x="59" y="73"/>
                    <a:pt x="59" y="146"/>
                    <a:pt x="59" y="219"/>
                  </a:cubicBezTo>
                  <a:cubicBezTo>
                    <a:pt x="44" y="1372"/>
                    <a:pt x="59" y="2525"/>
                    <a:pt x="59" y="3692"/>
                  </a:cubicBezTo>
                  <a:cubicBezTo>
                    <a:pt x="44" y="8274"/>
                    <a:pt x="0" y="12870"/>
                    <a:pt x="30" y="17452"/>
                  </a:cubicBezTo>
                  <a:cubicBezTo>
                    <a:pt x="59" y="17496"/>
                    <a:pt x="88" y="17554"/>
                    <a:pt x="132" y="17598"/>
                  </a:cubicBezTo>
                  <a:cubicBezTo>
                    <a:pt x="117" y="17627"/>
                    <a:pt x="117" y="17656"/>
                    <a:pt x="146" y="17656"/>
                  </a:cubicBezTo>
                  <a:cubicBezTo>
                    <a:pt x="657" y="17904"/>
                    <a:pt x="1255" y="17977"/>
                    <a:pt x="1795" y="18094"/>
                  </a:cubicBezTo>
                  <a:cubicBezTo>
                    <a:pt x="2379" y="18211"/>
                    <a:pt x="2977" y="18342"/>
                    <a:pt x="3561" y="18473"/>
                  </a:cubicBezTo>
                  <a:cubicBezTo>
                    <a:pt x="4728" y="18721"/>
                    <a:pt x="5910" y="18984"/>
                    <a:pt x="7092" y="19232"/>
                  </a:cubicBezTo>
                  <a:cubicBezTo>
                    <a:pt x="7100" y="19236"/>
                    <a:pt x="7109" y="19238"/>
                    <a:pt x="7118" y="19238"/>
                  </a:cubicBezTo>
                  <a:cubicBezTo>
                    <a:pt x="7138" y="19238"/>
                    <a:pt x="7159" y="19228"/>
                    <a:pt x="7179" y="19217"/>
                  </a:cubicBezTo>
                  <a:cubicBezTo>
                    <a:pt x="7187" y="19221"/>
                    <a:pt x="7195" y="19223"/>
                    <a:pt x="7203" y="19223"/>
                  </a:cubicBezTo>
                  <a:cubicBezTo>
                    <a:pt x="7229" y="19223"/>
                    <a:pt x="7256" y="19207"/>
                    <a:pt x="7267" y="19174"/>
                  </a:cubicBezTo>
                  <a:cubicBezTo>
                    <a:pt x="7428" y="18065"/>
                    <a:pt x="7340" y="16897"/>
                    <a:pt x="7340" y="15774"/>
                  </a:cubicBezTo>
                  <a:cubicBezTo>
                    <a:pt x="7325" y="14607"/>
                    <a:pt x="7325" y="13439"/>
                    <a:pt x="7325" y="12257"/>
                  </a:cubicBezTo>
                  <a:cubicBezTo>
                    <a:pt x="7325" y="9923"/>
                    <a:pt x="7325" y="7588"/>
                    <a:pt x="7340" y="5253"/>
                  </a:cubicBezTo>
                  <a:cubicBezTo>
                    <a:pt x="7355" y="3925"/>
                    <a:pt x="7355" y="2598"/>
                    <a:pt x="7355" y="1270"/>
                  </a:cubicBezTo>
                  <a:cubicBezTo>
                    <a:pt x="7355" y="1226"/>
                    <a:pt x="7340" y="1197"/>
                    <a:pt x="7325" y="1168"/>
                  </a:cubicBezTo>
                  <a:cubicBezTo>
                    <a:pt x="7340" y="1095"/>
                    <a:pt x="7311" y="1007"/>
                    <a:pt x="7223" y="993"/>
                  </a:cubicBezTo>
                  <a:cubicBezTo>
                    <a:pt x="4859" y="569"/>
                    <a:pt x="2452" y="278"/>
                    <a:pt x="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6"/>
            <p:cNvSpPr/>
            <p:nvPr/>
          </p:nvSpPr>
          <p:spPr>
            <a:xfrm>
              <a:off x="5485694" y="1223883"/>
              <a:ext cx="787634" cy="587757"/>
            </a:xfrm>
            <a:custGeom>
              <a:avLst/>
              <a:gdLst/>
              <a:ahLst/>
              <a:cxnLst/>
              <a:rect l="l" t="t" r="r" b="b"/>
              <a:pathLst>
                <a:path w="18970" h="14156" extrusionOk="0">
                  <a:moveTo>
                    <a:pt x="9107" y="1"/>
                  </a:moveTo>
                  <a:cubicBezTo>
                    <a:pt x="9086" y="1"/>
                    <a:pt x="9064" y="8"/>
                    <a:pt x="9047" y="25"/>
                  </a:cubicBezTo>
                  <a:cubicBezTo>
                    <a:pt x="9047" y="25"/>
                    <a:pt x="511" y="11946"/>
                    <a:pt x="0" y="13012"/>
                  </a:cubicBezTo>
                  <a:cubicBezTo>
                    <a:pt x="0" y="13026"/>
                    <a:pt x="0" y="13041"/>
                    <a:pt x="0" y="13055"/>
                  </a:cubicBezTo>
                  <a:cubicBezTo>
                    <a:pt x="0" y="13099"/>
                    <a:pt x="15" y="13143"/>
                    <a:pt x="73" y="13143"/>
                  </a:cubicBezTo>
                  <a:cubicBezTo>
                    <a:pt x="389" y="13162"/>
                    <a:pt x="705" y="13169"/>
                    <a:pt x="1021" y="13169"/>
                  </a:cubicBezTo>
                  <a:cubicBezTo>
                    <a:pt x="1654" y="13169"/>
                    <a:pt x="2286" y="13143"/>
                    <a:pt x="2918" y="13143"/>
                  </a:cubicBezTo>
                  <a:cubicBezTo>
                    <a:pt x="3867" y="13128"/>
                    <a:pt x="4815" y="13114"/>
                    <a:pt x="5749" y="13099"/>
                  </a:cubicBezTo>
                  <a:cubicBezTo>
                    <a:pt x="7646" y="13070"/>
                    <a:pt x="9543" y="13041"/>
                    <a:pt x="11425" y="13012"/>
                  </a:cubicBezTo>
                  <a:lnTo>
                    <a:pt x="11469" y="13012"/>
                  </a:lnTo>
                  <a:cubicBezTo>
                    <a:pt x="11644" y="13070"/>
                    <a:pt x="11819" y="13085"/>
                    <a:pt x="12009" y="13099"/>
                  </a:cubicBezTo>
                  <a:cubicBezTo>
                    <a:pt x="12199" y="13128"/>
                    <a:pt x="12374" y="13143"/>
                    <a:pt x="12563" y="13157"/>
                  </a:cubicBezTo>
                  <a:cubicBezTo>
                    <a:pt x="12680" y="13172"/>
                    <a:pt x="12797" y="13187"/>
                    <a:pt x="12899" y="13201"/>
                  </a:cubicBezTo>
                  <a:cubicBezTo>
                    <a:pt x="13629" y="13333"/>
                    <a:pt x="14344" y="13435"/>
                    <a:pt x="15073" y="13551"/>
                  </a:cubicBezTo>
                  <a:cubicBezTo>
                    <a:pt x="16284" y="13756"/>
                    <a:pt x="17495" y="13945"/>
                    <a:pt x="18721" y="14150"/>
                  </a:cubicBezTo>
                  <a:cubicBezTo>
                    <a:pt x="18733" y="14154"/>
                    <a:pt x="18744" y="14155"/>
                    <a:pt x="18756" y="14155"/>
                  </a:cubicBezTo>
                  <a:cubicBezTo>
                    <a:pt x="18787" y="14155"/>
                    <a:pt x="18816" y="14142"/>
                    <a:pt x="18838" y="14121"/>
                  </a:cubicBezTo>
                  <a:cubicBezTo>
                    <a:pt x="18852" y="14121"/>
                    <a:pt x="18867" y="14121"/>
                    <a:pt x="18882" y="14106"/>
                  </a:cubicBezTo>
                  <a:cubicBezTo>
                    <a:pt x="18896" y="14106"/>
                    <a:pt x="18911" y="14091"/>
                    <a:pt x="18925" y="14077"/>
                  </a:cubicBezTo>
                  <a:cubicBezTo>
                    <a:pt x="18940" y="14062"/>
                    <a:pt x="18940" y="14048"/>
                    <a:pt x="18954" y="14033"/>
                  </a:cubicBezTo>
                  <a:cubicBezTo>
                    <a:pt x="18954" y="14018"/>
                    <a:pt x="18969" y="14004"/>
                    <a:pt x="18969" y="13975"/>
                  </a:cubicBezTo>
                  <a:cubicBezTo>
                    <a:pt x="18969" y="13916"/>
                    <a:pt x="18940" y="13858"/>
                    <a:pt x="18896" y="13814"/>
                  </a:cubicBezTo>
                  <a:cubicBezTo>
                    <a:pt x="18342" y="12895"/>
                    <a:pt x="17729" y="12005"/>
                    <a:pt x="17131" y="11115"/>
                  </a:cubicBezTo>
                  <a:cubicBezTo>
                    <a:pt x="16518" y="10195"/>
                    <a:pt x="15890" y="9291"/>
                    <a:pt x="15263" y="8386"/>
                  </a:cubicBezTo>
                  <a:cubicBezTo>
                    <a:pt x="14023" y="6562"/>
                    <a:pt x="12738" y="4767"/>
                    <a:pt x="11425" y="2987"/>
                  </a:cubicBezTo>
                  <a:cubicBezTo>
                    <a:pt x="10915" y="2301"/>
                    <a:pt x="10418" y="1557"/>
                    <a:pt x="9879" y="871"/>
                  </a:cubicBezTo>
                  <a:cubicBezTo>
                    <a:pt x="9776" y="725"/>
                    <a:pt x="9674" y="580"/>
                    <a:pt x="9572" y="448"/>
                  </a:cubicBezTo>
                  <a:cubicBezTo>
                    <a:pt x="9514" y="375"/>
                    <a:pt x="9470" y="288"/>
                    <a:pt x="9397" y="215"/>
                  </a:cubicBezTo>
                  <a:cubicBezTo>
                    <a:pt x="9339" y="156"/>
                    <a:pt x="9266" y="83"/>
                    <a:pt x="9207" y="25"/>
                  </a:cubicBezTo>
                  <a:cubicBezTo>
                    <a:pt x="9190" y="8"/>
                    <a:pt x="9178" y="1"/>
                    <a:pt x="9168" y="1"/>
                  </a:cubicBezTo>
                  <a:cubicBezTo>
                    <a:pt x="9161" y="1"/>
                    <a:pt x="9155" y="4"/>
                    <a:pt x="9149" y="10"/>
                  </a:cubicBezTo>
                  <a:cubicBezTo>
                    <a:pt x="9137" y="4"/>
                    <a:pt x="9122" y="1"/>
                    <a:pt x="9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6"/>
            <p:cNvSpPr/>
            <p:nvPr/>
          </p:nvSpPr>
          <p:spPr>
            <a:xfrm>
              <a:off x="5863743" y="1223675"/>
              <a:ext cx="409595" cy="587965"/>
            </a:xfrm>
            <a:custGeom>
              <a:avLst/>
              <a:gdLst/>
              <a:ahLst/>
              <a:cxnLst/>
              <a:rect l="l" t="t" r="r" b="b"/>
              <a:pathLst>
                <a:path w="9865" h="14161" extrusionOk="0">
                  <a:moveTo>
                    <a:pt x="0" y="1"/>
                  </a:moveTo>
                  <a:cubicBezTo>
                    <a:pt x="44" y="161"/>
                    <a:pt x="73" y="322"/>
                    <a:pt x="102" y="482"/>
                  </a:cubicBezTo>
                  <a:cubicBezTo>
                    <a:pt x="175" y="920"/>
                    <a:pt x="248" y="1372"/>
                    <a:pt x="336" y="1810"/>
                  </a:cubicBezTo>
                  <a:lnTo>
                    <a:pt x="1372" y="7632"/>
                  </a:lnTo>
                  <a:cubicBezTo>
                    <a:pt x="1547" y="8610"/>
                    <a:pt x="1722" y="9602"/>
                    <a:pt x="1897" y="10594"/>
                  </a:cubicBezTo>
                  <a:cubicBezTo>
                    <a:pt x="2043" y="11397"/>
                    <a:pt x="2160" y="12214"/>
                    <a:pt x="2364" y="13017"/>
                  </a:cubicBezTo>
                  <a:cubicBezTo>
                    <a:pt x="2539" y="13075"/>
                    <a:pt x="2714" y="13090"/>
                    <a:pt x="2904" y="13104"/>
                  </a:cubicBezTo>
                  <a:cubicBezTo>
                    <a:pt x="3094" y="13133"/>
                    <a:pt x="3269" y="13148"/>
                    <a:pt x="3458" y="13162"/>
                  </a:cubicBezTo>
                  <a:cubicBezTo>
                    <a:pt x="3575" y="13177"/>
                    <a:pt x="3692" y="13192"/>
                    <a:pt x="3794" y="13206"/>
                  </a:cubicBezTo>
                  <a:cubicBezTo>
                    <a:pt x="4524" y="13338"/>
                    <a:pt x="5239" y="13440"/>
                    <a:pt x="5968" y="13556"/>
                  </a:cubicBezTo>
                  <a:cubicBezTo>
                    <a:pt x="7179" y="13761"/>
                    <a:pt x="8390" y="13950"/>
                    <a:pt x="9616" y="14155"/>
                  </a:cubicBezTo>
                  <a:cubicBezTo>
                    <a:pt x="9628" y="14159"/>
                    <a:pt x="9639" y="14160"/>
                    <a:pt x="9651" y="14160"/>
                  </a:cubicBezTo>
                  <a:cubicBezTo>
                    <a:pt x="9682" y="14160"/>
                    <a:pt x="9711" y="14147"/>
                    <a:pt x="9733" y="14126"/>
                  </a:cubicBezTo>
                  <a:cubicBezTo>
                    <a:pt x="9747" y="14126"/>
                    <a:pt x="9762" y="14126"/>
                    <a:pt x="9777" y="14111"/>
                  </a:cubicBezTo>
                  <a:cubicBezTo>
                    <a:pt x="9791" y="14111"/>
                    <a:pt x="9806" y="14096"/>
                    <a:pt x="9820" y="14082"/>
                  </a:cubicBezTo>
                  <a:cubicBezTo>
                    <a:pt x="9835" y="14067"/>
                    <a:pt x="9835" y="14053"/>
                    <a:pt x="9849" y="14038"/>
                  </a:cubicBezTo>
                  <a:cubicBezTo>
                    <a:pt x="9864" y="14023"/>
                    <a:pt x="9864" y="14009"/>
                    <a:pt x="9864" y="13980"/>
                  </a:cubicBezTo>
                  <a:cubicBezTo>
                    <a:pt x="9864" y="13921"/>
                    <a:pt x="9835" y="13863"/>
                    <a:pt x="9791" y="13819"/>
                  </a:cubicBezTo>
                  <a:cubicBezTo>
                    <a:pt x="9237" y="12900"/>
                    <a:pt x="8624" y="12010"/>
                    <a:pt x="8026" y="11120"/>
                  </a:cubicBezTo>
                  <a:cubicBezTo>
                    <a:pt x="7413" y="10200"/>
                    <a:pt x="6785" y="9296"/>
                    <a:pt x="6158" y="8391"/>
                  </a:cubicBezTo>
                  <a:cubicBezTo>
                    <a:pt x="4918" y="6567"/>
                    <a:pt x="3633" y="4772"/>
                    <a:pt x="2320" y="2992"/>
                  </a:cubicBezTo>
                  <a:cubicBezTo>
                    <a:pt x="1810" y="2306"/>
                    <a:pt x="1313" y="1562"/>
                    <a:pt x="774" y="876"/>
                  </a:cubicBezTo>
                  <a:cubicBezTo>
                    <a:pt x="671" y="730"/>
                    <a:pt x="569" y="585"/>
                    <a:pt x="467" y="453"/>
                  </a:cubicBezTo>
                  <a:cubicBezTo>
                    <a:pt x="409" y="380"/>
                    <a:pt x="365" y="293"/>
                    <a:pt x="292" y="220"/>
                  </a:cubicBezTo>
                  <a:cubicBezTo>
                    <a:pt x="234" y="161"/>
                    <a:pt x="161" y="88"/>
                    <a:pt x="102" y="30"/>
                  </a:cubicBezTo>
                  <a:cubicBezTo>
                    <a:pt x="82" y="20"/>
                    <a:pt x="68" y="9"/>
                    <a:pt x="57" y="9"/>
                  </a:cubicBezTo>
                  <a:cubicBezTo>
                    <a:pt x="53" y="9"/>
                    <a:pt x="48" y="11"/>
                    <a:pt x="44" y="15"/>
                  </a:cubicBezTo>
                  <a:cubicBezTo>
                    <a:pt x="29" y="1"/>
                    <a:pt x="15"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6"/>
            <p:cNvSpPr/>
            <p:nvPr/>
          </p:nvSpPr>
          <p:spPr>
            <a:xfrm>
              <a:off x="5651695" y="1829051"/>
              <a:ext cx="129086" cy="177581"/>
            </a:xfrm>
            <a:custGeom>
              <a:avLst/>
              <a:gdLst/>
              <a:ahLst/>
              <a:cxnLst/>
              <a:rect l="l" t="t" r="r" b="b"/>
              <a:pathLst>
                <a:path w="3109" h="4277" extrusionOk="0">
                  <a:moveTo>
                    <a:pt x="1803" y="1"/>
                  </a:moveTo>
                  <a:cubicBezTo>
                    <a:pt x="1742" y="1"/>
                    <a:pt x="1681" y="5"/>
                    <a:pt x="1620" y="12"/>
                  </a:cubicBezTo>
                  <a:cubicBezTo>
                    <a:pt x="1357" y="12"/>
                    <a:pt x="1095" y="85"/>
                    <a:pt x="876" y="217"/>
                  </a:cubicBezTo>
                  <a:cubicBezTo>
                    <a:pt x="394" y="538"/>
                    <a:pt x="146" y="1092"/>
                    <a:pt x="73" y="1647"/>
                  </a:cubicBezTo>
                  <a:cubicBezTo>
                    <a:pt x="15" y="1982"/>
                    <a:pt x="29" y="2333"/>
                    <a:pt x="29" y="2668"/>
                  </a:cubicBezTo>
                  <a:cubicBezTo>
                    <a:pt x="29" y="2756"/>
                    <a:pt x="15" y="2843"/>
                    <a:pt x="15" y="2945"/>
                  </a:cubicBezTo>
                  <a:cubicBezTo>
                    <a:pt x="15" y="3135"/>
                    <a:pt x="15" y="3339"/>
                    <a:pt x="0" y="3529"/>
                  </a:cubicBezTo>
                  <a:cubicBezTo>
                    <a:pt x="0" y="3719"/>
                    <a:pt x="0" y="3908"/>
                    <a:pt x="29" y="4083"/>
                  </a:cubicBezTo>
                  <a:cubicBezTo>
                    <a:pt x="29" y="4113"/>
                    <a:pt x="59" y="4186"/>
                    <a:pt x="59" y="4186"/>
                  </a:cubicBezTo>
                  <a:cubicBezTo>
                    <a:pt x="292" y="4259"/>
                    <a:pt x="555" y="4259"/>
                    <a:pt x="803" y="4259"/>
                  </a:cubicBezTo>
                  <a:cubicBezTo>
                    <a:pt x="1051" y="4259"/>
                    <a:pt x="1299" y="4273"/>
                    <a:pt x="1561" y="4273"/>
                  </a:cubicBezTo>
                  <a:lnTo>
                    <a:pt x="2714" y="4273"/>
                  </a:lnTo>
                  <a:cubicBezTo>
                    <a:pt x="2753" y="4273"/>
                    <a:pt x="2831" y="4267"/>
                    <a:pt x="2887" y="4267"/>
                  </a:cubicBezTo>
                  <a:cubicBezTo>
                    <a:pt x="2915" y="4267"/>
                    <a:pt x="2938" y="4268"/>
                    <a:pt x="2948" y="4273"/>
                  </a:cubicBezTo>
                  <a:cubicBezTo>
                    <a:pt x="2954" y="4275"/>
                    <a:pt x="2959" y="4276"/>
                    <a:pt x="2965" y="4276"/>
                  </a:cubicBezTo>
                  <a:cubicBezTo>
                    <a:pt x="2999" y="4276"/>
                    <a:pt x="3021" y="4240"/>
                    <a:pt x="3021" y="4215"/>
                  </a:cubicBezTo>
                  <a:cubicBezTo>
                    <a:pt x="3064" y="3952"/>
                    <a:pt x="3079" y="3675"/>
                    <a:pt x="3079" y="3398"/>
                  </a:cubicBezTo>
                  <a:cubicBezTo>
                    <a:pt x="3108" y="3047"/>
                    <a:pt x="3108" y="2683"/>
                    <a:pt x="3079" y="2333"/>
                  </a:cubicBezTo>
                  <a:cubicBezTo>
                    <a:pt x="3079" y="2303"/>
                    <a:pt x="3079" y="2274"/>
                    <a:pt x="3079" y="2245"/>
                  </a:cubicBezTo>
                  <a:cubicBezTo>
                    <a:pt x="3079" y="1924"/>
                    <a:pt x="3064" y="1603"/>
                    <a:pt x="3035" y="1282"/>
                  </a:cubicBezTo>
                  <a:cubicBezTo>
                    <a:pt x="3021" y="1034"/>
                    <a:pt x="2977" y="786"/>
                    <a:pt x="2846" y="567"/>
                  </a:cubicBezTo>
                  <a:cubicBezTo>
                    <a:pt x="2604" y="174"/>
                    <a:pt x="2209" y="1"/>
                    <a:pt x="18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6"/>
            <p:cNvSpPr/>
            <p:nvPr/>
          </p:nvSpPr>
          <p:spPr>
            <a:xfrm>
              <a:off x="4738072" y="3313650"/>
              <a:ext cx="1059770" cy="1755760"/>
            </a:xfrm>
            <a:custGeom>
              <a:avLst/>
              <a:gdLst/>
              <a:ahLst/>
              <a:cxnLst/>
              <a:rect l="l" t="t" r="r" b="b"/>
              <a:pathLst>
                <a:path w="25916" h="42936" extrusionOk="0">
                  <a:moveTo>
                    <a:pt x="11129" y="1"/>
                  </a:moveTo>
                  <a:cubicBezTo>
                    <a:pt x="11082" y="1"/>
                    <a:pt x="11035" y="20"/>
                    <a:pt x="11003" y="65"/>
                  </a:cubicBezTo>
                  <a:cubicBezTo>
                    <a:pt x="8230" y="3684"/>
                    <a:pt x="5458" y="7317"/>
                    <a:pt x="2671" y="10922"/>
                  </a:cubicBezTo>
                  <a:cubicBezTo>
                    <a:pt x="2292" y="11418"/>
                    <a:pt x="1912" y="11914"/>
                    <a:pt x="1533" y="12410"/>
                  </a:cubicBezTo>
                  <a:cubicBezTo>
                    <a:pt x="1139" y="12935"/>
                    <a:pt x="701" y="13446"/>
                    <a:pt x="395" y="14030"/>
                  </a:cubicBezTo>
                  <a:cubicBezTo>
                    <a:pt x="351" y="14117"/>
                    <a:pt x="409" y="14205"/>
                    <a:pt x="482" y="14205"/>
                  </a:cubicBezTo>
                  <a:cubicBezTo>
                    <a:pt x="482" y="14219"/>
                    <a:pt x="482" y="14219"/>
                    <a:pt x="482" y="14234"/>
                  </a:cubicBezTo>
                  <a:cubicBezTo>
                    <a:pt x="351" y="21471"/>
                    <a:pt x="234" y="28709"/>
                    <a:pt x="118" y="35961"/>
                  </a:cubicBezTo>
                  <a:cubicBezTo>
                    <a:pt x="88" y="38018"/>
                    <a:pt x="1" y="40090"/>
                    <a:pt x="74" y="42148"/>
                  </a:cubicBezTo>
                  <a:cubicBezTo>
                    <a:pt x="74" y="42225"/>
                    <a:pt x="124" y="42260"/>
                    <a:pt x="180" y="42260"/>
                  </a:cubicBezTo>
                  <a:cubicBezTo>
                    <a:pt x="198" y="42260"/>
                    <a:pt x="217" y="42257"/>
                    <a:pt x="234" y="42250"/>
                  </a:cubicBezTo>
                  <a:lnTo>
                    <a:pt x="249" y="42250"/>
                  </a:lnTo>
                  <a:cubicBezTo>
                    <a:pt x="876" y="42366"/>
                    <a:pt x="1562" y="42352"/>
                    <a:pt x="2204" y="42366"/>
                  </a:cubicBezTo>
                  <a:cubicBezTo>
                    <a:pt x="2861" y="42396"/>
                    <a:pt x="3532" y="42410"/>
                    <a:pt x="4203" y="42425"/>
                  </a:cubicBezTo>
                  <a:cubicBezTo>
                    <a:pt x="5546" y="42469"/>
                    <a:pt x="6903" y="42512"/>
                    <a:pt x="8260" y="42556"/>
                  </a:cubicBezTo>
                  <a:cubicBezTo>
                    <a:pt x="10915" y="42629"/>
                    <a:pt x="13586" y="42717"/>
                    <a:pt x="16241" y="42790"/>
                  </a:cubicBezTo>
                  <a:cubicBezTo>
                    <a:pt x="17773" y="42848"/>
                    <a:pt x="19305" y="42892"/>
                    <a:pt x="20852" y="42936"/>
                  </a:cubicBezTo>
                  <a:cubicBezTo>
                    <a:pt x="20867" y="42936"/>
                    <a:pt x="20881" y="42936"/>
                    <a:pt x="20896" y="42921"/>
                  </a:cubicBezTo>
                  <a:lnTo>
                    <a:pt x="20910" y="42921"/>
                  </a:lnTo>
                  <a:cubicBezTo>
                    <a:pt x="20960" y="42925"/>
                    <a:pt x="21009" y="42927"/>
                    <a:pt x="21059" y="42927"/>
                  </a:cubicBezTo>
                  <a:cubicBezTo>
                    <a:pt x="21378" y="42927"/>
                    <a:pt x="21704" y="42853"/>
                    <a:pt x="22019" y="42790"/>
                  </a:cubicBezTo>
                  <a:cubicBezTo>
                    <a:pt x="22428" y="42702"/>
                    <a:pt x="22837" y="42615"/>
                    <a:pt x="23231" y="42527"/>
                  </a:cubicBezTo>
                  <a:cubicBezTo>
                    <a:pt x="24018" y="42366"/>
                    <a:pt x="24821" y="42206"/>
                    <a:pt x="25609" y="42031"/>
                  </a:cubicBezTo>
                  <a:cubicBezTo>
                    <a:pt x="25697" y="42016"/>
                    <a:pt x="25711" y="41943"/>
                    <a:pt x="25697" y="41870"/>
                  </a:cubicBezTo>
                  <a:cubicBezTo>
                    <a:pt x="25697" y="41870"/>
                    <a:pt x="25697" y="41856"/>
                    <a:pt x="25697" y="41841"/>
                  </a:cubicBezTo>
                  <a:cubicBezTo>
                    <a:pt x="25842" y="34604"/>
                    <a:pt x="25915" y="27352"/>
                    <a:pt x="25901" y="20100"/>
                  </a:cubicBezTo>
                  <a:cubicBezTo>
                    <a:pt x="25886" y="18057"/>
                    <a:pt x="25915" y="15999"/>
                    <a:pt x="25813" y="13957"/>
                  </a:cubicBezTo>
                  <a:cubicBezTo>
                    <a:pt x="25842" y="13913"/>
                    <a:pt x="25842" y="13840"/>
                    <a:pt x="25784" y="13782"/>
                  </a:cubicBezTo>
                  <a:cubicBezTo>
                    <a:pt x="22049" y="10177"/>
                    <a:pt x="18313" y="6559"/>
                    <a:pt x="14563" y="2969"/>
                  </a:cubicBezTo>
                  <a:cubicBezTo>
                    <a:pt x="13527" y="1977"/>
                    <a:pt x="12535" y="897"/>
                    <a:pt x="11397" y="22"/>
                  </a:cubicBezTo>
                  <a:cubicBezTo>
                    <a:pt x="11384" y="15"/>
                    <a:pt x="11371" y="12"/>
                    <a:pt x="11360" y="12"/>
                  </a:cubicBezTo>
                  <a:cubicBezTo>
                    <a:pt x="11320" y="12"/>
                    <a:pt x="11291" y="46"/>
                    <a:pt x="11280" y="80"/>
                  </a:cubicBezTo>
                  <a:cubicBezTo>
                    <a:pt x="11248" y="31"/>
                    <a:pt x="11188" y="1"/>
                    <a:pt x="11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6"/>
            <p:cNvSpPr/>
            <p:nvPr/>
          </p:nvSpPr>
          <p:spPr>
            <a:xfrm>
              <a:off x="5618977" y="3680432"/>
              <a:ext cx="202991" cy="1386810"/>
            </a:xfrm>
            <a:custGeom>
              <a:avLst/>
              <a:gdLst/>
              <a:ahLst/>
              <a:cxnLst/>
              <a:rect l="l" t="t" r="r" b="b"/>
              <a:pathLst>
                <a:path w="4889" h="33401" extrusionOk="0">
                  <a:moveTo>
                    <a:pt x="336" y="1"/>
                  </a:moveTo>
                  <a:cubicBezTo>
                    <a:pt x="0" y="1226"/>
                    <a:pt x="0" y="2642"/>
                    <a:pt x="15" y="3838"/>
                  </a:cubicBezTo>
                  <a:cubicBezTo>
                    <a:pt x="29" y="7078"/>
                    <a:pt x="44" y="10317"/>
                    <a:pt x="73" y="13556"/>
                  </a:cubicBezTo>
                  <a:lnTo>
                    <a:pt x="117" y="23406"/>
                  </a:lnTo>
                  <a:lnTo>
                    <a:pt x="146" y="28265"/>
                  </a:lnTo>
                  <a:cubicBezTo>
                    <a:pt x="161" y="29884"/>
                    <a:pt x="132" y="31519"/>
                    <a:pt x="190" y="33138"/>
                  </a:cubicBezTo>
                  <a:cubicBezTo>
                    <a:pt x="190" y="33226"/>
                    <a:pt x="190" y="33313"/>
                    <a:pt x="190" y="33401"/>
                  </a:cubicBezTo>
                  <a:cubicBezTo>
                    <a:pt x="467" y="33372"/>
                    <a:pt x="730" y="33313"/>
                    <a:pt x="992" y="33270"/>
                  </a:cubicBezTo>
                  <a:cubicBezTo>
                    <a:pt x="1401" y="33182"/>
                    <a:pt x="1810" y="33095"/>
                    <a:pt x="2204" y="33007"/>
                  </a:cubicBezTo>
                  <a:cubicBezTo>
                    <a:pt x="2991" y="32846"/>
                    <a:pt x="3794" y="32671"/>
                    <a:pt x="4582" y="32511"/>
                  </a:cubicBezTo>
                  <a:cubicBezTo>
                    <a:pt x="4670" y="32496"/>
                    <a:pt x="4684" y="32423"/>
                    <a:pt x="4670" y="32350"/>
                  </a:cubicBezTo>
                  <a:cubicBezTo>
                    <a:pt x="4670" y="32350"/>
                    <a:pt x="4670" y="32336"/>
                    <a:pt x="4670" y="32321"/>
                  </a:cubicBezTo>
                  <a:cubicBezTo>
                    <a:pt x="4815" y="25084"/>
                    <a:pt x="4888" y="17832"/>
                    <a:pt x="4874" y="10580"/>
                  </a:cubicBezTo>
                  <a:cubicBezTo>
                    <a:pt x="4859" y="8537"/>
                    <a:pt x="4888" y="6479"/>
                    <a:pt x="4786" y="4437"/>
                  </a:cubicBezTo>
                  <a:cubicBezTo>
                    <a:pt x="4815" y="4393"/>
                    <a:pt x="4815" y="4320"/>
                    <a:pt x="4757" y="4262"/>
                  </a:cubicBezTo>
                  <a:cubicBezTo>
                    <a:pt x="3283" y="2846"/>
                    <a:pt x="1810" y="1416"/>
                    <a:pt x="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6"/>
            <p:cNvSpPr/>
            <p:nvPr/>
          </p:nvSpPr>
          <p:spPr>
            <a:xfrm>
              <a:off x="5186908" y="3269498"/>
              <a:ext cx="674077" cy="646176"/>
            </a:xfrm>
            <a:custGeom>
              <a:avLst/>
              <a:gdLst/>
              <a:ahLst/>
              <a:cxnLst/>
              <a:rect l="l" t="t" r="r" b="b"/>
              <a:pathLst>
                <a:path w="16235" h="15563" extrusionOk="0">
                  <a:moveTo>
                    <a:pt x="691" y="0"/>
                  </a:moveTo>
                  <a:cubicBezTo>
                    <a:pt x="539" y="0"/>
                    <a:pt x="388" y="11"/>
                    <a:pt x="251" y="48"/>
                  </a:cubicBezTo>
                  <a:cubicBezTo>
                    <a:pt x="231" y="39"/>
                    <a:pt x="211" y="34"/>
                    <a:pt x="191" y="34"/>
                  </a:cubicBezTo>
                  <a:cubicBezTo>
                    <a:pt x="91" y="34"/>
                    <a:pt x="0" y="146"/>
                    <a:pt x="61" y="267"/>
                  </a:cubicBezTo>
                  <a:cubicBezTo>
                    <a:pt x="338" y="763"/>
                    <a:pt x="747" y="1216"/>
                    <a:pt x="1097" y="1683"/>
                  </a:cubicBezTo>
                  <a:cubicBezTo>
                    <a:pt x="1476" y="2164"/>
                    <a:pt x="1841" y="2646"/>
                    <a:pt x="2206" y="3142"/>
                  </a:cubicBezTo>
                  <a:cubicBezTo>
                    <a:pt x="2906" y="4090"/>
                    <a:pt x="3607" y="5068"/>
                    <a:pt x="4292" y="6046"/>
                  </a:cubicBezTo>
                  <a:cubicBezTo>
                    <a:pt x="5679" y="8001"/>
                    <a:pt x="6992" y="10000"/>
                    <a:pt x="8290" y="11999"/>
                  </a:cubicBezTo>
                  <a:cubicBezTo>
                    <a:pt x="9005" y="13123"/>
                    <a:pt x="9720" y="14261"/>
                    <a:pt x="10450" y="15384"/>
                  </a:cubicBezTo>
                  <a:cubicBezTo>
                    <a:pt x="10392" y="15428"/>
                    <a:pt x="10421" y="15516"/>
                    <a:pt x="10494" y="15530"/>
                  </a:cubicBezTo>
                  <a:cubicBezTo>
                    <a:pt x="10729" y="15553"/>
                    <a:pt x="10968" y="15562"/>
                    <a:pt x="11209" y="15562"/>
                  </a:cubicBezTo>
                  <a:cubicBezTo>
                    <a:pt x="11881" y="15562"/>
                    <a:pt x="12567" y="15493"/>
                    <a:pt x="13222" y="15472"/>
                  </a:cubicBezTo>
                  <a:cubicBezTo>
                    <a:pt x="14127" y="15428"/>
                    <a:pt x="15046" y="15384"/>
                    <a:pt x="15951" y="15340"/>
                  </a:cubicBezTo>
                  <a:lnTo>
                    <a:pt x="15980" y="15340"/>
                  </a:lnTo>
                  <a:cubicBezTo>
                    <a:pt x="15991" y="15343"/>
                    <a:pt x="16003" y="15345"/>
                    <a:pt x="16014" y="15345"/>
                  </a:cubicBezTo>
                  <a:cubicBezTo>
                    <a:pt x="16123" y="15345"/>
                    <a:pt x="16234" y="15226"/>
                    <a:pt x="16155" y="15107"/>
                  </a:cubicBezTo>
                  <a:cubicBezTo>
                    <a:pt x="13412" y="11123"/>
                    <a:pt x="10610" y="7169"/>
                    <a:pt x="7736" y="3273"/>
                  </a:cubicBezTo>
                  <a:cubicBezTo>
                    <a:pt x="7327" y="2719"/>
                    <a:pt x="6919" y="2150"/>
                    <a:pt x="6510" y="1595"/>
                  </a:cubicBezTo>
                  <a:cubicBezTo>
                    <a:pt x="6306" y="1318"/>
                    <a:pt x="6116" y="1041"/>
                    <a:pt x="5912" y="778"/>
                  </a:cubicBezTo>
                  <a:cubicBezTo>
                    <a:pt x="5737" y="530"/>
                    <a:pt x="5576" y="267"/>
                    <a:pt x="5328" y="92"/>
                  </a:cubicBezTo>
                  <a:cubicBezTo>
                    <a:pt x="5299" y="78"/>
                    <a:pt x="5270" y="78"/>
                    <a:pt x="5255" y="78"/>
                  </a:cubicBezTo>
                  <a:cubicBezTo>
                    <a:pt x="5226" y="63"/>
                    <a:pt x="5197" y="48"/>
                    <a:pt x="5168" y="48"/>
                  </a:cubicBezTo>
                  <a:cubicBezTo>
                    <a:pt x="4292" y="34"/>
                    <a:pt x="3417" y="34"/>
                    <a:pt x="2556" y="19"/>
                  </a:cubicBezTo>
                  <a:lnTo>
                    <a:pt x="1272" y="19"/>
                  </a:lnTo>
                  <a:cubicBezTo>
                    <a:pt x="1097" y="19"/>
                    <a:pt x="893" y="0"/>
                    <a:pt x="6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6"/>
            <p:cNvSpPr/>
            <p:nvPr/>
          </p:nvSpPr>
          <p:spPr>
            <a:xfrm>
              <a:off x="4736321" y="3272363"/>
              <a:ext cx="903558" cy="642771"/>
            </a:xfrm>
            <a:custGeom>
              <a:avLst/>
              <a:gdLst/>
              <a:ahLst/>
              <a:cxnLst/>
              <a:rect l="l" t="t" r="r" b="b"/>
              <a:pathLst>
                <a:path w="21762" h="15481" extrusionOk="0">
                  <a:moveTo>
                    <a:pt x="11056" y="0"/>
                  </a:moveTo>
                  <a:cubicBezTo>
                    <a:pt x="10952" y="0"/>
                    <a:pt x="10847" y="49"/>
                    <a:pt x="10767" y="169"/>
                  </a:cubicBezTo>
                  <a:cubicBezTo>
                    <a:pt x="10431" y="636"/>
                    <a:pt x="9994" y="1074"/>
                    <a:pt x="9629" y="1512"/>
                  </a:cubicBezTo>
                  <a:cubicBezTo>
                    <a:pt x="9264" y="1964"/>
                    <a:pt x="8885" y="2416"/>
                    <a:pt x="8534" y="2869"/>
                  </a:cubicBezTo>
                  <a:cubicBezTo>
                    <a:pt x="7790" y="3788"/>
                    <a:pt x="7075" y="4722"/>
                    <a:pt x="6360" y="5656"/>
                  </a:cubicBezTo>
                  <a:cubicBezTo>
                    <a:pt x="5645" y="6560"/>
                    <a:pt x="4959" y="7494"/>
                    <a:pt x="4303" y="8443"/>
                  </a:cubicBezTo>
                  <a:cubicBezTo>
                    <a:pt x="3632" y="9391"/>
                    <a:pt x="2960" y="10339"/>
                    <a:pt x="2333" y="11317"/>
                  </a:cubicBezTo>
                  <a:cubicBezTo>
                    <a:pt x="1603" y="12441"/>
                    <a:pt x="874" y="13550"/>
                    <a:pt x="173" y="14688"/>
                  </a:cubicBezTo>
                  <a:cubicBezTo>
                    <a:pt x="1" y="14972"/>
                    <a:pt x="260" y="15243"/>
                    <a:pt x="516" y="15243"/>
                  </a:cubicBezTo>
                  <a:cubicBezTo>
                    <a:pt x="628" y="15243"/>
                    <a:pt x="740" y="15191"/>
                    <a:pt x="815" y="15067"/>
                  </a:cubicBezTo>
                  <a:cubicBezTo>
                    <a:pt x="2027" y="13083"/>
                    <a:pt x="3238" y="11084"/>
                    <a:pt x="4609" y="9216"/>
                  </a:cubicBezTo>
                  <a:cubicBezTo>
                    <a:pt x="5295" y="8267"/>
                    <a:pt x="5966" y="7334"/>
                    <a:pt x="6652" y="6400"/>
                  </a:cubicBezTo>
                  <a:cubicBezTo>
                    <a:pt x="7338" y="5451"/>
                    <a:pt x="8082" y="4561"/>
                    <a:pt x="8782" y="3642"/>
                  </a:cubicBezTo>
                  <a:cubicBezTo>
                    <a:pt x="9176" y="3131"/>
                    <a:pt x="9600" y="2635"/>
                    <a:pt x="10008" y="2139"/>
                  </a:cubicBezTo>
                  <a:cubicBezTo>
                    <a:pt x="10388" y="1701"/>
                    <a:pt x="10738" y="1220"/>
                    <a:pt x="11146" y="797"/>
                  </a:cubicBezTo>
                  <a:cubicBezTo>
                    <a:pt x="12387" y="2635"/>
                    <a:pt x="13641" y="4459"/>
                    <a:pt x="14896" y="6268"/>
                  </a:cubicBezTo>
                  <a:cubicBezTo>
                    <a:pt x="15568" y="7231"/>
                    <a:pt x="16210" y="8195"/>
                    <a:pt x="16881" y="9158"/>
                  </a:cubicBezTo>
                  <a:cubicBezTo>
                    <a:pt x="17552" y="10121"/>
                    <a:pt x="18179" y="11098"/>
                    <a:pt x="18851" y="12061"/>
                  </a:cubicBezTo>
                  <a:cubicBezTo>
                    <a:pt x="19624" y="13141"/>
                    <a:pt x="20354" y="14250"/>
                    <a:pt x="21098" y="15344"/>
                  </a:cubicBezTo>
                  <a:cubicBezTo>
                    <a:pt x="21159" y="15441"/>
                    <a:pt x="21250" y="15481"/>
                    <a:pt x="21341" y="15481"/>
                  </a:cubicBezTo>
                  <a:cubicBezTo>
                    <a:pt x="21551" y="15481"/>
                    <a:pt x="21761" y="15267"/>
                    <a:pt x="21608" y="15053"/>
                  </a:cubicBezTo>
                  <a:cubicBezTo>
                    <a:pt x="18909" y="11244"/>
                    <a:pt x="16312" y="7348"/>
                    <a:pt x="13656" y="3511"/>
                  </a:cubicBezTo>
                  <a:cubicBezTo>
                    <a:pt x="12912" y="2431"/>
                    <a:pt x="12182" y="1336"/>
                    <a:pt x="11424" y="257"/>
                  </a:cubicBezTo>
                  <a:cubicBezTo>
                    <a:pt x="11370" y="115"/>
                    <a:pt x="11215" y="0"/>
                    <a:pt x="110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6"/>
            <p:cNvSpPr/>
            <p:nvPr/>
          </p:nvSpPr>
          <p:spPr>
            <a:xfrm>
              <a:off x="4882849" y="3973653"/>
              <a:ext cx="539843" cy="1088156"/>
            </a:xfrm>
            <a:custGeom>
              <a:avLst/>
              <a:gdLst/>
              <a:ahLst/>
              <a:cxnLst/>
              <a:rect l="l" t="t" r="r" b="b"/>
              <a:pathLst>
                <a:path w="13002" h="26208" extrusionOk="0">
                  <a:moveTo>
                    <a:pt x="6887" y="0"/>
                  </a:moveTo>
                  <a:cubicBezTo>
                    <a:pt x="5542" y="0"/>
                    <a:pt x="4248" y="448"/>
                    <a:pt x="3167" y="1285"/>
                  </a:cubicBezTo>
                  <a:cubicBezTo>
                    <a:pt x="1737" y="2380"/>
                    <a:pt x="847" y="3970"/>
                    <a:pt x="511" y="5736"/>
                  </a:cubicBezTo>
                  <a:cubicBezTo>
                    <a:pt x="322" y="6757"/>
                    <a:pt x="278" y="7793"/>
                    <a:pt x="263" y="8829"/>
                  </a:cubicBezTo>
                  <a:cubicBezTo>
                    <a:pt x="234" y="9982"/>
                    <a:pt x="219" y="11135"/>
                    <a:pt x="205" y="12287"/>
                  </a:cubicBezTo>
                  <a:cubicBezTo>
                    <a:pt x="132" y="16796"/>
                    <a:pt x="44" y="21305"/>
                    <a:pt x="0" y="25814"/>
                  </a:cubicBezTo>
                  <a:cubicBezTo>
                    <a:pt x="307" y="25828"/>
                    <a:pt x="599" y="25843"/>
                    <a:pt x="905" y="25843"/>
                  </a:cubicBezTo>
                  <a:cubicBezTo>
                    <a:pt x="2248" y="25887"/>
                    <a:pt x="3605" y="25930"/>
                    <a:pt x="4962" y="25974"/>
                  </a:cubicBezTo>
                  <a:cubicBezTo>
                    <a:pt x="7588" y="26047"/>
                    <a:pt x="10229" y="26135"/>
                    <a:pt x="12870" y="26208"/>
                  </a:cubicBezTo>
                  <a:cubicBezTo>
                    <a:pt x="12885" y="22458"/>
                    <a:pt x="12885" y="18693"/>
                    <a:pt x="12914" y="14928"/>
                  </a:cubicBezTo>
                  <a:cubicBezTo>
                    <a:pt x="12943" y="12696"/>
                    <a:pt x="13002" y="10463"/>
                    <a:pt x="12972" y="8231"/>
                  </a:cubicBezTo>
                  <a:cubicBezTo>
                    <a:pt x="12958" y="6465"/>
                    <a:pt x="12812" y="4597"/>
                    <a:pt x="11966" y="3007"/>
                  </a:cubicBezTo>
                  <a:cubicBezTo>
                    <a:pt x="11148" y="1446"/>
                    <a:pt x="9646" y="395"/>
                    <a:pt x="7924" y="89"/>
                  </a:cubicBezTo>
                  <a:cubicBezTo>
                    <a:pt x="7577" y="29"/>
                    <a:pt x="7230" y="0"/>
                    <a:pt x="68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6"/>
            <p:cNvSpPr/>
            <p:nvPr/>
          </p:nvSpPr>
          <p:spPr>
            <a:xfrm>
              <a:off x="4968881" y="4059726"/>
              <a:ext cx="367161" cy="999677"/>
            </a:xfrm>
            <a:custGeom>
              <a:avLst/>
              <a:gdLst/>
              <a:ahLst/>
              <a:cxnLst/>
              <a:rect l="l" t="t" r="r" b="b"/>
              <a:pathLst>
                <a:path w="8843" h="24077" extrusionOk="0">
                  <a:moveTo>
                    <a:pt x="4830" y="0"/>
                  </a:moveTo>
                  <a:cubicBezTo>
                    <a:pt x="3940" y="0"/>
                    <a:pt x="3094" y="292"/>
                    <a:pt x="2350" y="861"/>
                  </a:cubicBezTo>
                  <a:cubicBezTo>
                    <a:pt x="1124" y="1795"/>
                    <a:pt x="657" y="3108"/>
                    <a:pt x="482" y="4042"/>
                  </a:cubicBezTo>
                  <a:cubicBezTo>
                    <a:pt x="322" y="4859"/>
                    <a:pt x="278" y="5735"/>
                    <a:pt x="249" y="6785"/>
                  </a:cubicBezTo>
                  <a:cubicBezTo>
                    <a:pt x="234" y="7559"/>
                    <a:pt x="234" y="8332"/>
                    <a:pt x="219" y="9091"/>
                  </a:cubicBezTo>
                  <a:lnTo>
                    <a:pt x="205" y="10258"/>
                  </a:lnTo>
                  <a:cubicBezTo>
                    <a:pt x="176" y="11484"/>
                    <a:pt x="161" y="12724"/>
                    <a:pt x="132" y="13950"/>
                  </a:cubicBezTo>
                  <a:cubicBezTo>
                    <a:pt x="88" y="17189"/>
                    <a:pt x="30" y="20516"/>
                    <a:pt x="0" y="23814"/>
                  </a:cubicBezTo>
                  <a:cubicBezTo>
                    <a:pt x="964" y="23843"/>
                    <a:pt x="1927" y="23872"/>
                    <a:pt x="2890" y="23901"/>
                  </a:cubicBezTo>
                  <a:cubicBezTo>
                    <a:pt x="4830" y="23960"/>
                    <a:pt x="6786" y="24018"/>
                    <a:pt x="8726" y="24076"/>
                  </a:cubicBezTo>
                  <a:cubicBezTo>
                    <a:pt x="8726" y="22690"/>
                    <a:pt x="8741" y="21318"/>
                    <a:pt x="8741" y="19961"/>
                  </a:cubicBezTo>
                  <a:cubicBezTo>
                    <a:pt x="8755" y="17627"/>
                    <a:pt x="8755" y="15219"/>
                    <a:pt x="8785" y="12841"/>
                  </a:cubicBezTo>
                  <a:cubicBezTo>
                    <a:pt x="8785" y="12126"/>
                    <a:pt x="8799" y="11411"/>
                    <a:pt x="8799" y="10696"/>
                  </a:cubicBezTo>
                  <a:cubicBezTo>
                    <a:pt x="8828" y="9207"/>
                    <a:pt x="8843" y="7675"/>
                    <a:pt x="8828" y="6187"/>
                  </a:cubicBezTo>
                  <a:cubicBezTo>
                    <a:pt x="8814" y="4669"/>
                    <a:pt x="8712" y="3108"/>
                    <a:pt x="8070" y="1897"/>
                  </a:cubicBezTo>
                  <a:cubicBezTo>
                    <a:pt x="7559" y="919"/>
                    <a:pt x="6610" y="248"/>
                    <a:pt x="5502" y="58"/>
                  </a:cubicBezTo>
                  <a:cubicBezTo>
                    <a:pt x="5268" y="15"/>
                    <a:pt x="5049" y="0"/>
                    <a:pt x="4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0" name="Google Shape;1180;p26"/>
          <p:cNvGrpSpPr/>
          <p:nvPr/>
        </p:nvGrpSpPr>
        <p:grpSpPr>
          <a:xfrm rot="837089">
            <a:off x="5278352" y="4673639"/>
            <a:ext cx="976637" cy="613549"/>
            <a:chOff x="531312" y="4496299"/>
            <a:chExt cx="976637" cy="613549"/>
          </a:xfrm>
        </p:grpSpPr>
        <p:sp>
          <p:nvSpPr>
            <p:cNvPr id="1181" name="Google Shape;1181;p26"/>
            <p:cNvSpPr/>
            <p:nvPr/>
          </p:nvSpPr>
          <p:spPr>
            <a:xfrm>
              <a:off x="531312" y="4496299"/>
              <a:ext cx="976637" cy="613549"/>
            </a:xfrm>
            <a:custGeom>
              <a:avLst/>
              <a:gdLst/>
              <a:ahLst/>
              <a:cxnLst/>
              <a:rect l="l" t="t" r="r" b="b"/>
              <a:pathLst>
                <a:path w="32579" h="20467" extrusionOk="0">
                  <a:moveTo>
                    <a:pt x="10318" y="1"/>
                  </a:moveTo>
                  <a:cubicBezTo>
                    <a:pt x="9455" y="1"/>
                    <a:pt x="8586" y="185"/>
                    <a:pt x="7812" y="507"/>
                  </a:cubicBezTo>
                  <a:cubicBezTo>
                    <a:pt x="6407" y="1126"/>
                    <a:pt x="4978" y="2198"/>
                    <a:pt x="4764" y="3793"/>
                  </a:cubicBezTo>
                  <a:cubicBezTo>
                    <a:pt x="4549" y="5412"/>
                    <a:pt x="5335" y="7151"/>
                    <a:pt x="6264" y="8437"/>
                  </a:cubicBezTo>
                  <a:cubicBezTo>
                    <a:pt x="6764" y="9151"/>
                    <a:pt x="7359" y="9770"/>
                    <a:pt x="8002" y="10294"/>
                  </a:cubicBezTo>
                  <a:cubicBezTo>
                    <a:pt x="7383" y="10437"/>
                    <a:pt x="6764" y="10771"/>
                    <a:pt x="6311" y="11247"/>
                  </a:cubicBezTo>
                  <a:cubicBezTo>
                    <a:pt x="5859" y="11699"/>
                    <a:pt x="5573" y="12295"/>
                    <a:pt x="5454" y="12914"/>
                  </a:cubicBezTo>
                  <a:cubicBezTo>
                    <a:pt x="5216" y="12795"/>
                    <a:pt x="4954" y="12700"/>
                    <a:pt x="4692" y="12628"/>
                  </a:cubicBezTo>
                  <a:cubicBezTo>
                    <a:pt x="4337" y="12548"/>
                    <a:pt x="3961" y="12489"/>
                    <a:pt x="3585" y="12489"/>
                  </a:cubicBezTo>
                  <a:cubicBezTo>
                    <a:pt x="3405" y="12489"/>
                    <a:pt x="3226" y="12502"/>
                    <a:pt x="3049" y="12533"/>
                  </a:cubicBezTo>
                  <a:cubicBezTo>
                    <a:pt x="2525" y="12628"/>
                    <a:pt x="2144" y="12819"/>
                    <a:pt x="1691" y="13081"/>
                  </a:cubicBezTo>
                  <a:cubicBezTo>
                    <a:pt x="739" y="13676"/>
                    <a:pt x="215" y="14533"/>
                    <a:pt x="120" y="15629"/>
                  </a:cubicBezTo>
                  <a:cubicBezTo>
                    <a:pt x="1" y="16772"/>
                    <a:pt x="501" y="17820"/>
                    <a:pt x="1310" y="18582"/>
                  </a:cubicBezTo>
                  <a:cubicBezTo>
                    <a:pt x="2001" y="19272"/>
                    <a:pt x="2858" y="19725"/>
                    <a:pt x="3763" y="20034"/>
                  </a:cubicBezTo>
                  <a:cubicBezTo>
                    <a:pt x="4362" y="20361"/>
                    <a:pt x="5044" y="20467"/>
                    <a:pt x="5757" y="20467"/>
                  </a:cubicBezTo>
                  <a:cubicBezTo>
                    <a:pt x="5979" y="20467"/>
                    <a:pt x="6204" y="20456"/>
                    <a:pt x="6431" y="20439"/>
                  </a:cubicBezTo>
                  <a:cubicBezTo>
                    <a:pt x="8312" y="20296"/>
                    <a:pt x="10193" y="20011"/>
                    <a:pt x="12051" y="19701"/>
                  </a:cubicBezTo>
                  <a:cubicBezTo>
                    <a:pt x="16004" y="19082"/>
                    <a:pt x="19957" y="18510"/>
                    <a:pt x="23910" y="17820"/>
                  </a:cubicBezTo>
                  <a:cubicBezTo>
                    <a:pt x="25577" y="17534"/>
                    <a:pt x="27387" y="17391"/>
                    <a:pt x="28983" y="16772"/>
                  </a:cubicBezTo>
                  <a:cubicBezTo>
                    <a:pt x="30436" y="16200"/>
                    <a:pt x="31436" y="15105"/>
                    <a:pt x="31817" y="13581"/>
                  </a:cubicBezTo>
                  <a:cubicBezTo>
                    <a:pt x="32579" y="10509"/>
                    <a:pt x="31436" y="6841"/>
                    <a:pt x="28792" y="5031"/>
                  </a:cubicBezTo>
                  <a:cubicBezTo>
                    <a:pt x="27769" y="4338"/>
                    <a:pt x="26544" y="3922"/>
                    <a:pt x="25319" y="3922"/>
                  </a:cubicBezTo>
                  <a:cubicBezTo>
                    <a:pt x="24862" y="3922"/>
                    <a:pt x="24405" y="3980"/>
                    <a:pt x="23958" y="4103"/>
                  </a:cubicBezTo>
                  <a:cubicBezTo>
                    <a:pt x="23172" y="4317"/>
                    <a:pt x="22505" y="4674"/>
                    <a:pt x="21934" y="5174"/>
                  </a:cubicBezTo>
                  <a:cubicBezTo>
                    <a:pt x="21910" y="4817"/>
                    <a:pt x="21862" y="4460"/>
                    <a:pt x="21767" y="4126"/>
                  </a:cubicBezTo>
                  <a:cubicBezTo>
                    <a:pt x="21434" y="2888"/>
                    <a:pt x="20576" y="2055"/>
                    <a:pt x="19433" y="1531"/>
                  </a:cubicBezTo>
                  <a:cubicBezTo>
                    <a:pt x="18861" y="1257"/>
                    <a:pt x="18269" y="1113"/>
                    <a:pt x="17674" y="1113"/>
                  </a:cubicBezTo>
                  <a:cubicBezTo>
                    <a:pt x="17131" y="1113"/>
                    <a:pt x="16586" y="1233"/>
                    <a:pt x="16052" y="1483"/>
                  </a:cubicBezTo>
                  <a:cubicBezTo>
                    <a:pt x="15456" y="1745"/>
                    <a:pt x="14956" y="2126"/>
                    <a:pt x="14527" y="2579"/>
                  </a:cubicBezTo>
                  <a:cubicBezTo>
                    <a:pt x="14194" y="1745"/>
                    <a:pt x="13551" y="1007"/>
                    <a:pt x="12789" y="602"/>
                  </a:cubicBezTo>
                  <a:cubicBezTo>
                    <a:pt x="12039" y="185"/>
                    <a:pt x="11182" y="1"/>
                    <a:pt x="10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6"/>
            <p:cNvSpPr/>
            <p:nvPr/>
          </p:nvSpPr>
          <p:spPr>
            <a:xfrm>
              <a:off x="810672" y="4646936"/>
              <a:ext cx="283617" cy="373430"/>
            </a:xfrm>
            <a:custGeom>
              <a:avLst/>
              <a:gdLst/>
              <a:ahLst/>
              <a:cxnLst/>
              <a:rect l="l" t="t" r="r" b="b"/>
              <a:pathLst>
                <a:path w="9461" h="12457" extrusionOk="0">
                  <a:moveTo>
                    <a:pt x="1034" y="0"/>
                  </a:moveTo>
                  <a:cubicBezTo>
                    <a:pt x="959" y="0"/>
                    <a:pt x="897" y="76"/>
                    <a:pt x="946" y="173"/>
                  </a:cubicBezTo>
                  <a:cubicBezTo>
                    <a:pt x="1898" y="2412"/>
                    <a:pt x="3280" y="4531"/>
                    <a:pt x="4661" y="6555"/>
                  </a:cubicBezTo>
                  <a:cubicBezTo>
                    <a:pt x="4970" y="7032"/>
                    <a:pt x="5304" y="7484"/>
                    <a:pt x="5637" y="7960"/>
                  </a:cubicBezTo>
                  <a:cubicBezTo>
                    <a:pt x="5167" y="7991"/>
                    <a:pt x="4695" y="8006"/>
                    <a:pt x="4222" y="8006"/>
                  </a:cubicBezTo>
                  <a:cubicBezTo>
                    <a:pt x="2853" y="8006"/>
                    <a:pt x="1482" y="7881"/>
                    <a:pt x="136" y="7651"/>
                  </a:cubicBezTo>
                  <a:cubicBezTo>
                    <a:pt x="129" y="7649"/>
                    <a:pt x="122" y="7648"/>
                    <a:pt x="115" y="7648"/>
                  </a:cubicBezTo>
                  <a:cubicBezTo>
                    <a:pt x="34" y="7648"/>
                    <a:pt x="0" y="7772"/>
                    <a:pt x="88" y="7794"/>
                  </a:cubicBezTo>
                  <a:cubicBezTo>
                    <a:pt x="1598" y="8278"/>
                    <a:pt x="3137" y="8515"/>
                    <a:pt x="4694" y="8515"/>
                  </a:cubicBezTo>
                  <a:cubicBezTo>
                    <a:pt x="5126" y="8515"/>
                    <a:pt x="5560" y="8497"/>
                    <a:pt x="5994" y="8461"/>
                  </a:cubicBezTo>
                  <a:cubicBezTo>
                    <a:pt x="6971" y="9794"/>
                    <a:pt x="7971" y="11104"/>
                    <a:pt x="8995" y="12390"/>
                  </a:cubicBezTo>
                  <a:cubicBezTo>
                    <a:pt x="9030" y="12437"/>
                    <a:pt x="9078" y="12456"/>
                    <a:pt x="9128" y="12456"/>
                  </a:cubicBezTo>
                  <a:cubicBezTo>
                    <a:pt x="9283" y="12456"/>
                    <a:pt x="9460" y="12272"/>
                    <a:pt x="9352" y="12128"/>
                  </a:cubicBezTo>
                  <a:cubicBezTo>
                    <a:pt x="7876" y="10175"/>
                    <a:pt x="6518" y="8175"/>
                    <a:pt x="5161" y="6151"/>
                  </a:cubicBezTo>
                  <a:cubicBezTo>
                    <a:pt x="3827" y="4126"/>
                    <a:pt x="2589" y="2007"/>
                    <a:pt x="1136" y="54"/>
                  </a:cubicBezTo>
                  <a:cubicBezTo>
                    <a:pt x="1106" y="16"/>
                    <a:pt x="1069" y="0"/>
                    <a:pt x="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6"/>
            <p:cNvSpPr/>
            <p:nvPr/>
          </p:nvSpPr>
          <p:spPr>
            <a:xfrm>
              <a:off x="1089583" y="4662284"/>
              <a:ext cx="64991" cy="338116"/>
            </a:xfrm>
            <a:custGeom>
              <a:avLst/>
              <a:gdLst/>
              <a:ahLst/>
              <a:cxnLst/>
              <a:rect l="l" t="t" r="r" b="b"/>
              <a:pathLst>
                <a:path w="2168" h="11279" extrusionOk="0">
                  <a:moveTo>
                    <a:pt x="115" y="1"/>
                  </a:moveTo>
                  <a:cubicBezTo>
                    <a:pt x="62" y="1"/>
                    <a:pt x="1" y="32"/>
                    <a:pt x="1" y="90"/>
                  </a:cubicBezTo>
                  <a:cubicBezTo>
                    <a:pt x="191" y="1971"/>
                    <a:pt x="715" y="3805"/>
                    <a:pt x="1001" y="5662"/>
                  </a:cubicBezTo>
                  <a:cubicBezTo>
                    <a:pt x="1144" y="6639"/>
                    <a:pt x="1287" y="7639"/>
                    <a:pt x="1406" y="8615"/>
                  </a:cubicBezTo>
                  <a:cubicBezTo>
                    <a:pt x="1453" y="9092"/>
                    <a:pt x="1525" y="9568"/>
                    <a:pt x="1596" y="10020"/>
                  </a:cubicBezTo>
                  <a:cubicBezTo>
                    <a:pt x="1644" y="10449"/>
                    <a:pt x="1668" y="10830"/>
                    <a:pt x="1834" y="11235"/>
                  </a:cubicBezTo>
                  <a:cubicBezTo>
                    <a:pt x="1854" y="11265"/>
                    <a:pt x="1887" y="11278"/>
                    <a:pt x="1919" y="11278"/>
                  </a:cubicBezTo>
                  <a:cubicBezTo>
                    <a:pt x="1965" y="11278"/>
                    <a:pt x="2011" y="11253"/>
                    <a:pt x="2025" y="11211"/>
                  </a:cubicBezTo>
                  <a:cubicBezTo>
                    <a:pt x="2168" y="10759"/>
                    <a:pt x="2120" y="10306"/>
                    <a:pt x="2096" y="9854"/>
                  </a:cubicBezTo>
                  <a:cubicBezTo>
                    <a:pt x="2072" y="9330"/>
                    <a:pt x="2049" y="8830"/>
                    <a:pt x="1977" y="8330"/>
                  </a:cubicBezTo>
                  <a:cubicBezTo>
                    <a:pt x="1882" y="7425"/>
                    <a:pt x="1763" y="6496"/>
                    <a:pt x="1620" y="5591"/>
                  </a:cubicBezTo>
                  <a:cubicBezTo>
                    <a:pt x="1287" y="3733"/>
                    <a:pt x="977" y="1781"/>
                    <a:pt x="191" y="42"/>
                  </a:cubicBezTo>
                  <a:cubicBezTo>
                    <a:pt x="182" y="14"/>
                    <a:pt x="150" y="1"/>
                    <a:pt x="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6"/>
            <p:cNvSpPr/>
            <p:nvPr/>
          </p:nvSpPr>
          <p:spPr>
            <a:xfrm>
              <a:off x="1233085" y="4741695"/>
              <a:ext cx="86605" cy="254299"/>
            </a:xfrm>
            <a:custGeom>
              <a:avLst/>
              <a:gdLst/>
              <a:ahLst/>
              <a:cxnLst/>
              <a:rect l="l" t="t" r="r" b="b"/>
              <a:pathLst>
                <a:path w="2889" h="8483" extrusionOk="0">
                  <a:moveTo>
                    <a:pt x="2747" y="0"/>
                  </a:moveTo>
                  <a:cubicBezTo>
                    <a:pt x="2709" y="0"/>
                    <a:pt x="2669" y="19"/>
                    <a:pt x="2644" y="60"/>
                  </a:cubicBezTo>
                  <a:cubicBezTo>
                    <a:pt x="1953" y="1418"/>
                    <a:pt x="1453" y="2870"/>
                    <a:pt x="977" y="4323"/>
                  </a:cubicBezTo>
                  <a:cubicBezTo>
                    <a:pt x="762" y="5061"/>
                    <a:pt x="548" y="5800"/>
                    <a:pt x="358" y="6538"/>
                  </a:cubicBezTo>
                  <a:cubicBezTo>
                    <a:pt x="286" y="6919"/>
                    <a:pt x="191" y="7300"/>
                    <a:pt x="119" y="7681"/>
                  </a:cubicBezTo>
                  <a:cubicBezTo>
                    <a:pt x="48" y="7943"/>
                    <a:pt x="0" y="8205"/>
                    <a:pt x="191" y="8443"/>
                  </a:cubicBezTo>
                  <a:cubicBezTo>
                    <a:pt x="205" y="8471"/>
                    <a:pt x="235" y="8482"/>
                    <a:pt x="267" y="8482"/>
                  </a:cubicBezTo>
                  <a:cubicBezTo>
                    <a:pt x="290" y="8482"/>
                    <a:pt x="314" y="8477"/>
                    <a:pt x="334" y="8467"/>
                  </a:cubicBezTo>
                  <a:cubicBezTo>
                    <a:pt x="619" y="8300"/>
                    <a:pt x="643" y="7967"/>
                    <a:pt x="691" y="7681"/>
                  </a:cubicBezTo>
                  <a:cubicBezTo>
                    <a:pt x="762" y="7324"/>
                    <a:pt x="858" y="6967"/>
                    <a:pt x="929" y="6633"/>
                  </a:cubicBezTo>
                  <a:cubicBezTo>
                    <a:pt x="1120" y="5895"/>
                    <a:pt x="1286" y="5180"/>
                    <a:pt x="1501" y="4466"/>
                  </a:cubicBezTo>
                  <a:cubicBezTo>
                    <a:pt x="1905" y="3013"/>
                    <a:pt x="2406" y="1584"/>
                    <a:pt x="2858" y="156"/>
                  </a:cubicBezTo>
                  <a:cubicBezTo>
                    <a:pt x="2889" y="63"/>
                    <a:pt x="2820" y="0"/>
                    <a:pt x="2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6"/>
            <p:cNvSpPr/>
            <p:nvPr/>
          </p:nvSpPr>
          <p:spPr>
            <a:xfrm>
              <a:off x="694779" y="4949379"/>
              <a:ext cx="225641" cy="111876"/>
            </a:xfrm>
            <a:custGeom>
              <a:avLst/>
              <a:gdLst/>
              <a:ahLst/>
              <a:cxnLst/>
              <a:rect l="l" t="t" r="r" b="b"/>
              <a:pathLst>
                <a:path w="7527" h="3732" extrusionOk="0">
                  <a:moveTo>
                    <a:pt x="220" y="0"/>
                  </a:moveTo>
                  <a:cubicBezTo>
                    <a:pt x="87" y="0"/>
                    <a:pt x="0" y="171"/>
                    <a:pt x="144" y="253"/>
                  </a:cubicBezTo>
                  <a:cubicBezTo>
                    <a:pt x="1359" y="920"/>
                    <a:pt x="2597" y="1539"/>
                    <a:pt x="3835" y="2158"/>
                  </a:cubicBezTo>
                  <a:cubicBezTo>
                    <a:pt x="4454" y="2444"/>
                    <a:pt x="5074" y="2753"/>
                    <a:pt x="5693" y="3039"/>
                  </a:cubicBezTo>
                  <a:cubicBezTo>
                    <a:pt x="5979" y="3182"/>
                    <a:pt x="6288" y="3349"/>
                    <a:pt x="6574" y="3492"/>
                  </a:cubicBezTo>
                  <a:cubicBezTo>
                    <a:pt x="6786" y="3588"/>
                    <a:pt x="6999" y="3732"/>
                    <a:pt x="7224" y="3732"/>
                  </a:cubicBezTo>
                  <a:cubicBezTo>
                    <a:pt x="7276" y="3732"/>
                    <a:pt x="7330" y="3724"/>
                    <a:pt x="7384" y="3706"/>
                  </a:cubicBezTo>
                  <a:cubicBezTo>
                    <a:pt x="7455" y="3682"/>
                    <a:pt x="7527" y="3587"/>
                    <a:pt x="7503" y="3515"/>
                  </a:cubicBezTo>
                  <a:cubicBezTo>
                    <a:pt x="7384" y="3230"/>
                    <a:pt x="7122" y="3134"/>
                    <a:pt x="6860" y="3015"/>
                  </a:cubicBezTo>
                  <a:cubicBezTo>
                    <a:pt x="6550" y="2872"/>
                    <a:pt x="6264" y="2730"/>
                    <a:pt x="5955" y="2587"/>
                  </a:cubicBezTo>
                  <a:lnTo>
                    <a:pt x="4097" y="1729"/>
                  </a:lnTo>
                  <a:cubicBezTo>
                    <a:pt x="2835" y="1134"/>
                    <a:pt x="1549" y="562"/>
                    <a:pt x="287" y="15"/>
                  </a:cubicBezTo>
                  <a:cubicBezTo>
                    <a:pt x="264" y="5"/>
                    <a:pt x="241" y="0"/>
                    <a:pt x="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86" name="Google Shape;1186;p26"/>
          <p:cNvCxnSpPr/>
          <p:nvPr/>
        </p:nvCxnSpPr>
        <p:spPr>
          <a:xfrm>
            <a:off x="1029061" y="3195780"/>
            <a:ext cx="39924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6">
          <a:extLst>
            <a:ext uri="{FF2B5EF4-FFF2-40B4-BE49-F238E27FC236}">
              <a16:creationId xmlns:a16="http://schemas.microsoft.com/office/drawing/2014/main" id="{46100C83-B15E-9EFA-FA52-4CF710C7FA2A}"/>
            </a:ext>
          </a:extLst>
        </p:cNvPr>
        <p:cNvGrpSpPr/>
        <p:nvPr/>
      </p:nvGrpSpPr>
      <p:grpSpPr>
        <a:xfrm>
          <a:off x="0" y="0"/>
          <a:ext cx="0" cy="0"/>
          <a:chOff x="0" y="0"/>
          <a:chExt cx="0" cy="0"/>
        </a:xfrm>
      </p:grpSpPr>
      <p:grpSp>
        <p:nvGrpSpPr>
          <p:cNvPr id="1327" name="Google Shape;1327;p30">
            <a:extLst>
              <a:ext uri="{FF2B5EF4-FFF2-40B4-BE49-F238E27FC236}">
                <a16:creationId xmlns:a16="http://schemas.microsoft.com/office/drawing/2014/main" id="{9C90898D-BEE6-488E-BAF3-C2B9F92C15A9}"/>
              </a:ext>
            </a:extLst>
          </p:cNvPr>
          <p:cNvGrpSpPr/>
          <p:nvPr/>
        </p:nvGrpSpPr>
        <p:grpSpPr>
          <a:xfrm>
            <a:off x="7445065" y="2494023"/>
            <a:ext cx="1185820" cy="321299"/>
            <a:chOff x="7018540" y="2277173"/>
            <a:chExt cx="1185820" cy="321299"/>
          </a:xfrm>
        </p:grpSpPr>
        <p:sp>
          <p:nvSpPr>
            <p:cNvPr id="1328" name="Google Shape;1328;p30">
              <a:extLst>
                <a:ext uri="{FF2B5EF4-FFF2-40B4-BE49-F238E27FC236}">
                  <a16:creationId xmlns:a16="http://schemas.microsoft.com/office/drawing/2014/main" id="{489355F2-8725-4DDC-535B-59DAE555CACF}"/>
                </a:ext>
              </a:extLst>
            </p:cNvPr>
            <p:cNvSpPr/>
            <p:nvPr/>
          </p:nvSpPr>
          <p:spPr>
            <a:xfrm>
              <a:off x="7018540" y="2277173"/>
              <a:ext cx="1185820" cy="321299"/>
            </a:xfrm>
            <a:custGeom>
              <a:avLst/>
              <a:gdLst/>
              <a:ahLst/>
              <a:cxnLst/>
              <a:rect l="l" t="t" r="r" b="b"/>
              <a:pathLst>
                <a:path w="39557" h="10718" extrusionOk="0">
                  <a:moveTo>
                    <a:pt x="18793" y="0"/>
                  </a:moveTo>
                  <a:cubicBezTo>
                    <a:pt x="18410" y="0"/>
                    <a:pt x="18028" y="24"/>
                    <a:pt x="17647" y="72"/>
                  </a:cubicBezTo>
                  <a:cubicBezTo>
                    <a:pt x="13503" y="572"/>
                    <a:pt x="9908" y="3930"/>
                    <a:pt x="9098" y="8026"/>
                  </a:cubicBezTo>
                  <a:cubicBezTo>
                    <a:pt x="8823" y="7813"/>
                    <a:pt x="8497" y="7718"/>
                    <a:pt x="8165" y="7718"/>
                  </a:cubicBezTo>
                  <a:cubicBezTo>
                    <a:pt x="7201" y="7718"/>
                    <a:pt x="6187" y="8517"/>
                    <a:pt x="6240" y="9526"/>
                  </a:cubicBezTo>
                  <a:cubicBezTo>
                    <a:pt x="5601" y="8794"/>
                    <a:pt x="4581" y="8450"/>
                    <a:pt x="3546" y="8450"/>
                  </a:cubicBezTo>
                  <a:cubicBezTo>
                    <a:pt x="1957" y="8450"/>
                    <a:pt x="332" y="9260"/>
                    <a:pt x="1" y="10717"/>
                  </a:cubicBezTo>
                  <a:lnTo>
                    <a:pt x="39557" y="10717"/>
                  </a:lnTo>
                  <a:cubicBezTo>
                    <a:pt x="39437" y="9479"/>
                    <a:pt x="38675" y="8312"/>
                    <a:pt x="37532" y="7788"/>
                  </a:cubicBezTo>
                  <a:cubicBezTo>
                    <a:pt x="37085" y="7575"/>
                    <a:pt x="36596" y="7474"/>
                    <a:pt x="36106" y="7474"/>
                  </a:cubicBezTo>
                  <a:cubicBezTo>
                    <a:pt x="35058" y="7474"/>
                    <a:pt x="34006" y="7937"/>
                    <a:pt x="33341" y="8764"/>
                  </a:cubicBezTo>
                  <a:cubicBezTo>
                    <a:pt x="33627" y="7407"/>
                    <a:pt x="32936" y="5907"/>
                    <a:pt x="31722" y="5240"/>
                  </a:cubicBezTo>
                  <a:cubicBezTo>
                    <a:pt x="31238" y="4965"/>
                    <a:pt x="30690" y="4833"/>
                    <a:pt x="30141" y="4833"/>
                  </a:cubicBezTo>
                  <a:cubicBezTo>
                    <a:pt x="29312" y="4833"/>
                    <a:pt x="28480" y="5133"/>
                    <a:pt x="27864" y="5692"/>
                  </a:cubicBezTo>
                  <a:cubicBezTo>
                    <a:pt x="26264" y="2277"/>
                    <a:pt x="22546" y="0"/>
                    <a:pt x="187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0">
              <a:extLst>
                <a:ext uri="{FF2B5EF4-FFF2-40B4-BE49-F238E27FC236}">
                  <a16:creationId xmlns:a16="http://schemas.microsoft.com/office/drawing/2014/main" id="{9E71BFE7-7ECD-E208-1A6F-95235A1D219A}"/>
                </a:ext>
              </a:extLst>
            </p:cNvPr>
            <p:cNvSpPr/>
            <p:nvPr/>
          </p:nvSpPr>
          <p:spPr>
            <a:xfrm>
              <a:off x="7275268" y="2469119"/>
              <a:ext cx="296747" cy="95239"/>
            </a:xfrm>
            <a:custGeom>
              <a:avLst/>
              <a:gdLst/>
              <a:ahLst/>
              <a:cxnLst/>
              <a:rect l="l" t="t" r="r" b="b"/>
              <a:pathLst>
                <a:path w="9899" h="3177" extrusionOk="0">
                  <a:moveTo>
                    <a:pt x="5151" y="1"/>
                  </a:moveTo>
                  <a:cubicBezTo>
                    <a:pt x="3778" y="1"/>
                    <a:pt x="2680" y="1163"/>
                    <a:pt x="2772" y="2528"/>
                  </a:cubicBezTo>
                  <a:cubicBezTo>
                    <a:pt x="2728" y="2518"/>
                    <a:pt x="2682" y="2513"/>
                    <a:pt x="2636" y="2513"/>
                  </a:cubicBezTo>
                  <a:cubicBezTo>
                    <a:pt x="2462" y="2513"/>
                    <a:pt x="2285" y="2582"/>
                    <a:pt x="2153" y="2695"/>
                  </a:cubicBezTo>
                  <a:cubicBezTo>
                    <a:pt x="1890" y="2431"/>
                    <a:pt x="1555" y="2304"/>
                    <a:pt x="1223" y="2304"/>
                  </a:cubicBezTo>
                  <a:cubicBezTo>
                    <a:pt x="745" y="2304"/>
                    <a:pt x="273" y="2569"/>
                    <a:pt x="34" y="3076"/>
                  </a:cubicBezTo>
                  <a:cubicBezTo>
                    <a:pt x="0" y="3126"/>
                    <a:pt x="50" y="3177"/>
                    <a:pt x="99" y="3177"/>
                  </a:cubicBezTo>
                  <a:cubicBezTo>
                    <a:pt x="119" y="3177"/>
                    <a:pt x="139" y="3168"/>
                    <a:pt x="153" y="3147"/>
                  </a:cubicBezTo>
                  <a:cubicBezTo>
                    <a:pt x="376" y="2740"/>
                    <a:pt x="773" y="2528"/>
                    <a:pt x="1172" y="2528"/>
                  </a:cubicBezTo>
                  <a:cubicBezTo>
                    <a:pt x="1497" y="2528"/>
                    <a:pt x="1823" y="2668"/>
                    <a:pt x="2058" y="2957"/>
                  </a:cubicBezTo>
                  <a:cubicBezTo>
                    <a:pt x="2082" y="2980"/>
                    <a:pt x="2117" y="2992"/>
                    <a:pt x="2150" y="2992"/>
                  </a:cubicBezTo>
                  <a:cubicBezTo>
                    <a:pt x="2183" y="2992"/>
                    <a:pt x="2213" y="2980"/>
                    <a:pt x="2225" y="2957"/>
                  </a:cubicBezTo>
                  <a:cubicBezTo>
                    <a:pt x="2360" y="2822"/>
                    <a:pt x="2507" y="2758"/>
                    <a:pt x="2674" y="2758"/>
                  </a:cubicBezTo>
                  <a:cubicBezTo>
                    <a:pt x="2743" y="2758"/>
                    <a:pt x="2815" y="2769"/>
                    <a:pt x="2891" y="2790"/>
                  </a:cubicBezTo>
                  <a:cubicBezTo>
                    <a:pt x="2909" y="2799"/>
                    <a:pt x="2926" y="2803"/>
                    <a:pt x="2941" y="2803"/>
                  </a:cubicBezTo>
                  <a:cubicBezTo>
                    <a:pt x="3010" y="2803"/>
                    <a:pt x="3054" y="2725"/>
                    <a:pt x="3034" y="2647"/>
                  </a:cubicBezTo>
                  <a:cubicBezTo>
                    <a:pt x="2853" y="1334"/>
                    <a:pt x="3921" y="257"/>
                    <a:pt x="5173" y="257"/>
                  </a:cubicBezTo>
                  <a:cubicBezTo>
                    <a:pt x="5238" y="257"/>
                    <a:pt x="5303" y="260"/>
                    <a:pt x="5368" y="266"/>
                  </a:cubicBezTo>
                  <a:cubicBezTo>
                    <a:pt x="6797" y="361"/>
                    <a:pt x="7726" y="1647"/>
                    <a:pt x="7797" y="3004"/>
                  </a:cubicBezTo>
                  <a:cubicBezTo>
                    <a:pt x="7797" y="3068"/>
                    <a:pt x="7861" y="3121"/>
                    <a:pt x="7924" y="3121"/>
                  </a:cubicBezTo>
                  <a:cubicBezTo>
                    <a:pt x="7956" y="3121"/>
                    <a:pt x="7988" y="3108"/>
                    <a:pt x="8012" y="3076"/>
                  </a:cubicBezTo>
                  <a:cubicBezTo>
                    <a:pt x="8258" y="2789"/>
                    <a:pt x="8606" y="2643"/>
                    <a:pt x="8961" y="2643"/>
                  </a:cubicBezTo>
                  <a:cubicBezTo>
                    <a:pt x="9225" y="2643"/>
                    <a:pt x="9493" y="2723"/>
                    <a:pt x="9726" y="2885"/>
                  </a:cubicBezTo>
                  <a:cubicBezTo>
                    <a:pt x="9745" y="2904"/>
                    <a:pt x="9763" y="2911"/>
                    <a:pt x="9780" y="2911"/>
                  </a:cubicBezTo>
                  <a:cubicBezTo>
                    <a:pt x="9851" y="2911"/>
                    <a:pt x="9898" y="2776"/>
                    <a:pt x="9821" y="2719"/>
                  </a:cubicBezTo>
                  <a:cubicBezTo>
                    <a:pt x="9556" y="2522"/>
                    <a:pt x="9245" y="2427"/>
                    <a:pt x="8936" y="2427"/>
                  </a:cubicBezTo>
                  <a:cubicBezTo>
                    <a:pt x="8608" y="2427"/>
                    <a:pt x="8281" y="2534"/>
                    <a:pt x="8012" y="2742"/>
                  </a:cubicBezTo>
                  <a:cubicBezTo>
                    <a:pt x="7869" y="1290"/>
                    <a:pt x="6797" y="51"/>
                    <a:pt x="5273" y="4"/>
                  </a:cubicBezTo>
                  <a:cubicBezTo>
                    <a:pt x="5232" y="2"/>
                    <a:pt x="5191" y="1"/>
                    <a:pt x="5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0">
              <a:extLst>
                <a:ext uri="{FF2B5EF4-FFF2-40B4-BE49-F238E27FC236}">
                  <a16:creationId xmlns:a16="http://schemas.microsoft.com/office/drawing/2014/main" id="{DBF6C106-8C30-B000-B64A-4870D87895B1}"/>
                </a:ext>
              </a:extLst>
            </p:cNvPr>
            <p:cNvSpPr/>
            <p:nvPr/>
          </p:nvSpPr>
          <p:spPr>
            <a:xfrm>
              <a:off x="7691745" y="2449753"/>
              <a:ext cx="308918" cy="114664"/>
            </a:xfrm>
            <a:custGeom>
              <a:avLst/>
              <a:gdLst/>
              <a:ahLst/>
              <a:cxnLst/>
              <a:rect l="l" t="t" r="r" b="b"/>
              <a:pathLst>
                <a:path w="10305" h="3825" extrusionOk="0">
                  <a:moveTo>
                    <a:pt x="5576" y="0"/>
                  </a:moveTo>
                  <a:cubicBezTo>
                    <a:pt x="4381" y="0"/>
                    <a:pt x="3284" y="891"/>
                    <a:pt x="3025" y="2055"/>
                  </a:cubicBezTo>
                  <a:cubicBezTo>
                    <a:pt x="2673" y="1666"/>
                    <a:pt x="2163" y="1421"/>
                    <a:pt x="1651" y="1421"/>
                  </a:cubicBezTo>
                  <a:cubicBezTo>
                    <a:pt x="1505" y="1421"/>
                    <a:pt x="1358" y="1441"/>
                    <a:pt x="1215" y="1483"/>
                  </a:cubicBezTo>
                  <a:cubicBezTo>
                    <a:pt x="477" y="1698"/>
                    <a:pt x="1" y="2412"/>
                    <a:pt x="1" y="3150"/>
                  </a:cubicBezTo>
                  <a:cubicBezTo>
                    <a:pt x="1" y="3174"/>
                    <a:pt x="19" y="3186"/>
                    <a:pt x="36" y="3186"/>
                  </a:cubicBezTo>
                  <a:cubicBezTo>
                    <a:pt x="54" y="3186"/>
                    <a:pt x="72" y="3174"/>
                    <a:pt x="72" y="3150"/>
                  </a:cubicBezTo>
                  <a:cubicBezTo>
                    <a:pt x="120" y="2460"/>
                    <a:pt x="572" y="1817"/>
                    <a:pt x="1239" y="1626"/>
                  </a:cubicBezTo>
                  <a:cubicBezTo>
                    <a:pt x="1367" y="1594"/>
                    <a:pt x="1497" y="1579"/>
                    <a:pt x="1626" y="1579"/>
                  </a:cubicBezTo>
                  <a:cubicBezTo>
                    <a:pt x="2168" y="1579"/>
                    <a:pt x="2693" y="1850"/>
                    <a:pt x="3001" y="2293"/>
                  </a:cubicBezTo>
                  <a:cubicBezTo>
                    <a:pt x="3012" y="2326"/>
                    <a:pt x="3044" y="2344"/>
                    <a:pt x="3077" y="2344"/>
                  </a:cubicBezTo>
                  <a:cubicBezTo>
                    <a:pt x="3115" y="2344"/>
                    <a:pt x="3155" y="2320"/>
                    <a:pt x="3168" y="2269"/>
                  </a:cubicBezTo>
                  <a:cubicBezTo>
                    <a:pt x="3348" y="1146"/>
                    <a:pt x="4438" y="235"/>
                    <a:pt x="5601" y="235"/>
                  </a:cubicBezTo>
                  <a:cubicBezTo>
                    <a:pt x="5671" y="235"/>
                    <a:pt x="5741" y="238"/>
                    <a:pt x="5811" y="245"/>
                  </a:cubicBezTo>
                  <a:cubicBezTo>
                    <a:pt x="7097" y="388"/>
                    <a:pt x="8050" y="1721"/>
                    <a:pt x="7883" y="2960"/>
                  </a:cubicBezTo>
                  <a:cubicBezTo>
                    <a:pt x="7866" y="3044"/>
                    <a:pt x="7921" y="3128"/>
                    <a:pt x="7988" y="3128"/>
                  </a:cubicBezTo>
                  <a:cubicBezTo>
                    <a:pt x="8016" y="3128"/>
                    <a:pt x="8046" y="3114"/>
                    <a:pt x="8074" y="3079"/>
                  </a:cubicBezTo>
                  <a:cubicBezTo>
                    <a:pt x="8220" y="2933"/>
                    <a:pt x="8396" y="2867"/>
                    <a:pt x="8565" y="2867"/>
                  </a:cubicBezTo>
                  <a:cubicBezTo>
                    <a:pt x="8893" y="2867"/>
                    <a:pt x="9193" y="3115"/>
                    <a:pt x="9193" y="3507"/>
                  </a:cubicBezTo>
                  <a:cubicBezTo>
                    <a:pt x="9209" y="3588"/>
                    <a:pt x="9269" y="3636"/>
                    <a:pt x="9336" y="3636"/>
                  </a:cubicBezTo>
                  <a:cubicBezTo>
                    <a:pt x="9368" y="3636"/>
                    <a:pt x="9401" y="3626"/>
                    <a:pt x="9431" y="3603"/>
                  </a:cubicBezTo>
                  <a:cubicBezTo>
                    <a:pt x="9508" y="3526"/>
                    <a:pt x="9597" y="3492"/>
                    <a:pt x="9685" y="3492"/>
                  </a:cubicBezTo>
                  <a:cubicBezTo>
                    <a:pt x="9843" y="3492"/>
                    <a:pt x="9998" y="3601"/>
                    <a:pt x="10074" y="3769"/>
                  </a:cubicBezTo>
                  <a:cubicBezTo>
                    <a:pt x="10097" y="3808"/>
                    <a:pt x="10131" y="3824"/>
                    <a:pt x="10164" y="3824"/>
                  </a:cubicBezTo>
                  <a:cubicBezTo>
                    <a:pt x="10234" y="3824"/>
                    <a:pt x="10305" y="3755"/>
                    <a:pt x="10289" y="3674"/>
                  </a:cubicBezTo>
                  <a:cubicBezTo>
                    <a:pt x="10218" y="3390"/>
                    <a:pt x="9962" y="3239"/>
                    <a:pt x="9698" y="3239"/>
                  </a:cubicBezTo>
                  <a:cubicBezTo>
                    <a:pt x="9608" y="3239"/>
                    <a:pt x="9516" y="3257"/>
                    <a:pt x="9431" y="3293"/>
                  </a:cubicBezTo>
                  <a:cubicBezTo>
                    <a:pt x="9327" y="2875"/>
                    <a:pt x="8954" y="2609"/>
                    <a:pt x="8566" y="2609"/>
                  </a:cubicBezTo>
                  <a:cubicBezTo>
                    <a:pt x="8424" y="2609"/>
                    <a:pt x="8279" y="2645"/>
                    <a:pt x="8145" y="2722"/>
                  </a:cubicBezTo>
                  <a:cubicBezTo>
                    <a:pt x="8145" y="1459"/>
                    <a:pt x="7240" y="221"/>
                    <a:pt x="5954" y="31"/>
                  </a:cubicBezTo>
                  <a:cubicBezTo>
                    <a:pt x="5828" y="10"/>
                    <a:pt x="5701" y="0"/>
                    <a:pt x="5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1" name="Google Shape;1331;p30">
            <a:extLst>
              <a:ext uri="{FF2B5EF4-FFF2-40B4-BE49-F238E27FC236}">
                <a16:creationId xmlns:a16="http://schemas.microsoft.com/office/drawing/2014/main" id="{97CA0B3B-8566-EF2F-7BA3-E787E1300D6E}"/>
              </a:ext>
            </a:extLst>
          </p:cNvPr>
          <p:cNvGrpSpPr/>
          <p:nvPr/>
        </p:nvGrpSpPr>
        <p:grpSpPr>
          <a:xfrm>
            <a:off x="7338325" y="315361"/>
            <a:ext cx="1399290" cy="429338"/>
            <a:chOff x="7338325" y="315361"/>
            <a:chExt cx="1399290" cy="429338"/>
          </a:xfrm>
        </p:grpSpPr>
        <p:sp>
          <p:nvSpPr>
            <p:cNvPr id="1332" name="Google Shape;1332;p30">
              <a:extLst>
                <a:ext uri="{FF2B5EF4-FFF2-40B4-BE49-F238E27FC236}">
                  <a16:creationId xmlns:a16="http://schemas.microsoft.com/office/drawing/2014/main" id="{5EB63AFB-E18A-1220-D9C4-066271D2BBAD}"/>
                </a:ext>
              </a:extLst>
            </p:cNvPr>
            <p:cNvSpPr/>
            <p:nvPr/>
          </p:nvSpPr>
          <p:spPr>
            <a:xfrm>
              <a:off x="7338325" y="315361"/>
              <a:ext cx="1399290" cy="429338"/>
            </a:xfrm>
            <a:custGeom>
              <a:avLst/>
              <a:gdLst/>
              <a:ahLst/>
              <a:cxnLst/>
              <a:rect l="l" t="t" r="r" b="b"/>
              <a:pathLst>
                <a:path w="46678" h="14322" extrusionOk="0">
                  <a:moveTo>
                    <a:pt x="15913" y="0"/>
                  </a:moveTo>
                  <a:cubicBezTo>
                    <a:pt x="15587" y="0"/>
                    <a:pt x="15260" y="19"/>
                    <a:pt x="14933" y="56"/>
                  </a:cubicBezTo>
                  <a:cubicBezTo>
                    <a:pt x="9336" y="699"/>
                    <a:pt x="5073" y="6843"/>
                    <a:pt x="6407" y="12297"/>
                  </a:cubicBezTo>
                  <a:cubicBezTo>
                    <a:pt x="6109" y="12058"/>
                    <a:pt x="5738" y="11948"/>
                    <a:pt x="5363" y="11948"/>
                  </a:cubicBezTo>
                  <a:cubicBezTo>
                    <a:pt x="4690" y="11948"/>
                    <a:pt x="4007" y="12304"/>
                    <a:pt x="3716" y="12916"/>
                  </a:cubicBezTo>
                  <a:cubicBezTo>
                    <a:pt x="3175" y="12566"/>
                    <a:pt x="2618" y="12397"/>
                    <a:pt x="2103" y="12397"/>
                  </a:cubicBezTo>
                  <a:cubicBezTo>
                    <a:pt x="1078" y="12397"/>
                    <a:pt x="223" y="13069"/>
                    <a:pt x="1" y="14321"/>
                  </a:cubicBezTo>
                  <a:lnTo>
                    <a:pt x="46511" y="14321"/>
                  </a:lnTo>
                  <a:cubicBezTo>
                    <a:pt x="46677" y="10916"/>
                    <a:pt x="44867" y="7248"/>
                    <a:pt x="41581" y="6296"/>
                  </a:cubicBezTo>
                  <a:cubicBezTo>
                    <a:pt x="40933" y="6108"/>
                    <a:pt x="40263" y="6018"/>
                    <a:pt x="39592" y="6018"/>
                  </a:cubicBezTo>
                  <a:cubicBezTo>
                    <a:pt x="36865" y="6018"/>
                    <a:pt x="34127" y="7502"/>
                    <a:pt x="32770" y="9892"/>
                  </a:cubicBezTo>
                  <a:cubicBezTo>
                    <a:pt x="32620" y="9651"/>
                    <a:pt x="32361" y="9546"/>
                    <a:pt x="32088" y="9546"/>
                  </a:cubicBezTo>
                  <a:cubicBezTo>
                    <a:pt x="31579" y="9546"/>
                    <a:pt x="31024" y="9912"/>
                    <a:pt x="31055" y="10439"/>
                  </a:cubicBezTo>
                  <a:cubicBezTo>
                    <a:pt x="30585" y="9421"/>
                    <a:pt x="29463" y="8882"/>
                    <a:pt x="28357" y="8882"/>
                  </a:cubicBezTo>
                  <a:cubicBezTo>
                    <a:pt x="27446" y="8882"/>
                    <a:pt x="26546" y="9247"/>
                    <a:pt x="26030" y="10011"/>
                  </a:cubicBezTo>
                  <a:cubicBezTo>
                    <a:pt x="26075" y="4721"/>
                    <a:pt x="21140" y="0"/>
                    <a:pt x="159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0">
              <a:extLst>
                <a:ext uri="{FF2B5EF4-FFF2-40B4-BE49-F238E27FC236}">
                  <a16:creationId xmlns:a16="http://schemas.microsoft.com/office/drawing/2014/main" id="{D11DA384-24B5-182D-D19E-C8067D9693BB}"/>
                </a:ext>
              </a:extLst>
            </p:cNvPr>
            <p:cNvSpPr/>
            <p:nvPr/>
          </p:nvSpPr>
          <p:spPr>
            <a:xfrm>
              <a:off x="7811940" y="576165"/>
              <a:ext cx="411081" cy="119310"/>
            </a:xfrm>
            <a:custGeom>
              <a:avLst/>
              <a:gdLst/>
              <a:ahLst/>
              <a:cxnLst/>
              <a:rect l="l" t="t" r="r" b="b"/>
              <a:pathLst>
                <a:path w="13713" h="3980" extrusionOk="0">
                  <a:moveTo>
                    <a:pt x="4763" y="1"/>
                  </a:moveTo>
                  <a:cubicBezTo>
                    <a:pt x="3358" y="1"/>
                    <a:pt x="2564" y="1298"/>
                    <a:pt x="2658" y="2573"/>
                  </a:cubicBezTo>
                  <a:cubicBezTo>
                    <a:pt x="2343" y="2332"/>
                    <a:pt x="1970" y="2216"/>
                    <a:pt x="1602" y="2216"/>
                  </a:cubicBezTo>
                  <a:cubicBezTo>
                    <a:pt x="915" y="2216"/>
                    <a:pt x="248" y="2622"/>
                    <a:pt x="15" y="3383"/>
                  </a:cubicBezTo>
                  <a:cubicBezTo>
                    <a:pt x="0" y="3412"/>
                    <a:pt x="22" y="3432"/>
                    <a:pt x="46" y="3432"/>
                  </a:cubicBezTo>
                  <a:cubicBezTo>
                    <a:pt x="61" y="3432"/>
                    <a:pt x="77" y="3425"/>
                    <a:pt x="86" y="3406"/>
                  </a:cubicBezTo>
                  <a:cubicBezTo>
                    <a:pt x="363" y="2784"/>
                    <a:pt x="952" y="2443"/>
                    <a:pt x="1547" y="2443"/>
                  </a:cubicBezTo>
                  <a:cubicBezTo>
                    <a:pt x="1977" y="2443"/>
                    <a:pt x="2410" y="2622"/>
                    <a:pt x="2730" y="3002"/>
                  </a:cubicBezTo>
                  <a:cubicBezTo>
                    <a:pt x="2757" y="3029"/>
                    <a:pt x="2788" y="3040"/>
                    <a:pt x="2818" y="3040"/>
                  </a:cubicBezTo>
                  <a:cubicBezTo>
                    <a:pt x="2893" y="3040"/>
                    <a:pt x="2961" y="2968"/>
                    <a:pt x="2944" y="2882"/>
                  </a:cubicBezTo>
                  <a:cubicBezTo>
                    <a:pt x="2717" y="1634"/>
                    <a:pt x="3421" y="277"/>
                    <a:pt x="4746" y="277"/>
                  </a:cubicBezTo>
                  <a:cubicBezTo>
                    <a:pt x="4810" y="277"/>
                    <a:pt x="4877" y="280"/>
                    <a:pt x="4944" y="287"/>
                  </a:cubicBezTo>
                  <a:cubicBezTo>
                    <a:pt x="6469" y="430"/>
                    <a:pt x="7231" y="1954"/>
                    <a:pt x="7445" y="3287"/>
                  </a:cubicBezTo>
                  <a:cubicBezTo>
                    <a:pt x="7456" y="3356"/>
                    <a:pt x="7500" y="3386"/>
                    <a:pt x="7548" y="3386"/>
                  </a:cubicBezTo>
                  <a:cubicBezTo>
                    <a:pt x="7601" y="3386"/>
                    <a:pt x="7658" y="3350"/>
                    <a:pt x="7683" y="3287"/>
                  </a:cubicBezTo>
                  <a:cubicBezTo>
                    <a:pt x="7984" y="2291"/>
                    <a:pt x="8918" y="1452"/>
                    <a:pt x="9999" y="1452"/>
                  </a:cubicBezTo>
                  <a:cubicBezTo>
                    <a:pt x="10029" y="1452"/>
                    <a:pt x="10059" y="1452"/>
                    <a:pt x="10088" y="1454"/>
                  </a:cubicBezTo>
                  <a:cubicBezTo>
                    <a:pt x="11184" y="1477"/>
                    <a:pt x="12136" y="2478"/>
                    <a:pt x="12041" y="3573"/>
                  </a:cubicBezTo>
                  <a:cubicBezTo>
                    <a:pt x="12041" y="3657"/>
                    <a:pt x="12098" y="3691"/>
                    <a:pt x="12155" y="3691"/>
                  </a:cubicBezTo>
                  <a:cubicBezTo>
                    <a:pt x="12196" y="3691"/>
                    <a:pt x="12236" y="3674"/>
                    <a:pt x="12255" y="3645"/>
                  </a:cubicBezTo>
                  <a:cubicBezTo>
                    <a:pt x="12375" y="3479"/>
                    <a:pt x="12562" y="3406"/>
                    <a:pt x="12755" y="3406"/>
                  </a:cubicBezTo>
                  <a:cubicBezTo>
                    <a:pt x="13061" y="3406"/>
                    <a:pt x="13382" y="3590"/>
                    <a:pt x="13470" y="3883"/>
                  </a:cubicBezTo>
                  <a:cubicBezTo>
                    <a:pt x="13480" y="3951"/>
                    <a:pt x="13525" y="3979"/>
                    <a:pt x="13572" y="3979"/>
                  </a:cubicBezTo>
                  <a:cubicBezTo>
                    <a:pt x="13641" y="3979"/>
                    <a:pt x="13712" y="3920"/>
                    <a:pt x="13684" y="3835"/>
                  </a:cubicBezTo>
                  <a:cubicBezTo>
                    <a:pt x="13585" y="3405"/>
                    <a:pt x="13188" y="3171"/>
                    <a:pt x="12787" y="3171"/>
                  </a:cubicBezTo>
                  <a:cubicBezTo>
                    <a:pt x="12610" y="3171"/>
                    <a:pt x="12432" y="3216"/>
                    <a:pt x="12279" y="3311"/>
                  </a:cubicBezTo>
                  <a:cubicBezTo>
                    <a:pt x="12232" y="2216"/>
                    <a:pt x="11255" y="1287"/>
                    <a:pt x="10160" y="1215"/>
                  </a:cubicBezTo>
                  <a:cubicBezTo>
                    <a:pt x="10111" y="1212"/>
                    <a:pt x="10062" y="1211"/>
                    <a:pt x="10013" y="1211"/>
                  </a:cubicBezTo>
                  <a:cubicBezTo>
                    <a:pt x="8976" y="1211"/>
                    <a:pt x="8043" y="1925"/>
                    <a:pt x="7588" y="2835"/>
                  </a:cubicBezTo>
                  <a:cubicBezTo>
                    <a:pt x="7278" y="1430"/>
                    <a:pt x="6373" y="72"/>
                    <a:pt x="4801" y="1"/>
                  </a:cubicBezTo>
                  <a:cubicBezTo>
                    <a:pt x="4789" y="1"/>
                    <a:pt x="4776" y="1"/>
                    <a:pt x="4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4" name="Google Shape;1334;p30">
            <a:extLst>
              <a:ext uri="{FF2B5EF4-FFF2-40B4-BE49-F238E27FC236}">
                <a16:creationId xmlns:a16="http://schemas.microsoft.com/office/drawing/2014/main" id="{6A87642F-FA55-317C-DA75-C4226E8A58DB}"/>
              </a:ext>
            </a:extLst>
          </p:cNvPr>
          <p:cNvGrpSpPr/>
          <p:nvPr/>
        </p:nvGrpSpPr>
        <p:grpSpPr>
          <a:xfrm>
            <a:off x="1008906" y="269195"/>
            <a:ext cx="2024650" cy="449063"/>
            <a:chOff x="1008906" y="269195"/>
            <a:chExt cx="2024650" cy="449063"/>
          </a:xfrm>
        </p:grpSpPr>
        <p:sp>
          <p:nvSpPr>
            <p:cNvPr id="1335" name="Google Shape;1335;p30">
              <a:extLst>
                <a:ext uri="{FF2B5EF4-FFF2-40B4-BE49-F238E27FC236}">
                  <a16:creationId xmlns:a16="http://schemas.microsoft.com/office/drawing/2014/main" id="{A12E59FA-F313-D453-9A41-EF044C880549}"/>
                </a:ext>
              </a:extLst>
            </p:cNvPr>
            <p:cNvSpPr/>
            <p:nvPr/>
          </p:nvSpPr>
          <p:spPr>
            <a:xfrm>
              <a:off x="1008906" y="269195"/>
              <a:ext cx="2024650" cy="449063"/>
            </a:xfrm>
            <a:custGeom>
              <a:avLst/>
              <a:gdLst/>
              <a:ahLst/>
              <a:cxnLst/>
              <a:rect l="l" t="t" r="r" b="b"/>
              <a:pathLst>
                <a:path w="67539" h="14980" extrusionOk="0">
                  <a:moveTo>
                    <a:pt x="25711" y="0"/>
                  </a:moveTo>
                  <a:cubicBezTo>
                    <a:pt x="19067" y="0"/>
                    <a:pt x="12855" y="5497"/>
                    <a:pt x="12051" y="12075"/>
                  </a:cubicBezTo>
                  <a:cubicBezTo>
                    <a:pt x="11625" y="11724"/>
                    <a:pt x="11094" y="11565"/>
                    <a:pt x="10554" y="11565"/>
                  </a:cubicBezTo>
                  <a:cubicBezTo>
                    <a:pt x="9371" y="11565"/>
                    <a:pt x="8145" y="12327"/>
                    <a:pt x="7883" y="13504"/>
                  </a:cubicBezTo>
                  <a:cubicBezTo>
                    <a:pt x="6885" y="12611"/>
                    <a:pt x="5609" y="12175"/>
                    <a:pt x="4360" y="12175"/>
                  </a:cubicBezTo>
                  <a:cubicBezTo>
                    <a:pt x="2512" y="12175"/>
                    <a:pt x="726" y="13132"/>
                    <a:pt x="1" y="14980"/>
                  </a:cubicBezTo>
                  <a:lnTo>
                    <a:pt x="67539" y="14980"/>
                  </a:lnTo>
                  <a:cubicBezTo>
                    <a:pt x="65633" y="12345"/>
                    <a:pt x="61950" y="10873"/>
                    <a:pt x="58421" y="10873"/>
                  </a:cubicBezTo>
                  <a:cubicBezTo>
                    <a:pt x="56304" y="10873"/>
                    <a:pt x="54244" y="11402"/>
                    <a:pt x="52655" y="12527"/>
                  </a:cubicBezTo>
                  <a:cubicBezTo>
                    <a:pt x="52299" y="11308"/>
                    <a:pt x="51036" y="10671"/>
                    <a:pt x="49786" y="10671"/>
                  </a:cubicBezTo>
                  <a:cubicBezTo>
                    <a:pt x="48692" y="10671"/>
                    <a:pt x="47609" y="11159"/>
                    <a:pt x="47153" y="12170"/>
                  </a:cubicBezTo>
                  <a:cubicBezTo>
                    <a:pt x="46471" y="10734"/>
                    <a:pt x="44904" y="9740"/>
                    <a:pt x="43305" y="9740"/>
                  </a:cubicBezTo>
                  <a:cubicBezTo>
                    <a:pt x="43286" y="9740"/>
                    <a:pt x="43267" y="9741"/>
                    <a:pt x="43248" y="9741"/>
                  </a:cubicBezTo>
                  <a:cubicBezTo>
                    <a:pt x="41605" y="9788"/>
                    <a:pt x="40057" y="10836"/>
                    <a:pt x="39438" y="12337"/>
                  </a:cubicBezTo>
                  <a:cubicBezTo>
                    <a:pt x="38723" y="5692"/>
                    <a:pt x="32555" y="72"/>
                    <a:pt x="25839" y="1"/>
                  </a:cubicBezTo>
                  <a:cubicBezTo>
                    <a:pt x="25797" y="0"/>
                    <a:pt x="25754" y="0"/>
                    <a:pt x="257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0">
              <a:extLst>
                <a:ext uri="{FF2B5EF4-FFF2-40B4-BE49-F238E27FC236}">
                  <a16:creationId xmlns:a16="http://schemas.microsoft.com/office/drawing/2014/main" id="{21631306-CC35-6EB0-B2C0-9C0216EAA8A7}"/>
                </a:ext>
              </a:extLst>
            </p:cNvPr>
            <p:cNvSpPr/>
            <p:nvPr/>
          </p:nvSpPr>
          <p:spPr>
            <a:xfrm>
              <a:off x="1727527" y="551254"/>
              <a:ext cx="617986" cy="152016"/>
            </a:xfrm>
            <a:custGeom>
              <a:avLst/>
              <a:gdLst/>
              <a:ahLst/>
              <a:cxnLst/>
              <a:rect l="l" t="t" r="r" b="b"/>
              <a:pathLst>
                <a:path w="20615" h="5071" extrusionOk="0">
                  <a:moveTo>
                    <a:pt x="3910" y="1"/>
                  </a:moveTo>
                  <a:cubicBezTo>
                    <a:pt x="2246" y="1"/>
                    <a:pt x="672" y="1053"/>
                    <a:pt x="34" y="2594"/>
                  </a:cubicBezTo>
                  <a:cubicBezTo>
                    <a:pt x="0" y="2645"/>
                    <a:pt x="50" y="2695"/>
                    <a:pt x="99" y="2695"/>
                  </a:cubicBezTo>
                  <a:cubicBezTo>
                    <a:pt x="119" y="2695"/>
                    <a:pt x="139" y="2687"/>
                    <a:pt x="153" y="2666"/>
                  </a:cubicBezTo>
                  <a:cubicBezTo>
                    <a:pt x="800" y="1214"/>
                    <a:pt x="2286" y="223"/>
                    <a:pt x="3882" y="223"/>
                  </a:cubicBezTo>
                  <a:cubicBezTo>
                    <a:pt x="3988" y="223"/>
                    <a:pt x="4094" y="228"/>
                    <a:pt x="4201" y="237"/>
                  </a:cubicBezTo>
                  <a:cubicBezTo>
                    <a:pt x="5844" y="403"/>
                    <a:pt x="7416" y="1761"/>
                    <a:pt x="7678" y="3428"/>
                  </a:cubicBezTo>
                  <a:cubicBezTo>
                    <a:pt x="7691" y="3518"/>
                    <a:pt x="7767" y="3559"/>
                    <a:pt x="7845" y="3559"/>
                  </a:cubicBezTo>
                  <a:cubicBezTo>
                    <a:pt x="7911" y="3559"/>
                    <a:pt x="7979" y="3530"/>
                    <a:pt x="8012" y="3475"/>
                  </a:cubicBezTo>
                  <a:cubicBezTo>
                    <a:pt x="8227" y="3112"/>
                    <a:pt x="8581" y="2943"/>
                    <a:pt x="8926" y="2943"/>
                  </a:cubicBezTo>
                  <a:cubicBezTo>
                    <a:pt x="9420" y="2943"/>
                    <a:pt x="9899" y="3288"/>
                    <a:pt x="9941" y="3904"/>
                  </a:cubicBezTo>
                  <a:cubicBezTo>
                    <a:pt x="9957" y="4019"/>
                    <a:pt x="10063" y="4111"/>
                    <a:pt x="10167" y="4111"/>
                  </a:cubicBezTo>
                  <a:cubicBezTo>
                    <a:pt x="10214" y="4111"/>
                    <a:pt x="10261" y="4092"/>
                    <a:pt x="10298" y="4047"/>
                  </a:cubicBezTo>
                  <a:cubicBezTo>
                    <a:pt x="11083" y="3170"/>
                    <a:pt x="12152" y="2734"/>
                    <a:pt x="13218" y="2734"/>
                  </a:cubicBezTo>
                  <a:cubicBezTo>
                    <a:pt x="14381" y="2734"/>
                    <a:pt x="15540" y="3253"/>
                    <a:pt x="16323" y="4285"/>
                  </a:cubicBezTo>
                  <a:cubicBezTo>
                    <a:pt x="16363" y="4339"/>
                    <a:pt x="16418" y="4369"/>
                    <a:pt x="16480" y="4369"/>
                  </a:cubicBezTo>
                  <a:cubicBezTo>
                    <a:pt x="16528" y="4369"/>
                    <a:pt x="16580" y="4351"/>
                    <a:pt x="16632" y="4309"/>
                  </a:cubicBezTo>
                  <a:cubicBezTo>
                    <a:pt x="16831" y="4150"/>
                    <a:pt x="17064" y="4079"/>
                    <a:pt x="17297" y="4079"/>
                  </a:cubicBezTo>
                  <a:cubicBezTo>
                    <a:pt x="17762" y="4079"/>
                    <a:pt x="18228" y="4364"/>
                    <a:pt x="18419" y="4809"/>
                  </a:cubicBezTo>
                  <a:cubicBezTo>
                    <a:pt x="18442" y="4857"/>
                    <a:pt x="18502" y="4880"/>
                    <a:pt x="18561" y="4880"/>
                  </a:cubicBezTo>
                  <a:cubicBezTo>
                    <a:pt x="18621" y="4880"/>
                    <a:pt x="18680" y="4857"/>
                    <a:pt x="18704" y="4809"/>
                  </a:cubicBezTo>
                  <a:cubicBezTo>
                    <a:pt x="18855" y="4442"/>
                    <a:pt x="19163" y="4271"/>
                    <a:pt x="19474" y="4271"/>
                  </a:cubicBezTo>
                  <a:cubicBezTo>
                    <a:pt x="19850" y="4271"/>
                    <a:pt x="20230" y="4520"/>
                    <a:pt x="20347" y="4976"/>
                  </a:cubicBezTo>
                  <a:cubicBezTo>
                    <a:pt x="20357" y="5042"/>
                    <a:pt x="20404" y="5071"/>
                    <a:pt x="20454" y="5071"/>
                  </a:cubicBezTo>
                  <a:cubicBezTo>
                    <a:pt x="20531" y="5071"/>
                    <a:pt x="20614" y="5005"/>
                    <a:pt x="20586" y="4904"/>
                  </a:cubicBezTo>
                  <a:cubicBezTo>
                    <a:pt x="20458" y="4307"/>
                    <a:pt x="19991" y="3999"/>
                    <a:pt x="19503" y="3999"/>
                  </a:cubicBezTo>
                  <a:cubicBezTo>
                    <a:pt x="19174" y="3999"/>
                    <a:pt x="18835" y="4140"/>
                    <a:pt x="18585" y="4428"/>
                  </a:cubicBezTo>
                  <a:cubicBezTo>
                    <a:pt x="18317" y="3955"/>
                    <a:pt x="17809" y="3701"/>
                    <a:pt x="17296" y="3701"/>
                  </a:cubicBezTo>
                  <a:cubicBezTo>
                    <a:pt x="17034" y="3701"/>
                    <a:pt x="16771" y="3767"/>
                    <a:pt x="16537" y="3904"/>
                  </a:cubicBezTo>
                  <a:cubicBezTo>
                    <a:pt x="15687" y="2861"/>
                    <a:pt x="14447" y="2326"/>
                    <a:pt x="13205" y="2326"/>
                  </a:cubicBezTo>
                  <a:cubicBezTo>
                    <a:pt x="12150" y="2326"/>
                    <a:pt x="11094" y="2712"/>
                    <a:pt x="10274" y="3499"/>
                  </a:cubicBezTo>
                  <a:cubicBezTo>
                    <a:pt x="10055" y="2902"/>
                    <a:pt x="9498" y="2554"/>
                    <a:pt x="8929" y="2554"/>
                  </a:cubicBezTo>
                  <a:cubicBezTo>
                    <a:pt x="8568" y="2554"/>
                    <a:pt x="8203" y="2694"/>
                    <a:pt x="7916" y="2999"/>
                  </a:cubicBezTo>
                  <a:cubicBezTo>
                    <a:pt x="7345" y="1427"/>
                    <a:pt x="6035" y="189"/>
                    <a:pt x="4320" y="22"/>
                  </a:cubicBezTo>
                  <a:cubicBezTo>
                    <a:pt x="4183" y="8"/>
                    <a:pt x="4047" y="1"/>
                    <a:pt x="39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7" name="Google Shape;1337;p30">
            <a:extLst>
              <a:ext uri="{FF2B5EF4-FFF2-40B4-BE49-F238E27FC236}">
                <a16:creationId xmlns:a16="http://schemas.microsoft.com/office/drawing/2014/main" id="{4BD3A145-52DC-A101-D02B-1BBE1F5D41F3}"/>
              </a:ext>
            </a:extLst>
          </p:cNvPr>
          <p:cNvGrpSpPr/>
          <p:nvPr/>
        </p:nvGrpSpPr>
        <p:grpSpPr>
          <a:xfrm>
            <a:off x="3647271" y="701923"/>
            <a:ext cx="1849407" cy="1039600"/>
            <a:chOff x="3895263" y="1347100"/>
            <a:chExt cx="1216075" cy="683587"/>
          </a:xfrm>
        </p:grpSpPr>
        <p:grpSp>
          <p:nvGrpSpPr>
            <p:cNvPr id="1338" name="Google Shape;1338;p30">
              <a:extLst>
                <a:ext uri="{FF2B5EF4-FFF2-40B4-BE49-F238E27FC236}">
                  <a16:creationId xmlns:a16="http://schemas.microsoft.com/office/drawing/2014/main" id="{B27E7EE1-E60B-CCC5-89EA-1352A0E5AF3B}"/>
                </a:ext>
              </a:extLst>
            </p:cNvPr>
            <p:cNvGrpSpPr/>
            <p:nvPr/>
          </p:nvGrpSpPr>
          <p:grpSpPr>
            <a:xfrm>
              <a:off x="3895263" y="1729788"/>
              <a:ext cx="1216075" cy="300900"/>
              <a:chOff x="3895263" y="1729788"/>
              <a:chExt cx="1216075" cy="300900"/>
            </a:xfrm>
          </p:grpSpPr>
          <p:sp>
            <p:nvSpPr>
              <p:cNvPr id="1339" name="Google Shape;1339;p30">
                <a:extLst>
                  <a:ext uri="{FF2B5EF4-FFF2-40B4-BE49-F238E27FC236}">
                    <a16:creationId xmlns:a16="http://schemas.microsoft.com/office/drawing/2014/main" id="{155808DE-3E4B-B51A-7052-E8538523DDBC}"/>
                  </a:ext>
                </a:extLst>
              </p:cNvPr>
              <p:cNvSpPr/>
              <p:nvPr/>
            </p:nvSpPr>
            <p:spPr>
              <a:xfrm rot="10800000">
                <a:off x="4810438" y="1729788"/>
                <a:ext cx="300900" cy="300900"/>
              </a:xfrm>
              <a:prstGeom prst="pie">
                <a:avLst>
                  <a:gd name="adj1" fmla="val 0"/>
                  <a:gd name="adj2" fmla="val 10765059"/>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40" name="Google Shape;1340;p30">
                <a:extLst>
                  <a:ext uri="{FF2B5EF4-FFF2-40B4-BE49-F238E27FC236}">
                    <a16:creationId xmlns:a16="http://schemas.microsoft.com/office/drawing/2014/main" id="{D2D1CA79-4F30-3524-D53C-1878DFCA9218}"/>
                  </a:ext>
                </a:extLst>
              </p:cNvPr>
              <p:cNvSpPr/>
              <p:nvPr/>
            </p:nvSpPr>
            <p:spPr>
              <a:xfrm rot="10800000">
                <a:off x="3895263" y="1729788"/>
                <a:ext cx="300900" cy="300900"/>
              </a:xfrm>
              <a:prstGeom prst="pie">
                <a:avLst>
                  <a:gd name="adj1" fmla="val 0"/>
                  <a:gd name="adj2" fmla="val 10765059"/>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341" name="Google Shape;1341;p30">
              <a:extLst>
                <a:ext uri="{FF2B5EF4-FFF2-40B4-BE49-F238E27FC236}">
                  <a16:creationId xmlns:a16="http://schemas.microsoft.com/office/drawing/2014/main" id="{4E640E47-1312-7457-3906-7A6D0C40A2D9}"/>
                </a:ext>
              </a:extLst>
            </p:cNvPr>
            <p:cNvGrpSpPr/>
            <p:nvPr/>
          </p:nvGrpSpPr>
          <p:grpSpPr>
            <a:xfrm>
              <a:off x="4029188" y="1347100"/>
              <a:ext cx="948230" cy="532721"/>
              <a:chOff x="4045515" y="190749"/>
              <a:chExt cx="1180125" cy="663000"/>
            </a:xfrm>
          </p:grpSpPr>
          <p:sp>
            <p:nvSpPr>
              <p:cNvPr id="1342" name="Google Shape;1342;p30">
                <a:extLst>
                  <a:ext uri="{FF2B5EF4-FFF2-40B4-BE49-F238E27FC236}">
                    <a16:creationId xmlns:a16="http://schemas.microsoft.com/office/drawing/2014/main" id="{CFB0C26F-5726-D6AD-62E5-A83237B9C153}"/>
                  </a:ext>
                </a:extLst>
              </p:cNvPr>
              <p:cNvSpPr/>
              <p:nvPr/>
            </p:nvSpPr>
            <p:spPr>
              <a:xfrm>
                <a:off x="4045515" y="408950"/>
                <a:ext cx="438600" cy="4050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43" name="Google Shape;1343;p30">
                <a:extLst>
                  <a:ext uri="{FF2B5EF4-FFF2-40B4-BE49-F238E27FC236}">
                    <a16:creationId xmlns:a16="http://schemas.microsoft.com/office/drawing/2014/main" id="{AC7CD5D7-8F3B-AD7C-34D9-FF084A1AC83C}"/>
                  </a:ext>
                </a:extLst>
              </p:cNvPr>
              <p:cNvSpPr/>
              <p:nvPr/>
            </p:nvSpPr>
            <p:spPr>
              <a:xfrm>
                <a:off x="4293135" y="190749"/>
                <a:ext cx="684900" cy="6630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44" name="Google Shape;1344;p30">
                <a:extLst>
                  <a:ext uri="{FF2B5EF4-FFF2-40B4-BE49-F238E27FC236}">
                    <a16:creationId xmlns:a16="http://schemas.microsoft.com/office/drawing/2014/main" id="{3B9E3714-670A-5C9D-9D81-7AC4D540D3F5}"/>
                  </a:ext>
                </a:extLst>
              </p:cNvPr>
              <p:cNvSpPr/>
              <p:nvPr/>
            </p:nvSpPr>
            <p:spPr>
              <a:xfrm>
                <a:off x="4787040" y="408950"/>
                <a:ext cx="438600" cy="4050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345" name="Google Shape;1345;p30">
              <a:extLst>
                <a:ext uri="{FF2B5EF4-FFF2-40B4-BE49-F238E27FC236}">
                  <a16:creationId xmlns:a16="http://schemas.microsoft.com/office/drawing/2014/main" id="{2BC07FAB-CDB4-79C8-F726-006E8AFBDB76}"/>
                </a:ext>
              </a:extLst>
            </p:cNvPr>
            <p:cNvSpPr/>
            <p:nvPr/>
          </p:nvSpPr>
          <p:spPr>
            <a:xfrm>
              <a:off x="4044525" y="1749050"/>
              <a:ext cx="948300" cy="1308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347" name="Google Shape;1347;p30">
            <a:extLst>
              <a:ext uri="{FF2B5EF4-FFF2-40B4-BE49-F238E27FC236}">
                <a16:creationId xmlns:a16="http://schemas.microsoft.com/office/drawing/2014/main" id="{0D659E41-B12B-D088-2A03-567EB12D7C64}"/>
              </a:ext>
            </a:extLst>
          </p:cNvPr>
          <p:cNvSpPr txBox="1">
            <a:spLocks noGrp="1"/>
          </p:cNvSpPr>
          <p:nvPr>
            <p:ph type="title"/>
          </p:nvPr>
        </p:nvSpPr>
        <p:spPr>
          <a:xfrm>
            <a:off x="923735" y="1809130"/>
            <a:ext cx="6940968" cy="841800"/>
          </a:xfrm>
          <a:prstGeom prst="rect">
            <a:avLst/>
          </a:prstGeom>
        </p:spPr>
        <p:txBody>
          <a:bodyPr spcFirstLastPara="1" wrap="square" lIns="91425" tIns="91425" rIns="91425" bIns="91425" anchor="b" anchorCtr="0">
            <a:noAutofit/>
          </a:bodyPr>
          <a:lstStyle/>
          <a:p>
            <a:pPr lvl="0"/>
            <a:r>
              <a:rPr lang="ar-JO" sz="5400" dirty="0">
                <a:cs typeface="DecoType Naskh Swashes" panose="02010400000000000000" pitchFamily="2" charset="-78"/>
              </a:rPr>
              <a:t>كيف أعيش فضيلة الصمت في حياتي</a:t>
            </a:r>
          </a:p>
        </p:txBody>
      </p:sp>
      <p:sp>
        <p:nvSpPr>
          <p:cNvPr id="1348" name="Google Shape;1348;p30">
            <a:extLst>
              <a:ext uri="{FF2B5EF4-FFF2-40B4-BE49-F238E27FC236}">
                <a16:creationId xmlns:a16="http://schemas.microsoft.com/office/drawing/2014/main" id="{8AAE4F30-ADBE-809F-214C-5960168D057C}"/>
              </a:ext>
            </a:extLst>
          </p:cNvPr>
          <p:cNvSpPr txBox="1">
            <a:spLocks noGrp="1"/>
          </p:cNvSpPr>
          <p:nvPr>
            <p:ph type="title" idx="2"/>
          </p:nvPr>
        </p:nvSpPr>
        <p:spPr>
          <a:xfrm>
            <a:off x="4050039" y="941321"/>
            <a:ext cx="1043872" cy="56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JO" dirty="0"/>
              <a:t>04</a:t>
            </a:r>
            <a:endParaRPr dirty="0"/>
          </a:p>
        </p:txBody>
      </p:sp>
      <p:cxnSp>
        <p:nvCxnSpPr>
          <p:cNvPr id="1349" name="Google Shape;1349;p30">
            <a:extLst>
              <a:ext uri="{FF2B5EF4-FFF2-40B4-BE49-F238E27FC236}">
                <a16:creationId xmlns:a16="http://schemas.microsoft.com/office/drawing/2014/main" id="{F3E039F5-4EA4-28D9-F8F4-228C3344DAF2}"/>
              </a:ext>
            </a:extLst>
          </p:cNvPr>
          <p:cNvCxnSpPr/>
          <p:nvPr/>
        </p:nvCxnSpPr>
        <p:spPr>
          <a:xfrm>
            <a:off x="2316600" y="2685969"/>
            <a:ext cx="4266000" cy="0"/>
          </a:xfrm>
          <a:prstGeom prst="straightConnector1">
            <a:avLst/>
          </a:prstGeom>
          <a:noFill/>
          <a:ln w="19050" cap="flat" cmpd="sng">
            <a:solidFill>
              <a:schemeClr val="dk1"/>
            </a:solidFill>
            <a:prstDash val="solid"/>
            <a:round/>
            <a:headEnd type="none" w="med" len="med"/>
            <a:tailEnd type="none" w="med" len="med"/>
          </a:ln>
        </p:spPr>
      </p:cxnSp>
      <p:grpSp>
        <p:nvGrpSpPr>
          <p:cNvPr id="1350" name="Google Shape;1350;p30">
            <a:extLst>
              <a:ext uri="{FF2B5EF4-FFF2-40B4-BE49-F238E27FC236}">
                <a16:creationId xmlns:a16="http://schemas.microsoft.com/office/drawing/2014/main" id="{D69CE624-E48F-A939-8767-631313B27B15}"/>
              </a:ext>
            </a:extLst>
          </p:cNvPr>
          <p:cNvGrpSpPr/>
          <p:nvPr/>
        </p:nvGrpSpPr>
        <p:grpSpPr>
          <a:xfrm>
            <a:off x="5073675" y="2333668"/>
            <a:ext cx="3753309" cy="2963959"/>
            <a:chOff x="5073675" y="2333668"/>
            <a:chExt cx="3753309" cy="2963959"/>
          </a:xfrm>
        </p:grpSpPr>
        <p:grpSp>
          <p:nvGrpSpPr>
            <p:cNvPr id="1351" name="Google Shape;1351;p30">
              <a:extLst>
                <a:ext uri="{FF2B5EF4-FFF2-40B4-BE49-F238E27FC236}">
                  <a16:creationId xmlns:a16="http://schemas.microsoft.com/office/drawing/2014/main" id="{25FD838E-FC3C-46FC-10FB-A07EF935D25D}"/>
                </a:ext>
              </a:extLst>
            </p:cNvPr>
            <p:cNvGrpSpPr/>
            <p:nvPr/>
          </p:nvGrpSpPr>
          <p:grpSpPr>
            <a:xfrm>
              <a:off x="5670326" y="2333668"/>
              <a:ext cx="3156659" cy="2653717"/>
              <a:chOff x="4763450" y="3132175"/>
              <a:chExt cx="2466525" cy="2073541"/>
            </a:xfrm>
          </p:grpSpPr>
          <p:sp>
            <p:nvSpPr>
              <p:cNvPr id="1352" name="Google Shape;1352;p30">
                <a:extLst>
                  <a:ext uri="{FF2B5EF4-FFF2-40B4-BE49-F238E27FC236}">
                    <a16:creationId xmlns:a16="http://schemas.microsoft.com/office/drawing/2014/main" id="{66D79E4B-E52D-48C0-DDA1-CBB34D819005}"/>
                  </a:ext>
                </a:extLst>
              </p:cNvPr>
              <p:cNvSpPr/>
              <p:nvPr/>
            </p:nvSpPr>
            <p:spPr>
              <a:xfrm>
                <a:off x="4794225" y="3687713"/>
                <a:ext cx="2411939" cy="1497196"/>
              </a:xfrm>
              <a:custGeom>
                <a:avLst/>
                <a:gdLst/>
                <a:ahLst/>
                <a:cxnLst/>
                <a:rect l="l" t="t" r="r" b="b"/>
                <a:pathLst>
                  <a:path w="95108" h="55186" extrusionOk="0">
                    <a:moveTo>
                      <a:pt x="21627" y="0"/>
                    </a:moveTo>
                    <a:cubicBezTo>
                      <a:pt x="21586" y="0"/>
                      <a:pt x="21544" y="17"/>
                      <a:pt x="21508" y="56"/>
                    </a:cubicBezTo>
                    <a:cubicBezTo>
                      <a:pt x="18634" y="3281"/>
                      <a:pt x="15818" y="6549"/>
                      <a:pt x="13016" y="9818"/>
                    </a:cubicBezTo>
                    <a:cubicBezTo>
                      <a:pt x="10200" y="13116"/>
                      <a:pt x="7413" y="16442"/>
                      <a:pt x="4655" y="19769"/>
                    </a:cubicBezTo>
                    <a:cubicBezTo>
                      <a:pt x="3882" y="20703"/>
                      <a:pt x="3123" y="21637"/>
                      <a:pt x="2364" y="22571"/>
                    </a:cubicBezTo>
                    <a:cubicBezTo>
                      <a:pt x="1649" y="23446"/>
                      <a:pt x="876" y="24322"/>
                      <a:pt x="278" y="25285"/>
                    </a:cubicBezTo>
                    <a:cubicBezTo>
                      <a:pt x="266" y="25284"/>
                      <a:pt x="255" y="25283"/>
                      <a:pt x="243" y="25283"/>
                    </a:cubicBezTo>
                    <a:cubicBezTo>
                      <a:pt x="136" y="25283"/>
                      <a:pt x="30" y="25344"/>
                      <a:pt x="30" y="25489"/>
                    </a:cubicBezTo>
                    <a:cubicBezTo>
                      <a:pt x="30" y="33062"/>
                      <a:pt x="44" y="40635"/>
                      <a:pt x="30" y="48208"/>
                    </a:cubicBezTo>
                    <a:cubicBezTo>
                      <a:pt x="30" y="50353"/>
                      <a:pt x="0" y="52484"/>
                      <a:pt x="88" y="54629"/>
                    </a:cubicBezTo>
                    <a:cubicBezTo>
                      <a:pt x="97" y="54710"/>
                      <a:pt x="161" y="54752"/>
                      <a:pt x="226" y="54752"/>
                    </a:cubicBezTo>
                    <a:cubicBezTo>
                      <a:pt x="267" y="54752"/>
                      <a:pt x="308" y="54735"/>
                      <a:pt x="336" y="54702"/>
                    </a:cubicBezTo>
                    <a:cubicBezTo>
                      <a:pt x="1229" y="54716"/>
                      <a:pt x="2123" y="54721"/>
                      <a:pt x="3018" y="54721"/>
                    </a:cubicBezTo>
                    <a:cubicBezTo>
                      <a:pt x="4945" y="54721"/>
                      <a:pt x="6876" y="54697"/>
                      <a:pt x="8799" y="54687"/>
                    </a:cubicBezTo>
                    <a:cubicBezTo>
                      <a:pt x="11659" y="54687"/>
                      <a:pt x="14504" y="54702"/>
                      <a:pt x="17350" y="54716"/>
                    </a:cubicBezTo>
                    <a:cubicBezTo>
                      <a:pt x="23055" y="54745"/>
                      <a:pt x="28760" y="54818"/>
                      <a:pt x="34466" y="54921"/>
                    </a:cubicBezTo>
                    <a:cubicBezTo>
                      <a:pt x="37661" y="54979"/>
                      <a:pt x="40857" y="55096"/>
                      <a:pt x="44052" y="55125"/>
                    </a:cubicBezTo>
                    <a:lnTo>
                      <a:pt x="44125" y="55125"/>
                    </a:lnTo>
                    <a:cubicBezTo>
                      <a:pt x="44867" y="55172"/>
                      <a:pt x="45613" y="55185"/>
                      <a:pt x="46358" y="55185"/>
                    </a:cubicBezTo>
                    <a:cubicBezTo>
                      <a:pt x="47211" y="55185"/>
                      <a:pt x="48063" y="55169"/>
                      <a:pt x="48911" y="55169"/>
                    </a:cubicBezTo>
                    <a:cubicBezTo>
                      <a:pt x="49229" y="55171"/>
                      <a:pt x="49547" y="55173"/>
                      <a:pt x="49866" y="55173"/>
                    </a:cubicBezTo>
                    <a:cubicBezTo>
                      <a:pt x="51215" y="55173"/>
                      <a:pt x="52570" y="55151"/>
                      <a:pt x="53916" y="55139"/>
                    </a:cubicBezTo>
                    <a:cubicBezTo>
                      <a:pt x="57199" y="55125"/>
                      <a:pt x="60482" y="55110"/>
                      <a:pt x="63765" y="55066"/>
                    </a:cubicBezTo>
                    <a:cubicBezTo>
                      <a:pt x="70390" y="55008"/>
                      <a:pt x="77000" y="54964"/>
                      <a:pt x="83610" y="54891"/>
                    </a:cubicBezTo>
                    <a:cubicBezTo>
                      <a:pt x="87331" y="54862"/>
                      <a:pt x="91052" y="54804"/>
                      <a:pt x="94772" y="54775"/>
                    </a:cubicBezTo>
                    <a:cubicBezTo>
                      <a:pt x="94860" y="54760"/>
                      <a:pt x="94904" y="54716"/>
                      <a:pt x="94933" y="54643"/>
                    </a:cubicBezTo>
                    <a:cubicBezTo>
                      <a:pt x="94991" y="54629"/>
                      <a:pt x="95050" y="54570"/>
                      <a:pt x="95050" y="54483"/>
                    </a:cubicBezTo>
                    <a:cubicBezTo>
                      <a:pt x="95108" y="49026"/>
                      <a:pt x="95050" y="43554"/>
                      <a:pt x="95020" y="38096"/>
                    </a:cubicBezTo>
                    <a:cubicBezTo>
                      <a:pt x="95020" y="36637"/>
                      <a:pt x="95020" y="35178"/>
                      <a:pt x="95006" y="33719"/>
                    </a:cubicBezTo>
                    <a:cubicBezTo>
                      <a:pt x="95079" y="33661"/>
                      <a:pt x="95093" y="33529"/>
                      <a:pt x="95006" y="33471"/>
                    </a:cubicBezTo>
                    <a:lnTo>
                      <a:pt x="95006" y="33442"/>
                    </a:lnTo>
                    <a:cubicBezTo>
                      <a:pt x="95006" y="33320"/>
                      <a:pt x="94915" y="33262"/>
                      <a:pt x="94820" y="33262"/>
                    </a:cubicBezTo>
                    <a:cubicBezTo>
                      <a:pt x="94778" y="33262"/>
                      <a:pt x="94735" y="33273"/>
                      <a:pt x="94699" y="33296"/>
                    </a:cubicBezTo>
                    <a:cubicBezTo>
                      <a:pt x="94233" y="33048"/>
                      <a:pt x="93751" y="32843"/>
                      <a:pt x="93284" y="32625"/>
                    </a:cubicBezTo>
                    <a:cubicBezTo>
                      <a:pt x="92700" y="32347"/>
                      <a:pt x="92131" y="32070"/>
                      <a:pt x="91562" y="31793"/>
                    </a:cubicBezTo>
                    <a:cubicBezTo>
                      <a:pt x="90410" y="31238"/>
                      <a:pt x="89257" y="30655"/>
                      <a:pt x="88104" y="30056"/>
                    </a:cubicBezTo>
                    <a:cubicBezTo>
                      <a:pt x="85857" y="28889"/>
                      <a:pt x="83639" y="27678"/>
                      <a:pt x="81436" y="26394"/>
                    </a:cubicBezTo>
                    <a:cubicBezTo>
                      <a:pt x="80356" y="25752"/>
                      <a:pt x="79262" y="25124"/>
                      <a:pt x="78138" y="24555"/>
                    </a:cubicBezTo>
                    <a:cubicBezTo>
                      <a:pt x="78138" y="24497"/>
                      <a:pt x="78109" y="24424"/>
                      <a:pt x="78050" y="24380"/>
                    </a:cubicBezTo>
                    <a:cubicBezTo>
                      <a:pt x="76387" y="23286"/>
                      <a:pt x="74665" y="22294"/>
                      <a:pt x="72929" y="21331"/>
                    </a:cubicBezTo>
                    <a:cubicBezTo>
                      <a:pt x="71178" y="20353"/>
                      <a:pt x="69412" y="19419"/>
                      <a:pt x="67618" y="18529"/>
                    </a:cubicBezTo>
                    <a:cubicBezTo>
                      <a:pt x="64072" y="16763"/>
                      <a:pt x="60453" y="15085"/>
                      <a:pt x="56791" y="13568"/>
                    </a:cubicBezTo>
                    <a:cubicBezTo>
                      <a:pt x="53099" y="12021"/>
                      <a:pt x="49378" y="10547"/>
                      <a:pt x="45643" y="9147"/>
                    </a:cubicBezTo>
                    <a:cubicBezTo>
                      <a:pt x="41878" y="7731"/>
                      <a:pt x="38113" y="6360"/>
                      <a:pt x="34349" y="4988"/>
                    </a:cubicBezTo>
                    <a:cubicBezTo>
                      <a:pt x="30613" y="3602"/>
                      <a:pt x="26878" y="2186"/>
                      <a:pt x="23143" y="800"/>
                    </a:cubicBezTo>
                    <a:cubicBezTo>
                      <a:pt x="22690" y="640"/>
                      <a:pt x="22252" y="465"/>
                      <a:pt x="21800" y="290"/>
                    </a:cubicBezTo>
                    <a:cubicBezTo>
                      <a:pt x="21877" y="157"/>
                      <a:pt x="21755" y="0"/>
                      <a:pt x="21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0">
                <a:extLst>
                  <a:ext uri="{FF2B5EF4-FFF2-40B4-BE49-F238E27FC236}">
                    <a16:creationId xmlns:a16="http://schemas.microsoft.com/office/drawing/2014/main" id="{859FFE24-D42C-B1AD-B00F-CA64551B1341}"/>
                  </a:ext>
                </a:extLst>
              </p:cNvPr>
              <p:cNvSpPr/>
              <p:nvPr/>
            </p:nvSpPr>
            <p:spPr>
              <a:xfrm>
                <a:off x="5928225" y="4115363"/>
                <a:ext cx="1277875" cy="1090353"/>
              </a:xfrm>
              <a:custGeom>
                <a:avLst/>
                <a:gdLst/>
                <a:ahLst/>
                <a:cxnLst/>
                <a:rect l="l" t="t" r="r" b="b"/>
                <a:pathLst>
                  <a:path w="51115" h="34565" extrusionOk="0">
                    <a:moveTo>
                      <a:pt x="2340" y="1"/>
                    </a:moveTo>
                    <a:cubicBezTo>
                      <a:pt x="2112" y="1"/>
                      <a:pt x="1886" y="11"/>
                      <a:pt x="1664" y="38"/>
                    </a:cubicBezTo>
                    <a:cubicBezTo>
                      <a:pt x="1182" y="111"/>
                      <a:pt x="774" y="345"/>
                      <a:pt x="511" y="768"/>
                    </a:cubicBezTo>
                    <a:cubicBezTo>
                      <a:pt x="263" y="1191"/>
                      <a:pt x="205" y="1702"/>
                      <a:pt x="190" y="2183"/>
                    </a:cubicBezTo>
                    <a:cubicBezTo>
                      <a:pt x="161" y="2898"/>
                      <a:pt x="176" y="3613"/>
                      <a:pt x="161" y="4314"/>
                    </a:cubicBezTo>
                    <a:cubicBezTo>
                      <a:pt x="146" y="7349"/>
                      <a:pt x="132" y="10369"/>
                      <a:pt x="117" y="13390"/>
                    </a:cubicBezTo>
                    <a:cubicBezTo>
                      <a:pt x="88" y="19445"/>
                      <a:pt x="44" y="25501"/>
                      <a:pt x="15" y="31556"/>
                    </a:cubicBezTo>
                    <a:cubicBezTo>
                      <a:pt x="0" y="32534"/>
                      <a:pt x="15" y="33526"/>
                      <a:pt x="30" y="34504"/>
                    </a:cubicBezTo>
                    <a:lnTo>
                      <a:pt x="117" y="34504"/>
                    </a:lnTo>
                    <a:cubicBezTo>
                      <a:pt x="866" y="34551"/>
                      <a:pt x="1612" y="34564"/>
                      <a:pt x="2356" y="34564"/>
                    </a:cubicBezTo>
                    <a:cubicBezTo>
                      <a:pt x="3207" y="34564"/>
                      <a:pt x="4055" y="34548"/>
                      <a:pt x="4903" y="34548"/>
                    </a:cubicBezTo>
                    <a:cubicBezTo>
                      <a:pt x="5221" y="34550"/>
                      <a:pt x="5539" y="34552"/>
                      <a:pt x="5858" y="34552"/>
                    </a:cubicBezTo>
                    <a:cubicBezTo>
                      <a:pt x="7207" y="34552"/>
                      <a:pt x="8562" y="34530"/>
                      <a:pt x="9908" y="34518"/>
                    </a:cubicBezTo>
                    <a:cubicBezTo>
                      <a:pt x="13191" y="34504"/>
                      <a:pt x="16474" y="34489"/>
                      <a:pt x="19757" y="34445"/>
                    </a:cubicBezTo>
                    <a:cubicBezTo>
                      <a:pt x="26382" y="34387"/>
                      <a:pt x="32992" y="34343"/>
                      <a:pt x="39602" y="34270"/>
                    </a:cubicBezTo>
                    <a:cubicBezTo>
                      <a:pt x="43323" y="34241"/>
                      <a:pt x="47044" y="34183"/>
                      <a:pt x="50764" y="34154"/>
                    </a:cubicBezTo>
                    <a:cubicBezTo>
                      <a:pt x="50852" y="34139"/>
                      <a:pt x="50896" y="34095"/>
                      <a:pt x="50925" y="34022"/>
                    </a:cubicBezTo>
                    <a:cubicBezTo>
                      <a:pt x="50983" y="34008"/>
                      <a:pt x="51042" y="33949"/>
                      <a:pt x="51042" y="33862"/>
                    </a:cubicBezTo>
                    <a:cubicBezTo>
                      <a:pt x="51115" y="28405"/>
                      <a:pt x="51042" y="22933"/>
                      <a:pt x="51012" y="17475"/>
                    </a:cubicBezTo>
                    <a:cubicBezTo>
                      <a:pt x="51012" y="16016"/>
                      <a:pt x="51012" y="14557"/>
                      <a:pt x="50998" y="13098"/>
                    </a:cubicBezTo>
                    <a:cubicBezTo>
                      <a:pt x="51071" y="13040"/>
                      <a:pt x="51085" y="12908"/>
                      <a:pt x="50998" y="12850"/>
                    </a:cubicBezTo>
                    <a:lnTo>
                      <a:pt x="50998" y="12821"/>
                    </a:lnTo>
                    <a:cubicBezTo>
                      <a:pt x="50998" y="12699"/>
                      <a:pt x="50907" y="12641"/>
                      <a:pt x="50812" y="12641"/>
                    </a:cubicBezTo>
                    <a:cubicBezTo>
                      <a:pt x="50770" y="12641"/>
                      <a:pt x="50727" y="12652"/>
                      <a:pt x="50691" y="12675"/>
                    </a:cubicBezTo>
                    <a:cubicBezTo>
                      <a:pt x="50225" y="12427"/>
                      <a:pt x="49743" y="12222"/>
                      <a:pt x="49276" y="12004"/>
                    </a:cubicBezTo>
                    <a:cubicBezTo>
                      <a:pt x="48692" y="11726"/>
                      <a:pt x="48123" y="11449"/>
                      <a:pt x="47554" y="11172"/>
                    </a:cubicBezTo>
                    <a:cubicBezTo>
                      <a:pt x="46402" y="10617"/>
                      <a:pt x="45249" y="10034"/>
                      <a:pt x="44096" y="9435"/>
                    </a:cubicBezTo>
                    <a:cubicBezTo>
                      <a:pt x="42433" y="8575"/>
                      <a:pt x="40769" y="7670"/>
                      <a:pt x="39120" y="6736"/>
                    </a:cubicBezTo>
                    <a:cubicBezTo>
                      <a:pt x="38974" y="6707"/>
                      <a:pt x="38829" y="6678"/>
                      <a:pt x="38683" y="6634"/>
                    </a:cubicBezTo>
                    <a:cubicBezTo>
                      <a:pt x="32875" y="5306"/>
                      <a:pt x="27068" y="3905"/>
                      <a:pt x="21246" y="2665"/>
                    </a:cubicBezTo>
                    <a:cubicBezTo>
                      <a:pt x="15482" y="1425"/>
                      <a:pt x="9689" y="359"/>
                      <a:pt x="3794" y="68"/>
                    </a:cubicBezTo>
                    <a:cubicBezTo>
                      <a:pt x="3326" y="48"/>
                      <a:pt x="2830" y="1"/>
                      <a:pt x="2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0">
                <a:extLst>
                  <a:ext uri="{FF2B5EF4-FFF2-40B4-BE49-F238E27FC236}">
                    <a16:creationId xmlns:a16="http://schemas.microsoft.com/office/drawing/2014/main" id="{7F1F0CF0-9B2F-E2D8-8852-0C3111DA2354}"/>
                  </a:ext>
                </a:extLst>
              </p:cNvPr>
              <p:cNvSpPr/>
              <p:nvPr/>
            </p:nvSpPr>
            <p:spPr>
              <a:xfrm>
                <a:off x="5364500" y="3675700"/>
                <a:ext cx="1865475" cy="866000"/>
              </a:xfrm>
              <a:custGeom>
                <a:avLst/>
                <a:gdLst/>
                <a:ahLst/>
                <a:cxnLst/>
                <a:rect l="l" t="t" r="r" b="b"/>
                <a:pathLst>
                  <a:path w="74619" h="34640" extrusionOk="0">
                    <a:moveTo>
                      <a:pt x="283" y="0"/>
                    </a:moveTo>
                    <a:cubicBezTo>
                      <a:pt x="109" y="0"/>
                      <a:pt x="0" y="241"/>
                      <a:pt x="166" y="324"/>
                    </a:cubicBezTo>
                    <a:cubicBezTo>
                      <a:pt x="254" y="367"/>
                      <a:pt x="341" y="396"/>
                      <a:pt x="429" y="440"/>
                    </a:cubicBezTo>
                    <a:cubicBezTo>
                      <a:pt x="735" y="893"/>
                      <a:pt x="1129" y="1301"/>
                      <a:pt x="1508" y="1710"/>
                    </a:cubicBezTo>
                    <a:cubicBezTo>
                      <a:pt x="1917" y="2162"/>
                      <a:pt x="2326" y="2600"/>
                      <a:pt x="2720" y="3052"/>
                    </a:cubicBezTo>
                    <a:cubicBezTo>
                      <a:pt x="3551" y="3957"/>
                      <a:pt x="4383" y="4861"/>
                      <a:pt x="5200" y="5781"/>
                    </a:cubicBezTo>
                    <a:cubicBezTo>
                      <a:pt x="6820" y="7590"/>
                      <a:pt x="8425" y="9385"/>
                      <a:pt x="10015" y="11209"/>
                    </a:cubicBezTo>
                    <a:cubicBezTo>
                      <a:pt x="13182" y="14886"/>
                      <a:pt x="16348" y="18563"/>
                      <a:pt x="19441" y="22298"/>
                    </a:cubicBezTo>
                    <a:cubicBezTo>
                      <a:pt x="21207" y="24414"/>
                      <a:pt x="22870" y="26734"/>
                      <a:pt x="24607" y="28865"/>
                    </a:cubicBezTo>
                    <a:cubicBezTo>
                      <a:pt x="24665" y="28938"/>
                      <a:pt x="28065" y="29346"/>
                      <a:pt x="29656" y="29550"/>
                    </a:cubicBezTo>
                    <a:cubicBezTo>
                      <a:pt x="31246" y="29769"/>
                      <a:pt x="32851" y="29974"/>
                      <a:pt x="34442" y="30193"/>
                    </a:cubicBezTo>
                    <a:cubicBezTo>
                      <a:pt x="37666" y="30616"/>
                      <a:pt x="40935" y="31185"/>
                      <a:pt x="44174" y="31564"/>
                    </a:cubicBezTo>
                    <a:cubicBezTo>
                      <a:pt x="50580" y="32323"/>
                      <a:pt x="56927" y="32907"/>
                      <a:pt x="63347" y="33563"/>
                    </a:cubicBezTo>
                    <a:cubicBezTo>
                      <a:pt x="66849" y="33913"/>
                      <a:pt x="70351" y="34249"/>
                      <a:pt x="73853" y="34585"/>
                    </a:cubicBezTo>
                    <a:cubicBezTo>
                      <a:pt x="73906" y="34620"/>
                      <a:pt x="73965" y="34639"/>
                      <a:pt x="74022" y="34639"/>
                    </a:cubicBezTo>
                    <a:cubicBezTo>
                      <a:pt x="74059" y="34639"/>
                      <a:pt x="74096" y="34631"/>
                      <a:pt x="74131" y="34614"/>
                    </a:cubicBezTo>
                    <a:cubicBezTo>
                      <a:pt x="74174" y="34614"/>
                      <a:pt x="74218" y="34628"/>
                      <a:pt x="74262" y="34628"/>
                    </a:cubicBezTo>
                    <a:cubicBezTo>
                      <a:pt x="74272" y="34629"/>
                      <a:pt x="74282" y="34630"/>
                      <a:pt x="74292" y="34630"/>
                    </a:cubicBezTo>
                    <a:cubicBezTo>
                      <a:pt x="74585" y="34630"/>
                      <a:pt x="74619" y="34216"/>
                      <a:pt x="74379" y="34088"/>
                    </a:cubicBezTo>
                    <a:cubicBezTo>
                      <a:pt x="74364" y="34045"/>
                      <a:pt x="74335" y="34016"/>
                      <a:pt x="74306" y="33986"/>
                    </a:cubicBezTo>
                    <a:cubicBezTo>
                      <a:pt x="73766" y="33461"/>
                      <a:pt x="73270" y="32877"/>
                      <a:pt x="72774" y="32323"/>
                    </a:cubicBezTo>
                    <a:cubicBezTo>
                      <a:pt x="72263" y="31754"/>
                      <a:pt x="71767" y="31199"/>
                      <a:pt x="71256" y="30645"/>
                    </a:cubicBezTo>
                    <a:cubicBezTo>
                      <a:pt x="70235" y="29536"/>
                      <a:pt x="69213" y="28427"/>
                      <a:pt x="68206" y="27303"/>
                    </a:cubicBezTo>
                    <a:cubicBezTo>
                      <a:pt x="66193" y="25085"/>
                      <a:pt x="64164" y="22897"/>
                      <a:pt x="62165" y="20679"/>
                    </a:cubicBezTo>
                    <a:cubicBezTo>
                      <a:pt x="61027" y="19409"/>
                      <a:pt x="59948" y="18081"/>
                      <a:pt x="58722" y="16914"/>
                    </a:cubicBezTo>
                    <a:cubicBezTo>
                      <a:pt x="58658" y="16856"/>
                      <a:pt x="58591" y="16833"/>
                      <a:pt x="58529" y="16833"/>
                    </a:cubicBezTo>
                    <a:cubicBezTo>
                      <a:pt x="58449" y="16833"/>
                      <a:pt x="58377" y="16871"/>
                      <a:pt x="58328" y="16929"/>
                    </a:cubicBezTo>
                    <a:cubicBezTo>
                      <a:pt x="54622" y="15907"/>
                      <a:pt x="50886" y="15003"/>
                      <a:pt x="47165" y="13981"/>
                    </a:cubicBezTo>
                    <a:cubicBezTo>
                      <a:pt x="43357" y="12945"/>
                      <a:pt x="39549" y="11909"/>
                      <a:pt x="35755" y="10815"/>
                    </a:cubicBezTo>
                    <a:cubicBezTo>
                      <a:pt x="28153" y="8655"/>
                      <a:pt x="20594" y="6408"/>
                      <a:pt x="13050" y="4044"/>
                    </a:cubicBezTo>
                    <a:cubicBezTo>
                      <a:pt x="10949" y="3373"/>
                      <a:pt x="8848" y="2702"/>
                      <a:pt x="6747" y="2031"/>
                    </a:cubicBezTo>
                    <a:cubicBezTo>
                      <a:pt x="5667" y="1681"/>
                      <a:pt x="4602" y="1330"/>
                      <a:pt x="3537" y="995"/>
                    </a:cubicBezTo>
                    <a:cubicBezTo>
                      <a:pt x="2471" y="645"/>
                      <a:pt x="1406" y="221"/>
                      <a:pt x="312" y="2"/>
                    </a:cubicBezTo>
                    <a:cubicBezTo>
                      <a:pt x="302" y="1"/>
                      <a:pt x="292" y="0"/>
                      <a:pt x="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0">
                <a:extLst>
                  <a:ext uri="{FF2B5EF4-FFF2-40B4-BE49-F238E27FC236}">
                    <a16:creationId xmlns:a16="http://schemas.microsoft.com/office/drawing/2014/main" id="{660D6BA4-D03C-F27A-A953-C3289D464449}"/>
                  </a:ext>
                </a:extLst>
              </p:cNvPr>
              <p:cNvSpPr/>
              <p:nvPr/>
            </p:nvSpPr>
            <p:spPr>
              <a:xfrm>
                <a:off x="5364500" y="3675700"/>
                <a:ext cx="859600" cy="276950"/>
              </a:xfrm>
              <a:custGeom>
                <a:avLst/>
                <a:gdLst/>
                <a:ahLst/>
                <a:cxnLst/>
                <a:rect l="l" t="t" r="r" b="b"/>
                <a:pathLst>
                  <a:path w="34384" h="11078" extrusionOk="0">
                    <a:moveTo>
                      <a:pt x="283" y="0"/>
                    </a:moveTo>
                    <a:cubicBezTo>
                      <a:pt x="109" y="0"/>
                      <a:pt x="0" y="241"/>
                      <a:pt x="166" y="324"/>
                    </a:cubicBezTo>
                    <a:cubicBezTo>
                      <a:pt x="254" y="367"/>
                      <a:pt x="341" y="396"/>
                      <a:pt x="429" y="440"/>
                    </a:cubicBezTo>
                    <a:cubicBezTo>
                      <a:pt x="735" y="893"/>
                      <a:pt x="1129" y="1301"/>
                      <a:pt x="1508" y="1710"/>
                    </a:cubicBezTo>
                    <a:cubicBezTo>
                      <a:pt x="1917" y="2162"/>
                      <a:pt x="2326" y="2600"/>
                      <a:pt x="2720" y="3052"/>
                    </a:cubicBezTo>
                    <a:cubicBezTo>
                      <a:pt x="3551" y="3957"/>
                      <a:pt x="4383" y="4861"/>
                      <a:pt x="5200" y="5781"/>
                    </a:cubicBezTo>
                    <a:cubicBezTo>
                      <a:pt x="6776" y="7546"/>
                      <a:pt x="8352" y="9297"/>
                      <a:pt x="9899" y="11078"/>
                    </a:cubicBezTo>
                    <a:cubicBezTo>
                      <a:pt x="10599" y="11063"/>
                      <a:pt x="11314" y="11034"/>
                      <a:pt x="12014" y="11019"/>
                    </a:cubicBezTo>
                    <a:cubicBezTo>
                      <a:pt x="19471" y="10786"/>
                      <a:pt x="26927" y="10567"/>
                      <a:pt x="34383" y="10421"/>
                    </a:cubicBezTo>
                    <a:cubicBezTo>
                      <a:pt x="27248" y="8393"/>
                      <a:pt x="20127" y="6277"/>
                      <a:pt x="13050" y="4044"/>
                    </a:cubicBezTo>
                    <a:cubicBezTo>
                      <a:pt x="10949" y="3373"/>
                      <a:pt x="8848" y="2702"/>
                      <a:pt x="6747" y="2031"/>
                    </a:cubicBezTo>
                    <a:cubicBezTo>
                      <a:pt x="5667" y="1681"/>
                      <a:pt x="4602" y="1330"/>
                      <a:pt x="3537" y="995"/>
                    </a:cubicBezTo>
                    <a:cubicBezTo>
                      <a:pt x="2471" y="645"/>
                      <a:pt x="1406" y="221"/>
                      <a:pt x="312" y="2"/>
                    </a:cubicBezTo>
                    <a:cubicBezTo>
                      <a:pt x="302" y="1"/>
                      <a:pt x="292" y="0"/>
                      <a:pt x="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0">
                <a:extLst>
                  <a:ext uri="{FF2B5EF4-FFF2-40B4-BE49-F238E27FC236}">
                    <a16:creationId xmlns:a16="http://schemas.microsoft.com/office/drawing/2014/main" id="{D819E320-3867-ECE4-7DB3-51C1F16C28ED}"/>
                  </a:ext>
                </a:extLst>
              </p:cNvPr>
              <p:cNvSpPr/>
              <p:nvPr/>
            </p:nvSpPr>
            <p:spPr>
              <a:xfrm>
                <a:off x="4763450" y="3672300"/>
                <a:ext cx="1231925" cy="727375"/>
              </a:xfrm>
              <a:custGeom>
                <a:avLst/>
                <a:gdLst/>
                <a:ahLst/>
                <a:cxnLst/>
                <a:rect l="l" t="t" r="r" b="b"/>
                <a:pathLst>
                  <a:path w="49277" h="29095" extrusionOk="0">
                    <a:moveTo>
                      <a:pt x="24170" y="0"/>
                    </a:moveTo>
                    <a:cubicBezTo>
                      <a:pt x="23961" y="0"/>
                      <a:pt x="23711" y="99"/>
                      <a:pt x="23522" y="314"/>
                    </a:cubicBezTo>
                    <a:cubicBezTo>
                      <a:pt x="21990" y="2094"/>
                      <a:pt x="20473" y="3903"/>
                      <a:pt x="18984" y="5727"/>
                    </a:cubicBezTo>
                    <a:cubicBezTo>
                      <a:pt x="17496" y="7536"/>
                      <a:pt x="15964" y="9331"/>
                      <a:pt x="14461" y="11141"/>
                    </a:cubicBezTo>
                    <a:cubicBezTo>
                      <a:pt x="11440" y="14774"/>
                      <a:pt x="8405" y="18393"/>
                      <a:pt x="5356" y="21997"/>
                    </a:cubicBezTo>
                    <a:cubicBezTo>
                      <a:pt x="3634" y="24010"/>
                      <a:pt x="1941" y="26053"/>
                      <a:pt x="234" y="28081"/>
                    </a:cubicBezTo>
                    <a:cubicBezTo>
                      <a:pt x="0" y="28360"/>
                      <a:pt x="243" y="28724"/>
                      <a:pt x="507" y="28724"/>
                    </a:cubicBezTo>
                    <a:cubicBezTo>
                      <a:pt x="589" y="28724"/>
                      <a:pt x="673" y="28689"/>
                      <a:pt x="745" y="28607"/>
                    </a:cubicBezTo>
                    <a:cubicBezTo>
                      <a:pt x="3794" y="25003"/>
                      <a:pt x="6844" y="21384"/>
                      <a:pt x="9894" y="17780"/>
                    </a:cubicBezTo>
                    <a:cubicBezTo>
                      <a:pt x="11426" y="15970"/>
                      <a:pt x="12943" y="14161"/>
                      <a:pt x="14490" y="12352"/>
                    </a:cubicBezTo>
                    <a:cubicBezTo>
                      <a:pt x="16022" y="10571"/>
                      <a:pt x="17583" y="8820"/>
                      <a:pt x="19072" y="6997"/>
                    </a:cubicBezTo>
                    <a:cubicBezTo>
                      <a:pt x="19918" y="5961"/>
                      <a:pt x="20794" y="4954"/>
                      <a:pt x="21655" y="3918"/>
                    </a:cubicBezTo>
                    <a:cubicBezTo>
                      <a:pt x="22457" y="2955"/>
                      <a:pt x="23260" y="1977"/>
                      <a:pt x="24106" y="1043"/>
                    </a:cubicBezTo>
                    <a:cubicBezTo>
                      <a:pt x="27272" y="4604"/>
                      <a:pt x="30366" y="8222"/>
                      <a:pt x="33488" y="11812"/>
                    </a:cubicBezTo>
                    <a:cubicBezTo>
                      <a:pt x="36684" y="15474"/>
                      <a:pt x="39894" y="19122"/>
                      <a:pt x="43089" y="22785"/>
                    </a:cubicBezTo>
                    <a:cubicBezTo>
                      <a:pt x="44899" y="24842"/>
                      <a:pt x="46694" y="26914"/>
                      <a:pt x="48503" y="28971"/>
                    </a:cubicBezTo>
                    <a:cubicBezTo>
                      <a:pt x="48579" y="29058"/>
                      <a:pt x="48668" y="29095"/>
                      <a:pt x="48753" y="29095"/>
                    </a:cubicBezTo>
                    <a:cubicBezTo>
                      <a:pt x="49027" y="29095"/>
                      <a:pt x="49276" y="28724"/>
                      <a:pt x="49043" y="28446"/>
                    </a:cubicBezTo>
                    <a:cubicBezTo>
                      <a:pt x="45847" y="24755"/>
                      <a:pt x="42652" y="21063"/>
                      <a:pt x="39456" y="17371"/>
                    </a:cubicBezTo>
                    <a:cubicBezTo>
                      <a:pt x="36275" y="13694"/>
                      <a:pt x="33094" y="10017"/>
                      <a:pt x="29913" y="6355"/>
                    </a:cubicBezTo>
                    <a:cubicBezTo>
                      <a:pt x="28104" y="4283"/>
                      <a:pt x="26295" y="2225"/>
                      <a:pt x="24514" y="138"/>
                    </a:cubicBezTo>
                    <a:cubicBezTo>
                      <a:pt x="24442" y="48"/>
                      <a:pt x="24316" y="0"/>
                      <a:pt x="241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0">
                <a:extLst>
                  <a:ext uri="{FF2B5EF4-FFF2-40B4-BE49-F238E27FC236}">
                    <a16:creationId xmlns:a16="http://schemas.microsoft.com/office/drawing/2014/main" id="{41C40F8D-5A35-BB9D-0CAF-08246EECD993}"/>
                  </a:ext>
                </a:extLst>
              </p:cNvPr>
              <p:cNvSpPr/>
              <p:nvPr/>
            </p:nvSpPr>
            <p:spPr>
              <a:xfrm>
                <a:off x="5093225" y="4279325"/>
                <a:ext cx="524600" cy="775000"/>
              </a:xfrm>
              <a:custGeom>
                <a:avLst/>
                <a:gdLst/>
                <a:ahLst/>
                <a:cxnLst/>
                <a:rect l="l" t="t" r="r" b="b"/>
                <a:pathLst>
                  <a:path w="20984" h="31000" extrusionOk="0">
                    <a:moveTo>
                      <a:pt x="10561" y="0"/>
                    </a:moveTo>
                    <a:cubicBezTo>
                      <a:pt x="8615" y="0"/>
                      <a:pt x="6718" y="621"/>
                      <a:pt x="5107" y="1743"/>
                    </a:cubicBezTo>
                    <a:cubicBezTo>
                      <a:pt x="3327" y="2983"/>
                      <a:pt x="1941" y="4705"/>
                      <a:pt x="1153" y="6733"/>
                    </a:cubicBezTo>
                    <a:cubicBezTo>
                      <a:pt x="278" y="9053"/>
                      <a:pt x="146" y="11519"/>
                      <a:pt x="103" y="13985"/>
                    </a:cubicBezTo>
                    <a:cubicBezTo>
                      <a:pt x="59" y="16072"/>
                      <a:pt x="0" y="26126"/>
                      <a:pt x="59" y="30824"/>
                    </a:cubicBezTo>
                    <a:cubicBezTo>
                      <a:pt x="2291" y="30839"/>
                      <a:pt x="4524" y="30839"/>
                      <a:pt x="6742" y="30853"/>
                    </a:cubicBezTo>
                    <a:cubicBezTo>
                      <a:pt x="11382" y="30882"/>
                      <a:pt x="16022" y="30926"/>
                      <a:pt x="20647" y="30999"/>
                    </a:cubicBezTo>
                    <a:cubicBezTo>
                      <a:pt x="20735" y="24214"/>
                      <a:pt x="20983" y="10950"/>
                      <a:pt x="20414" y="8601"/>
                    </a:cubicBezTo>
                    <a:cubicBezTo>
                      <a:pt x="19874" y="6339"/>
                      <a:pt x="18853" y="4121"/>
                      <a:pt x="17116" y="2531"/>
                    </a:cubicBezTo>
                    <a:cubicBezTo>
                      <a:pt x="15497" y="1043"/>
                      <a:pt x="13366" y="167"/>
                      <a:pt x="11178" y="21"/>
                    </a:cubicBezTo>
                    <a:cubicBezTo>
                      <a:pt x="10972" y="7"/>
                      <a:pt x="10766" y="0"/>
                      <a:pt x="10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0">
                <a:extLst>
                  <a:ext uri="{FF2B5EF4-FFF2-40B4-BE49-F238E27FC236}">
                    <a16:creationId xmlns:a16="http://schemas.microsoft.com/office/drawing/2014/main" id="{DC585B08-1641-A82C-B099-C6F9ABCF6260}"/>
                  </a:ext>
                </a:extLst>
              </p:cNvPr>
              <p:cNvSpPr/>
              <p:nvPr/>
            </p:nvSpPr>
            <p:spPr>
              <a:xfrm>
                <a:off x="5130425" y="4315950"/>
                <a:ext cx="449075" cy="738000"/>
              </a:xfrm>
              <a:custGeom>
                <a:avLst/>
                <a:gdLst/>
                <a:ahLst/>
                <a:cxnLst/>
                <a:rect l="l" t="t" r="r" b="b"/>
                <a:pathLst>
                  <a:path w="17963" h="29520" extrusionOk="0">
                    <a:moveTo>
                      <a:pt x="9120" y="1"/>
                    </a:moveTo>
                    <a:cubicBezTo>
                      <a:pt x="7472" y="1"/>
                      <a:pt x="5867" y="511"/>
                      <a:pt x="4466" y="1489"/>
                    </a:cubicBezTo>
                    <a:cubicBezTo>
                      <a:pt x="2890" y="2583"/>
                      <a:pt x="1708" y="4072"/>
                      <a:pt x="1051" y="5794"/>
                    </a:cubicBezTo>
                    <a:cubicBezTo>
                      <a:pt x="234" y="7939"/>
                      <a:pt x="117" y="10302"/>
                      <a:pt x="88" y="12550"/>
                    </a:cubicBezTo>
                    <a:cubicBezTo>
                      <a:pt x="45" y="15176"/>
                      <a:pt x="1" y="24909"/>
                      <a:pt x="45" y="29374"/>
                    </a:cubicBezTo>
                    <a:cubicBezTo>
                      <a:pt x="1781" y="29374"/>
                      <a:pt x="3517" y="29374"/>
                      <a:pt x="5254" y="29388"/>
                    </a:cubicBezTo>
                    <a:cubicBezTo>
                      <a:pt x="9398" y="29403"/>
                      <a:pt x="13556" y="29447"/>
                      <a:pt x="17700" y="29520"/>
                    </a:cubicBezTo>
                    <a:cubicBezTo>
                      <a:pt x="17700" y="28790"/>
                      <a:pt x="17715" y="28002"/>
                      <a:pt x="17729" y="27156"/>
                    </a:cubicBezTo>
                    <a:cubicBezTo>
                      <a:pt x="17802" y="20954"/>
                      <a:pt x="17963" y="9398"/>
                      <a:pt x="17496" y="7486"/>
                    </a:cubicBezTo>
                    <a:cubicBezTo>
                      <a:pt x="16942" y="5166"/>
                      <a:pt x="15978" y="3371"/>
                      <a:pt x="14636" y="2146"/>
                    </a:cubicBezTo>
                    <a:cubicBezTo>
                      <a:pt x="13279" y="905"/>
                      <a:pt x="11484" y="147"/>
                      <a:pt x="9602" y="30"/>
                    </a:cubicBezTo>
                    <a:cubicBezTo>
                      <a:pt x="9441" y="15"/>
                      <a:pt x="9281" y="15"/>
                      <a:pt x="9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0">
                <a:extLst>
                  <a:ext uri="{FF2B5EF4-FFF2-40B4-BE49-F238E27FC236}">
                    <a16:creationId xmlns:a16="http://schemas.microsoft.com/office/drawing/2014/main" id="{0FAA4D20-C8B4-BD57-3EBC-FF844E895B60}"/>
                  </a:ext>
                </a:extLst>
              </p:cNvPr>
              <p:cNvSpPr/>
              <p:nvPr/>
            </p:nvSpPr>
            <p:spPr>
              <a:xfrm>
                <a:off x="5259200" y="3951350"/>
                <a:ext cx="217075" cy="226375"/>
              </a:xfrm>
              <a:custGeom>
                <a:avLst/>
                <a:gdLst/>
                <a:ahLst/>
                <a:cxnLst/>
                <a:rect l="l" t="t" r="r" b="b"/>
                <a:pathLst>
                  <a:path w="8683" h="9055" extrusionOk="0">
                    <a:moveTo>
                      <a:pt x="4377" y="0"/>
                    </a:moveTo>
                    <a:cubicBezTo>
                      <a:pt x="3143" y="0"/>
                      <a:pt x="2011" y="637"/>
                      <a:pt x="1241" y="1613"/>
                    </a:cubicBezTo>
                    <a:cubicBezTo>
                      <a:pt x="380" y="2736"/>
                      <a:pt x="1" y="4210"/>
                      <a:pt x="292" y="5596"/>
                    </a:cubicBezTo>
                    <a:cubicBezTo>
                      <a:pt x="570" y="6924"/>
                      <a:pt x="1372" y="8164"/>
                      <a:pt x="2627" y="8734"/>
                    </a:cubicBezTo>
                    <a:cubicBezTo>
                      <a:pt x="3116" y="8952"/>
                      <a:pt x="3634" y="9054"/>
                      <a:pt x="4153" y="9054"/>
                    </a:cubicBezTo>
                    <a:cubicBezTo>
                      <a:pt x="5121" y="9054"/>
                      <a:pt x="6089" y="8700"/>
                      <a:pt x="6859" y="8091"/>
                    </a:cubicBezTo>
                    <a:cubicBezTo>
                      <a:pt x="8055" y="7128"/>
                      <a:pt x="8683" y="5494"/>
                      <a:pt x="8566" y="3977"/>
                    </a:cubicBezTo>
                    <a:cubicBezTo>
                      <a:pt x="8449" y="2401"/>
                      <a:pt x="7632" y="912"/>
                      <a:pt x="6085" y="373"/>
                    </a:cubicBezTo>
                    <a:cubicBezTo>
                      <a:pt x="5969" y="343"/>
                      <a:pt x="5866" y="314"/>
                      <a:pt x="5764" y="285"/>
                    </a:cubicBezTo>
                    <a:cubicBezTo>
                      <a:pt x="5472" y="168"/>
                      <a:pt x="5166" y="81"/>
                      <a:pt x="4889" y="37"/>
                    </a:cubicBezTo>
                    <a:cubicBezTo>
                      <a:pt x="4717" y="12"/>
                      <a:pt x="4546" y="0"/>
                      <a:pt x="43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0">
                <a:extLst>
                  <a:ext uri="{FF2B5EF4-FFF2-40B4-BE49-F238E27FC236}">
                    <a16:creationId xmlns:a16="http://schemas.microsoft.com/office/drawing/2014/main" id="{D61D8B2A-EAA9-2303-93EE-E22EAB18D411}"/>
                  </a:ext>
                </a:extLst>
              </p:cNvPr>
              <p:cNvSpPr/>
              <p:nvPr/>
            </p:nvSpPr>
            <p:spPr>
              <a:xfrm>
                <a:off x="4918850" y="4460050"/>
                <a:ext cx="71900" cy="388000"/>
              </a:xfrm>
              <a:custGeom>
                <a:avLst/>
                <a:gdLst/>
                <a:ahLst/>
                <a:cxnLst/>
                <a:rect l="l" t="t" r="r" b="b"/>
                <a:pathLst>
                  <a:path w="2876" h="15520" extrusionOk="0">
                    <a:moveTo>
                      <a:pt x="1641" y="0"/>
                    </a:moveTo>
                    <a:cubicBezTo>
                      <a:pt x="929" y="0"/>
                      <a:pt x="472" y="696"/>
                      <a:pt x="351" y="1343"/>
                    </a:cubicBezTo>
                    <a:cubicBezTo>
                      <a:pt x="263" y="1810"/>
                      <a:pt x="263" y="2291"/>
                      <a:pt x="249" y="2773"/>
                    </a:cubicBezTo>
                    <a:cubicBezTo>
                      <a:pt x="220" y="3327"/>
                      <a:pt x="190" y="3882"/>
                      <a:pt x="176" y="4436"/>
                    </a:cubicBezTo>
                    <a:cubicBezTo>
                      <a:pt x="147" y="5560"/>
                      <a:pt x="103" y="6669"/>
                      <a:pt x="88" y="7792"/>
                    </a:cubicBezTo>
                    <a:cubicBezTo>
                      <a:pt x="44" y="10288"/>
                      <a:pt x="1" y="12812"/>
                      <a:pt x="147" y="15307"/>
                    </a:cubicBezTo>
                    <a:cubicBezTo>
                      <a:pt x="147" y="15322"/>
                      <a:pt x="147" y="15336"/>
                      <a:pt x="161" y="15351"/>
                    </a:cubicBezTo>
                    <a:cubicBezTo>
                      <a:pt x="161" y="15365"/>
                      <a:pt x="161" y="15365"/>
                      <a:pt x="161" y="15380"/>
                    </a:cubicBezTo>
                    <a:cubicBezTo>
                      <a:pt x="161" y="15380"/>
                      <a:pt x="161" y="15380"/>
                      <a:pt x="161" y="15395"/>
                    </a:cubicBezTo>
                    <a:cubicBezTo>
                      <a:pt x="172" y="15427"/>
                      <a:pt x="199" y="15444"/>
                      <a:pt x="225" y="15444"/>
                    </a:cubicBezTo>
                    <a:cubicBezTo>
                      <a:pt x="233" y="15444"/>
                      <a:pt x="241" y="15442"/>
                      <a:pt x="249" y="15438"/>
                    </a:cubicBezTo>
                    <a:cubicBezTo>
                      <a:pt x="453" y="15482"/>
                      <a:pt x="643" y="15482"/>
                      <a:pt x="847" y="15482"/>
                    </a:cubicBezTo>
                    <a:cubicBezTo>
                      <a:pt x="1037" y="15497"/>
                      <a:pt x="1241" y="15511"/>
                      <a:pt x="1431" y="15511"/>
                    </a:cubicBezTo>
                    <a:lnTo>
                      <a:pt x="2029" y="15511"/>
                    </a:lnTo>
                    <a:cubicBezTo>
                      <a:pt x="2110" y="15511"/>
                      <a:pt x="2202" y="15519"/>
                      <a:pt x="2293" y="15519"/>
                    </a:cubicBezTo>
                    <a:cubicBezTo>
                      <a:pt x="2415" y="15519"/>
                      <a:pt x="2535" y="15505"/>
                      <a:pt x="2627" y="15438"/>
                    </a:cubicBezTo>
                    <a:cubicBezTo>
                      <a:pt x="2656" y="15424"/>
                      <a:pt x="2671" y="15409"/>
                      <a:pt x="2686" y="15395"/>
                    </a:cubicBezTo>
                    <a:cubicBezTo>
                      <a:pt x="2715" y="15365"/>
                      <a:pt x="2744" y="15307"/>
                      <a:pt x="2744" y="15249"/>
                    </a:cubicBezTo>
                    <a:cubicBezTo>
                      <a:pt x="2758" y="12987"/>
                      <a:pt x="2773" y="10725"/>
                      <a:pt x="2802" y="8464"/>
                    </a:cubicBezTo>
                    <a:cubicBezTo>
                      <a:pt x="2802" y="7355"/>
                      <a:pt x="2817" y="6231"/>
                      <a:pt x="2817" y="5107"/>
                    </a:cubicBezTo>
                    <a:cubicBezTo>
                      <a:pt x="2817" y="4028"/>
                      <a:pt x="2875" y="2933"/>
                      <a:pt x="2788" y="1854"/>
                    </a:cubicBezTo>
                    <a:cubicBezTo>
                      <a:pt x="2744" y="1197"/>
                      <a:pt x="2642" y="161"/>
                      <a:pt x="1825" y="15"/>
                    </a:cubicBezTo>
                    <a:cubicBezTo>
                      <a:pt x="1762" y="5"/>
                      <a:pt x="1701" y="0"/>
                      <a:pt x="16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0">
                <a:extLst>
                  <a:ext uri="{FF2B5EF4-FFF2-40B4-BE49-F238E27FC236}">
                    <a16:creationId xmlns:a16="http://schemas.microsoft.com/office/drawing/2014/main" id="{015263A9-71A9-08B4-C3B4-CDD8007A392F}"/>
                  </a:ext>
                </a:extLst>
              </p:cNvPr>
              <p:cNvSpPr/>
              <p:nvPr/>
            </p:nvSpPr>
            <p:spPr>
              <a:xfrm>
                <a:off x="5727950" y="4451225"/>
                <a:ext cx="78825" cy="399750"/>
              </a:xfrm>
              <a:custGeom>
                <a:avLst/>
                <a:gdLst/>
                <a:ahLst/>
                <a:cxnLst/>
                <a:rect l="l" t="t" r="r" b="b"/>
                <a:pathLst>
                  <a:path w="3153" h="15990" extrusionOk="0">
                    <a:moveTo>
                      <a:pt x="1762" y="0"/>
                    </a:moveTo>
                    <a:cubicBezTo>
                      <a:pt x="1000" y="0"/>
                      <a:pt x="486" y="718"/>
                      <a:pt x="365" y="1375"/>
                    </a:cubicBezTo>
                    <a:cubicBezTo>
                      <a:pt x="263" y="1856"/>
                      <a:pt x="263" y="2352"/>
                      <a:pt x="249" y="2849"/>
                    </a:cubicBezTo>
                    <a:cubicBezTo>
                      <a:pt x="220" y="3418"/>
                      <a:pt x="205" y="4001"/>
                      <a:pt x="176" y="4570"/>
                    </a:cubicBezTo>
                    <a:cubicBezTo>
                      <a:pt x="147" y="5723"/>
                      <a:pt x="103" y="6861"/>
                      <a:pt x="88" y="8014"/>
                    </a:cubicBezTo>
                    <a:cubicBezTo>
                      <a:pt x="44" y="10597"/>
                      <a:pt x="1" y="13194"/>
                      <a:pt x="176" y="15777"/>
                    </a:cubicBezTo>
                    <a:cubicBezTo>
                      <a:pt x="176" y="15791"/>
                      <a:pt x="176" y="15806"/>
                      <a:pt x="176" y="15821"/>
                    </a:cubicBezTo>
                    <a:cubicBezTo>
                      <a:pt x="176" y="15821"/>
                      <a:pt x="176" y="15835"/>
                      <a:pt x="176" y="15835"/>
                    </a:cubicBezTo>
                    <a:cubicBezTo>
                      <a:pt x="176" y="15850"/>
                      <a:pt x="190" y="15850"/>
                      <a:pt x="190" y="15850"/>
                    </a:cubicBezTo>
                    <a:cubicBezTo>
                      <a:pt x="190" y="15864"/>
                      <a:pt x="190" y="15864"/>
                      <a:pt x="190" y="15864"/>
                    </a:cubicBezTo>
                    <a:cubicBezTo>
                      <a:pt x="201" y="15897"/>
                      <a:pt x="229" y="15914"/>
                      <a:pt x="254" y="15914"/>
                    </a:cubicBezTo>
                    <a:cubicBezTo>
                      <a:pt x="262" y="15914"/>
                      <a:pt x="271" y="15912"/>
                      <a:pt x="278" y="15908"/>
                    </a:cubicBezTo>
                    <a:cubicBezTo>
                      <a:pt x="497" y="15952"/>
                      <a:pt x="716" y="15952"/>
                      <a:pt x="935" y="15952"/>
                    </a:cubicBezTo>
                    <a:cubicBezTo>
                      <a:pt x="1153" y="15966"/>
                      <a:pt x="1372" y="15981"/>
                      <a:pt x="1577" y="15981"/>
                    </a:cubicBezTo>
                    <a:lnTo>
                      <a:pt x="2233" y="15981"/>
                    </a:lnTo>
                    <a:cubicBezTo>
                      <a:pt x="2327" y="15981"/>
                      <a:pt x="2429" y="15989"/>
                      <a:pt x="2530" y="15989"/>
                    </a:cubicBezTo>
                    <a:cubicBezTo>
                      <a:pt x="2664" y="15989"/>
                      <a:pt x="2796" y="15975"/>
                      <a:pt x="2904" y="15908"/>
                    </a:cubicBezTo>
                    <a:cubicBezTo>
                      <a:pt x="2919" y="15893"/>
                      <a:pt x="2934" y="15879"/>
                      <a:pt x="2948" y="15850"/>
                    </a:cubicBezTo>
                    <a:cubicBezTo>
                      <a:pt x="2992" y="15821"/>
                      <a:pt x="3021" y="15777"/>
                      <a:pt x="3021" y="15704"/>
                    </a:cubicBezTo>
                    <a:cubicBezTo>
                      <a:pt x="3036" y="13384"/>
                      <a:pt x="3050" y="11049"/>
                      <a:pt x="3065" y="8729"/>
                    </a:cubicBezTo>
                    <a:cubicBezTo>
                      <a:pt x="3065" y="7576"/>
                      <a:pt x="3080" y="6424"/>
                      <a:pt x="3080" y="5271"/>
                    </a:cubicBezTo>
                    <a:cubicBezTo>
                      <a:pt x="3094" y="4147"/>
                      <a:pt x="3152" y="3024"/>
                      <a:pt x="3050" y="1900"/>
                    </a:cubicBezTo>
                    <a:cubicBezTo>
                      <a:pt x="2992" y="1229"/>
                      <a:pt x="2875" y="164"/>
                      <a:pt x="1971" y="18"/>
                    </a:cubicBezTo>
                    <a:cubicBezTo>
                      <a:pt x="1899" y="6"/>
                      <a:pt x="1829" y="0"/>
                      <a:pt x="17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0">
                <a:extLst>
                  <a:ext uri="{FF2B5EF4-FFF2-40B4-BE49-F238E27FC236}">
                    <a16:creationId xmlns:a16="http://schemas.microsoft.com/office/drawing/2014/main" id="{A2A5D8D8-7FD4-CFBD-5EA8-819120D4FE13}"/>
                  </a:ext>
                </a:extLst>
              </p:cNvPr>
              <p:cNvSpPr/>
              <p:nvPr/>
            </p:nvSpPr>
            <p:spPr>
              <a:xfrm>
                <a:off x="7055775" y="4703650"/>
                <a:ext cx="62400" cy="134350"/>
              </a:xfrm>
              <a:custGeom>
                <a:avLst/>
                <a:gdLst/>
                <a:ahLst/>
                <a:cxnLst/>
                <a:rect l="l" t="t" r="r" b="b"/>
                <a:pathLst>
                  <a:path w="2496" h="5374" extrusionOk="0">
                    <a:moveTo>
                      <a:pt x="1449" y="1"/>
                    </a:moveTo>
                    <a:cubicBezTo>
                      <a:pt x="1223" y="1"/>
                      <a:pt x="993" y="92"/>
                      <a:pt x="803" y="281"/>
                    </a:cubicBezTo>
                    <a:cubicBezTo>
                      <a:pt x="307" y="762"/>
                      <a:pt x="161" y="1623"/>
                      <a:pt x="103" y="2280"/>
                    </a:cubicBezTo>
                    <a:cubicBezTo>
                      <a:pt x="30" y="3214"/>
                      <a:pt x="30" y="5125"/>
                      <a:pt x="15" y="5184"/>
                    </a:cubicBezTo>
                    <a:cubicBezTo>
                      <a:pt x="15" y="5213"/>
                      <a:pt x="1" y="5300"/>
                      <a:pt x="45" y="5315"/>
                    </a:cubicBezTo>
                    <a:cubicBezTo>
                      <a:pt x="132" y="5359"/>
                      <a:pt x="205" y="5344"/>
                      <a:pt x="293" y="5359"/>
                    </a:cubicBezTo>
                    <a:lnTo>
                      <a:pt x="614" y="5359"/>
                    </a:lnTo>
                    <a:cubicBezTo>
                      <a:pt x="818" y="5359"/>
                      <a:pt x="1008" y="5373"/>
                      <a:pt x="1212" y="5373"/>
                    </a:cubicBezTo>
                    <a:cubicBezTo>
                      <a:pt x="1402" y="5373"/>
                      <a:pt x="1591" y="5373"/>
                      <a:pt x="1796" y="5359"/>
                    </a:cubicBezTo>
                    <a:lnTo>
                      <a:pt x="2117" y="5359"/>
                    </a:lnTo>
                    <a:cubicBezTo>
                      <a:pt x="2160" y="5359"/>
                      <a:pt x="2204" y="5362"/>
                      <a:pt x="2248" y="5362"/>
                    </a:cubicBezTo>
                    <a:cubicBezTo>
                      <a:pt x="2292" y="5362"/>
                      <a:pt x="2336" y="5359"/>
                      <a:pt x="2379" y="5344"/>
                    </a:cubicBezTo>
                    <a:cubicBezTo>
                      <a:pt x="2380" y="5344"/>
                      <a:pt x="2380" y="5344"/>
                      <a:pt x="2380" y="5344"/>
                    </a:cubicBezTo>
                    <a:cubicBezTo>
                      <a:pt x="2424" y="5344"/>
                      <a:pt x="2496" y="3167"/>
                      <a:pt x="2481" y="2718"/>
                    </a:cubicBezTo>
                    <a:cubicBezTo>
                      <a:pt x="2467" y="2295"/>
                      <a:pt x="2467" y="1857"/>
                      <a:pt x="2452" y="1434"/>
                    </a:cubicBezTo>
                    <a:cubicBezTo>
                      <a:pt x="2438" y="1098"/>
                      <a:pt x="2408" y="748"/>
                      <a:pt x="2219" y="456"/>
                    </a:cubicBezTo>
                    <a:cubicBezTo>
                      <a:pt x="2037" y="158"/>
                      <a:pt x="1746" y="1"/>
                      <a:pt x="14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0">
                <a:extLst>
                  <a:ext uri="{FF2B5EF4-FFF2-40B4-BE49-F238E27FC236}">
                    <a16:creationId xmlns:a16="http://schemas.microsoft.com/office/drawing/2014/main" id="{4E449D9E-9893-5FB7-4841-77B46FF654FE}"/>
                  </a:ext>
                </a:extLst>
              </p:cNvPr>
              <p:cNvSpPr/>
              <p:nvPr/>
            </p:nvSpPr>
            <p:spPr>
              <a:xfrm>
                <a:off x="6921900" y="4696950"/>
                <a:ext cx="66425" cy="143225"/>
              </a:xfrm>
              <a:custGeom>
                <a:avLst/>
                <a:gdLst/>
                <a:ahLst/>
                <a:cxnLst/>
                <a:rect l="l" t="t" r="r" b="b"/>
                <a:pathLst>
                  <a:path w="2657" h="5729" extrusionOk="0">
                    <a:moveTo>
                      <a:pt x="1544" y="0"/>
                    </a:moveTo>
                    <a:cubicBezTo>
                      <a:pt x="1303" y="0"/>
                      <a:pt x="1056" y="98"/>
                      <a:pt x="847" y="301"/>
                    </a:cubicBezTo>
                    <a:cubicBezTo>
                      <a:pt x="336" y="812"/>
                      <a:pt x="161" y="1731"/>
                      <a:pt x="103" y="2417"/>
                    </a:cubicBezTo>
                    <a:cubicBezTo>
                      <a:pt x="30" y="3423"/>
                      <a:pt x="15" y="5466"/>
                      <a:pt x="15" y="5525"/>
                    </a:cubicBezTo>
                    <a:cubicBezTo>
                      <a:pt x="15" y="5539"/>
                      <a:pt x="1" y="5641"/>
                      <a:pt x="45" y="5671"/>
                    </a:cubicBezTo>
                    <a:cubicBezTo>
                      <a:pt x="97" y="5697"/>
                      <a:pt x="150" y="5702"/>
                      <a:pt x="205" y="5702"/>
                    </a:cubicBezTo>
                    <a:cubicBezTo>
                      <a:pt x="242" y="5702"/>
                      <a:pt x="281" y="5700"/>
                      <a:pt x="322" y="5700"/>
                    </a:cubicBezTo>
                    <a:lnTo>
                      <a:pt x="657" y="5714"/>
                    </a:lnTo>
                    <a:cubicBezTo>
                      <a:pt x="862" y="5714"/>
                      <a:pt x="1066" y="5729"/>
                      <a:pt x="1285" y="5729"/>
                    </a:cubicBezTo>
                    <a:cubicBezTo>
                      <a:pt x="1489" y="5729"/>
                      <a:pt x="1693" y="5714"/>
                      <a:pt x="1912" y="5714"/>
                    </a:cubicBezTo>
                    <a:lnTo>
                      <a:pt x="2248" y="5714"/>
                    </a:lnTo>
                    <a:cubicBezTo>
                      <a:pt x="2292" y="5707"/>
                      <a:pt x="2339" y="5707"/>
                      <a:pt x="2386" y="5707"/>
                    </a:cubicBezTo>
                    <a:cubicBezTo>
                      <a:pt x="2434" y="5707"/>
                      <a:pt x="2481" y="5707"/>
                      <a:pt x="2525" y="5700"/>
                    </a:cubicBezTo>
                    <a:cubicBezTo>
                      <a:pt x="2525" y="5700"/>
                      <a:pt x="2525" y="5700"/>
                      <a:pt x="2526" y="5700"/>
                    </a:cubicBezTo>
                    <a:cubicBezTo>
                      <a:pt x="2584" y="5700"/>
                      <a:pt x="2656" y="3378"/>
                      <a:pt x="2642" y="2898"/>
                    </a:cubicBezTo>
                    <a:cubicBezTo>
                      <a:pt x="2627" y="2431"/>
                      <a:pt x="2627" y="1979"/>
                      <a:pt x="2598" y="1527"/>
                    </a:cubicBezTo>
                    <a:cubicBezTo>
                      <a:pt x="2583" y="1176"/>
                      <a:pt x="2554" y="797"/>
                      <a:pt x="2365" y="490"/>
                    </a:cubicBezTo>
                    <a:cubicBezTo>
                      <a:pt x="2166" y="168"/>
                      <a:pt x="1860" y="0"/>
                      <a:pt x="15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0">
                <a:extLst>
                  <a:ext uri="{FF2B5EF4-FFF2-40B4-BE49-F238E27FC236}">
                    <a16:creationId xmlns:a16="http://schemas.microsoft.com/office/drawing/2014/main" id="{441A8A86-8EBB-68AE-C970-2DD90A0D7978}"/>
                  </a:ext>
                </a:extLst>
              </p:cNvPr>
              <p:cNvSpPr/>
              <p:nvPr/>
            </p:nvSpPr>
            <p:spPr>
              <a:xfrm>
                <a:off x="5333625" y="4341375"/>
                <a:ext cx="16425" cy="710025"/>
              </a:xfrm>
              <a:custGeom>
                <a:avLst/>
                <a:gdLst/>
                <a:ahLst/>
                <a:cxnLst/>
                <a:rect l="l" t="t" r="r" b="b"/>
                <a:pathLst>
                  <a:path w="657" h="28401" extrusionOk="0">
                    <a:moveTo>
                      <a:pt x="528" y="1"/>
                    </a:moveTo>
                    <a:cubicBezTo>
                      <a:pt x="498" y="1"/>
                      <a:pt x="467" y="23"/>
                      <a:pt x="467" y="64"/>
                    </a:cubicBezTo>
                    <a:cubicBezTo>
                      <a:pt x="234" y="3799"/>
                      <a:pt x="248" y="7564"/>
                      <a:pt x="190" y="11314"/>
                    </a:cubicBezTo>
                    <a:cubicBezTo>
                      <a:pt x="117" y="15078"/>
                      <a:pt x="44" y="18828"/>
                      <a:pt x="44" y="22578"/>
                    </a:cubicBezTo>
                    <a:cubicBezTo>
                      <a:pt x="44" y="24519"/>
                      <a:pt x="15" y="26460"/>
                      <a:pt x="0" y="28386"/>
                    </a:cubicBezTo>
                    <a:cubicBezTo>
                      <a:pt x="132" y="28386"/>
                      <a:pt x="277" y="28400"/>
                      <a:pt x="409" y="28400"/>
                    </a:cubicBezTo>
                    <a:cubicBezTo>
                      <a:pt x="540" y="21090"/>
                      <a:pt x="598" y="13780"/>
                      <a:pt x="628" y="6469"/>
                    </a:cubicBezTo>
                    <a:cubicBezTo>
                      <a:pt x="628" y="4339"/>
                      <a:pt x="657" y="2194"/>
                      <a:pt x="584" y="49"/>
                    </a:cubicBezTo>
                    <a:cubicBezTo>
                      <a:pt x="577" y="16"/>
                      <a:pt x="553"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0">
                <a:extLst>
                  <a:ext uri="{FF2B5EF4-FFF2-40B4-BE49-F238E27FC236}">
                    <a16:creationId xmlns:a16="http://schemas.microsoft.com/office/drawing/2014/main" id="{4C5CDC45-EE96-E15A-C6F4-81B8F8CCAD12}"/>
                  </a:ext>
                </a:extLst>
              </p:cNvPr>
              <p:cNvSpPr/>
              <p:nvPr/>
            </p:nvSpPr>
            <p:spPr>
              <a:xfrm>
                <a:off x="5372650" y="4727450"/>
                <a:ext cx="23375" cy="18250"/>
              </a:xfrm>
              <a:custGeom>
                <a:avLst/>
                <a:gdLst/>
                <a:ahLst/>
                <a:cxnLst/>
                <a:rect l="l" t="t" r="r" b="b"/>
                <a:pathLst>
                  <a:path w="935" h="730" extrusionOk="0">
                    <a:moveTo>
                      <a:pt x="467" y="0"/>
                    </a:moveTo>
                    <a:cubicBezTo>
                      <a:pt x="1" y="0"/>
                      <a:pt x="1" y="730"/>
                      <a:pt x="467" y="730"/>
                    </a:cubicBezTo>
                    <a:cubicBezTo>
                      <a:pt x="934" y="730"/>
                      <a:pt x="934" y="0"/>
                      <a:pt x="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0">
                <a:extLst>
                  <a:ext uri="{FF2B5EF4-FFF2-40B4-BE49-F238E27FC236}">
                    <a16:creationId xmlns:a16="http://schemas.microsoft.com/office/drawing/2014/main" id="{7D3697A4-92AD-CD98-FCDB-71DA303CB930}"/>
                  </a:ext>
                </a:extLst>
              </p:cNvPr>
              <p:cNvSpPr/>
              <p:nvPr/>
            </p:nvSpPr>
            <p:spPr>
              <a:xfrm>
                <a:off x="5288025" y="4727450"/>
                <a:ext cx="23375" cy="18250"/>
              </a:xfrm>
              <a:custGeom>
                <a:avLst/>
                <a:gdLst/>
                <a:ahLst/>
                <a:cxnLst/>
                <a:rect l="l" t="t" r="r" b="b"/>
                <a:pathLst>
                  <a:path w="935" h="730" extrusionOk="0">
                    <a:moveTo>
                      <a:pt x="467" y="0"/>
                    </a:moveTo>
                    <a:cubicBezTo>
                      <a:pt x="0" y="0"/>
                      <a:pt x="0" y="730"/>
                      <a:pt x="467" y="730"/>
                    </a:cubicBezTo>
                    <a:cubicBezTo>
                      <a:pt x="934" y="730"/>
                      <a:pt x="934" y="0"/>
                      <a:pt x="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0">
                <a:extLst>
                  <a:ext uri="{FF2B5EF4-FFF2-40B4-BE49-F238E27FC236}">
                    <a16:creationId xmlns:a16="http://schemas.microsoft.com/office/drawing/2014/main" id="{656E58BE-8415-3DAC-D7FA-5FB80AC7B598}"/>
                  </a:ext>
                </a:extLst>
              </p:cNvPr>
              <p:cNvSpPr/>
              <p:nvPr/>
            </p:nvSpPr>
            <p:spPr>
              <a:xfrm>
                <a:off x="6250700" y="3825000"/>
                <a:ext cx="599375" cy="1253300"/>
              </a:xfrm>
              <a:custGeom>
                <a:avLst/>
                <a:gdLst/>
                <a:ahLst/>
                <a:cxnLst/>
                <a:rect l="l" t="t" r="r" b="b"/>
                <a:pathLst>
                  <a:path w="23975" h="50132" extrusionOk="0">
                    <a:moveTo>
                      <a:pt x="9680" y="1"/>
                    </a:moveTo>
                    <a:cubicBezTo>
                      <a:pt x="8295" y="1"/>
                      <a:pt x="6910" y="74"/>
                      <a:pt x="5531" y="217"/>
                    </a:cubicBezTo>
                    <a:cubicBezTo>
                      <a:pt x="3823" y="407"/>
                      <a:pt x="2029" y="626"/>
                      <a:pt x="409" y="1195"/>
                    </a:cubicBezTo>
                    <a:cubicBezTo>
                      <a:pt x="391" y="1189"/>
                      <a:pt x="373" y="1186"/>
                      <a:pt x="354" y="1186"/>
                    </a:cubicBezTo>
                    <a:cubicBezTo>
                      <a:pt x="279" y="1186"/>
                      <a:pt x="205" y="1233"/>
                      <a:pt x="205" y="1326"/>
                    </a:cubicBezTo>
                    <a:cubicBezTo>
                      <a:pt x="146" y="4070"/>
                      <a:pt x="146" y="6798"/>
                      <a:pt x="117" y="9541"/>
                    </a:cubicBezTo>
                    <a:cubicBezTo>
                      <a:pt x="103" y="10898"/>
                      <a:pt x="103" y="12255"/>
                      <a:pt x="88" y="13612"/>
                    </a:cubicBezTo>
                    <a:cubicBezTo>
                      <a:pt x="73" y="14298"/>
                      <a:pt x="73" y="14984"/>
                      <a:pt x="59" y="15670"/>
                    </a:cubicBezTo>
                    <a:cubicBezTo>
                      <a:pt x="59" y="16268"/>
                      <a:pt x="0" y="16910"/>
                      <a:pt x="73" y="17508"/>
                    </a:cubicBezTo>
                    <a:cubicBezTo>
                      <a:pt x="73" y="17523"/>
                      <a:pt x="73" y="17552"/>
                      <a:pt x="88" y="17581"/>
                    </a:cubicBezTo>
                    <a:cubicBezTo>
                      <a:pt x="88" y="17611"/>
                      <a:pt x="103" y="17625"/>
                      <a:pt x="103" y="17640"/>
                    </a:cubicBezTo>
                    <a:cubicBezTo>
                      <a:pt x="103" y="17698"/>
                      <a:pt x="146" y="17727"/>
                      <a:pt x="190" y="17727"/>
                    </a:cubicBezTo>
                    <a:cubicBezTo>
                      <a:pt x="642" y="18428"/>
                      <a:pt x="1255" y="19040"/>
                      <a:pt x="1810" y="19639"/>
                    </a:cubicBezTo>
                    <a:cubicBezTo>
                      <a:pt x="2437" y="20339"/>
                      <a:pt x="3094" y="21025"/>
                      <a:pt x="3750" y="21696"/>
                    </a:cubicBezTo>
                    <a:cubicBezTo>
                      <a:pt x="5034" y="23024"/>
                      <a:pt x="6362" y="24293"/>
                      <a:pt x="7748" y="25519"/>
                    </a:cubicBezTo>
                    <a:cubicBezTo>
                      <a:pt x="7734" y="25548"/>
                      <a:pt x="7734" y="25563"/>
                      <a:pt x="7734" y="25578"/>
                    </a:cubicBezTo>
                    <a:cubicBezTo>
                      <a:pt x="7573" y="31823"/>
                      <a:pt x="7559" y="38083"/>
                      <a:pt x="7471" y="44328"/>
                    </a:cubicBezTo>
                    <a:cubicBezTo>
                      <a:pt x="7442" y="46093"/>
                      <a:pt x="7427" y="47859"/>
                      <a:pt x="7413" y="49624"/>
                    </a:cubicBezTo>
                    <a:cubicBezTo>
                      <a:pt x="7398" y="49858"/>
                      <a:pt x="8347" y="49916"/>
                      <a:pt x="8668" y="49946"/>
                    </a:cubicBezTo>
                    <a:cubicBezTo>
                      <a:pt x="9091" y="49989"/>
                      <a:pt x="9514" y="50018"/>
                      <a:pt x="9937" y="50033"/>
                    </a:cubicBezTo>
                    <a:cubicBezTo>
                      <a:pt x="10798" y="50062"/>
                      <a:pt x="11659" y="50091"/>
                      <a:pt x="12505" y="50106"/>
                    </a:cubicBezTo>
                    <a:cubicBezTo>
                      <a:pt x="13179" y="50123"/>
                      <a:pt x="13852" y="50131"/>
                      <a:pt x="14526" y="50131"/>
                    </a:cubicBezTo>
                    <a:cubicBezTo>
                      <a:pt x="15562" y="50131"/>
                      <a:pt x="16599" y="50112"/>
                      <a:pt x="17642" y="50077"/>
                    </a:cubicBezTo>
                    <a:cubicBezTo>
                      <a:pt x="17671" y="50077"/>
                      <a:pt x="17714" y="50062"/>
                      <a:pt x="17758" y="50048"/>
                    </a:cubicBezTo>
                    <a:cubicBezTo>
                      <a:pt x="17963" y="50074"/>
                      <a:pt x="18174" y="50083"/>
                      <a:pt x="18387" y="50083"/>
                    </a:cubicBezTo>
                    <a:cubicBezTo>
                      <a:pt x="18644" y="50083"/>
                      <a:pt x="18904" y="50070"/>
                      <a:pt x="19159" y="50062"/>
                    </a:cubicBezTo>
                    <a:cubicBezTo>
                      <a:pt x="19655" y="50062"/>
                      <a:pt x="20151" y="50048"/>
                      <a:pt x="20662" y="50018"/>
                    </a:cubicBezTo>
                    <a:cubicBezTo>
                      <a:pt x="21654" y="49960"/>
                      <a:pt x="22661" y="49858"/>
                      <a:pt x="23653" y="49741"/>
                    </a:cubicBezTo>
                    <a:cubicBezTo>
                      <a:pt x="23755" y="49727"/>
                      <a:pt x="23828" y="49639"/>
                      <a:pt x="23843" y="49566"/>
                    </a:cubicBezTo>
                    <a:cubicBezTo>
                      <a:pt x="23858" y="49537"/>
                      <a:pt x="23872" y="49508"/>
                      <a:pt x="23872" y="49479"/>
                    </a:cubicBezTo>
                    <a:cubicBezTo>
                      <a:pt x="23974" y="47976"/>
                      <a:pt x="23945" y="46458"/>
                      <a:pt x="23945" y="44941"/>
                    </a:cubicBezTo>
                    <a:cubicBezTo>
                      <a:pt x="23945" y="43423"/>
                      <a:pt x="23945" y="41920"/>
                      <a:pt x="23945" y="40403"/>
                    </a:cubicBezTo>
                    <a:cubicBezTo>
                      <a:pt x="23945" y="37382"/>
                      <a:pt x="23945" y="34347"/>
                      <a:pt x="23945" y="31327"/>
                    </a:cubicBezTo>
                    <a:cubicBezTo>
                      <a:pt x="23930" y="25271"/>
                      <a:pt x="23930" y="19216"/>
                      <a:pt x="23930" y="13160"/>
                    </a:cubicBezTo>
                    <a:cubicBezTo>
                      <a:pt x="23916" y="9746"/>
                      <a:pt x="23901" y="6331"/>
                      <a:pt x="23887" y="2917"/>
                    </a:cubicBezTo>
                    <a:cubicBezTo>
                      <a:pt x="23887" y="2844"/>
                      <a:pt x="23843" y="2800"/>
                      <a:pt x="23785" y="2785"/>
                    </a:cubicBezTo>
                    <a:lnTo>
                      <a:pt x="23770" y="2785"/>
                    </a:lnTo>
                    <a:cubicBezTo>
                      <a:pt x="22384" y="2129"/>
                      <a:pt x="20881" y="1662"/>
                      <a:pt x="19393" y="1268"/>
                    </a:cubicBezTo>
                    <a:cubicBezTo>
                      <a:pt x="17890" y="874"/>
                      <a:pt x="16372" y="568"/>
                      <a:pt x="14825" y="349"/>
                    </a:cubicBezTo>
                    <a:cubicBezTo>
                      <a:pt x="13119" y="114"/>
                      <a:pt x="11400" y="1"/>
                      <a:pt x="96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0">
                <a:extLst>
                  <a:ext uri="{FF2B5EF4-FFF2-40B4-BE49-F238E27FC236}">
                    <a16:creationId xmlns:a16="http://schemas.microsoft.com/office/drawing/2014/main" id="{6DF9AC3B-DAE0-46D6-4F06-F7DDF48E317B}"/>
                  </a:ext>
                </a:extLst>
              </p:cNvPr>
              <p:cNvSpPr/>
              <p:nvPr/>
            </p:nvSpPr>
            <p:spPr>
              <a:xfrm>
                <a:off x="6689900" y="3934100"/>
                <a:ext cx="18275" cy="1142825"/>
              </a:xfrm>
              <a:custGeom>
                <a:avLst/>
                <a:gdLst/>
                <a:ahLst/>
                <a:cxnLst/>
                <a:rect l="l" t="t" r="r" b="b"/>
                <a:pathLst>
                  <a:path w="731" h="45713" extrusionOk="0">
                    <a:moveTo>
                      <a:pt x="550" y="1"/>
                    </a:moveTo>
                    <a:cubicBezTo>
                      <a:pt x="544" y="1"/>
                      <a:pt x="540" y="5"/>
                      <a:pt x="540" y="12"/>
                    </a:cubicBezTo>
                    <a:cubicBezTo>
                      <a:pt x="336" y="1529"/>
                      <a:pt x="365" y="3091"/>
                      <a:pt x="336" y="4623"/>
                    </a:cubicBezTo>
                    <a:cubicBezTo>
                      <a:pt x="307" y="6155"/>
                      <a:pt x="292" y="7687"/>
                      <a:pt x="278" y="9219"/>
                    </a:cubicBezTo>
                    <a:cubicBezTo>
                      <a:pt x="263" y="12298"/>
                      <a:pt x="234" y="15362"/>
                      <a:pt x="205" y="18427"/>
                    </a:cubicBezTo>
                    <a:cubicBezTo>
                      <a:pt x="161" y="21476"/>
                      <a:pt x="176" y="24526"/>
                      <a:pt x="161" y="27575"/>
                    </a:cubicBezTo>
                    <a:cubicBezTo>
                      <a:pt x="146" y="30625"/>
                      <a:pt x="103" y="33675"/>
                      <a:pt x="88" y="36724"/>
                    </a:cubicBezTo>
                    <a:cubicBezTo>
                      <a:pt x="74" y="38461"/>
                      <a:pt x="44" y="40183"/>
                      <a:pt x="44" y="41919"/>
                    </a:cubicBezTo>
                    <a:cubicBezTo>
                      <a:pt x="44" y="43188"/>
                      <a:pt x="15" y="44443"/>
                      <a:pt x="1" y="45713"/>
                    </a:cubicBezTo>
                    <a:lnTo>
                      <a:pt x="74" y="45713"/>
                    </a:lnTo>
                    <a:cubicBezTo>
                      <a:pt x="103" y="45713"/>
                      <a:pt x="146" y="45698"/>
                      <a:pt x="190" y="45684"/>
                    </a:cubicBezTo>
                    <a:cubicBezTo>
                      <a:pt x="336" y="45698"/>
                      <a:pt x="482" y="45713"/>
                      <a:pt x="643" y="45713"/>
                    </a:cubicBezTo>
                    <a:cubicBezTo>
                      <a:pt x="643" y="44648"/>
                      <a:pt x="628" y="43568"/>
                      <a:pt x="628" y="42503"/>
                    </a:cubicBezTo>
                    <a:cubicBezTo>
                      <a:pt x="643" y="40971"/>
                      <a:pt x="643" y="39424"/>
                      <a:pt x="643" y="37892"/>
                    </a:cubicBezTo>
                    <a:cubicBezTo>
                      <a:pt x="643" y="34827"/>
                      <a:pt x="686" y="31749"/>
                      <a:pt x="672" y="28684"/>
                    </a:cubicBezTo>
                    <a:cubicBezTo>
                      <a:pt x="657" y="22585"/>
                      <a:pt x="701" y="16486"/>
                      <a:pt x="730" y="10387"/>
                    </a:cubicBezTo>
                    <a:cubicBezTo>
                      <a:pt x="730" y="8665"/>
                      <a:pt x="730" y="6928"/>
                      <a:pt x="716" y="5207"/>
                    </a:cubicBezTo>
                    <a:cubicBezTo>
                      <a:pt x="716" y="4331"/>
                      <a:pt x="716" y="3470"/>
                      <a:pt x="686" y="2609"/>
                    </a:cubicBezTo>
                    <a:cubicBezTo>
                      <a:pt x="657" y="1748"/>
                      <a:pt x="672" y="873"/>
                      <a:pt x="570" y="12"/>
                    </a:cubicBezTo>
                    <a:cubicBezTo>
                      <a:pt x="562" y="5"/>
                      <a:pt x="555" y="1"/>
                      <a:pt x="5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0">
                <a:extLst>
                  <a:ext uri="{FF2B5EF4-FFF2-40B4-BE49-F238E27FC236}">
                    <a16:creationId xmlns:a16="http://schemas.microsoft.com/office/drawing/2014/main" id="{4BC8207F-C80E-F5C7-FD47-77E6A6C9B66F}"/>
                  </a:ext>
                </a:extLst>
              </p:cNvPr>
              <p:cNvSpPr/>
              <p:nvPr/>
            </p:nvSpPr>
            <p:spPr>
              <a:xfrm>
                <a:off x="6457550" y="3132175"/>
                <a:ext cx="183125" cy="247900"/>
              </a:xfrm>
              <a:custGeom>
                <a:avLst/>
                <a:gdLst/>
                <a:ahLst/>
                <a:cxnLst/>
                <a:rect l="l" t="t" r="r" b="b"/>
                <a:pathLst>
                  <a:path w="7325" h="9916" extrusionOk="0">
                    <a:moveTo>
                      <a:pt x="3589" y="0"/>
                    </a:moveTo>
                    <a:cubicBezTo>
                      <a:pt x="3481" y="0"/>
                      <a:pt x="3370" y="69"/>
                      <a:pt x="3356" y="206"/>
                    </a:cubicBezTo>
                    <a:cubicBezTo>
                      <a:pt x="3297" y="1009"/>
                      <a:pt x="3327" y="1811"/>
                      <a:pt x="3312" y="2599"/>
                    </a:cubicBezTo>
                    <a:cubicBezTo>
                      <a:pt x="3312" y="2774"/>
                      <a:pt x="3312" y="2935"/>
                      <a:pt x="3312" y="3095"/>
                    </a:cubicBezTo>
                    <a:cubicBezTo>
                      <a:pt x="2276" y="3139"/>
                      <a:pt x="1255" y="3227"/>
                      <a:pt x="248" y="3358"/>
                    </a:cubicBezTo>
                    <a:cubicBezTo>
                      <a:pt x="19" y="3387"/>
                      <a:pt x="0" y="3723"/>
                      <a:pt x="233" y="3723"/>
                    </a:cubicBezTo>
                    <a:cubicBezTo>
                      <a:pt x="238" y="3723"/>
                      <a:pt x="243" y="3723"/>
                      <a:pt x="248" y="3723"/>
                    </a:cubicBezTo>
                    <a:cubicBezTo>
                      <a:pt x="1255" y="3664"/>
                      <a:pt x="2276" y="3592"/>
                      <a:pt x="3297" y="3548"/>
                    </a:cubicBezTo>
                    <a:lnTo>
                      <a:pt x="3297" y="3548"/>
                    </a:lnTo>
                    <a:cubicBezTo>
                      <a:pt x="3297" y="4044"/>
                      <a:pt x="3283" y="4555"/>
                      <a:pt x="3283" y="5065"/>
                    </a:cubicBezTo>
                    <a:cubicBezTo>
                      <a:pt x="3283" y="5853"/>
                      <a:pt x="3283" y="6656"/>
                      <a:pt x="3297" y="7458"/>
                    </a:cubicBezTo>
                    <a:cubicBezTo>
                      <a:pt x="3297" y="7838"/>
                      <a:pt x="3297" y="8232"/>
                      <a:pt x="3312" y="8626"/>
                    </a:cubicBezTo>
                    <a:cubicBezTo>
                      <a:pt x="3312" y="9005"/>
                      <a:pt x="3283" y="9443"/>
                      <a:pt x="3385" y="9822"/>
                    </a:cubicBezTo>
                    <a:cubicBezTo>
                      <a:pt x="3408" y="9882"/>
                      <a:pt x="3469" y="9915"/>
                      <a:pt x="3529" y="9915"/>
                    </a:cubicBezTo>
                    <a:cubicBezTo>
                      <a:pt x="3585" y="9915"/>
                      <a:pt x="3641" y="9886"/>
                      <a:pt x="3662" y="9822"/>
                    </a:cubicBezTo>
                    <a:cubicBezTo>
                      <a:pt x="3735" y="9457"/>
                      <a:pt x="3706" y="9049"/>
                      <a:pt x="3691" y="8684"/>
                    </a:cubicBezTo>
                    <a:cubicBezTo>
                      <a:pt x="3691" y="8290"/>
                      <a:pt x="3691" y="7911"/>
                      <a:pt x="3677" y="7517"/>
                    </a:cubicBezTo>
                    <a:cubicBezTo>
                      <a:pt x="3677" y="6700"/>
                      <a:pt x="3677" y="5882"/>
                      <a:pt x="3691" y="5065"/>
                    </a:cubicBezTo>
                    <a:cubicBezTo>
                      <a:pt x="3691" y="4555"/>
                      <a:pt x="3706" y="4044"/>
                      <a:pt x="3706" y="3519"/>
                    </a:cubicBezTo>
                    <a:cubicBezTo>
                      <a:pt x="4815" y="3475"/>
                      <a:pt x="5939" y="3431"/>
                      <a:pt x="7047" y="3431"/>
                    </a:cubicBezTo>
                    <a:cubicBezTo>
                      <a:pt x="7325" y="3431"/>
                      <a:pt x="7325" y="3008"/>
                      <a:pt x="7047" y="3008"/>
                    </a:cubicBezTo>
                    <a:cubicBezTo>
                      <a:pt x="5939" y="3008"/>
                      <a:pt x="4830" y="3022"/>
                      <a:pt x="3721" y="3066"/>
                    </a:cubicBezTo>
                    <a:cubicBezTo>
                      <a:pt x="3721" y="2935"/>
                      <a:pt x="3721" y="2804"/>
                      <a:pt x="3721" y="2672"/>
                    </a:cubicBezTo>
                    <a:cubicBezTo>
                      <a:pt x="3735" y="1855"/>
                      <a:pt x="3808" y="1038"/>
                      <a:pt x="3808" y="221"/>
                    </a:cubicBezTo>
                    <a:cubicBezTo>
                      <a:pt x="3808" y="73"/>
                      <a:pt x="3700" y="0"/>
                      <a:pt x="358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0">
                <a:extLst>
                  <a:ext uri="{FF2B5EF4-FFF2-40B4-BE49-F238E27FC236}">
                    <a16:creationId xmlns:a16="http://schemas.microsoft.com/office/drawing/2014/main" id="{AE1821EF-6184-E265-2447-952B7703DB5C}"/>
                  </a:ext>
                </a:extLst>
              </p:cNvPr>
              <p:cNvSpPr/>
              <p:nvPr/>
            </p:nvSpPr>
            <p:spPr>
              <a:xfrm>
                <a:off x="6396975" y="3987675"/>
                <a:ext cx="142300" cy="221050"/>
              </a:xfrm>
              <a:custGeom>
                <a:avLst/>
                <a:gdLst/>
                <a:ahLst/>
                <a:cxnLst/>
                <a:rect l="l" t="t" r="r" b="b"/>
                <a:pathLst>
                  <a:path w="5692" h="8842" extrusionOk="0">
                    <a:moveTo>
                      <a:pt x="3201" y="1"/>
                    </a:moveTo>
                    <a:cubicBezTo>
                      <a:pt x="2696" y="1"/>
                      <a:pt x="2184" y="153"/>
                      <a:pt x="1766" y="437"/>
                    </a:cubicBezTo>
                    <a:cubicBezTo>
                      <a:pt x="818" y="1079"/>
                      <a:pt x="322" y="2203"/>
                      <a:pt x="161" y="3326"/>
                    </a:cubicBezTo>
                    <a:cubicBezTo>
                      <a:pt x="59" y="4012"/>
                      <a:pt x="1" y="7733"/>
                      <a:pt x="15" y="8623"/>
                    </a:cubicBezTo>
                    <a:cubicBezTo>
                      <a:pt x="15" y="8696"/>
                      <a:pt x="1007" y="8696"/>
                      <a:pt x="1401" y="8725"/>
                    </a:cubicBezTo>
                    <a:cubicBezTo>
                      <a:pt x="1839" y="8754"/>
                      <a:pt x="2262" y="8783"/>
                      <a:pt x="2700" y="8798"/>
                    </a:cubicBezTo>
                    <a:cubicBezTo>
                      <a:pt x="3575" y="8827"/>
                      <a:pt x="4451" y="8842"/>
                      <a:pt x="5312" y="8842"/>
                    </a:cubicBezTo>
                    <a:cubicBezTo>
                      <a:pt x="5356" y="8842"/>
                      <a:pt x="5399" y="8827"/>
                      <a:pt x="5429" y="8798"/>
                    </a:cubicBezTo>
                    <a:cubicBezTo>
                      <a:pt x="5502" y="8783"/>
                      <a:pt x="5691" y="5515"/>
                      <a:pt x="5589" y="3968"/>
                    </a:cubicBezTo>
                    <a:cubicBezTo>
                      <a:pt x="5531" y="2859"/>
                      <a:pt x="5575" y="1371"/>
                      <a:pt x="4670" y="539"/>
                    </a:cubicBezTo>
                    <a:cubicBezTo>
                      <a:pt x="4265" y="172"/>
                      <a:pt x="3736" y="1"/>
                      <a:pt x="32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0">
                <a:extLst>
                  <a:ext uri="{FF2B5EF4-FFF2-40B4-BE49-F238E27FC236}">
                    <a16:creationId xmlns:a16="http://schemas.microsoft.com/office/drawing/2014/main" id="{C81D3E9E-8E1E-9A8A-69EF-60F244E92F8D}"/>
                  </a:ext>
                </a:extLst>
              </p:cNvPr>
              <p:cNvSpPr/>
              <p:nvPr/>
            </p:nvSpPr>
            <p:spPr>
              <a:xfrm>
                <a:off x="5364500" y="3675700"/>
                <a:ext cx="859600" cy="276950"/>
              </a:xfrm>
              <a:custGeom>
                <a:avLst/>
                <a:gdLst/>
                <a:ahLst/>
                <a:cxnLst/>
                <a:rect l="l" t="t" r="r" b="b"/>
                <a:pathLst>
                  <a:path w="34384" h="11078" extrusionOk="0">
                    <a:moveTo>
                      <a:pt x="283" y="0"/>
                    </a:moveTo>
                    <a:cubicBezTo>
                      <a:pt x="109" y="0"/>
                      <a:pt x="0" y="241"/>
                      <a:pt x="166" y="324"/>
                    </a:cubicBezTo>
                    <a:cubicBezTo>
                      <a:pt x="254" y="367"/>
                      <a:pt x="341" y="396"/>
                      <a:pt x="429" y="440"/>
                    </a:cubicBezTo>
                    <a:cubicBezTo>
                      <a:pt x="735" y="893"/>
                      <a:pt x="1129" y="1301"/>
                      <a:pt x="1508" y="1710"/>
                    </a:cubicBezTo>
                    <a:cubicBezTo>
                      <a:pt x="1917" y="2162"/>
                      <a:pt x="2326" y="2600"/>
                      <a:pt x="2720" y="3052"/>
                    </a:cubicBezTo>
                    <a:cubicBezTo>
                      <a:pt x="3551" y="3957"/>
                      <a:pt x="4383" y="4861"/>
                      <a:pt x="5200" y="5781"/>
                    </a:cubicBezTo>
                    <a:cubicBezTo>
                      <a:pt x="6776" y="7546"/>
                      <a:pt x="8352" y="9297"/>
                      <a:pt x="9899" y="11078"/>
                    </a:cubicBezTo>
                    <a:cubicBezTo>
                      <a:pt x="10599" y="11063"/>
                      <a:pt x="11314" y="11034"/>
                      <a:pt x="12014" y="11019"/>
                    </a:cubicBezTo>
                    <a:cubicBezTo>
                      <a:pt x="19471" y="10786"/>
                      <a:pt x="26927" y="10567"/>
                      <a:pt x="34383" y="10421"/>
                    </a:cubicBezTo>
                    <a:cubicBezTo>
                      <a:pt x="27248" y="8393"/>
                      <a:pt x="20127" y="6277"/>
                      <a:pt x="13050" y="4044"/>
                    </a:cubicBezTo>
                    <a:cubicBezTo>
                      <a:pt x="10949" y="3373"/>
                      <a:pt x="8848" y="2702"/>
                      <a:pt x="6747" y="2031"/>
                    </a:cubicBezTo>
                    <a:cubicBezTo>
                      <a:pt x="5667" y="1681"/>
                      <a:pt x="4602" y="1330"/>
                      <a:pt x="3537" y="995"/>
                    </a:cubicBezTo>
                    <a:cubicBezTo>
                      <a:pt x="2471" y="645"/>
                      <a:pt x="1406" y="221"/>
                      <a:pt x="312" y="2"/>
                    </a:cubicBezTo>
                    <a:cubicBezTo>
                      <a:pt x="302" y="1"/>
                      <a:pt x="292" y="0"/>
                      <a:pt x="283" y="0"/>
                    </a:cubicBezTo>
                    <a:close/>
                  </a:path>
                </a:pathLst>
              </a:custGeom>
              <a:solidFill>
                <a:srgbClr val="FFFFFF">
                  <a:alpha val="21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0">
                <a:extLst>
                  <a:ext uri="{FF2B5EF4-FFF2-40B4-BE49-F238E27FC236}">
                    <a16:creationId xmlns:a16="http://schemas.microsoft.com/office/drawing/2014/main" id="{07614755-B3AB-5511-5ED2-414AA672B770}"/>
                  </a:ext>
                </a:extLst>
              </p:cNvPr>
              <p:cNvSpPr/>
              <p:nvPr/>
            </p:nvSpPr>
            <p:spPr>
              <a:xfrm>
                <a:off x="4763450" y="3672313"/>
                <a:ext cx="1231925" cy="727375"/>
              </a:xfrm>
              <a:custGeom>
                <a:avLst/>
                <a:gdLst/>
                <a:ahLst/>
                <a:cxnLst/>
                <a:rect l="l" t="t" r="r" b="b"/>
                <a:pathLst>
                  <a:path w="49277" h="29095" extrusionOk="0">
                    <a:moveTo>
                      <a:pt x="24170" y="0"/>
                    </a:moveTo>
                    <a:cubicBezTo>
                      <a:pt x="23961" y="0"/>
                      <a:pt x="23711" y="99"/>
                      <a:pt x="23522" y="314"/>
                    </a:cubicBezTo>
                    <a:cubicBezTo>
                      <a:pt x="21990" y="2094"/>
                      <a:pt x="20473" y="3903"/>
                      <a:pt x="18984" y="5727"/>
                    </a:cubicBezTo>
                    <a:cubicBezTo>
                      <a:pt x="17496" y="7536"/>
                      <a:pt x="15964" y="9331"/>
                      <a:pt x="14461" y="11141"/>
                    </a:cubicBezTo>
                    <a:cubicBezTo>
                      <a:pt x="11440" y="14774"/>
                      <a:pt x="8405" y="18393"/>
                      <a:pt x="5356" y="21997"/>
                    </a:cubicBezTo>
                    <a:cubicBezTo>
                      <a:pt x="3634" y="24010"/>
                      <a:pt x="1941" y="26053"/>
                      <a:pt x="234" y="28081"/>
                    </a:cubicBezTo>
                    <a:cubicBezTo>
                      <a:pt x="0" y="28360"/>
                      <a:pt x="243" y="28724"/>
                      <a:pt x="507" y="28724"/>
                    </a:cubicBezTo>
                    <a:cubicBezTo>
                      <a:pt x="589" y="28724"/>
                      <a:pt x="673" y="28689"/>
                      <a:pt x="745" y="28607"/>
                    </a:cubicBezTo>
                    <a:cubicBezTo>
                      <a:pt x="3794" y="25003"/>
                      <a:pt x="6844" y="21384"/>
                      <a:pt x="9894" y="17780"/>
                    </a:cubicBezTo>
                    <a:cubicBezTo>
                      <a:pt x="11426" y="15970"/>
                      <a:pt x="12943" y="14161"/>
                      <a:pt x="14490" y="12352"/>
                    </a:cubicBezTo>
                    <a:cubicBezTo>
                      <a:pt x="16022" y="10571"/>
                      <a:pt x="17583" y="8820"/>
                      <a:pt x="19072" y="6997"/>
                    </a:cubicBezTo>
                    <a:cubicBezTo>
                      <a:pt x="19918" y="5961"/>
                      <a:pt x="20794" y="4954"/>
                      <a:pt x="21655" y="3918"/>
                    </a:cubicBezTo>
                    <a:cubicBezTo>
                      <a:pt x="22457" y="2955"/>
                      <a:pt x="23260" y="1977"/>
                      <a:pt x="24106" y="1043"/>
                    </a:cubicBezTo>
                    <a:cubicBezTo>
                      <a:pt x="27272" y="4604"/>
                      <a:pt x="30366" y="8222"/>
                      <a:pt x="33488" y="11812"/>
                    </a:cubicBezTo>
                    <a:cubicBezTo>
                      <a:pt x="36684" y="15474"/>
                      <a:pt x="39894" y="19122"/>
                      <a:pt x="43089" y="22785"/>
                    </a:cubicBezTo>
                    <a:cubicBezTo>
                      <a:pt x="44899" y="24842"/>
                      <a:pt x="46694" y="26914"/>
                      <a:pt x="48503" y="28971"/>
                    </a:cubicBezTo>
                    <a:cubicBezTo>
                      <a:pt x="48579" y="29058"/>
                      <a:pt x="48668" y="29095"/>
                      <a:pt x="48753" y="29095"/>
                    </a:cubicBezTo>
                    <a:cubicBezTo>
                      <a:pt x="49027" y="29095"/>
                      <a:pt x="49276" y="28724"/>
                      <a:pt x="49043" y="28446"/>
                    </a:cubicBezTo>
                    <a:cubicBezTo>
                      <a:pt x="45847" y="24755"/>
                      <a:pt x="42652" y="21063"/>
                      <a:pt x="39456" y="17371"/>
                    </a:cubicBezTo>
                    <a:cubicBezTo>
                      <a:pt x="36275" y="13694"/>
                      <a:pt x="33094" y="10017"/>
                      <a:pt x="29913" y="6355"/>
                    </a:cubicBezTo>
                    <a:cubicBezTo>
                      <a:pt x="28104" y="4283"/>
                      <a:pt x="26295" y="2225"/>
                      <a:pt x="24514" y="138"/>
                    </a:cubicBezTo>
                    <a:cubicBezTo>
                      <a:pt x="24442" y="48"/>
                      <a:pt x="24316" y="0"/>
                      <a:pt x="24170" y="0"/>
                    </a:cubicBezTo>
                    <a:close/>
                  </a:path>
                </a:pathLst>
              </a:custGeom>
              <a:solidFill>
                <a:srgbClr val="FFFFFF">
                  <a:alpha val="21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0">
                <a:extLst>
                  <a:ext uri="{FF2B5EF4-FFF2-40B4-BE49-F238E27FC236}">
                    <a16:creationId xmlns:a16="http://schemas.microsoft.com/office/drawing/2014/main" id="{F4CA0204-498E-71CF-9DAC-FDE447D065E1}"/>
                  </a:ext>
                </a:extLst>
              </p:cNvPr>
              <p:cNvSpPr/>
              <p:nvPr/>
            </p:nvSpPr>
            <p:spPr>
              <a:xfrm>
                <a:off x="6252150" y="3341950"/>
                <a:ext cx="601600" cy="554625"/>
              </a:xfrm>
              <a:custGeom>
                <a:avLst/>
                <a:gdLst/>
                <a:ahLst/>
                <a:cxnLst/>
                <a:rect l="l" t="t" r="r" b="b"/>
                <a:pathLst>
                  <a:path w="24064" h="22185" extrusionOk="0">
                    <a:moveTo>
                      <a:pt x="11717" y="1"/>
                    </a:moveTo>
                    <a:cubicBezTo>
                      <a:pt x="11639" y="1"/>
                      <a:pt x="5333" y="10566"/>
                      <a:pt x="2481" y="15877"/>
                    </a:cubicBezTo>
                    <a:cubicBezTo>
                      <a:pt x="1664" y="17380"/>
                      <a:pt x="876" y="18883"/>
                      <a:pt x="88" y="20400"/>
                    </a:cubicBezTo>
                    <a:cubicBezTo>
                      <a:pt x="88" y="20415"/>
                      <a:pt x="88" y="20429"/>
                      <a:pt x="88" y="20444"/>
                    </a:cubicBezTo>
                    <a:cubicBezTo>
                      <a:pt x="1" y="20502"/>
                      <a:pt x="1" y="20648"/>
                      <a:pt x="117" y="20677"/>
                    </a:cubicBezTo>
                    <a:cubicBezTo>
                      <a:pt x="350" y="20723"/>
                      <a:pt x="597" y="20736"/>
                      <a:pt x="846" y="20736"/>
                    </a:cubicBezTo>
                    <a:cubicBezTo>
                      <a:pt x="1159" y="20736"/>
                      <a:pt x="1474" y="20715"/>
                      <a:pt x="1766" y="20707"/>
                    </a:cubicBezTo>
                    <a:cubicBezTo>
                      <a:pt x="2350" y="20692"/>
                      <a:pt x="2934" y="20677"/>
                      <a:pt x="3517" y="20677"/>
                    </a:cubicBezTo>
                    <a:cubicBezTo>
                      <a:pt x="4685" y="20648"/>
                      <a:pt x="5852" y="20634"/>
                      <a:pt x="7019" y="20605"/>
                    </a:cubicBezTo>
                    <a:cubicBezTo>
                      <a:pt x="9325" y="20546"/>
                      <a:pt x="11630" y="20517"/>
                      <a:pt x="13936" y="20459"/>
                    </a:cubicBezTo>
                    <a:cubicBezTo>
                      <a:pt x="15249" y="20429"/>
                      <a:pt x="16577" y="20400"/>
                      <a:pt x="17890" y="20371"/>
                    </a:cubicBezTo>
                    <a:cubicBezTo>
                      <a:pt x="17963" y="20371"/>
                      <a:pt x="18007" y="20342"/>
                      <a:pt x="18050" y="20283"/>
                    </a:cubicBezTo>
                    <a:cubicBezTo>
                      <a:pt x="18065" y="20313"/>
                      <a:pt x="18080" y="20327"/>
                      <a:pt x="18109" y="20342"/>
                    </a:cubicBezTo>
                    <a:cubicBezTo>
                      <a:pt x="19057" y="20634"/>
                      <a:pt x="20020" y="20867"/>
                      <a:pt x="20969" y="21174"/>
                    </a:cubicBezTo>
                    <a:cubicBezTo>
                      <a:pt x="21421" y="21320"/>
                      <a:pt x="21873" y="21465"/>
                      <a:pt x="22326" y="21626"/>
                    </a:cubicBezTo>
                    <a:cubicBezTo>
                      <a:pt x="22574" y="21713"/>
                      <a:pt x="22807" y="21801"/>
                      <a:pt x="23055" y="21889"/>
                    </a:cubicBezTo>
                    <a:cubicBezTo>
                      <a:pt x="23260" y="21962"/>
                      <a:pt x="23464" y="22064"/>
                      <a:pt x="23683" y="22122"/>
                    </a:cubicBezTo>
                    <a:cubicBezTo>
                      <a:pt x="23715" y="22166"/>
                      <a:pt x="23760" y="22185"/>
                      <a:pt x="23806" y="22185"/>
                    </a:cubicBezTo>
                    <a:cubicBezTo>
                      <a:pt x="23930" y="22185"/>
                      <a:pt x="24063" y="22052"/>
                      <a:pt x="23989" y="21903"/>
                    </a:cubicBezTo>
                    <a:cubicBezTo>
                      <a:pt x="21013" y="16067"/>
                      <a:pt x="17875" y="10317"/>
                      <a:pt x="14578" y="4641"/>
                    </a:cubicBezTo>
                    <a:cubicBezTo>
                      <a:pt x="14111" y="3839"/>
                      <a:pt x="13658" y="3036"/>
                      <a:pt x="13177" y="2248"/>
                    </a:cubicBezTo>
                    <a:cubicBezTo>
                      <a:pt x="12725" y="1504"/>
                      <a:pt x="12316" y="643"/>
                      <a:pt x="11718" y="1"/>
                    </a:cubicBezTo>
                    <a:cubicBezTo>
                      <a:pt x="11718" y="1"/>
                      <a:pt x="11717" y="1"/>
                      <a:pt x="11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0">
                <a:extLst>
                  <a:ext uri="{FF2B5EF4-FFF2-40B4-BE49-F238E27FC236}">
                    <a16:creationId xmlns:a16="http://schemas.microsoft.com/office/drawing/2014/main" id="{9BFBBA31-9479-8BBD-E9E0-F4E7A9E916B0}"/>
                  </a:ext>
                </a:extLst>
              </p:cNvPr>
              <p:cNvSpPr/>
              <p:nvPr/>
            </p:nvSpPr>
            <p:spPr>
              <a:xfrm>
                <a:off x="6248300" y="3341950"/>
                <a:ext cx="601600" cy="554625"/>
              </a:xfrm>
              <a:custGeom>
                <a:avLst/>
                <a:gdLst/>
                <a:ahLst/>
                <a:cxnLst/>
                <a:rect l="l" t="t" r="r" b="b"/>
                <a:pathLst>
                  <a:path w="24064" h="22185" extrusionOk="0">
                    <a:moveTo>
                      <a:pt x="11717" y="1"/>
                    </a:moveTo>
                    <a:cubicBezTo>
                      <a:pt x="11639" y="1"/>
                      <a:pt x="5333" y="10566"/>
                      <a:pt x="2481" y="15877"/>
                    </a:cubicBezTo>
                    <a:cubicBezTo>
                      <a:pt x="1664" y="17380"/>
                      <a:pt x="876" y="18883"/>
                      <a:pt x="88" y="20400"/>
                    </a:cubicBezTo>
                    <a:cubicBezTo>
                      <a:pt x="88" y="20415"/>
                      <a:pt x="88" y="20429"/>
                      <a:pt x="88" y="20444"/>
                    </a:cubicBezTo>
                    <a:cubicBezTo>
                      <a:pt x="1" y="20502"/>
                      <a:pt x="1" y="20648"/>
                      <a:pt x="117" y="20677"/>
                    </a:cubicBezTo>
                    <a:cubicBezTo>
                      <a:pt x="350" y="20723"/>
                      <a:pt x="597" y="20736"/>
                      <a:pt x="846" y="20736"/>
                    </a:cubicBezTo>
                    <a:cubicBezTo>
                      <a:pt x="1159" y="20736"/>
                      <a:pt x="1474" y="20715"/>
                      <a:pt x="1766" y="20707"/>
                    </a:cubicBezTo>
                    <a:cubicBezTo>
                      <a:pt x="2350" y="20692"/>
                      <a:pt x="2934" y="20677"/>
                      <a:pt x="3517" y="20677"/>
                    </a:cubicBezTo>
                    <a:cubicBezTo>
                      <a:pt x="4685" y="20648"/>
                      <a:pt x="5852" y="20634"/>
                      <a:pt x="7019" y="20605"/>
                    </a:cubicBezTo>
                    <a:cubicBezTo>
                      <a:pt x="9325" y="20546"/>
                      <a:pt x="11630" y="20517"/>
                      <a:pt x="13936" y="20459"/>
                    </a:cubicBezTo>
                    <a:cubicBezTo>
                      <a:pt x="15249" y="20429"/>
                      <a:pt x="16577" y="20400"/>
                      <a:pt x="17890" y="20371"/>
                    </a:cubicBezTo>
                    <a:cubicBezTo>
                      <a:pt x="17963" y="20371"/>
                      <a:pt x="18007" y="20342"/>
                      <a:pt x="18050" y="20283"/>
                    </a:cubicBezTo>
                    <a:cubicBezTo>
                      <a:pt x="18065" y="20313"/>
                      <a:pt x="18080" y="20327"/>
                      <a:pt x="18109" y="20342"/>
                    </a:cubicBezTo>
                    <a:cubicBezTo>
                      <a:pt x="19057" y="20634"/>
                      <a:pt x="20020" y="20867"/>
                      <a:pt x="20969" y="21174"/>
                    </a:cubicBezTo>
                    <a:cubicBezTo>
                      <a:pt x="21421" y="21320"/>
                      <a:pt x="21873" y="21465"/>
                      <a:pt x="22326" y="21626"/>
                    </a:cubicBezTo>
                    <a:cubicBezTo>
                      <a:pt x="22574" y="21713"/>
                      <a:pt x="22807" y="21801"/>
                      <a:pt x="23055" y="21889"/>
                    </a:cubicBezTo>
                    <a:cubicBezTo>
                      <a:pt x="23260" y="21962"/>
                      <a:pt x="23464" y="22064"/>
                      <a:pt x="23683" y="22122"/>
                    </a:cubicBezTo>
                    <a:cubicBezTo>
                      <a:pt x="23715" y="22166"/>
                      <a:pt x="23760" y="22185"/>
                      <a:pt x="23806" y="22185"/>
                    </a:cubicBezTo>
                    <a:cubicBezTo>
                      <a:pt x="23930" y="22185"/>
                      <a:pt x="24063" y="22052"/>
                      <a:pt x="23989" y="21903"/>
                    </a:cubicBezTo>
                    <a:cubicBezTo>
                      <a:pt x="21013" y="16067"/>
                      <a:pt x="17875" y="10317"/>
                      <a:pt x="14578" y="4641"/>
                    </a:cubicBezTo>
                    <a:cubicBezTo>
                      <a:pt x="14111" y="3839"/>
                      <a:pt x="13658" y="3036"/>
                      <a:pt x="13177" y="2248"/>
                    </a:cubicBezTo>
                    <a:cubicBezTo>
                      <a:pt x="12725" y="1504"/>
                      <a:pt x="12316" y="643"/>
                      <a:pt x="11718" y="1"/>
                    </a:cubicBezTo>
                    <a:cubicBezTo>
                      <a:pt x="11718" y="1"/>
                      <a:pt x="11717" y="1"/>
                      <a:pt x="11717" y="1"/>
                    </a:cubicBezTo>
                    <a:close/>
                  </a:path>
                </a:pathLst>
              </a:custGeom>
              <a:solidFill>
                <a:srgbClr val="FFFFFF">
                  <a:alpha val="21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0">
                <a:extLst>
                  <a:ext uri="{FF2B5EF4-FFF2-40B4-BE49-F238E27FC236}">
                    <a16:creationId xmlns:a16="http://schemas.microsoft.com/office/drawing/2014/main" id="{6147CC5F-EDCE-D594-658C-BE7E46283E27}"/>
                  </a:ext>
                </a:extLst>
              </p:cNvPr>
              <p:cNvSpPr/>
              <p:nvPr/>
            </p:nvSpPr>
            <p:spPr>
              <a:xfrm>
                <a:off x="6548000" y="3345250"/>
                <a:ext cx="305750" cy="551325"/>
              </a:xfrm>
              <a:custGeom>
                <a:avLst/>
                <a:gdLst/>
                <a:ahLst/>
                <a:cxnLst/>
                <a:rect l="l" t="t" r="r" b="b"/>
                <a:pathLst>
                  <a:path w="12230" h="22053" extrusionOk="0">
                    <a:moveTo>
                      <a:pt x="0" y="0"/>
                    </a:moveTo>
                    <a:cubicBezTo>
                      <a:pt x="103" y="322"/>
                      <a:pt x="219" y="628"/>
                      <a:pt x="321" y="949"/>
                    </a:cubicBezTo>
                    <a:cubicBezTo>
                      <a:pt x="730" y="2262"/>
                      <a:pt x="1139" y="3590"/>
                      <a:pt x="1547" y="4903"/>
                    </a:cubicBezTo>
                    <a:cubicBezTo>
                      <a:pt x="3138" y="10010"/>
                      <a:pt x="4728" y="15117"/>
                      <a:pt x="6348" y="20224"/>
                    </a:cubicBezTo>
                    <a:cubicBezTo>
                      <a:pt x="7267" y="20502"/>
                      <a:pt x="8201" y="20750"/>
                      <a:pt x="9135" y="21042"/>
                    </a:cubicBezTo>
                    <a:cubicBezTo>
                      <a:pt x="9587" y="21188"/>
                      <a:pt x="10039" y="21333"/>
                      <a:pt x="10492" y="21494"/>
                    </a:cubicBezTo>
                    <a:cubicBezTo>
                      <a:pt x="10740" y="21581"/>
                      <a:pt x="10973" y="21669"/>
                      <a:pt x="11221" y="21757"/>
                    </a:cubicBezTo>
                    <a:cubicBezTo>
                      <a:pt x="11426" y="21830"/>
                      <a:pt x="11630" y="21932"/>
                      <a:pt x="11849" y="21990"/>
                    </a:cubicBezTo>
                    <a:cubicBezTo>
                      <a:pt x="11881" y="22034"/>
                      <a:pt x="11926" y="22053"/>
                      <a:pt x="11972" y="22053"/>
                    </a:cubicBezTo>
                    <a:cubicBezTo>
                      <a:pt x="12096" y="22053"/>
                      <a:pt x="12229" y="21920"/>
                      <a:pt x="12155" y="21771"/>
                    </a:cubicBezTo>
                    <a:cubicBezTo>
                      <a:pt x="9179" y="15935"/>
                      <a:pt x="6041" y="10185"/>
                      <a:pt x="2744" y="4509"/>
                    </a:cubicBezTo>
                    <a:cubicBezTo>
                      <a:pt x="2277" y="3707"/>
                      <a:pt x="1824" y="2904"/>
                      <a:pt x="1343" y="2116"/>
                    </a:cubicBezTo>
                    <a:cubicBezTo>
                      <a:pt x="920" y="1416"/>
                      <a:pt x="540" y="62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6" name="Google Shape;1376;p30">
              <a:extLst>
                <a:ext uri="{FF2B5EF4-FFF2-40B4-BE49-F238E27FC236}">
                  <a16:creationId xmlns:a16="http://schemas.microsoft.com/office/drawing/2014/main" id="{1779FC9C-BCE1-EDC1-E1A7-61E16CCC9D52}"/>
                </a:ext>
              </a:extLst>
            </p:cNvPr>
            <p:cNvSpPr/>
            <p:nvPr/>
          </p:nvSpPr>
          <p:spPr>
            <a:xfrm>
              <a:off x="5073675" y="4595550"/>
              <a:ext cx="3394596" cy="702076"/>
            </a:xfrm>
            <a:custGeom>
              <a:avLst/>
              <a:gdLst/>
              <a:ahLst/>
              <a:cxnLst/>
              <a:rect l="l" t="t" r="r" b="b"/>
              <a:pathLst>
                <a:path w="133685" h="25216" extrusionOk="0">
                  <a:moveTo>
                    <a:pt x="46708" y="24347"/>
                  </a:moveTo>
                  <a:cubicBezTo>
                    <a:pt x="68958" y="27220"/>
                    <a:pt x="131458" y="22337"/>
                    <a:pt x="133621" y="18889"/>
                  </a:cubicBezTo>
                  <a:cubicBezTo>
                    <a:pt x="135785" y="15441"/>
                    <a:pt x="81939" y="6534"/>
                    <a:pt x="59689" y="3661"/>
                  </a:cubicBezTo>
                  <a:cubicBezTo>
                    <a:pt x="37440" y="788"/>
                    <a:pt x="2288" y="-1798"/>
                    <a:pt x="124" y="1650"/>
                  </a:cubicBezTo>
                  <a:cubicBezTo>
                    <a:pt x="-2039" y="5098"/>
                    <a:pt x="24459" y="21474"/>
                    <a:pt x="46708" y="24347"/>
                  </a:cubicBezTo>
                  <a:close/>
                </a:path>
              </a:pathLst>
            </a:custGeom>
            <a:solidFill>
              <a:schemeClr val="accent2"/>
            </a:solidFill>
            <a:ln>
              <a:noFill/>
            </a:ln>
          </p:spPr>
        </p:sp>
        <p:grpSp>
          <p:nvGrpSpPr>
            <p:cNvPr id="1377" name="Google Shape;1377;p30">
              <a:extLst>
                <a:ext uri="{FF2B5EF4-FFF2-40B4-BE49-F238E27FC236}">
                  <a16:creationId xmlns:a16="http://schemas.microsoft.com/office/drawing/2014/main" id="{C4BA1ECC-2F0C-A1A5-295C-1B26C0BACEA6}"/>
                </a:ext>
              </a:extLst>
            </p:cNvPr>
            <p:cNvGrpSpPr/>
            <p:nvPr/>
          </p:nvGrpSpPr>
          <p:grpSpPr>
            <a:xfrm rot="-662078" flipH="1">
              <a:off x="7008133" y="4562070"/>
              <a:ext cx="976625" cy="613542"/>
              <a:chOff x="531312" y="4496299"/>
              <a:chExt cx="976637" cy="613549"/>
            </a:xfrm>
          </p:grpSpPr>
          <p:sp>
            <p:nvSpPr>
              <p:cNvPr id="1378" name="Google Shape;1378;p30">
                <a:extLst>
                  <a:ext uri="{FF2B5EF4-FFF2-40B4-BE49-F238E27FC236}">
                    <a16:creationId xmlns:a16="http://schemas.microsoft.com/office/drawing/2014/main" id="{BCE72343-3561-3042-11A3-480D6760C1A6}"/>
                  </a:ext>
                </a:extLst>
              </p:cNvPr>
              <p:cNvSpPr/>
              <p:nvPr/>
            </p:nvSpPr>
            <p:spPr>
              <a:xfrm>
                <a:off x="531312" y="4496299"/>
                <a:ext cx="976637" cy="613549"/>
              </a:xfrm>
              <a:custGeom>
                <a:avLst/>
                <a:gdLst/>
                <a:ahLst/>
                <a:cxnLst/>
                <a:rect l="l" t="t" r="r" b="b"/>
                <a:pathLst>
                  <a:path w="32579" h="20467" extrusionOk="0">
                    <a:moveTo>
                      <a:pt x="10318" y="1"/>
                    </a:moveTo>
                    <a:cubicBezTo>
                      <a:pt x="9455" y="1"/>
                      <a:pt x="8586" y="185"/>
                      <a:pt x="7812" y="507"/>
                    </a:cubicBezTo>
                    <a:cubicBezTo>
                      <a:pt x="6407" y="1126"/>
                      <a:pt x="4978" y="2198"/>
                      <a:pt x="4764" y="3793"/>
                    </a:cubicBezTo>
                    <a:cubicBezTo>
                      <a:pt x="4549" y="5412"/>
                      <a:pt x="5335" y="7151"/>
                      <a:pt x="6264" y="8437"/>
                    </a:cubicBezTo>
                    <a:cubicBezTo>
                      <a:pt x="6764" y="9151"/>
                      <a:pt x="7359" y="9770"/>
                      <a:pt x="8002" y="10294"/>
                    </a:cubicBezTo>
                    <a:cubicBezTo>
                      <a:pt x="7383" y="10437"/>
                      <a:pt x="6764" y="10771"/>
                      <a:pt x="6311" y="11247"/>
                    </a:cubicBezTo>
                    <a:cubicBezTo>
                      <a:pt x="5859" y="11699"/>
                      <a:pt x="5573" y="12295"/>
                      <a:pt x="5454" y="12914"/>
                    </a:cubicBezTo>
                    <a:cubicBezTo>
                      <a:pt x="5216" y="12795"/>
                      <a:pt x="4954" y="12700"/>
                      <a:pt x="4692" y="12628"/>
                    </a:cubicBezTo>
                    <a:cubicBezTo>
                      <a:pt x="4337" y="12548"/>
                      <a:pt x="3961" y="12489"/>
                      <a:pt x="3585" y="12489"/>
                    </a:cubicBezTo>
                    <a:cubicBezTo>
                      <a:pt x="3405" y="12489"/>
                      <a:pt x="3226" y="12502"/>
                      <a:pt x="3049" y="12533"/>
                    </a:cubicBezTo>
                    <a:cubicBezTo>
                      <a:pt x="2525" y="12628"/>
                      <a:pt x="2144" y="12819"/>
                      <a:pt x="1691" y="13081"/>
                    </a:cubicBezTo>
                    <a:cubicBezTo>
                      <a:pt x="739" y="13676"/>
                      <a:pt x="215" y="14533"/>
                      <a:pt x="120" y="15629"/>
                    </a:cubicBezTo>
                    <a:cubicBezTo>
                      <a:pt x="1" y="16772"/>
                      <a:pt x="501" y="17820"/>
                      <a:pt x="1310" y="18582"/>
                    </a:cubicBezTo>
                    <a:cubicBezTo>
                      <a:pt x="2001" y="19272"/>
                      <a:pt x="2858" y="19725"/>
                      <a:pt x="3763" y="20034"/>
                    </a:cubicBezTo>
                    <a:cubicBezTo>
                      <a:pt x="4362" y="20361"/>
                      <a:pt x="5044" y="20467"/>
                      <a:pt x="5757" y="20467"/>
                    </a:cubicBezTo>
                    <a:cubicBezTo>
                      <a:pt x="5979" y="20467"/>
                      <a:pt x="6204" y="20456"/>
                      <a:pt x="6431" y="20439"/>
                    </a:cubicBezTo>
                    <a:cubicBezTo>
                      <a:pt x="8312" y="20296"/>
                      <a:pt x="10193" y="20011"/>
                      <a:pt x="12051" y="19701"/>
                    </a:cubicBezTo>
                    <a:cubicBezTo>
                      <a:pt x="16004" y="19082"/>
                      <a:pt x="19957" y="18510"/>
                      <a:pt x="23910" y="17820"/>
                    </a:cubicBezTo>
                    <a:cubicBezTo>
                      <a:pt x="25577" y="17534"/>
                      <a:pt x="27387" y="17391"/>
                      <a:pt x="28983" y="16772"/>
                    </a:cubicBezTo>
                    <a:cubicBezTo>
                      <a:pt x="30436" y="16200"/>
                      <a:pt x="31436" y="15105"/>
                      <a:pt x="31817" y="13581"/>
                    </a:cubicBezTo>
                    <a:cubicBezTo>
                      <a:pt x="32579" y="10509"/>
                      <a:pt x="31436" y="6841"/>
                      <a:pt x="28792" y="5031"/>
                    </a:cubicBezTo>
                    <a:cubicBezTo>
                      <a:pt x="27769" y="4338"/>
                      <a:pt x="26544" y="3922"/>
                      <a:pt x="25319" y="3922"/>
                    </a:cubicBezTo>
                    <a:cubicBezTo>
                      <a:pt x="24862" y="3922"/>
                      <a:pt x="24405" y="3980"/>
                      <a:pt x="23958" y="4103"/>
                    </a:cubicBezTo>
                    <a:cubicBezTo>
                      <a:pt x="23172" y="4317"/>
                      <a:pt x="22505" y="4674"/>
                      <a:pt x="21934" y="5174"/>
                    </a:cubicBezTo>
                    <a:cubicBezTo>
                      <a:pt x="21910" y="4817"/>
                      <a:pt x="21862" y="4460"/>
                      <a:pt x="21767" y="4126"/>
                    </a:cubicBezTo>
                    <a:cubicBezTo>
                      <a:pt x="21434" y="2888"/>
                      <a:pt x="20576" y="2055"/>
                      <a:pt x="19433" y="1531"/>
                    </a:cubicBezTo>
                    <a:cubicBezTo>
                      <a:pt x="18861" y="1257"/>
                      <a:pt x="18269" y="1113"/>
                      <a:pt x="17674" y="1113"/>
                    </a:cubicBezTo>
                    <a:cubicBezTo>
                      <a:pt x="17131" y="1113"/>
                      <a:pt x="16586" y="1233"/>
                      <a:pt x="16052" y="1483"/>
                    </a:cubicBezTo>
                    <a:cubicBezTo>
                      <a:pt x="15456" y="1745"/>
                      <a:pt x="14956" y="2126"/>
                      <a:pt x="14527" y="2579"/>
                    </a:cubicBezTo>
                    <a:cubicBezTo>
                      <a:pt x="14194" y="1745"/>
                      <a:pt x="13551" y="1007"/>
                      <a:pt x="12789" y="602"/>
                    </a:cubicBezTo>
                    <a:cubicBezTo>
                      <a:pt x="12039" y="185"/>
                      <a:pt x="11182" y="1"/>
                      <a:pt x="10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0">
                <a:extLst>
                  <a:ext uri="{FF2B5EF4-FFF2-40B4-BE49-F238E27FC236}">
                    <a16:creationId xmlns:a16="http://schemas.microsoft.com/office/drawing/2014/main" id="{37F04697-7D5F-B0D2-FD22-6A7BE2D785C3}"/>
                  </a:ext>
                </a:extLst>
              </p:cNvPr>
              <p:cNvSpPr/>
              <p:nvPr/>
            </p:nvSpPr>
            <p:spPr>
              <a:xfrm>
                <a:off x="810672" y="4646936"/>
                <a:ext cx="283617" cy="373430"/>
              </a:xfrm>
              <a:custGeom>
                <a:avLst/>
                <a:gdLst/>
                <a:ahLst/>
                <a:cxnLst/>
                <a:rect l="l" t="t" r="r" b="b"/>
                <a:pathLst>
                  <a:path w="9461" h="12457" extrusionOk="0">
                    <a:moveTo>
                      <a:pt x="1034" y="0"/>
                    </a:moveTo>
                    <a:cubicBezTo>
                      <a:pt x="959" y="0"/>
                      <a:pt x="897" y="76"/>
                      <a:pt x="946" y="173"/>
                    </a:cubicBezTo>
                    <a:cubicBezTo>
                      <a:pt x="1898" y="2412"/>
                      <a:pt x="3280" y="4531"/>
                      <a:pt x="4661" y="6555"/>
                    </a:cubicBezTo>
                    <a:cubicBezTo>
                      <a:pt x="4970" y="7032"/>
                      <a:pt x="5304" y="7484"/>
                      <a:pt x="5637" y="7960"/>
                    </a:cubicBezTo>
                    <a:cubicBezTo>
                      <a:pt x="5167" y="7991"/>
                      <a:pt x="4695" y="8006"/>
                      <a:pt x="4222" y="8006"/>
                    </a:cubicBezTo>
                    <a:cubicBezTo>
                      <a:pt x="2853" y="8006"/>
                      <a:pt x="1482" y="7881"/>
                      <a:pt x="136" y="7651"/>
                    </a:cubicBezTo>
                    <a:cubicBezTo>
                      <a:pt x="129" y="7649"/>
                      <a:pt x="122" y="7648"/>
                      <a:pt x="115" y="7648"/>
                    </a:cubicBezTo>
                    <a:cubicBezTo>
                      <a:pt x="34" y="7648"/>
                      <a:pt x="0" y="7772"/>
                      <a:pt x="88" y="7794"/>
                    </a:cubicBezTo>
                    <a:cubicBezTo>
                      <a:pt x="1598" y="8278"/>
                      <a:pt x="3137" y="8515"/>
                      <a:pt x="4694" y="8515"/>
                    </a:cubicBezTo>
                    <a:cubicBezTo>
                      <a:pt x="5126" y="8515"/>
                      <a:pt x="5560" y="8497"/>
                      <a:pt x="5994" y="8461"/>
                    </a:cubicBezTo>
                    <a:cubicBezTo>
                      <a:pt x="6971" y="9794"/>
                      <a:pt x="7971" y="11104"/>
                      <a:pt x="8995" y="12390"/>
                    </a:cubicBezTo>
                    <a:cubicBezTo>
                      <a:pt x="9030" y="12437"/>
                      <a:pt x="9078" y="12456"/>
                      <a:pt x="9128" y="12456"/>
                    </a:cubicBezTo>
                    <a:cubicBezTo>
                      <a:pt x="9283" y="12456"/>
                      <a:pt x="9460" y="12272"/>
                      <a:pt x="9352" y="12128"/>
                    </a:cubicBezTo>
                    <a:cubicBezTo>
                      <a:pt x="7876" y="10175"/>
                      <a:pt x="6518" y="8175"/>
                      <a:pt x="5161" y="6151"/>
                    </a:cubicBezTo>
                    <a:cubicBezTo>
                      <a:pt x="3827" y="4126"/>
                      <a:pt x="2589" y="2007"/>
                      <a:pt x="1136" y="54"/>
                    </a:cubicBezTo>
                    <a:cubicBezTo>
                      <a:pt x="1106" y="16"/>
                      <a:pt x="1069" y="0"/>
                      <a:pt x="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0">
                <a:extLst>
                  <a:ext uri="{FF2B5EF4-FFF2-40B4-BE49-F238E27FC236}">
                    <a16:creationId xmlns:a16="http://schemas.microsoft.com/office/drawing/2014/main" id="{CBEE4A82-608D-2816-D1B1-309E348DAA0C}"/>
                  </a:ext>
                </a:extLst>
              </p:cNvPr>
              <p:cNvSpPr/>
              <p:nvPr/>
            </p:nvSpPr>
            <p:spPr>
              <a:xfrm>
                <a:off x="1089583" y="4662284"/>
                <a:ext cx="64991" cy="338116"/>
              </a:xfrm>
              <a:custGeom>
                <a:avLst/>
                <a:gdLst/>
                <a:ahLst/>
                <a:cxnLst/>
                <a:rect l="l" t="t" r="r" b="b"/>
                <a:pathLst>
                  <a:path w="2168" h="11279" extrusionOk="0">
                    <a:moveTo>
                      <a:pt x="115" y="1"/>
                    </a:moveTo>
                    <a:cubicBezTo>
                      <a:pt x="62" y="1"/>
                      <a:pt x="1" y="32"/>
                      <a:pt x="1" y="90"/>
                    </a:cubicBezTo>
                    <a:cubicBezTo>
                      <a:pt x="191" y="1971"/>
                      <a:pt x="715" y="3805"/>
                      <a:pt x="1001" y="5662"/>
                    </a:cubicBezTo>
                    <a:cubicBezTo>
                      <a:pt x="1144" y="6639"/>
                      <a:pt x="1287" y="7639"/>
                      <a:pt x="1406" y="8615"/>
                    </a:cubicBezTo>
                    <a:cubicBezTo>
                      <a:pt x="1453" y="9092"/>
                      <a:pt x="1525" y="9568"/>
                      <a:pt x="1596" y="10020"/>
                    </a:cubicBezTo>
                    <a:cubicBezTo>
                      <a:pt x="1644" y="10449"/>
                      <a:pt x="1668" y="10830"/>
                      <a:pt x="1834" y="11235"/>
                    </a:cubicBezTo>
                    <a:cubicBezTo>
                      <a:pt x="1854" y="11265"/>
                      <a:pt x="1887" y="11278"/>
                      <a:pt x="1919" y="11278"/>
                    </a:cubicBezTo>
                    <a:cubicBezTo>
                      <a:pt x="1965" y="11278"/>
                      <a:pt x="2011" y="11253"/>
                      <a:pt x="2025" y="11211"/>
                    </a:cubicBezTo>
                    <a:cubicBezTo>
                      <a:pt x="2168" y="10759"/>
                      <a:pt x="2120" y="10306"/>
                      <a:pt x="2096" y="9854"/>
                    </a:cubicBezTo>
                    <a:cubicBezTo>
                      <a:pt x="2072" y="9330"/>
                      <a:pt x="2049" y="8830"/>
                      <a:pt x="1977" y="8330"/>
                    </a:cubicBezTo>
                    <a:cubicBezTo>
                      <a:pt x="1882" y="7425"/>
                      <a:pt x="1763" y="6496"/>
                      <a:pt x="1620" y="5591"/>
                    </a:cubicBezTo>
                    <a:cubicBezTo>
                      <a:pt x="1287" y="3733"/>
                      <a:pt x="977" y="1781"/>
                      <a:pt x="191" y="42"/>
                    </a:cubicBezTo>
                    <a:cubicBezTo>
                      <a:pt x="182" y="14"/>
                      <a:pt x="150" y="1"/>
                      <a:pt x="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0">
                <a:extLst>
                  <a:ext uri="{FF2B5EF4-FFF2-40B4-BE49-F238E27FC236}">
                    <a16:creationId xmlns:a16="http://schemas.microsoft.com/office/drawing/2014/main" id="{7CA96764-1A18-0CDE-5F8C-95A82C59914C}"/>
                  </a:ext>
                </a:extLst>
              </p:cNvPr>
              <p:cNvSpPr/>
              <p:nvPr/>
            </p:nvSpPr>
            <p:spPr>
              <a:xfrm>
                <a:off x="1233085" y="4741695"/>
                <a:ext cx="86605" cy="254299"/>
              </a:xfrm>
              <a:custGeom>
                <a:avLst/>
                <a:gdLst/>
                <a:ahLst/>
                <a:cxnLst/>
                <a:rect l="l" t="t" r="r" b="b"/>
                <a:pathLst>
                  <a:path w="2889" h="8483" extrusionOk="0">
                    <a:moveTo>
                      <a:pt x="2747" y="0"/>
                    </a:moveTo>
                    <a:cubicBezTo>
                      <a:pt x="2709" y="0"/>
                      <a:pt x="2669" y="19"/>
                      <a:pt x="2644" y="60"/>
                    </a:cubicBezTo>
                    <a:cubicBezTo>
                      <a:pt x="1953" y="1418"/>
                      <a:pt x="1453" y="2870"/>
                      <a:pt x="977" y="4323"/>
                    </a:cubicBezTo>
                    <a:cubicBezTo>
                      <a:pt x="762" y="5061"/>
                      <a:pt x="548" y="5800"/>
                      <a:pt x="358" y="6538"/>
                    </a:cubicBezTo>
                    <a:cubicBezTo>
                      <a:pt x="286" y="6919"/>
                      <a:pt x="191" y="7300"/>
                      <a:pt x="119" y="7681"/>
                    </a:cubicBezTo>
                    <a:cubicBezTo>
                      <a:pt x="48" y="7943"/>
                      <a:pt x="0" y="8205"/>
                      <a:pt x="191" y="8443"/>
                    </a:cubicBezTo>
                    <a:cubicBezTo>
                      <a:pt x="205" y="8471"/>
                      <a:pt x="235" y="8482"/>
                      <a:pt x="267" y="8482"/>
                    </a:cubicBezTo>
                    <a:cubicBezTo>
                      <a:pt x="290" y="8482"/>
                      <a:pt x="314" y="8477"/>
                      <a:pt x="334" y="8467"/>
                    </a:cubicBezTo>
                    <a:cubicBezTo>
                      <a:pt x="619" y="8300"/>
                      <a:pt x="643" y="7967"/>
                      <a:pt x="691" y="7681"/>
                    </a:cubicBezTo>
                    <a:cubicBezTo>
                      <a:pt x="762" y="7324"/>
                      <a:pt x="858" y="6967"/>
                      <a:pt x="929" y="6633"/>
                    </a:cubicBezTo>
                    <a:cubicBezTo>
                      <a:pt x="1120" y="5895"/>
                      <a:pt x="1286" y="5180"/>
                      <a:pt x="1501" y="4466"/>
                    </a:cubicBezTo>
                    <a:cubicBezTo>
                      <a:pt x="1905" y="3013"/>
                      <a:pt x="2406" y="1584"/>
                      <a:pt x="2858" y="156"/>
                    </a:cubicBezTo>
                    <a:cubicBezTo>
                      <a:pt x="2889" y="63"/>
                      <a:pt x="2820" y="0"/>
                      <a:pt x="2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0">
                <a:extLst>
                  <a:ext uri="{FF2B5EF4-FFF2-40B4-BE49-F238E27FC236}">
                    <a16:creationId xmlns:a16="http://schemas.microsoft.com/office/drawing/2014/main" id="{72970788-3637-75E6-7F00-665116EB0571}"/>
                  </a:ext>
                </a:extLst>
              </p:cNvPr>
              <p:cNvSpPr/>
              <p:nvPr/>
            </p:nvSpPr>
            <p:spPr>
              <a:xfrm>
                <a:off x="694779" y="4949379"/>
                <a:ext cx="225641" cy="111876"/>
              </a:xfrm>
              <a:custGeom>
                <a:avLst/>
                <a:gdLst/>
                <a:ahLst/>
                <a:cxnLst/>
                <a:rect l="l" t="t" r="r" b="b"/>
                <a:pathLst>
                  <a:path w="7527" h="3732" extrusionOk="0">
                    <a:moveTo>
                      <a:pt x="220" y="0"/>
                    </a:moveTo>
                    <a:cubicBezTo>
                      <a:pt x="87" y="0"/>
                      <a:pt x="0" y="171"/>
                      <a:pt x="144" y="253"/>
                    </a:cubicBezTo>
                    <a:cubicBezTo>
                      <a:pt x="1359" y="920"/>
                      <a:pt x="2597" y="1539"/>
                      <a:pt x="3835" y="2158"/>
                    </a:cubicBezTo>
                    <a:cubicBezTo>
                      <a:pt x="4454" y="2444"/>
                      <a:pt x="5074" y="2753"/>
                      <a:pt x="5693" y="3039"/>
                    </a:cubicBezTo>
                    <a:cubicBezTo>
                      <a:pt x="5979" y="3182"/>
                      <a:pt x="6288" y="3349"/>
                      <a:pt x="6574" y="3492"/>
                    </a:cubicBezTo>
                    <a:cubicBezTo>
                      <a:pt x="6786" y="3588"/>
                      <a:pt x="6999" y="3732"/>
                      <a:pt x="7224" y="3732"/>
                    </a:cubicBezTo>
                    <a:cubicBezTo>
                      <a:pt x="7276" y="3732"/>
                      <a:pt x="7330" y="3724"/>
                      <a:pt x="7384" y="3706"/>
                    </a:cubicBezTo>
                    <a:cubicBezTo>
                      <a:pt x="7455" y="3682"/>
                      <a:pt x="7527" y="3587"/>
                      <a:pt x="7503" y="3515"/>
                    </a:cubicBezTo>
                    <a:cubicBezTo>
                      <a:pt x="7384" y="3230"/>
                      <a:pt x="7122" y="3134"/>
                      <a:pt x="6860" y="3015"/>
                    </a:cubicBezTo>
                    <a:cubicBezTo>
                      <a:pt x="6550" y="2872"/>
                      <a:pt x="6264" y="2730"/>
                      <a:pt x="5955" y="2587"/>
                    </a:cubicBezTo>
                    <a:lnTo>
                      <a:pt x="4097" y="1729"/>
                    </a:lnTo>
                    <a:cubicBezTo>
                      <a:pt x="2835" y="1134"/>
                      <a:pt x="1549" y="562"/>
                      <a:pt x="287" y="15"/>
                    </a:cubicBezTo>
                    <a:cubicBezTo>
                      <a:pt x="264" y="5"/>
                      <a:pt x="241" y="0"/>
                      <a:pt x="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3" name="Google Shape;1383;p30">
              <a:extLst>
                <a:ext uri="{FF2B5EF4-FFF2-40B4-BE49-F238E27FC236}">
                  <a16:creationId xmlns:a16="http://schemas.microsoft.com/office/drawing/2014/main" id="{C7694B97-BC2D-E741-5399-239152B4588D}"/>
                </a:ext>
              </a:extLst>
            </p:cNvPr>
            <p:cNvGrpSpPr/>
            <p:nvPr/>
          </p:nvGrpSpPr>
          <p:grpSpPr>
            <a:xfrm rot="-949807">
              <a:off x="6605453" y="4708335"/>
              <a:ext cx="632686" cy="454116"/>
              <a:chOff x="7474343" y="4491477"/>
              <a:chExt cx="759630" cy="545231"/>
            </a:xfrm>
          </p:grpSpPr>
          <p:sp>
            <p:nvSpPr>
              <p:cNvPr id="1384" name="Google Shape;1384;p30">
                <a:extLst>
                  <a:ext uri="{FF2B5EF4-FFF2-40B4-BE49-F238E27FC236}">
                    <a16:creationId xmlns:a16="http://schemas.microsoft.com/office/drawing/2014/main" id="{477D79FD-F019-3307-A1F3-54D7F70EA267}"/>
                  </a:ext>
                </a:extLst>
              </p:cNvPr>
              <p:cNvSpPr/>
              <p:nvPr/>
            </p:nvSpPr>
            <p:spPr>
              <a:xfrm>
                <a:off x="7474343" y="4491477"/>
                <a:ext cx="759630" cy="545231"/>
              </a:xfrm>
              <a:custGeom>
                <a:avLst/>
                <a:gdLst/>
                <a:ahLst/>
                <a:cxnLst/>
                <a:rect l="l" t="t" r="r" b="b"/>
                <a:pathLst>
                  <a:path w="25340" h="18188" extrusionOk="0">
                    <a:moveTo>
                      <a:pt x="14809" y="1"/>
                    </a:moveTo>
                    <a:cubicBezTo>
                      <a:pt x="14683" y="1"/>
                      <a:pt x="14558" y="8"/>
                      <a:pt x="14433" y="22"/>
                    </a:cubicBezTo>
                    <a:cubicBezTo>
                      <a:pt x="13456" y="141"/>
                      <a:pt x="12623" y="713"/>
                      <a:pt x="12146" y="1570"/>
                    </a:cubicBezTo>
                    <a:cubicBezTo>
                      <a:pt x="11765" y="2237"/>
                      <a:pt x="11622" y="2999"/>
                      <a:pt x="11765" y="3737"/>
                    </a:cubicBezTo>
                    <a:cubicBezTo>
                      <a:pt x="11294" y="3472"/>
                      <a:pt x="10759" y="3325"/>
                      <a:pt x="10227" y="3325"/>
                    </a:cubicBezTo>
                    <a:cubicBezTo>
                      <a:pt x="9900" y="3325"/>
                      <a:pt x="9574" y="3381"/>
                      <a:pt x="9265" y="3499"/>
                    </a:cubicBezTo>
                    <a:cubicBezTo>
                      <a:pt x="8622" y="3737"/>
                      <a:pt x="8074" y="4237"/>
                      <a:pt x="7741" y="4833"/>
                    </a:cubicBezTo>
                    <a:cubicBezTo>
                      <a:pt x="7281" y="3434"/>
                      <a:pt x="5833" y="2404"/>
                      <a:pt x="4351" y="2404"/>
                    </a:cubicBezTo>
                    <a:cubicBezTo>
                      <a:pt x="4067" y="2404"/>
                      <a:pt x="3782" y="2442"/>
                      <a:pt x="3502" y="2523"/>
                    </a:cubicBezTo>
                    <a:cubicBezTo>
                      <a:pt x="2406" y="2832"/>
                      <a:pt x="1501" y="3618"/>
                      <a:pt x="954" y="4595"/>
                    </a:cubicBezTo>
                    <a:cubicBezTo>
                      <a:pt x="549" y="5261"/>
                      <a:pt x="358" y="6000"/>
                      <a:pt x="287" y="6738"/>
                    </a:cubicBezTo>
                    <a:cubicBezTo>
                      <a:pt x="72" y="7310"/>
                      <a:pt x="1" y="7881"/>
                      <a:pt x="1" y="8476"/>
                    </a:cubicBezTo>
                    <a:cubicBezTo>
                      <a:pt x="25" y="9786"/>
                      <a:pt x="453" y="11096"/>
                      <a:pt x="1215" y="12168"/>
                    </a:cubicBezTo>
                    <a:cubicBezTo>
                      <a:pt x="2906" y="14549"/>
                      <a:pt x="5716" y="15907"/>
                      <a:pt x="8407" y="16811"/>
                    </a:cubicBezTo>
                    <a:cubicBezTo>
                      <a:pt x="11023" y="17724"/>
                      <a:pt x="13829" y="18187"/>
                      <a:pt x="16604" y="18187"/>
                    </a:cubicBezTo>
                    <a:cubicBezTo>
                      <a:pt x="17088" y="18187"/>
                      <a:pt x="17571" y="18173"/>
                      <a:pt x="18052" y="18145"/>
                    </a:cubicBezTo>
                    <a:cubicBezTo>
                      <a:pt x="19529" y="18050"/>
                      <a:pt x="21077" y="17859"/>
                      <a:pt x="22410" y="17192"/>
                    </a:cubicBezTo>
                    <a:cubicBezTo>
                      <a:pt x="23625" y="16573"/>
                      <a:pt x="24625" y="15502"/>
                      <a:pt x="24982" y="14192"/>
                    </a:cubicBezTo>
                    <a:cubicBezTo>
                      <a:pt x="25340" y="12763"/>
                      <a:pt x="24768" y="11239"/>
                      <a:pt x="23506" y="10477"/>
                    </a:cubicBezTo>
                    <a:cubicBezTo>
                      <a:pt x="22996" y="10166"/>
                      <a:pt x="22422" y="10018"/>
                      <a:pt x="21851" y="10018"/>
                    </a:cubicBezTo>
                    <a:cubicBezTo>
                      <a:pt x="21327" y="10018"/>
                      <a:pt x="20805" y="10142"/>
                      <a:pt x="20339" y="10382"/>
                    </a:cubicBezTo>
                    <a:cubicBezTo>
                      <a:pt x="20743" y="9334"/>
                      <a:pt x="20862" y="8143"/>
                      <a:pt x="20148" y="7238"/>
                    </a:cubicBezTo>
                    <a:cubicBezTo>
                      <a:pt x="19688" y="6674"/>
                      <a:pt x="18972" y="6311"/>
                      <a:pt x="18256" y="6311"/>
                    </a:cubicBezTo>
                    <a:cubicBezTo>
                      <a:pt x="18156" y="6311"/>
                      <a:pt x="18056" y="6319"/>
                      <a:pt x="17957" y="6333"/>
                    </a:cubicBezTo>
                    <a:cubicBezTo>
                      <a:pt x="18386" y="5571"/>
                      <a:pt x="18648" y="4690"/>
                      <a:pt x="18624" y="3809"/>
                    </a:cubicBezTo>
                    <a:cubicBezTo>
                      <a:pt x="18576" y="2713"/>
                      <a:pt x="18124" y="1666"/>
                      <a:pt x="17290" y="951"/>
                    </a:cubicBezTo>
                    <a:cubicBezTo>
                      <a:pt x="16600" y="366"/>
                      <a:pt x="15709" y="1"/>
                      <a:pt x="14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5" name="Google Shape;1385;p30">
                <a:extLst>
                  <a:ext uri="{FF2B5EF4-FFF2-40B4-BE49-F238E27FC236}">
                    <a16:creationId xmlns:a16="http://schemas.microsoft.com/office/drawing/2014/main" id="{01EFF88A-BB9A-03B8-BC56-BE2F2C1672E8}"/>
                  </a:ext>
                </a:extLst>
              </p:cNvPr>
              <p:cNvGrpSpPr/>
              <p:nvPr/>
            </p:nvGrpSpPr>
            <p:grpSpPr>
              <a:xfrm>
                <a:off x="7604296" y="4639536"/>
                <a:ext cx="502243" cy="395913"/>
                <a:chOff x="7604296" y="4639536"/>
                <a:chExt cx="502243" cy="395913"/>
              </a:xfrm>
            </p:grpSpPr>
            <p:sp>
              <p:nvSpPr>
                <p:cNvPr id="1386" name="Google Shape;1386;p30">
                  <a:extLst>
                    <a:ext uri="{FF2B5EF4-FFF2-40B4-BE49-F238E27FC236}">
                      <a16:creationId xmlns:a16="http://schemas.microsoft.com/office/drawing/2014/main" id="{E1176C2A-30B9-70FD-FA6A-153AA60C2760}"/>
                    </a:ext>
                  </a:extLst>
                </p:cNvPr>
                <p:cNvSpPr/>
                <p:nvPr/>
              </p:nvSpPr>
              <p:spPr>
                <a:xfrm>
                  <a:off x="7604296" y="4639536"/>
                  <a:ext cx="14299" cy="262573"/>
                </a:xfrm>
                <a:custGeom>
                  <a:avLst/>
                  <a:gdLst/>
                  <a:ahLst/>
                  <a:cxnLst/>
                  <a:rect l="l" t="t" r="r" b="b"/>
                  <a:pathLst>
                    <a:path w="477" h="8759" extrusionOk="0">
                      <a:moveTo>
                        <a:pt x="176" y="1"/>
                      </a:moveTo>
                      <a:cubicBezTo>
                        <a:pt x="155" y="1"/>
                        <a:pt x="131" y="13"/>
                        <a:pt x="119" y="37"/>
                      </a:cubicBezTo>
                      <a:cubicBezTo>
                        <a:pt x="24" y="1466"/>
                        <a:pt x="48" y="2894"/>
                        <a:pt x="48" y="4323"/>
                      </a:cubicBezTo>
                      <a:cubicBezTo>
                        <a:pt x="48" y="5752"/>
                        <a:pt x="0" y="7205"/>
                        <a:pt x="119" y="8634"/>
                      </a:cubicBezTo>
                      <a:cubicBezTo>
                        <a:pt x="119" y="8717"/>
                        <a:pt x="185" y="8759"/>
                        <a:pt x="250" y="8759"/>
                      </a:cubicBezTo>
                      <a:cubicBezTo>
                        <a:pt x="316" y="8759"/>
                        <a:pt x="381" y="8717"/>
                        <a:pt x="381" y="8634"/>
                      </a:cubicBezTo>
                      <a:cubicBezTo>
                        <a:pt x="476" y="7205"/>
                        <a:pt x="405" y="5752"/>
                        <a:pt x="381" y="4323"/>
                      </a:cubicBezTo>
                      <a:cubicBezTo>
                        <a:pt x="357" y="2894"/>
                        <a:pt x="357" y="1466"/>
                        <a:pt x="215" y="37"/>
                      </a:cubicBezTo>
                      <a:cubicBezTo>
                        <a:pt x="215" y="13"/>
                        <a:pt x="197"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0">
                  <a:extLst>
                    <a:ext uri="{FF2B5EF4-FFF2-40B4-BE49-F238E27FC236}">
                      <a16:creationId xmlns:a16="http://schemas.microsoft.com/office/drawing/2014/main" id="{B0803E4F-AC76-554E-F741-375717EA9F3A}"/>
                    </a:ext>
                  </a:extLst>
                </p:cNvPr>
                <p:cNvSpPr/>
                <p:nvPr/>
              </p:nvSpPr>
              <p:spPr>
                <a:xfrm>
                  <a:off x="7725645" y="4678357"/>
                  <a:ext cx="53989" cy="244377"/>
                </a:xfrm>
                <a:custGeom>
                  <a:avLst/>
                  <a:gdLst/>
                  <a:ahLst/>
                  <a:cxnLst/>
                  <a:rect l="l" t="t" r="r" b="b"/>
                  <a:pathLst>
                    <a:path w="1801" h="8152" extrusionOk="0">
                      <a:moveTo>
                        <a:pt x="1765" y="0"/>
                      </a:moveTo>
                      <a:cubicBezTo>
                        <a:pt x="1752" y="0"/>
                        <a:pt x="1739" y="8"/>
                        <a:pt x="1739" y="28"/>
                      </a:cubicBezTo>
                      <a:cubicBezTo>
                        <a:pt x="1287" y="1337"/>
                        <a:pt x="953" y="2719"/>
                        <a:pt x="691" y="4076"/>
                      </a:cubicBezTo>
                      <a:cubicBezTo>
                        <a:pt x="548" y="4743"/>
                        <a:pt x="406" y="5410"/>
                        <a:pt x="310" y="6077"/>
                      </a:cubicBezTo>
                      <a:cubicBezTo>
                        <a:pt x="239" y="6434"/>
                        <a:pt x="191" y="6767"/>
                        <a:pt x="144" y="7124"/>
                      </a:cubicBezTo>
                      <a:cubicBezTo>
                        <a:pt x="96" y="7410"/>
                        <a:pt x="1" y="7791"/>
                        <a:pt x="96" y="8077"/>
                      </a:cubicBezTo>
                      <a:cubicBezTo>
                        <a:pt x="109" y="8128"/>
                        <a:pt x="149" y="8152"/>
                        <a:pt x="191" y="8152"/>
                      </a:cubicBezTo>
                      <a:cubicBezTo>
                        <a:pt x="227" y="8152"/>
                        <a:pt x="264" y="8134"/>
                        <a:pt x="286" y="8101"/>
                      </a:cubicBezTo>
                      <a:cubicBezTo>
                        <a:pt x="453" y="7839"/>
                        <a:pt x="453" y="7458"/>
                        <a:pt x="501" y="7148"/>
                      </a:cubicBezTo>
                      <a:cubicBezTo>
                        <a:pt x="548" y="6839"/>
                        <a:pt x="596" y="6505"/>
                        <a:pt x="667" y="6172"/>
                      </a:cubicBezTo>
                      <a:cubicBezTo>
                        <a:pt x="787" y="5481"/>
                        <a:pt x="882" y="4791"/>
                        <a:pt x="1001" y="4100"/>
                      </a:cubicBezTo>
                      <a:cubicBezTo>
                        <a:pt x="1263" y="2743"/>
                        <a:pt x="1549" y="1385"/>
                        <a:pt x="1787" y="28"/>
                      </a:cubicBezTo>
                      <a:cubicBezTo>
                        <a:pt x="1800" y="14"/>
                        <a:pt x="1782" y="0"/>
                        <a:pt x="1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0">
                  <a:extLst>
                    <a:ext uri="{FF2B5EF4-FFF2-40B4-BE49-F238E27FC236}">
                      <a16:creationId xmlns:a16="http://schemas.microsoft.com/office/drawing/2014/main" id="{B66484BE-6E9D-6CBC-9D89-A8052EDFFB4B}"/>
                    </a:ext>
                  </a:extLst>
                </p:cNvPr>
                <p:cNvSpPr/>
                <p:nvPr/>
              </p:nvSpPr>
              <p:spPr>
                <a:xfrm>
                  <a:off x="7803586" y="4644872"/>
                  <a:ext cx="118891" cy="316383"/>
                </a:xfrm>
                <a:custGeom>
                  <a:avLst/>
                  <a:gdLst/>
                  <a:ahLst/>
                  <a:cxnLst/>
                  <a:rect l="l" t="t" r="r" b="b"/>
                  <a:pathLst>
                    <a:path w="3966" h="10554" extrusionOk="0">
                      <a:moveTo>
                        <a:pt x="3898" y="1"/>
                      </a:moveTo>
                      <a:cubicBezTo>
                        <a:pt x="3880" y="1"/>
                        <a:pt x="3863" y="9"/>
                        <a:pt x="3854" y="25"/>
                      </a:cubicBezTo>
                      <a:cubicBezTo>
                        <a:pt x="2402" y="3407"/>
                        <a:pt x="1163" y="6836"/>
                        <a:pt x="44" y="10337"/>
                      </a:cubicBezTo>
                      <a:cubicBezTo>
                        <a:pt x="1" y="10467"/>
                        <a:pt x="106" y="10553"/>
                        <a:pt x="212" y="10553"/>
                      </a:cubicBezTo>
                      <a:cubicBezTo>
                        <a:pt x="281" y="10553"/>
                        <a:pt x="349" y="10517"/>
                        <a:pt x="377" y="10432"/>
                      </a:cubicBezTo>
                      <a:cubicBezTo>
                        <a:pt x="1497" y="6955"/>
                        <a:pt x="2711" y="3502"/>
                        <a:pt x="3950" y="73"/>
                      </a:cubicBezTo>
                      <a:cubicBezTo>
                        <a:pt x="3965" y="27"/>
                        <a:pt x="3931" y="1"/>
                        <a:pt x="3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0">
                  <a:extLst>
                    <a:ext uri="{FF2B5EF4-FFF2-40B4-BE49-F238E27FC236}">
                      <a16:creationId xmlns:a16="http://schemas.microsoft.com/office/drawing/2014/main" id="{1C67734E-65B6-C359-03F3-DC2290E4D297}"/>
                    </a:ext>
                  </a:extLst>
                </p:cNvPr>
                <p:cNvSpPr/>
                <p:nvPr/>
              </p:nvSpPr>
              <p:spPr>
                <a:xfrm>
                  <a:off x="7872714" y="4786036"/>
                  <a:ext cx="129263" cy="183013"/>
                </a:xfrm>
                <a:custGeom>
                  <a:avLst/>
                  <a:gdLst/>
                  <a:ahLst/>
                  <a:cxnLst/>
                  <a:rect l="l" t="t" r="r" b="b"/>
                  <a:pathLst>
                    <a:path w="4312" h="6105" extrusionOk="0">
                      <a:moveTo>
                        <a:pt x="4167" y="1"/>
                      </a:moveTo>
                      <a:cubicBezTo>
                        <a:pt x="4132" y="1"/>
                        <a:pt x="4096" y="17"/>
                        <a:pt x="4073" y="55"/>
                      </a:cubicBezTo>
                      <a:cubicBezTo>
                        <a:pt x="3334" y="1056"/>
                        <a:pt x="2620" y="2080"/>
                        <a:pt x="1906" y="3104"/>
                      </a:cubicBezTo>
                      <a:cubicBezTo>
                        <a:pt x="1548" y="3604"/>
                        <a:pt x="1215" y="4104"/>
                        <a:pt x="858" y="4604"/>
                      </a:cubicBezTo>
                      <a:cubicBezTo>
                        <a:pt x="691" y="4866"/>
                        <a:pt x="548" y="5104"/>
                        <a:pt x="381" y="5366"/>
                      </a:cubicBezTo>
                      <a:cubicBezTo>
                        <a:pt x="239" y="5557"/>
                        <a:pt x="0" y="5795"/>
                        <a:pt x="96" y="6033"/>
                      </a:cubicBezTo>
                      <a:cubicBezTo>
                        <a:pt x="96" y="6081"/>
                        <a:pt x="143" y="6104"/>
                        <a:pt x="167" y="6104"/>
                      </a:cubicBezTo>
                      <a:cubicBezTo>
                        <a:pt x="405" y="6081"/>
                        <a:pt x="501" y="5866"/>
                        <a:pt x="596" y="5699"/>
                      </a:cubicBezTo>
                      <a:cubicBezTo>
                        <a:pt x="786" y="5414"/>
                        <a:pt x="953" y="5152"/>
                        <a:pt x="1120" y="4890"/>
                      </a:cubicBezTo>
                      <a:cubicBezTo>
                        <a:pt x="1453" y="4366"/>
                        <a:pt x="1810" y="3842"/>
                        <a:pt x="2144" y="3294"/>
                      </a:cubicBezTo>
                      <a:cubicBezTo>
                        <a:pt x="2834" y="2246"/>
                        <a:pt x="3549" y="1199"/>
                        <a:pt x="4263" y="151"/>
                      </a:cubicBezTo>
                      <a:cubicBezTo>
                        <a:pt x="4311" y="70"/>
                        <a:pt x="4240" y="1"/>
                        <a:pt x="4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0">
                  <a:extLst>
                    <a:ext uri="{FF2B5EF4-FFF2-40B4-BE49-F238E27FC236}">
                      <a16:creationId xmlns:a16="http://schemas.microsoft.com/office/drawing/2014/main" id="{54A4EE88-3135-F440-14C3-C76901E0A696}"/>
                    </a:ext>
                  </a:extLst>
                </p:cNvPr>
                <p:cNvSpPr/>
                <p:nvPr/>
              </p:nvSpPr>
              <p:spPr>
                <a:xfrm>
                  <a:off x="7919119" y="4870153"/>
                  <a:ext cx="187419" cy="165296"/>
                </a:xfrm>
                <a:custGeom>
                  <a:avLst/>
                  <a:gdLst/>
                  <a:ahLst/>
                  <a:cxnLst/>
                  <a:rect l="l" t="t" r="r" b="b"/>
                  <a:pathLst>
                    <a:path w="6252" h="5514" extrusionOk="0">
                      <a:moveTo>
                        <a:pt x="6155" y="1"/>
                      </a:moveTo>
                      <a:cubicBezTo>
                        <a:pt x="6144" y="1"/>
                        <a:pt x="6132" y="4"/>
                        <a:pt x="6121" y="12"/>
                      </a:cubicBezTo>
                      <a:cubicBezTo>
                        <a:pt x="4930" y="798"/>
                        <a:pt x="3787" y="1655"/>
                        <a:pt x="2715" y="2632"/>
                      </a:cubicBezTo>
                      <a:cubicBezTo>
                        <a:pt x="2191" y="3108"/>
                        <a:pt x="1667" y="3608"/>
                        <a:pt x="1191" y="4132"/>
                      </a:cubicBezTo>
                      <a:cubicBezTo>
                        <a:pt x="929" y="4418"/>
                        <a:pt x="691" y="4680"/>
                        <a:pt x="453" y="4965"/>
                      </a:cubicBezTo>
                      <a:cubicBezTo>
                        <a:pt x="286" y="5132"/>
                        <a:pt x="119" y="5299"/>
                        <a:pt x="0" y="5489"/>
                      </a:cubicBezTo>
                      <a:cubicBezTo>
                        <a:pt x="167" y="5489"/>
                        <a:pt x="310" y="5513"/>
                        <a:pt x="453" y="5513"/>
                      </a:cubicBezTo>
                      <a:cubicBezTo>
                        <a:pt x="548" y="5394"/>
                        <a:pt x="643" y="5275"/>
                        <a:pt x="739" y="5180"/>
                      </a:cubicBezTo>
                      <a:cubicBezTo>
                        <a:pt x="953" y="4918"/>
                        <a:pt x="1191" y="4632"/>
                        <a:pt x="1429" y="4394"/>
                      </a:cubicBezTo>
                      <a:cubicBezTo>
                        <a:pt x="1906" y="3870"/>
                        <a:pt x="2382" y="3370"/>
                        <a:pt x="2906" y="2870"/>
                      </a:cubicBezTo>
                      <a:cubicBezTo>
                        <a:pt x="3930" y="1893"/>
                        <a:pt x="5049" y="965"/>
                        <a:pt x="6192" y="107"/>
                      </a:cubicBezTo>
                      <a:cubicBezTo>
                        <a:pt x="6252" y="87"/>
                        <a:pt x="6212" y="1"/>
                        <a:pt x="6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extLst>
      <p:ext uri="{BB962C8B-B14F-4D97-AF65-F5344CB8AC3E}">
        <p14:creationId xmlns:p14="http://schemas.microsoft.com/office/powerpoint/2010/main" val="2838376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9">
          <a:extLst>
            <a:ext uri="{FF2B5EF4-FFF2-40B4-BE49-F238E27FC236}">
              <a16:creationId xmlns:a16="http://schemas.microsoft.com/office/drawing/2014/main" id="{46872585-D4C1-8AF1-BF97-975FB5AD6DDE}"/>
            </a:ext>
          </a:extLst>
        </p:cNvPr>
        <p:cNvGrpSpPr/>
        <p:nvPr/>
      </p:nvGrpSpPr>
      <p:grpSpPr>
        <a:xfrm>
          <a:off x="0" y="0"/>
          <a:ext cx="0" cy="0"/>
          <a:chOff x="0" y="0"/>
          <a:chExt cx="0" cy="0"/>
        </a:xfrm>
      </p:grpSpPr>
      <p:grpSp>
        <p:nvGrpSpPr>
          <p:cNvPr id="1310" name="Google Shape;1310;p29">
            <a:extLst>
              <a:ext uri="{FF2B5EF4-FFF2-40B4-BE49-F238E27FC236}">
                <a16:creationId xmlns:a16="http://schemas.microsoft.com/office/drawing/2014/main" id="{DAEA3D3D-84C3-7BFD-3627-AC201141F734}"/>
              </a:ext>
            </a:extLst>
          </p:cNvPr>
          <p:cNvGrpSpPr/>
          <p:nvPr/>
        </p:nvGrpSpPr>
        <p:grpSpPr>
          <a:xfrm>
            <a:off x="7622698" y="1077187"/>
            <a:ext cx="1205488" cy="369917"/>
            <a:chOff x="7338325" y="315361"/>
            <a:chExt cx="1399290" cy="429338"/>
          </a:xfrm>
        </p:grpSpPr>
        <p:sp>
          <p:nvSpPr>
            <p:cNvPr id="1311" name="Google Shape;1311;p29">
              <a:extLst>
                <a:ext uri="{FF2B5EF4-FFF2-40B4-BE49-F238E27FC236}">
                  <a16:creationId xmlns:a16="http://schemas.microsoft.com/office/drawing/2014/main" id="{76B93F3D-5C18-6A28-483B-7555DADB1391}"/>
                </a:ext>
              </a:extLst>
            </p:cNvPr>
            <p:cNvSpPr/>
            <p:nvPr/>
          </p:nvSpPr>
          <p:spPr>
            <a:xfrm>
              <a:off x="7338325" y="315361"/>
              <a:ext cx="1399290" cy="429338"/>
            </a:xfrm>
            <a:custGeom>
              <a:avLst/>
              <a:gdLst/>
              <a:ahLst/>
              <a:cxnLst/>
              <a:rect l="l" t="t" r="r" b="b"/>
              <a:pathLst>
                <a:path w="46678" h="14322" extrusionOk="0">
                  <a:moveTo>
                    <a:pt x="15913" y="0"/>
                  </a:moveTo>
                  <a:cubicBezTo>
                    <a:pt x="15587" y="0"/>
                    <a:pt x="15260" y="19"/>
                    <a:pt x="14933" y="56"/>
                  </a:cubicBezTo>
                  <a:cubicBezTo>
                    <a:pt x="9336" y="699"/>
                    <a:pt x="5073" y="6843"/>
                    <a:pt x="6407" y="12297"/>
                  </a:cubicBezTo>
                  <a:cubicBezTo>
                    <a:pt x="6109" y="12058"/>
                    <a:pt x="5738" y="11948"/>
                    <a:pt x="5363" y="11948"/>
                  </a:cubicBezTo>
                  <a:cubicBezTo>
                    <a:pt x="4690" y="11948"/>
                    <a:pt x="4007" y="12304"/>
                    <a:pt x="3716" y="12916"/>
                  </a:cubicBezTo>
                  <a:cubicBezTo>
                    <a:pt x="3175" y="12566"/>
                    <a:pt x="2618" y="12397"/>
                    <a:pt x="2103" y="12397"/>
                  </a:cubicBezTo>
                  <a:cubicBezTo>
                    <a:pt x="1078" y="12397"/>
                    <a:pt x="223" y="13069"/>
                    <a:pt x="1" y="14321"/>
                  </a:cubicBezTo>
                  <a:lnTo>
                    <a:pt x="46511" y="14321"/>
                  </a:lnTo>
                  <a:cubicBezTo>
                    <a:pt x="46677" y="10916"/>
                    <a:pt x="44867" y="7248"/>
                    <a:pt x="41581" y="6296"/>
                  </a:cubicBezTo>
                  <a:cubicBezTo>
                    <a:pt x="40933" y="6108"/>
                    <a:pt x="40263" y="6018"/>
                    <a:pt x="39592" y="6018"/>
                  </a:cubicBezTo>
                  <a:cubicBezTo>
                    <a:pt x="36865" y="6018"/>
                    <a:pt x="34127" y="7502"/>
                    <a:pt x="32770" y="9892"/>
                  </a:cubicBezTo>
                  <a:cubicBezTo>
                    <a:pt x="32620" y="9651"/>
                    <a:pt x="32361" y="9546"/>
                    <a:pt x="32088" y="9546"/>
                  </a:cubicBezTo>
                  <a:cubicBezTo>
                    <a:pt x="31579" y="9546"/>
                    <a:pt x="31024" y="9912"/>
                    <a:pt x="31055" y="10439"/>
                  </a:cubicBezTo>
                  <a:cubicBezTo>
                    <a:pt x="30585" y="9421"/>
                    <a:pt x="29463" y="8882"/>
                    <a:pt x="28357" y="8882"/>
                  </a:cubicBezTo>
                  <a:cubicBezTo>
                    <a:pt x="27446" y="8882"/>
                    <a:pt x="26546" y="9247"/>
                    <a:pt x="26030" y="10011"/>
                  </a:cubicBezTo>
                  <a:cubicBezTo>
                    <a:pt x="26075" y="4721"/>
                    <a:pt x="21140" y="0"/>
                    <a:pt x="159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9">
              <a:extLst>
                <a:ext uri="{FF2B5EF4-FFF2-40B4-BE49-F238E27FC236}">
                  <a16:creationId xmlns:a16="http://schemas.microsoft.com/office/drawing/2014/main" id="{10F34B4C-A67C-E1DC-42D9-0FDED96E76EF}"/>
                </a:ext>
              </a:extLst>
            </p:cNvPr>
            <p:cNvSpPr/>
            <p:nvPr/>
          </p:nvSpPr>
          <p:spPr>
            <a:xfrm>
              <a:off x="7811940" y="576165"/>
              <a:ext cx="411081" cy="119310"/>
            </a:xfrm>
            <a:custGeom>
              <a:avLst/>
              <a:gdLst/>
              <a:ahLst/>
              <a:cxnLst/>
              <a:rect l="l" t="t" r="r" b="b"/>
              <a:pathLst>
                <a:path w="13713" h="3980" extrusionOk="0">
                  <a:moveTo>
                    <a:pt x="4763" y="1"/>
                  </a:moveTo>
                  <a:cubicBezTo>
                    <a:pt x="3358" y="1"/>
                    <a:pt x="2564" y="1298"/>
                    <a:pt x="2658" y="2573"/>
                  </a:cubicBezTo>
                  <a:cubicBezTo>
                    <a:pt x="2343" y="2332"/>
                    <a:pt x="1970" y="2216"/>
                    <a:pt x="1602" y="2216"/>
                  </a:cubicBezTo>
                  <a:cubicBezTo>
                    <a:pt x="915" y="2216"/>
                    <a:pt x="248" y="2622"/>
                    <a:pt x="15" y="3383"/>
                  </a:cubicBezTo>
                  <a:cubicBezTo>
                    <a:pt x="0" y="3412"/>
                    <a:pt x="22" y="3432"/>
                    <a:pt x="46" y="3432"/>
                  </a:cubicBezTo>
                  <a:cubicBezTo>
                    <a:pt x="61" y="3432"/>
                    <a:pt x="77" y="3425"/>
                    <a:pt x="86" y="3406"/>
                  </a:cubicBezTo>
                  <a:cubicBezTo>
                    <a:pt x="363" y="2784"/>
                    <a:pt x="952" y="2443"/>
                    <a:pt x="1547" y="2443"/>
                  </a:cubicBezTo>
                  <a:cubicBezTo>
                    <a:pt x="1977" y="2443"/>
                    <a:pt x="2410" y="2622"/>
                    <a:pt x="2730" y="3002"/>
                  </a:cubicBezTo>
                  <a:cubicBezTo>
                    <a:pt x="2757" y="3029"/>
                    <a:pt x="2788" y="3040"/>
                    <a:pt x="2818" y="3040"/>
                  </a:cubicBezTo>
                  <a:cubicBezTo>
                    <a:pt x="2893" y="3040"/>
                    <a:pt x="2961" y="2968"/>
                    <a:pt x="2944" y="2882"/>
                  </a:cubicBezTo>
                  <a:cubicBezTo>
                    <a:pt x="2717" y="1634"/>
                    <a:pt x="3421" y="277"/>
                    <a:pt x="4746" y="277"/>
                  </a:cubicBezTo>
                  <a:cubicBezTo>
                    <a:pt x="4810" y="277"/>
                    <a:pt x="4877" y="280"/>
                    <a:pt x="4944" y="287"/>
                  </a:cubicBezTo>
                  <a:cubicBezTo>
                    <a:pt x="6469" y="430"/>
                    <a:pt x="7231" y="1954"/>
                    <a:pt x="7445" y="3287"/>
                  </a:cubicBezTo>
                  <a:cubicBezTo>
                    <a:pt x="7456" y="3356"/>
                    <a:pt x="7500" y="3386"/>
                    <a:pt x="7548" y="3386"/>
                  </a:cubicBezTo>
                  <a:cubicBezTo>
                    <a:pt x="7601" y="3386"/>
                    <a:pt x="7658" y="3350"/>
                    <a:pt x="7683" y="3287"/>
                  </a:cubicBezTo>
                  <a:cubicBezTo>
                    <a:pt x="7984" y="2291"/>
                    <a:pt x="8918" y="1452"/>
                    <a:pt x="9999" y="1452"/>
                  </a:cubicBezTo>
                  <a:cubicBezTo>
                    <a:pt x="10029" y="1452"/>
                    <a:pt x="10059" y="1452"/>
                    <a:pt x="10088" y="1454"/>
                  </a:cubicBezTo>
                  <a:cubicBezTo>
                    <a:pt x="11184" y="1477"/>
                    <a:pt x="12136" y="2478"/>
                    <a:pt x="12041" y="3573"/>
                  </a:cubicBezTo>
                  <a:cubicBezTo>
                    <a:pt x="12041" y="3657"/>
                    <a:pt x="12098" y="3691"/>
                    <a:pt x="12155" y="3691"/>
                  </a:cubicBezTo>
                  <a:cubicBezTo>
                    <a:pt x="12196" y="3691"/>
                    <a:pt x="12236" y="3674"/>
                    <a:pt x="12255" y="3645"/>
                  </a:cubicBezTo>
                  <a:cubicBezTo>
                    <a:pt x="12375" y="3479"/>
                    <a:pt x="12562" y="3406"/>
                    <a:pt x="12755" y="3406"/>
                  </a:cubicBezTo>
                  <a:cubicBezTo>
                    <a:pt x="13061" y="3406"/>
                    <a:pt x="13382" y="3590"/>
                    <a:pt x="13470" y="3883"/>
                  </a:cubicBezTo>
                  <a:cubicBezTo>
                    <a:pt x="13480" y="3951"/>
                    <a:pt x="13525" y="3979"/>
                    <a:pt x="13572" y="3979"/>
                  </a:cubicBezTo>
                  <a:cubicBezTo>
                    <a:pt x="13641" y="3979"/>
                    <a:pt x="13712" y="3920"/>
                    <a:pt x="13684" y="3835"/>
                  </a:cubicBezTo>
                  <a:cubicBezTo>
                    <a:pt x="13585" y="3405"/>
                    <a:pt x="13188" y="3171"/>
                    <a:pt x="12787" y="3171"/>
                  </a:cubicBezTo>
                  <a:cubicBezTo>
                    <a:pt x="12610" y="3171"/>
                    <a:pt x="12432" y="3216"/>
                    <a:pt x="12279" y="3311"/>
                  </a:cubicBezTo>
                  <a:cubicBezTo>
                    <a:pt x="12232" y="2216"/>
                    <a:pt x="11255" y="1287"/>
                    <a:pt x="10160" y="1215"/>
                  </a:cubicBezTo>
                  <a:cubicBezTo>
                    <a:pt x="10111" y="1212"/>
                    <a:pt x="10062" y="1211"/>
                    <a:pt x="10013" y="1211"/>
                  </a:cubicBezTo>
                  <a:cubicBezTo>
                    <a:pt x="8976" y="1211"/>
                    <a:pt x="8043" y="1925"/>
                    <a:pt x="7588" y="2835"/>
                  </a:cubicBezTo>
                  <a:cubicBezTo>
                    <a:pt x="7278" y="1430"/>
                    <a:pt x="6373" y="72"/>
                    <a:pt x="4801" y="1"/>
                  </a:cubicBezTo>
                  <a:cubicBezTo>
                    <a:pt x="4789" y="1"/>
                    <a:pt x="4776" y="1"/>
                    <a:pt x="4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3" name="Google Shape;1313;p29">
            <a:extLst>
              <a:ext uri="{FF2B5EF4-FFF2-40B4-BE49-F238E27FC236}">
                <a16:creationId xmlns:a16="http://schemas.microsoft.com/office/drawing/2014/main" id="{0EEC66A9-C906-E62A-F752-D75BAA1632D6}"/>
              </a:ext>
            </a:extLst>
          </p:cNvPr>
          <p:cNvGrpSpPr/>
          <p:nvPr/>
        </p:nvGrpSpPr>
        <p:grpSpPr>
          <a:xfrm>
            <a:off x="3705851" y="149699"/>
            <a:ext cx="1737150" cy="385296"/>
            <a:chOff x="1008906" y="269195"/>
            <a:chExt cx="2024650" cy="449063"/>
          </a:xfrm>
        </p:grpSpPr>
        <p:sp>
          <p:nvSpPr>
            <p:cNvPr id="1314" name="Google Shape;1314;p29">
              <a:extLst>
                <a:ext uri="{FF2B5EF4-FFF2-40B4-BE49-F238E27FC236}">
                  <a16:creationId xmlns:a16="http://schemas.microsoft.com/office/drawing/2014/main" id="{D3923609-7CF4-E77A-95C1-CB91CE7933BF}"/>
                </a:ext>
              </a:extLst>
            </p:cNvPr>
            <p:cNvSpPr/>
            <p:nvPr/>
          </p:nvSpPr>
          <p:spPr>
            <a:xfrm>
              <a:off x="1008906" y="269195"/>
              <a:ext cx="2024650" cy="449063"/>
            </a:xfrm>
            <a:custGeom>
              <a:avLst/>
              <a:gdLst/>
              <a:ahLst/>
              <a:cxnLst/>
              <a:rect l="l" t="t" r="r" b="b"/>
              <a:pathLst>
                <a:path w="67539" h="14980" extrusionOk="0">
                  <a:moveTo>
                    <a:pt x="25711" y="0"/>
                  </a:moveTo>
                  <a:cubicBezTo>
                    <a:pt x="19067" y="0"/>
                    <a:pt x="12855" y="5497"/>
                    <a:pt x="12051" y="12075"/>
                  </a:cubicBezTo>
                  <a:cubicBezTo>
                    <a:pt x="11625" y="11724"/>
                    <a:pt x="11094" y="11565"/>
                    <a:pt x="10554" y="11565"/>
                  </a:cubicBezTo>
                  <a:cubicBezTo>
                    <a:pt x="9371" y="11565"/>
                    <a:pt x="8145" y="12327"/>
                    <a:pt x="7883" y="13504"/>
                  </a:cubicBezTo>
                  <a:cubicBezTo>
                    <a:pt x="6885" y="12611"/>
                    <a:pt x="5609" y="12175"/>
                    <a:pt x="4360" y="12175"/>
                  </a:cubicBezTo>
                  <a:cubicBezTo>
                    <a:pt x="2512" y="12175"/>
                    <a:pt x="726" y="13132"/>
                    <a:pt x="1" y="14980"/>
                  </a:cubicBezTo>
                  <a:lnTo>
                    <a:pt x="67539" y="14980"/>
                  </a:lnTo>
                  <a:cubicBezTo>
                    <a:pt x="65633" y="12345"/>
                    <a:pt x="61950" y="10873"/>
                    <a:pt x="58421" y="10873"/>
                  </a:cubicBezTo>
                  <a:cubicBezTo>
                    <a:pt x="56304" y="10873"/>
                    <a:pt x="54244" y="11402"/>
                    <a:pt x="52655" y="12527"/>
                  </a:cubicBezTo>
                  <a:cubicBezTo>
                    <a:pt x="52299" y="11308"/>
                    <a:pt x="51036" y="10671"/>
                    <a:pt x="49786" y="10671"/>
                  </a:cubicBezTo>
                  <a:cubicBezTo>
                    <a:pt x="48692" y="10671"/>
                    <a:pt x="47609" y="11159"/>
                    <a:pt x="47153" y="12170"/>
                  </a:cubicBezTo>
                  <a:cubicBezTo>
                    <a:pt x="46471" y="10734"/>
                    <a:pt x="44904" y="9740"/>
                    <a:pt x="43305" y="9740"/>
                  </a:cubicBezTo>
                  <a:cubicBezTo>
                    <a:pt x="43286" y="9740"/>
                    <a:pt x="43267" y="9741"/>
                    <a:pt x="43248" y="9741"/>
                  </a:cubicBezTo>
                  <a:cubicBezTo>
                    <a:pt x="41605" y="9788"/>
                    <a:pt x="40057" y="10836"/>
                    <a:pt x="39438" y="12337"/>
                  </a:cubicBezTo>
                  <a:cubicBezTo>
                    <a:pt x="38723" y="5692"/>
                    <a:pt x="32555" y="72"/>
                    <a:pt x="25839" y="1"/>
                  </a:cubicBezTo>
                  <a:cubicBezTo>
                    <a:pt x="25797" y="0"/>
                    <a:pt x="25754" y="0"/>
                    <a:pt x="257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9">
              <a:extLst>
                <a:ext uri="{FF2B5EF4-FFF2-40B4-BE49-F238E27FC236}">
                  <a16:creationId xmlns:a16="http://schemas.microsoft.com/office/drawing/2014/main" id="{2B28427A-C1E2-BF88-A9FF-AD8334B99FBA}"/>
                </a:ext>
              </a:extLst>
            </p:cNvPr>
            <p:cNvSpPr/>
            <p:nvPr/>
          </p:nvSpPr>
          <p:spPr>
            <a:xfrm>
              <a:off x="1727527" y="551254"/>
              <a:ext cx="617986" cy="152016"/>
            </a:xfrm>
            <a:custGeom>
              <a:avLst/>
              <a:gdLst/>
              <a:ahLst/>
              <a:cxnLst/>
              <a:rect l="l" t="t" r="r" b="b"/>
              <a:pathLst>
                <a:path w="20615" h="5071" extrusionOk="0">
                  <a:moveTo>
                    <a:pt x="3910" y="1"/>
                  </a:moveTo>
                  <a:cubicBezTo>
                    <a:pt x="2246" y="1"/>
                    <a:pt x="672" y="1053"/>
                    <a:pt x="34" y="2594"/>
                  </a:cubicBezTo>
                  <a:cubicBezTo>
                    <a:pt x="0" y="2645"/>
                    <a:pt x="50" y="2695"/>
                    <a:pt x="99" y="2695"/>
                  </a:cubicBezTo>
                  <a:cubicBezTo>
                    <a:pt x="119" y="2695"/>
                    <a:pt x="139" y="2687"/>
                    <a:pt x="153" y="2666"/>
                  </a:cubicBezTo>
                  <a:cubicBezTo>
                    <a:pt x="800" y="1214"/>
                    <a:pt x="2286" y="223"/>
                    <a:pt x="3882" y="223"/>
                  </a:cubicBezTo>
                  <a:cubicBezTo>
                    <a:pt x="3988" y="223"/>
                    <a:pt x="4094" y="228"/>
                    <a:pt x="4201" y="237"/>
                  </a:cubicBezTo>
                  <a:cubicBezTo>
                    <a:pt x="5844" y="403"/>
                    <a:pt x="7416" y="1761"/>
                    <a:pt x="7678" y="3428"/>
                  </a:cubicBezTo>
                  <a:cubicBezTo>
                    <a:pt x="7691" y="3518"/>
                    <a:pt x="7767" y="3559"/>
                    <a:pt x="7845" y="3559"/>
                  </a:cubicBezTo>
                  <a:cubicBezTo>
                    <a:pt x="7911" y="3559"/>
                    <a:pt x="7979" y="3530"/>
                    <a:pt x="8012" y="3475"/>
                  </a:cubicBezTo>
                  <a:cubicBezTo>
                    <a:pt x="8227" y="3112"/>
                    <a:pt x="8581" y="2943"/>
                    <a:pt x="8926" y="2943"/>
                  </a:cubicBezTo>
                  <a:cubicBezTo>
                    <a:pt x="9420" y="2943"/>
                    <a:pt x="9899" y="3288"/>
                    <a:pt x="9941" y="3904"/>
                  </a:cubicBezTo>
                  <a:cubicBezTo>
                    <a:pt x="9957" y="4019"/>
                    <a:pt x="10063" y="4111"/>
                    <a:pt x="10167" y="4111"/>
                  </a:cubicBezTo>
                  <a:cubicBezTo>
                    <a:pt x="10214" y="4111"/>
                    <a:pt x="10261" y="4092"/>
                    <a:pt x="10298" y="4047"/>
                  </a:cubicBezTo>
                  <a:cubicBezTo>
                    <a:pt x="11083" y="3170"/>
                    <a:pt x="12152" y="2734"/>
                    <a:pt x="13218" y="2734"/>
                  </a:cubicBezTo>
                  <a:cubicBezTo>
                    <a:pt x="14381" y="2734"/>
                    <a:pt x="15540" y="3253"/>
                    <a:pt x="16323" y="4285"/>
                  </a:cubicBezTo>
                  <a:cubicBezTo>
                    <a:pt x="16363" y="4339"/>
                    <a:pt x="16418" y="4369"/>
                    <a:pt x="16480" y="4369"/>
                  </a:cubicBezTo>
                  <a:cubicBezTo>
                    <a:pt x="16528" y="4369"/>
                    <a:pt x="16580" y="4351"/>
                    <a:pt x="16632" y="4309"/>
                  </a:cubicBezTo>
                  <a:cubicBezTo>
                    <a:pt x="16831" y="4150"/>
                    <a:pt x="17064" y="4079"/>
                    <a:pt x="17297" y="4079"/>
                  </a:cubicBezTo>
                  <a:cubicBezTo>
                    <a:pt x="17762" y="4079"/>
                    <a:pt x="18228" y="4364"/>
                    <a:pt x="18419" y="4809"/>
                  </a:cubicBezTo>
                  <a:cubicBezTo>
                    <a:pt x="18442" y="4857"/>
                    <a:pt x="18502" y="4880"/>
                    <a:pt x="18561" y="4880"/>
                  </a:cubicBezTo>
                  <a:cubicBezTo>
                    <a:pt x="18621" y="4880"/>
                    <a:pt x="18680" y="4857"/>
                    <a:pt x="18704" y="4809"/>
                  </a:cubicBezTo>
                  <a:cubicBezTo>
                    <a:pt x="18855" y="4442"/>
                    <a:pt x="19163" y="4271"/>
                    <a:pt x="19474" y="4271"/>
                  </a:cubicBezTo>
                  <a:cubicBezTo>
                    <a:pt x="19850" y="4271"/>
                    <a:pt x="20230" y="4520"/>
                    <a:pt x="20347" y="4976"/>
                  </a:cubicBezTo>
                  <a:cubicBezTo>
                    <a:pt x="20357" y="5042"/>
                    <a:pt x="20404" y="5071"/>
                    <a:pt x="20454" y="5071"/>
                  </a:cubicBezTo>
                  <a:cubicBezTo>
                    <a:pt x="20531" y="5071"/>
                    <a:pt x="20614" y="5005"/>
                    <a:pt x="20586" y="4904"/>
                  </a:cubicBezTo>
                  <a:cubicBezTo>
                    <a:pt x="20458" y="4307"/>
                    <a:pt x="19991" y="3999"/>
                    <a:pt x="19503" y="3999"/>
                  </a:cubicBezTo>
                  <a:cubicBezTo>
                    <a:pt x="19174" y="3999"/>
                    <a:pt x="18835" y="4140"/>
                    <a:pt x="18585" y="4428"/>
                  </a:cubicBezTo>
                  <a:cubicBezTo>
                    <a:pt x="18317" y="3955"/>
                    <a:pt x="17809" y="3701"/>
                    <a:pt x="17296" y="3701"/>
                  </a:cubicBezTo>
                  <a:cubicBezTo>
                    <a:pt x="17034" y="3701"/>
                    <a:pt x="16771" y="3767"/>
                    <a:pt x="16537" y="3904"/>
                  </a:cubicBezTo>
                  <a:cubicBezTo>
                    <a:pt x="15687" y="2861"/>
                    <a:pt x="14447" y="2326"/>
                    <a:pt x="13205" y="2326"/>
                  </a:cubicBezTo>
                  <a:cubicBezTo>
                    <a:pt x="12150" y="2326"/>
                    <a:pt x="11094" y="2712"/>
                    <a:pt x="10274" y="3499"/>
                  </a:cubicBezTo>
                  <a:cubicBezTo>
                    <a:pt x="10055" y="2902"/>
                    <a:pt x="9498" y="2554"/>
                    <a:pt x="8929" y="2554"/>
                  </a:cubicBezTo>
                  <a:cubicBezTo>
                    <a:pt x="8568" y="2554"/>
                    <a:pt x="8203" y="2694"/>
                    <a:pt x="7916" y="2999"/>
                  </a:cubicBezTo>
                  <a:cubicBezTo>
                    <a:pt x="7345" y="1427"/>
                    <a:pt x="6035" y="189"/>
                    <a:pt x="4320" y="22"/>
                  </a:cubicBezTo>
                  <a:cubicBezTo>
                    <a:pt x="4183" y="8"/>
                    <a:pt x="4047" y="1"/>
                    <a:pt x="39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6" name="Google Shape;1316;p29">
            <a:extLst>
              <a:ext uri="{FF2B5EF4-FFF2-40B4-BE49-F238E27FC236}">
                <a16:creationId xmlns:a16="http://schemas.microsoft.com/office/drawing/2014/main" id="{F3EB7AAE-E060-32BA-AAE0-F99328D521EB}"/>
              </a:ext>
            </a:extLst>
          </p:cNvPr>
          <p:cNvGrpSpPr/>
          <p:nvPr/>
        </p:nvGrpSpPr>
        <p:grpSpPr>
          <a:xfrm>
            <a:off x="158765" y="1121910"/>
            <a:ext cx="1185820" cy="321299"/>
            <a:chOff x="7018540" y="2277173"/>
            <a:chExt cx="1185820" cy="321299"/>
          </a:xfrm>
        </p:grpSpPr>
        <p:sp>
          <p:nvSpPr>
            <p:cNvPr id="1317" name="Google Shape;1317;p29">
              <a:extLst>
                <a:ext uri="{FF2B5EF4-FFF2-40B4-BE49-F238E27FC236}">
                  <a16:creationId xmlns:a16="http://schemas.microsoft.com/office/drawing/2014/main" id="{051CA12E-46CC-E0AE-225D-F0FD1E2102E1}"/>
                </a:ext>
              </a:extLst>
            </p:cNvPr>
            <p:cNvSpPr/>
            <p:nvPr/>
          </p:nvSpPr>
          <p:spPr>
            <a:xfrm>
              <a:off x="7018540" y="2277173"/>
              <a:ext cx="1185820" cy="321299"/>
            </a:xfrm>
            <a:custGeom>
              <a:avLst/>
              <a:gdLst/>
              <a:ahLst/>
              <a:cxnLst/>
              <a:rect l="l" t="t" r="r" b="b"/>
              <a:pathLst>
                <a:path w="39557" h="10718" extrusionOk="0">
                  <a:moveTo>
                    <a:pt x="18793" y="0"/>
                  </a:moveTo>
                  <a:cubicBezTo>
                    <a:pt x="18410" y="0"/>
                    <a:pt x="18028" y="24"/>
                    <a:pt x="17647" y="72"/>
                  </a:cubicBezTo>
                  <a:cubicBezTo>
                    <a:pt x="13503" y="572"/>
                    <a:pt x="9908" y="3930"/>
                    <a:pt x="9098" y="8026"/>
                  </a:cubicBezTo>
                  <a:cubicBezTo>
                    <a:pt x="8823" y="7813"/>
                    <a:pt x="8497" y="7718"/>
                    <a:pt x="8165" y="7718"/>
                  </a:cubicBezTo>
                  <a:cubicBezTo>
                    <a:pt x="7201" y="7718"/>
                    <a:pt x="6187" y="8517"/>
                    <a:pt x="6240" y="9526"/>
                  </a:cubicBezTo>
                  <a:cubicBezTo>
                    <a:pt x="5601" y="8794"/>
                    <a:pt x="4581" y="8450"/>
                    <a:pt x="3546" y="8450"/>
                  </a:cubicBezTo>
                  <a:cubicBezTo>
                    <a:pt x="1957" y="8450"/>
                    <a:pt x="332" y="9260"/>
                    <a:pt x="1" y="10717"/>
                  </a:cubicBezTo>
                  <a:lnTo>
                    <a:pt x="39557" y="10717"/>
                  </a:lnTo>
                  <a:cubicBezTo>
                    <a:pt x="39437" y="9479"/>
                    <a:pt x="38675" y="8312"/>
                    <a:pt x="37532" y="7788"/>
                  </a:cubicBezTo>
                  <a:cubicBezTo>
                    <a:pt x="37085" y="7575"/>
                    <a:pt x="36596" y="7474"/>
                    <a:pt x="36106" y="7474"/>
                  </a:cubicBezTo>
                  <a:cubicBezTo>
                    <a:pt x="35058" y="7474"/>
                    <a:pt x="34006" y="7937"/>
                    <a:pt x="33341" y="8764"/>
                  </a:cubicBezTo>
                  <a:cubicBezTo>
                    <a:pt x="33627" y="7407"/>
                    <a:pt x="32936" y="5907"/>
                    <a:pt x="31722" y="5240"/>
                  </a:cubicBezTo>
                  <a:cubicBezTo>
                    <a:pt x="31238" y="4965"/>
                    <a:pt x="30690" y="4833"/>
                    <a:pt x="30141" y="4833"/>
                  </a:cubicBezTo>
                  <a:cubicBezTo>
                    <a:pt x="29312" y="4833"/>
                    <a:pt x="28480" y="5133"/>
                    <a:pt x="27864" y="5692"/>
                  </a:cubicBezTo>
                  <a:cubicBezTo>
                    <a:pt x="26264" y="2277"/>
                    <a:pt x="22546" y="0"/>
                    <a:pt x="187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9">
              <a:extLst>
                <a:ext uri="{FF2B5EF4-FFF2-40B4-BE49-F238E27FC236}">
                  <a16:creationId xmlns:a16="http://schemas.microsoft.com/office/drawing/2014/main" id="{234F41EF-4F19-13B5-541D-9BD80A9AE1C4}"/>
                </a:ext>
              </a:extLst>
            </p:cNvPr>
            <p:cNvSpPr/>
            <p:nvPr/>
          </p:nvSpPr>
          <p:spPr>
            <a:xfrm>
              <a:off x="7275268" y="2469119"/>
              <a:ext cx="296747" cy="95239"/>
            </a:xfrm>
            <a:custGeom>
              <a:avLst/>
              <a:gdLst/>
              <a:ahLst/>
              <a:cxnLst/>
              <a:rect l="l" t="t" r="r" b="b"/>
              <a:pathLst>
                <a:path w="9899" h="3177" extrusionOk="0">
                  <a:moveTo>
                    <a:pt x="5151" y="1"/>
                  </a:moveTo>
                  <a:cubicBezTo>
                    <a:pt x="3778" y="1"/>
                    <a:pt x="2680" y="1163"/>
                    <a:pt x="2772" y="2528"/>
                  </a:cubicBezTo>
                  <a:cubicBezTo>
                    <a:pt x="2728" y="2518"/>
                    <a:pt x="2682" y="2513"/>
                    <a:pt x="2636" y="2513"/>
                  </a:cubicBezTo>
                  <a:cubicBezTo>
                    <a:pt x="2462" y="2513"/>
                    <a:pt x="2285" y="2582"/>
                    <a:pt x="2153" y="2695"/>
                  </a:cubicBezTo>
                  <a:cubicBezTo>
                    <a:pt x="1890" y="2431"/>
                    <a:pt x="1555" y="2304"/>
                    <a:pt x="1223" y="2304"/>
                  </a:cubicBezTo>
                  <a:cubicBezTo>
                    <a:pt x="745" y="2304"/>
                    <a:pt x="273" y="2569"/>
                    <a:pt x="34" y="3076"/>
                  </a:cubicBezTo>
                  <a:cubicBezTo>
                    <a:pt x="0" y="3126"/>
                    <a:pt x="50" y="3177"/>
                    <a:pt x="99" y="3177"/>
                  </a:cubicBezTo>
                  <a:cubicBezTo>
                    <a:pt x="119" y="3177"/>
                    <a:pt x="139" y="3168"/>
                    <a:pt x="153" y="3147"/>
                  </a:cubicBezTo>
                  <a:cubicBezTo>
                    <a:pt x="376" y="2740"/>
                    <a:pt x="773" y="2528"/>
                    <a:pt x="1172" y="2528"/>
                  </a:cubicBezTo>
                  <a:cubicBezTo>
                    <a:pt x="1497" y="2528"/>
                    <a:pt x="1823" y="2668"/>
                    <a:pt x="2058" y="2957"/>
                  </a:cubicBezTo>
                  <a:cubicBezTo>
                    <a:pt x="2082" y="2980"/>
                    <a:pt x="2117" y="2992"/>
                    <a:pt x="2150" y="2992"/>
                  </a:cubicBezTo>
                  <a:cubicBezTo>
                    <a:pt x="2183" y="2992"/>
                    <a:pt x="2213" y="2980"/>
                    <a:pt x="2225" y="2957"/>
                  </a:cubicBezTo>
                  <a:cubicBezTo>
                    <a:pt x="2360" y="2822"/>
                    <a:pt x="2507" y="2758"/>
                    <a:pt x="2674" y="2758"/>
                  </a:cubicBezTo>
                  <a:cubicBezTo>
                    <a:pt x="2743" y="2758"/>
                    <a:pt x="2815" y="2769"/>
                    <a:pt x="2891" y="2790"/>
                  </a:cubicBezTo>
                  <a:cubicBezTo>
                    <a:pt x="2909" y="2799"/>
                    <a:pt x="2926" y="2803"/>
                    <a:pt x="2941" y="2803"/>
                  </a:cubicBezTo>
                  <a:cubicBezTo>
                    <a:pt x="3010" y="2803"/>
                    <a:pt x="3054" y="2725"/>
                    <a:pt x="3034" y="2647"/>
                  </a:cubicBezTo>
                  <a:cubicBezTo>
                    <a:pt x="2853" y="1334"/>
                    <a:pt x="3921" y="257"/>
                    <a:pt x="5173" y="257"/>
                  </a:cubicBezTo>
                  <a:cubicBezTo>
                    <a:pt x="5238" y="257"/>
                    <a:pt x="5303" y="260"/>
                    <a:pt x="5368" y="266"/>
                  </a:cubicBezTo>
                  <a:cubicBezTo>
                    <a:pt x="6797" y="361"/>
                    <a:pt x="7726" y="1647"/>
                    <a:pt x="7797" y="3004"/>
                  </a:cubicBezTo>
                  <a:cubicBezTo>
                    <a:pt x="7797" y="3068"/>
                    <a:pt x="7861" y="3121"/>
                    <a:pt x="7924" y="3121"/>
                  </a:cubicBezTo>
                  <a:cubicBezTo>
                    <a:pt x="7956" y="3121"/>
                    <a:pt x="7988" y="3108"/>
                    <a:pt x="8012" y="3076"/>
                  </a:cubicBezTo>
                  <a:cubicBezTo>
                    <a:pt x="8258" y="2789"/>
                    <a:pt x="8606" y="2643"/>
                    <a:pt x="8961" y="2643"/>
                  </a:cubicBezTo>
                  <a:cubicBezTo>
                    <a:pt x="9225" y="2643"/>
                    <a:pt x="9493" y="2723"/>
                    <a:pt x="9726" y="2885"/>
                  </a:cubicBezTo>
                  <a:cubicBezTo>
                    <a:pt x="9745" y="2904"/>
                    <a:pt x="9763" y="2911"/>
                    <a:pt x="9780" y="2911"/>
                  </a:cubicBezTo>
                  <a:cubicBezTo>
                    <a:pt x="9851" y="2911"/>
                    <a:pt x="9898" y="2776"/>
                    <a:pt x="9821" y="2719"/>
                  </a:cubicBezTo>
                  <a:cubicBezTo>
                    <a:pt x="9556" y="2522"/>
                    <a:pt x="9245" y="2427"/>
                    <a:pt x="8936" y="2427"/>
                  </a:cubicBezTo>
                  <a:cubicBezTo>
                    <a:pt x="8608" y="2427"/>
                    <a:pt x="8281" y="2534"/>
                    <a:pt x="8012" y="2742"/>
                  </a:cubicBezTo>
                  <a:cubicBezTo>
                    <a:pt x="7869" y="1290"/>
                    <a:pt x="6797" y="51"/>
                    <a:pt x="5273" y="4"/>
                  </a:cubicBezTo>
                  <a:cubicBezTo>
                    <a:pt x="5232" y="2"/>
                    <a:pt x="5191" y="1"/>
                    <a:pt x="5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9">
              <a:extLst>
                <a:ext uri="{FF2B5EF4-FFF2-40B4-BE49-F238E27FC236}">
                  <a16:creationId xmlns:a16="http://schemas.microsoft.com/office/drawing/2014/main" id="{9A456787-814B-346C-8B28-E10699ABE5F1}"/>
                </a:ext>
              </a:extLst>
            </p:cNvPr>
            <p:cNvSpPr/>
            <p:nvPr/>
          </p:nvSpPr>
          <p:spPr>
            <a:xfrm>
              <a:off x="7691745" y="2449753"/>
              <a:ext cx="308918" cy="114664"/>
            </a:xfrm>
            <a:custGeom>
              <a:avLst/>
              <a:gdLst/>
              <a:ahLst/>
              <a:cxnLst/>
              <a:rect l="l" t="t" r="r" b="b"/>
              <a:pathLst>
                <a:path w="10305" h="3825" extrusionOk="0">
                  <a:moveTo>
                    <a:pt x="5576" y="0"/>
                  </a:moveTo>
                  <a:cubicBezTo>
                    <a:pt x="4381" y="0"/>
                    <a:pt x="3284" y="891"/>
                    <a:pt x="3025" y="2055"/>
                  </a:cubicBezTo>
                  <a:cubicBezTo>
                    <a:pt x="2673" y="1666"/>
                    <a:pt x="2163" y="1421"/>
                    <a:pt x="1651" y="1421"/>
                  </a:cubicBezTo>
                  <a:cubicBezTo>
                    <a:pt x="1505" y="1421"/>
                    <a:pt x="1358" y="1441"/>
                    <a:pt x="1215" y="1483"/>
                  </a:cubicBezTo>
                  <a:cubicBezTo>
                    <a:pt x="477" y="1698"/>
                    <a:pt x="1" y="2412"/>
                    <a:pt x="1" y="3150"/>
                  </a:cubicBezTo>
                  <a:cubicBezTo>
                    <a:pt x="1" y="3174"/>
                    <a:pt x="19" y="3186"/>
                    <a:pt x="36" y="3186"/>
                  </a:cubicBezTo>
                  <a:cubicBezTo>
                    <a:pt x="54" y="3186"/>
                    <a:pt x="72" y="3174"/>
                    <a:pt x="72" y="3150"/>
                  </a:cubicBezTo>
                  <a:cubicBezTo>
                    <a:pt x="120" y="2460"/>
                    <a:pt x="572" y="1817"/>
                    <a:pt x="1239" y="1626"/>
                  </a:cubicBezTo>
                  <a:cubicBezTo>
                    <a:pt x="1367" y="1594"/>
                    <a:pt x="1497" y="1579"/>
                    <a:pt x="1626" y="1579"/>
                  </a:cubicBezTo>
                  <a:cubicBezTo>
                    <a:pt x="2168" y="1579"/>
                    <a:pt x="2693" y="1850"/>
                    <a:pt x="3001" y="2293"/>
                  </a:cubicBezTo>
                  <a:cubicBezTo>
                    <a:pt x="3012" y="2326"/>
                    <a:pt x="3044" y="2344"/>
                    <a:pt x="3077" y="2344"/>
                  </a:cubicBezTo>
                  <a:cubicBezTo>
                    <a:pt x="3115" y="2344"/>
                    <a:pt x="3155" y="2320"/>
                    <a:pt x="3168" y="2269"/>
                  </a:cubicBezTo>
                  <a:cubicBezTo>
                    <a:pt x="3348" y="1146"/>
                    <a:pt x="4438" y="235"/>
                    <a:pt x="5601" y="235"/>
                  </a:cubicBezTo>
                  <a:cubicBezTo>
                    <a:pt x="5671" y="235"/>
                    <a:pt x="5741" y="238"/>
                    <a:pt x="5811" y="245"/>
                  </a:cubicBezTo>
                  <a:cubicBezTo>
                    <a:pt x="7097" y="388"/>
                    <a:pt x="8050" y="1721"/>
                    <a:pt x="7883" y="2960"/>
                  </a:cubicBezTo>
                  <a:cubicBezTo>
                    <a:pt x="7866" y="3044"/>
                    <a:pt x="7921" y="3128"/>
                    <a:pt x="7988" y="3128"/>
                  </a:cubicBezTo>
                  <a:cubicBezTo>
                    <a:pt x="8016" y="3128"/>
                    <a:pt x="8046" y="3114"/>
                    <a:pt x="8074" y="3079"/>
                  </a:cubicBezTo>
                  <a:cubicBezTo>
                    <a:pt x="8220" y="2933"/>
                    <a:pt x="8396" y="2867"/>
                    <a:pt x="8565" y="2867"/>
                  </a:cubicBezTo>
                  <a:cubicBezTo>
                    <a:pt x="8893" y="2867"/>
                    <a:pt x="9193" y="3115"/>
                    <a:pt x="9193" y="3507"/>
                  </a:cubicBezTo>
                  <a:cubicBezTo>
                    <a:pt x="9209" y="3588"/>
                    <a:pt x="9269" y="3636"/>
                    <a:pt x="9336" y="3636"/>
                  </a:cubicBezTo>
                  <a:cubicBezTo>
                    <a:pt x="9368" y="3636"/>
                    <a:pt x="9401" y="3626"/>
                    <a:pt x="9431" y="3603"/>
                  </a:cubicBezTo>
                  <a:cubicBezTo>
                    <a:pt x="9508" y="3526"/>
                    <a:pt x="9597" y="3492"/>
                    <a:pt x="9685" y="3492"/>
                  </a:cubicBezTo>
                  <a:cubicBezTo>
                    <a:pt x="9843" y="3492"/>
                    <a:pt x="9998" y="3601"/>
                    <a:pt x="10074" y="3769"/>
                  </a:cubicBezTo>
                  <a:cubicBezTo>
                    <a:pt x="10097" y="3808"/>
                    <a:pt x="10131" y="3824"/>
                    <a:pt x="10164" y="3824"/>
                  </a:cubicBezTo>
                  <a:cubicBezTo>
                    <a:pt x="10234" y="3824"/>
                    <a:pt x="10305" y="3755"/>
                    <a:pt x="10289" y="3674"/>
                  </a:cubicBezTo>
                  <a:cubicBezTo>
                    <a:pt x="10218" y="3390"/>
                    <a:pt x="9962" y="3239"/>
                    <a:pt x="9698" y="3239"/>
                  </a:cubicBezTo>
                  <a:cubicBezTo>
                    <a:pt x="9608" y="3239"/>
                    <a:pt x="9516" y="3257"/>
                    <a:pt x="9431" y="3293"/>
                  </a:cubicBezTo>
                  <a:cubicBezTo>
                    <a:pt x="9327" y="2875"/>
                    <a:pt x="8954" y="2609"/>
                    <a:pt x="8566" y="2609"/>
                  </a:cubicBezTo>
                  <a:cubicBezTo>
                    <a:pt x="8424" y="2609"/>
                    <a:pt x="8279" y="2645"/>
                    <a:pt x="8145" y="2722"/>
                  </a:cubicBezTo>
                  <a:cubicBezTo>
                    <a:pt x="8145" y="1459"/>
                    <a:pt x="7240" y="221"/>
                    <a:pt x="5954" y="31"/>
                  </a:cubicBezTo>
                  <a:cubicBezTo>
                    <a:pt x="5828" y="10"/>
                    <a:pt x="5701" y="0"/>
                    <a:pt x="5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1" name="Google Shape;1321;p29">
            <a:extLst>
              <a:ext uri="{FF2B5EF4-FFF2-40B4-BE49-F238E27FC236}">
                <a16:creationId xmlns:a16="http://schemas.microsoft.com/office/drawing/2014/main" id="{299775BA-C2F8-EDB7-4A5E-0E4184AFA829}"/>
              </a:ext>
            </a:extLst>
          </p:cNvPr>
          <p:cNvSpPr txBox="1">
            <a:spLocks noGrp="1"/>
          </p:cNvSpPr>
          <p:nvPr>
            <p:ph type="subTitle" idx="2"/>
          </p:nvPr>
        </p:nvSpPr>
        <p:spPr>
          <a:xfrm>
            <a:off x="3022210" y="1662145"/>
            <a:ext cx="3660900" cy="2058900"/>
          </a:xfrm>
          <a:prstGeom prst="rect">
            <a:avLst/>
          </a:prstGeom>
        </p:spPr>
        <p:txBody>
          <a:bodyPr spcFirstLastPara="1" wrap="square" lIns="91425" tIns="91425" rIns="91425" bIns="91425" anchor="t" anchorCtr="0">
            <a:noAutofit/>
          </a:bodyPr>
          <a:lstStyle/>
          <a:p>
            <a:pPr marL="0" lvl="0" indent="0"/>
            <a:r>
              <a:rPr lang="ar-JO" sz="2000" dirty="0">
                <a:latin typeface="Arabic Typesetting" panose="03020402040406030203" pitchFamily="66" charset="-78"/>
                <a:cs typeface="Arabic Typesetting" panose="03020402040406030203" pitchFamily="66" charset="-78"/>
              </a:rPr>
              <a:t>فضيلة الصمت هي إنك تعرف </a:t>
            </a:r>
            <a:r>
              <a:rPr lang="ar-JO" sz="2000" dirty="0" err="1">
                <a:latin typeface="Arabic Typesetting" panose="03020402040406030203" pitchFamily="66" charset="-78"/>
                <a:cs typeface="Arabic Typesetting" panose="03020402040406030203" pitchFamily="66" charset="-78"/>
              </a:rPr>
              <a:t>إمتى</a:t>
            </a:r>
            <a:r>
              <a:rPr lang="ar-JO" sz="2000" dirty="0">
                <a:latin typeface="Arabic Typesetting" panose="03020402040406030203" pitchFamily="66" charset="-78"/>
                <a:cs typeface="Arabic Typesetting" panose="03020402040406030203" pitchFamily="66" charset="-78"/>
              </a:rPr>
              <a:t> تحكي </a:t>
            </a:r>
            <a:r>
              <a:rPr lang="ar-JO" sz="2000" dirty="0" err="1">
                <a:latin typeface="Arabic Typesetting" panose="03020402040406030203" pitchFamily="66" charset="-78"/>
                <a:cs typeface="Arabic Typesetting" panose="03020402040406030203" pitchFamily="66" charset="-78"/>
              </a:rPr>
              <a:t>وإمتى</a:t>
            </a:r>
            <a:r>
              <a:rPr lang="ar-JO" sz="2000" dirty="0">
                <a:latin typeface="Arabic Typesetting" panose="03020402040406030203" pitchFamily="66" charset="-78"/>
                <a:cs typeface="Arabic Typesetting" panose="03020402040406030203" pitchFamily="66" charset="-78"/>
              </a:rPr>
              <a:t> تسكت. </a:t>
            </a:r>
            <a:r>
              <a:rPr lang="ar-JO" sz="2000" dirty="0" err="1">
                <a:latin typeface="Arabic Typesetting" panose="03020402040406030203" pitchFamily="66" charset="-78"/>
                <a:cs typeface="Arabic Typesetting" panose="03020402040406030203" pitchFamily="66" charset="-78"/>
              </a:rPr>
              <a:t>بتصير</a:t>
            </a:r>
            <a:r>
              <a:rPr lang="ar-JO" sz="2000" dirty="0">
                <a:latin typeface="Arabic Typesetting" panose="03020402040406030203" pitchFamily="66" charset="-78"/>
                <a:cs typeface="Arabic Typesetting" panose="03020402040406030203" pitchFamily="66" charset="-78"/>
              </a:rPr>
              <a:t> تعيشيها يوميًا لما تفكّر قبل ما تتكلم، وتختار الكلام اللي إله معنى، وتبتعد عن الرد وقت الغضب. كمان اسمع الناس أكتر، وما تدخل بكل نقاش. خصّص لحالك لحظات هدوء خلال اليوم، واعتبر الصمت وقت تتقرب فيه من ربنا. هيك </a:t>
            </a:r>
            <a:r>
              <a:rPr lang="ar-JO" sz="2000" dirty="0" err="1">
                <a:latin typeface="Arabic Typesetting" panose="03020402040406030203" pitchFamily="66" charset="-78"/>
                <a:cs typeface="Arabic Typesetting" panose="03020402040406030203" pitchFamily="66" charset="-78"/>
              </a:rPr>
              <a:t>بيصير</a:t>
            </a:r>
            <a:r>
              <a:rPr lang="ar-JO" sz="2000" dirty="0">
                <a:latin typeface="Arabic Typesetting" panose="03020402040406030203" pitchFamily="66" charset="-78"/>
                <a:cs typeface="Arabic Typesetting" panose="03020402040406030203" pitchFamily="66" charset="-78"/>
              </a:rPr>
              <a:t> كلامك أذكى، وتصرفاتك أهدى. </a:t>
            </a:r>
            <a:endParaRPr sz="2000" dirty="0">
              <a:latin typeface="Arabic Typesetting" panose="03020402040406030203" pitchFamily="66" charset="-78"/>
              <a:cs typeface="Arabic Typesetting" panose="03020402040406030203" pitchFamily="66" charset="-78"/>
            </a:endParaRPr>
          </a:p>
        </p:txBody>
      </p:sp>
      <p:sp>
        <p:nvSpPr>
          <p:cNvPr id="1322" name="Google Shape;1322;p29">
            <a:extLst>
              <a:ext uri="{FF2B5EF4-FFF2-40B4-BE49-F238E27FC236}">
                <a16:creationId xmlns:a16="http://schemas.microsoft.com/office/drawing/2014/main" id="{98DA48DC-F604-9F29-FF53-DFB6345A3E98}"/>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ar-JO" sz="3600" dirty="0">
                <a:cs typeface="DecoType Naskh Swashes" panose="02010400000000000000" pitchFamily="2" charset="-78"/>
              </a:rPr>
              <a:t>كيف أعيش فضيلة الصمت في حياتي؟</a:t>
            </a:r>
            <a:endParaRPr dirty="0">
              <a:cs typeface="DecoType Naskh Swashes" panose="02010400000000000000" pitchFamily="2" charset="-78"/>
            </a:endParaRPr>
          </a:p>
        </p:txBody>
      </p:sp>
    </p:spTree>
    <p:extLst>
      <p:ext uri="{BB962C8B-B14F-4D97-AF65-F5344CB8AC3E}">
        <p14:creationId xmlns:p14="http://schemas.microsoft.com/office/powerpoint/2010/main" val="598063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1"/>
        <p:cNvGrpSpPr/>
        <p:nvPr/>
      </p:nvGrpSpPr>
      <p:grpSpPr>
        <a:xfrm>
          <a:off x="0" y="0"/>
          <a:ext cx="0" cy="0"/>
          <a:chOff x="0" y="0"/>
          <a:chExt cx="0" cy="0"/>
        </a:xfrm>
      </p:grpSpPr>
      <p:sp>
        <p:nvSpPr>
          <p:cNvPr id="2192" name="Google Shape;2192;p4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JO" dirty="0">
                <a:cs typeface="DecoType Naskh Swashes" panose="02010400000000000000" pitchFamily="2" charset="-78"/>
              </a:rPr>
              <a:t>متى حاولت ان      اطبق الصمت في حياتي</a:t>
            </a:r>
            <a:endParaRPr dirty="0">
              <a:cs typeface="DecoType Naskh Swashes" panose="02010400000000000000" pitchFamily="2" charset="-78"/>
            </a:endParaRPr>
          </a:p>
        </p:txBody>
      </p:sp>
      <p:sp>
        <p:nvSpPr>
          <p:cNvPr id="2193" name="Google Shape;2193;p46"/>
          <p:cNvSpPr txBox="1">
            <a:spLocks noGrp="1"/>
          </p:cNvSpPr>
          <p:nvPr>
            <p:ph type="body" idx="1"/>
          </p:nvPr>
        </p:nvSpPr>
        <p:spPr>
          <a:xfrm>
            <a:off x="2407850" y="1152475"/>
            <a:ext cx="4328400" cy="20346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lang="en-US" sz="3600" b="1" dirty="0">
              <a:solidFill>
                <a:schemeClr val="accent4"/>
              </a:solidFill>
              <a:latin typeface="Arabic Typesetting" panose="03020402040406030203" pitchFamily="66" charset="-78"/>
              <a:ea typeface="Cinzel"/>
              <a:cs typeface="Arabic Typesetting" panose="03020402040406030203" pitchFamily="66" charset="-78"/>
              <a:sym typeface="Cinzel"/>
            </a:endParaRPr>
          </a:p>
          <a:p>
            <a:pPr marL="457200" lvl="0" indent="-317500" algn="l" rtl="0">
              <a:lnSpc>
                <a:spcPct val="100000"/>
              </a:lnSpc>
              <a:spcBef>
                <a:spcPts val="0"/>
              </a:spcBef>
              <a:spcAft>
                <a:spcPts val="0"/>
              </a:spcAft>
              <a:buClr>
                <a:schemeClr val="dk1"/>
              </a:buClr>
              <a:buSzPts val="1400"/>
              <a:buChar char="●"/>
            </a:pPr>
            <a:r>
              <a:rPr lang="ar-JO" sz="2000" dirty="0">
                <a:solidFill>
                  <a:schemeClr val="hlink"/>
                </a:solidFill>
                <a:uFill>
                  <a:noFill/>
                </a:uFill>
                <a:latin typeface="Arabic Typesetting" panose="03020402040406030203" pitchFamily="66" charset="-78"/>
                <a:cs typeface="Arabic Typesetting" panose="03020402040406030203" pitchFamily="66" charset="-78"/>
              </a:rPr>
              <a:t>في وقت الصلاة و المسبحة الوردية</a:t>
            </a:r>
            <a:endParaRPr lang="en-US" sz="2000" dirty="0">
              <a:latin typeface="Arabic Typesetting" panose="03020402040406030203" pitchFamily="66" charset="-78"/>
              <a:cs typeface="Arabic Typesetting" panose="03020402040406030203" pitchFamily="66" charset="-78"/>
            </a:endParaRPr>
          </a:p>
          <a:p>
            <a:pPr marL="457200" lvl="0" indent="-317500" algn="l" rtl="0">
              <a:lnSpc>
                <a:spcPct val="100000"/>
              </a:lnSpc>
              <a:spcBef>
                <a:spcPts val="0"/>
              </a:spcBef>
              <a:spcAft>
                <a:spcPts val="0"/>
              </a:spcAft>
              <a:buClr>
                <a:schemeClr val="dk1"/>
              </a:buClr>
              <a:buSzPts val="1400"/>
              <a:buChar char="●"/>
            </a:pPr>
            <a:r>
              <a:rPr lang="ar-JO" sz="2000" dirty="0">
                <a:solidFill>
                  <a:schemeClr val="hlink"/>
                </a:solidFill>
                <a:uFill>
                  <a:noFill/>
                </a:uFill>
                <a:latin typeface="Arabic Typesetting" panose="03020402040406030203" pitchFamily="66" charset="-78"/>
                <a:cs typeface="Arabic Typesetting" panose="03020402040406030203" pitchFamily="66" charset="-78"/>
              </a:rPr>
              <a:t>في وقت الغضب مشان ما ازعل الأخرى</a:t>
            </a:r>
          </a:p>
          <a:p>
            <a:pPr marL="457200" lvl="0" indent="-317500" algn="l" rtl="0">
              <a:lnSpc>
                <a:spcPct val="100000"/>
              </a:lnSpc>
              <a:spcBef>
                <a:spcPts val="0"/>
              </a:spcBef>
              <a:spcAft>
                <a:spcPts val="0"/>
              </a:spcAft>
              <a:buClr>
                <a:schemeClr val="dk1"/>
              </a:buClr>
              <a:buSzPts val="1400"/>
              <a:buChar char="●"/>
            </a:pPr>
            <a:r>
              <a:rPr lang="ar-JO" sz="2000" dirty="0">
                <a:solidFill>
                  <a:schemeClr val="hlink"/>
                </a:solidFill>
                <a:uFill>
                  <a:noFill/>
                </a:uFill>
                <a:latin typeface="Arabic Typesetting" panose="03020402040406030203" pitchFamily="66" charset="-78"/>
                <a:cs typeface="Arabic Typesetting" panose="03020402040406030203" pitchFamily="66" charset="-78"/>
              </a:rPr>
              <a:t>و قبل الامتحانات المهمة لزيادة التركيز</a:t>
            </a:r>
          </a:p>
          <a:p>
            <a:pPr marL="457200" lvl="0" indent="-317500" algn="l" rtl="0">
              <a:lnSpc>
                <a:spcPct val="100000"/>
              </a:lnSpc>
              <a:spcBef>
                <a:spcPts val="0"/>
              </a:spcBef>
              <a:spcAft>
                <a:spcPts val="0"/>
              </a:spcAft>
              <a:buClr>
                <a:schemeClr val="dk1"/>
              </a:buClr>
              <a:buSzPts val="1400"/>
              <a:buChar char="●"/>
            </a:pPr>
            <a:r>
              <a:rPr lang="ar-JO" sz="2000" dirty="0">
                <a:solidFill>
                  <a:schemeClr val="hlink"/>
                </a:solidFill>
                <a:uFill>
                  <a:noFill/>
                </a:uFill>
                <a:latin typeface="Arabic Typesetting" panose="03020402040406030203" pitchFamily="66" charset="-78"/>
                <a:cs typeface="Arabic Typesetting" panose="03020402040406030203" pitchFamily="66" charset="-78"/>
              </a:rPr>
              <a:t>و قبل النوم للصلاة و التأمل</a:t>
            </a:r>
            <a:endParaRPr lang="en-US" sz="2000" dirty="0">
              <a:latin typeface="Arabic Typesetting" panose="03020402040406030203" pitchFamily="66" charset="-78"/>
              <a:cs typeface="Arabic Typesetting" panose="03020402040406030203" pitchFamily="66" charset="-78"/>
            </a:endParaRPr>
          </a:p>
          <a:p>
            <a:pPr marL="0" lvl="0" indent="0" algn="l" rtl="0">
              <a:spcBef>
                <a:spcPts val="0"/>
              </a:spcBef>
              <a:spcAft>
                <a:spcPts val="0"/>
              </a:spcAft>
              <a:buNone/>
            </a:pPr>
            <a:endParaRPr lang="en-US" sz="3600" b="1" dirty="0">
              <a:solidFill>
                <a:schemeClr val="accent4"/>
              </a:solidFill>
              <a:latin typeface="Arabic Typesetting" panose="03020402040406030203" pitchFamily="66" charset="-78"/>
              <a:ea typeface="Cinzel"/>
              <a:cs typeface="Arabic Typesetting" panose="03020402040406030203" pitchFamily="66" charset="-78"/>
              <a:sym typeface="Cinzel"/>
            </a:endParaRPr>
          </a:p>
        </p:txBody>
      </p:sp>
      <p:grpSp>
        <p:nvGrpSpPr>
          <p:cNvPr id="2194" name="Google Shape;2194;p46"/>
          <p:cNvGrpSpPr/>
          <p:nvPr/>
        </p:nvGrpSpPr>
        <p:grpSpPr>
          <a:xfrm>
            <a:off x="3606745" y="3531825"/>
            <a:ext cx="1578211" cy="1424809"/>
            <a:chOff x="2009550" y="3237525"/>
            <a:chExt cx="1578211" cy="1424809"/>
          </a:xfrm>
        </p:grpSpPr>
        <p:sp>
          <p:nvSpPr>
            <p:cNvPr id="2195" name="Google Shape;2195;p46"/>
            <p:cNvSpPr/>
            <p:nvPr/>
          </p:nvSpPr>
          <p:spPr>
            <a:xfrm>
              <a:off x="3316217" y="4194308"/>
              <a:ext cx="235383" cy="468013"/>
            </a:xfrm>
            <a:custGeom>
              <a:avLst/>
              <a:gdLst/>
              <a:ahLst/>
              <a:cxnLst/>
              <a:rect l="l" t="t" r="r" b="b"/>
              <a:pathLst>
                <a:path w="21379" h="42508" extrusionOk="0">
                  <a:moveTo>
                    <a:pt x="3785" y="1"/>
                  </a:moveTo>
                  <a:cubicBezTo>
                    <a:pt x="3785" y="1"/>
                    <a:pt x="426" y="21379"/>
                    <a:pt x="226" y="22056"/>
                  </a:cubicBezTo>
                  <a:cubicBezTo>
                    <a:pt x="0" y="22733"/>
                    <a:pt x="7394" y="42507"/>
                    <a:pt x="7394" y="42507"/>
                  </a:cubicBezTo>
                  <a:lnTo>
                    <a:pt x="21379" y="42507"/>
                  </a:lnTo>
                  <a:lnTo>
                    <a:pt x="21379" y="8898"/>
                  </a:lnTo>
                  <a:lnTo>
                    <a:pt x="37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6"/>
            <p:cNvSpPr/>
            <p:nvPr/>
          </p:nvSpPr>
          <p:spPr>
            <a:xfrm>
              <a:off x="3377481" y="4162300"/>
              <a:ext cx="210280" cy="155263"/>
            </a:xfrm>
            <a:custGeom>
              <a:avLst/>
              <a:gdLst/>
              <a:ahLst/>
              <a:cxnLst/>
              <a:rect l="l" t="t" r="r" b="b"/>
              <a:pathLst>
                <a:path w="19099" h="14102" extrusionOk="0">
                  <a:moveTo>
                    <a:pt x="226" y="1"/>
                  </a:moveTo>
                  <a:lnTo>
                    <a:pt x="0" y="7143"/>
                  </a:lnTo>
                  <a:lnTo>
                    <a:pt x="16692" y="13986"/>
                  </a:lnTo>
                  <a:cubicBezTo>
                    <a:pt x="16887" y="14065"/>
                    <a:pt x="17086" y="14102"/>
                    <a:pt x="17281" y="14102"/>
                  </a:cubicBezTo>
                  <a:cubicBezTo>
                    <a:pt x="18014" y="14102"/>
                    <a:pt x="18684" y="13580"/>
                    <a:pt x="18822" y="12808"/>
                  </a:cubicBezTo>
                  <a:lnTo>
                    <a:pt x="18998" y="11780"/>
                  </a:lnTo>
                  <a:cubicBezTo>
                    <a:pt x="19098" y="11128"/>
                    <a:pt x="18797" y="10477"/>
                    <a:pt x="18221" y="10176"/>
                  </a:cubicBezTo>
                  <a:lnTo>
                    <a:pt x="2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6"/>
            <p:cNvSpPr/>
            <p:nvPr/>
          </p:nvSpPr>
          <p:spPr>
            <a:xfrm>
              <a:off x="3435155" y="4533327"/>
              <a:ext cx="38920" cy="18915"/>
            </a:xfrm>
            <a:custGeom>
              <a:avLst/>
              <a:gdLst/>
              <a:ahLst/>
              <a:cxnLst/>
              <a:rect l="l" t="t" r="r" b="b"/>
              <a:pathLst>
                <a:path w="3535" h="1718" extrusionOk="0">
                  <a:moveTo>
                    <a:pt x="1696" y="0"/>
                  </a:moveTo>
                  <a:cubicBezTo>
                    <a:pt x="1304" y="0"/>
                    <a:pt x="911" y="70"/>
                    <a:pt x="552" y="214"/>
                  </a:cubicBezTo>
                  <a:cubicBezTo>
                    <a:pt x="376" y="264"/>
                    <a:pt x="201" y="364"/>
                    <a:pt x="101" y="539"/>
                  </a:cubicBezTo>
                  <a:cubicBezTo>
                    <a:pt x="26" y="690"/>
                    <a:pt x="0" y="865"/>
                    <a:pt x="26" y="1016"/>
                  </a:cubicBezTo>
                  <a:cubicBezTo>
                    <a:pt x="76" y="1392"/>
                    <a:pt x="376" y="1667"/>
                    <a:pt x="752" y="1667"/>
                  </a:cubicBezTo>
                  <a:lnTo>
                    <a:pt x="2356" y="1667"/>
                  </a:lnTo>
                  <a:cubicBezTo>
                    <a:pt x="2482" y="1692"/>
                    <a:pt x="2607" y="1717"/>
                    <a:pt x="2757" y="1717"/>
                  </a:cubicBezTo>
                  <a:cubicBezTo>
                    <a:pt x="2858" y="1692"/>
                    <a:pt x="2958" y="1642"/>
                    <a:pt x="3058" y="1592"/>
                  </a:cubicBezTo>
                  <a:cubicBezTo>
                    <a:pt x="3309" y="1517"/>
                    <a:pt x="3484" y="1291"/>
                    <a:pt x="3534" y="1041"/>
                  </a:cubicBezTo>
                  <a:cubicBezTo>
                    <a:pt x="3534" y="915"/>
                    <a:pt x="3509" y="815"/>
                    <a:pt x="3484" y="715"/>
                  </a:cubicBezTo>
                  <a:cubicBezTo>
                    <a:pt x="3459" y="564"/>
                    <a:pt x="3384" y="439"/>
                    <a:pt x="3284" y="314"/>
                  </a:cubicBezTo>
                  <a:cubicBezTo>
                    <a:pt x="3124" y="174"/>
                    <a:pt x="2917" y="98"/>
                    <a:pt x="2713" y="98"/>
                  </a:cubicBezTo>
                  <a:cubicBezTo>
                    <a:pt x="2660" y="98"/>
                    <a:pt x="2608" y="103"/>
                    <a:pt x="2557" y="113"/>
                  </a:cubicBezTo>
                  <a:cubicBezTo>
                    <a:pt x="2279" y="39"/>
                    <a:pt x="1988" y="0"/>
                    <a:pt x="16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6"/>
            <p:cNvSpPr/>
            <p:nvPr/>
          </p:nvSpPr>
          <p:spPr>
            <a:xfrm>
              <a:off x="3469376" y="4499524"/>
              <a:ext cx="42774" cy="22416"/>
            </a:xfrm>
            <a:custGeom>
              <a:avLst/>
              <a:gdLst/>
              <a:ahLst/>
              <a:cxnLst/>
              <a:rect l="l" t="t" r="r" b="b"/>
              <a:pathLst>
                <a:path w="3885" h="2036" extrusionOk="0">
                  <a:moveTo>
                    <a:pt x="3584" y="560"/>
                  </a:moveTo>
                  <a:lnTo>
                    <a:pt x="3584" y="560"/>
                  </a:lnTo>
                  <a:cubicBezTo>
                    <a:pt x="3593" y="565"/>
                    <a:pt x="3600" y="570"/>
                    <a:pt x="3607" y="575"/>
                  </a:cubicBezTo>
                  <a:lnTo>
                    <a:pt x="3607" y="575"/>
                  </a:lnTo>
                  <a:lnTo>
                    <a:pt x="3609" y="577"/>
                  </a:lnTo>
                  <a:cubicBezTo>
                    <a:pt x="3587" y="577"/>
                    <a:pt x="3585" y="577"/>
                    <a:pt x="3584" y="560"/>
                  </a:cubicBezTo>
                  <a:close/>
                  <a:moveTo>
                    <a:pt x="903" y="0"/>
                  </a:moveTo>
                  <a:lnTo>
                    <a:pt x="903" y="25"/>
                  </a:lnTo>
                  <a:cubicBezTo>
                    <a:pt x="752" y="25"/>
                    <a:pt x="602" y="50"/>
                    <a:pt x="451" y="126"/>
                  </a:cubicBezTo>
                  <a:cubicBezTo>
                    <a:pt x="276" y="226"/>
                    <a:pt x="100" y="451"/>
                    <a:pt x="50" y="652"/>
                  </a:cubicBezTo>
                  <a:cubicBezTo>
                    <a:pt x="0" y="878"/>
                    <a:pt x="0" y="1128"/>
                    <a:pt x="151" y="1329"/>
                  </a:cubicBezTo>
                  <a:cubicBezTo>
                    <a:pt x="251" y="1504"/>
                    <a:pt x="451" y="1680"/>
                    <a:pt x="652" y="1730"/>
                  </a:cubicBezTo>
                  <a:cubicBezTo>
                    <a:pt x="1153" y="1805"/>
                    <a:pt x="1629" y="1880"/>
                    <a:pt x="2106" y="1955"/>
                  </a:cubicBezTo>
                  <a:cubicBezTo>
                    <a:pt x="2356" y="1980"/>
                    <a:pt x="2607" y="2030"/>
                    <a:pt x="2882" y="2030"/>
                  </a:cubicBezTo>
                  <a:cubicBezTo>
                    <a:pt x="2912" y="2034"/>
                    <a:pt x="2942" y="2036"/>
                    <a:pt x="2972" y="2036"/>
                  </a:cubicBezTo>
                  <a:cubicBezTo>
                    <a:pt x="3358" y="2036"/>
                    <a:pt x="3813" y="1747"/>
                    <a:pt x="3860" y="1329"/>
                  </a:cubicBezTo>
                  <a:cubicBezTo>
                    <a:pt x="3885" y="1153"/>
                    <a:pt x="3885" y="1028"/>
                    <a:pt x="3835" y="852"/>
                  </a:cubicBezTo>
                  <a:cubicBezTo>
                    <a:pt x="3789" y="737"/>
                    <a:pt x="3700" y="664"/>
                    <a:pt x="3608" y="575"/>
                  </a:cubicBezTo>
                  <a:lnTo>
                    <a:pt x="3608" y="575"/>
                  </a:lnTo>
                  <a:cubicBezTo>
                    <a:pt x="3644" y="598"/>
                    <a:pt x="3661" y="608"/>
                    <a:pt x="3664" y="608"/>
                  </a:cubicBezTo>
                  <a:cubicBezTo>
                    <a:pt x="3676" y="608"/>
                    <a:pt x="3505" y="480"/>
                    <a:pt x="3434" y="426"/>
                  </a:cubicBezTo>
                  <a:lnTo>
                    <a:pt x="3434" y="426"/>
                  </a:lnTo>
                  <a:cubicBezTo>
                    <a:pt x="3434" y="451"/>
                    <a:pt x="3459" y="451"/>
                    <a:pt x="3459" y="477"/>
                  </a:cubicBezTo>
                  <a:cubicBezTo>
                    <a:pt x="3384" y="401"/>
                    <a:pt x="3283" y="351"/>
                    <a:pt x="3183" y="326"/>
                  </a:cubicBezTo>
                  <a:cubicBezTo>
                    <a:pt x="3058" y="176"/>
                    <a:pt x="2857" y="76"/>
                    <a:pt x="2607" y="50"/>
                  </a:cubicBezTo>
                  <a:cubicBezTo>
                    <a:pt x="2306" y="50"/>
                    <a:pt x="2005" y="50"/>
                    <a:pt x="1679" y="76"/>
                  </a:cubicBezTo>
                  <a:cubicBezTo>
                    <a:pt x="1479" y="76"/>
                    <a:pt x="1278" y="50"/>
                    <a:pt x="1103" y="25"/>
                  </a:cubicBezTo>
                  <a:cubicBezTo>
                    <a:pt x="1028" y="25"/>
                    <a:pt x="953" y="25"/>
                    <a:pt x="9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6"/>
            <p:cNvSpPr/>
            <p:nvPr/>
          </p:nvSpPr>
          <p:spPr>
            <a:xfrm>
              <a:off x="3005208" y="4477998"/>
              <a:ext cx="42785" cy="22372"/>
            </a:xfrm>
            <a:custGeom>
              <a:avLst/>
              <a:gdLst/>
              <a:ahLst/>
              <a:cxnLst/>
              <a:rect l="l" t="t" r="r" b="b"/>
              <a:pathLst>
                <a:path w="3886" h="2032" extrusionOk="0">
                  <a:moveTo>
                    <a:pt x="903" y="0"/>
                  </a:moveTo>
                  <a:cubicBezTo>
                    <a:pt x="753" y="0"/>
                    <a:pt x="602" y="25"/>
                    <a:pt x="452" y="101"/>
                  </a:cubicBezTo>
                  <a:cubicBezTo>
                    <a:pt x="276" y="226"/>
                    <a:pt x="101" y="427"/>
                    <a:pt x="51" y="627"/>
                  </a:cubicBezTo>
                  <a:cubicBezTo>
                    <a:pt x="1" y="853"/>
                    <a:pt x="1" y="1103"/>
                    <a:pt x="151" y="1304"/>
                  </a:cubicBezTo>
                  <a:cubicBezTo>
                    <a:pt x="251" y="1479"/>
                    <a:pt x="452" y="1680"/>
                    <a:pt x="652" y="1705"/>
                  </a:cubicBezTo>
                  <a:cubicBezTo>
                    <a:pt x="1154" y="1780"/>
                    <a:pt x="1630" y="1880"/>
                    <a:pt x="2106" y="1930"/>
                  </a:cubicBezTo>
                  <a:cubicBezTo>
                    <a:pt x="2357" y="1955"/>
                    <a:pt x="2607" y="2005"/>
                    <a:pt x="2883" y="2031"/>
                  </a:cubicBezTo>
                  <a:cubicBezTo>
                    <a:pt x="2898" y="2031"/>
                    <a:pt x="2914" y="2032"/>
                    <a:pt x="2930" y="2032"/>
                  </a:cubicBezTo>
                  <a:cubicBezTo>
                    <a:pt x="3322" y="2032"/>
                    <a:pt x="3788" y="1737"/>
                    <a:pt x="3860" y="1304"/>
                  </a:cubicBezTo>
                  <a:cubicBezTo>
                    <a:pt x="3885" y="1153"/>
                    <a:pt x="3885" y="1003"/>
                    <a:pt x="3835" y="853"/>
                  </a:cubicBezTo>
                  <a:cubicBezTo>
                    <a:pt x="3785" y="727"/>
                    <a:pt x="3685" y="627"/>
                    <a:pt x="3585" y="552"/>
                  </a:cubicBezTo>
                  <a:cubicBezTo>
                    <a:pt x="3560" y="527"/>
                    <a:pt x="3560" y="527"/>
                    <a:pt x="3534" y="502"/>
                  </a:cubicBezTo>
                  <a:lnTo>
                    <a:pt x="3534" y="502"/>
                  </a:lnTo>
                  <a:cubicBezTo>
                    <a:pt x="3629" y="565"/>
                    <a:pt x="3664" y="588"/>
                    <a:pt x="3665" y="588"/>
                  </a:cubicBezTo>
                  <a:cubicBezTo>
                    <a:pt x="3666" y="588"/>
                    <a:pt x="3503" y="478"/>
                    <a:pt x="3434" y="427"/>
                  </a:cubicBezTo>
                  <a:lnTo>
                    <a:pt x="3434" y="427"/>
                  </a:lnTo>
                  <a:cubicBezTo>
                    <a:pt x="3434" y="427"/>
                    <a:pt x="3459" y="452"/>
                    <a:pt x="3459" y="452"/>
                  </a:cubicBezTo>
                  <a:cubicBezTo>
                    <a:pt x="3384" y="401"/>
                    <a:pt x="3284" y="351"/>
                    <a:pt x="3184" y="326"/>
                  </a:cubicBezTo>
                  <a:cubicBezTo>
                    <a:pt x="3058" y="151"/>
                    <a:pt x="2833" y="76"/>
                    <a:pt x="2607" y="51"/>
                  </a:cubicBezTo>
                  <a:cubicBezTo>
                    <a:pt x="2457" y="38"/>
                    <a:pt x="2306" y="32"/>
                    <a:pt x="2153" y="32"/>
                  </a:cubicBezTo>
                  <a:cubicBezTo>
                    <a:pt x="1999" y="32"/>
                    <a:pt x="1843" y="38"/>
                    <a:pt x="1680" y="51"/>
                  </a:cubicBezTo>
                  <a:cubicBezTo>
                    <a:pt x="1479" y="51"/>
                    <a:pt x="1279" y="51"/>
                    <a:pt x="1103" y="25"/>
                  </a:cubicBezTo>
                  <a:cubicBezTo>
                    <a:pt x="1028" y="0"/>
                    <a:pt x="953" y="0"/>
                    <a:pt x="9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6"/>
            <p:cNvSpPr/>
            <p:nvPr/>
          </p:nvSpPr>
          <p:spPr>
            <a:xfrm>
              <a:off x="3434329" y="4349955"/>
              <a:ext cx="36432" cy="20424"/>
            </a:xfrm>
            <a:custGeom>
              <a:avLst/>
              <a:gdLst/>
              <a:ahLst/>
              <a:cxnLst/>
              <a:rect l="l" t="t" r="r" b="b"/>
              <a:pathLst>
                <a:path w="3309" h="1855" extrusionOk="0">
                  <a:moveTo>
                    <a:pt x="928" y="0"/>
                  </a:moveTo>
                  <a:cubicBezTo>
                    <a:pt x="702" y="0"/>
                    <a:pt x="451" y="101"/>
                    <a:pt x="276" y="276"/>
                  </a:cubicBezTo>
                  <a:cubicBezTo>
                    <a:pt x="126" y="426"/>
                    <a:pt x="0" y="677"/>
                    <a:pt x="25" y="903"/>
                  </a:cubicBezTo>
                  <a:cubicBezTo>
                    <a:pt x="50" y="1404"/>
                    <a:pt x="401" y="1805"/>
                    <a:pt x="928" y="1805"/>
                  </a:cubicBezTo>
                  <a:cubicBezTo>
                    <a:pt x="1228" y="1830"/>
                    <a:pt x="1529" y="1830"/>
                    <a:pt x="1830" y="1855"/>
                  </a:cubicBezTo>
                  <a:lnTo>
                    <a:pt x="2055" y="1855"/>
                  </a:lnTo>
                  <a:cubicBezTo>
                    <a:pt x="2206" y="1855"/>
                    <a:pt x="2356" y="1830"/>
                    <a:pt x="2481" y="1805"/>
                  </a:cubicBezTo>
                  <a:cubicBezTo>
                    <a:pt x="2908" y="1755"/>
                    <a:pt x="3309" y="1379"/>
                    <a:pt x="3283" y="928"/>
                  </a:cubicBezTo>
                  <a:cubicBezTo>
                    <a:pt x="3258" y="476"/>
                    <a:pt x="2933" y="151"/>
                    <a:pt x="2481" y="50"/>
                  </a:cubicBezTo>
                  <a:cubicBezTo>
                    <a:pt x="2281" y="25"/>
                    <a:pt x="2055" y="0"/>
                    <a:pt x="1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6"/>
            <p:cNvSpPr/>
            <p:nvPr/>
          </p:nvSpPr>
          <p:spPr>
            <a:xfrm>
              <a:off x="3491178" y="4603718"/>
              <a:ext cx="32568" cy="20622"/>
            </a:xfrm>
            <a:custGeom>
              <a:avLst/>
              <a:gdLst/>
              <a:ahLst/>
              <a:cxnLst/>
              <a:rect l="l" t="t" r="r" b="b"/>
              <a:pathLst>
                <a:path w="2958" h="1873" extrusionOk="0">
                  <a:moveTo>
                    <a:pt x="857" y="1"/>
                  </a:moveTo>
                  <a:cubicBezTo>
                    <a:pt x="823" y="1"/>
                    <a:pt x="789" y="4"/>
                    <a:pt x="752" y="11"/>
                  </a:cubicBezTo>
                  <a:cubicBezTo>
                    <a:pt x="652" y="36"/>
                    <a:pt x="552" y="61"/>
                    <a:pt x="451" y="111"/>
                  </a:cubicBezTo>
                  <a:cubicBezTo>
                    <a:pt x="276" y="212"/>
                    <a:pt x="100" y="437"/>
                    <a:pt x="50" y="638"/>
                  </a:cubicBezTo>
                  <a:cubicBezTo>
                    <a:pt x="0" y="838"/>
                    <a:pt x="25" y="1089"/>
                    <a:pt x="151" y="1289"/>
                  </a:cubicBezTo>
                  <a:cubicBezTo>
                    <a:pt x="176" y="1339"/>
                    <a:pt x="226" y="1390"/>
                    <a:pt x="276" y="1465"/>
                  </a:cubicBezTo>
                  <a:cubicBezTo>
                    <a:pt x="376" y="1565"/>
                    <a:pt x="501" y="1640"/>
                    <a:pt x="652" y="1690"/>
                  </a:cubicBezTo>
                  <a:cubicBezTo>
                    <a:pt x="928" y="1791"/>
                    <a:pt x="1203" y="1816"/>
                    <a:pt x="1504" y="1866"/>
                  </a:cubicBezTo>
                  <a:cubicBezTo>
                    <a:pt x="1553" y="1870"/>
                    <a:pt x="1602" y="1872"/>
                    <a:pt x="1650" y="1872"/>
                  </a:cubicBezTo>
                  <a:cubicBezTo>
                    <a:pt x="1877" y="1872"/>
                    <a:pt x="2104" y="1827"/>
                    <a:pt x="2331" y="1765"/>
                  </a:cubicBezTo>
                  <a:cubicBezTo>
                    <a:pt x="2532" y="1740"/>
                    <a:pt x="2707" y="1565"/>
                    <a:pt x="2807" y="1415"/>
                  </a:cubicBezTo>
                  <a:cubicBezTo>
                    <a:pt x="2907" y="1239"/>
                    <a:pt x="2958" y="989"/>
                    <a:pt x="2882" y="788"/>
                  </a:cubicBezTo>
                  <a:cubicBezTo>
                    <a:pt x="2832" y="613"/>
                    <a:pt x="2707" y="412"/>
                    <a:pt x="2532" y="337"/>
                  </a:cubicBezTo>
                  <a:cubicBezTo>
                    <a:pt x="2431" y="287"/>
                    <a:pt x="2356" y="262"/>
                    <a:pt x="2256" y="237"/>
                  </a:cubicBezTo>
                  <a:cubicBezTo>
                    <a:pt x="2256" y="237"/>
                    <a:pt x="2256" y="237"/>
                    <a:pt x="2231" y="212"/>
                  </a:cubicBezTo>
                  <a:cubicBezTo>
                    <a:pt x="2080" y="136"/>
                    <a:pt x="1930" y="111"/>
                    <a:pt x="1755" y="86"/>
                  </a:cubicBezTo>
                  <a:lnTo>
                    <a:pt x="1629" y="86"/>
                  </a:lnTo>
                  <a:cubicBezTo>
                    <a:pt x="1479" y="86"/>
                    <a:pt x="1329" y="61"/>
                    <a:pt x="1203" y="61"/>
                  </a:cubicBezTo>
                  <a:cubicBezTo>
                    <a:pt x="1178" y="36"/>
                    <a:pt x="1128" y="36"/>
                    <a:pt x="1103" y="36"/>
                  </a:cubicBezTo>
                  <a:cubicBezTo>
                    <a:pt x="1014" y="18"/>
                    <a:pt x="938" y="1"/>
                    <a:pt x="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6"/>
            <p:cNvSpPr/>
            <p:nvPr/>
          </p:nvSpPr>
          <p:spPr>
            <a:xfrm>
              <a:off x="3378582" y="4194033"/>
              <a:ext cx="207516" cy="112875"/>
            </a:xfrm>
            <a:custGeom>
              <a:avLst/>
              <a:gdLst/>
              <a:ahLst/>
              <a:cxnLst/>
              <a:rect l="l" t="t" r="r" b="b"/>
              <a:pathLst>
                <a:path w="18848" h="10252" extrusionOk="0">
                  <a:moveTo>
                    <a:pt x="26" y="1"/>
                  </a:moveTo>
                  <a:lnTo>
                    <a:pt x="1" y="953"/>
                  </a:lnTo>
                  <a:cubicBezTo>
                    <a:pt x="201" y="1079"/>
                    <a:pt x="402" y="1179"/>
                    <a:pt x="577" y="1279"/>
                  </a:cubicBezTo>
                  <a:cubicBezTo>
                    <a:pt x="1053" y="1555"/>
                    <a:pt x="1529" y="1830"/>
                    <a:pt x="2006" y="2106"/>
                  </a:cubicBezTo>
                  <a:cubicBezTo>
                    <a:pt x="2983" y="2607"/>
                    <a:pt x="3935" y="3134"/>
                    <a:pt x="4913" y="3660"/>
                  </a:cubicBezTo>
                  <a:cubicBezTo>
                    <a:pt x="6717" y="4612"/>
                    <a:pt x="8497" y="5590"/>
                    <a:pt x="10326" y="6517"/>
                  </a:cubicBezTo>
                  <a:cubicBezTo>
                    <a:pt x="12106" y="7444"/>
                    <a:pt x="13910" y="8322"/>
                    <a:pt x="15765" y="9124"/>
                  </a:cubicBezTo>
                  <a:cubicBezTo>
                    <a:pt x="16717" y="9525"/>
                    <a:pt x="17645" y="9901"/>
                    <a:pt x="18622" y="10252"/>
                  </a:cubicBezTo>
                  <a:cubicBezTo>
                    <a:pt x="18672" y="10151"/>
                    <a:pt x="18697" y="10026"/>
                    <a:pt x="18722" y="9926"/>
                  </a:cubicBezTo>
                  <a:lnTo>
                    <a:pt x="18848" y="9099"/>
                  </a:lnTo>
                  <a:cubicBezTo>
                    <a:pt x="17946" y="8773"/>
                    <a:pt x="17043" y="8422"/>
                    <a:pt x="16166" y="8046"/>
                  </a:cubicBezTo>
                  <a:cubicBezTo>
                    <a:pt x="14311" y="7269"/>
                    <a:pt x="12507" y="6392"/>
                    <a:pt x="10702" y="5465"/>
                  </a:cubicBezTo>
                  <a:cubicBezTo>
                    <a:pt x="8873" y="4562"/>
                    <a:pt x="7068" y="3610"/>
                    <a:pt x="5264" y="2657"/>
                  </a:cubicBezTo>
                  <a:cubicBezTo>
                    <a:pt x="4362" y="2181"/>
                    <a:pt x="3434" y="1705"/>
                    <a:pt x="2532" y="1229"/>
                  </a:cubicBezTo>
                  <a:cubicBezTo>
                    <a:pt x="2031" y="953"/>
                    <a:pt x="1554" y="728"/>
                    <a:pt x="1053" y="477"/>
                  </a:cubicBezTo>
                  <a:cubicBezTo>
                    <a:pt x="727" y="327"/>
                    <a:pt x="377" y="126"/>
                    <a:pt x="26" y="1"/>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6"/>
            <p:cNvSpPr/>
            <p:nvPr/>
          </p:nvSpPr>
          <p:spPr>
            <a:xfrm>
              <a:off x="2045698" y="4194308"/>
              <a:ext cx="235383" cy="468013"/>
            </a:xfrm>
            <a:custGeom>
              <a:avLst/>
              <a:gdLst/>
              <a:ahLst/>
              <a:cxnLst/>
              <a:rect l="l" t="t" r="r" b="b"/>
              <a:pathLst>
                <a:path w="21379" h="42508" extrusionOk="0">
                  <a:moveTo>
                    <a:pt x="17594" y="1"/>
                  </a:moveTo>
                  <a:lnTo>
                    <a:pt x="0" y="8898"/>
                  </a:lnTo>
                  <a:lnTo>
                    <a:pt x="0" y="42507"/>
                  </a:lnTo>
                  <a:lnTo>
                    <a:pt x="13985" y="42507"/>
                  </a:lnTo>
                  <a:cubicBezTo>
                    <a:pt x="13985" y="42507"/>
                    <a:pt x="21379" y="22733"/>
                    <a:pt x="21153" y="22056"/>
                  </a:cubicBezTo>
                  <a:cubicBezTo>
                    <a:pt x="20953" y="21379"/>
                    <a:pt x="17594" y="1"/>
                    <a:pt x="17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6"/>
            <p:cNvSpPr/>
            <p:nvPr/>
          </p:nvSpPr>
          <p:spPr>
            <a:xfrm>
              <a:off x="2009550" y="4162300"/>
              <a:ext cx="210269" cy="154779"/>
            </a:xfrm>
            <a:custGeom>
              <a:avLst/>
              <a:gdLst/>
              <a:ahLst/>
              <a:cxnLst/>
              <a:rect l="l" t="t" r="r" b="b"/>
              <a:pathLst>
                <a:path w="19098" h="14058" extrusionOk="0">
                  <a:moveTo>
                    <a:pt x="18872" y="1"/>
                  </a:moveTo>
                  <a:lnTo>
                    <a:pt x="927" y="10126"/>
                  </a:lnTo>
                  <a:cubicBezTo>
                    <a:pt x="326" y="10477"/>
                    <a:pt x="0" y="11154"/>
                    <a:pt x="125" y="11830"/>
                  </a:cubicBezTo>
                  <a:lnTo>
                    <a:pt x="251" y="12682"/>
                  </a:lnTo>
                  <a:cubicBezTo>
                    <a:pt x="390" y="13496"/>
                    <a:pt x="1110" y="14058"/>
                    <a:pt x="1889" y="14058"/>
                  </a:cubicBezTo>
                  <a:cubicBezTo>
                    <a:pt x="2094" y="14058"/>
                    <a:pt x="2303" y="14019"/>
                    <a:pt x="2506" y="13936"/>
                  </a:cubicBezTo>
                  <a:lnTo>
                    <a:pt x="19098" y="7143"/>
                  </a:lnTo>
                  <a:lnTo>
                    <a:pt x="188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6"/>
            <p:cNvSpPr/>
            <p:nvPr/>
          </p:nvSpPr>
          <p:spPr>
            <a:xfrm>
              <a:off x="2104474" y="4418937"/>
              <a:ext cx="39746" cy="21932"/>
            </a:xfrm>
            <a:custGeom>
              <a:avLst/>
              <a:gdLst/>
              <a:ahLst/>
              <a:cxnLst/>
              <a:rect l="l" t="t" r="r" b="b"/>
              <a:pathLst>
                <a:path w="3610" h="1992" extrusionOk="0">
                  <a:moveTo>
                    <a:pt x="2332" y="1"/>
                  </a:moveTo>
                  <a:cubicBezTo>
                    <a:pt x="2156" y="1"/>
                    <a:pt x="2006" y="26"/>
                    <a:pt x="1830" y="26"/>
                  </a:cubicBezTo>
                  <a:cubicBezTo>
                    <a:pt x="1630" y="51"/>
                    <a:pt x="1429" y="76"/>
                    <a:pt x="1204" y="126"/>
                  </a:cubicBezTo>
                  <a:cubicBezTo>
                    <a:pt x="1154" y="126"/>
                    <a:pt x="1078" y="151"/>
                    <a:pt x="1028" y="151"/>
                  </a:cubicBezTo>
                  <a:cubicBezTo>
                    <a:pt x="903" y="176"/>
                    <a:pt x="803" y="227"/>
                    <a:pt x="677" y="252"/>
                  </a:cubicBezTo>
                  <a:cubicBezTo>
                    <a:pt x="477" y="327"/>
                    <a:pt x="276" y="452"/>
                    <a:pt x="151" y="653"/>
                  </a:cubicBezTo>
                  <a:cubicBezTo>
                    <a:pt x="51" y="853"/>
                    <a:pt x="1" y="1129"/>
                    <a:pt x="76" y="1329"/>
                  </a:cubicBezTo>
                  <a:cubicBezTo>
                    <a:pt x="126" y="1555"/>
                    <a:pt x="276" y="1755"/>
                    <a:pt x="477" y="1856"/>
                  </a:cubicBezTo>
                  <a:cubicBezTo>
                    <a:pt x="613" y="1941"/>
                    <a:pt x="772" y="1991"/>
                    <a:pt x="931" y="1991"/>
                  </a:cubicBezTo>
                  <a:cubicBezTo>
                    <a:pt x="1006" y="1991"/>
                    <a:pt x="1081" y="1980"/>
                    <a:pt x="1154" y="1956"/>
                  </a:cubicBezTo>
                  <a:cubicBezTo>
                    <a:pt x="1254" y="1906"/>
                    <a:pt x="1379" y="1881"/>
                    <a:pt x="1479" y="1856"/>
                  </a:cubicBezTo>
                  <a:lnTo>
                    <a:pt x="1530" y="1856"/>
                  </a:lnTo>
                  <a:cubicBezTo>
                    <a:pt x="1605" y="1843"/>
                    <a:pt x="1674" y="1837"/>
                    <a:pt x="1743" y="1837"/>
                  </a:cubicBezTo>
                  <a:cubicBezTo>
                    <a:pt x="1811" y="1837"/>
                    <a:pt x="1880" y="1843"/>
                    <a:pt x="1956" y="1856"/>
                  </a:cubicBezTo>
                  <a:cubicBezTo>
                    <a:pt x="2056" y="1856"/>
                    <a:pt x="2181" y="1881"/>
                    <a:pt x="2281" y="1881"/>
                  </a:cubicBezTo>
                  <a:cubicBezTo>
                    <a:pt x="2557" y="1881"/>
                    <a:pt x="2833" y="1755"/>
                    <a:pt x="2983" y="1530"/>
                  </a:cubicBezTo>
                  <a:cubicBezTo>
                    <a:pt x="3033" y="1505"/>
                    <a:pt x="3083" y="1505"/>
                    <a:pt x="3108" y="1480"/>
                  </a:cubicBezTo>
                  <a:cubicBezTo>
                    <a:pt x="3459" y="1279"/>
                    <a:pt x="3610" y="778"/>
                    <a:pt x="3384" y="427"/>
                  </a:cubicBezTo>
                  <a:cubicBezTo>
                    <a:pt x="3309" y="327"/>
                    <a:pt x="3234" y="227"/>
                    <a:pt x="3108" y="151"/>
                  </a:cubicBezTo>
                  <a:cubicBezTo>
                    <a:pt x="3083" y="151"/>
                    <a:pt x="3058" y="126"/>
                    <a:pt x="3033" y="126"/>
                  </a:cubicBezTo>
                  <a:cubicBezTo>
                    <a:pt x="2883" y="51"/>
                    <a:pt x="2733" y="1"/>
                    <a:pt x="25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6"/>
            <p:cNvSpPr/>
            <p:nvPr/>
          </p:nvSpPr>
          <p:spPr>
            <a:xfrm>
              <a:off x="2060045" y="4447521"/>
              <a:ext cx="37819" cy="21745"/>
            </a:xfrm>
            <a:custGeom>
              <a:avLst/>
              <a:gdLst/>
              <a:ahLst/>
              <a:cxnLst/>
              <a:rect l="l" t="t" r="r" b="b"/>
              <a:pathLst>
                <a:path w="3435" h="1975" extrusionOk="0">
                  <a:moveTo>
                    <a:pt x="1504" y="0"/>
                  </a:moveTo>
                  <a:cubicBezTo>
                    <a:pt x="1321" y="0"/>
                    <a:pt x="1137" y="12"/>
                    <a:pt x="953" y="12"/>
                  </a:cubicBezTo>
                  <a:cubicBezTo>
                    <a:pt x="477" y="12"/>
                    <a:pt x="101" y="362"/>
                    <a:pt x="26" y="814"/>
                  </a:cubicBezTo>
                  <a:cubicBezTo>
                    <a:pt x="1" y="1014"/>
                    <a:pt x="26" y="1240"/>
                    <a:pt x="151" y="1415"/>
                  </a:cubicBezTo>
                  <a:cubicBezTo>
                    <a:pt x="276" y="1616"/>
                    <a:pt x="452" y="1791"/>
                    <a:pt x="702" y="1841"/>
                  </a:cubicBezTo>
                  <a:cubicBezTo>
                    <a:pt x="1053" y="1916"/>
                    <a:pt x="1404" y="1966"/>
                    <a:pt x="1755" y="1966"/>
                  </a:cubicBezTo>
                  <a:cubicBezTo>
                    <a:pt x="1833" y="1971"/>
                    <a:pt x="1912" y="1974"/>
                    <a:pt x="1993" y="1974"/>
                  </a:cubicBezTo>
                  <a:cubicBezTo>
                    <a:pt x="2327" y="1974"/>
                    <a:pt x="2675" y="1923"/>
                    <a:pt x="2958" y="1741"/>
                  </a:cubicBezTo>
                  <a:cubicBezTo>
                    <a:pt x="3184" y="1616"/>
                    <a:pt x="3334" y="1390"/>
                    <a:pt x="3359" y="1114"/>
                  </a:cubicBezTo>
                  <a:cubicBezTo>
                    <a:pt x="3434" y="939"/>
                    <a:pt x="3384" y="763"/>
                    <a:pt x="3309" y="588"/>
                  </a:cubicBezTo>
                  <a:cubicBezTo>
                    <a:pt x="3259" y="463"/>
                    <a:pt x="3158" y="362"/>
                    <a:pt x="3058" y="287"/>
                  </a:cubicBezTo>
                  <a:cubicBezTo>
                    <a:pt x="3008" y="262"/>
                    <a:pt x="2983" y="237"/>
                    <a:pt x="2933" y="212"/>
                  </a:cubicBezTo>
                  <a:lnTo>
                    <a:pt x="2908" y="212"/>
                  </a:lnTo>
                  <a:cubicBezTo>
                    <a:pt x="2908" y="187"/>
                    <a:pt x="2883" y="187"/>
                    <a:pt x="2883" y="187"/>
                  </a:cubicBezTo>
                  <a:lnTo>
                    <a:pt x="2858" y="187"/>
                  </a:lnTo>
                  <a:cubicBezTo>
                    <a:pt x="2783" y="137"/>
                    <a:pt x="2707" y="112"/>
                    <a:pt x="2657" y="87"/>
                  </a:cubicBezTo>
                  <a:cubicBezTo>
                    <a:pt x="2557" y="87"/>
                    <a:pt x="2482" y="62"/>
                    <a:pt x="2407" y="62"/>
                  </a:cubicBezTo>
                  <a:cubicBezTo>
                    <a:pt x="2331" y="37"/>
                    <a:pt x="2256" y="37"/>
                    <a:pt x="2206" y="37"/>
                  </a:cubicBezTo>
                  <a:cubicBezTo>
                    <a:pt x="2056" y="37"/>
                    <a:pt x="1905" y="12"/>
                    <a:pt x="1780" y="12"/>
                  </a:cubicBezTo>
                  <a:cubicBezTo>
                    <a:pt x="1688" y="3"/>
                    <a:pt x="1596" y="0"/>
                    <a:pt x="15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6"/>
            <p:cNvSpPr/>
            <p:nvPr/>
          </p:nvSpPr>
          <p:spPr>
            <a:xfrm>
              <a:off x="2113304" y="4606867"/>
              <a:ext cx="36718" cy="17407"/>
            </a:xfrm>
            <a:custGeom>
              <a:avLst/>
              <a:gdLst/>
              <a:ahLst/>
              <a:cxnLst/>
              <a:rect l="l" t="t" r="r" b="b"/>
              <a:pathLst>
                <a:path w="3335" h="1581" extrusionOk="0">
                  <a:moveTo>
                    <a:pt x="803" y="1"/>
                  </a:moveTo>
                  <a:cubicBezTo>
                    <a:pt x="427" y="1"/>
                    <a:pt x="101" y="276"/>
                    <a:pt x="51" y="652"/>
                  </a:cubicBezTo>
                  <a:cubicBezTo>
                    <a:pt x="1" y="1003"/>
                    <a:pt x="226" y="1379"/>
                    <a:pt x="602" y="1479"/>
                  </a:cubicBezTo>
                  <a:cubicBezTo>
                    <a:pt x="871" y="1550"/>
                    <a:pt x="1139" y="1581"/>
                    <a:pt x="1407" y="1581"/>
                  </a:cubicBezTo>
                  <a:cubicBezTo>
                    <a:pt x="1615" y="1581"/>
                    <a:pt x="1823" y="1562"/>
                    <a:pt x="2031" y="1530"/>
                  </a:cubicBezTo>
                  <a:cubicBezTo>
                    <a:pt x="2131" y="1530"/>
                    <a:pt x="2231" y="1530"/>
                    <a:pt x="2332" y="1555"/>
                  </a:cubicBezTo>
                  <a:cubicBezTo>
                    <a:pt x="2682" y="1555"/>
                    <a:pt x="3008" y="1429"/>
                    <a:pt x="3209" y="1104"/>
                  </a:cubicBezTo>
                  <a:cubicBezTo>
                    <a:pt x="3334" y="878"/>
                    <a:pt x="3309" y="552"/>
                    <a:pt x="3134" y="327"/>
                  </a:cubicBezTo>
                  <a:cubicBezTo>
                    <a:pt x="3058" y="226"/>
                    <a:pt x="2983" y="151"/>
                    <a:pt x="2858" y="101"/>
                  </a:cubicBezTo>
                  <a:cubicBezTo>
                    <a:pt x="2758" y="76"/>
                    <a:pt x="2632" y="51"/>
                    <a:pt x="2532" y="51"/>
                  </a:cubicBezTo>
                  <a:cubicBezTo>
                    <a:pt x="2507" y="51"/>
                    <a:pt x="2507" y="76"/>
                    <a:pt x="2482" y="76"/>
                  </a:cubicBezTo>
                  <a:cubicBezTo>
                    <a:pt x="2231" y="51"/>
                    <a:pt x="1956" y="26"/>
                    <a:pt x="1680" y="26"/>
                  </a:cubicBezTo>
                  <a:cubicBezTo>
                    <a:pt x="1404" y="26"/>
                    <a:pt x="1103" y="1"/>
                    <a:pt x="8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6"/>
            <p:cNvSpPr/>
            <p:nvPr/>
          </p:nvSpPr>
          <p:spPr>
            <a:xfrm>
              <a:off x="2010926" y="4187691"/>
              <a:ext cx="207792" cy="114801"/>
            </a:xfrm>
            <a:custGeom>
              <a:avLst/>
              <a:gdLst/>
              <a:ahLst/>
              <a:cxnLst/>
              <a:rect l="l" t="t" r="r" b="b"/>
              <a:pathLst>
                <a:path w="18873" h="10427" extrusionOk="0">
                  <a:moveTo>
                    <a:pt x="18823" y="0"/>
                  </a:moveTo>
                  <a:cubicBezTo>
                    <a:pt x="18797" y="25"/>
                    <a:pt x="18797" y="25"/>
                    <a:pt x="18772" y="25"/>
                  </a:cubicBezTo>
                  <a:cubicBezTo>
                    <a:pt x="18046" y="502"/>
                    <a:pt x="17294" y="978"/>
                    <a:pt x="16542" y="1429"/>
                  </a:cubicBezTo>
                  <a:cubicBezTo>
                    <a:pt x="15088" y="2331"/>
                    <a:pt x="13609" y="3158"/>
                    <a:pt x="12131" y="3960"/>
                  </a:cubicBezTo>
                  <a:cubicBezTo>
                    <a:pt x="9073" y="5589"/>
                    <a:pt x="5965" y="7093"/>
                    <a:pt x="2782" y="8396"/>
                  </a:cubicBezTo>
                  <a:cubicBezTo>
                    <a:pt x="1905" y="8747"/>
                    <a:pt x="1003" y="9073"/>
                    <a:pt x="126" y="9424"/>
                  </a:cubicBezTo>
                  <a:cubicBezTo>
                    <a:pt x="76" y="9449"/>
                    <a:pt x="51" y="9449"/>
                    <a:pt x="0" y="9474"/>
                  </a:cubicBezTo>
                  <a:cubicBezTo>
                    <a:pt x="0" y="9499"/>
                    <a:pt x="0" y="9499"/>
                    <a:pt x="0" y="9524"/>
                  </a:cubicBezTo>
                  <a:lnTo>
                    <a:pt x="126" y="10376"/>
                  </a:lnTo>
                  <a:cubicBezTo>
                    <a:pt x="151" y="10401"/>
                    <a:pt x="151" y="10401"/>
                    <a:pt x="151" y="10426"/>
                  </a:cubicBezTo>
                  <a:cubicBezTo>
                    <a:pt x="928" y="10176"/>
                    <a:pt x="1680" y="9875"/>
                    <a:pt x="2431" y="9574"/>
                  </a:cubicBezTo>
                  <a:cubicBezTo>
                    <a:pt x="4035" y="8948"/>
                    <a:pt x="5665" y="8296"/>
                    <a:pt x="7244" y="7569"/>
                  </a:cubicBezTo>
                  <a:cubicBezTo>
                    <a:pt x="10401" y="6141"/>
                    <a:pt x="13484" y="4562"/>
                    <a:pt x="16442" y="2782"/>
                  </a:cubicBezTo>
                  <a:cubicBezTo>
                    <a:pt x="17269" y="2281"/>
                    <a:pt x="18071" y="1780"/>
                    <a:pt x="18873" y="1279"/>
                  </a:cubicBezTo>
                  <a:lnTo>
                    <a:pt x="18823" y="0"/>
                  </a:ln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6"/>
            <p:cNvSpPr/>
            <p:nvPr/>
          </p:nvSpPr>
          <p:spPr>
            <a:xfrm>
              <a:off x="2401962" y="3799135"/>
              <a:ext cx="730150" cy="863162"/>
            </a:xfrm>
            <a:custGeom>
              <a:avLst/>
              <a:gdLst/>
              <a:ahLst/>
              <a:cxnLst/>
              <a:rect l="l" t="t" r="r" b="b"/>
              <a:pathLst>
                <a:path w="66317" h="78398" extrusionOk="0">
                  <a:moveTo>
                    <a:pt x="34336" y="1"/>
                  </a:moveTo>
                  <a:lnTo>
                    <a:pt x="0" y="25415"/>
                  </a:lnTo>
                  <a:lnTo>
                    <a:pt x="11279" y="78397"/>
                  </a:lnTo>
                  <a:lnTo>
                    <a:pt x="59650" y="78397"/>
                  </a:lnTo>
                  <a:lnTo>
                    <a:pt x="66317" y="25415"/>
                  </a:lnTo>
                  <a:lnTo>
                    <a:pt x="343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6"/>
            <p:cNvSpPr/>
            <p:nvPr/>
          </p:nvSpPr>
          <p:spPr>
            <a:xfrm>
              <a:off x="3071712" y="3237525"/>
              <a:ext cx="327283" cy="373404"/>
            </a:xfrm>
            <a:custGeom>
              <a:avLst/>
              <a:gdLst/>
              <a:ahLst/>
              <a:cxnLst/>
              <a:rect l="l" t="t" r="r" b="b"/>
              <a:pathLst>
                <a:path w="29726" h="33915" extrusionOk="0">
                  <a:moveTo>
                    <a:pt x="15285" y="1"/>
                  </a:moveTo>
                  <a:cubicBezTo>
                    <a:pt x="14727" y="1"/>
                    <a:pt x="14170" y="302"/>
                    <a:pt x="13911" y="906"/>
                  </a:cubicBezTo>
                  <a:lnTo>
                    <a:pt x="1" y="33764"/>
                  </a:lnTo>
                  <a:lnTo>
                    <a:pt x="29725" y="33914"/>
                  </a:lnTo>
                  <a:lnTo>
                    <a:pt x="16693" y="957"/>
                  </a:lnTo>
                  <a:cubicBezTo>
                    <a:pt x="16438" y="321"/>
                    <a:pt x="15861" y="1"/>
                    <a:pt x="15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6"/>
            <p:cNvSpPr/>
            <p:nvPr/>
          </p:nvSpPr>
          <p:spPr>
            <a:xfrm>
              <a:off x="2675160" y="3971067"/>
              <a:ext cx="207516" cy="207516"/>
            </a:xfrm>
            <a:custGeom>
              <a:avLst/>
              <a:gdLst/>
              <a:ahLst/>
              <a:cxnLst/>
              <a:rect l="l" t="t" r="r" b="b"/>
              <a:pathLst>
                <a:path w="18848" h="18848" extrusionOk="0">
                  <a:moveTo>
                    <a:pt x="9424" y="0"/>
                  </a:moveTo>
                  <a:cubicBezTo>
                    <a:pt x="4211" y="0"/>
                    <a:pt x="1" y="4211"/>
                    <a:pt x="1" y="9424"/>
                  </a:cubicBezTo>
                  <a:cubicBezTo>
                    <a:pt x="1" y="14612"/>
                    <a:pt x="4211" y="18847"/>
                    <a:pt x="9424" y="18847"/>
                  </a:cubicBezTo>
                  <a:cubicBezTo>
                    <a:pt x="14637" y="18847"/>
                    <a:pt x="18848" y="14612"/>
                    <a:pt x="18848" y="9424"/>
                  </a:cubicBezTo>
                  <a:cubicBezTo>
                    <a:pt x="18848" y="4211"/>
                    <a:pt x="14637" y="0"/>
                    <a:pt x="94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6"/>
            <p:cNvSpPr/>
            <p:nvPr/>
          </p:nvSpPr>
          <p:spPr>
            <a:xfrm>
              <a:off x="2683441" y="3979061"/>
              <a:ext cx="190957" cy="191244"/>
            </a:xfrm>
            <a:custGeom>
              <a:avLst/>
              <a:gdLst/>
              <a:ahLst/>
              <a:cxnLst/>
              <a:rect l="l" t="t" r="r" b="b"/>
              <a:pathLst>
                <a:path w="17344" h="17370" extrusionOk="0">
                  <a:moveTo>
                    <a:pt x="8672" y="1"/>
                  </a:moveTo>
                  <a:cubicBezTo>
                    <a:pt x="3885" y="1"/>
                    <a:pt x="0" y="3911"/>
                    <a:pt x="0" y="8698"/>
                  </a:cubicBezTo>
                  <a:cubicBezTo>
                    <a:pt x="0" y="13485"/>
                    <a:pt x="3885" y="17369"/>
                    <a:pt x="8672" y="17369"/>
                  </a:cubicBezTo>
                  <a:cubicBezTo>
                    <a:pt x="13459" y="17369"/>
                    <a:pt x="17344" y="13485"/>
                    <a:pt x="17344" y="8698"/>
                  </a:cubicBezTo>
                  <a:cubicBezTo>
                    <a:pt x="17344" y="3911"/>
                    <a:pt x="13459" y="1"/>
                    <a:pt x="8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6"/>
            <p:cNvSpPr/>
            <p:nvPr/>
          </p:nvSpPr>
          <p:spPr>
            <a:xfrm>
              <a:off x="2704141" y="4000036"/>
              <a:ext cx="149571" cy="149571"/>
            </a:xfrm>
            <a:custGeom>
              <a:avLst/>
              <a:gdLst/>
              <a:ahLst/>
              <a:cxnLst/>
              <a:rect l="l" t="t" r="r" b="b"/>
              <a:pathLst>
                <a:path w="13585" h="13585" extrusionOk="0">
                  <a:moveTo>
                    <a:pt x="6792" y="1"/>
                  </a:moveTo>
                  <a:cubicBezTo>
                    <a:pt x="3033" y="1"/>
                    <a:pt x="0" y="3033"/>
                    <a:pt x="0" y="6793"/>
                  </a:cubicBezTo>
                  <a:cubicBezTo>
                    <a:pt x="0" y="10527"/>
                    <a:pt x="3033" y="13585"/>
                    <a:pt x="6792" y="13585"/>
                  </a:cubicBezTo>
                  <a:cubicBezTo>
                    <a:pt x="10552" y="13585"/>
                    <a:pt x="13584" y="10527"/>
                    <a:pt x="13584" y="6793"/>
                  </a:cubicBezTo>
                  <a:cubicBezTo>
                    <a:pt x="13584" y="3033"/>
                    <a:pt x="10552" y="1"/>
                    <a:pt x="6792" y="1"/>
                  </a:cubicBezTo>
                  <a:close/>
                </a:path>
              </a:pathLst>
            </a:custGeom>
            <a:solidFill>
              <a:srgbClr val="A9D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6"/>
            <p:cNvSpPr/>
            <p:nvPr/>
          </p:nvSpPr>
          <p:spPr>
            <a:xfrm>
              <a:off x="3058742" y="3625288"/>
              <a:ext cx="361502" cy="1036999"/>
            </a:xfrm>
            <a:custGeom>
              <a:avLst/>
              <a:gdLst/>
              <a:ahLst/>
              <a:cxnLst/>
              <a:rect l="l" t="t" r="r" b="b"/>
              <a:pathLst>
                <a:path w="32834" h="94187" extrusionOk="0">
                  <a:moveTo>
                    <a:pt x="1379" y="0"/>
                  </a:moveTo>
                  <a:lnTo>
                    <a:pt x="1" y="94186"/>
                  </a:lnTo>
                  <a:lnTo>
                    <a:pt x="32833" y="94186"/>
                  </a:lnTo>
                  <a:lnTo>
                    <a:pt x="303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6"/>
            <p:cNvSpPr/>
            <p:nvPr/>
          </p:nvSpPr>
          <p:spPr>
            <a:xfrm>
              <a:off x="3051023" y="3592718"/>
              <a:ext cx="362592" cy="50789"/>
            </a:xfrm>
            <a:custGeom>
              <a:avLst/>
              <a:gdLst/>
              <a:ahLst/>
              <a:cxnLst/>
              <a:rect l="l" t="t" r="r" b="b"/>
              <a:pathLst>
                <a:path w="32933" h="4613" extrusionOk="0">
                  <a:moveTo>
                    <a:pt x="31329" y="1"/>
                  </a:moveTo>
                  <a:lnTo>
                    <a:pt x="1679" y="352"/>
                  </a:lnTo>
                  <a:cubicBezTo>
                    <a:pt x="902" y="352"/>
                    <a:pt x="276" y="928"/>
                    <a:pt x="201" y="1705"/>
                  </a:cubicBezTo>
                  <a:lnTo>
                    <a:pt x="75" y="2983"/>
                  </a:lnTo>
                  <a:cubicBezTo>
                    <a:pt x="0" y="3861"/>
                    <a:pt x="702" y="4613"/>
                    <a:pt x="1579" y="4613"/>
                  </a:cubicBezTo>
                  <a:lnTo>
                    <a:pt x="31404" y="4437"/>
                  </a:lnTo>
                  <a:cubicBezTo>
                    <a:pt x="32256" y="4437"/>
                    <a:pt x="32933" y="3735"/>
                    <a:pt x="32882" y="2883"/>
                  </a:cubicBezTo>
                  <a:lnTo>
                    <a:pt x="32832" y="1430"/>
                  </a:lnTo>
                  <a:cubicBezTo>
                    <a:pt x="32782" y="628"/>
                    <a:pt x="32131" y="1"/>
                    <a:pt x="313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6"/>
            <p:cNvSpPr/>
            <p:nvPr/>
          </p:nvSpPr>
          <p:spPr>
            <a:xfrm>
              <a:off x="2185887" y="3237525"/>
              <a:ext cx="327547" cy="373404"/>
            </a:xfrm>
            <a:custGeom>
              <a:avLst/>
              <a:gdLst/>
              <a:ahLst/>
              <a:cxnLst/>
              <a:rect l="l" t="t" r="r" b="b"/>
              <a:pathLst>
                <a:path w="29750" h="33915" extrusionOk="0">
                  <a:moveTo>
                    <a:pt x="14440" y="1"/>
                  </a:moveTo>
                  <a:cubicBezTo>
                    <a:pt x="13865" y="1"/>
                    <a:pt x="13287" y="321"/>
                    <a:pt x="13033" y="957"/>
                  </a:cubicBezTo>
                  <a:lnTo>
                    <a:pt x="0" y="33914"/>
                  </a:lnTo>
                  <a:lnTo>
                    <a:pt x="29750" y="33764"/>
                  </a:lnTo>
                  <a:lnTo>
                    <a:pt x="15815" y="906"/>
                  </a:lnTo>
                  <a:cubicBezTo>
                    <a:pt x="15556" y="302"/>
                    <a:pt x="14999" y="1"/>
                    <a:pt x="14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6"/>
            <p:cNvSpPr/>
            <p:nvPr/>
          </p:nvSpPr>
          <p:spPr>
            <a:xfrm>
              <a:off x="2164636" y="3625288"/>
              <a:ext cx="361491" cy="1036999"/>
            </a:xfrm>
            <a:custGeom>
              <a:avLst/>
              <a:gdLst/>
              <a:ahLst/>
              <a:cxnLst/>
              <a:rect l="l" t="t" r="r" b="b"/>
              <a:pathLst>
                <a:path w="32833" h="94187" extrusionOk="0">
                  <a:moveTo>
                    <a:pt x="2532" y="0"/>
                  </a:moveTo>
                  <a:lnTo>
                    <a:pt x="0" y="94186"/>
                  </a:lnTo>
                  <a:lnTo>
                    <a:pt x="32833" y="94186"/>
                  </a:lnTo>
                  <a:lnTo>
                    <a:pt x="314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6"/>
            <p:cNvSpPr/>
            <p:nvPr/>
          </p:nvSpPr>
          <p:spPr>
            <a:xfrm>
              <a:off x="2171254" y="3592718"/>
              <a:ext cx="362603" cy="50789"/>
            </a:xfrm>
            <a:custGeom>
              <a:avLst/>
              <a:gdLst/>
              <a:ahLst/>
              <a:cxnLst/>
              <a:rect l="l" t="t" r="r" b="b"/>
              <a:pathLst>
                <a:path w="32934" h="4613" extrusionOk="0">
                  <a:moveTo>
                    <a:pt x="1630" y="1"/>
                  </a:moveTo>
                  <a:cubicBezTo>
                    <a:pt x="803" y="1"/>
                    <a:pt x="151" y="628"/>
                    <a:pt x="101" y="1430"/>
                  </a:cubicBezTo>
                  <a:lnTo>
                    <a:pt x="51" y="2883"/>
                  </a:lnTo>
                  <a:cubicBezTo>
                    <a:pt x="1" y="3735"/>
                    <a:pt x="678" y="4437"/>
                    <a:pt x="1530" y="4437"/>
                  </a:cubicBezTo>
                  <a:lnTo>
                    <a:pt x="31354" y="4613"/>
                  </a:lnTo>
                  <a:cubicBezTo>
                    <a:pt x="32257" y="4613"/>
                    <a:pt x="32933" y="3861"/>
                    <a:pt x="32858" y="2983"/>
                  </a:cubicBezTo>
                  <a:lnTo>
                    <a:pt x="32733" y="1705"/>
                  </a:lnTo>
                  <a:cubicBezTo>
                    <a:pt x="32683" y="928"/>
                    <a:pt x="32031" y="352"/>
                    <a:pt x="31279" y="352"/>
                  </a:cubicBezTo>
                  <a:lnTo>
                    <a:pt x="1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6"/>
            <p:cNvSpPr/>
            <p:nvPr/>
          </p:nvSpPr>
          <p:spPr>
            <a:xfrm>
              <a:off x="2470669" y="3767546"/>
              <a:ext cx="645164" cy="294407"/>
            </a:xfrm>
            <a:custGeom>
              <a:avLst/>
              <a:gdLst/>
              <a:ahLst/>
              <a:cxnLst/>
              <a:rect l="l" t="t" r="r" b="b"/>
              <a:pathLst>
                <a:path w="58598" h="26740" extrusionOk="0">
                  <a:moveTo>
                    <a:pt x="28190" y="0"/>
                  </a:moveTo>
                  <a:cubicBezTo>
                    <a:pt x="27820" y="0"/>
                    <a:pt x="27449" y="119"/>
                    <a:pt x="27144" y="364"/>
                  </a:cubicBezTo>
                  <a:lnTo>
                    <a:pt x="703" y="20815"/>
                  </a:lnTo>
                  <a:cubicBezTo>
                    <a:pt x="252" y="21166"/>
                    <a:pt x="1" y="21692"/>
                    <a:pt x="26" y="22269"/>
                  </a:cubicBezTo>
                  <a:lnTo>
                    <a:pt x="76" y="22895"/>
                  </a:lnTo>
                  <a:cubicBezTo>
                    <a:pt x="130" y="23861"/>
                    <a:pt x="936" y="24507"/>
                    <a:pt x="1794" y="24507"/>
                  </a:cubicBezTo>
                  <a:cubicBezTo>
                    <a:pt x="2139" y="24507"/>
                    <a:pt x="2492" y="24403"/>
                    <a:pt x="2808" y="24173"/>
                  </a:cubicBezTo>
                  <a:lnTo>
                    <a:pt x="26568" y="6680"/>
                  </a:lnTo>
                  <a:cubicBezTo>
                    <a:pt x="26868" y="6466"/>
                    <a:pt x="27225" y="6360"/>
                    <a:pt x="27583" y="6360"/>
                  </a:cubicBezTo>
                  <a:cubicBezTo>
                    <a:pt x="27940" y="6360"/>
                    <a:pt x="28297" y="6466"/>
                    <a:pt x="28598" y="6680"/>
                  </a:cubicBezTo>
                  <a:lnTo>
                    <a:pt x="55791" y="26404"/>
                  </a:lnTo>
                  <a:cubicBezTo>
                    <a:pt x="56105" y="26634"/>
                    <a:pt x="56460" y="26740"/>
                    <a:pt x="56806" y="26740"/>
                  </a:cubicBezTo>
                  <a:cubicBezTo>
                    <a:pt x="57593" y="26740"/>
                    <a:pt x="58341" y="26196"/>
                    <a:pt x="58498" y="25326"/>
                  </a:cubicBezTo>
                  <a:cubicBezTo>
                    <a:pt x="58598" y="24700"/>
                    <a:pt x="58372" y="24073"/>
                    <a:pt x="57871" y="23697"/>
                  </a:cubicBezTo>
                  <a:lnTo>
                    <a:pt x="29274" y="389"/>
                  </a:lnTo>
                  <a:cubicBezTo>
                    <a:pt x="28966" y="132"/>
                    <a:pt x="28579" y="0"/>
                    <a:pt x="28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6"/>
            <p:cNvSpPr/>
            <p:nvPr/>
          </p:nvSpPr>
          <p:spPr>
            <a:xfrm>
              <a:off x="2659426" y="4375874"/>
              <a:ext cx="260210" cy="286458"/>
            </a:xfrm>
            <a:custGeom>
              <a:avLst/>
              <a:gdLst/>
              <a:ahLst/>
              <a:cxnLst/>
              <a:rect l="l" t="t" r="r" b="b"/>
              <a:pathLst>
                <a:path w="23634" h="26018" extrusionOk="0">
                  <a:moveTo>
                    <a:pt x="12614" y="1"/>
                  </a:moveTo>
                  <a:cubicBezTo>
                    <a:pt x="12562" y="1"/>
                    <a:pt x="12510" y="1"/>
                    <a:pt x="12457" y="2"/>
                  </a:cubicBezTo>
                  <a:cubicBezTo>
                    <a:pt x="176" y="178"/>
                    <a:pt x="1" y="20829"/>
                    <a:pt x="151" y="26017"/>
                  </a:cubicBezTo>
                  <a:lnTo>
                    <a:pt x="23234" y="26017"/>
                  </a:lnTo>
                  <a:cubicBezTo>
                    <a:pt x="23633" y="17787"/>
                    <a:pt x="23288" y="1"/>
                    <a:pt x="12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6"/>
            <p:cNvSpPr/>
            <p:nvPr/>
          </p:nvSpPr>
          <p:spPr>
            <a:xfrm>
              <a:off x="2679576" y="4396299"/>
              <a:ext cx="219649" cy="266035"/>
            </a:xfrm>
            <a:custGeom>
              <a:avLst/>
              <a:gdLst/>
              <a:ahLst/>
              <a:cxnLst/>
              <a:rect l="l" t="t" r="r" b="b"/>
              <a:pathLst>
                <a:path w="19950" h="24163" extrusionOk="0">
                  <a:moveTo>
                    <a:pt x="10649" y="1"/>
                  </a:moveTo>
                  <a:cubicBezTo>
                    <a:pt x="10609" y="1"/>
                    <a:pt x="10568" y="1"/>
                    <a:pt x="10527" y="2"/>
                  </a:cubicBezTo>
                  <a:cubicBezTo>
                    <a:pt x="151" y="202"/>
                    <a:pt x="1" y="19350"/>
                    <a:pt x="126" y="24162"/>
                  </a:cubicBezTo>
                  <a:lnTo>
                    <a:pt x="19625" y="24162"/>
                  </a:lnTo>
                  <a:cubicBezTo>
                    <a:pt x="19949" y="16528"/>
                    <a:pt x="19652" y="1"/>
                    <a:pt x="106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6"/>
            <p:cNvSpPr/>
            <p:nvPr/>
          </p:nvSpPr>
          <p:spPr>
            <a:xfrm>
              <a:off x="2592921" y="4348017"/>
              <a:ext cx="47475" cy="314313"/>
            </a:xfrm>
            <a:custGeom>
              <a:avLst/>
              <a:gdLst/>
              <a:ahLst/>
              <a:cxnLst/>
              <a:rect l="l" t="t" r="r" b="b"/>
              <a:pathLst>
                <a:path w="4312" h="28548" extrusionOk="0">
                  <a:moveTo>
                    <a:pt x="4312" y="1"/>
                  </a:moveTo>
                  <a:lnTo>
                    <a:pt x="1605" y="427"/>
                  </a:lnTo>
                  <a:lnTo>
                    <a:pt x="1" y="28547"/>
                  </a:lnTo>
                  <a:lnTo>
                    <a:pt x="4312" y="28547"/>
                  </a:lnTo>
                  <a:lnTo>
                    <a:pt x="43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6"/>
            <p:cNvSpPr/>
            <p:nvPr/>
          </p:nvSpPr>
          <p:spPr>
            <a:xfrm>
              <a:off x="2936489" y="4348017"/>
              <a:ext cx="47750" cy="314313"/>
            </a:xfrm>
            <a:custGeom>
              <a:avLst/>
              <a:gdLst/>
              <a:ahLst/>
              <a:cxnLst/>
              <a:rect l="l" t="t" r="r" b="b"/>
              <a:pathLst>
                <a:path w="4337" h="28548" extrusionOk="0">
                  <a:moveTo>
                    <a:pt x="1" y="1"/>
                  </a:moveTo>
                  <a:lnTo>
                    <a:pt x="1" y="28547"/>
                  </a:lnTo>
                  <a:lnTo>
                    <a:pt x="4337" y="28547"/>
                  </a:lnTo>
                  <a:lnTo>
                    <a:pt x="2708" y="42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6"/>
            <p:cNvSpPr/>
            <p:nvPr/>
          </p:nvSpPr>
          <p:spPr>
            <a:xfrm>
              <a:off x="2574985" y="4243284"/>
              <a:ext cx="426615" cy="130920"/>
            </a:xfrm>
            <a:custGeom>
              <a:avLst/>
              <a:gdLst/>
              <a:ahLst/>
              <a:cxnLst/>
              <a:rect l="l" t="t" r="r" b="b"/>
              <a:pathLst>
                <a:path w="38748" h="11891" extrusionOk="0">
                  <a:moveTo>
                    <a:pt x="18755" y="1"/>
                  </a:moveTo>
                  <a:cubicBezTo>
                    <a:pt x="18518" y="1"/>
                    <a:pt x="18284" y="58"/>
                    <a:pt x="18071" y="164"/>
                  </a:cubicBezTo>
                  <a:lnTo>
                    <a:pt x="1028" y="9112"/>
                  </a:lnTo>
                  <a:cubicBezTo>
                    <a:pt x="251" y="9513"/>
                    <a:pt x="1" y="10490"/>
                    <a:pt x="477" y="11217"/>
                  </a:cubicBezTo>
                  <a:cubicBezTo>
                    <a:pt x="754" y="11643"/>
                    <a:pt x="1223" y="11890"/>
                    <a:pt x="1711" y="11890"/>
                  </a:cubicBezTo>
                  <a:cubicBezTo>
                    <a:pt x="1885" y="11890"/>
                    <a:pt x="2061" y="11859"/>
                    <a:pt x="2231" y="11794"/>
                  </a:cubicBezTo>
                  <a:lnTo>
                    <a:pt x="18447" y="5678"/>
                  </a:lnTo>
                  <a:cubicBezTo>
                    <a:pt x="18610" y="5616"/>
                    <a:pt x="18779" y="5584"/>
                    <a:pt x="18948" y="5584"/>
                  </a:cubicBezTo>
                  <a:cubicBezTo>
                    <a:pt x="19117" y="5584"/>
                    <a:pt x="19287" y="5616"/>
                    <a:pt x="19449" y="5678"/>
                  </a:cubicBezTo>
                  <a:lnTo>
                    <a:pt x="36392" y="11718"/>
                  </a:lnTo>
                  <a:cubicBezTo>
                    <a:pt x="36553" y="11778"/>
                    <a:pt x="36720" y="11806"/>
                    <a:pt x="36884" y="11806"/>
                  </a:cubicBezTo>
                  <a:cubicBezTo>
                    <a:pt x="37483" y="11806"/>
                    <a:pt x="38055" y="11432"/>
                    <a:pt x="38272" y="10841"/>
                  </a:cubicBezTo>
                  <a:lnTo>
                    <a:pt x="38497" y="10240"/>
                  </a:lnTo>
                  <a:cubicBezTo>
                    <a:pt x="38748" y="9513"/>
                    <a:pt x="38422" y="8711"/>
                    <a:pt x="37720" y="8410"/>
                  </a:cubicBezTo>
                  <a:lnTo>
                    <a:pt x="19374" y="139"/>
                  </a:lnTo>
                  <a:cubicBezTo>
                    <a:pt x="19175" y="45"/>
                    <a:pt x="18964" y="1"/>
                    <a:pt x="18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6"/>
            <p:cNvSpPr/>
            <p:nvPr/>
          </p:nvSpPr>
          <p:spPr>
            <a:xfrm>
              <a:off x="2774235" y="3984313"/>
              <a:ext cx="13531" cy="180817"/>
            </a:xfrm>
            <a:custGeom>
              <a:avLst/>
              <a:gdLst/>
              <a:ahLst/>
              <a:cxnLst/>
              <a:rect l="l" t="t" r="r" b="b"/>
              <a:pathLst>
                <a:path w="1229" h="16423" extrusionOk="0">
                  <a:moveTo>
                    <a:pt x="627" y="0"/>
                  </a:moveTo>
                  <a:cubicBezTo>
                    <a:pt x="351" y="0"/>
                    <a:pt x="75" y="150"/>
                    <a:pt x="75" y="476"/>
                  </a:cubicBezTo>
                  <a:cubicBezTo>
                    <a:pt x="75" y="3108"/>
                    <a:pt x="75" y="5765"/>
                    <a:pt x="75" y="8421"/>
                  </a:cubicBezTo>
                  <a:lnTo>
                    <a:pt x="75" y="12281"/>
                  </a:lnTo>
                  <a:cubicBezTo>
                    <a:pt x="75" y="13609"/>
                    <a:pt x="0" y="14912"/>
                    <a:pt x="301" y="16216"/>
                  </a:cubicBezTo>
                  <a:cubicBezTo>
                    <a:pt x="338" y="16354"/>
                    <a:pt x="476" y="16422"/>
                    <a:pt x="614" y="16422"/>
                  </a:cubicBezTo>
                  <a:cubicBezTo>
                    <a:pt x="752" y="16422"/>
                    <a:pt x="890" y="16354"/>
                    <a:pt x="927" y="16216"/>
                  </a:cubicBezTo>
                  <a:cubicBezTo>
                    <a:pt x="1228" y="14963"/>
                    <a:pt x="1153" y="13684"/>
                    <a:pt x="1153" y="12381"/>
                  </a:cubicBezTo>
                  <a:cubicBezTo>
                    <a:pt x="1153" y="11078"/>
                    <a:pt x="1153" y="9750"/>
                    <a:pt x="1153" y="8421"/>
                  </a:cubicBezTo>
                  <a:lnTo>
                    <a:pt x="1153" y="2857"/>
                  </a:lnTo>
                  <a:cubicBezTo>
                    <a:pt x="1153" y="2481"/>
                    <a:pt x="1228" y="1980"/>
                    <a:pt x="1153" y="1529"/>
                  </a:cubicBezTo>
                  <a:lnTo>
                    <a:pt x="1153" y="476"/>
                  </a:lnTo>
                  <a:cubicBezTo>
                    <a:pt x="1153" y="150"/>
                    <a:pt x="877" y="0"/>
                    <a:pt x="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6"/>
            <p:cNvSpPr/>
            <p:nvPr/>
          </p:nvSpPr>
          <p:spPr>
            <a:xfrm>
              <a:off x="2714898" y="4008723"/>
              <a:ext cx="133012" cy="131074"/>
            </a:xfrm>
            <a:custGeom>
              <a:avLst/>
              <a:gdLst/>
              <a:ahLst/>
              <a:cxnLst/>
              <a:rect l="l" t="t" r="r" b="b"/>
              <a:pathLst>
                <a:path w="12081" h="11905" extrusionOk="0">
                  <a:moveTo>
                    <a:pt x="11419" y="1"/>
                  </a:moveTo>
                  <a:cubicBezTo>
                    <a:pt x="11311" y="1"/>
                    <a:pt x="11200" y="42"/>
                    <a:pt x="11103" y="139"/>
                  </a:cubicBezTo>
                  <a:lnTo>
                    <a:pt x="5489" y="5753"/>
                  </a:lnTo>
                  <a:lnTo>
                    <a:pt x="2757" y="8485"/>
                  </a:lnTo>
                  <a:cubicBezTo>
                    <a:pt x="1805" y="9412"/>
                    <a:pt x="853" y="10289"/>
                    <a:pt x="126" y="11442"/>
                  </a:cubicBezTo>
                  <a:cubicBezTo>
                    <a:pt x="1" y="11630"/>
                    <a:pt x="223" y="11905"/>
                    <a:pt x="445" y="11905"/>
                  </a:cubicBezTo>
                  <a:cubicBezTo>
                    <a:pt x="490" y="11905"/>
                    <a:pt x="535" y="11894"/>
                    <a:pt x="577" y="11868"/>
                  </a:cubicBezTo>
                  <a:cubicBezTo>
                    <a:pt x="1680" y="11167"/>
                    <a:pt x="2532" y="10239"/>
                    <a:pt x="3434" y="9312"/>
                  </a:cubicBezTo>
                  <a:cubicBezTo>
                    <a:pt x="4361" y="8385"/>
                    <a:pt x="5314" y="7457"/>
                    <a:pt x="6241" y="6505"/>
                  </a:cubicBezTo>
                  <a:cubicBezTo>
                    <a:pt x="7544" y="5202"/>
                    <a:pt x="8873" y="3898"/>
                    <a:pt x="10176" y="2570"/>
                  </a:cubicBezTo>
                  <a:cubicBezTo>
                    <a:pt x="10452" y="2319"/>
                    <a:pt x="10853" y="1994"/>
                    <a:pt x="11103" y="1643"/>
                  </a:cubicBezTo>
                  <a:lnTo>
                    <a:pt x="11855" y="891"/>
                  </a:lnTo>
                  <a:cubicBezTo>
                    <a:pt x="12081" y="665"/>
                    <a:pt x="12006" y="365"/>
                    <a:pt x="11805" y="189"/>
                  </a:cubicBezTo>
                  <a:cubicBezTo>
                    <a:pt x="11705" y="75"/>
                    <a:pt x="11564" y="1"/>
                    <a:pt x="11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6"/>
            <p:cNvSpPr/>
            <p:nvPr/>
          </p:nvSpPr>
          <p:spPr>
            <a:xfrm>
              <a:off x="2690058" y="4068655"/>
              <a:ext cx="181588" cy="12221"/>
            </a:xfrm>
            <a:custGeom>
              <a:avLst/>
              <a:gdLst/>
              <a:ahLst/>
              <a:cxnLst/>
              <a:rect l="l" t="t" r="r" b="b"/>
              <a:pathLst>
                <a:path w="16493" h="1110" extrusionOk="0">
                  <a:moveTo>
                    <a:pt x="2891" y="1"/>
                  </a:moveTo>
                  <a:cubicBezTo>
                    <a:pt x="2014" y="1"/>
                    <a:pt x="1145" y="34"/>
                    <a:pt x="277" y="235"/>
                  </a:cubicBezTo>
                  <a:cubicBezTo>
                    <a:pt x="1" y="310"/>
                    <a:pt x="1" y="786"/>
                    <a:pt x="277" y="861"/>
                  </a:cubicBezTo>
                  <a:cubicBezTo>
                    <a:pt x="1196" y="1064"/>
                    <a:pt x="2128" y="1091"/>
                    <a:pt x="3064" y="1091"/>
                  </a:cubicBezTo>
                  <a:cubicBezTo>
                    <a:pt x="3404" y="1091"/>
                    <a:pt x="3745" y="1087"/>
                    <a:pt x="4086" y="1087"/>
                  </a:cubicBezTo>
                  <a:lnTo>
                    <a:pt x="13635" y="1087"/>
                  </a:lnTo>
                  <a:cubicBezTo>
                    <a:pt x="13886" y="1087"/>
                    <a:pt x="14192" y="1109"/>
                    <a:pt x="14502" y="1109"/>
                  </a:cubicBezTo>
                  <a:cubicBezTo>
                    <a:pt x="14657" y="1109"/>
                    <a:pt x="14813" y="1104"/>
                    <a:pt x="14963" y="1087"/>
                  </a:cubicBezTo>
                  <a:lnTo>
                    <a:pt x="16016" y="1087"/>
                  </a:lnTo>
                  <a:cubicBezTo>
                    <a:pt x="16342" y="1087"/>
                    <a:pt x="16492" y="811"/>
                    <a:pt x="16492" y="536"/>
                  </a:cubicBezTo>
                  <a:cubicBezTo>
                    <a:pt x="16492" y="285"/>
                    <a:pt x="16342" y="9"/>
                    <a:pt x="16016" y="9"/>
                  </a:cubicBezTo>
                  <a:lnTo>
                    <a:pt x="4211" y="9"/>
                  </a:lnTo>
                  <a:cubicBezTo>
                    <a:pt x="3769" y="9"/>
                    <a:pt x="3329" y="1"/>
                    <a:pt x="28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6"/>
            <p:cNvSpPr/>
            <p:nvPr/>
          </p:nvSpPr>
          <p:spPr>
            <a:xfrm>
              <a:off x="2715174" y="4009571"/>
              <a:ext cx="133012" cy="131074"/>
            </a:xfrm>
            <a:custGeom>
              <a:avLst/>
              <a:gdLst/>
              <a:ahLst/>
              <a:cxnLst/>
              <a:rect l="l" t="t" r="r" b="b"/>
              <a:pathLst>
                <a:path w="12081" h="11905" extrusionOk="0">
                  <a:moveTo>
                    <a:pt x="431" y="1"/>
                  </a:moveTo>
                  <a:cubicBezTo>
                    <a:pt x="223" y="1"/>
                    <a:pt x="1" y="275"/>
                    <a:pt x="126" y="463"/>
                  </a:cubicBezTo>
                  <a:cubicBezTo>
                    <a:pt x="828" y="1566"/>
                    <a:pt x="1755" y="2418"/>
                    <a:pt x="2657" y="3345"/>
                  </a:cubicBezTo>
                  <a:cubicBezTo>
                    <a:pt x="3610" y="4273"/>
                    <a:pt x="4537" y="5200"/>
                    <a:pt x="5489" y="6152"/>
                  </a:cubicBezTo>
                  <a:cubicBezTo>
                    <a:pt x="6793" y="7456"/>
                    <a:pt x="8096" y="8759"/>
                    <a:pt x="9399" y="10087"/>
                  </a:cubicBezTo>
                  <a:cubicBezTo>
                    <a:pt x="9675" y="10363"/>
                    <a:pt x="10001" y="10764"/>
                    <a:pt x="10352" y="11014"/>
                  </a:cubicBezTo>
                  <a:lnTo>
                    <a:pt x="11103" y="11766"/>
                  </a:lnTo>
                  <a:cubicBezTo>
                    <a:pt x="11200" y="11863"/>
                    <a:pt x="11311" y="11904"/>
                    <a:pt x="11419" y="11904"/>
                  </a:cubicBezTo>
                  <a:cubicBezTo>
                    <a:pt x="11564" y="11904"/>
                    <a:pt x="11705" y="11831"/>
                    <a:pt x="11805" y="11716"/>
                  </a:cubicBezTo>
                  <a:cubicBezTo>
                    <a:pt x="12006" y="11541"/>
                    <a:pt x="12081" y="11240"/>
                    <a:pt x="11855" y="11014"/>
                  </a:cubicBezTo>
                  <a:cubicBezTo>
                    <a:pt x="9976" y="9135"/>
                    <a:pt x="8121" y="7255"/>
                    <a:pt x="6241" y="5400"/>
                  </a:cubicBezTo>
                  <a:lnTo>
                    <a:pt x="3509" y="2669"/>
                  </a:lnTo>
                  <a:cubicBezTo>
                    <a:pt x="2557" y="1716"/>
                    <a:pt x="1705" y="739"/>
                    <a:pt x="552" y="37"/>
                  </a:cubicBezTo>
                  <a:cubicBezTo>
                    <a:pt x="514" y="12"/>
                    <a:pt x="473" y="1"/>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6"/>
            <p:cNvSpPr/>
            <p:nvPr/>
          </p:nvSpPr>
          <p:spPr>
            <a:xfrm>
              <a:off x="3179893" y="4308280"/>
              <a:ext cx="121418" cy="204764"/>
            </a:xfrm>
            <a:custGeom>
              <a:avLst/>
              <a:gdLst/>
              <a:ahLst/>
              <a:cxnLst/>
              <a:rect l="l" t="t" r="r" b="b"/>
              <a:pathLst>
                <a:path w="11028" h="18598" extrusionOk="0">
                  <a:moveTo>
                    <a:pt x="5514" y="1"/>
                  </a:moveTo>
                  <a:cubicBezTo>
                    <a:pt x="2482" y="1"/>
                    <a:pt x="0" y="2457"/>
                    <a:pt x="0" y="5490"/>
                  </a:cubicBezTo>
                  <a:lnTo>
                    <a:pt x="0" y="17946"/>
                  </a:lnTo>
                  <a:cubicBezTo>
                    <a:pt x="0" y="18297"/>
                    <a:pt x="301" y="18597"/>
                    <a:pt x="652" y="18597"/>
                  </a:cubicBezTo>
                  <a:lnTo>
                    <a:pt x="10376" y="18597"/>
                  </a:lnTo>
                  <a:cubicBezTo>
                    <a:pt x="10727" y="18597"/>
                    <a:pt x="11028" y="18297"/>
                    <a:pt x="11028" y="17946"/>
                  </a:cubicBezTo>
                  <a:lnTo>
                    <a:pt x="11028" y="5490"/>
                  </a:lnTo>
                  <a:cubicBezTo>
                    <a:pt x="11028" y="2457"/>
                    <a:pt x="8547" y="1"/>
                    <a:pt x="5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6"/>
            <p:cNvSpPr/>
            <p:nvPr/>
          </p:nvSpPr>
          <p:spPr>
            <a:xfrm>
              <a:off x="3192038" y="4321801"/>
              <a:ext cx="97416" cy="177448"/>
            </a:xfrm>
            <a:custGeom>
              <a:avLst/>
              <a:gdLst/>
              <a:ahLst/>
              <a:cxnLst/>
              <a:rect l="l" t="t" r="r" b="b"/>
              <a:pathLst>
                <a:path w="8848" h="16117" extrusionOk="0">
                  <a:moveTo>
                    <a:pt x="4411" y="1"/>
                  </a:moveTo>
                  <a:cubicBezTo>
                    <a:pt x="1980" y="1"/>
                    <a:pt x="0" y="2156"/>
                    <a:pt x="0" y="4788"/>
                  </a:cubicBezTo>
                  <a:lnTo>
                    <a:pt x="0" y="15565"/>
                  </a:lnTo>
                  <a:cubicBezTo>
                    <a:pt x="0" y="15866"/>
                    <a:pt x="226" y="16116"/>
                    <a:pt x="501" y="16116"/>
                  </a:cubicBezTo>
                  <a:lnTo>
                    <a:pt x="8321" y="16116"/>
                  </a:lnTo>
                  <a:cubicBezTo>
                    <a:pt x="8597" y="16116"/>
                    <a:pt x="8847" y="15866"/>
                    <a:pt x="8847" y="15565"/>
                  </a:cubicBezTo>
                  <a:lnTo>
                    <a:pt x="8847" y="4788"/>
                  </a:lnTo>
                  <a:cubicBezTo>
                    <a:pt x="8847" y="2156"/>
                    <a:pt x="6867" y="1"/>
                    <a:pt x="4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6"/>
            <p:cNvSpPr/>
            <p:nvPr/>
          </p:nvSpPr>
          <p:spPr>
            <a:xfrm>
              <a:off x="3182095" y="4314149"/>
              <a:ext cx="114801" cy="192268"/>
            </a:xfrm>
            <a:custGeom>
              <a:avLst/>
              <a:gdLst/>
              <a:ahLst/>
              <a:cxnLst/>
              <a:rect l="l" t="t" r="r" b="b"/>
              <a:pathLst>
                <a:path w="10427" h="17463" extrusionOk="0">
                  <a:moveTo>
                    <a:pt x="5324" y="0"/>
                  </a:moveTo>
                  <a:cubicBezTo>
                    <a:pt x="5208" y="0"/>
                    <a:pt x="5089" y="82"/>
                    <a:pt x="5064" y="245"/>
                  </a:cubicBezTo>
                  <a:cubicBezTo>
                    <a:pt x="5064" y="270"/>
                    <a:pt x="5064" y="270"/>
                    <a:pt x="5064" y="270"/>
                  </a:cubicBezTo>
                  <a:cubicBezTo>
                    <a:pt x="4888" y="921"/>
                    <a:pt x="4913" y="1623"/>
                    <a:pt x="4913" y="2300"/>
                  </a:cubicBezTo>
                  <a:cubicBezTo>
                    <a:pt x="4913" y="2300"/>
                    <a:pt x="4913" y="2300"/>
                    <a:pt x="4913" y="2325"/>
                  </a:cubicBezTo>
                  <a:cubicBezTo>
                    <a:pt x="4913" y="3027"/>
                    <a:pt x="4913" y="3728"/>
                    <a:pt x="4913" y="4455"/>
                  </a:cubicBezTo>
                  <a:cubicBezTo>
                    <a:pt x="4888" y="5859"/>
                    <a:pt x="4888" y="7262"/>
                    <a:pt x="4888" y="8641"/>
                  </a:cubicBezTo>
                  <a:cubicBezTo>
                    <a:pt x="4888" y="8866"/>
                    <a:pt x="4888" y="9067"/>
                    <a:pt x="4888" y="9267"/>
                  </a:cubicBezTo>
                  <a:cubicBezTo>
                    <a:pt x="3409" y="9267"/>
                    <a:pt x="1931" y="9267"/>
                    <a:pt x="452" y="9292"/>
                  </a:cubicBezTo>
                  <a:cubicBezTo>
                    <a:pt x="151" y="9292"/>
                    <a:pt x="1" y="9518"/>
                    <a:pt x="26" y="9744"/>
                  </a:cubicBezTo>
                  <a:cubicBezTo>
                    <a:pt x="2" y="9958"/>
                    <a:pt x="136" y="10172"/>
                    <a:pt x="407" y="10172"/>
                  </a:cubicBezTo>
                  <a:cubicBezTo>
                    <a:pt x="422" y="10172"/>
                    <a:pt x="437" y="10171"/>
                    <a:pt x="452" y="10170"/>
                  </a:cubicBezTo>
                  <a:cubicBezTo>
                    <a:pt x="1931" y="10195"/>
                    <a:pt x="3409" y="10195"/>
                    <a:pt x="4888" y="10195"/>
                  </a:cubicBezTo>
                  <a:cubicBezTo>
                    <a:pt x="4888" y="12475"/>
                    <a:pt x="4888" y="14756"/>
                    <a:pt x="4888" y="17037"/>
                  </a:cubicBezTo>
                  <a:cubicBezTo>
                    <a:pt x="4888" y="17338"/>
                    <a:pt x="5089" y="17463"/>
                    <a:pt x="5314" y="17463"/>
                  </a:cubicBezTo>
                  <a:cubicBezTo>
                    <a:pt x="5540" y="17463"/>
                    <a:pt x="5765" y="17338"/>
                    <a:pt x="5765" y="17037"/>
                  </a:cubicBezTo>
                  <a:cubicBezTo>
                    <a:pt x="5740" y="14756"/>
                    <a:pt x="5740" y="12475"/>
                    <a:pt x="5740" y="10220"/>
                  </a:cubicBezTo>
                  <a:lnTo>
                    <a:pt x="7770" y="10220"/>
                  </a:lnTo>
                  <a:cubicBezTo>
                    <a:pt x="8054" y="10220"/>
                    <a:pt x="8327" y="10228"/>
                    <a:pt x="8595" y="10228"/>
                  </a:cubicBezTo>
                  <a:cubicBezTo>
                    <a:pt x="9129" y="10228"/>
                    <a:pt x="9642" y="10195"/>
                    <a:pt x="10176" y="9994"/>
                  </a:cubicBezTo>
                  <a:cubicBezTo>
                    <a:pt x="10427" y="9894"/>
                    <a:pt x="10427" y="9568"/>
                    <a:pt x="10176" y="9493"/>
                  </a:cubicBezTo>
                  <a:cubicBezTo>
                    <a:pt x="9658" y="9292"/>
                    <a:pt x="9163" y="9248"/>
                    <a:pt x="8652" y="9248"/>
                  </a:cubicBezTo>
                  <a:cubicBezTo>
                    <a:pt x="8397" y="9248"/>
                    <a:pt x="8138" y="9259"/>
                    <a:pt x="7871" y="9267"/>
                  </a:cubicBezTo>
                  <a:lnTo>
                    <a:pt x="5740" y="9267"/>
                  </a:lnTo>
                  <a:lnTo>
                    <a:pt x="5740" y="8641"/>
                  </a:lnTo>
                  <a:cubicBezTo>
                    <a:pt x="5740" y="7287"/>
                    <a:pt x="5740" y="5909"/>
                    <a:pt x="5740" y="4556"/>
                  </a:cubicBezTo>
                  <a:cubicBezTo>
                    <a:pt x="5715" y="3804"/>
                    <a:pt x="5740" y="3052"/>
                    <a:pt x="5715" y="2325"/>
                  </a:cubicBezTo>
                  <a:cubicBezTo>
                    <a:pt x="5715" y="1648"/>
                    <a:pt x="5740" y="947"/>
                    <a:pt x="5565" y="270"/>
                  </a:cubicBezTo>
                  <a:cubicBezTo>
                    <a:pt x="5565" y="270"/>
                    <a:pt x="5565" y="270"/>
                    <a:pt x="5565" y="245"/>
                  </a:cubicBezTo>
                  <a:cubicBezTo>
                    <a:pt x="5552" y="82"/>
                    <a:pt x="5440" y="0"/>
                    <a:pt x="5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6"/>
            <p:cNvSpPr/>
            <p:nvPr/>
          </p:nvSpPr>
          <p:spPr>
            <a:xfrm>
              <a:off x="3165546" y="4477844"/>
              <a:ext cx="150947" cy="46660"/>
            </a:xfrm>
            <a:custGeom>
              <a:avLst/>
              <a:gdLst/>
              <a:ahLst/>
              <a:cxnLst/>
              <a:rect l="l" t="t" r="r" b="b"/>
              <a:pathLst>
                <a:path w="13710" h="4238" extrusionOk="0">
                  <a:moveTo>
                    <a:pt x="2825" y="1"/>
                  </a:moveTo>
                  <a:cubicBezTo>
                    <a:pt x="2699" y="1"/>
                    <a:pt x="2567" y="21"/>
                    <a:pt x="2431" y="65"/>
                  </a:cubicBezTo>
                  <a:cubicBezTo>
                    <a:pt x="2055" y="190"/>
                    <a:pt x="1729" y="491"/>
                    <a:pt x="1479" y="816"/>
                  </a:cubicBezTo>
                  <a:cubicBezTo>
                    <a:pt x="1278" y="1067"/>
                    <a:pt x="1078" y="1393"/>
                    <a:pt x="1053" y="1719"/>
                  </a:cubicBezTo>
                  <a:cubicBezTo>
                    <a:pt x="752" y="1744"/>
                    <a:pt x="501" y="2045"/>
                    <a:pt x="577" y="2345"/>
                  </a:cubicBezTo>
                  <a:cubicBezTo>
                    <a:pt x="301" y="2471"/>
                    <a:pt x="75" y="2696"/>
                    <a:pt x="25" y="3022"/>
                  </a:cubicBezTo>
                  <a:cubicBezTo>
                    <a:pt x="0" y="3248"/>
                    <a:pt x="75" y="3498"/>
                    <a:pt x="251" y="3649"/>
                  </a:cubicBezTo>
                  <a:cubicBezTo>
                    <a:pt x="375" y="4118"/>
                    <a:pt x="1192" y="4238"/>
                    <a:pt x="1993" y="4238"/>
                  </a:cubicBezTo>
                  <a:cubicBezTo>
                    <a:pt x="2645" y="4238"/>
                    <a:pt x="3286" y="4158"/>
                    <a:pt x="3534" y="4125"/>
                  </a:cubicBezTo>
                  <a:cubicBezTo>
                    <a:pt x="4361" y="3999"/>
                    <a:pt x="5188" y="3874"/>
                    <a:pt x="6040" y="3874"/>
                  </a:cubicBezTo>
                  <a:cubicBezTo>
                    <a:pt x="6191" y="3870"/>
                    <a:pt x="6343" y="3868"/>
                    <a:pt x="6495" y="3868"/>
                  </a:cubicBezTo>
                  <a:cubicBezTo>
                    <a:pt x="7202" y="3868"/>
                    <a:pt x="7921" y="3912"/>
                    <a:pt x="8622" y="3974"/>
                  </a:cubicBezTo>
                  <a:cubicBezTo>
                    <a:pt x="9499" y="4024"/>
                    <a:pt x="10376" y="4125"/>
                    <a:pt x="11228" y="4150"/>
                  </a:cubicBezTo>
                  <a:cubicBezTo>
                    <a:pt x="11654" y="4175"/>
                    <a:pt x="12080" y="4175"/>
                    <a:pt x="12481" y="4175"/>
                  </a:cubicBezTo>
                  <a:cubicBezTo>
                    <a:pt x="12543" y="4175"/>
                    <a:pt x="12606" y="4176"/>
                    <a:pt x="12671" y="4176"/>
                  </a:cubicBezTo>
                  <a:cubicBezTo>
                    <a:pt x="12897" y="4176"/>
                    <a:pt x="13133" y="4161"/>
                    <a:pt x="13308" y="4024"/>
                  </a:cubicBezTo>
                  <a:cubicBezTo>
                    <a:pt x="13684" y="3699"/>
                    <a:pt x="13709" y="2847"/>
                    <a:pt x="13484" y="2446"/>
                  </a:cubicBezTo>
                  <a:cubicBezTo>
                    <a:pt x="13331" y="2183"/>
                    <a:pt x="13082" y="2035"/>
                    <a:pt x="12821" y="2035"/>
                  </a:cubicBezTo>
                  <a:cubicBezTo>
                    <a:pt x="12783" y="2035"/>
                    <a:pt x="12745" y="2038"/>
                    <a:pt x="12707" y="2045"/>
                  </a:cubicBezTo>
                  <a:cubicBezTo>
                    <a:pt x="12607" y="1669"/>
                    <a:pt x="12381" y="1318"/>
                    <a:pt x="11980" y="1217"/>
                  </a:cubicBezTo>
                  <a:cubicBezTo>
                    <a:pt x="11909" y="1200"/>
                    <a:pt x="11838" y="1191"/>
                    <a:pt x="11769" y="1191"/>
                  </a:cubicBezTo>
                  <a:cubicBezTo>
                    <a:pt x="11644" y="1191"/>
                    <a:pt x="11526" y="1219"/>
                    <a:pt x="11429" y="1268"/>
                  </a:cubicBezTo>
                  <a:cubicBezTo>
                    <a:pt x="11263" y="672"/>
                    <a:pt x="10715" y="295"/>
                    <a:pt x="10139" y="295"/>
                  </a:cubicBezTo>
                  <a:cubicBezTo>
                    <a:pt x="9842" y="295"/>
                    <a:pt x="9537" y="395"/>
                    <a:pt x="9273" y="616"/>
                  </a:cubicBezTo>
                  <a:cubicBezTo>
                    <a:pt x="9048" y="342"/>
                    <a:pt x="8740" y="217"/>
                    <a:pt x="8435" y="217"/>
                  </a:cubicBezTo>
                  <a:cubicBezTo>
                    <a:pt x="7958" y="217"/>
                    <a:pt x="7491" y="522"/>
                    <a:pt x="7369" y="1042"/>
                  </a:cubicBezTo>
                  <a:cubicBezTo>
                    <a:pt x="7237" y="991"/>
                    <a:pt x="7103" y="965"/>
                    <a:pt x="6974" y="965"/>
                  </a:cubicBezTo>
                  <a:cubicBezTo>
                    <a:pt x="6659" y="965"/>
                    <a:pt x="6368" y="1116"/>
                    <a:pt x="6191" y="1418"/>
                  </a:cubicBezTo>
                  <a:cubicBezTo>
                    <a:pt x="6078" y="1347"/>
                    <a:pt x="5941" y="1317"/>
                    <a:pt x="5807" y="1317"/>
                  </a:cubicBezTo>
                  <a:cubicBezTo>
                    <a:pt x="5703" y="1317"/>
                    <a:pt x="5601" y="1335"/>
                    <a:pt x="5514" y="1368"/>
                  </a:cubicBezTo>
                  <a:cubicBezTo>
                    <a:pt x="5439" y="1142"/>
                    <a:pt x="5238" y="917"/>
                    <a:pt x="5063" y="816"/>
                  </a:cubicBezTo>
                  <a:cubicBezTo>
                    <a:pt x="4969" y="774"/>
                    <a:pt x="4869" y="754"/>
                    <a:pt x="4769" y="754"/>
                  </a:cubicBezTo>
                  <a:cubicBezTo>
                    <a:pt x="4576" y="754"/>
                    <a:pt x="4384" y="826"/>
                    <a:pt x="4236" y="942"/>
                  </a:cubicBezTo>
                  <a:cubicBezTo>
                    <a:pt x="3905" y="446"/>
                    <a:pt x="3421" y="1"/>
                    <a:pt x="2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6"/>
            <p:cNvSpPr/>
            <p:nvPr/>
          </p:nvSpPr>
          <p:spPr>
            <a:xfrm>
              <a:off x="3155879" y="4513045"/>
              <a:ext cx="168618" cy="19047"/>
            </a:xfrm>
            <a:custGeom>
              <a:avLst/>
              <a:gdLst/>
              <a:ahLst/>
              <a:cxnLst/>
              <a:rect l="l" t="t" r="r" b="b"/>
              <a:pathLst>
                <a:path w="15315" h="1730" extrusionOk="0">
                  <a:moveTo>
                    <a:pt x="878" y="0"/>
                  </a:moveTo>
                  <a:cubicBezTo>
                    <a:pt x="402" y="0"/>
                    <a:pt x="1" y="376"/>
                    <a:pt x="1" y="878"/>
                  </a:cubicBezTo>
                  <a:cubicBezTo>
                    <a:pt x="1" y="1354"/>
                    <a:pt x="402" y="1730"/>
                    <a:pt x="878" y="1730"/>
                  </a:cubicBezTo>
                  <a:lnTo>
                    <a:pt x="14437" y="1730"/>
                  </a:lnTo>
                  <a:cubicBezTo>
                    <a:pt x="14913" y="1730"/>
                    <a:pt x="15314" y="1354"/>
                    <a:pt x="15314" y="878"/>
                  </a:cubicBezTo>
                  <a:cubicBezTo>
                    <a:pt x="15314" y="376"/>
                    <a:pt x="14913" y="0"/>
                    <a:pt x="14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6"/>
            <p:cNvSpPr/>
            <p:nvPr/>
          </p:nvSpPr>
          <p:spPr>
            <a:xfrm>
              <a:off x="3187898" y="4491971"/>
              <a:ext cx="28373" cy="14489"/>
            </a:xfrm>
            <a:custGeom>
              <a:avLst/>
              <a:gdLst/>
              <a:ahLst/>
              <a:cxnLst/>
              <a:rect l="l" t="t" r="r" b="b"/>
              <a:pathLst>
                <a:path w="2577" h="1316" extrusionOk="0">
                  <a:moveTo>
                    <a:pt x="878" y="0"/>
                  </a:moveTo>
                  <a:cubicBezTo>
                    <a:pt x="729" y="0"/>
                    <a:pt x="583" y="28"/>
                    <a:pt x="451" y="85"/>
                  </a:cubicBezTo>
                  <a:cubicBezTo>
                    <a:pt x="351" y="135"/>
                    <a:pt x="276" y="185"/>
                    <a:pt x="201" y="235"/>
                  </a:cubicBezTo>
                  <a:cubicBezTo>
                    <a:pt x="126" y="310"/>
                    <a:pt x="75" y="411"/>
                    <a:pt x="25" y="511"/>
                  </a:cubicBezTo>
                  <a:cubicBezTo>
                    <a:pt x="0" y="561"/>
                    <a:pt x="50" y="661"/>
                    <a:pt x="100" y="686"/>
                  </a:cubicBezTo>
                  <a:cubicBezTo>
                    <a:pt x="129" y="705"/>
                    <a:pt x="162" y="714"/>
                    <a:pt x="193" y="714"/>
                  </a:cubicBezTo>
                  <a:cubicBezTo>
                    <a:pt x="245" y="714"/>
                    <a:pt x="295" y="692"/>
                    <a:pt x="326" y="661"/>
                  </a:cubicBezTo>
                  <a:cubicBezTo>
                    <a:pt x="401" y="586"/>
                    <a:pt x="501" y="486"/>
                    <a:pt x="627" y="436"/>
                  </a:cubicBezTo>
                  <a:cubicBezTo>
                    <a:pt x="698" y="418"/>
                    <a:pt x="781" y="400"/>
                    <a:pt x="859" y="400"/>
                  </a:cubicBezTo>
                  <a:cubicBezTo>
                    <a:pt x="892" y="400"/>
                    <a:pt x="923" y="403"/>
                    <a:pt x="953" y="411"/>
                  </a:cubicBezTo>
                  <a:cubicBezTo>
                    <a:pt x="978" y="411"/>
                    <a:pt x="1003" y="436"/>
                    <a:pt x="1028" y="436"/>
                  </a:cubicBezTo>
                  <a:cubicBezTo>
                    <a:pt x="1053" y="436"/>
                    <a:pt x="1053" y="461"/>
                    <a:pt x="1053" y="461"/>
                  </a:cubicBezTo>
                  <a:cubicBezTo>
                    <a:pt x="1078" y="461"/>
                    <a:pt x="1078" y="461"/>
                    <a:pt x="1103" y="486"/>
                  </a:cubicBezTo>
                  <a:cubicBezTo>
                    <a:pt x="1128" y="486"/>
                    <a:pt x="1128" y="486"/>
                    <a:pt x="1153" y="511"/>
                  </a:cubicBezTo>
                  <a:cubicBezTo>
                    <a:pt x="1178" y="536"/>
                    <a:pt x="1203" y="561"/>
                    <a:pt x="1228" y="586"/>
                  </a:cubicBezTo>
                  <a:cubicBezTo>
                    <a:pt x="1253" y="586"/>
                    <a:pt x="1253" y="611"/>
                    <a:pt x="1278" y="611"/>
                  </a:cubicBezTo>
                  <a:cubicBezTo>
                    <a:pt x="1278" y="636"/>
                    <a:pt x="1278" y="636"/>
                    <a:pt x="1278" y="636"/>
                  </a:cubicBezTo>
                  <a:cubicBezTo>
                    <a:pt x="1303" y="661"/>
                    <a:pt x="1303" y="686"/>
                    <a:pt x="1329" y="736"/>
                  </a:cubicBezTo>
                  <a:cubicBezTo>
                    <a:pt x="1329" y="736"/>
                    <a:pt x="1354" y="762"/>
                    <a:pt x="1354" y="762"/>
                  </a:cubicBezTo>
                  <a:cubicBezTo>
                    <a:pt x="1354" y="787"/>
                    <a:pt x="1354" y="787"/>
                    <a:pt x="1354" y="787"/>
                  </a:cubicBezTo>
                  <a:cubicBezTo>
                    <a:pt x="1379" y="812"/>
                    <a:pt x="1379" y="837"/>
                    <a:pt x="1379" y="837"/>
                  </a:cubicBezTo>
                  <a:cubicBezTo>
                    <a:pt x="1329" y="887"/>
                    <a:pt x="1278" y="912"/>
                    <a:pt x="1228" y="962"/>
                  </a:cubicBezTo>
                  <a:cubicBezTo>
                    <a:pt x="1203" y="987"/>
                    <a:pt x="1178" y="1037"/>
                    <a:pt x="1178" y="1062"/>
                  </a:cubicBezTo>
                  <a:cubicBezTo>
                    <a:pt x="1153" y="1087"/>
                    <a:pt x="1153" y="1163"/>
                    <a:pt x="1203" y="1163"/>
                  </a:cubicBezTo>
                  <a:cubicBezTo>
                    <a:pt x="1233" y="1192"/>
                    <a:pt x="1262" y="1204"/>
                    <a:pt x="1296" y="1204"/>
                  </a:cubicBezTo>
                  <a:cubicBezTo>
                    <a:pt x="1321" y="1204"/>
                    <a:pt x="1348" y="1198"/>
                    <a:pt x="1379" y="1188"/>
                  </a:cubicBezTo>
                  <a:cubicBezTo>
                    <a:pt x="1404" y="1188"/>
                    <a:pt x="1429" y="1188"/>
                    <a:pt x="1454" y="1163"/>
                  </a:cubicBezTo>
                  <a:lnTo>
                    <a:pt x="1529" y="1163"/>
                  </a:lnTo>
                  <a:cubicBezTo>
                    <a:pt x="1554" y="1163"/>
                    <a:pt x="1579" y="1137"/>
                    <a:pt x="1604" y="1137"/>
                  </a:cubicBezTo>
                  <a:lnTo>
                    <a:pt x="1880" y="1137"/>
                  </a:lnTo>
                  <a:cubicBezTo>
                    <a:pt x="1930" y="1163"/>
                    <a:pt x="1980" y="1163"/>
                    <a:pt x="2030" y="1188"/>
                  </a:cubicBezTo>
                  <a:lnTo>
                    <a:pt x="2080" y="1188"/>
                  </a:lnTo>
                  <a:cubicBezTo>
                    <a:pt x="2080" y="1213"/>
                    <a:pt x="2105" y="1213"/>
                    <a:pt x="2131" y="1238"/>
                  </a:cubicBezTo>
                  <a:cubicBezTo>
                    <a:pt x="2156" y="1238"/>
                    <a:pt x="2181" y="1263"/>
                    <a:pt x="2181" y="1263"/>
                  </a:cubicBezTo>
                  <a:cubicBezTo>
                    <a:pt x="2206" y="1263"/>
                    <a:pt x="2231" y="1263"/>
                    <a:pt x="2231" y="1288"/>
                  </a:cubicBezTo>
                  <a:cubicBezTo>
                    <a:pt x="2256" y="1288"/>
                    <a:pt x="2281" y="1288"/>
                    <a:pt x="2306" y="1313"/>
                  </a:cubicBezTo>
                  <a:cubicBezTo>
                    <a:pt x="2317" y="1315"/>
                    <a:pt x="2328" y="1316"/>
                    <a:pt x="2339" y="1316"/>
                  </a:cubicBezTo>
                  <a:cubicBezTo>
                    <a:pt x="2474" y="1316"/>
                    <a:pt x="2576" y="1176"/>
                    <a:pt x="2506" y="1037"/>
                  </a:cubicBezTo>
                  <a:cubicBezTo>
                    <a:pt x="2431" y="912"/>
                    <a:pt x="2256" y="837"/>
                    <a:pt x="2131" y="812"/>
                  </a:cubicBezTo>
                  <a:cubicBezTo>
                    <a:pt x="2039" y="775"/>
                    <a:pt x="1947" y="752"/>
                    <a:pt x="1855" y="752"/>
                  </a:cubicBezTo>
                  <a:cubicBezTo>
                    <a:pt x="1822" y="752"/>
                    <a:pt x="1788" y="755"/>
                    <a:pt x="1755" y="762"/>
                  </a:cubicBezTo>
                  <a:cubicBezTo>
                    <a:pt x="1780" y="586"/>
                    <a:pt x="1629" y="411"/>
                    <a:pt x="1529" y="285"/>
                  </a:cubicBezTo>
                  <a:cubicBezTo>
                    <a:pt x="1404" y="160"/>
                    <a:pt x="1228" y="60"/>
                    <a:pt x="1028" y="10"/>
                  </a:cubicBezTo>
                  <a:cubicBezTo>
                    <a:pt x="978" y="3"/>
                    <a:pt x="928" y="0"/>
                    <a:pt x="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6"/>
            <p:cNvSpPr/>
            <p:nvPr/>
          </p:nvSpPr>
          <p:spPr>
            <a:xfrm>
              <a:off x="3262055" y="4498489"/>
              <a:ext cx="363" cy="220"/>
            </a:xfrm>
            <a:custGeom>
              <a:avLst/>
              <a:gdLst/>
              <a:ahLst/>
              <a:cxnLst/>
              <a:rect l="l" t="t" r="r" b="b"/>
              <a:pathLst>
                <a:path w="33" h="20" extrusionOk="0">
                  <a:moveTo>
                    <a:pt x="4" y="0"/>
                  </a:moveTo>
                  <a:cubicBezTo>
                    <a:pt x="1" y="0"/>
                    <a:pt x="7" y="7"/>
                    <a:pt x="32" y="19"/>
                  </a:cubicBezTo>
                  <a:cubicBezTo>
                    <a:pt x="20" y="7"/>
                    <a:pt x="7" y="0"/>
                    <a:pt x="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6"/>
            <p:cNvSpPr/>
            <p:nvPr/>
          </p:nvSpPr>
          <p:spPr>
            <a:xfrm>
              <a:off x="3253577" y="4493733"/>
              <a:ext cx="14357" cy="6694"/>
            </a:xfrm>
            <a:custGeom>
              <a:avLst/>
              <a:gdLst/>
              <a:ahLst/>
              <a:cxnLst/>
              <a:rect l="l" t="t" r="r" b="b"/>
              <a:pathLst>
                <a:path w="1304" h="608" extrusionOk="0">
                  <a:moveTo>
                    <a:pt x="902" y="501"/>
                  </a:moveTo>
                  <a:lnTo>
                    <a:pt x="902" y="501"/>
                  </a:lnTo>
                  <a:cubicBezTo>
                    <a:pt x="902" y="513"/>
                    <a:pt x="908" y="520"/>
                    <a:pt x="914" y="523"/>
                  </a:cubicBezTo>
                  <a:lnTo>
                    <a:pt x="914" y="523"/>
                  </a:lnTo>
                  <a:cubicBezTo>
                    <a:pt x="911" y="518"/>
                    <a:pt x="907" y="511"/>
                    <a:pt x="902" y="501"/>
                  </a:cubicBezTo>
                  <a:close/>
                  <a:moveTo>
                    <a:pt x="602" y="0"/>
                  </a:moveTo>
                  <a:cubicBezTo>
                    <a:pt x="451" y="25"/>
                    <a:pt x="301" y="50"/>
                    <a:pt x="201" y="150"/>
                  </a:cubicBezTo>
                  <a:cubicBezTo>
                    <a:pt x="151" y="175"/>
                    <a:pt x="100" y="226"/>
                    <a:pt x="75" y="301"/>
                  </a:cubicBezTo>
                  <a:cubicBezTo>
                    <a:pt x="25" y="351"/>
                    <a:pt x="0" y="426"/>
                    <a:pt x="0" y="501"/>
                  </a:cubicBezTo>
                  <a:cubicBezTo>
                    <a:pt x="0" y="554"/>
                    <a:pt x="50" y="608"/>
                    <a:pt x="106" y="608"/>
                  </a:cubicBezTo>
                  <a:cubicBezTo>
                    <a:pt x="129" y="608"/>
                    <a:pt x="154" y="598"/>
                    <a:pt x="176" y="576"/>
                  </a:cubicBezTo>
                  <a:cubicBezTo>
                    <a:pt x="201" y="576"/>
                    <a:pt x="226" y="551"/>
                    <a:pt x="251" y="551"/>
                  </a:cubicBezTo>
                  <a:cubicBezTo>
                    <a:pt x="251" y="551"/>
                    <a:pt x="251" y="551"/>
                    <a:pt x="276" y="526"/>
                  </a:cubicBezTo>
                  <a:lnTo>
                    <a:pt x="301" y="526"/>
                  </a:lnTo>
                  <a:cubicBezTo>
                    <a:pt x="301" y="501"/>
                    <a:pt x="351" y="476"/>
                    <a:pt x="351" y="476"/>
                  </a:cubicBezTo>
                  <a:lnTo>
                    <a:pt x="376" y="476"/>
                  </a:lnTo>
                  <a:cubicBezTo>
                    <a:pt x="401" y="451"/>
                    <a:pt x="426" y="451"/>
                    <a:pt x="451" y="451"/>
                  </a:cubicBezTo>
                  <a:cubicBezTo>
                    <a:pt x="451" y="426"/>
                    <a:pt x="476" y="426"/>
                    <a:pt x="501" y="426"/>
                  </a:cubicBezTo>
                  <a:cubicBezTo>
                    <a:pt x="526" y="426"/>
                    <a:pt x="526" y="426"/>
                    <a:pt x="552" y="401"/>
                  </a:cubicBezTo>
                  <a:lnTo>
                    <a:pt x="702" y="401"/>
                  </a:lnTo>
                  <a:cubicBezTo>
                    <a:pt x="727" y="426"/>
                    <a:pt x="752" y="426"/>
                    <a:pt x="777" y="426"/>
                  </a:cubicBezTo>
                  <a:cubicBezTo>
                    <a:pt x="777" y="426"/>
                    <a:pt x="777" y="451"/>
                    <a:pt x="802" y="451"/>
                  </a:cubicBezTo>
                  <a:cubicBezTo>
                    <a:pt x="827" y="451"/>
                    <a:pt x="877" y="476"/>
                    <a:pt x="902" y="501"/>
                  </a:cubicBezTo>
                  <a:cubicBezTo>
                    <a:pt x="912" y="510"/>
                    <a:pt x="917" y="520"/>
                    <a:pt x="920" y="525"/>
                  </a:cubicBezTo>
                  <a:lnTo>
                    <a:pt x="920" y="525"/>
                  </a:lnTo>
                  <a:cubicBezTo>
                    <a:pt x="918" y="525"/>
                    <a:pt x="916" y="524"/>
                    <a:pt x="914" y="523"/>
                  </a:cubicBezTo>
                  <a:lnTo>
                    <a:pt x="914" y="523"/>
                  </a:lnTo>
                  <a:cubicBezTo>
                    <a:pt x="918" y="528"/>
                    <a:pt x="920" y="530"/>
                    <a:pt x="921" y="530"/>
                  </a:cubicBezTo>
                  <a:cubicBezTo>
                    <a:pt x="922" y="530"/>
                    <a:pt x="921" y="528"/>
                    <a:pt x="920" y="525"/>
                  </a:cubicBezTo>
                  <a:lnTo>
                    <a:pt x="920" y="525"/>
                  </a:lnTo>
                  <a:cubicBezTo>
                    <a:pt x="924" y="526"/>
                    <a:pt x="927" y="526"/>
                    <a:pt x="927" y="526"/>
                  </a:cubicBezTo>
                  <a:cubicBezTo>
                    <a:pt x="978" y="551"/>
                    <a:pt x="1003" y="602"/>
                    <a:pt x="1053" y="602"/>
                  </a:cubicBezTo>
                  <a:cubicBezTo>
                    <a:pt x="1153" y="602"/>
                    <a:pt x="1253" y="576"/>
                    <a:pt x="1278" y="476"/>
                  </a:cubicBezTo>
                  <a:cubicBezTo>
                    <a:pt x="1303" y="301"/>
                    <a:pt x="1153" y="150"/>
                    <a:pt x="1003" y="75"/>
                  </a:cubicBezTo>
                  <a:cubicBezTo>
                    <a:pt x="877" y="25"/>
                    <a:pt x="752" y="0"/>
                    <a:pt x="6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6"/>
            <p:cNvSpPr/>
            <p:nvPr/>
          </p:nvSpPr>
          <p:spPr>
            <a:xfrm>
              <a:off x="3261020" y="4498148"/>
              <a:ext cx="11" cy="11"/>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6"/>
            <p:cNvSpPr/>
            <p:nvPr/>
          </p:nvSpPr>
          <p:spPr>
            <a:xfrm>
              <a:off x="3184308" y="3810730"/>
              <a:ext cx="112588" cy="190407"/>
            </a:xfrm>
            <a:custGeom>
              <a:avLst/>
              <a:gdLst/>
              <a:ahLst/>
              <a:cxnLst/>
              <a:rect l="l" t="t" r="r" b="b"/>
              <a:pathLst>
                <a:path w="10226" h="17294" extrusionOk="0">
                  <a:moveTo>
                    <a:pt x="5113" y="1"/>
                  </a:moveTo>
                  <a:cubicBezTo>
                    <a:pt x="2281" y="1"/>
                    <a:pt x="0" y="2281"/>
                    <a:pt x="0" y="5113"/>
                  </a:cubicBezTo>
                  <a:lnTo>
                    <a:pt x="0" y="16692"/>
                  </a:lnTo>
                  <a:cubicBezTo>
                    <a:pt x="0" y="17018"/>
                    <a:pt x="251" y="17294"/>
                    <a:pt x="602" y="17294"/>
                  </a:cubicBezTo>
                  <a:lnTo>
                    <a:pt x="9624" y="17294"/>
                  </a:lnTo>
                  <a:cubicBezTo>
                    <a:pt x="9975" y="17294"/>
                    <a:pt x="10226" y="17018"/>
                    <a:pt x="10226" y="16692"/>
                  </a:cubicBezTo>
                  <a:lnTo>
                    <a:pt x="10226" y="5113"/>
                  </a:lnTo>
                  <a:cubicBezTo>
                    <a:pt x="10226" y="2281"/>
                    <a:pt x="7945" y="1"/>
                    <a:pt x="5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6"/>
            <p:cNvSpPr/>
            <p:nvPr/>
          </p:nvSpPr>
          <p:spPr>
            <a:xfrm>
              <a:off x="3195341" y="3823425"/>
              <a:ext cx="90524" cy="165029"/>
            </a:xfrm>
            <a:custGeom>
              <a:avLst/>
              <a:gdLst/>
              <a:ahLst/>
              <a:cxnLst/>
              <a:rect l="l" t="t" r="r" b="b"/>
              <a:pathLst>
                <a:path w="8222" h="14989" extrusionOk="0">
                  <a:moveTo>
                    <a:pt x="4111" y="0"/>
                  </a:moveTo>
                  <a:cubicBezTo>
                    <a:pt x="1830" y="0"/>
                    <a:pt x="1" y="1980"/>
                    <a:pt x="1" y="4437"/>
                  </a:cubicBezTo>
                  <a:lnTo>
                    <a:pt x="1" y="14462"/>
                  </a:lnTo>
                  <a:cubicBezTo>
                    <a:pt x="1" y="14737"/>
                    <a:pt x="201" y="14988"/>
                    <a:pt x="477" y="14988"/>
                  </a:cubicBezTo>
                  <a:lnTo>
                    <a:pt x="7745" y="14988"/>
                  </a:lnTo>
                  <a:cubicBezTo>
                    <a:pt x="8021" y="14988"/>
                    <a:pt x="8221" y="14737"/>
                    <a:pt x="8221" y="14462"/>
                  </a:cubicBezTo>
                  <a:lnTo>
                    <a:pt x="8221" y="4437"/>
                  </a:lnTo>
                  <a:cubicBezTo>
                    <a:pt x="8221" y="1980"/>
                    <a:pt x="6392" y="0"/>
                    <a:pt x="41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6"/>
            <p:cNvSpPr/>
            <p:nvPr/>
          </p:nvSpPr>
          <p:spPr>
            <a:xfrm>
              <a:off x="3186235" y="3816246"/>
              <a:ext cx="106533" cy="178824"/>
            </a:xfrm>
            <a:custGeom>
              <a:avLst/>
              <a:gdLst/>
              <a:ahLst/>
              <a:cxnLst/>
              <a:rect l="l" t="t" r="r" b="b"/>
              <a:pathLst>
                <a:path w="9676" h="16242" extrusionOk="0">
                  <a:moveTo>
                    <a:pt x="4935" y="1"/>
                  </a:moveTo>
                  <a:cubicBezTo>
                    <a:pt x="4825" y="1"/>
                    <a:pt x="4713" y="76"/>
                    <a:pt x="4688" y="226"/>
                  </a:cubicBezTo>
                  <a:cubicBezTo>
                    <a:pt x="4688" y="226"/>
                    <a:pt x="4688" y="226"/>
                    <a:pt x="4688" y="251"/>
                  </a:cubicBezTo>
                  <a:cubicBezTo>
                    <a:pt x="4537" y="853"/>
                    <a:pt x="4562" y="1505"/>
                    <a:pt x="4562" y="2131"/>
                  </a:cubicBezTo>
                  <a:lnTo>
                    <a:pt x="4562" y="2156"/>
                  </a:lnTo>
                  <a:cubicBezTo>
                    <a:pt x="4562" y="2808"/>
                    <a:pt x="4562" y="3460"/>
                    <a:pt x="4562" y="4136"/>
                  </a:cubicBezTo>
                  <a:cubicBezTo>
                    <a:pt x="4537" y="5439"/>
                    <a:pt x="4537" y="6743"/>
                    <a:pt x="4537" y="8046"/>
                  </a:cubicBezTo>
                  <a:cubicBezTo>
                    <a:pt x="4537" y="8221"/>
                    <a:pt x="4537" y="8422"/>
                    <a:pt x="4537" y="8622"/>
                  </a:cubicBezTo>
                  <a:cubicBezTo>
                    <a:pt x="3159" y="8622"/>
                    <a:pt x="1780" y="8622"/>
                    <a:pt x="402" y="8648"/>
                  </a:cubicBezTo>
                  <a:cubicBezTo>
                    <a:pt x="388" y="8646"/>
                    <a:pt x="374" y="8646"/>
                    <a:pt x="360" y="8646"/>
                  </a:cubicBezTo>
                  <a:cubicBezTo>
                    <a:pt x="114" y="8646"/>
                    <a:pt x="1" y="8858"/>
                    <a:pt x="1" y="9049"/>
                  </a:cubicBezTo>
                  <a:cubicBezTo>
                    <a:pt x="1" y="9274"/>
                    <a:pt x="126" y="9475"/>
                    <a:pt x="402" y="9475"/>
                  </a:cubicBezTo>
                  <a:lnTo>
                    <a:pt x="4537" y="9475"/>
                  </a:lnTo>
                  <a:cubicBezTo>
                    <a:pt x="4537" y="11605"/>
                    <a:pt x="4537" y="13735"/>
                    <a:pt x="4537" y="15841"/>
                  </a:cubicBezTo>
                  <a:cubicBezTo>
                    <a:pt x="4537" y="16116"/>
                    <a:pt x="4738" y="16242"/>
                    <a:pt x="4938" y="16242"/>
                  </a:cubicBezTo>
                  <a:cubicBezTo>
                    <a:pt x="5139" y="16242"/>
                    <a:pt x="5339" y="16116"/>
                    <a:pt x="5339" y="15841"/>
                  </a:cubicBezTo>
                  <a:cubicBezTo>
                    <a:pt x="5339" y="13735"/>
                    <a:pt x="5339" y="11605"/>
                    <a:pt x="5339" y="9500"/>
                  </a:cubicBezTo>
                  <a:lnTo>
                    <a:pt x="7219" y="9500"/>
                  </a:lnTo>
                  <a:cubicBezTo>
                    <a:pt x="7478" y="9500"/>
                    <a:pt x="7731" y="9508"/>
                    <a:pt x="7981" y="9508"/>
                  </a:cubicBezTo>
                  <a:cubicBezTo>
                    <a:pt x="8480" y="9508"/>
                    <a:pt x="8965" y="9475"/>
                    <a:pt x="9449" y="9274"/>
                  </a:cubicBezTo>
                  <a:cubicBezTo>
                    <a:pt x="9675" y="9199"/>
                    <a:pt x="9675" y="8898"/>
                    <a:pt x="9449" y="8823"/>
                  </a:cubicBezTo>
                  <a:cubicBezTo>
                    <a:pt x="8935" y="8621"/>
                    <a:pt x="8434" y="8594"/>
                    <a:pt x="7907" y="8594"/>
                  </a:cubicBezTo>
                  <a:cubicBezTo>
                    <a:pt x="7715" y="8594"/>
                    <a:pt x="7520" y="8597"/>
                    <a:pt x="7319" y="8597"/>
                  </a:cubicBezTo>
                  <a:cubicBezTo>
                    <a:pt x="6668" y="8597"/>
                    <a:pt x="5991" y="8622"/>
                    <a:pt x="5339" y="8622"/>
                  </a:cubicBezTo>
                  <a:lnTo>
                    <a:pt x="5339" y="8046"/>
                  </a:lnTo>
                  <a:cubicBezTo>
                    <a:pt x="5339" y="6768"/>
                    <a:pt x="5339" y="5490"/>
                    <a:pt x="5314" y="4211"/>
                  </a:cubicBezTo>
                  <a:cubicBezTo>
                    <a:pt x="5314" y="3535"/>
                    <a:pt x="5314" y="2833"/>
                    <a:pt x="5314" y="2156"/>
                  </a:cubicBezTo>
                  <a:cubicBezTo>
                    <a:pt x="5314" y="1530"/>
                    <a:pt x="5339" y="878"/>
                    <a:pt x="5189" y="251"/>
                  </a:cubicBezTo>
                  <a:cubicBezTo>
                    <a:pt x="5189" y="251"/>
                    <a:pt x="5189" y="251"/>
                    <a:pt x="5164" y="226"/>
                  </a:cubicBezTo>
                  <a:cubicBezTo>
                    <a:pt x="5151" y="76"/>
                    <a:pt x="5045" y="1"/>
                    <a:pt x="49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6"/>
            <p:cNvSpPr/>
            <p:nvPr/>
          </p:nvSpPr>
          <p:spPr>
            <a:xfrm>
              <a:off x="3170787" y="3968402"/>
              <a:ext cx="140190" cy="43423"/>
            </a:xfrm>
            <a:custGeom>
              <a:avLst/>
              <a:gdLst/>
              <a:ahLst/>
              <a:cxnLst/>
              <a:rect l="l" t="t" r="r" b="b"/>
              <a:pathLst>
                <a:path w="12733" h="3944" extrusionOk="0">
                  <a:moveTo>
                    <a:pt x="2638" y="0"/>
                  </a:moveTo>
                  <a:cubicBezTo>
                    <a:pt x="2516" y="0"/>
                    <a:pt x="2388" y="21"/>
                    <a:pt x="2256" y="67"/>
                  </a:cubicBezTo>
                  <a:cubicBezTo>
                    <a:pt x="1905" y="192"/>
                    <a:pt x="1604" y="468"/>
                    <a:pt x="1379" y="768"/>
                  </a:cubicBezTo>
                  <a:cubicBezTo>
                    <a:pt x="1203" y="994"/>
                    <a:pt x="1003" y="1295"/>
                    <a:pt x="978" y="1621"/>
                  </a:cubicBezTo>
                  <a:cubicBezTo>
                    <a:pt x="702" y="1621"/>
                    <a:pt x="476" y="1896"/>
                    <a:pt x="527" y="2197"/>
                  </a:cubicBezTo>
                  <a:cubicBezTo>
                    <a:pt x="276" y="2297"/>
                    <a:pt x="50" y="2523"/>
                    <a:pt x="25" y="2798"/>
                  </a:cubicBezTo>
                  <a:cubicBezTo>
                    <a:pt x="0" y="3024"/>
                    <a:pt x="75" y="3250"/>
                    <a:pt x="226" y="3400"/>
                  </a:cubicBezTo>
                  <a:cubicBezTo>
                    <a:pt x="334" y="3831"/>
                    <a:pt x="1065" y="3944"/>
                    <a:pt x="1796" y="3944"/>
                  </a:cubicBezTo>
                  <a:cubicBezTo>
                    <a:pt x="2424" y="3944"/>
                    <a:pt x="3052" y="3861"/>
                    <a:pt x="3284" y="3826"/>
                  </a:cubicBezTo>
                  <a:cubicBezTo>
                    <a:pt x="4060" y="3726"/>
                    <a:pt x="4812" y="3626"/>
                    <a:pt x="5614" y="3600"/>
                  </a:cubicBezTo>
                  <a:cubicBezTo>
                    <a:pt x="5756" y="3596"/>
                    <a:pt x="5898" y="3594"/>
                    <a:pt x="6041" y="3594"/>
                  </a:cubicBezTo>
                  <a:cubicBezTo>
                    <a:pt x="6700" y="3594"/>
                    <a:pt x="7360" y="3639"/>
                    <a:pt x="8020" y="3701"/>
                  </a:cubicBezTo>
                  <a:cubicBezTo>
                    <a:pt x="8822" y="3751"/>
                    <a:pt x="9649" y="3826"/>
                    <a:pt x="10451" y="3876"/>
                  </a:cubicBezTo>
                  <a:cubicBezTo>
                    <a:pt x="10702" y="3876"/>
                    <a:pt x="10964" y="3887"/>
                    <a:pt x="11229" y="3887"/>
                  </a:cubicBezTo>
                  <a:cubicBezTo>
                    <a:pt x="11362" y="3887"/>
                    <a:pt x="11496" y="3885"/>
                    <a:pt x="11629" y="3876"/>
                  </a:cubicBezTo>
                  <a:cubicBezTo>
                    <a:pt x="11686" y="3876"/>
                    <a:pt x="11748" y="3878"/>
                    <a:pt x="11814" y="3878"/>
                  </a:cubicBezTo>
                  <a:cubicBezTo>
                    <a:pt x="12010" y="3878"/>
                    <a:pt x="12231" y="3864"/>
                    <a:pt x="12381" y="3751"/>
                  </a:cubicBezTo>
                  <a:cubicBezTo>
                    <a:pt x="12707" y="3450"/>
                    <a:pt x="12732" y="2648"/>
                    <a:pt x="12532" y="2297"/>
                  </a:cubicBezTo>
                  <a:cubicBezTo>
                    <a:pt x="12394" y="2021"/>
                    <a:pt x="12150" y="1893"/>
                    <a:pt x="11879" y="1893"/>
                  </a:cubicBezTo>
                  <a:cubicBezTo>
                    <a:pt x="11854" y="1893"/>
                    <a:pt x="11830" y="1894"/>
                    <a:pt x="11805" y="1896"/>
                  </a:cubicBezTo>
                  <a:cubicBezTo>
                    <a:pt x="11730" y="1545"/>
                    <a:pt x="11529" y="1245"/>
                    <a:pt x="11128" y="1144"/>
                  </a:cubicBezTo>
                  <a:cubicBezTo>
                    <a:pt x="11066" y="1127"/>
                    <a:pt x="11004" y="1118"/>
                    <a:pt x="10943" y="1118"/>
                  </a:cubicBezTo>
                  <a:cubicBezTo>
                    <a:pt x="10832" y="1118"/>
                    <a:pt x="10724" y="1146"/>
                    <a:pt x="10627" y="1194"/>
                  </a:cubicBezTo>
                  <a:cubicBezTo>
                    <a:pt x="10477" y="629"/>
                    <a:pt x="9964" y="274"/>
                    <a:pt x="9423" y="274"/>
                  </a:cubicBezTo>
                  <a:cubicBezTo>
                    <a:pt x="9148" y="274"/>
                    <a:pt x="8867" y="365"/>
                    <a:pt x="8622" y="568"/>
                  </a:cubicBezTo>
                  <a:cubicBezTo>
                    <a:pt x="8416" y="313"/>
                    <a:pt x="8130" y="196"/>
                    <a:pt x="7846" y="196"/>
                  </a:cubicBezTo>
                  <a:cubicBezTo>
                    <a:pt x="7403" y="196"/>
                    <a:pt x="6965" y="480"/>
                    <a:pt x="6842" y="969"/>
                  </a:cubicBezTo>
                  <a:cubicBezTo>
                    <a:pt x="6732" y="927"/>
                    <a:pt x="6617" y="907"/>
                    <a:pt x="6505" y="907"/>
                  </a:cubicBezTo>
                  <a:cubicBezTo>
                    <a:pt x="6209" y="907"/>
                    <a:pt x="5928" y="1048"/>
                    <a:pt x="5765" y="1320"/>
                  </a:cubicBezTo>
                  <a:cubicBezTo>
                    <a:pt x="5652" y="1263"/>
                    <a:pt x="5524" y="1231"/>
                    <a:pt x="5397" y="1231"/>
                  </a:cubicBezTo>
                  <a:cubicBezTo>
                    <a:pt x="5299" y="1231"/>
                    <a:pt x="5201" y="1251"/>
                    <a:pt x="5113" y="1295"/>
                  </a:cubicBezTo>
                  <a:cubicBezTo>
                    <a:pt x="5063" y="1069"/>
                    <a:pt x="4862" y="844"/>
                    <a:pt x="4687" y="768"/>
                  </a:cubicBezTo>
                  <a:cubicBezTo>
                    <a:pt x="4599" y="724"/>
                    <a:pt x="4508" y="705"/>
                    <a:pt x="4417" y="705"/>
                  </a:cubicBezTo>
                  <a:cubicBezTo>
                    <a:pt x="4249" y="705"/>
                    <a:pt x="4082" y="771"/>
                    <a:pt x="3935" y="869"/>
                  </a:cubicBezTo>
                  <a:cubicBezTo>
                    <a:pt x="3628" y="418"/>
                    <a:pt x="3186" y="0"/>
                    <a:pt x="26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6"/>
            <p:cNvSpPr/>
            <p:nvPr/>
          </p:nvSpPr>
          <p:spPr>
            <a:xfrm>
              <a:off x="3161956" y="4001137"/>
              <a:ext cx="156463" cy="17957"/>
            </a:xfrm>
            <a:custGeom>
              <a:avLst/>
              <a:gdLst/>
              <a:ahLst/>
              <a:cxnLst/>
              <a:rect l="l" t="t" r="r" b="b"/>
              <a:pathLst>
                <a:path w="14211" h="1631" extrusionOk="0">
                  <a:moveTo>
                    <a:pt x="802" y="1"/>
                  </a:moveTo>
                  <a:cubicBezTo>
                    <a:pt x="351" y="1"/>
                    <a:pt x="0" y="377"/>
                    <a:pt x="0" y="803"/>
                  </a:cubicBezTo>
                  <a:cubicBezTo>
                    <a:pt x="0" y="1254"/>
                    <a:pt x="351" y="1630"/>
                    <a:pt x="802" y="1630"/>
                  </a:cubicBezTo>
                  <a:lnTo>
                    <a:pt x="13409" y="1630"/>
                  </a:lnTo>
                  <a:cubicBezTo>
                    <a:pt x="13860" y="1630"/>
                    <a:pt x="14211" y="1254"/>
                    <a:pt x="14211" y="803"/>
                  </a:cubicBezTo>
                  <a:cubicBezTo>
                    <a:pt x="14211" y="377"/>
                    <a:pt x="13860" y="1"/>
                    <a:pt x="134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6"/>
            <p:cNvSpPr/>
            <p:nvPr/>
          </p:nvSpPr>
          <p:spPr>
            <a:xfrm>
              <a:off x="3191487" y="3981538"/>
              <a:ext cx="26435" cy="13575"/>
            </a:xfrm>
            <a:custGeom>
              <a:avLst/>
              <a:gdLst/>
              <a:ahLst/>
              <a:cxnLst/>
              <a:rect l="l" t="t" r="r" b="b"/>
              <a:pathLst>
                <a:path w="2401" h="1233" extrusionOk="0">
                  <a:moveTo>
                    <a:pt x="773" y="0"/>
                  </a:moveTo>
                  <a:cubicBezTo>
                    <a:pt x="653" y="0"/>
                    <a:pt x="539" y="28"/>
                    <a:pt x="426" y="77"/>
                  </a:cubicBezTo>
                  <a:cubicBezTo>
                    <a:pt x="326" y="127"/>
                    <a:pt x="276" y="177"/>
                    <a:pt x="201" y="227"/>
                  </a:cubicBezTo>
                  <a:cubicBezTo>
                    <a:pt x="125" y="302"/>
                    <a:pt x="75" y="377"/>
                    <a:pt x="25" y="478"/>
                  </a:cubicBezTo>
                  <a:cubicBezTo>
                    <a:pt x="0" y="528"/>
                    <a:pt x="50" y="628"/>
                    <a:pt x="100" y="653"/>
                  </a:cubicBezTo>
                  <a:cubicBezTo>
                    <a:pt x="131" y="663"/>
                    <a:pt x="163" y="670"/>
                    <a:pt x="192" y="670"/>
                  </a:cubicBezTo>
                  <a:cubicBezTo>
                    <a:pt x="233" y="670"/>
                    <a:pt x="271" y="657"/>
                    <a:pt x="301" y="628"/>
                  </a:cubicBezTo>
                  <a:cubicBezTo>
                    <a:pt x="376" y="553"/>
                    <a:pt x="476" y="453"/>
                    <a:pt x="576" y="428"/>
                  </a:cubicBezTo>
                  <a:cubicBezTo>
                    <a:pt x="677" y="377"/>
                    <a:pt x="802" y="377"/>
                    <a:pt x="877" y="377"/>
                  </a:cubicBezTo>
                  <a:cubicBezTo>
                    <a:pt x="927" y="402"/>
                    <a:pt x="952" y="402"/>
                    <a:pt x="977" y="402"/>
                  </a:cubicBezTo>
                  <a:cubicBezTo>
                    <a:pt x="977" y="428"/>
                    <a:pt x="977" y="428"/>
                    <a:pt x="977" y="428"/>
                  </a:cubicBezTo>
                  <a:cubicBezTo>
                    <a:pt x="1003" y="428"/>
                    <a:pt x="1028" y="428"/>
                    <a:pt x="1028" y="453"/>
                  </a:cubicBezTo>
                  <a:cubicBezTo>
                    <a:pt x="1053" y="453"/>
                    <a:pt x="1053" y="453"/>
                    <a:pt x="1078" y="478"/>
                  </a:cubicBezTo>
                  <a:cubicBezTo>
                    <a:pt x="1103" y="503"/>
                    <a:pt x="1128" y="528"/>
                    <a:pt x="1153" y="553"/>
                  </a:cubicBezTo>
                  <a:cubicBezTo>
                    <a:pt x="1153" y="553"/>
                    <a:pt x="1178" y="578"/>
                    <a:pt x="1178" y="578"/>
                  </a:cubicBezTo>
                  <a:cubicBezTo>
                    <a:pt x="1178" y="578"/>
                    <a:pt x="1178" y="578"/>
                    <a:pt x="1203" y="603"/>
                  </a:cubicBezTo>
                  <a:cubicBezTo>
                    <a:pt x="1203" y="628"/>
                    <a:pt x="1228" y="653"/>
                    <a:pt x="1253" y="678"/>
                  </a:cubicBezTo>
                  <a:cubicBezTo>
                    <a:pt x="1253" y="703"/>
                    <a:pt x="1253" y="703"/>
                    <a:pt x="1253" y="728"/>
                  </a:cubicBezTo>
                  <a:lnTo>
                    <a:pt x="1278" y="728"/>
                  </a:lnTo>
                  <a:cubicBezTo>
                    <a:pt x="1278" y="753"/>
                    <a:pt x="1278" y="778"/>
                    <a:pt x="1303" y="778"/>
                  </a:cubicBezTo>
                  <a:cubicBezTo>
                    <a:pt x="1303" y="778"/>
                    <a:pt x="1278" y="778"/>
                    <a:pt x="1278" y="803"/>
                  </a:cubicBezTo>
                  <a:cubicBezTo>
                    <a:pt x="1228" y="829"/>
                    <a:pt x="1178" y="854"/>
                    <a:pt x="1153" y="904"/>
                  </a:cubicBezTo>
                  <a:cubicBezTo>
                    <a:pt x="1128" y="929"/>
                    <a:pt x="1103" y="954"/>
                    <a:pt x="1103" y="1004"/>
                  </a:cubicBezTo>
                  <a:cubicBezTo>
                    <a:pt x="1078" y="1029"/>
                    <a:pt x="1078" y="1079"/>
                    <a:pt x="1128" y="1104"/>
                  </a:cubicBezTo>
                  <a:cubicBezTo>
                    <a:pt x="1153" y="1117"/>
                    <a:pt x="1178" y="1123"/>
                    <a:pt x="1206" y="1123"/>
                  </a:cubicBezTo>
                  <a:cubicBezTo>
                    <a:pt x="1234" y="1123"/>
                    <a:pt x="1266" y="1117"/>
                    <a:pt x="1303" y="1104"/>
                  </a:cubicBezTo>
                  <a:lnTo>
                    <a:pt x="1353" y="1104"/>
                  </a:lnTo>
                  <a:cubicBezTo>
                    <a:pt x="1378" y="1104"/>
                    <a:pt x="1404" y="1079"/>
                    <a:pt x="1429" y="1079"/>
                  </a:cubicBezTo>
                  <a:lnTo>
                    <a:pt x="1504" y="1079"/>
                  </a:lnTo>
                  <a:lnTo>
                    <a:pt x="1529" y="1054"/>
                  </a:lnTo>
                  <a:lnTo>
                    <a:pt x="1679" y="1054"/>
                  </a:lnTo>
                  <a:cubicBezTo>
                    <a:pt x="1679" y="1054"/>
                    <a:pt x="1704" y="1054"/>
                    <a:pt x="1729" y="1079"/>
                  </a:cubicBezTo>
                  <a:lnTo>
                    <a:pt x="1754" y="1079"/>
                  </a:lnTo>
                  <a:cubicBezTo>
                    <a:pt x="1805" y="1079"/>
                    <a:pt x="1855" y="1079"/>
                    <a:pt x="1905" y="1104"/>
                  </a:cubicBezTo>
                  <a:lnTo>
                    <a:pt x="1930" y="1104"/>
                  </a:lnTo>
                  <a:cubicBezTo>
                    <a:pt x="1955" y="1129"/>
                    <a:pt x="1980" y="1129"/>
                    <a:pt x="1980" y="1154"/>
                  </a:cubicBezTo>
                  <a:cubicBezTo>
                    <a:pt x="2005" y="1154"/>
                    <a:pt x="2030" y="1179"/>
                    <a:pt x="2030" y="1179"/>
                  </a:cubicBezTo>
                  <a:cubicBezTo>
                    <a:pt x="2046" y="1179"/>
                    <a:pt x="2062" y="1179"/>
                    <a:pt x="2071" y="1186"/>
                  </a:cubicBezTo>
                  <a:lnTo>
                    <a:pt x="2071" y="1186"/>
                  </a:lnTo>
                  <a:cubicBezTo>
                    <a:pt x="2071" y="1186"/>
                    <a:pt x="2071" y="1186"/>
                    <a:pt x="2071" y="1186"/>
                  </a:cubicBezTo>
                  <a:lnTo>
                    <a:pt x="2071" y="1186"/>
                  </a:lnTo>
                  <a:cubicBezTo>
                    <a:pt x="2068" y="1186"/>
                    <a:pt x="2068" y="1192"/>
                    <a:pt x="2080" y="1204"/>
                  </a:cubicBezTo>
                  <a:cubicBezTo>
                    <a:pt x="2105" y="1204"/>
                    <a:pt x="2130" y="1204"/>
                    <a:pt x="2130" y="1230"/>
                  </a:cubicBezTo>
                  <a:cubicBezTo>
                    <a:pt x="2142" y="1231"/>
                    <a:pt x="2153" y="1232"/>
                    <a:pt x="2164" y="1232"/>
                  </a:cubicBezTo>
                  <a:cubicBezTo>
                    <a:pt x="2298" y="1232"/>
                    <a:pt x="2400" y="1095"/>
                    <a:pt x="2331" y="979"/>
                  </a:cubicBezTo>
                  <a:cubicBezTo>
                    <a:pt x="2256" y="854"/>
                    <a:pt x="2105" y="778"/>
                    <a:pt x="1980" y="753"/>
                  </a:cubicBezTo>
                  <a:cubicBezTo>
                    <a:pt x="1880" y="703"/>
                    <a:pt x="1754" y="703"/>
                    <a:pt x="1654" y="703"/>
                  </a:cubicBezTo>
                  <a:cubicBezTo>
                    <a:pt x="1654" y="553"/>
                    <a:pt x="1529" y="377"/>
                    <a:pt x="1429" y="277"/>
                  </a:cubicBezTo>
                  <a:cubicBezTo>
                    <a:pt x="1303" y="152"/>
                    <a:pt x="1153" y="52"/>
                    <a:pt x="977" y="27"/>
                  </a:cubicBezTo>
                  <a:cubicBezTo>
                    <a:pt x="906" y="9"/>
                    <a:pt x="839" y="0"/>
                    <a:pt x="7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6"/>
            <p:cNvSpPr/>
            <p:nvPr/>
          </p:nvSpPr>
          <p:spPr>
            <a:xfrm>
              <a:off x="3260470" y="3987616"/>
              <a:ext cx="286" cy="11"/>
            </a:xfrm>
            <a:custGeom>
              <a:avLst/>
              <a:gdLst/>
              <a:ahLst/>
              <a:cxnLst/>
              <a:rect l="l" t="t" r="r" b="b"/>
              <a:pathLst>
                <a:path w="26" h="1" extrusionOk="0">
                  <a:moveTo>
                    <a:pt x="26" y="1"/>
                  </a:moveTo>
                  <a:cubicBezTo>
                    <a:pt x="26" y="1"/>
                    <a:pt x="26" y="1"/>
                    <a:pt x="26" y="1"/>
                  </a:cubicBezTo>
                  <a:cubicBezTo>
                    <a:pt x="1" y="1"/>
                    <a:pt x="1" y="1"/>
                    <a:pt x="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6"/>
            <p:cNvSpPr/>
            <p:nvPr/>
          </p:nvSpPr>
          <p:spPr>
            <a:xfrm>
              <a:off x="3252740" y="3983201"/>
              <a:ext cx="13256" cy="6265"/>
            </a:xfrm>
            <a:custGeom>
              <a:avLst/>
              <a:gdLst/>
              <a:ahLst/>
              <a:cxnLst/>
              <a:rect l="l" t="t" r="r" b="b"/>
              <a:pathLst>
                <a:path w="1204" h="569" extrusionOk="0">
                  <a:moveTo>
                    <a:pt x="552" y="1"/>
                  </a:moveTo>
                  <a:cubicBezTo>
                    <a:pt x="427" y="26"/>
                    <a:pt x="277" y="51"/>
                    <a:pt x="176" y="126"/>
                  </a:cubicBezTo>
                  <a:cubicBezTo>
                    <a:pt x="126" y="176"/>
                    <a:pt x="76" y="226"/>
                    <a:pt x="51" y="277"/>
                  </a:cubicBezTo>
                  <a:cubicBezTo>
                    <a:pt x="1" y="327"/>
                    <a:pt x="1" y="402"/>
                    <a:pt x="1" y="452"/>
                  </a:cubicBezTo>
                  <a:cubicBezTo>
                    <a:pt x="1" y="510"/>
                    <a:pt x="61" y="568"/>
                    <a:pt x="112" y="568"/>
                  </a:cubicBezTo>
                  <a:cubicBezTo>
                    <a:pt x="126" y="568"/>
                    <a:pt x="140" y="564"/>
                    <a:pt x="151" y="552"/>
                  </a:cubicBezTo>
                  <a:cubicBezTo>
                    <a:pt x="176" y="527"/>
                    <a:pt x="201" y="527"/>
                    <a:pt x="227" y="502"/>
                  </a:cubicBezTo>
                  <a:lnTo>
                    <a:pt x="252" y="502"/>
                  </a:lnTo>
                  <a:cubicBezTo>
                    <a:pt x="252" y="502"/>
                    <a:pt x="252" y="477"/>
                    <a:pt x="277" y="477"/>
                  </a:cubicBezTo>
                  <a:cubicBezTo>
                    <a:pt x="277" y="477"/>
                    <a:pt x="302" y="452"/>
                    <a:pt x="302" y="452"/>
                  </a:cubicBezTo>
                  <a:cubicBezTo>
                    <a:pt x="327" y="452"/>
                    <a:pt x="327" y="452"/>
                    <a:pt x="327" y="427"/>
                  </a:cubicBezTo>
                  <a:lnTo>
                    <a:pt x="352" y="427"/>
                  </a:lnTo>
                  <a:cubicBezTo>
                    <a:pt x="352" y="427"/>
                    <a:pt x="377" y="427"/>
                    <a:pt x="402" y="402"/>
                  </a:cubicBezTo>
                  <a:lnTo>
                    <a:pt x="452" y="402"/>
                  </a:lnTo>
                  <a:cubicBezTo>
                    <a:pt x="477" y="402"/>
                    <a:pt x="477" y="377"/>
                    <a:pt x="502" y="377"/>
                  </a:cubicBezTo>
                  <a:lnTo>
                    <a:pt x="653" y="377"/>
                  </a:lnTo>
                  <a:cubicBezTo>
                    <a:pt x="653" y="402"/>
                    <a:pt x="678" y="402"/>
                    <a:pt x="703" y="402"/>
                  </a:cubicBezTo>
                  <a:lnTo>
                    <a:pt x="728" y="402"/>
                  </a:lnTo>
                  <a:cubicBezTo>
                    <a:pt x="778" y="427"/>
                    <a:pt x="803" y="452"/>
                    <a:pt x="828" y="477"/>
                  </a:cubicBezTo>
                  <a:cubicBezTo>
                    <a:pt x="828" y="477"/>
                    <a:pt x="853" y="477"/>
                    <a:pt x="853" y="502"/>
                  </a:cubicBezTo>
                  <a:cubicBezTo>
                    <a:pt x="903" y="527"/>
                    <a:pt x="928" y="552"/>
                    <a:pt x="978" y="552"/>
                  </a:cubicBezTo>
                  <a:cubicBezTo>
                    <a:pt x="992" y="557"/>
                    <a:pt x="1006" y="559"/>
                    <a:pt x="1020" y="559"/>
                  </a:cubicBezTo>
                  <a:cubicBezTo>
                    <a:pt x="1087" y="559"/>
                    <a:pt x="1158" y="514"/>
                    <a:pt x="1179" y="452"/>
                  </a:cubicBezTo>
                  <a:cubicBezTo>
                    <a:pt x="1204" y="277"/>
                    <a:pt x="1054" y="126"/>
                    <a:pt x="928" y="76"/>
                  </a:cubicBezTo>
                  <a:cubicBezTo>
                    <a:pt x="803" y="26"/>
                    <a:pt x="678" y="1"/>
                    <a:pt x="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6"/>
            <p:cNvSpPr/>
            <p:nvPr/>
          </p:nvSpPr>
          <p:spPr>
            <a:xfrm>
              <a:off x="3259644" y="3987341"/>
              <a:ext cx="11" cy="11"/>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6"/>
            <p:cNvSpPr/>
            <p:nvPr/>
          </p:nvSpPr>
          <p:spPr>
            <a:xfrm>
              <a:off x="2288540" y="4308280"/>
              <a:ext cx="121429" cy="204764"/>
            </a:xfrm>
            <a:custGeom>
              <a:avLst/>
              <a:gdLst/>
              <a:ahLst/>
              <a:cxnLst/>
              <a:rect l="l" t="t" r="r" b="b"/>
              <a:pathLst>
                <a:path w="11029" h="18598" extrusionOk="0">
                  <a:moveTo>
                    <a:pt x="5514" y="1"/>
                  </a:moveTo>
                  <a:cubicBezTo>
                    <a:pt x="2482" y="1"/>
                    <a:pt x="1" y="2457"/>
                    <a:pt x="1" y="5490"/>
                  </a:cubicBezTo>
                  <a:lnTo>
                    <a:pt x="1" y="17946"/>
                  </a:lnTo>
                  <a:cubicBezTo>
                    <a:pt x="1" y="18297"/>
                    <a:pt x="301" y="18597"/>
                    <a:pt x="652" y="18597"/>
                  </a:cubicBezTo>
                  <a:lnTo>
                    <a:pt x="10377" y="18597"/>
                  </a:lnTo>
                  <a:cubicBezTo>
                    <a:pt x="10727" y="18597"/>
                    <a:pt x="11028" y="18297"/>
                    <a:pt x="11028" y="17946"/>
                  </a:cubicBezTo>
                  <a:lnTo>
                    <a:pt x="11028" y="5490"/>
                  </a:lnTo>
                  <a:cubicBezTo>
                    <a:pt x="11028" y="2457"/>
                    <a:pt x="8547" y="1"/>
                    <a:pt x="5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6"/>
            <p:cNvSpPr/>
            <p:nvPr/>
          </p:nvSpPr>
          <p:spPr>
            <a:xfrm>
              <a:off x="2300410" y="4321801"/>
              <a:ext cx="97692" cy="177448"/>
            </a:xfrm>
            <a:custGeom>
              <a:avLst/>
              <a:gdLst/>
              <a:ahLst/>
              <a:cxnLst/>
              <a:rect l="l" t="t" r="r" b="b"/>
              <a:pathLst>
                <a:path w="8873" h="16117" extrusionOk="0">
                  <a:moveTo>
                    <a:pt x="4436" y="1"/>
                  </a:moveTo>
                  <a:cubicBezTo>
                    <a:pt x="1980" y="1"/>
                    <a:pt x="0" y="2156"/>
                    <a:pt x="0" y="4788"/>
                  </a:cubicBezTo>
                  <a:lnTo>
                    <a:pt x="0" y="15565"/>
                  </a:lnTo>
                  <a:cubicBezTo>
                    <a:pt x="0" y="15866"/>
                    <a:pt x="251" y="16116"/>
                    <a:pt x="527" y="16116"/>
                  </a:cubicBezTo>
                  <a:lnTo>
                    <a:pt x="8346" y="16116"/>
                  </a:lnTo>
                  <a:cubicBezTo>
                    <a:pt x="8622" y="16116"/>
                    <a:pt x="8872" y="15866"/>
                    <a:pt x="8872" y="15565"/>
                  </a:cubicBezTo>
                  <a:lnTo>
                    <a:pt x="8872" y="4788"/>
                  </a:lnTo>
                  <a:cubicBezTo>
                    <a:pt x="8872" y="2156"/>
                    <a:pt x="6867" y="1"/>
                    <a:pt x="44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6"/>
            <p:cNvSpPr/>
            <p:nvPr/>
          </p:nvSpPr>
          <p:spPr>
            <a:xfrm>
              <a:off x="2292956" y="4314149"/>
              <a:ext cx="114801" cy="192268"/>
            </a:xfrm>
            <a:custGeom>
              <a:avLst/>
              <a:gdLst/>
              <a:ahLst/>
              <a:cxnLst/>
              <a:rect l="l" t="t" r="r" b="b"/>
              <a:pathLst>
                <a:path w="10427" h="17463" extrusionOk="0">
                  <a:moveTo>
                    <a:pt x="5104" y="0"/>
                  </a:moveTo>
                  <a:cubicBezTo>
                    <a:pt x="4988" y="0"/>
                    <a:pt x="4875" y="82"/>
                    <a:pt x="4863" y="245"/>
                  </a:cubicBezTo>
                  <a:cubicBezTo>
                    <a:pt x="4863" y="270"/>
                    <a:pt x="4863" y="270"/>
                    <a:pt x="4863" y="270"/>
                  </a:cubicBezTo>
                  <a:cubicBezTo>
                    <a:pt x="4687" y="947"/>
                    <a:pt x="4712" y="1648"/>
                    <a:pt x="4712" y="2325"/>
                  </a:cubicBezTo>
                  <a:cubicBezTo>
                    <a:pt x="4687" y="3052"/>
                    <a:pt x="4712" y="3804"/>
                    <a:pt x="4687" y="4556"/>
                  </a:cubicBezTo>
                  <a:cubicBezTo>
                    <a:pt x="4687" y="5909"/>
                    <a:pt x="4687" y="7287"/>
                    <a:pt x="4687" y="8641"/>
                  </a:cubicBezTo>
                  <a:lnTo>
                    <a:pt x="4687" y="9267"/>
                  </a:lnTo>
                  <a:lnTo>
                    <a:pt x="2557" y="9267"/>
                  </a:lnTo>
                  <a:cubicBezTo>
                    <a:pt x="2290" y="9259"/>
                    <a:pt x="2031" y="9248"/>
                    <a:pt x="1775" y="9248"/>
                  </a:cubicBezTo>
                  <a:cubicBezTo>
                    <a:pt x="1265" y="9248"/>
                    <a:pt x="769" y="9292"/>
                    <a:pt x="251" y="9493"/>
                  </a:cubicBezTo>
                  <a:cubicBezTo>
                    <a:pt x="1" y="9568"/>
                    <a:pt x="1" y="9894"/>
                    <a:pt x="251" y="9994"/>
                  </a:cubicBezTo>
                  <a:cubicBezTo>
                    <a:pt x="786" y="10195"/>
                    <a:pt x="1298" y="10228"/>
                    <a:pt x="1833" y="10228"/>
                  </a:cubicBezTo>
                  <a:cubicBezTo>
                    <a:pt x="2100" y="10228"/>
                    <a:pt x="2373" y="10220"/>
                    <a:pt x="2657" y="10220"/>
                  </a:cubicBezTo>
                  <a:lnTo>
                    <a:pt x="4687" y="10220"/>
                  </a:lnTo>
                  <a:cubicBezTo>
                    <a:pt x="4687" y="12475"/>
                    <a:pt x="4687" y="14756"/>
                    <a:pt x="4687" y="17037"/>
                  </a:cubicBezTo>
                  <a:cubicBezTo>
                    <a:pt x="4687" y="17338"/>
                    <a:pt x="4888" y="17463"/>
                    <a:pt x="5113" y="17463"/>
                  </a:cubicBezTo>
                  <a:cubicBezTo>
                    <a:pt x="5339" y="17463"/>
                    <a:pt x="5539" y="17338"/>
                    <a:pt x="5539" y="17037"/>
                  </a:cubicBezTo>
                  <a:cubicBezTo>
                    <a:pt x="5539" y="14756"/>
                    <a:pt x="5539" y="12475"/>
                    <a:pt x="5539" y="10195"/>
                  </a:cubicBezTo>
                  <a:cubicBezTo>
                    <a:pt x="7018" y="10195"/>
                    <a:pt x="8497" y="10195"/>
                    <a:pt x="9976" y="10170"/>
                  </a:cubicBezTo>
                  <a:cubicBezTo>
                    <a:pt x="9991" y="10171"/>
                    <a:pt x="10006" y="10172"/>
                    <a:pt x="10021" y="10172"/>
                  </a:cubicBezTo>
                  <a:cubicBezTo>
                    <a:pt x="10291" y="10172"/>
                    <a:pt x="10425" y="9958"/>
                    <a:pt x="10402" y="9744"/>
                  </a:cubicBezTo>
                  <a:cubicBezTo>
                    <a:pt x="10427" y="9518"/>
                    <a:pt x="10276" y="9292"/>
                    <a:pt x="9976" y="9292"/>
                  </a:cubicBezTo>
                  <a:cubicBezTo>
                    <a:pt x="8497" y="9267"/>
                    <a:pt x="7018" y="9267"/>
                    <a:pt x="5539" y="9267"/>
                  </a:cubicBezTo>
                  <a:cubicBezTo>
                    <a:pt x="5539" y="9067"/>
                    <a:pt x="5539" y="8866"/>
                    <a:pt x="5539" y="8641"/>
                  </a:cubicBezTo>
                  <a:cubicBezTo>
                    <a:pt x="5539" y="7262"/>
                    <a:pt x="5539" y="5859"/>
                    <a:pt x="5514" y="4455"/>
                  </a:cubicBezTo>
                  <a:cubicBezTo>
                    <a:pt x="5514" y="3728"/>
                    <a:pt x="5514" y="3027"/>
                    <a:pt x="5514" y="2325"/>
                  </a:cubicBezTo>
                  <a:cubicBezTo>
                    <a:pt x="5514" y="2300"/>
                    <a:pt x="5514" y="2300"/>
                    <a:pt x="5514" y="2300"/>
                  </a:cubicBezTo>
                  <a:cubicBezTo>
                    <a:pt x="5514" y="1623"/>
                    <a:pt x="5539" y="921"/>
                    <a:pt x="5364" y="270"/>
                  </a:cubicBezTo>
                  <a:cubicBezTo>
                    <a:pt x="5364" y="270"/>
                    <a:pt x="5364" y="270"/>
                    <a:pt x="5364" y="245"/>
                  </a:cubicBezTo>
                  <a:cubicBezTo>
                    <a:pt x="5339" y="82"/>
                    <a:pt x="5220" y="0"/>
                    <a:pt x="5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6"/>
            <p:cNvSpPr/>
            <p:nvPr/>
          </p:nvSpPr>
          <p:spPr>
            <a:xfrm>
              <a:off x="2273367" y="4477844"/>
              <a:ext cx="150947" cy="46660"/>
            </a:xfrm>
            <a:custGeom>
              <a:avLst/>
              <a:gdLst/>
              <a:ahLst/>
              <a:cxnLst/>
              <a:rect l="l" t="t" r="r" b="b"/>
              <a:pathLst>
                <a:path w="13710" h="4238" extrusionOk="0">
                  <a:moveTo>
                    <a:pt x="10884" y="1"/>
                  </a:moveTo>
                  <a:cubicBezTo>
                    <a:pt x="10289" y="1"/>
                    <a:pt x="9805" y="446"/>
                    <a:pt x="9474" y="942"/>
                  </a:cubicBezTo>
                  <a:cubicBezTo>
                    <a:pt x="9325" y="826"/>
                    <a:pt x="9133" y="754"/>
                    <a:pt x="8941" y="754"/>
                  </a:cubicBezTo>
                  <a:cubicBezTo>
                    <a:pt x="8841" y="754"/>
                    <a:pt x="8741" y="774"/>
                    <a:pt x="8647" y="816"/>
                  </a:cubicBezTo>
                  <a:cubicBezTo>
                    <a:pt x="8471" y="917"/>
                    <a:pt x="8271" y="1142"/>
                    <a:pt x="8196" y="1368"/>
                  </a:cubicBezTo>
                  <a:cubicBezTo>
                    <a:pt x="8108" y="1335"/>
                    <a:pt x="8006" y="1317"/>
                    <a:pt x="7903" y="1317"/>
                  </a:cubicBezTo>
                  <a:cubicBezTo>
                    <a:pt x="7769" y="1317"/>
                    <a:pt x="7632" y="1347"/>
                    <a:pt x="7519" y="1418"/>
                  </a:cubicBezTo>
                  <a:cubicBezTo>
                    <a:pt x="7341" y="1116"/>
                    <a:pt x="7051" y="965"/>
                    <a:pt x="6736" y="965"/>
                  </a:cubicBezTo>
                  <a:cubicBezTo>
                    <a:pt x="6606" y="965"/>
                    <a:pt x="6473" y="991"/>
                    <a:pt x="6341" y="1042"/>
                  </a:cubicBezTo>
                  <a:cubicBezTo>
                    <a:pt x="6219" y="522"/>
                    <a:pt x="5752" y="217"/>
                    <a:pt x="5275" y="217"/>
                  </a:cubicBezTo>
                  <a:cubicBezTo>
                    <a:pt x="4970" y="217"/>
                    <a:pt x="4661" y="342"/>
                    <a:pt x="4436" y="616"/>
                  </a:cubicBezTo>
                  <a:cubicBezTo>
                    <a:pt x="4172" y="395"/>
                    <a:pt x="3868" y="295"/>
                    <a:pt x="3571" y="295"/>
                  </a:cubicBezTo>
                  <a:cubicBezTo>
                    <a:pt x="2994" y="295"/>
                    <a:pt x="2446" y="672"/>
                    <a:pt x="2281" y="1268"/>
                  </a:cubicBezTo>
                  <a:cubicBezTo>
                    <a:pt x="2184" y="1219"/>
                    <a:pt x="2066" y="1191"/>
                    <a:pt x="1940" y="1191"/>
                  </a:cubicBezTo>
                  <a:cubicBezTo>
                    <a:pt x="1871" y="1191"/>
                    <a:pt x="1800" y="1200"/>
                    <a:pt x="1729" y="1217"/>
                  </a:cubicBezTo>
                  <a:cubicBezTo>
                    <a:pt x="1328" y="1318"/>
                    <a:pt x="1103" y="1669"/>
                    <a:pt x="1003" y="2045"/>
                  </a:cubicBezTo>
                  <a:cubicBezTo>
                    <a:pt x="964" y="2038"/>
                    <a:pt x="926" y="2035"/>
                    <a:pt x="888" y="2035"/>
                  </a:cubicBezTo>
                  <a:cubicBezTo>
                    <a:pt x="627" y="2035"/>
                    <a:pt x="379" y="2183"/>
                    <a:pt x="226" y="2446"/>
                  </a:cubicBezTo>
                  <a:cubicBezTo>
                    <a:pt x="0" y="2847"/>
                    <a:pt x="25" y="3699"/>
                    <a:pt x="401" y="4024"/>
                  </a:cubicBezTo>
                  <a:cubicBezTo>
                    <a:pt x="577" y="4161"/>
                    <a:pt x="813" y="4176"/>
                    <a:pt x="1039" y="4176"/>
                  </a:cubicBezTo>
                  <a:cubicBezTo>
                    <a:pt x="1103" y="4176"/>
                    <a:pt x="1167" y="4175"/>
                    <a:pt x="1228" y="4175"/>
                  </a:cubicBezTo>
                  <a:cubicBezTo>
                    <a:pt x="1629" y="4175"/>
                    <a:pt x="2055" y="4175"/>
                    <a:pt x="2481" y="4150"/>
                  </a:cubicBezTo>
                  <a:cubicBezTo>
                    <a:pt x="3333" y="4125"/>
                    <a:pt x="4211" y="4024"/>
                    <a:pt x="5088" y="3974"/>
                  </a:cubicBezTo>
                  <a:cubicBezTo>
                    <a:pt x="5789" y="3912"/>
                    <a:pt x="6507" y="3868"/>
                    <a:pt x="7214" y="3868"/>
                  </a:cubicBezTo>
                  <a:cubicBezTo>
                    <a:pt x="7367" y="3868"/>
                    <a:pt x="7518" y="3870"/>
                    <a:pt x="7669" y="3874"/>
                  </a:cubicBezTo>
                  <a:cubicBezTo>
                    <a:pt x="8521" y="3874"/>
                    <a:pt x="9349" y="3999"/>
                    <a:pt x="10176" y="4125"/>
                  </a:cubicBezTo>
                  <a:cubicBezTo>
                    <a:pt x="10423" y="4158"/>
                    <a:pt x="11064" y="4238"/>
                    <a:pt x="11716" y="4238"/>
                  </a:cubicBezTo>
                  <a:cubicBezTo>
                    <a:pt x="12517" y="4238"/>
                    <a:pt x="13334" y="4118"/>
                    <a:pt x="13459" y="3649"/>
                  </a:cubicBezTo>
                  <a:cubicBezTo>
                    <a:pt x="13634" y="3498"/>
                    <a:pt x="13709" y="3248"/>
                    <a:pt x="13684" y="3022"/>
                  </a:cubicBezTo>
                  <a:cubicBezTo>
                    <a:pt x="13634" y="2696"/>
                    <a:pt x="13409" y="2471"/>
                    <a:pt x="13133" y="2345"/>
                  </a:cubicBezTo>
                  <a:cubicBezTo>
                    <a:pt x="13208" y="2045"/>
                    <a:pt x="12958" y="1744"/>
                    <a:pt x="12657" y="1719"/>
                  </a:cubicBezTo>
                  <a:cubicBezTo>
                    <a:pt x="12632" y="1393"/>
                    <a:pt x="12431" y="1067"/>
                    <a:pt x="12231" y="816"/>
                  </a:cubicBezTo>
                  <a:cubicBezTo>
                    <a:pt x="11980" y="491"/>
                    <a:pt x="11654" y="190"/>
                    <a:pt x="11278" y="65"/>
                  </a:cubicBezTo>
                  <a:cubicBezTo>
                    <a:pt x="11142" y="21"/>
                    <a:pt x="11011" y="1"/>
                    <a:pt x="108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6"/>
            <p:cNvSpPr/>
            <p:nvPr/>
          </p:nvSpPr>
          <p:spPr>
            <a:xfrm>
              <a:off x="2265363" y="4513045"/>
              <a:ext cx="168607" cy="19047"/>
            </a:xfrm>
            <a:custGeom>
              <a:avLst/>
              <a:gdLst/>
              <a:ahLst/>
              <a:cxnLst/>
              <a:rect l="l" t="t" r="r" b="b"/>
              <a:pathLst>
                <a:path w="15314" h="1730" extrusionOk="0">
                  <a:moveTo>
                    <a:pt x="877" y="0"/>
                  </a:moveTo>
                  <a:cubicBezTo>
                    <a:pt x="401" y="0"/>
                    <a:pt x="0" y="376"/>
                    <a:pt x="0" y="878"/>
                  </a:cubicBezTo>
                  <a:cubicBezTo>
                    <a:pt x="0" y="1354"/>
                    <a:pt x="401" y="1730"/>
                    <a:pt x="877" y="1730"/>
                  </a:cubicBezTo>
                  <a:lnTo>
                    <a:pt x="14436" y="1730"/>
                  </a:lnTo>
                  <a:cubicBezTo>
                    <a:pt x="14913" y="1730"/>
                    <a:pt x="15314" y="1354"/>
                    <a:pt x="15314" y="878"/>
                  </a:cubicBezTo>
                  <a:cubicBezTo>
                    <a:pt x="15314" y="376"/>
                    <a:pt x="14913" y="0"/>
                    <a:pt x="14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6"/>
            <p:cNvSpPr/>
            <p:nvPr/>
          </p:nvSpPr>
          <p:spPr>
            <a:xfrm>
              <a:off x="2373598" y="4491971"/>
              <a:ext cx="28373" cy="14489"/>
            </a:xfrm>
            <a:custGeom>
              <a:avLst/>
              <a:gdLst/>
              <a:ahLst/>
              <a:cxnLst/>
              <a:rect l="l" t="t" r="r" b="b"/>
              <a:pathLst>
                <a:path w="2577" h="1316" extrusionOk="0">
                  <a:moveTo>
                    <a:pt x="1699" y="0"/>
                  </a:moveTo>
                  <a:cubicBezTo>
                    <a:pt x="1649" y="0"/>
                    <a:pt x="1599" y="3"/>
                    <a:pt x="1549" y="10"/>
                  </a:cubicBezTo>
                  <a:cubicBezTo>
                    <a:pt x="1348" y="60"/>
                    <a:pt x="1173" y="160"/>
                    <a:pt x="1048" y="285"/>
                  </a:cubicBezTo>
                  <a:cubicBezTo>
                    <a:pt x="947" y="411"/>
                    <a:pt x="797" y="586"/>
                    <a:pt x="822" y="762"/>
                  </a:cubicBezTo>
                  <a:cubicBezTo>
                    <a:pt x="788" y="755"/>
                    <a:pt x="755" y="752"/>
                    <a:pt x="721" y="752"/>
                  </a:cubicBezTo>
                  <a:cubicBezTo>
                    <a:pt x="629" y="752"/>
                    <a:pt x="538" y="775"/>
                    <a:pt x="446" y="812"/>
                  </a:cubicBezTo>
                  <a:cubicBezTo>
                    <a:pt x="321" y="837"/>
                    <a:pt x="145" y="912"/>
                    <a:pt x="70" y="1037"/>
                  </a:cubicBezTo>
                  <a:cubicBezTo>
                    <a:pt x="0" y="1176"/>
                    <a:pt x="103" y="1316"/>
                    <a:pt x="238" y="1316"/>
                  </a:cubicBezTo>
                  <a:cubicBezTo>
                    <a:pt x="248" y="1316"/>
                    <a:pt x="259" y="1315"/>
                    <a:pt x="271" y="1313"/>
                  </a:cubicBezTo>
                  <a:cubicBezTo>
                    <a:pt x="296" y="1288"/>
                    <a:pt x="321" y="1288"/>
                    <a:pt x="346" y="1288"/>
                  </a:cubicBezTo>
                  <a:cubicBezTo>
                    <a:pt x="346" y="1263"/>
                    <a:pt x="371" y="1263"/>
                    <a:pt x="396" y="1263"/>
                  </a:cubicBezTo>
                  <a:cubicBezTo>
                    <a:pt x="396" y="1263"/>
                    <a:pt x="421" y="1238"/>
                    <a:pt x="446" y="1238"/>
                  </a:cubicBezTo>
                  <a:cubicBezTo>
                    <a:pt x="471" y="1213"/>
                    <a:pt x="496" y="1213"/>
                    <a:pt x="496" y="1188"/>
                  </a:cubicBezTo>
                  <a:lnTo>
                    <a:pt x="546" y="1188"/>
                  </a:lnTo>
                  <a:cubicBezTo>
                    <a:pt x="596" y="1163"/>
                    <a:pt x="647" y="1163"/>
                    <a:pt x="697" y="1137"/>
                  </a:cubicBezTo>
                  <a:lnTo>
                    <a:pt x="972" y="1137"/>
                  </a:lnTo>
                  <a:cubicBezTo>
                    <a:pt x="997" y="1137"/>
                    <a:pt x="1022" y="1163"/>
                    <a:pt x="1048" y="1163"/>
                  </a:cubicBezTo>
                  <a:lnTo>
                    <a:pt x="1123" y="1163"/>
                  </a:lnTo>
                  <a:cubicBezTo>
                    <a:pt x="1148" y="1188"/>
                    <a:pt x="1173" y="1188"/>
                    <a:pt x="1198" y="1188"/>
                  </a:cubicBezTo>
                  <a:cubicBezTo>
                    <a:pt x="1229" y="1198"/>
                    <a:pt x="1256" y="1204"/>
                    <a:pt x="1280" y="1204"/>
                  </a:cubicBezTo>
                  <a:cubicBezTo>
                    <a:pt x="1315" y="1204"/>
                    <a:pt x="1344" y="1192"/>
                    <a:pt x="1373" y="1163"/>
                  </a:cubicBezTo>
                  <a:cubicBezTo>
                    <a:pt x="1423" y="1163"/>
                    <a:pt x="1423" y="1087"/>
                    <a:pt x="1398" y="1062"/>
                  </a:cubicBezTo>
                  <a:cubicBezTo>
                    <a:pt x="1398" y="1037"/>
                    <a:pt x="1373" y="987"/>
                    <a:pt x="1348" y="962"/>
                  </a:cubicBezTo>
                  <a:cubicBezTo>
                    <a:pt x="1298" y="912"/>
                    <a:pt x="1248" y="887"/>
                    <a:pt x="1198" y="837"/>
                  </a:cubicBezTo>
                  <a:cubicBezTo>
                    <a:pt x="1198" y="837"/>
                    <a:pt x="1198" y="812"/>
                    <a:pt x="1223" y="787"/>
                  </a:cubicBezTo>
                  <a:cubicBezTo>
                    <a:pt x="1223" y="787"/>
                    <a:pt x="1223" y="787"/>
                    <a:pt x="1223" y="762"/>
                  </a:cubicBezTo>
                  <a:cubicBezTo>
                    <a:pt x="1223" y="762"/>
                    <a:pt x="1248" y="736"/>
                    <a:pt x="1248" y="736"/>
                  </a:cubicBezTo>
                  <a:cubicBezTo>
                    <a:pt x="1273" y="686"/>
                    <a:pt x="1273" y="661"/>
                    <a:pt x="1298" y="636"/>
                  </a:cubicBezTo>
                  <a:cubicBezTo>
                    <a:pt x="1298" y="636"/>
                    <a:pt x="1298" y="636"/>
                    <a:pt x="1298" y="611"/>
                  </a:cubicBezTo>
                  <a:cubicBezTo>
                    <a:pt x="1323" y="611"/>
                    <a:pt x="1323" y="586"/>
                    <a:pt x="1348" y="586"/>
                  </a:cubicBezTo>
                  <a:cubicBezTo>
                    <a:pt x="1373" y="561"/>
                    <a:pt x="1398" y="536"/>
                    <a:pt x="1423" y="511"/>
                  </a:cubicBezTo>
                  <a:cubicBezTo>
                    <a:pt x="1449" y="486"/>
                    <a:pt x="1449" y="486"/>
                    <a:pt x="1474" y="486"/>
                  </a:cubicBezTo>
                  <a:cubicBezTo>
                    <a:pt x="1499" y="461"/>
                    <a:pt x="1499" y="461"/>
                    <a:pt x="1524" y="461"/>
                  </a:cubicBezTo>
                  <a:cubicBezTo>
                    <a:pt x="1524" y="461"/>
                    <a:pt x="1524" y="436"/>
                    <a:pt x="1549" y="436"/>
                  </a:cubicBezTo>
                  <a:cubicBezTo>
                    <a:pt x="1574" y="436"/>
                    <a:pt x="1599" y="411"/>
                    <a:pt x="1624" y="411"/>
                  </a:cubicBezTo>
                  <a:cubicBezTo>
                    <a:pt x="1653" y="403"/>
                    <a:pt x="1685" y="400"/>
                    <a:pt x="1717" y="400"/>
                  </a:cubicBezTo>
                  <a:cubicBezTo>
                    <a:pt x="1795" y="400"/>
                    <a:pt x="1879" y="418"/>
                    <a:pt x="1950" y="436"/>
                  </a:cubicBezTo>
                  <a:cubicBezTo>
                    <a:pt x="2075" y="486"/>
                    <a:pt x="2175" y="586"/>
                    <a:pt x="2251" y="661"/>
                  </a:cubicBezTo>
                  <a:cubicBezTo>
                    <a:pt x="2282" y="692"/>
                    <a:pt x="2332" y="714"/>
                    <a:pt x="2383" y="714"/>
                  </a:cubicBezTo>
                  <a:cubicBezTo>
                    <a:pt x="2415" y="714"/>
                    <a:pt x="2447" y="705"/>
                    <a:pt x="2476" y="686"/>
                  </a:cubicBezTo>
                  <a:cubicBezTo>
                    <a:pt x="2526" y="661"/>
                    <a:pt x="2576" y="561"/>
                    <a:pt x="2551" y="511"/>
                  </a:cubicBezTo>
                  <a:cubicBezTo>
                    <a:pt x="2501" y="411"/>
                    <a:pt x="2451" y="310"/>
                    <a:pt x="2376" y="235"/>
                  </a:cubicBezTo>
                  <a:cubicBezTo>
                    <a:pt x="2301" y="185"/>
                    <a:pt x="2225" y="135"/>
                    <a:pt x="2125" y="85"/>
                  </a:cubicBezTo>
                  <a:cubicBezTo>
                    <a:pt x="1994" y="28"/>
                    <a:pt x="1848"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6"/>
            <p:cNvSpPr/>
            <p:nvPr/>
          </p:nvSpPr>
          <p:spPr>
            <a:xfrm>
              <a:off x="2327452" y="4498489"/>
              <a:ext cx="352" cy="220"/>
            </a:xfrm>
            <a:custGeom>
              <a:avLst/>
              <a:gdLst/>
              <a:ahLst/>
              <a:cxnLst/>
              <a:rect l="l" t="t" r="r" b="b"/>
              <a:pathLst>
                <a:path w="32" h="20" extrusionOk="0">
                  <a:moveTo>
                    <a:pt x="29" y="0"/>
                  </a:moveTo>
                  <a:cubicBezTo>
                    <a:pt x="25" y="0"/>
                    <a:pt x="13" y="7"/>
                    <a:pt x="0" y="19"/>
                  </a:cubicBezTo>
                  <a:cubicBezTo>
                    <a:pt x="25" y="7"/>
                    <a:pt x="32" y="0"/>
                    <a:pt x="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6"/>
            <p:cNvSpPr/>
            <p:nvPr/>
          </p:nvSpPr>
          <p:spPr>
            <a:xfrm>
              <a:off x="2321936" y="4493733"/>
              <a:ext cx="14357" cy="6694"/>
            </a:xfrm>
            <a:custGeom>
              <a:avLst/>
              <a:gdLst/>
              <a:ahLst/>
              <a:cxnLst/>
              <a:rect l="l" t="t" r="r" b="b"/>
              <a:pathLst>
                <a:path w="1304" h="608" extrusionOk="0">
                  <a:moveTo>
                    <a:pt x="401" y="501"/>
                  </a:moveTo>
                  <a:lnTo>
                    <a:pt x="401" y="501"/>
                  </a:lnTo>
                  <a:cubicBezTo>
                    <a:pt x="396" y="511"/>
                    <a:pt x="392" y="518"/>
                    <a:pt x="389" y="523"/>
                  </a:cubicBezTo>
                  <a:lnTo>
                    <a:pt x="389" y="523"/>
                  </a:lnTo>
                  <a:cubicBezTo>
                    <a:pt x="395" y="520"/>
                    <a:pt x="401" y="513"/>
                    <a:pt x="401" y="501"/>
                  </a:cubicBezTo>
                  <a:close/>
                  <a:moveTo>
                    <a:pt x="702" y="0"/>
                  </a:moveTo>
                  <a:cubicBezTo>
                    <a:pt x="552" y="0"/>
                    <a:pt x="426" y="25"/>
                    <a:pt x="301" y="75"/>
                  </a:cubicBezTo>
                  <a:cubicBezTo>
                    <a:pt x="151" y="150"/>
                    <a:pt x="0" y="301"/>
                    <a:pt x="25" y="476"/>
                  </a:cubicBezTo>
                  <a:cubicBezTo>
                    <a:pt x="50" y="576"/>
                    <a:pt x="151" y="602"/>
                    <a:pt x="251" y="602"/>
                  </a:cubicBezTo>
                  <a:cubicBezTo>
                    <a:pt x="301" y="602"/>
                    <a:pt x="326" y="551"/>
                    <a:pt x="376" y="526"/>
                  </a:cubicBezTo>
                  <a:cubicBezTo>
                    <a:pt x="376" y="526"/>
                    <a:pt x="379" y="526"/>
                    <a:pt x="384" y="525"/>
                  </a:cubicBezTo>
                  <a:lnTo>
                    <a:pt x="384" y="525"/>
                  </a:lnTo>
                  <a:cubicBezTo>
                    <a:pt x="382" y="528"/>
                    <a:pt x="382" y="530"/>
                    <a:pt x="383" y="530"/>
                  </a:cubicBezTo>
                  <a:cubicBezTo>
                    <a:pt x="384" y="530"/>
                    <a:pt x="386" y="528"/>
                    <a:pt x="389" y="523"/>
                  </a:cubicBezTo>
                  <a:lnTo>
                    <a:pt x="389" y="523"/>
                  </a:lnTo>
                  <a:cubicBezTo>
                    <a:pt x="387" y="524"/>
                    <a:pt x="385" y="525"/>
                    <a:pt x="384" y="525"/>
                  </a:cubicBezTo>
                  <a:lnTo>
                    <a:pt x="384" y="525"/>
                  </a:lnTo>
                  <a:cubicBezTo>
                    <a:pt x="386" y="520"/>
                    <a:pt x="392" y="510"/>
                    <a:pt x="401" y="501"/>
                  </a:cubicBezTo>
                  <a:cubicBezTo>
                    <a:pt x="426" y="476"/>
                    <a:pt x="476" y="451"/>
                    <a:pt x="501" y="451"/>
                  </a:cubicBezTo>
                  <a:cubicBezTo>
                    <a:pt x="526" y="451"/>
                    <a:pt x="526" y="426"/>
                    <a:pt x="526" y="426"/>
                  </a:cubicBezTo>
                  <a:cubicBezTo>
                    <a:pt x="552" y="426"/>
                    <a:pt x="577" y="426"/>
                    <a:pt x="602" y="401"/>
                  </a:cubicBezTo>
                  <a:lnTo>
                    <a:pt x="752" y="401"/>
                  </a:lnTo>
                  <a:cubicBezTo>
                    <a:pt x="777" y="426"/>
                    <a:pt x="777" y="426"/>
                    <a:pt x="802" y="426"/>
                  </a:cubicBezTo>
                  <a:cubicBezTo>
                    <a:pt x="827" y="426"/>
                    <a:pt x="852" y="426"/>
                    <a:pt x="852" y="451"/>
                  </a:cubicBezTo>
                  <a:cubicBezTo>
                    <a:pt x="877" y="451"/>
                    <a:pt x="902" y="451"/>
                    <a:pt x="927" y="476"/>
                  </a:cubicBezTo>
                  <a:lnTo>
                    <a:pt x="953" y="476"/>
                  </a:lnTo>
                  <a:cubicBezTo>
                    <a:pt x="953" y="476"/>
                    <a:pt x="1003" y="501"/>
                    <a:pt x="1003" y="526"/>
                  </a:cubicBezTo>
                  <a:lnTo>
                    <a:pt x="1028" y="526"/>
                  </a:lnTo>
                  <a:cubicBezTo>
                    <a:pt x="1053" y="551"/>
                    <a:pt x="1053" y="551"/>
                    <a:pt x="1053" y="551"/>
                  </a:cubicBezTo>
                  <a:cubicBezTo>
                    <a:pt x="1078" y="551"/>
                    <a:pt x="1103" y="576"/>
                    <a:pt x="1128" y="576"/>
                  </a:cubicBezTo>
                  <a:cubicBezTo>
                    <a:pt x="1150" y="598"/>
                    <a:pt x="1174" y="608"/>
                    <a:pt x="1197" y="608"/>
                  </a:cubicBezTo>
                  <a:cubicBezTo>
                    <a:pt x="1253" y="608"/>
                    <a:pt x="1303" y="554"/>
                    <a:pt x="1303" y="501"/>
                  </a:cubicBezTo>
                  <a:cubicBezTo>
                    <a:pt x="1303" y="426"/>
                    <a:pt x="1278" y="351"/>
                    <a:pt x="1253" y="301"/>
                  </a:cubicBezTo>
                  <a:cubicBezTo>
                    <a:pt x="1203" y="226"/>
                    <a:pt x="1153" y="175"/>
                    <a:pt x="1103" y="150"/>
                  </a:cubicBezTo>
                  <a:cubicBezTo>
                    <a:pt x="1003" y="50"/>
                    <a:pt x="852" y="25"/>
                    <a:pt x="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6"/>
            <p:cNvSpPr/>
            <p:nvPr/>
          </p:nvSpPr>
          <p:spPr>
            <a:xfrm>
              <a:off x="2328829" y="4498148"/>
              <a:ext cx="11" cy="11"/>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6"/>
            <p:cNvSpPr/>
            <p:nvPr/>
          </p:nvSpPr>
          <p:spPr>
            <a:xfrm>
              <a:off x="2292956" y="3810730"/>
              <a:ext cx="112875" cy="190407"/>
            </a:xfrm>
            <a:custGeom>
              <a:avLst/>
              <a:gdLst/>
              <a:ahLst/>
              <a:cxnLst/>
              <a:rect l="l" t="t" r="r" b="b"/>
              <a:pathLst>
                <a:path w="10252" h="17294" extrusionOk="0">
                  <a:moveTo>
                    <a:pt x="5113" y="1"/>
                  </a:moveTo>
                  <a:cubicBezTo>
                    <a:pt x="2281" y="1"/>
                    <a:pt x="1" y="2281"/>
                    <a:pt x="1" y="5113"/>
                  </a:cubicBezTo>
                  <a:lnTo>
                    <a:pt x="1" y="16692"/>
                  </a:lnTo>
                  <a:cubicBezTo>
                    <a:pt x="1" y="17018"/>
                    <a:pt x="251" y="17294"/>
                    <a:pt x="602" y="17294"/>
                  </a:cubicBezTo>
                  <a:lnTo>
                    <a:pt x="9650" y="17294"/>
                  </a:lnTo>
                  <a:cubicBezTo>
                    <a:pt x="9976" y="17294"/>
                    <a:pt x="10251" y="17018"/>
                    <a:pt x="10251" y="16692"/>
                  </a:cubicBezTo>
                  <a:lnTo>
                    <a:pt x="10251" y="5113"/>
                  </a:lnTo>
                  <a:cubicBezTo>
                    <a:pt x="10251" y="2281"/>
                    <a:pt x="7945" y="1"/>
                    <a:pt x="5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6"/>
            <p:cNvSpPr/>
            <p:nvPr/>
          </p:nvSpPr>
          <p:spPr>
            <a:xfrm>
              <a:off x="2303999" y="3823425"/>
              <a:ext cx="90513" cy="165029"/>
            </a:xfrm>
            <a:custGeom>
              <a:avLst/>
              <a:gdLst/>
              <a:ahLst/>
              <a:cxnLst/>
              <a:rect l="l" t="t" r="r" b="b"/>
              <a:pathLst>
                <a:path w="8221" h="14989" extrusionOk="0">
                  <a:moveTo>
                    <a:pt x="4110" y="0"/>
                  </a:moveTo>
                  <a:cubicBezTo>
                    <a:pt x="1830" y="0"/>
                    <a:pt x="0" y="1980"/>
                    <a:pt x="0" y="4437"/>
                  </a:cubicBezTo>
                  <a:lnTo>
                    <a:pt x="0" y="14462"/>
                  </a:lnTo>
                  <a:cubicBezTo>
                    <a:pt x="0" y="14737"/>
                    <a:pt x="201" y="14988"/>
                    <a:pt x="476" y="14988"/>
                  </a:cubicBezTo>
                  <a:lnTo>
                    <a:pt x="7744" y="14988"/>
                  </a:lnTo>
                  <a:cubicBezTo>
                    <a:pt x="8020" y="14988"/>
                    <a:pt x="8221" y="14737"/>
                    <a:pt x="8221" y="14462"/>
                  </a:cubicBezTo>
                  <a:lnTo>
                    <a:pt x="8221" y="4437"/>
                  </a:lnTo>
                  <a:cubicBezTo>
                    <a:pt x="8221" y="1980"/>
                    <a:pt x="6391" y="0"/>
                    <a:pt x="41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6"/>
            <p:cNvSpPr/>
            <p:nvPr/>
          </p:nvSpPr>
          <p:spPr>
            <a:xfrm>
              <a:off x="2297096" y="3816246"/>
              <a:ext cx="106522" cy="178824"/>
            </a:xfrm>
            <a:custGeom>
              <a:avLst/>
              <a:gdLst/>
              <a:ahLst/>
              <a:cxnLst/>
              <a:rect l="l" t="t" r="r" b="b"/>
              <a:pathLst>
                <a:path w="9675" h="16242" extrusionOk="0">
                  <a:moveTo>
                    <a:pt x="4741" y="1"/>
                  </a:moveTo>
                  <a:cubicBezTo>
                    <a:pt x="4631" y="1"/>
                    <a:pt x="4524" y="76"/>
                    <a:pt x="4512" y="226"/>
                  </a:cubicBezTo>
                  <a:cubicBezTo>
                    <a:pt x="4512" y="251"/>
                    <a:pt x="4487" y="251"/>
                    <a:pt x="4487" y="251"/>
                  </a:cubicBezTo>
                  <a:cubicBezTo>
                    <a:pt x="4336" y="878"/>
                    <a:pt x="4361" y="1530"/>
                    <a:pt x="4361" y="2156"/>
                  </a:cubicBezTo>
                  <a:cubicBezTo>
                    <a:pt x="4361" y="2833"/>
                    <a:pt x="4361" y="3535"/>
                    <a:pt x="4361" y="4211"/>
                  </a:cubicBezTo>
                  <a:cubicBezTo>
                    <a:pt x="4336" y="5490"/>
                    <a:pt x="4336" y="6768"/>
                    <a:pt x="4336" y="8046"/>
                  </a:cubicBezTo>
                  <a:lnTo>
                    <a:pt x="4336" y="8622"/>
                  </a:lnTo>
                  <a:cubicBezTo>
                    <a:pt x="3685" y="8622"/>
                    <a:pt x="3008" y="8597"/>
                    <a:pt x="2356" y="8597"/>
                  </a:cubicBezTo>
                  <a:cubicBezTo>
                    <a:pt x="2156" y="8597"/>
                    <a:pt x="1961" y="8594"/>
                    <a:pt x="1769" y="8594"/>
                  </a:cubicBezTo>
                  <a:cubicBezTo>
                    <a:pt x="1242" y="8594"/>
                    <a:pt x="741" y="8621"/>
                    <a:pt x="226" y="8823"/>
                  </a:cubicBezTo>
                  <a:cubicBezTo>
                    <a:pt x="1" y="8898"/>
                    <a:pt x="1" y="9199"/>
                    <a:pt x="226" y="9274"/>
                  </a:cubicBezTo>
                  <a:cubicBezTo>
                    <a:pt x="711" y="9475"/>
                    <a:pt x="1195" y="9508"/>
                    <a:pt x="1695" y="9508"/>
                  </a:cubicBezTo>
                  <a:cubicBezTo>
                    <a:pt x="1944" y="9508"/>
                    <a:pt x="2198" y="9500"/>
                    <a:pt x="2457" y="9500"/>
                  </a:cubicBezTo>
                  <a:lnTo>
                    <a:pt x="4336" y="9500"/>
                  </a:lnTo>
                  <a:cubicBezTo>
                    <a:pt x="4336" y="11605"/>
                    <a:pt x="4336" y="13735"/>
                    <a:pt x="4336" y="15841"/>
                  </a:cubicBezTo>
                  <a:cubicBezTo>
                    <a:pt x="4336" y="16116"/>
                    <a:pt x="4537" y="16242"/>
                    <a:pt x="4737" y="16242"/>
                  </a:cubicBezTo>
                  <a:cubicBezTo>
                    <a:pt x="4938" y="16242"/>
                    <a:pt x="5138" y="16116"/>
                    <a:pt x="5138" y="15841"/>
                  </a:cubicBezTo>
                  <a:cubicBezTo>
                    <a:pt x="5138" y="13735"/>
                    <a:pt x="5138" y="11605"/>
                    <a:pt x="5138" y="9475"/>
                  </a:cubicBezTo>
                  <a:lnTo>
                    <a:pt x="9274" y="9475"/>
                  </a:lnTo>
                  <a:cubicBezTo>
                    <a:pt x="9549" y="9475"/>
                    <a:pt x="9675" y="9274"/>
                    <a:pt x="9675" y="9049"/>
                  </a:cubicBezTo>
                  <a:cubicBezTo>
                    <a:pt x="9675" y="8858"/>
                    <a:pt x="9562" y="8646"/>
                    <a:pt x="9315" y="8646"/>
                  </a:cubicBezTo>
                  <a:cubicBezTo>
                    <a:pt x="9302" y="8646"/>
                    <a:pt x="9288" y="8646"/>
                    <a:pt x="9274" y="8648"/>
                  </a:cubicBezTo>
                  <a:cubicBezTo>
                    <a:pt x="7895" y="8622"/>
                    <a:pt x="6517" y="8622"/>
                    <a:pt x="5138" y="8622"/>
                  </a:cubicBezTo>
                  <a:cubicBezTo>
                    <a:pt x="5138" y="8422"/>
                    <a:pt x="5138" y="8221"/>
                    <a:pt x="5138" y="8046"/>
                  </a:cubicBezTo>
                  <a:cubicBezTo>
                    <a:pt x="5138" y="6743"/>
                    <a:pt x="5138" y="5439"/>
                    <a:pt x="5113" y="4136"/>
                  </a:cubicBezTo>
                  <a:cubicBezTo>
                    <a:pt x="5113" y="3460"/>
                    <a:pt x="5113" y="2808"/>
                    <a:pt x="5113" y="2156"/>
                  </a:cubicBezTo>
                  <a:lnTo>
                    <a:pt x="5113" y="2131"/>
                  </a:lnTo>
                  <a:cubicBezTo>
                    <a:pt x="5113" y="1505"/>
                    <a:pt x="5138" y="853"/>
                    <a:pt x="4988" y="251"/>
                  </a:cubicBezTo>
                  <a:cubicBezTo>
                    <a:pt x="4988" y="226"/>
                    <a:pt x="4988" y="226"/>
                    <a:pt x="4988" y="226"/>
                  </a:cubicBezTo>
                  <a:cubicBezTo>
                    <a:pt x="4963" y="76"/>
                    <a:pt x="4850" y="1"/>
                    <a:pt x="4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6"/>
            <p:cNvSpPr/>
            <p:nvPr/>
          </p:nvSpPr>
          <p:spPr>
            <a:xfrm>
              <a:off x="2278884" y="3968402"/>
              <a:ext cx="140190" cy="43423"/>
            </a:xfrm>
            <a:custGeom>
              <a:avLst/>
              <a:gdLst/>
              <a:ahLst/>
              <a:cxnLst/>
              <a:rect l="l" t="t" r="r" b="b"/>
              <a:pathLst>
                <a:path w="12733" h="3944" extrusionOk="0">
                  <a:moveTo>
                    <a:pt x="10095" y="0"/>
                  </a:moveTo>
                  <a:cubicBezTo>
                    <a:pt x="9546" y="0"/>
                    <a:pt x="9105" y="418"/>
                    <a:pt x="8797" y="869"/>
                  </a:cubicBezTo>
                  <a:cubicBezTo>
                    <a:pt x="8651" y="771"/>
                    <a:pt x="8484" y="705"/>
                    <a:pt x="8315" y="705"/>
                  </a:cubicBezTo>
                  <a:cubicBezTo>
                    <a:pt x="8225" y="705"/>
                    <a:pt x="8133" y="724"/>
                    <a:pt x="8046" y="768"/>
                  </a:cubicBezTo>
                  <a:cubicBezTo>
                    <a:pt x="7870" y="844"/>
                    <a:pt x="7670" y="1069"/>
                    <a:pt x="7619" y="1295"/>
                  </a:cubicBezTo>
                  <a:cubicBezTo>
                    <a:pt x="7532" y="1251"/>
                    <a:pt x="7434" y="1231"/>
                    <a:pt x="7335" y="1231"/>
                  </a:cubicBezTo>
                  <a:cubicBezTo>
                    <a:pt x="7209" y="1231"/>
                    <a:pt x="7080" y="1263"/>
                    <a:pt x="6968" y="1320"/>
                  </a:cubicBezTo>
                  <a:cubicBezTo>
                    <a:pt x="6805" y="1048"/>
                    <a:pt x="6523" y="907"/>
                    <a:pt x="6228" y="907"/>
                  </a:cubicBezTo>
                  <a:cubicBezTo>
                    <a:pt x="6115" y="907"/>
                    <a:pt x="6001" y="927"/>
                    <a:pt x="5890" y="969"/>
                  </a:cubicBezTo>
                  <a:cubicBezTo>
                    <a:pt x="5768" y="480"/>
                    <a:pt x="5330" y="196"/>
                    <a:pt x="4887" y="196"/>
                  </a:cubicBezTo>
                  <a:cubicBezTo>
                    <a:pt x="4602" y="196"/>
                    <a:pt x="4316" y="313"/>
                    <a:pt x="4111" y="568"/>
                  </a:cubicBezTo>
                  <a:cubicBezTo>
                    <a:pt x="3866" y="365"/>
                    <a:pt x="3584" y="274"/>
                    <a:pt x="3310" y="274"/>
                  </a:cubicBezTo>
                  <a:cubicBezTo>
                    <a:pt x="2769" y="274"/>
                    <a:pt x="2255" y="629"/>
                    <a:pt x="2106" y="1194"/>
                  </a:cubicBezTo>
                  <a:cubicBezTo>
                    <a:pt x="2009" y="1146"/>
                    <a:pt x="1901" y="1118"/>
                    <a:pt x="1790" y="1118"/>
                  </a:cubicBezTo>
                  <a:cubicBezTo>
                    <a:pt x="1729" y="1118"/>
                    <a:pt x="1667" y="1127"/>
                    <a:pt x="1604" y="1144"/>
                  </a:cubicBezTo>
                  <a:cubicBezTo>
                    <a:pt x="1203" y="1245"/>
                    <a:pt x="1003" y="1545"/>
                    <a:pt x="928" y="1896"/>
                  </a:cubicBezTo>
                  <a:cubicBezTo>
                    <a:pt x="903" y="1894"/>
                    <a:pt x="878" y="1893"/>
                    <a:pt x="854" y="1893"/>
                  </a:cubicBezTo>
                  <a:cubicBezTo>
                    <a:pt x="582" y="1893"/>
                    <a:pt x="339" y="2021"/>
                    <a:pt x="201" y="2297"/>
                  </a:cubicBezTo>
                  <a:cubicBezTo>
                    <a:pt x="0" y="2648"/>
                    <a:pt x="25" y="3450"/>
                    <a:pt x="351" y="3751"/>
                  </a:cubicBezTo>
                  <a:cubicBezTo>
                    <a:pt x="502" y="3864"/>
                    <a:pt x="722" y="3878"/>
                    <a:pt x="919" y="3878"/>
                  </a:cubicBezTo>
                  <a:cubicBezTo>
                    <a:pt x="984" y="3878"/>
                    <a:pt x="1047" y="3876"/>
                    <a:pt x="1103" y="3876"/>
                  </a:cubicBezTo>
                  <a:cubicBezTo>
                    <a:pt x="1237" y="3885"/>
                    <a:pt x="1370" y="3887"/>
                    <a:pt x="1503" y="3887"/>
                  </a:cubicBezTo>
                  <a:cubicBezTo>
                    <a:pt x="1769" y="3887"/>
                    <a:pt x="2030" y="3876"/>
                    <a:pt x="2281" y="3876"/>
                  </a:cubicBezTo>
                  <a:cubicBezTo>
                    <a:pt x="3083" y="3826"/>
                    <a:pt x="3910" y="3751"/>
                    <a:pt x="4712" y="3701"/>
                  </a:cubicBezTo>
                  <a:cubicBezTo>
                    <a:pt x="5372" y="3639"/>
                    <a:pt x="6032" y="3594"/>
                    <a:pt x="6692" y="3594"/>
                  </a:cubicBezTo>
                  <a:cubicBezTo>
                    <a:pt x="6834" y="3594"/>
                    <a:pt x="6976" y="3596"/>
                    <a:pt x="7118" y="3600"/>
                  </a:cubicBezTo>
                  <a:cubicBezTo>
                    <a:pt x="7920" y="3626"/>
                    <a:pt x="8672" y="3726"/>
                    <a:pt x="9449" y="3826"/>
                  </a:cubicBezTo>
                  <a:cubicBezTo>
                    <a:pt x="9681" y="3861"/>
                    <a:pt x="10308" y="3944"/>
                    <a:pt x="10936" y="3944"/>
                  </a:cubicBezTo>
                  <a:cubicBezTo>
                    <a:pt x="11667" y="3944"/>
                    <a:pt x="12399" y="3831"/>
                    <a:pt x="12507" y="3400"/>
                  </a:cubicBezTo>
                  <a:cubicBezTo>
                    <a:pt x="12657" y="3250"/>
                    <a:pt x="12732" y="3024"/>
                    <a:pt x="12707" y="2798"/>
                  </a:cubicBezTo>
                  <a:cubicBezTo>
                    <a:pt x="12682" y="2523"/>
                    <a:pt x="12457" y="2297"/>
                    <a:pt x="12206" y="2197"/>
                  </a:cubicBezTo>
                  <a:cubicBezTo>
                    <a:pt x="12256" y="1896"/>
                    <a:pt x="12030" y="1621"/>
                    <a:pt x="11755" y="1621"/>
                  </a:cubicBezTo>
                  <a:cubicBezTo>
                    <a:pt x="11730" y="1295"/>
                    <a:pt x="11529" y="994"/>
                    <a:pt x="11354" y="768"/>
                  </a:cubicBezTo>
                  <a:cubicBezTo>
                    <a:pt x="11128" y="468"/>
                    <a:pt x="10827" y="192"/>
                    <a:pt x="10477" y="67"/>
                  </a:cubicBezTo>
                  <a:cubicBezTo>
                    <a:pt x="10344" y="21"/>
                    <a:pt x="10217" y="0"/>
                    <a:pt x="100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6"/>
            <p:cNvSpPr/>
            <p:nvPr/>
          </p:nvSpPr>
          <p:spPr>
            <a:xfrm>
              <a:off x="2271430" y="4001137"/>
              <a:ext cx="156474" cy="17957"/>
            </a:xfrm>
            <a:custGeom>
              <a:avLst/>
              <a:gdLst/>
              <a:ahLst/>
              <a:cxnLst/>
              <a:rect l="l" t="t" r="r" b="b"/>
              <a:pathLst>
                <a:path w="14212" h="1631" extrusionOk="0">
                  <a:moveTo>
                    <a:pt x="803" y="1"/>
                  </a:moveTo>
                  <a:cubicBezTo>
                    <a:pt x="352" y="1"/>
                    <a:pt x="1" y="377"/>
                    <a:pt x="1" y="803"/>
                  </a:cubicBezTo>
                  <a:cubicBezTo>
                    <a:pt x="1" y="1254"/>
                    <a:pt x="352" y="1630"/>
                    <a:pt x="803" y="1630"/>
                  </a:cubicBezTo>
                  <a:lnTo>
                    <a:pt x="13409" y="1630"/>
                  </a:lnTo>
                  <a:cubicBezTo>
                    <a:pt x="13860" y="1630"/>
                    <a:pt x="14211" y="1254"/>
                    <a:pt x="14211" y="803"/>
                  </a:cubicBezTo>
                  <a:cubicBezTo>
                    <a:pt x="14211" y="377"/>
                    <a:pt x="13860" y="1"/>
                    <a:pt x="134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6"/>
            <p:cNvSpPr/>
            <p:nvPr/>
          </p:nvSpPr>
          <p:spPr>
            <a:xfrm>
              <a:off x="2371947" y="3981538"/>
              <a:ext cx="26435" cy="13575"/>
            </a:xfrm>
            <a:custGeom>
              <a:avLst/>
              <a:gdLst/>
              <a:ahLst/>
              <a:cxnLst/>
              <a:rect l="l" t="t" r="r" b="b"/>
              <a:pathLst>
                <a:path w="2401" h="1233" extrusionOk="0">
                  <a:moveTo>
                    <a:pt x="1628" y="0"/>
                  </a:moveTo>
                  <a:cubicBezTo>
                    <a:pt x="1562" y="0"/>
                    <a:pt x="1494" y="9"/>
                    <a:pt x="1423" y="27"/>
                  </a:cubicBezTo>
                  <a:cubicBezTo>
                    <a:pt x="1248" y="52"/>
                    <a:pt x="1097" y="152"/>
                    <a:pt x="972" y="277"/>
                  </a:cubicBezTo>
                  <a:cubicBezTo>
                    <a:pt x="872" y="377"/>
                    <a:pt x="746" y="553"/>
                    <a:pt x="746" y="703"/>
                  </a:cubicBezTo>
                  <a:cubicBezTo>
                    <a:pt x="646" y="703"/>
                    <a:pt x="521" y="703"/>
                    <a:pt x="421" y="753"/>
                  </a:cubicBezTo>
                  <a:cubicBezTo>
                    <a:pt x="295" y="778"/>
                    <a:pt x="145" y="854"/>
                    <a:pt x="70" y="979"/>
                  </a:cubicBezTo>
                  <a:cubicBezTo>
                    <a:pt x="0" y="1095"/>
                    <a:pt x="102" y="1232"/>
                    <a:pt x="237" y="1232"/>
                  </a:cubicBezTo>
                  <a:cubicBezTo>
                    <a:pt x="248" y="1232"/>
                    <a:pt x="259" y="1231"/>
                    <a:pt x="270" y="1230"/>
                  </a:cubicBezTo>
                  <a:cubicBezTo>
                    <a:pt x="270" y="1204"/>
                    <a:pt x="295" y="1204"/>
                    <a:pt x="320" y="1204"/>
                  </a:cubicBezTo>
                  <a:cubicBezTo>
                    <a:pt x="333" y="1192"/>
                    <a:pt x="333" y="1186"/>
                    <a:pt x="330" y="1186"/>
                  </a:cubicBezTo>
                  <a:cubicBezTo>
                    <a:pt x="330" y="1186"/>
                    <a:pt x="329" y="1186"/>
                    <a:pt x="329" y="1186"/>
                  </a:cubicBezTo>
                  <a:lnTo>
                    <a:pt x="329" y="1186"/>
                  </a:lnTo>
                  <a:cubicBezTo>
                    <a:pt x="339" y="1179"/>
                    <a:pt x="355" y="1179"/>
                    <a:pt x="370" y="1179"/>
                  </a:cubicBezTo>
                  <a:cubicBezTo>
                    <a:pt x="370" y="1179"/>
                    <a:pt x="396" y="1154"/>
                    <a:pt x="421" y="1154"/>
                  </a:cubicBezTo>
                  <a:cubicBezTo>
                    <a:pt x="421" y="1129"/>
                    <a:pt x="446" y="1129"/>
                    <a:pt x="471" y="1104"/>
                  </a:cubicBezTo>
                  <a:lnTo>
                    <a:pt x="521" y="1104"/>
                  </a:lnTo>
                  <a:cubicBezTo>
                    <a:pt x="546" y="1079"/>
                    <a:pt x="596" y="1079"/>
                    <a:pt x="646" y="1079"/>
                  </a:cubicBezTo>
                  <a:lnTo>
                    <a:pt x="671" y="1079"/>
                  </a:lnTo>
                  <a:cubicBezTo>
                    <a:pt x="696" y="1054"/>
                    <a:pt x="721" y="1054"/>
                    <a:pt x="721" y="1054"/>
                  </a:cubicBezTo>
                  <a:lnTo>
                    <a:pt x="872" y="1054"/>
                  </a:lnTo>
                  <a:cubicBezTo>
                    <a:pt x="897" y="1054"/>
                    <a:pt x="897" y="1079"/>
                    <a:pt x="897" y="1079"/>
                  </a:cubicBezTo>
                  <a:lnTo>
                    <a:pt x="972" y="1079"/>
                  </a:lnTo>
                  <a:cubicBezTo>
                    <a:pt x="997" y="1079"/>
                    <a:pt x="1022" y="1104"/>
                    <a:pt x="1047" y="1104"/>
                  </a:cubicBezTo>
                  <a:lnTo>
                    <a:pt x="1097" y="1104"/>
                  </a:lnTo>
                  <a:cubicBezTo>
                    <a:pt x="1135" y="1117"/>
                    <a:pt x="1166" y="1123"/>
                    <a:pt x="1198" y="1123"/>
                  </a:cubicBezTo>
                  <a:cubicBezTo>
                    <a:pt x="1229" y="1123"/>
                    <a:pt x="1260" y="1117"/>
                    <a:pt x="1298" y="1104"/>
                  </a:cubicBezTo>
                  <a:cubicBezTo>
                    <a:pt x="1323" y="1079"/>
                    <a:pt x="1323" y="1029"/>
                    <a:pt x="1298" y="1004"/>
                  </a:cubicBezTo>
                  <a:cubicBezTo>
                    <a:pt x="1298" y="954"/>
                    <a:pt x="1273" y="929"/>
                    <a:pt x="1248" y="904"/>
                  </a:cubicBezTo>
                  <a:cubicBezTo>
                    <a:pt x="1223" y="854"/>
                    <a:pt x="1172" y="829"/>
                    <a:pt x="1122" y="803"/>
                  </a:cubicBezTo>
                  <a:cubicBezTo>
                    <a:pt x="1122" y="778"/>
                    <a:pt x="1097" y="778"/>
                    <a:pt x="1097" y="778"/>
                  </a:cubicBezTo>
                  <a:cubicBezTo>
                    <a:pt x="1122" y="778"/>
                    <a:pt x="1122" y="753"/>
                    <a:pt x="1122" y="728"/>
                  </a:cubicBezTo>
                  <a:lnTo>
                    <a:pt x="1147" y="728"/>
                  </a:lnTo>
                  <a:cubicBezTo>
                    <a:pt x="1147" y="703"/>
                    <a:pt x="1147" y="703"/>
                    <a:pt x="1147" y="678"/>
                  </a:cubicBezTo>
                  <a:cubicBezTo>
                    <a:pt x="1172" y="653"/>
                    <a:pt x="1198" y="628"/>
                    <a:pt x="1198" y="603"/>
                  </a:cubicBezTo>
                  <a:cubicBezTo>
                    <a:pt x="1223" y="578"/>
                    <a:pt x="1223" y="578"/>
                    <a:pt x="1223" y="578"/>
                  </a:cubicBezTo>
                  <a:cubicBezTo>
                    <a:pt x="1223" y="578"/>
                    <a:pt x="1248" y="553"/>
                    <a:pt x="1248" y="553"/>
                  </a:cubicBezTo>
                  <a:cubicBezTo>
                    <a:pt x="1273" y="528"/>
                    <a:pt x="1298" y="503"/>
                    <a:pt x="1323" y="478"/>
                  </a:cubicBezTo>
                  <a:cubicBezTo>
                    <a:pt x="1348" y="453"/>
                    <a:pt x="1348" y="453"/>
                    <a:pt x="1373" y="453"/>
                  </a:cubicBezTo>
                  <a:cubicBezTo>
                    <a:pt x="1373" y="428"/>
                    <a:pt x="1398" y="428"/>
                    <a:pt x="1423" y="428"/>
                  </a:cubicBezTo>
                  <a:cubicBezTo>
                    <a:pt x="1423" y="428"/>
                    <a:pt x="1423" y="428"/>
                    <a:pt x="1423" y="402"/>
                  </a:cubicBezTo>
                  <a:cubicBezTo>
                    <a:pt x="1448" y="402"/>
                    <a:pt x="1498" y="402"/>
                    <a:pt x="1523" y="377"/>
                  </a:cubicBezTo>
                  <a:cubicBezTo>
                    <a:pt x="1599" y="377"/>
                    <a:pt x="1724" y="377"/>
                    <a:pt x="1824" y="428"/>
                  </a:cubicBezTo>
                  <a:cubicBezTo>
                    <a:pt x="1924" y="453"/>
                    <a:pt x="2025" y="553"/>
                    <a:pt x="2100" y="628"/>
                  </a:cubicBezTo>
                  <a:cubicBezTo>
                    <a:pt x="2129" y="657"/>
                    <a:pt x="2167" y="670"/>
                    <a:pt x="2209" y="670"/>
                  </a:cubicBezTo>
                  <a:cubicBezTo>
                    <a:pt x="2238" y="670"/>
                    <a:pt x="2269" y="663"/>
                    <a:pt x="2300" y="653"/>
                  </a:cubicBezTo>
                  <a:cubicBezTo>
                    <a:pt x="2350" y="628"/>
                    <a:pt x="2401" y="528"/>
                    <a:pt x="2375" y="478"/>
                  </a:cubicBezTo>
                  <a:cubicBezTo>
                    <a:pt x="2325" y="377"/>
                    <a:pt x="2275" y="302"/>
                    <a:pt x="2200" y="227"/>
                  </a:cubicBezTo>
                  <a:cubicBezTo>
                    <a:pt x="2125" y="177"/>
                    <a:pt x="2075" y="127"/>
                    <a:pt x="1974" y="77"/>
                  </a:cubicBezTo>
                  <a:cubicBezTo>
                    <a:pt x="1861" y="28"/>
                    <a:pt x="1748" y="0"/>
                    <a:pt x="1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6"/>
            <p:cNvSpPr/>
            <p:nvPr/>
          </p:nvSpPr>
          <p:spPr>
            <a:xfrm>
              <a:off x="2329104" y="3987616"/>
              <a:ext cx="286" cy="11"/>
            </a:xfrm>
            <a:custGeom>
              <a:avLst/>
              <a:gdLst/>
              <a:ahLst/>
              <a:cxnLst/>
              <a:rect l="l" t="t" r="r" b="b"/>
              <a:pathLst>
                <a:path w="26" h="1" extrusionOk="0">
                  <a:moveTo>
                    <a:pt x="1" y="1"/>
                  </a:moveTo>
                  <a:cubicBezTo>
                    <a:pt x="1" y="1"/>
                    <a:pt x="1" y="1"/>
                    <a:pt x="1" y="1"/>
                  </a:cubicBezTo>
                  <a:cubicBezTo>
                    <a:pt x="26" y="1"/>
                    <a:pt x="26"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6"/>
            <p:cNvSpPr/>
            <p:nvPr/>
          </p:nvSpPr>
          <p:spPr>
            <a:xfrm>
              <a:off x="2323863" y="3983201"/>
              <a:ext cx="13256" cy="6265"/>
            </a:xfrm>
            <a:custGeom>
              <a:avLst/>
              <a:gdLst/>
              <a:ahLst/>
              <a:cxnLst/>
              <a:rect l="l" t="t" r="r" b="b"/>
              <a:pathLst>
                <a:path w="1204" h="569" extrusionOk="0">
                  <a:moveTo>
                    <a:pt x="652" y="1"/>
                  </a:moveTo>
                  <a:cubicBezTo>
                    <a:pt x="527" y="1"/>
                    <a:pt x="402" y="26"/>
                    <a:pt x="276" y="76"/>
                  </a:cubicBezTo>
                  <a:cubicBezTo>
                    <a:pt x="151" y="126"/>
                    <a:pt x="1" y="277"/>
                    <a:pt x="26" y="452"/>
                  </a:cubicBezTo>
                  <a:cubicBezTo>
                    <a:pt x="46" y="514"/>
                    <a:pt x="118" y="559"/>
                    <a:pt x="184" y="559"/>
                  </a:cubicBezTo>
                  <a:cubicBezTo>
                    <a:pt x="199" y="559"/>
                    <a:pt x="213" y="557"/>
                    <a:pt x="226" y="552"/>
                  </a:cubicBezTo>
                  <a:cubicBezTo>
                    <a:pt x="276" y="552"/>
                    <a:pt x="301" y="527"/>
                    <a:pt x="351" y="502"/>
                  </a:cubicBezTo>
                  <a:cubicBezTo>
                    <a:pt x="351" y="477"/>
                    <a:pt x="377" y="477"/>
                    <a:pt x="377" y="477"/>
                  </a:cubicBezTo>
                  <a:cubicBezTo>
                    <a:pt x="402" y="452"/>
                    <a:pt x="427" y="427"/>
                    <a:pt x="477" y="402"/>
                  </a:cubicBezTo>
                  <a:lnTo>
                    <a:pt x="502" y="402"/>
                  </a:lnTo>
                  <a:cubicBezTo>
                    <a:pt x="527" y="402"/>
                    <a:pt x="552" y="402"/>
                    <a:pt x="552" y="377"/>
                  </a:cubicBezTo>
                  <a:lnTo>
                    <a:pt x="702" y="377"/>
                  </a:lnTo>
                  <a:cubicBezTo>
                    <a:pt x="727" y="377"/>
                    <a:pt x="727" y="402"/>
                    <a:pt x="752" y="402"/>
                  </a:cubicBezTo>
                  <a:lnTo>
                    <a:pt x="803" y="402"/>
                  </a:lnTo>
                  <a:cubicBezTo>
                    <a:pt x="828" y="427"/>
                    <a:pt x="853" y="427"/>
                    <a:pt x="853" y="427"/>
                  </a:cubicBezTo>
                  <a:lnTo>
                    <a:pt x="878" y="427"/>
                  </a:lnTo>
                  <a:cubicBezTo>
                    <a:pt x="878" y="452"/>
                    <a:pt x="878" y="452"/>
                    <a:pt x="903" y="452"/>
                  </a:cubicBezTo>
                  <a:cubicBezTo>
                    <a:pt x="903" y="452"/>
                    <a:pt x="928" y="477"/>
                    <a:pt x="928" y="477"/>
                  </a:cubicBezTo>
                  <a:cubicBezTo>
                    <a:pt x="953" y="477"/>
                    <a:pt x="953" y="502"/>
                    <a:pt x="953" y="502"/>
                  </a:cubicBezTo>
                  <a:lnTo>
                    <a:pt x="978" y="502"/>
                  </a:lnTo>
                  <a:cubicBezTo>
                    <a:pt x="1003" y="527"/>
                    <a:pt x="1028" y="527"/>
                    <a:pt x="1053" y="552"/>
                  </a:cubicBezTo>
                  <a:cubicBezTo>
                    <a:pt x="1065" y="564"/>
                    <a:pt x="1078" y="568"/>
                    <a:pt x="1093" y="568"/>
                  </a:cubicBezTo>
                  <a:cubicBezTo>
                    <a:pt x="1143" y="568"/>
                    <a:pt x="1204" y="510"/>
                    <a:pt x="1204" y="452"/>
                  </a:cubicBezTo>
                  <a:cubicBezTo>
                    <a:pt x="1204" y="402"/>
                    <a:pt x="1204" y="327"/>
                    <a:pt x="1153" y="277"/>
                  </a:cubicBezTo>
                  <a:cubicBezTo>
                    <a:pt x="1128" y="226"/>
                    <a:pt x="1078" y="176"/>
                    <a:pt x="1028" y="126"/>
                  </a:cubicBezTo>
                  <a:cubicBezTo>
                    <a:pt x="928" y="51"/>
                    <a:pt x="778" y="26"/>
                    <a:pt x="6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6"/>
            <p:cNvSpPr/>
            <p:nvPr/>
          </p:nvSpPr>
          <p:spPr>
            <a:xfrm>
              <a:off x="2330216" y="3987341"/>
              <a:ext cx="11" cy="11"/>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6"/>
            <p:cNvSpPr/>
            <p:nvPr/>
          </p:nvSpPr>
          <p:spPr>
            <a:xfrm>
              <a:off x="3231500" y="3297720"/>
              <a:ext cx="11" cy="286"/>
            </a:xfrm>
            <a:custGeom>
              <a:avLst/>
              <a:gdLst/>
              <a:ahLst/>
              <a:cxnLst/>
              <a:rect l="l" t="t" r="r" b="b"/>
              <a:pathLst>
                <a:path w="1" h="26" extrusionOk="0">
                  <a:moveTo>
                    <a:pt x="0" y="1"/>
                  </a:moveTo>
                  <a:cubicBezTo>
                    <a:pt x="0" y="26"/>
                    <a:pt x="0" y="26"/>
                    <a:pt x="0" y="26"/>
                  </a:cubicBezTo>
                  <a:lnTo>
                    <a:pt x="0"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6"/>
            <p:cNvSpPr/>
            <p:nvPr/>
          </p:nvSpPr>
          <p:spPr>
            <a:xfrm>
              <a:off x="3221833" y="3295793"/>
              <a:ext cx="18508" cy="29562"/>
            </a:xfrm>
            <a:custGeom>
              <a:avLst/>
              <a:gdLst/>
              <a:ahLst/>
              <a:cxnLst/>
              <a:rect l="l" t="t" r="r" b="b"/>
              <a:pathLst>
                <a:path w="1681" h="2685" extrusionOk="0">
                  <a:moveTo>
                    <a:pt x="1419" y="1735"/>
                  </a:moveTo>
                  <a:cubicBezTo>
                    <a:pt x="1420" y="1751"/>
                    <a:pt x="1423" y="1766"/>
                    <a:pt x="1429" y="1780"/>
                  </a:cubicBezTo>
                  <a:cubicBezTo>
                    <a:pt x="1429" y="1769"/>
                    <a:pt x="1424" y="1752"/>
                    <a:pt x="1419" y="1735"/>
                  </a:cubicBezTo>
                  <a:close/>
                  <a:moveTo>
                    <a:pt x="1229" y="0"/>
                  </a:moveTo>
                  <a:cubicBezTo>
                    <a:pt x="1079" y="0"/>
                    <a:pt x="978" y="76"/>
                    <a:pt x="878" y="176"/>
                  </a:cubicBezTo>
                  <a:cubicBezTo>
                    <a:pt x="878" y="201"/>
                    <a:pt x="878" y="201"/>
                    <a:pt x="878" y="201"/>
                  </a:cubicBezTo>
                  <a:cubicBezTo>
                    <a:pt x="878" y="201"/>
                    <a:pt x="853" y="226"/>
                    <a:pt x="853" y="226"/>
                  </a:cubicBezTo>
                  <a:cubicBezTo>
                    <a:pt x="803" y="276"/>
                    <a:pt x="778" y="301"/>
                    <a:pt x="728" y="351"/>
                  </a:cubicBezTo>
                  <a:cubicBezTo>
                    <a:pt x="703" y="401"/>
                    <a:pt x="678" y="426"/>
                    <a:pt x="653" y="477"/>
                  </a:cubicBezTo>
                  <a:cubicBezTo>
                    <a:pt x="627" y="502"/>
                    <a:pt x="602" y="527"/>
                    <a:pt x="602" y="527"/>
                  </a:cubicBezTo>
                  <a:cubicBezTo>
                    <a:pt x="452" y="702"/>
                    <a:pt x="302" y="853"/>
                    <a:pt x="201" y="1028"/>
                  </a:cubicBezTo>
                  <a:cubicBezTo>
                    <a:pt x="76" y="1254"/>
                    <a:pt x="26" y="1504"/>
                    <a:pt x="1" y="1755"/>
                  </a:cubicBezTo>
                  <a:cubicBezTo>
                    <a:pt x="1" y="1855"/>
                    <a:pt x="26" y="2005"/>
                    <a:pt x="51" y="2106"/>
                  </a:cubicBezTo>
                  <a:cubicBezTo>
                    <a:pt x="101" y="2181"/>
                    <a:pt x="126" y="2256"/>
                    <a:pt x="151" y="2331"/>
                  </a:cubicBezTo>
                  <a:cubicBezTo>
                    <a:pt x="226" y="2482"/>
                    <a:pt x="352" y="2557"/>
                    <a:pt x="502" y="2632"/>
                  </a:cubicBezTo>
                  <a:cubicBezTo>
                    <a:pt x="577" y="2657"/>
                    <a:pt x="678" y="2682"/>
                    <a:pt x="778" y="2682"/>
                  </a:cubicBezTo>
                  <a:cubicBezTo>
                    <a:pt x="792" y="2684"/>
                    <a:pt x="807" y="2685"/>
                    <a:pt x="822" y="2685"/>
                  </a:cubicBezTo>
                  <a:cubicBezTo>
                    <a:pt x="1032" y="2685"/>
                    <a:pt x="1237" y="2520"/>
                    <a:pt x="1354" y="2356"/>
                  </a:cubicBezTo>
                  <a:cubicBezTo>
                    <a:pt x="1480" y="2156"/>
                    <a:pt x="1455" y="1980"/>
                    <a:pt x="1429" y="1780"/>
                  </a:cubicBezTo>
                  <a:cubicBezTo>
                    <a:pt x="1404" y="1730"/>
                    <a:pt x="1404" y="1705"/>
                    <a:pt x="1404" y="1680"/>
                  </a:cubicBezTo>
                  <a:lnTo>
                    <a:pt x="1404" y="1680"/>
                  </a:lnTo>
                  <a:cubicBezTo>
                    <a:pt x="1404" y="1693"/>
                    <a:pt x="1412" y="1714"/>
                    <a:pt x="1419" y="1735"/>
                  </a:cubicBezTo>
                  <a:lnTo>
                    <a:pt x="1419" y="1735"/>
                  </a:lnTo>
                  <a:cubicBezTo>
                    <a:pt x="1416" y="1691"/>
                    <a:pt x="1429" y="1641"/>
                    <a:pt x="1429" y="1604"/>
                  </a:cubicBezTo>
                  <a:cubicBezTo>
                    <a:pt x="1455" y="1429"/>
                    <a:pt x="1505" y="1279"/>
                    <a:pt x="1555" y="1128"/>
                  </a:cubicBezTo>
                  <a:cubicBezTo>
                    <a:pt x="1605" y="978"/>
                    <a:pt x="1680" y="828"/>
                    <a:pt x="1680" y="677"/>
                  </a:cubicBezTo>
                  <a:cubicBezTo>
                    <a:pt x="1680" y="502"/>
                    <a:pt x="1630" y="351"/>
                    <a:pt x="1555" y="201"/>
                  </a:cubicBezTo>
                  <a:cubicBezTo>
                    <a:pt x="1505" y="76"/>
                    <a:pt x="1354" y="0"/>
                    <a:pt x="1229" y="0"/>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6"/>
            <p:cNvSpPr/>
            <p:nvPr/>
          </p:nvSpPr>
          <p:spPr>
            <a:xfrm>
              <a:off x="3258543" y="3332921"/>
              <a:ext cx="15458" cy="31742"/>
            </a:xfrm>
            <a:custGeom>
              <a:avLst/>
              <a:gdLst/>
              <a:ahLst/>
              <a:cxnLst/>
              <a:rect l="l" t="t" r="r" b="b"/>
              <a:pathLst>
                <a:path w="1404" h="2883" extrusionOk="0">
                  <a:moveTo>
                    <a:pt x="334" y="1"/>
                  </a:moveTo>
                  <a:cubicBezTo>
                    <a:pt x="265" y="1"/>
                    <a:pt x="192" y="45"/>
                    <a:pt x="176" y="112"/>
                  </a:cubicBezTo>
                  <a:cubicBezTo>
                    <a:pt x="151" y="263"/>
                    <a:pt x="101" y="388"/>
                    <a:pt x="50" y="538"/>
                  </a:cubicBezTo>
                  <a:cubicBezTo>
                    <a:pt x="0" y="714"/>
                    <a:pt x="0" y="939"/>
                    <a:pt x="0" y="1115"/>
                  </a:cubicBezTo>
                  <a:cubicBezTo>
                    <a:pt x="0" y="1265"/>
                    <a:pt x="25" y="1440"/>
                    <a:pt x="50" y="1591"/>
                  </a:cubicBezTo>
                  <a:cubicBezTo>
                    <a:pt x="75" y="1766"/>
                    <a:pt x="75" y="1917"/>
                    <a:pt x="101" y="2067"/>
                  </a:cubicBezTo>
                  <a:cubicBezTo>
                    <a:pt x="101" y="2117"/>
                    <a:pt x="101" y="2142"/>
                    <a:pt x="126" y="2192"/>
                  </a:cubicBezTo>
                  <a:cubicBezTo>
                    <a:pt x="126" y="2217"/>
                    <a:pt x="126" y="2242"/>
                    <a:pt x="126" y="2268"/>
                  </a:cubicBezTo>
                  <a:cubicBezTo>
                    <a:pt x="101" y="2293"/>
                    <a:pt x="101" y="2318"/>
                    <a:pt x="75" y="2343"/>
                  </a:cubicBezTo>
                  <a:cubicBezTo>
                    <a:pt x="75" y="2393"/>
                    <a:pt x="75" y="2443"/>
                    <a:pt x="75" y="2493"/>
                  </a:cubicBezTo>
                  <a:cubicBezTo>
                    <a:pt x="101" y="2644"/>
                    <a:pt x="176" y="2744"/>
                    <a:pt x="301" y="2819"/>
                  </a:cubicBezTo>
                  <a:cubicBezTo>
                    <a:pt x="389" y="2863"/>
                    <a:pt x="491" y="2883"/>
                    <a:pt x="595" y="2883"/>
                  </a:cubicBezTo>
                  <a:cubicBezTo>
                    <a:pt x="729" y="2883"/>
                    <a:pt x="865" y="2850"/>
                    <a:pt x="978" y="2794"/>
                  </a:cubicBezTo>
                  <a:cubicBezTo>
                    <a:pt x="1278" y="2644"/>
                    <a:pt x="1379" y="2343"/>
                    <a:pt x="1404" y="2042"/>
                  </a:cubicBezTo>
                  <a:cubicBezTo>
                    <a:pt x="1404" y="1816"/>
                    <a:pt x="1329" y="1641"/>
                    <a:pt x="1253" y="1440"/>
                  </a:cubicBezTo>
                  <a:cubicBezTo>
                    <a:pt x="1178" y="1240"/>
                    <a:pt x="1128" y="1039"/>
                    <a:pt x="1028" y="864"/>
                  </a:cubicBezTo>
                  <a:cubicBezTo>
                    <a:pt x="928" y="689"/>
                    <a:pt x="852" y="513"/>
                    <a:pt x="727" y="388"/>
                  </a:cubicBezTo>
                  <a:cubicBezTo>
                    <a:pt x="627" y="263"/>
                    <a:pt x="527" y="162"/>
                    <a:pt x="426" y="37"/>
                  </a:cubicBezTo>
                  <a:cubicBezTo>
                    <a:pt x="401" y="12"/>
                    <a:pt x="368" y="1"/>
                    <a:pt x="334" y="1"/>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6"/>
            <p:cNvSpPr/>
            <p:nvPr/>
          </p:nvSpPr>
          <p:spPr>
            <a:xfrm>
              <a:off x="3229012" y="3368398"/>
              <a:ext cx="16295" cy="34373"/>
            </a:xfrm>
            <a:custGeom>
              <a:avLst/>
              <a:gdLst/>
              <a:ahLst/>
              <a:cxnLst/>
              <a:rect l="l" t="t" r="r" b="b"/>
              <a:pathLst>
                <a:path w="1480" h="3122" extrusionOk="0">
                  <a:moveTo>
                    <a:pt x="835" y="1"/>
                  </a:moveTo>
                  <a:cubicBezTo>
                    <a:pt x="766" y="1"/>
                    <a:pt x="694" y="56"/>
                    <a:pt x="677" y="123"/>
                  </a:cubicBezTo>
                  <a:cubicBezTo>
                    <a:pt x="627" y="173"/>
                    <a:pt x="577" y="224"/>
                    <a:pt x="552" y="274"/>
                  </a:cubicBezTo>
                  <a:cubicBezTo>
                    <a:pt x="477" y="374"/>
                    <a:pt x="477" y="499"/>
                    <a:pt x="452" y="625"/>
                  </a:cubicBezTo>
                  <a:cubicBezTo>
                    <a:pt x="427" y="725"/>
                    <a:pt x="376" y="800"/>
                    <a:pt x="351" y="900"/>
                  </a:cubicBezTo>
                  <a:cubicBezTo>
                    <a:pt x="326" y="1000"/>
                    <a:pt x="326" y="1101"/>
                    <a:pt x="301" y="1201"/>
                  </a:cubicBezTo>
                  <a:cubicBezTo>
                    <a:pt x="251" y="1401"/>
                    <a:pt x="176" y="1602"/>
                    <a:pt x="126" y="1802"/>
                  </a:cubicBezTo>
                  <a:cubicBezTo>
                    <a:pt x="101" y="1903"/>
                    <a:pt x="76" y="2003"/>
                    <a:pt x="51" y="2103"/>
                  </a:cubicBezTo>
                  <a:cubicBezTo>
                    <a:pt x="1" y="2329"/>
                    <a:pt x="26" y="2479"/>
                    <a:pt x="51" y="2705"/>
                  </a:cubicBezTo>
                  <a:cubicBezTo>
                    <a:pt x="76" y="2880"/>
                    <a:pt x="276" y="3056"/>
                    <a:pt x="452" y="3106"/>
                  </a:cubicBezTo>
                  <a:cubicBezTo>
                    <a:pt x="500" y="3116"/>
                    <a:pt x="546" y="3121"/>
                    <a:pt x="590" y="3121"/>
                  </a:cubicBezTo>
                  <a:cubicBezTo>
                    <a:pt x="752" y="3121"/>
                    <a:pt x="890" y="3054"/>
                    <a:pt x="1028" y="2955"/>
                  </a:cubicBezTo>
                  <a:cubicBezTo>
                    <a:pt x="1179" y="2830"/>
                    <a:pt x="1279" y="2655"/>
                    <a:pt x="1329" y="2454"/>
                  </a:cubicBezTo>
                  <a:cubicBezTo>
                    <a:pt x="1379" y="2354"/>
                    <a:pt x="1404" y="2254"/>
                    <a:pt x="1429" y="2153"/>
                  </a:cubicBezTo>
                  <a:cubicBezTo>
                    <a:pt x="1479" y="1903"/>
                    <a:pt x="1479" y="1602"/>
                    <a:pt x="1454" y="1351"/>
                  </a:cubicBezTo>
                  <a:cubicBezTo>
                    <a:pt x="1454" y="1076"/>
                    <a:pt x="1404" y="850"/>
                    <a:pt x="1329" y="599"/>
                  </a:cubicBezTo>
                  <a:cubicBezTo>
                    <a:pt x="1279" y="474"/>
                    <a:pt x="1229" y="299"/>
                    <a:pt x="1128" y="198"/>
                  </a:cubicBezTo>
                  <a:cubicBezTo>
                    <a:pt x="1078" y="148"/>
                    <a:pt x="1028" y="98"/>
                    <a:pt x="953" y="73"/>
                  </a:cubicBezTo>
                  <a:cubicBezTo>
                    <a:pt x="928" y="73"/>
                    <a:pt x="928" y="48"/>
                    <a:pt x="928" y="48"/>
                  </a:cubicBezTo>
                  <a:cubicBezTo>
                    <a:pt x="903" y="15"/>
                    <a:pt x="869" y="1"/>
                    <a:pt x="835" y="1"/>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6"/>
            <p:cNvSpPr/>
            <p:nvPr/>
          </p:nvSpPr>
          <p:spPr>
            <a:xfrm>
              <a:off x="3173540" y="3402729"/>
              <a:ext cx="19334" cy="31268"/>
            </a:xfrm>
            <a:custGeom>
              <a:avLst/>
              <a:gdLst/>
              <a:ahLst/>
              <a:cxnLst/>
              <a:rect l="l" t="t" r="r" b="b"/>
              <a:pathLst>
                <a:path w="1756" h="2840" extrusionOk="0">
                  <a:moveTo>
                    <a:pt x="1382" y="1"/>
                  </a:moveTo>
                  <a:cubicBezTo>
                    <a:pt x="1349" y="1"/>
                    <a:pt x="1314" y="12"/>
                    <a:pt x="1279" y="38"/>
                  </a:cubicBezTo>
                  <a:cubicBezTo>
                    <a:pt x="1079" y="138"/>
                    <a:pt x="903" y="339"/>
                    <a:pt x="803" y="514"/>
                  </a:cubicBezTo>
                  <a:cubicBezTo>
                    <a:pt x="703" y="689"/>
                    <a:pt x="602" y="840"/>
                    <a:pt x="527" y="1015"/>
                  </a:cubicBezTo>
                  <a:cubicBezTo>
                    <a:pt x="427" y="1191"/>
                    <a:pt x="352" y="1341"/>
                    <a:pt x="252" y="1517"/>
                  </a:cubicBezTo>
                  <a:cubicBezTo>
                    <a:pt x="176" y="1617"/>
                    <a:pt x="101" y="1767"/>
                    <a:pt x="76" y="1893"/>
                  </a:cubicBezTo>
                  <a:cubicBezTo>
                    <a:pt x="26" y="1968"/>
                    <a:pt x="1" y="2068"/>
                    <a:pt x="1" y="2168"/>
                  </a:cubicBezTo>
                  <a:cubicBezTo>
                    <a:pt x="1" y="2218"/>
                    <a:pt x="1" y="2243"/>
                    <a:pt x="26" y="2294"/>
                  </a:cubicBezTo>
                  <a:cubicBezTo>
                    <a:pt x="51" y="2469"/>
                    <a:pt x="76" y="2619"/>
                    <a:pt x="226" y="2720"/>
                  </a:cubicBezTo>
                  <a:cubicBezTo>
                    <a:pt x="318" y="2793"/>
                    <a:pt x="450" y="2839"/>
                    <a:pt x="573" y="2839"/>
                  </a:cubicBezTo>
                  <a:cubicBezTo>
                    <a:pt x="619" y="2839"/>
                    <a:pt x="662" y="2833"/>
                    <a:pt x="703" y="2820"/>
                  </a:cubicBezTo>
                  <a:cubicBezTo>
                    <a:pt x="778" y="2795"/>
                    <a:pt x="853" y="2770"/>
                    <a:pt x="928" y="2720"/>
                  </a:cubicBezTo>
                  <a:cubicBezTo>
                    <a:pt x="1054" y="2669"/>
                    <a:pt x="1129" y="2569"/>
                    <a:pt x="1204" y="2444"/>
                  </a:cubicBezTo>
                  <a:cubicBezTo>
                    <a:pt x="1304" y="2319"/>
                    <a:pt x="1354" y="2218"/>
                    <a:pt x="1430" y="2068"/>
                  </a:cubicBezTo>
                  <a:cubicBezTo>
                    <a:pt x="1505" y="1867"/>
                    <a:pt x="1580" y="1692"/>
                    <a:pt x="1630" y="1491"/>
                  </a:cubicBezTo>
                  <a:cubicBezTo>
                    <a:pt x="1705" y="1291"/>
                    <a:pt x="1730" y="1040"/>
                    <a:pt x="1730" y="815"/>
                  </a:cubicBezTo>
                  <a:cubicBezTo>
                    <a:pt x="1755" y="564"/>
                    <a:pt x="1730" y="263"/>
                    <a:pt x="1530" y="88"/>
                  </a:cubicBezTo>
                  <a:cubicBezTo>
                    <a:pt x="1497" y="39"/>
                    <a:pt x="1443" y="1"/>
                    <a:pt x="1382" y="1"/>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6"/>
            <p:cNvSpPr/>
            <p:nvPr/>
          </p:nvSpPr>
          <p:spPr>
            <a:xfrm>
              <a:off x="3201694" y="3440892"/>
              <a:ext cx="19323" cy="30355"/>
            </a:xfrm>
            <a:custGeom>
              <a:avLst/>
              <a:gdLst/>
              <a:ahLst/>
              <a:cxnLst/>
              <a:rect l="l" t="t" r="r" b="b"/>
              <a:pathLst>
                <a:path w="1755" h="2757" extrusionOk="0">
                  <a:moveTo>
                    <a:pt x="1181" y="0"/>
                  </a:moveTo>
                  <a:cubicBezTo>
                    <a:pt x="1112" y="0"/>
                    <a:pt x="1043" y="26"/>
                    <a:pt x="978" y="81"/>
                  </a:cubicBezTo>
                  <a:cubicBezTo>
                    <a:pt x="988" y="70"/>
                    <a:pt x="992" y="66"/>
                    <a:pt x="992" y="66"/>
                  </a:cubicBezTo>
                  <a:lnTo>
                    <a:pt x="992" y="66"/>
                  </a:lnTo>
                  <a:cubicBezTo>
                    <a:pt x="991" y="66"/>
                    <a:pt x="945" y="110"/>
                    <a:pt x="931" y="110"/>
                  </a:cubicBezTo>
                  <a:cubicBezTo>
                    <a:pt x="929" y="110"/>
                    <a:pt x="928" y="109"/>
                    <a:pt x="928" y="106"/>
                  </a:cubicBezTo>
                  <a:cubicBezTo>
                    <a:pt x="852" y="156"/>
                    <a:pt x="827" y="231"/>
                    <a:pt x="777" y="281"/>
                  </a:cubicBezTo>
                  <a:cubicBezTo>
                    <a:pt x="727" y="356"/>
                    <a:pt x="677" y="406"/>
                    <a:pt x="652" y="457"/>
                  </a:cubicBezTo>
                  <a:cubicBezTo>
                    <a:pt x="552" y="607"/>
                    <a:pt x="502" y="757"/>
                    <a:pt x="451" y="908"/>
                  </a:cubicBezTo>
                  <a:cubicBezTo>
                    <a:pt x="251" y="1384"/>
                    <a:pt x="0" y="2136"/>
                    <a:pt x="451" y="2562"/>
                  </a:cubicBezTo>
                  <a:cubicBezTo>
                    <a:pt x="583" y="2694"/>
                    <a:pt x="749" y="2757"/>
                    <a:pt x="919" y="2757"/>
                  </a:cubicBezTo>
                  <a:cubicBezTo>
                    <a:pt x="1040" y="2757"/>
                    <a:pt x="1164" y="2725"/>
                    <a:pt x="1279" y="2662"/>
                  </a:cubicBezTo>
                  <a:cubicBezTo>
                    <a:pt x="1629" y="2487"/>
                    <a:pt x="1730" y="2086"/>
                    <a:pt x="1755" y="1735"/>
                  </a:cubicBezTo>
                  <a:cubicBezTo>
                    <a:pt x="1755" y="1559"/>
                    <a:pt x="1755" y="1384"/>
                    <a:pt x="1730" y="1208"/>
                  </a:cubicBezTo>
                  <a:cubicBezTo>
                    <a:pt x="1705" y="1008"/>
                    <a:pt x="1705" y="782"/>
                    <a:pt x="1654" y="607"/>
                  </a:cubicBezTo>
                  <a:cubicBezTo>
                    <a:pt x="1629" y="532"/>
                    <a:pt x="1604" y="457"/>
                    <a:pt x="1579" y="381"/>
                  </a:cubicBezTo>
                  <a:cubicBezTo>
                    <a:pt x="1529" y="281"/>
                    <a:pt x="1504" y="206"/>
                    <a:pt x="1429" y="131"/>
                  </a:cubicBezTo>
                  <a:cubicBezTo>
                    <a:pt x="1358" y="45"/>
                    <a:pt x="1270" y="0"/>
                    <a:pt x="1181" y="0"/>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6"/>
            <p:cNvSpPr/>
            <p:nvPr/>
          </p:nvSpPr>
          <p:spPr>
            <a:xfrm>
              <a:off x="3256605" y="3458234"/>
              <a:ext cx="17121" cy="31577"/>
            </a:xfrm>
            <a:custGeom>
              <a:avLst/>
              <a:gdLst/>
              <a:ahLst/>
              <a:cxnLst/>
              <a:rect l="l" t="t" r="r" b="b"/>
              <a:pathLst>
                <a:path w="1555" h="2868" extrusionOk="0">
                  <a:moveTo>
                    <a:pt x="493" y="0"/>
                  </a:moveTo>
                  <a:cubicBezTo>
                    <a:pt x="399" y="0"/>
                    <a:pt x="305" y="60"/>
                    <a:pt x="277" y="160"/>
                  </a:cubicBezTo>
                  <a:lnTo>
                    <a:pt x="251" y="185"/>
                  </a:lnTo>
                  <a:cubicBezTo>
                    <a:pt x="201" y="235"/>
                    <a:pt x="176" y="285"/>
                    <a:pt x="126" y="335"/>
                  </a:cubicBezTo>
                  <a:cubicBezTo>
                    <a:pt x="76" y="435"/>
                    <a:pt x="76" y="561"/>
                    <a:pt x="51" y="661"/>
                  </a:cubicBezTo>
                  <a:cubicBezTo>
                    <a:pt x="26" y="786"/>
                    <a:pt x="1" y="887"/>
                    <a:pt x="26" y="1012"/>
                  </a:cubicBezTo>
                  <a:cubicBezTo>
                    <a:pt x="26" y="1112"/>
                    <a:pt x="26" y="1212"/>
                    <a:pt x="26" y="1313"/>
                  </a:cubicBezTo>
                  <a:cubicBezTo>
                    <a:pt x="51" y="1513"/>
                    <a:pt x="101" y="1739"/>
                    <a:pt x="126" y="1964"/>
                  </a:cubicBezTo>
                  <a:cubicBezTo>
                    <a:pt x="151" y="2065"/>
                    <a:pt x="176" y="2140"/>
                    <a:pt x="201" y="2215"/>
                  </a:cubicBezTo>
                  <a:cubicBezTo>
                    <a:pt x="277" y="2390"/>
                    <a:pt x="327" y="2566"/>
                    <a:pt x="477" y="2691"/>
                  </a:cubicBezTo>
                  <a:cubicBezTo>
                    <a:pt x="630" y="2787"/>
                    <a:pt x="768" y="2867"/>
                    <a:pt x="925" y="2867"/>
                  </a:cubicBezTo>
                  <a:cubicBezTo>
                    <a:pt x="974" y="2867"/>
                    <a:pt x="1025" y="2859"/>
                    <a:pt x="1079" y="2842"/>
                  </a:cubicBezTo>
                  <a:cubicBezTo>
                    <a:pt x="1279" y="2791"/>
                    <a:pt x="1480" y="2616"/>
                    <a:pt x="1530" y="2415"/>
                  </a:cubicBezTo>
                  <a:cubicBezTo>
                    <a:pt x="1555" y="2265"/>
                    <a:pt x="1555" y="2115"/>
                    <a:pt x="1530" y="1964"/>
                  </a:cubicBezTo>
                  <a:cubicBezTo>
                    <a:pt x="1505" y="1914"/>
                    <a:pt x="1505" y="1864"/>
                    <a:pt x="1480" y="1814"/>
                  </a:cubicBezTo>
                  <a:cubicBezTo>
                    <a:pt x="1454" y="1689"/>
                    <a:pt x="1404" y="1588"/>
                    <a:pt x="1354" y="1488"/>
                  </a:cubicBezTo>
                  <a:cubicBezTo>
                    <a:pt x="1254" y="1237"/>
                    <a:pt x="1179" y="987"/>
                    <a:pt x="1079" y="761"/>
                  </a:cubicBezTo>
                  <a:cubicBezTo>
                    <a:pt x="1028" y="636"/>
                    <a:pt x="978" y="536"/>
                    <a:pt x="928" y="410"/>
                  </a:cubicBezTo>
                  <a:cubicBezTo>
                    <a:pt x="878" y="310"/>
                    <a:pt x="803" y="235"/>
                    <a:pt x="703" y="160"/>
                  </a:cubicBezTo>
                  <a:cubicBezTo>
                    <a:pt x="678" y="135"/>
                    <a:pt x="678" y="135"/>
                    <a:pt x="678" y="110"/>
                  </a:cubicBezTo>
                  <a:cubicBezTo>
                    <a:pt x="634" y="34"/>
                    <a:pt x="564" y="0"/>
                    <a:pt x="493" y="0"/>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6"/>
            <p:cNvSpPr/>
            <p:nvPr/>
          </p:nvSpPr>
          <p:spPr>
            <a:xfrm>
              <a:off x="3282821" y="3421524"/>
              <a:ext cx="16845" cy="29309"/>
            </a:xfrm>
            <a:custGeom>
              <a:avLst/>
              <a:gdLst/>
              <a:ahLst/>
              <a:cxnLst/>
              <a:rect l="l" t="t" r="r" b="b"/>
              <a:pathLst>
                <a:path w="1530" h="2662" extrusionOk="0">
                  <a:moveTo>
                    <a:pt x="47" y="1477"/>
                  </a:moveTo>
                  <a:lnTo>
                    <a:pt x="47" y="1477"/>
                  </a:lnTo>
                  <a:cubicBezTo>
                    <a:pt x="26" y="1548"/>
                    <a:pt x="26" y="1617"/>
                    <a:pt x="26" y="1664"/>
                  </a:cubicBezTo>
                  <a:cubicBezTo>
                    <a:pt x="33" y="1602"/>
                    <a:pt x="40" y="1540"/>
                    <a:pt x="47" y="1477"/>
                  </a:cubicBezTo>
                  <a:close/>
                  <a:moveTo>
                    <a:pt x="697" y="0"/>
                  </a:moveTo>
                  <a:cubicBezTo>
                    <a:pt x="479" y="0"/>
                    <a:pt x="265" y="148"/>
                    <a:pt x="201" y="386"/>
                  </a:cubicBezTo>
                  <a:cubicBezTo>
                    <a:pt x="176" y="436"/>
                    <a:pt x="151" y="486"/>
                    <a:pt x="151" y="511"/>
                  </a:cubicBezTo>
                  <a:cubicBezTo>
                    <a:pt x="101" y="612"/>
                    <a:pt x="101" y="712"/>
                    <a:pt x="101" y="837"/>
                  </a:cubicBezTo>
                  <a:cubicBezTo>
                    <a:pt x="101" y="937"/>
                    <a:pt x="76" y="1063"/>
                    <a:pt x="76" y="1188"/>
                  </a:cubicBezTo>
                  <a:lnTo>
                    <a:pt x="101" y="988"/>
                  </a:lnTo>
                  <a:lnTo>
                    <a:pt x="101" y="988"/>
                  </a:lnTo>
                  <a:cubicBezTo>
                    <a:pt x="83" y="1151"/>
                    <a:pt x="65" y="1314"/>
                    <a:pt x="47" y="1477"/>
                  </a:cubicBezTo>
                  <a:lnTo>
                    <a:pt x="47" y="1477"/>
                  </a:lnTo>
                  <a:cubicBezTo>
                    <a:pt x="48" y="1473"/>
                    <a:pt x="49" y="1468"/>
                    <a:pt x="51" y="1464"/>
                  </a:cubicBezTo>
                  <a:lnTo>
                    <a:pt x="51" y="1464"/>
                  </a:lnTo>
                  <a:cubicBezTo>
                    <a:pt x="26" y="1689"/>
                    <a:pt x="1" y="1890"/>
                    <a:pt x="76" y="2090"/>
                  </a:cubicBezTo>
                  <a:cubicBezTo>
                    <a:pt x="151" y="2341"/>
                    <a:pt x="276" y="2541"/>
                    <a:pt x="552" y="2642"/>
                  </a:cubicBezTo>
                  <a:cubicBezTo>
                    <a:pt x="593" y="2655"/>
                    <a:pt x="636" y="2662"/>
                    <a:pt x="679" y="2662"/>
                  </a:cubicBezTo>
                  <a:cubicBezTo>
                    <a:pt x="874" y="2662"/>
                    <a:pt x="1081" y="2535"/>
                    <a:pt x="1204" y="2391"/>
                  </a:cubicBezTo>
                  <a:cubicBezTo>
                    <a:pt x="1379" y="2216"/>
                    <a:pt x="1480" y="1940"/>
                    <a:pt x="1505" y="1689"/>
                  </a:cubicBezTo>
                  <a:cubicBezTo>
                    <a:pt x="1530" y="1414"/>
                    <a:pt x="1505" y="1163"/>
                    <a:pt x="1454" y="912"/>
                  </a:cubicBezTo>
                  <a:cubicBezTo>
                    <a:pt x="1429" y="812"/>
                    <a:pt x="1404" y="712"/>
                    <a:pt x="1354" y="612"/>
                  </a:cubicBezTo>
                  <a:cubicBezTo>
                    <a:pt x="1304" y="411"/>
                    <a:pt x="1179" y="286"/>
                    <a:pt x="1053" y="160"/>
                  </a:cubicBezTo>
                  <a:cubicBezTo>
                    <a:pt x="952" y="50"/>
                    <a:pt x="824" y="0"/>
                    <a:pt x="697" y="0"/>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6"/>
            <p:cNvSpPr/>
            <p:nvPr/>
          </p:nvSpPr>
          <p:spPr>
            <a:xfrm>
              <a:off x="3203346" y="3355681"/>
              <a:ext cx="12981" cy="15942"/>
            </a:xfrm>
            <a:custGeom>
              <a:avLst/>
              <a:gdLst/>
              <a:ahLst/>
              <a:cxnLst/>
              <a:rect l="l" t="t" r="r" b="b"/>
              <a:pathLst>
                <a:path w="1179" h="1448" extrusionOk="0">
                  <a:moveTo>
                    <a:pt x="753" y="0"/>
                  </a:moveTo>
                  <a:cubicBezTo>
                    <a:pt x="702" y="0"/>
                    <a:pt x="652" y="25"/>
                    <a:pt x="602" y="50"/>
                  </a:cubicBezTo>
                  <a:cubicBezTo>
                    <a:pt x="527" y="100"/>
                    <a:pt x="452" y="150"/>
                    <a:pt x="377" y="226"/>
                  </a:cubicBezTo>
                  <a:cubicBezTo>
                    <a:pt x="352" y="251"/>
                    <a:pt x="301" y="276"/>
                    <a:pt x="276" y="301"/>
                  </a:cubicBezTo>
                  <a:cubicBezTo>
                    <a:pt x="226" y="351"/>
                    <a:pt x="201" y="401"/>
                    <a:pt x="151" y="451"/>
                  </a:cubicBezTo>
                  <a:cubicBezTo>
                    <a:pt x="151" y="476"/>
                    <a:pt x="126" y="476"/>
                    <a:pt x="126" y="501"/>
                  </a:cubicBezTo>
                  <a:cubicBezTo>
                    <a:pt x="101" y="526"/>
                    <a:pt x="101" y="526"/>
                    <a:pt x="101" y="551"/>
                  </a:cubicBezTo>
                  <a:cubicBezTo>
                    <a:pt x="51" y="627"/>
                    <a:pt x="26" y="727"/>
                    <a:pt x="1" y="827"/>
                  </a:cubicBezTo>
                  <a:cubicBezTo>
                    <a:pt x="1" y="902"/>
                    <a:pt x="26" y="978"/>
                    <a:pt x="51" y="1053"/>
                  </a:cubicBezTo>
                  <a:cubicBezTo>
                    <a:pt x="51" y="1103"/>
                    <a:pt x="76" y="1128"/>
                    <a:pt x="101" y="1178"/>
                  </a:cubicBezTo>
                  <a:cubicBezTo>
                    <a:pt x="126" y="1228"/>
                    <a:pt x="176" y="1278"/>
                    <a:pt x="226" y="1328"/>
                  </a:cubicBezTo>
                  <a:cubicBezTo>
                    <a:pt x="276" y="1353"/>
                    <a:pt x="301" y="1379"/>
                    <a:pt x="352" y="1404"/>
                  </a:cubicBezTo>
                  <a:cubicBezTo>
                    <a:pt x="402" y="1429"/>
                    <a:pt x="427" y="1429"/>
                    <a:pt x="477" y="1429"/>
                  </a:cubicBezTo>
                  <a:cubicBezTo>
                    <a:pt x="502" y="1441"/>
                    <a:pt x="527" y="1447"/>
                    <a:pt x="552" y="1447"/>
                  </a:cubicBezTo>
                  <a:cubicBezTo>
                    <a:pt x="577" y="1447"/>
                    <a:pt x="602" y="1441"/>
                    <a:pt x="627" y="1429"/>
                  </a:cubicBezTo>
                  <a:cubicBezTo>
                    <a:pt x="702" y="1429"/>
                    <a:pt x="753" y="1404"/>
                    <a:pt x="828" y="1379"/>
                  </a:cubicBezTo>
                  <a:cubicBezTo>
                    <a:pt x="828" y="1353"/>
                    <a:pt x="853" y="1353"/>
                    <a:pt x="853" y="1353"/>
                  </a:cubicBezTo>
                  <a:cubicBezTo>
                    <a:pt x="853" y="1353"/>
                    <a:pt x="853" y="1353"/>
                    <a:pt x="853" y="1328"/>
                  </a:cubicBezTo>
                  <a:cubicBezTo>
                    <a:pt x="928" y="1303"/>
                    <a:pt x="978" y="1253"/>
                    <a:pt x="1028" y="1203"/>
                  </a:cubicBezTo>
                  <a:cubicBezTo>
                    <a:pt x="1053" y="1178"/>
                    <a:pt x="1053" y="1153"/>
                    <a:pt x="1078" y="1128"/>
                  </a:cubicBezTo>
                  <a:cubicBezTo>
                    <a:pt x="1129" y="1028"/>
                    <a:pt x="1154" y="952"/>
                    <a:pt x="1154" y="827"/>
                  </a:cubicBezTo>
                  <a:cubicBezTo>
                    <a:pt x="1154" y="827"/>
                    <a:pt x="1154" y="802"/>
                    <a:pt x="1154" y="802"/>
                  </a:cubicBezTo>
                  <a:cubicBezTo>
                    <a:pt x="1154" y="777"/>
                    <a:pt x="1154" y="752"/>
                    <a:pt x="1154" y="727"/>
                  </a:cubicBezTo>
                  <a:cubicBezTo>
                    <a:pt x="1179" y="652"/>
                    <a:pt x="1154" y="602"/>
                    <a:pt x="1154" y="526"/>
                  </a:cubicBezTo>
                  <a:cubicBezTo>
                    <a:pt x="1129" y="426"/>
                    <a:pt x="1103" y="351"/>
                    <a:pt x="1078" y="251"/>
                  </a:cubicBezTo>
                  <a:cubicBezTo>
                    <a:pt x="1053" y="150"/>
                    <a:pt x="978" y="75"/>
                    <a:pt x="903" y="50"/>
                  </a:cubicBezTo>
                  <a:cubicBezTo>
                    <a:pt x="853" y="25"/>
                    <a:pt x="803" y="0"/>
                    <a:pt x="753" y="0"/>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6"/>
            <p:cNvSpPr/>
            <p:nvPr/>
          </p:nvSpPr>
          <p:spPr>
            <a:xfrm>
              <a:off x="3243634" y="3280610"/>
              <a:ext cx="286" cy="672"/>
            </a:xfrm>
            <a:custGeom>
              <a:avLst/>
              <a:gdLst/>
              <a:ahLst/>
              <a:cxnLst/>
              <a:rect l="l" t="t" r="r" b="b"/>
              <a:pathLst>
                <a:path w="26" h="61" extrusionOk="0">
                  <a:moveTo>
                    <a:pt x="1" y="1"/>
                  </a:moveTo>
                  <a:lnTo>
                    <a:pt x="1" y="1"/>
                  </a:lnTo>
                  <a:cubicBezTo>
                    <a:pt x="1" y="17"/>
                    <a:pt x="12" y="34"/>
                    <a:pt x="19" y="43"/>
                  </a:cubicBezTo>
                  <a:lnTo>
                    <a:pt x="19" y="43"/>
                  </a:lnTo>
                  <a:cubicBezTo>
                    <a:pt x="15" y="33"/>
                    <a:pt x="10" y="18"/>
                    <a:pt x="1" y="1"/>
                  </a:cubicBezTo>
                  <a:close/>
                  <a:moveTo>
                    <a:pt x="19" y="43"/>
                  </a:moveTo>
                  <a:cubicBezTo>
                    <a:pt x="23" y="55"/>
                    <a:pt x="25" y="61"/>
                    <a:pt x="25" y="61"/>
                  </a:cubicBezTo>
                  <a:cubicBezTo>
                    <a:pt x="26" y="61"/>
                    <a:pt x="26" y="58"/>
                    <a:pt x="26" y="51"/>
                  </a:cubicBezTo>
                  <a:cubicBezTo>
                    <a:pt x="26" y="51"/>
                    <a:pt x="23" y="48"/>
                    <a:pt x="19"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6"/>
            <p:cNvSpPr/>
            <p:nvPr/>
          </p:nvSpPr>
          <p:spPr>
            <a:xfrm>
              <a:off x="3241707" y="3261033"/>
              <a:ext cx="12706" cy="24618"/>
            </a:xfrm>
            <a:custGeom>
              <a:avLst/>
              <a:gdLst/>
              <a:ahLst/>
              <a:cxnLst/>
              <a:rect l="l" t="t" r="r" b="b"/>
              <a:pathLst>
                <a:path w="1154" h="2236" extrusionOk="0">
                  <a:moveTo>
                    <a:pt x="399" y="0"/>
                  </a:moveTo>
                  <a:cubicBezTo>
                    <a:pt x="349" y="0"/>
                    <a:pt x="299" y="9"/>
                    <a:pt x="251" y="25"/>
                  </a:cubicBezTo>
                  <a:cubicBezTo>
                    <a:pt x="101" y="100"/>
                    <a:pt x="26" y="225"/>
                    <a:pt x="0" y="401"/>
                  </a:cubicBezTo>
                  <a:cubicBezTo>
                    <a:pt x="0" y="476"/>
                    <a:pt x="0" y="576"/>
                    <a:pt x="0" y="651"/>
                  </a:cubicBezTo>
                  <a:cubicBezTo>
                    <a:pt x="0" y="751"/>
                    <a:pt x="0" y="827"/>
                    <a:pt x="0" y="902"/>
                  </a:cubicBezTo>
                  <a:cubicBezTo>
                    <a:pt x="26" y="1027"/>
                    <a:pt x="26" y="1152"/>
                    <a:pt x="51" y="1278"/>
                  </a:cubicBezTo>
                  <a:cubicBezTo>
                    <a:pt x="51" y="1353"/>
                    <a:pt x="76" y="1453"/>
                    <a:pt x="76" y="1528"/>
                  </a:cubicBezTo>
                  <a:lnTo>
                    <a:pt x="76" y="1403"/>
                  </a:lnTo>
                  <a:cubicBezTo>
                    <a:pt x="76" y="1453"/>
                    <a:pt x="76" y="1528"/>
                    <a:pt x="101" y="1578"/>
                  </a:cubicBezTo>
                  <a:cubicBezTo>
                    <a:pt x="101" y="1629"/>
                    <a:pt x="126" y="1679"/>
                    <a:pt x="151" y="1729"/>
                  </a:cubicBezTo>
                  <a:cubicBezTo>
                    <a:pt x="176" y="1754"/>
                    <a:pt x="176" y="1779"/>
                    <a:pt x="176" y="1779"/>
                  </a:cubicBezTo>
                  <a:cubicBezTo>
                    <a:pt x="176" y="1804"/>
                    <a:pt x="176" y="1804"/>
                    <a:pt x="176" y="1804"/>
                  </a:cubicBezTo>
                  <a:cubicBezTo>
                    <a:pt x="201" y="1804"/>
                    <a:pt x="201" y="1829"/>
                    <a:pt x="201" y="1829"/>
                  </a:cubicBezTo>
                  <a:cubicBezTo>
                    <a:pt x="226" y="1904"/>
                    <a:pt x="251" y="1979"/>
                    <a:pt x="276" y="2055"/>
                  </a:cubicBezTo>
                  <a:cubicBezTo>
                    <a:pt x="308" y="2165"/>
                    <a:pt x="418" y="2236"/>
                    <a:pt x="527" y="2236"/>
                  </a:cubicBezTo>
                  <a:cubicBezTo>
                    <a:pt x="592" y="2236"/>
                    <a:pt x="656" y="2211"/>
                    <a:pt x="702" y="2155"/>
                  </a:cubicBezTo>
                  <a:cubicBezTo>
                    <a:pt x="802" y="2055"/>
                    <a:pt x="903" y="1929"/>
                    <a:pt x="978" y="1779"/>
                  </a:cubicBezTo>
                  <a:cubicBezTo>
                    <a:pt x="1103" y="1604"/>
                    <a:pt x="1128" y="1403"/>
                    <a:pt x="1128" y="1177"/>
                  </a:cubicBezTo>
                  <a:cubicBezTo>
                    <a:pt x="1153" y="1002"/>
                    <a:pt x="1103" y="802"/>
                    <a:pt x="1028" y="651"/>
                  </a:cubicBezTo>
                  <a:cubicBezTo>
                    <a:pt x="978" y="476"/>
                    <a:pt x="853" y="250"/>
                    <a:pt x="702" y="125"/>
                  </a:cubicBezTo>
                  <a:cubicBezTo>
                    <a:pt x="617" y="39"/>
                    <a:pt x="508" y="0"/>
                    <a:pt x="399" y="0"/>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6"/>
            <p:cNvSpPr/>
            <p:nvPr/>
          </p:nvSpPr>
          <p:spPr>
            <a:xfrm>
              <a:off x="3226810" y="3510447"/>
              <a:ext cx="16009" cy="33988"/>
            </a:xfrm>
            <a:custGeom>
              <a:avLst/>
              <a:gdLst/>
              <a:ahLst/>
              <a:cxnLst/>
              <a:rect l="l" t="t" r="r" b="b"/>
              <a:pathLst>
                <a:path w="1454" h="3087" extrusionOk="0">
                  <a:moveTo>
                    <a:pt x="664" y="1"/>
                  </a:moveTo>
                  <a:cubicBezTo>
                    <a:pt x="574" y="1"/>
                    <a:pt x="486" y="33"/>
                    <a:pt x="426" y="105"/>
                  </a:cubicBezTo>
                  <a:cubicBezTo>
                    <a:pt x="326" y="205"/>
                    <a:pt x="276" y="305"/>
                    <a:pt x="226" y="455"/>
                  </a:cubicBezTo>
                  <a:cubicBezTo>
                    <a:pt x="201" y="531"/>
                    <a:pt x="175" y="631"/>
                    <a:pt x="150" y="706"/>
                  </a:cubicBezTo>
                  <a:cubicBezTo>
                    <a:pt x="100" y="932"/>
                    <a:pt x="100" y="1182"/>
                    <a:pt x="75" y="1408"/>
                  </a:cubicBezTo>
                  <a:cubicBezTo>
                    <a:pt x="50" y="1608"/>
                    <a:pt x="25" y="1809"/>
                    <a:pt x="0" y="1984"/>
                  </a:cubicBezTo>
                  <a:cubicBezTo>
                    <a:pt x="0" y="2084"/>
                    <a:pt x="25" y="2185"/>
                    <a:pt x="25" y="2285"/>
                  </a:cubicBezTo>
                  <a:cubicBezTo>
                    <a:pt x="50" y="2435"/>
                    <a:pt x="75" y="2536"/>
                    <a:pt x="150" y="2686"/>
                  </a:cubicBezTo>
                  <a:cubicBezTo>
                    <a:pt x="150" y="2711"/>
                    <a:pt x="175" y="2736"/>
                    <a:pt x="201" y="2786"/>
                  </a:cubicBezTo>
                  <a:cubicBezTo>
                    <a:pt x="301" y="2987"/>
                    <a:pt x="526" y="3087"/>
                    <a:pt x="727" y="3087"/>
                  </a:cubicBezTo>
                  <a:cubicBezTo>
                    <a:pt x="952" y="3087"/>
                    <a:pt x="1178" y="2962"/>
                    <a:pt x="1278" y="2786"/>
                  </a:cubicBezTo>
                  <a:cubicBezTo>
                    <a:pt x="1303" y="2711"/>
                    <a:pt x="1328" y="2661"/>
                    <a:pt x="1353" y="2586"/>
                  </a:cubicBezTo>
                  <a:cubicBezTo>
                    <a:pt x="1404" y="2485"/>
                    <a:pt x="1429" y="2360"/>
                    <a:pt x="1429" y="2235"/>
                  </a:cubicBezTo>
                  <a:cubicBezTo>
                    <a:pt x="1429" y="2160"/>
                    <a:pt x="1454" y="2059"/>
                    <a:pt x="1429" y="1984"/>
                  </a:cubicBezTo>
                  <a:cubicBezTo>
                    <a:pt x="1429" y="1734"/>
                    <a:pt x="1379" y="1508"/>
                    <a:pt x="1328" y="1257"/>
                  </a:cubicBezTo>
                  <a:cubicBezTo>
                    <a:pt x="1303" y="1082"/>
                    <a:pt x="1278" y="881"/>
                    <a:pt x="1228" y="706"/>
                  </a:cubicBezTo>
                  <a:cubicBezTo>
                    <a:pt x="1203" y="631"/>
                    <a:pt x="1178" y="531"/>
                    <a:pt x="1153" y="455"/>
                  </a:cubicBezTo>
                  <a:cubicBezTo>
                    <a:pt x="1103" y="305"/>
                    <a:pt x="1053" y="205"/>
                    <a:pt x="927" y="105"/>
                  </a:cubicBezTo>
                  <a:cubicBezTo>
                    <a:pt x="862" y="39"/>
                    <a:pt x="762" y="1"/>
                    <a:pt x="664" y="1"/>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6"/>
            <p:cNvSpPr/>
            <p:nvPr/>
          </p:nvSpPr>
          <p:spPr>
            <a:xfrm>
              <a:off x="3145672" y="3494756"/>
              <a:ext cx="26501" cy="30916"/>
            </a:xfrm>
            <a:custGeom>
              <a:avLst/>
              <a:gdLst/>
              <a:ahLst/>
              <a:cxnLst/>
              <a:rect l="l" t="t" r="r" b="b"/>
              <a:pathLst>
                <a:path w="2407" h="2808" extrusionOk="0">
                  <a:moveTo>
                    <a:pt x="1805" y="1"/>
                  </a:moveTo>
                  <a:cubicBezTo>
                    <a:pt x="1479" y="1"/>
                    <a:pt x="1204" y="201"/>
                    <a:pt x="978" y="452"/>
                  </a:cubicBezTo>
                  <a:cubicBezTo>
                    <a:pt x="803" y="652"/>
                    <a:pt x="602" y="853"/>
                    <a:pt x="452" y="1078"/>
                  </a:cubicBezTo>
                  <a:cubicBezTo>
                    <a:pt x="377" y="1154"/>
                    <a:pt x="326" y="1254"/>
                    <a:pt x="276" y="1354"/>
                  </a:cubicBezTo>
                  <a:cubicBezTo>
                    <a:pt x="176" y="1479"/>
                    <a:pt x="151" y="1630"/>
                    <a:pt x="101" y="1780"/>
                  </a:cubicBezTo>
                  <a:cubicBezTo>
                    <a:pt x="1" y="2031"/>
                    <a:pt x="1" y="2306"/>
                    <a:pt x="101" y="2557"/>
                  </a:cubicBezTo>
                  <a:cubicBezTo>
                    <a:pt x="176" y="2707"/>
                    <a:pt x="276" y="2783"/>
                    <a:pt x="427" y="2808"/>
                  </a:cubicBezTo>
                  <a:cubicBezTo>
                    <a:pt x="677" y="2808"/>
                    <a:pt x="953" y="2733"/>
                    <a:pt x="1128" y="2607"/>
                  </a:cubicBezTo>
                  <a:cubicBezTo>
                    <a:pt x="1179" y="2557"/>
                    <a:pt x="1204" y="2532"/>
                    <a:pt x="1254" y="2507"/>
                  </a:cubicBezTo>
                  <a:cubicBezTo>
                    <a:pt x="1329" y="2457"/>
                    <a:pt x="1379" y="2407"/>
                    <a:pt x="1454" y="2357"/>
                  </a:cubicBezTo>
                  <a:cubicBezTo>
                    <a:pt x="1504" y="2306"/>
                    <a:pt x="1554" y="2256"/>
                    <a:pt x="1605" y="2181"/>
                  </a:cubicBezTo>
                  <a:cubicBezTo>
                    <a:pt x="1655" y="2081"/>
                    <a:pt x="1730" y="2006"/>
                    <a:pt x="1805" y="1905"/>
                  </a:cubicBezTo>
                  <a:cubicBezTo>
                    <a:pt x="1930" y="1730"/>
                    <a:pt x="2031" y="1530"/>
                    <a:pt x="2131" y="1329"/>
                  </a:cubicBezTo>
                  <a:cubicBezTo>
                    <a:pt x="2281" y="1053"/>
                    <a:pt x="2407" y="702"/>
                    <a:pt x="2306" y="377"/>
                  </a:cubicBezTo>
                  <a:cubicBezTo>
                    <a:pt x="2256" y="176"/>
                    <a:pt x="2056" y="1"/>
                    <a:pt x="1805" y="1"/>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6"/>
            <p:cNvSpPr/>
            <p:nvPr/>
          </p:nvSpPr>
          <p:spPr>
            <a:xfrm>
              <a:off x="3185134" y="3545229"/>
              <a:ext cx="19047" cy="24233"/>
            </a:xfrm>
            <a:custGeom>
              <a:avLst/>
              <a:gdLst/>
              <a:ahLst/>
              <a:cxnLst/>
              <a:rect l="l" t="t" r="r" b="b"/>
              <a:pathLst>
                <a:path w="1730" h="2201" extrusionOk="0">
                  <a:moveTo>
                    <a:pt x="778" y="329"/>
                  </a:moveTo>
                  <a:lnTo>
                    <a:pt x="778" y="329"/>
                  </a:lnTo>
                  <a:cubicBezTo>
                    <a:pt x="774" y="341"/>
                    <a:pt x="772" y="352"/>
                    <a:pt x="769" y="361"/>
                  </a:cubicBezTo>
                  <a:lnTo>
                    <a:pt x="769" y="361"/>
                  </a:lnTo>
                  <a:cubicBezTo>
                    <a:pt x="778" y="352"/>
                    <a:pt x="778" y="346"/>
                    <a:pt x="778" y="329"/>
                  </a:cubicBezTo>
                  <a:close/>
                  <a:moveTo>
                    <a:pt x="1176" y="0"/>
                  </a:moveTo>
                  <a:cubicBezTo>
                    <a:pt x="1079" y="0"/>
                    <a:pt x="986" y="51"/>
                    <a:pt x="928" y="154"/>
                  </a:cubicBezTo>
                  <a:cubicBezTo>
                    <a:pt x="944" y="121"/>
                    <a:pt x="947" y="110"/>
                    <a:pt x="943" y="110"/>
                  </a:cubicBezTo>
                  <a:lnTo>
                    <a:pt x="943" y="110"/>
                  </a:lnTo>
                  <a:cubicBezTo>
                    <a:pt x="935" y="110"/>
                    <a:pt x="895" y="162"/>
                    <a:pt x="878" y="179"/>
                  </a:cubicBezTo>
                  <a:cubicBezTo>
                    <a:pt x="828" y="229"/>
                    <a:pt x="803" y="279"/>
                    <a:pt x="778" y="354"/>
                  </a:cubicBezTo>
                  <a:cubicBezTo>
                    <a:pt x="766" y="389"/>
                    <a:pt x="760" y="408"/>
                    <a:pt x="759" y="408"/>
                  </a:cubicBezTo>
                  <a:cubicBezTo>
                    <a:pt x="758" y="408"/>
                    <a:pt x="762" y="393"/>
                    <a:pt x="769" y="361"/>
                  </a:cubicBezTo>
                  <a:lnTo>
                    <a:pt x="769" y="361"/>
                  </a:lnTo>
                  <a:cubicBezTo>
                    <a:pt x="766" y="366"/>
                    <a:pt x="760" y="371"/>
                    <a:pt x="752" y="379"/>
                  </a:cubicBezTo>
                  <a:cubicBezTo>
                    <a:pt x="727" y="454"/>
                    <a:pt x="677" y="530"/>
                    <a:pt x="602" y="605"/>
                  </a:cubicBezTo>
                  <a:cubicBezTo>
                    <a:pt x="577" y="655"/>
                    <a:pt x="527" y="705"/>
                    <a:pt x="502" y="755"/>
                  </a:cubicBezTo>
                  <a:cubicBezTo>
                    <a:pt x="452" y="805"/>
                    <a:pt x="427" y="855"/>
                    <a:pt x="377" y="905"/>
                  </a:cubicBezTo>
                  <a:cubicBezTo>
                    <a:pt x="427" y="855"/>
                    <a:pt x="452" y="830"/>
                    <a:pt x="502" y="780"/>
                  </a:cubicBezTo>
                  <a:lnTo>
                    <a:pt x="502" y="780"/>
                  </a:lnTo>
                  <a:cubicBezTo>
                    <a:pt x="401" y="880"/>
                    <a:pt x="326" y="981"/>
                    <a:pt x="251" y="1106"/>
                  </a:cubicBezTo>
                  <a:cubicBezTo>
                    <a:pt x="226" y="1131"/>
                    <a:pt x="201" y="1156"/>
                    <a:pt x="176" y="1206"/>
                  </a:cubicBezTo>
                  <a:cubicBezTo>
                    <a:pt x="126" y="1281"/>
                    <a:pt x="126" y="1357"/>
                    <a:pt x="101" y="1432"/>
                  </a:cubicBezTo>
                  <a:cubicBezTo>
                    <a:pt x="101" y="1482"/>
                    <a:pt x="76" y="1532"/>
                    <a:pt x="76" y="1582"/>
                  </a:cubicBezTo>
                  <a:cubicBezTo>
                    <a:pt x="76" y="1607"/>
                    <a:pt x="51" y="1632"/>
                    <a:pt x="51" y="1657"/>
                  </a:cubicBezTo>
                  <a:cubicBezTo>
                    <a:pt x="51" y="1657"/>
                    <a:pt x="51" y="1682"/>
                    <a:pt x="26" y="1682"/>
                  </a:cubicBezTo>
                  <a:cubicBezTo>
                    <a:pt x="26" y="1691"/>
                    <a:pt x="26" y="1694"/>
                    <a:pt x="27" y="1694"/>
                  </a:cubicBezTo>
                  <a:cubicBezTo>
                    <a:pt x="28" y="1694"/>
                    <a:pt x="34" y="1682"/>
                    <a:pt x="51" y="1682"/>
                  </a:cubicBezTo>
                  <a:cubicBezTo>
                    <a:pt x="1" y="1783"/>
                    <a:pt x="1" y="1858"/>
                    <a:pt x="26" y="1958"/>
                  </a:cubicBezTo>
                  <a:cubicBezTo>
                    <a:pt x="76" y="2058"/>
                    <a:pt x="151" y="2134"/>
                    <a:pt x="251" y="2159"/>
                  </a:cubicBezTo>
                  <a:cubicBezTo>
                    <a:pt x="369" y="2188"/>
                    <a:pt x="477" y="2200"/>
                    <a:pt x="588" y="2200"/>
                  </a:cubicBezTo>
                  <a:cubicBezTo>
                    <a:pt x="666" y="2200"/>
                    <a:pt x="745" y="2194"/>
                    <a:pt x="828" y="2184"/>
                  </a:cubicBezTo>
                  <a:cubicBezTo>
                    <a:pt x="1053" y="2159"/>
                    <a:pt x="1204" y="2033"/>
                    <a:pt x="1354" y="1858"/>
                  </a:cubicBezTo>
                  <a:cubicBezTo>
                    <a:pt x="1479" y="1707"/>
                    <a:pt x="1554" y="1582"/>
                    <a:pt x="1630" y="1382"/>
                  </a:cubicBezTo>
                  <a:cubicBezTo>
                    <a:pt x="1730" y="1131"/>
                    <a:pt x="1705" y="880"/>
                    <a:pt x="1655" y="630"/>
                  </a:cubicBezTo>
                  <a:cubicBezTo>
                    <a:pt x="1655" y="555"/>
                    <a:pt x="1630" y="479"/>
                    <a:pt x="1605" y="404"/>
                  </a:cubicBezTo>
                  <a:cubicBezTo>
                    <a:pt x="1554" y="254"/>
                    <a:pt x="1479" y="179"/>
                    <a:pt x="1379" y="78"/>
                  </a:cubicBezTo>
                  <a:cubicBezTo>
                    <a:pt x="1316" y="26"/>
                    <a:pt x="1245" y="0"/>
                    <a:pt x="1176" y="0"/>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6"/>
            <p:cNvSpPr/>
            <p:nvPr/>
          </p:nvSpPr>
          <p:spPr>
            <a:xfrm>
              <a:off x="3125533" y="3556680"/>
              <a:ext cx="14082" cy="20985"/>
            </a:xfrm>
            <a:custGeom>
              <a:avLst/>
              <a:gdLst/>
              <a:ahLst/>
              <a:cxnLst/>
              <a:rect l="l" t="t" r="r" b="b"/>
              <a:pathLst>
                <a:path w="1279" h="1906" extrusionOk="0">
                  <a:moveTo>
                    <a:pt x="740" y="1"/>
                  </a:moveTo>
                  <a:cubicBezTo>
                    <a:pt x="633" y="1"/>
                    <a:pt x="528" y="39"/>
                    <a:pt x="451" y="116"/>
                  </a:cubicBezTo>
                  <a:cubicBezTo>
                    <a:pt x="401" y="141"/>
                    <a:pt x="376" y="166"/>
                    <a:pt x="351" y="191"/>
                  </a:cubicBezTo>
                  <a:cubicBezTo>
                    <a:pt x="301" y="266"/>
                    <a:pt x="251" y="317"/>
                    <a:pt x="226" y="392"/>
                  </a:cubicBezTo>
                  <a:cubicBezTo>
                    <a:pt x="175" y="517"/>
                    <a:pt x="100" y="642"/>
                    <a:pt x="75" y="768"/>
                  </a:cubicBezTo>
                  <a:cubicBezTo>
                    <a:pt x="75" y="793"/>
                    <a:pt x="50" y="843"/>
                    <a:pt x="50" y="893"/>
                  </a:cubicBezTo>
                  <a:cubicBezTo>
                    <a:pt x="50" y="968"/>
                    <a:pt x="0" y="1094"/>
                    <a:pt x="0" y="1169"/>
                  </a:cubicBezTo>
                  <a:cubicBezTo>
                    <a:pt x="0" y="1369"/>
                    <a:pt x="50" y="1620"/>
                    <a:pt x="226" y="1770"/>
                  </a:cubicBezTo>
                  <a:cubicBezTo>
                    <a:pt x="301" y="1845"/>
                    <a:pt x="401" y="1896"/>
                    <a:pt x="526" y="1896"/>
                  </a:cubicBezTo>
                  <a:cubicBezTo>
                    <a:pt x="560" y="1902"/>
                    <a:pt x="592" y="1905"/>
                    <a:pt x="622" y="1905"/>
                  </a:cubicBezTo>
                  <a:cubicBezTo>
                    <a:pt x="705" y="1905"/>
                    <a:pt x="779" y="1882"/>
                    <a:pt x="852" y="1845"/>
                  </a:cubicBezTo>
                  <a:cubicBezTo>
                    <a:pt x="952" y="1795"/>
                    <a:pt x="1053" y="1695"/>
                    <a:pt x="1103" y="1570"/>
                  </a:cubicBezTo>
                  <a:cubicBezTo>
                    <a:pt x="1153" y="1495"/>
                    <a:pt x="1203" y="1419"/>
                    <a:pt x="1203" y="1344"/>
                  </a:cubicBezTo>
                  <a:cubicBezTo>
                    <a:pt x="1228" y="1194"/>
                    <a:pt x="1253" y="1068"/>
                    <a:pt x="1253" y="918"/>
                  </a:cubicBezTo>
                  <a:cubicBezTo>
                    <a:pt x="1278" y="843"/>
                    <a:pt x="1253" y="743"/>
                    <a:pt x="1228" y="642"/>
                  </a:cubicBezTo>
                  <a:cubicBezTo>
                    <a:pt x="1228" y="517"/>
                    <a:pt x="1228" y="417"/>
                    <a:pt x="1153" y="292"/>
                  </a:cubicBezTo>
                  <a:cubicBezTo>
                    <a:pt x="1128" y="266"/>
                    <a:pt x="1128" y="241"/>
                    <a:pt x="1103" y="191"/>
                  </a:cubicBezTo>
                  <a:cubicBezTo>
                    <a:pt x="1018" y="64"/>
                    <a:pt x="878" y="1"/>
                    <a:pt x="740" y="1"/>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6"/>
            <p:cNvSpPr/>
            <p:nvPr/>
          </p:nvSpPr>
          <p:spPr>
            <a:xfrm>
              <a:off x="3281170" y="3536443"/>
              <a:ext cx="16020" cy="23495"/>
            </a:xfrm>
            <a:custGeom>
              <a:avLst/>
              <a:gdLst/>
              <a:ahLst/>
              <a:cxnLst/>
              <a:rect l="l" t="t" r="r" b="b"/>
              <a:pathLst>
                <a:path w="1455" h="2134" extrusionOk="0">
                  <a:moveTo>
                    <a:pt x="524" y="0"/>
                  </a:moveTo>
                  <a:cubicBezTo>
                    <a:pt x="474" y="0"/>
                    <a:pt x="424" y="8"/>
                    <a:pt x="376" y="24"/>
                  </a:cubicBezTo>
                  <a:cubicBezTo>
                    <a:pt x="226" y="49"/>
                    <a:pt x="76" y="175"/>
                    <a:pt x="51" y="325"/>
                  </a:cubicBezTo>
                  <a:cubicBezTo>
                    <a:pt x="51" y="400"/>
                    <a:pt x="25" y="475"/>
                    <a:pt x="25" y="551"/>
                  </a:cubicBezTo>
                  <a:cubicBezTo>
                    <a:pt x="0" y="701"/>
                    <a:pt x="0" y="826"/>
                    <a:pt x="0" y="952"/>
                  </a:cubicBezTo>
                  <a:cubicBezTo>
                    <a:pt x="0" y="1027"/>
                    <a:pt x="0" y="1127"/>
                    <a:pt x="0" y="1202"/>
                  </a:cubicBezTo>
                  <a:cubicBezTo>
                    <a:pt x="0" y="1353"/>
                    <a:pt x="51" y="1503"/>
                    <a:pt x="76" y="1653"/>
                  </a:cubicBezTo>
                  <a:cubicBezTo>
                    <a:pt x="126" y="1879"/>
                    <a:pt x="326" y="2054"/>
                    <a:pt x="552" y="2104"/>
                  </a:cubicBezTo>
                  <a:cubicBezTo>
                    <a:pt x="611" y="2124"/>
                    <a:pt x="670" y="2133"/>
                    <a:pt x="728" y="2133"/>
                  </a:cubicBezTo>
                  <a:cubicBezTo>
                    <a:pt x="892" y="2133"/>
                    <a:pt x="1049" y="2059"/>
                    <a:pt x="1178" y="1929"/>
                  </a:cubicBezTo>
                  <a:cubicBezTo>
                    <a:pt x="1429" y="1703"/>
                    <a:pt x="1454" y="1302"/>
                    <a:pt x="1304" y="1002"/>
                  </a:cubicBezTo>
                  <a:cubicBezTo>
                    <a:pt x="1254" y="876"/>
                    <a:pt x="1203" y="776"/>
                    <a:pt x="1153" y="651"/>
                  </a:cubicBezTo>
                  <a:cubicBezTo>
                    <a:pt x="1153" y="626"/>
                    <a:pt x="1128" y="576"/>
                    <a:pt x="1103" y="526"/>
                  </a:cubicBezTo>
                  <a:cubicBezTo>
                    <a:pt x="1078" y="450"/>
                    <a:pt x="1028" y="400"/>
                    <a:pt x="978" y="325"/>
                  </a:cubicBezTo>
                  <a:cubicBezTo>
                    <a:pt x="928" y="250"/>
                    <a:pt x="853" y="200"/>
                    <a:pt x="802" y="124"/>
                  </a:cubicBezTo>
                  <a:cubicBezTo>
                    <a:pt x="734" y="39"/>
                    <a:pt x="630" y="0"/>
                    <a:pt x="524" y="0"/>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6"/>
            <p:cNvSpPr/>
            <p:nvPr/>
          </p:nvSpPr>
          <p:spPr>
            <a:xfrm>
              <a:off x="3309038" y="3479496"/>
              <a:ext cx="16845" cy="23385"/>
            </a:xfrm>
            <a:custGeom>
              <a:avLst/>
              <a:gdLst/>
              <a:ahLst/>
              <a:cxnLst/>
              <a:rect l="l" t="t" r="r" b="b"/>
              <a:pathLst>
                <a:path w="1530" h="2124" extrusionOk="0">
                  <a:moveTo>
                    <a:pt x="532" y="1"/>
                  </a:moveTo>
                  <a:cubicBezTo>
                    <a:pt x="480" y="1"/>
                    <a:pt x="428" y="11"/>
                    <a:pt x="377" y="33"/>
                  </a:cubicBezTo>
                  <a:cubicBezTo>
                    <a:pt x="276" y="58"/>
                    <a:pt x="176" y="109"/>
                    <a:pt x="126" y="209"/>
                  </a:cubicBezTo>
                  <a:cubicBezTo>
                    <a:pt x="51" y="284"/>
                    <a:pt x="1" y="384"/>
                    <a:pt x="26" y="484"/>
                  </a:cubicBezTo>
                  <a:cubicBezTo>
                    <a:pt x="26" y="535"/>
                    <a:pt x="26" y="585"/>
                    <a:pt x="26" y="635"/>
                  </a:cubicBezTo>
                  <a:cubicBezTo>
                    <a:pt x="26" y="685"/>
                    <a:pt x="26" y="735"/>
                    <a:pt x="26" y="810"/>
                  </a:cubicBezTo>
                  <a:cubicBezTo>
                    <a:pt x="26" y="860"/>
                    <a:pt x="51" y="911"/>
                    <a:pt x="51" y="961"/>
                  </a:cubicBezTo>
                  <a:cubicBezTo>
                    <a:pt x="51" y="1061"/>
                    <a:pt x="51" y="1186"/>
                    <a:pt x="101" y="1261"/>
                  </a:cubicBezTo>
                  <a:cubicBezTo>
                    <a:pt x="101" y="1312"/>
                    <a:pt x="126" y="1362"/>
                    <a:pt x="151" y="1412"/>
                  </a:cubicBezTo>
                  <a:cubicBezTo>
                    <a:pt x="201" y="1562"/>
                    <a:pt x="251" y="1687"/>
                    <a:pt x="377" y="1813"/>
                  </a:cubicBezTo>
                  <a:cubicBezTo>
                    <a:pt x="452" y="1888"/>
                    <a:pt x="577" y="1988"/>
                    <a:pt x="677" y="2063"/>
                  </a:cubicBezTo>
                  <a:cubicBezTo>
                    <a:pt x="760" y="2105"/>
                    <a:pt x="851" y="2123"/>
                    <a:pt x="940" y="2123"/>
                  </a:cubicBezTo>
                  <a:cubicBezTo>
                    <a:pt x="1013" y="2123"/>
                    <a:pt x="1086" y="2111"/>
                    <a:pt x="1154" y="2088"/>
                  </a:cubicBezTo>
                  <a:cubicBezTo>
                    <a:pt x="1304" y="2013"/>
                    <a:pt x="1379" y="1913"/>
                    <a:pt x="1429" y="1763"/>
                  </a:cubicBezTo>
                  <a:cubicBezTo>
                    <a:pt x="1454" y="1713"/>
                    <a:pt x="1479" y="1637"/>
                    <a:pt x="1479" y="1587"/>
                  </a:cubicBezTo>
                  <a:cubicBezTo>
                    <a:pt x="1479" y="1562"/>
                    <a:pt x="1479" y="1537"/>
                    <a:pt x="1505" y="1512"/>
                  </a:cubicBezTo>
                  <a:cubicBezTo>
                    <a:pt x="1530" y="1362"/>
                    <a:pt x="1530" y="1261"/>
                    <a:pt x="1479" y="1111"/>
                  </a:cubicBezTo>
                  <a:cubicBezTo>
                    <a:pt x="1454" y="936"/>
                    <a:pt x="1379" y="785"/>
                    <a:pt x="1304" y="635"/>
                  </a:cubicBezTo>
                  <a:cubicBezTo>
                    <a:pt x="1204" y="484"/>
                    <a:pt x="1129" y="359"/>
                    <a:pt x="1003" y="234"/>
                  </a:cubicBezTo>
                  <a:cubicBezTo>
                    <a:pt x="887" y="117"/>
                    <a:pt x="710" y="1"/>
                    <a:pt x="532" y="1"/>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6"/>
            <p:cNvSpPr/>
            <p:nvPr/>
          </p:nvSpPr>
          <p:spPr>
            <a:xfrm>
              <a:off x="3327250" y="3533349"/>
              <a:ext cx="16845" cy="25984"/>
            </a:xfrm>
            <a:custGeom>
              <a:avLst/>
              <a:gdLst/>
              <a:ahLst/>
              <a:cxnLst/>
              <a:rect l="l" t="t" r="r" b="b"/>
              <a:pathLst>
                <a:path w="1530" h="2360" extrusionOk="0">
                  <a:moveTo>
                    <a:pt x="524" y="0"/>
                  </a:moveTo>
                  <a:cubicBezTo>
                    <a:pt x="436" y="0"/>
                    <a:pt x="351" y="31"/>
                    <a:pt x="277" y="105"/>
                  </a:cubicBezTo>
                  <a:cubicBezTo>
                    <a:pt x="201" y="180"/>
                    <a:pt x="126" y="305"/>
                    <a:pt x="101" y="405"/>
                  </a:cubicBezTo>
                  <a:cubicBezTo>
                    <a:pt x="51" y="506"/>
                    <a:pt x="51" y="606"/>
                    <a:pt x="26" y="706"/>
                  </a:cubicBezTo>
                  <a:cubicBezTo>
                    <a:pt x="26" y="807"/>
                    <a:pt x="1" y="907"/>
                    <a:pt x="1" y="1007"/>
                  </a:cubicBezTo>
                  <a:cubicBezTo>
                    <a:pt x="1" y="1032"/>
                    <a:pt x="1" y="1082"/>
                    <a:pt x="1" y="1132"/>
                  </a:cubicBezTo>
                  <a:cubicBezTo>
                    <a:pt x="17" y="1212"/>
                    <a:pt x="33" y="1292"/>
                    <a:pt x="42" y="1378"/>
                  </a:cubicBezTo>
                  <a:lnTo>
                    <a:pt x="42" y="1378"/>
                  </a:lnTo>
                  <a:cubicBezTo>
                    <a:pt x="39" y="1363"/>
                    <a:pt x="33" y="1348"/>
                    <a:pt x="26" y="1333"/>
                  </a:cubicBezTo>
                  <a:lnTo>
                    <a:pt x="26" y="1333"/>
                  </a:lnTo>
                  <a:cubicBezTo>
                    <a:pt x="34" y="1350"/>
                    <a:pt x="40" y="1369"/>
                    <a:pt x="44" y="1390"/>
                  </a:cubicBezTo>
                  <a:lnTo>
                    <a:pt x="44" y="1390"/>
                  </a:lnTo>
                  <a:cubicBezTo>
                    <a:pt x="43" y="1386"/>
                    <a:pt x="43" y="1382"/>
                    <a:pt x="42" y="1378"/>
                  </a:cubicBezTo>
                  <a:lnTo>
                    <a:pt x="42" y="1378"/>
                  </a:lnTo>
                  <a:cubicBezTo>
                    <a:pt x="51" y="1415"/>
                    <a:pt x="51" y="1455"/>
                    <a:pt x="51" y="1508"/>
                  </a:cubicBezTo>
                  <a:cubicBezTo>
                    <a:pt x="51" y="1508"/>
                    <a:pt x="51" y="1508"/>
                    <a:pt x="51" y="1508"/>
                  </a:cubicBezTo>
                  <a:lnTo>
                    <a:pt x="51" y="1508"/>
                  </a:lnTo>
                  <a:cubicBezTo>
                    <a:pt x="51" y="1467"/>
                    <a:pt x="50" y="1426"/>
                    <a:pt x="44" y="1390"/>
                  </a:cubicBezTo>
                  <a:lnTo>
                    <a:pt x="44" y="1390"/>
                  </a:lnTo>
                  <a:cubicBezTo>
                    <a:pt x="47" y="1428"/>
                    <a:pt x="50" y="1468"/>
                    <a:pt x="51" y="1509"/>
                  </a:cubicBezTo>
                  <a:lnTo>
                    <a:pt x="51" y="1509"/>
                  </a:lnTo>
                  <a:cubicBezTo>
                    <a:pt x="26" y="1584"/>
                    <a:pt x="51" y="1634"/>
                    <a:pt x="51" y="1709"/>
                  </a:cubicBezTo>
                  <a:cubicBezTo>
                    <a:pt x="51" y="1784"/>
                    <a:pt x="76" y="1834"/>
                    <a:pt x="76" y="1909"/>
                  </a:cubicBezTo>
                  <a:cubicBezTo>
                    <a:pt x="126" y="2110"/>
                    <a:pt x="302" y="2285"/>
                    <a:pt x="502" y="2335"/>
                  </a:cubicBezTo>
                  <a:cubicBezTo>
                    <a:pt x="560" y="2352"/>
                    <a:pt x="617" y="2359"/>
                    <a:pt x="674" y="2359"/>
                  </a:cubicBezTo>
                  <a:cubicBezTo>
                    <a:pt x="964" y="2359"/>
                    <a:pt x="1237" y="2161"/>
                    <a:pt x="1404" y="1909"/>
                  </a:cubicBezTo>
                  <a:cubicBezTo>
                    <a:pt x="1505" y="1759"/>
                    <a:pt x="1505" y="1583"/>
                    <a:pt x="1530" y="1408"/>
                  </a:cubicBezTo>
                  <a:cubicBezTo>
                    <a:pt x="1530" y="1283"/>
                    <a:pt x="1530" y="1132"/>
                    <a:pt x="1505" y="1032"/>
                  </a:cubicBezTo>
                  <a:cubicBezTo>
                    <a:pt x="1455" y="907"/>
                    <a:pt x="1379" y="781"/>
                    <a:pt x="1329" y="656"/>
                  </a:cubicBezTo>
                  <a:cubicBezTo>
                    <a:pt x="1254" y="531"/>
                    <a:pt x="1179" y="431"/>
                    <a:pt x="1079" y="330"/>
                  </a:cubicBezTo>
                  <a:cubicBezTo>
                    <a:pt x="955" y="172"/>
                    <a:pt x="732" y="0"/>
                    <a:pt x="524" y="0"/>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6"/>
            <p:cNvSpPr/>
            <p:nvPr/>
          </p:nvSpPr>
          <p:spPr>
            <a:xfrm>
              <a:off x="3269576" y="3385431"/>
              <a:ext cx="12981" cy="18860"/>
            </a:xfrm>
            <a:custGeom>
              <a:avLst/>
              <a:gdLst/>
              <a:ahLst/>
              <a:cxnLst/>
              <a:rect l="l" t="t" r="r" b="b"/>
              <a:pathLst>
                <a:path w="1179" h="1713" extrusionOk="0">
                  <a:moveTo>
                    <a:pt x="457" y="1"/>
                  </a:moveTo>
                  <a:cubicBezTo>
                    <a:pt x="439" y="1"/>
                    <a:pt x="420" y="2"/>
                    <a:pt x="402" y="5"/>
                  </a:cubicBezTo>
                  <a:cubicBezTo>
                    <a:pt x="377" y="5"/>
                    <a:pt x="352" y="30"/>
                    <a:pt x="327" y="30"/>
                  </a:cubicBezTo>
                  <a:cubicBezTo>
                    <a:pt x="176" y="55"/>
                    <a:pt x="101" y="155"/>
                    <a:pt x="51" y="281"/>
                  </a:cubicBezTo>
                  <a:cubicBezTo>
                    <a:pt x="26" y="331"/>
                    <a:pt x="1" y="381"/>
                    <a:pt x="1" y="456"/>
                  </a:cubicBezTo>
                  <a:cubicBezTo>
                    <a:pt x="1" y="506"/>
                    <a:pt x="26" y="556"/>
                    <a:pt x="26" y="606"/>
                  </a:cubicBezTo>
                  <a:cubicBezTo>
                    <a:pt x="26" y="656"/>
                    <a:pt x="26" y="682"/>
                    <a:pt x="26" y="732"/>
                  </a:cubicBezTo>
                  <a:cubicBezTo>
                    <a:pt x="51" y="757"/>
                    <a:pt x="51" y="782"/>
                    <a:pt x="51" y="807"/>
                  </a:cubicBezTo>
                  <a:cubicBezTo>
                    <a:pt x="26" y="882"/>
                    <a:pt x="51" y="932"/>
                    <a:pt x="51" y="1007"/>
                  </a:cubicBezTo>
                  <a:cubicBezTo>
                    <a:pt x="51" y="1039"/>
                    <a:pt x="51" y="1073"/>
                    <a:pt x="51" y="1108"/>
                  </a:cubicBezTo>
                  <a:lnTo>
                    <a:pt x="26" y="1108"/>
                  </a:lnTo>
                  <a:cubicBezTo>
                    <a:pt x="26" y="1158"/>
                    <a:pt x="51" y="1233"/>
                    <a:pt x="51" y="1258"/>
                  </a:cubicBezTo>
                  <a:cubicBezTo>
                    <a:pt x="51" y="1283"/>
                    <a:pt x="76" y="1308"/>
                    <a:pt x="76" y="1308"/>
                  </a:cubicBezTo>
                  <a:cubicBezTo>
                    <a:pt x="76" y="1383"/>
                    <a:pt x="101" y="1433"/>
                    <a:pt x="151" y="1509"/>
                  </a:cubicBezTo>
                  <a:cubicBezTo>
                    <a:pt x="197" y="1600"/>
                    <a:pt x="347" y="1712"/>
                    <a:pt x="487" y="1712"/>
                  </a:cubicBezTo>
                  <a:cubicBezTo>
                    <a:pt x="500" y="1712"/>
                    <a:pt x="514" y="1711"/>
                    <a:pt x="527" y="1709"/>
                  </a:cubicBezTo>
                  <a:cubicBezTo>
                    <a:pt x="602" y="1709"/>
                    <a:pt x="652" y="1709"/>
                    <a:pt x="728" y="1659"/>
                  </a:cubicBezTo>
                  <a:cubicBezTo>
                    <a:pt x="803" y="1634"/>
                    <a:pt x="853" y="1584"/>
                    <a:pt x="928" y="1534"/>
                  </a:cubicBezTo>
                  <a:cubicBezTo>
                    <a:pt x="1028" y="1458"/>
                    <a:pt x="1104" y="1333"/>
                    <a:pt x="1129" y="1208"/>
                  </a:cubicBezTo>
                  <a:cubicBezTo>
                    <a:pt x="1154" y="1108"/>
                    <a:pt x="1154" y="1007"/>
                    <a:pt x="1179" y="932"/>
                  </a:cubicBezTo>
                  <a:cubicBezTo>
                    <a:pt x="1179" y="832"/>
                    <a:pt x="1154" y="732"/>
                    <a:pt x="1129" y="631"/>
                  </a:cubicBezTo>
                  <a:cubicBezTo>
                    <a:pt x="1129" y="631"/>
                    <a:pt x="1129" y="606"/>
                    <a:pt x="1104" y="581"/>
                  </a:cubicBezTo>
                  <a:cubicBezTo>
                    <a:pt x="1053" y="431"/>
                    <a:pt x="1053" y="406"/>
                    <a:pt x="953" y="281"/>
                  </a:cubicBezTo>
                  <a:cubicBezTo>
                    <a:pt x="928" y="255"/>
                    <a:pt x="878" y="230"/>
                    <a:pt x="853" y="180"/>
                  </a:cubicBezTo>
                  <a:cubicBezTo>
                    <a:pt x="741" y="91"/>
                    <a:pt x="609" y="1"/>
                    <a:pt x="457" y="1"/>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6"/>
            <p:cNvSpPr/>
            <p:nvPr/>
          </p:nvSpPr>
          <p:spPr>
            <a:xfrm>
              <a:off x="2338485" y="3273816"/>
              <a:ext cx="16295" cy="29441"/>
            </a:xfrm>
            <a:custGeom>
              <a:avLst/>
              <a:gdLst/>
              <a:ahLst/>
              <a:cxnLst/>
              <a:rect l="l" t="t" r="r" b="b"/>
              <a:pathLst>
                <a:path w="1480" h="2674" extrusionOk="0">
                  <a:moveTo>
                    <a:pt x="747" y="0"/>
                  </a:moveTo>
                  <a:cubicBezTo>
                    <a:pt x="665" y="0"/>
                    <a:pt x="585" y="20"/>
                    <a:pt x="527" y="67"/>
                  </a:cubicBezTo>
                  <a:cubicBezTo>
                    <a:pt x="402" y="142"/>
                    <a:pt x="302" y="242"/>
                    <a:pt x="252" y="392"/>
                  </a:cubicBezTo>
                  <a:cubicBezTo>
                    <a:pt x="226" y="468"/>
                    <a:pt x="226" y="568"/>
                    <a:pt x="226" y="668"/>
                  </a:cubicBezTo>
                  <a:cubicBezTo>
                    <a:pt x="226" y="768"/>
                    <a:pt x="201" y="869"/>
                    <a:pt x="201" y="969"/>
                  </a:cubicBezTo>
                  <a:cubicBezTo>
                    <a:pt x="182" y="1105"/>
                    <a:pt x="147" y="1226"/>
                    <a:pt x="133" y="1355"/>
                  </a:cubicBezTo>
                  <a:lnTo>
                    <a:pt x="133" y="1355"/>
                  </a:lnTo>
                  <a:cubicBezTo>
                    <a:pt x="137" y="1334"/>
                    <a:pt x="142" y="1313"/>
                    <a:pt x="151" y="1295"/>
                  </a:cubicBezTo>
                  <a:lnTo>
                    <a:pt x="151" y="1295"/>
                  </a:lnTo>
                  <a:cubicBezTo>
                    <a:pt x="145" y="1333"/>
                    <a:pt x="137" y="1371"/>
                    <a:pt x="128" y="1409"/>
                  </a:cubicBezTo>
                  <a:lnTo>
                    <a:pt x="128" y="1409"/>
                  </a:lnTo>
                  <a:cubicBezTo>
                    <a:pt x="129" y="1391"/>
                    <a:pt x="131" y="1373"/>
                    <a:pt x="133" y="1355"/>
                  </a:cubicBezTo>
                  <a:lnTo>
                    <a:pt x="133" y="1355"/>
                  </a:lnTo>
                  <a:cubicBezTo>
                    <a:pt x="130" y="1375"/>
                    <a:pt x="128" y="1395"/>
                    <a:pt x="127" y="1414"/>
                  </a:cubicBezTo>
                  <a:lnTo>
                    <a:pt x="127" y="1414"/>
                  </a:lnTo>
                  <a:cubicBezTo>
                    <a:pt x="128" y="1412"/>
                    <a:pt x="128" y="1411"/>
                    <a:pt x="128" y="1409"/>
                  </a:cubicBezTo>
                  <a:lnTo>
                    <a:pt x="128" y="1409"/>
                  </a:lnTo>
                  <a:cubicBezTo>
                    <a:pt x="127" y="1429"/>
                    <a:pt x="126" y="1449"/>
                    <a:pt x="126" y="1470"/>
                  </a:cubicBezTo>
                  <a:cubicBezTo>
                    <a:pt x="126" y="1453"/>
                    <a:pt x="126" y="1434"/>
                    <a:pt x="127" y="1414"/>
                  </a:cubicBezTo>
                  <a:lnTo>
                    <a:pt x="127" y="1414"/>
                  </a:lnTo>
                  <a:cubicBezTo>
                    <a:pt x="102" y="1524"/>
                    <a:pt x="69" y="1635"/>
                    <a:pt x="51" y="1746"/>
                  </a:cubicBezTo>
                  <a:cubicBezTo>
                    <a:pt x="1" y="1896"/>
                    <a:pt x="26" y="2047"/>
                    <a:pt x="76" y="2197"/>
                  </a:cubicBezTo>
                  <a:cubicBezTo>
                    <a:pt x="76" y="2297"/>
                    <a:pt x="126" y="2372"/>
                    <a:pt x="176" y="2448"/>
                  </a:cubicBezTo>
                  <a:cubicBezTo>
                    <a:pt x="201" y="2498"/>
                    <a:pt x="252" y="2523"/>
                    <a:pt x="277" y="2548"/>
                  </a:cubicBezTo>
                  <a:cubicBezTo>
                    <a:pt x="352" y="2598"/>
                    <a:pt x="377" y="2623"/>
                    <a:pt x="452" y="2648"/>
                  </a:cubicBezTo>
                  <a:cubicBezTo>
                    <a:pt x="476" y="2672"/>
                    <a:pt x="611" y="2673"/>
                    <a:pt x="605" y="2673"/>
                  </a:cubicBezTo>
                  <a:lnTo>
                    <a:pt x="605" y="2673"/>
                  </a:lnTo>
                  <a:cubicBezTo>
                    <a:pt x="829" y="2672"/>
                    <a:pt x="954" y="2572"/>
                    <a:pt x="1104" y="2448"/>
                  </a:cubicBezTo>
                  <a:cubicBezTo>
                    <a:pt x="1229" y="2347"/>
                    <a:pt x="1304" y="2222"/>
                    <a:pt x="1354" y="2047"/>
                  </a:cubicBezTo>
                  <a:cubicBezTo>
                    <a:pt x="1404" y="1871"/>
                    <a:pt x="1429" y="1671"/>
                    <a:pt x="1455" y="1470"/>
                  </a:cubicBezTo>
                  <a:cubicBezTo>
                    <a:pt x="1480" y="1270"/>
                    <a:pt x="1455" y="1094"/>
                    <a:pt x="1429" y="919"/>
                  </a:cubicBezTo>
                  <a:cubicBezTo>
                    <a:pt x="1379" y="718"/>
                    <a:pt x="1329" y="568"/>
                    <a:pt x="1254" y="392"/>
                  </a:cubicBezTo>
                  <a:cubicBezTo>
                    <a:pt x="1204" y="267"/>
                    <a:pt x="1154" y="142"/>
                    <a:pt x="1003" y="67"/>
                  </a:cubicBezTo>
                  <a:cubicBezTo>
                    <a:pt x="936" y="26"/>
                    <a:pt x="841" y="0"/>
                    <a:pt x="747" y="0"/>
                  </a:cubicBezTo>
                  <a:close/>
                  <a:moveTo>
                    <a:pt x="605" y="2673"/>
                  </a:moveTo>
                  <a:lnTo>
                    <a:pt x="605" y="2673"/>
                  </a:lnTo>
                  <a:cubicBezTo>
                    <a:pt x="604" y="2673"/>
                    <a:pt x="603" y="2673"/>
                    <a:pt x="602" y="2673"/>
                  </a:cubicBezTo>
                  <a:cubicBezTo>
                    <a:pt x="604" y="2673"/>
                    <a:pt x="605" y="2673"/>
                    <a:pt x="605" y="2673"/>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6"/>
            <p:cNvSpPr/>
            <p:nvPr/>
          </p:nvSpPr>
          <p:spPr>
            <a:xfrm>
              <a:off x="2341381" y="3301816"/>
              <a:ext cx="1024" cy="650"/>
            </a:xfrm>
            <a:custGeom>
              <a:avLst/>
              <a:gdLst/>
              <a:ahLst/>
              <a:cxnLst/>
              <a:rect l="l" t="t" r="r" b="b"/>
              <a:pathLst>
                <a:path w="93" h="59" extrusionOk="0">
                  <a:moveTo>
                    <a:pt x="4" y="1"/>
                  </a:moveTo>
                  <a:cubicBezTo>
                    <a:pt x="0" y="1"/>
                    <a:pt x="15" y="12"/>
                    <a:pt x="34" y="24"/>
                  </a:cubicBezTo>
                  <a:lnTo>
                    <a:pt x="34" y="24"/>
                  </a:lnTo>
                  <a:cubicBezTo>
                    <a:pt x="27" y="18"/>
                    <a:pt x="20" y="11"/>
                    <a:pt x="14" y="5"/>
                  </a:cubicBezTo>
                  <a:cubicBezTo>
                    <a:pt x="8" y="2"/>
                    <a:pt x="5" y="1"/>
                    <a:pt x="4" y="1"/>
                  </a:cubicBezTo>
                  <a:close/>
                  <a:moveTo>
                    <a:pt x="34" y="24"/>
                  </a:moveTo>
                  <a:lnTo>
                    <a:pt x="34" y="24"/>
                  </a:lnTo>
                  <a:cubicBezTo>
                    <a:pt x="49" y="39"/>
                    <a:pt x="65" y="51"/>
                    <a:pt x="80" y="54"/>
                  </a:cubicBezTo>
                  <a:lnTo>
                    <a:pt x="80" y="54"/>
                  </a:lnTo>
                  <a:cubicBezTo>
                    <a:pt x="69" y="47"/>
                    <a:pt x="50" y="35"/>
                    <a:pt x="34" y="24"/>
                  </a:cubicBezTo>
                  <a:close/>
                  <a:moveTo>
                    <a:pt x="80" y="54"/>
                  </a:moveTo>
                  <a:lnTo>
                    <a:pt x="80" y="54"/>
                  </a:lnTo>
                  <a:cubicBezTo>
                    <a:pt x="86" y="57"/>
                    <a:pt x="90" y="59"/>
                    <a:pt x="91" y="59"/>
                  </a:cubicBezTo>
                  <a:cubicBezTo>
                    <a:pt x="92" y="59"/>
                    <a:pt x="92" y="58"/>
                    <a:pt x="89" y="55"/>
                  </a:cubicBezTo>
                  <a:cubicBezTo>
                    <a:pt x="86" y="55"/>
                    <a:pt x="83" y="55"/>
                    <a:pt x="80" y="5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6"/>
            <p:cNvSpPr/>
            <p:nvPr/>
          </p:nvSpPr>
          <p:spPr>
            <a:xfrm>
              <a:off x="2311443" y="3322010"/>
              <a:ext cx="16295" cy="24850"/>
            </a:xfrm>
            <a:custGeom>
              <a:avLst/>
              <a:gdLst/>
              <a:ahLst/>
              <a:cxnLst/>
              <a:rect l="l" t="t" r="r" b="b"/>
              <a:pathLst>
                <a:path w="1480" h="2257" extrusionOk="0">
                  <a:moveTo>
                    <a:pt x="1104" y="0"/>
                  </a:moveTo>
                  <a:cubicBezTo>
                    <a:pt x="928" y="25"/>
                    <a:pt x="753" y="151"/>
                    <a:pt x="652" y="301"/>
                  </a:cubicBezTo>
                  <a:cubicBezTo>
                    <a:pt x="602" y="351"/>
                    <a:pt x="552" y="401"/>
                    <a:pt x="527" y="452"/>
                  </a:cubicBezTo>
                  <a:cubicBezTo>
                    <a:pt x="427" y="527"/>
                    <a:pt x="377" y="627"/>
                    <a:pt x="327" y="727"/>
                  </a:cubicBezTo>
                  <a:cubicBezTo>
                    <a:pt x="251" y="853"/>
                    <a:pt x="176" y="953"/>
                    <a:pt x="101" y="1078"/>
                  </a:cubicBezTo>
                  <a:cubicBezTo>
                    <a:pt x="51" y="1203"/>
                    <a:pt x="26" y="1304"/>
                    <a:pt x="1" y="1454"/>
                  </a:cubicBezTo>
                  <a:cubicBezTo>
                    <a:pt x="1" y="1504"/>
                    <a:pt x="26" y="1554"/>
                    <a:pt x="26" y="1604"/>
                  </a:cubicBezTo>
                  <a:cubicBezTo>
                    <a:pt x="26" y="1705"/>
                    <a:pt x="51" y="1805"/>
                    <a:pt x="101" y="1880"/>
                  </a:cubicBezTo>
                  <a:cubicBezTo>
                    <a:pt x="151" y="1955"/>
                    <a:pt x="201" y="2030"/>
                    <a:pt x="251" y="2056"/>
                  </a:cubicBezTo>
                  <a:cubicBezTo>
                    <a:pt x="377" y="2181"/>
                    <a:pt x="502" y="2256"/>
                    <a:pt x="677" y="2256"/>
                  </a:cubicBezTo>
                  <a:cubicBezTo>
                    <a:pt x="828" y="2256"/>
                    <a:pt x="1028" y="2181"/>
                    <a:pt x="1129" y="2056"/>
                  </a:cubicBezTo>
                  <a:cubicBezTo>
                    <a:pt x="1229" y="1955"/>
                    <a:pt x="1304" y="1780"/>
                    <a:pt x="1304" y="1629"/>
                  </a:cubicBezTo>
                  <a:cubicBezTo>
                    <a:pt x="1304" y="1579"/>
                    <a:pt x="1279" y="1554"/>
                    <a:pt x="1279" y="1529"/>
                  </a:cubicBezTo>
                  <a:cubicBezTo>
                    <a:pt x="1329" y="1354"/>
                    <a:pt x="1379" y="1178"/>
                    <a:pt x="1429" y="1003"/>
                  </a:cubicBezTo>
                  <a:cubicBezTo>
                    <a:pt x="1454" y="928"/>
                    <a:pt x="1454" y="827"/>
                    <a:pt x="1454" y="727"/>
                  </a:cubicBezTo>
                  <a:cubicBezTo>
                    <a:pt x="1454" y="677"/>
                    <a:pt x="1479" y="602"/>
                    <a:pt x="1479" y="552"/>
                  </a:cubicBezTo>
                  <a:cubicBezTo>
                    <a:pt x="1479" y="426"/>
                    <a:pt x="1429" y="226"/>
                    <a:pt x="1354" y="101"/>
                  </a:cubicBezTo>
                  <a:cubicBezTo>
                    <a:pt x="1354" y="126"/>
                    <a:pt x="1354" y="126"/>
                    <a:pt x="1354" y="126"/>
                  </a:cubicBezTo>
                  <a:cubicBezTo>
                    <a:pt x="1320" y="40"/>
                    <a:pt x="1251" y="1"/>
                    <a:pt x="1178" y="1"/>
                  </a:cubicBezTo>
                  <a:cubicBezTo>
                    <a:pt x="1151" y="1"/>
                    <a:pt x="1124" y="7"/>
                    <a:pt x="1098" y="17"/>
                  </a:cubicBezTo>
                  <a:lnTo>
                    <a:pt x="1098" y="17"/>
                  </a:lnTo>
                  <a:cubicBezTo>
                    <a:pt x="1101" y="13"/>
                    <a:pt x="1104" y="8"/>
                    <a:pt x="1104" y="0"/>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6"/>
            <p:cNvSpPr/>
            <p:nvPr/>
          </p:nvSpPr>
          <p:spPr>
            <a:xfrm>
              <a:off x="2370504" y="3347400"/>
              <a:ext cx="11" cy="11"/>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6"/>
            <p:cNvSpPr/>
            <p:nvPr/>
          </p:nvSpPr>
          <p:spPr>
            <a:xfrm>
              <a:off x="2365263" y="3342985"/>
              <a:ext cx="16009" cy="27052"/>
            </a:xfrm>
            <a:custGeom>
              <a:avLst/>
              <a:gdLst/>
              <a:ahLst/>
              <a:cxnLst/>
              <a:rect l="l" t="t" r="r" b="b"/>
              <a:pathLst>
                <a:path w="1454" h="2457" extrusionOk="0">
                  <a:moveTo>
                    <a:pt x="226" y="1028"/>
                  </a:moveTo>
                  <a:lnTo>
                    <a:pt x="226" y="1028"/>
                  </a:lnTo>
                  <a:cubicBezTo>
                    <a:pt x="209" y="1061"/>
                    <a:pt x="192" y="1094"/>
                    <a:pt x="183" y="1128"/>
                  </a:cubicBezTo>
                  <a:lnTo>
                    <a:pt x="183" y="1128"/>
                  </a:lnTo>
                  <a:cubicBezTo>
                    <a:pt x="197" y="1094"/>
                    <a:pt x="211" y="1061"/>
                    <a:pt x="226" y="1028"/>
                  </a:cubicBezTo>
                  <a:close/>
                  <a:moveTo>
                    <a:pt x="659" y="0"/>
                  </a:moveTo>
                  <a:cubicBezTo>
                    <a:pt x="607" y="0"/>
                    <a:pt x="551" y="34"/>
                    <a:pt x="551" y="100"/>
                  </a:cubicBezTo>
                  <a:cubicBezTo>
                    <a:pt x="551" y="125"/>
                    <a:pt x="551" y="151"/>
                    <a:pt x="551" y="176"/>
                  </a:cubicBezTo>
                  <a:cubicBezTo>
                    <a:pt x="526" y="226"/>
                    <a:pt x="501" y="276"/>
                    <a:pt x="501" y="351"/>
                  </a:cubicBezTo>
                  <a:cubicBezTo>
                    <a:pt x="501" y="351"/>
                    <a:pt x="476" y="376"/>
                    <a:pt x="476" y="401"/>
                  </a:cubicBezTo>
                  <a:cubicBezTo>
                    <a:pt x="426" y="476"/>
                    <a:pt x="401" y="552"/>
                    <a:pt x="376" y="602"/>
                  </a:cubicBezTo>
                  <a:cubicBezTo>
                    <a:pt x="376" y="652"/>
                    <a:pt x="351" y="702"/>
                    <a:pt x="326" y="752"/>
                  </a:cubicBezTo>
                  <a:cubicBezTo>
                    <a:pt x="326" y="752"/>
                    <a:pt x="326" y="752"/>
                    <a:pt x="326" y="777"/>
                  </a:cubicBezTo>
                  <a:cubicBezTo>
                    <a:pt x="251" y="902"/>
                    <a:pt x="226" y="1053"/>
                    <a:pt x="175" y="1178"/>
                  </a:cubicBezTo>
                  <a:cubicBezTo>
                    <a:pt x="175" y="1161"/>
                    <a:pt x="178" y="1145"/>
                    <a:pt x="183" y="1128"/>
                  </a:cubicBezTo>
                  <a:lnTo>
                    <a:pt x="183" y="1128"/>
                  </a:lnTo>
                  <a:cubicBezTo>
                    <a:pt x="123" y="1271"/>
                    <a:pt x="66" y="1417"/>
                    <a:pt x="25" y="1579"/>
                  </a:cubicBezTo>
                  <a:cubicBezTo>
                    <a:pt x="0" y="1730"/>
                    <a:pt x="25" y="1880"/>
                    <a:pt x="50" y="2030"/>
                  </a:cubicBezTo>
                  <a:cubicBezTo>
                    <a:pt x="50" y="2080"/>
                    <a:pt x="100" y="2206"/>
                    <a:pt x="100" y="2206"/>
                  </a:cubicBezTo>
                  <a:cubicBezTo>
                    <a:pt x="175" y="2356"/>
                    <a:pt x="326" y="2456"/>
                    <a:pt x="501" y="2456"/>
                  </a:cubicBezTo>
                  <a:lnTo>
                    <a:pt x="551" y="2456"/>
                  </a:lnTo>
                  <a:cubicBezTo>
                    <a:pt x="589" y="2444"/>
                    <a:pt x="627" y="2444"/>
                    <a:pt x="661" y="2444"/>
                  </a:cubicBezTo>
                  <a:cubicBezTo>
                    <a:pt x="696" y="2444"/>
                    <a:pt x="727" y="2444"/>
                    <a:pt x="752" y="2431"/>
                  </a:cubicBezTo>
                  <a:cubicBezTo>
                    <a:pt x="877" y="2381"/>
                    <a:pt x="1053" y="2306"/>
                    <a:pt x="1128" y="2206"/>
                  </a:cubicBezTo>
                  <a:cubicBezTo>
                    <a:pt x="1203" y="2131"/>
                    <a:pt x="1278" y="2030"/>
                    <a:pt x="1328" y="1930"/>
                  </a:cubicBezTo>
                  <a:cubicBezTo>
                    <a:pt x="1404" y="1780"/>
                    <a:pt x="1429" y="1629"/>
                    <a:pt x="1454" y="1454"/>
                  </a:cubicBezTo>
                  <a:cubicBezTo>
                    <a:pt x="1454" y="1379"/>
                    <a:pt x="1454" y="1303"/>
                    <a:pt x="1454" y="1253"/>
                  </a:cubicBezTo>
                  <a:cubicBezTo>
                    <a:pt x="1454" y="1053"/>
                    <a:pt x="1404" y="902"/>
                    <a:pt x="1328" y="727"/>
                  </a:cubicBezTo>
                  <a:cubicBezTo>
                    <a:pt x="1253" y="552"/>
                    <a:pt x="1178" y="401"/>
                    <a:pt x="1053" y="251"/>
                  </a:cubicBezTo>
                  <a:cubicBezTo>
                    <a:pt x="1003" y="201"/>
                    <a:pt x="927" y="151"/>
                    <a:pt x="877" y="125"/>
                  </a:cubicBezTo>
                  <a:cubicBezTo>
                    <a:pt x="852" y="100"/>
                    <a:pt x="802" y="100"/>
                    <a:pt x="777" y="75"/>
                  </a:cubicBezTo>
                  <a:lnTo>
                    <a:pt x="777" y="75"/>
                  </a:lnTo>
                  <a:cubicBezTo>
                    <a:pt x="784" y="79"/>
                    <a:pt x="789" y="80"/>
                    <a:pt x="791" y="80"/>
                  </a:cubicBezTo>
                  <a:cubicBezTo>
                    <a:pt x="807" y="80"/>
                    <a:pt x="748" y="25"/>
                    <a:pt x="727" y="25"/>
                  </a:cubicBezTo>
                  <a:cubicBezTo>
                    <a:pt x="710" y="9"/>
                    <a:pt x="685" y="0"/>
                    <a:pt x="659" y="0"/>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6"/>
            <p:cNvSpPr/>
            <p:nvPr/>
          </p:nvSpPr>
          <p:spPr>
            <a:xfrm>
              <a:off x="2337109" y="3366295"/>
              <a:ext cx="17121" cy="26754"/>
            </a:xfrm>
            <a:custGeom>
              <a:avLst/>
              <a:gdLst/>
              <a:ahLst/>
              <a:cxnLst/>
              <a:rect l="l" t="t" r="r" b="b"/>
              <a:pathLst>
                <a:path w="1555" h="2430" extrusionOk="0">
                  <a:moveTo>
                    <a:pt x="1103" y="1"/>
                  </a:moveTo>
                  <a:cubicBezTo>
                    <a:pt x="1053" y="1"/>
                    <a:pt x="1003" y="14"/>
                    <a:pt x="953" y="39"/>
                  </a:cubicBezTo>
                  <a:lnTo>
                    <a:pt x="803" y="139"/>
                  </a:lnTo>
                  <a:cubicBezTo>
                    <a:pt x="702" y="214"/>
                    <a:pt x="602" y="314"/>
                    <a:pt x="527" y="415"/>
                  </a:cubicBezTo>
                  <a:cubicBezTo>
                    <a:pt x="502" y="490"/>
                    <a:pt x="452" y="540"/>
                    <a:pt x="427" y="590"/>
                  </a:cubicBezTo>
                  <a:cubicBezTo>
                    <a:pt x="351" y="690"/>
                    <a:pt x="326" y="816"/>
                    <a:pt x="276" y="916"/>
                  </a:cubicBezTo>
                  <a:cubicBezTo>
                    <a:pt x="226" y="1041"/>
                    <a:pt x="151" y="1191"/>
                    <a:pt x="101" y="1317"/>
                  </a:cubicBezTo>
                  <a:cubicBezTo>
                    <a:pt x="1" y="1567"/>
                    <a:pt x="1" y="1918"/>
                    <a:pt x="151" y="2144"/>
                  </a:cubicBezTo>
                  <a:cubicBezTo>
                    <a:pt x="226" y="2244"/>
                    <a:pt x="301" y="2319"/>
                    <a:pt x="427" y="2369"/>
                  </a:cubicBezTo>
                  <a:cubicBezTo>
                    <a:pt x="518" y="2406"/>
                    <a:pt x="624" y="2429"/>
                    <a:pt x="713" y="2429"/>
                  </a:cubicBezTo>
                  <a:cubicBezTo>
                    <a:pt x="745" y="2429"/>
                    <a:pt x="776" y="2426"/>
                    <a:pt x="803" y="2420"/>
                  </a:cubicBezTo>
                  <a:cubicBezTo>
                    <a:pt x="903" y="2369"/>
                    <a:pt x="978" y="2344"/>
                    <a:pt x="1053" y="2269"/>
                  </a:cubicBezTo>
                  <a:cubicBezTo>
                    <a:pt x="1153" y="2219"/>
                    <a:pt x="1204" y="2144"/>
                    <a:pt x="1254" y="2069"/>
                  </a:cubicBezTo>
                  <a:cubicBezTo>
                    <a:pt x="1329" y="1943"/>
                    <a:pt x="1379" y="1843"/>
                    <a:pt x="1404" y="1718"/>
                  </a:cubicBezTo>
                  <a:cubicBezTo>
                    <a:pt x="1429" y="1567"/>
                    <a:pt x="1454" y="1442"/>
                    <a:pt x="1504" y="1292"/>
                  </a:cubicBezTo>
                  <a:cubicBezTo>
                    <a:pt x="1529" y="1091"/>
                    <a:pt x="1554" y="916"/>
                    <a:pt x="1554" y="740"/>
                  </a:cubicBezTo>
                  <a:cubicBezTo>
                    <a:pt x="1554" y="640"/>
                    <a:pt x="1554" y="540"/>
                    <a:pt x="1504" y="440"/>
                  </a:cubicBezTo>
                  <a:cubicBezTo>
                    <a:pt x="1479" y="364"/>
                    <a:pt x="1454" y="314"/>
                    <a:pt x="1429" y="239"/>
                  </a:cubicBezTo>
                  <a:cubicBezTo>
                    <a:pt x="1404" y="139"/>
                    <a:pt x="1354" y="64"/>
                    <a:pt x="1254" y="39"/>
                  </a:cubicBezTo>
                  <a:cubicBezTo>
                    <a:pt x="1204" y="14"/>
                    <a:pt x="1153" y="1"/>
                    <a:pt x="1103" y="1"/>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6"/>
            <p:cNvSpPr/>
            <p:nvPr/>
          </p:nvSpPr>
          <p:spPr>
            <a:xfrm>
              <a:off x="2281361" y="3387777"/>
              <a:ext cx="18233" cy="25796"/>
            </a:xfrm>
            <a:custGeom>
              <a:avLst/>
              <a:gdLst/>
              <a:ahLst/>
              <a:cxnLst/>
              <a:rect l="l" t="t" r="r" b="b"/>
              <a:pathLst>
                <a:path w="1656" h="2343" extrusionOk="0">
                  <a:moveTo>
                    <a:pt x="1156" y="1"/>
                  </a:moveTo>
                  <a:cubicBezTo>
                    <a:pt x="1120" y="1"/>
                    <a:pt x="1085" y="7"/>
                    <a:pt x="1054" y="17"/>
                  </a:cubicBezTo>
                  <a:cubicBezTo>
                    <a:pt x="903" y="68"/>
                    <a:pt x="828" y="168"/>
                    <a:pt x="728" y="268"/>
                  </a:cubicBezTo>
                  <a:cubicBezTo>
                    <a:pt x="627" y="418"/>
                    <a:pt x="477" y="569"/>
                    <a:pt x="377" y="719"/>
                  </a:cubicBezTo>
                  <a:cubicBezTo>
                    <a:pt x="277" y="895"/>
                    <a:pt x="151" y="1070"/>
                    <a:pt x="76" y="1271"/>
                  </a:cubicBezTo>
                  <a:cubicBezTo>
                    <a:pt x="26" y="1396"/>
                    <a:pt x="1" y="1496"/>
                    <a:pt x="1" y="1646"/>
                  </a:cubicBezTo>
                  <a:cubicBezTo>
                    <a:pt x="1" y="1947"/>
                    <a:pt x="201" y="2248"/>
                    <a:pt x="477" y="2323"/>
                  </a:cubicBezTo>
                  <a:cubicBezTo>
                    <a:pt x="530" y="2336"/>
                    <a:pt x="584" y="2343"/>
                    <a:pt x="638" y="2343"/>
                  </a:cubicBezTo>
                  <a:cubicBezTo>
                    <a:pt x="895" y="2343"/>
                    <a:pt x="1155" y="2204"/>
                    <a:pt x="1279" y="1997"/>
                  </a:cubicBezTo>
                  <a:cubicBezTo>
                    <a:pt x="1329" y="1872"/>
                    <a:pt x="1404" y="1747"/>
                    <a:pt x="1430" y="1646"/>
                  </a:cubicBezTo>
                  <a:cubicBezTo>
                    <a:pt x="1480" y="1496"/>
                    <a:pt x="1530" y="1346"/>
                    <a:pt x="1555" y="1170"/>
                  </a:cubicBezTo>
                  <a:cubicBezTo>
                    <a:pt x="1580" y="995"/>
                    <a:pt x="1605" y="794"/>
                    <a:pt x="1630" y="619"/>
                  </a:cubicBezTo>
                  <a:cubicBezTo>
                    <a:pt x="1655" y="443"/>
                    <a:pt x="1630" y="268"/>
                    <a:pt x="1505" y="143"/>
                  </a:cubicBezTo>
                  <a:cubicBezTo>
                    <a:pt x="1455" y="93"/>
                    <a:pt x="1379" y="42"/>
                    <a:pt x="1304" y="42"/>
                  </a:cubicBezTo>
                  <a:cubicBezTo>
                    <a:pt x="1260" y="13"/>
                    <a:pt x="1207" y="1"/>
                    <a:pt x="1156" y="1"/>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6"/>
            <p:cNvSpPr/>
            <p:nvPr/>
          </p:nvSpPr>
          <p:spPr>
            <a:xfrm>
              <a:off x="2306752" y="3432172"/>
              <a:ext cx="15194" cy="24971"/>
            </a:xfrm>
            <a:custGeom>
              <a:avLst/>
              <a:gdLst/>
              <a:ahLst/>
              <a:cxnLst/>
              <a:rect l="l" t="t" r="r" b="b"/>
              <a:pathLst>
                <a:path w="1380" h="2268" extrusionOk="0">
                  <a:moveTo>
                    <a:pt x="763" y="0"/>
                  </a:moveTo>
                  <a:cubicBezTo>
                    <a:pt x="716" y="0"/>
                    <a:pt x="669" y="14"/>
                    <a:pt x="627" y="46"/>
                  </a:cubicBezTo>
                  <a:cubicBezTo>
                    <a:pt x="577" y="71"/>
                    <a:pt x="527" y="96"/>
                    <a:pt x="477" y="121"/>
                  </a:cubicBezTo>
                  <a:cubicBezTo>
                    <a:pt x="402" y="196"/>
                    <a:pt x="352" y="271"/>
                    <a:pt x="327" y="371"/>
                  </a:cubicBezTo>
                  <a:cubicBezTo>
                    <a:pt x="251" y="522"/>
                    <a:pt x="151" y="647"/>
                    <a:pt x="126" y="823"/>
                  </a:cubicBezTo>
                  <a:cubicBezTo>
                    <a:pt x="76" y="923"/>
                    <a:pt x="51" y="1048"/>
                    <a:pt x="26" y="1173"/>
                  </a:cubicBezTo>
                  <a:cubicBezTo>
                    <a:pt x="1" y="1299"/>
                    <a:pt x="1" y="1399"/>
                    <a:pt x="1" y="1524"/>
                  </a:cubicBezTo>
                  <a:cubicBezTo>
                    <a:pt x="1" y="1700"/>
                    <a:pt x="26" y="1825"/>
                    <a:pt x="101" y="1975"/>
                  </a:cubicBezTo>
                  <a:cubicBezTo>
                    <a:pt x="200" y="2173"/>
                    <a:pt x="410" y="2267"/>
                    <a:pt x="623" y="2267"/>
                  </a:cubicBezTo>
                  <a:cubicBezTo>
                    <a:pt x="789" y="2267"/>
                    <a:pt x="958" y="2210"/>
                    <a:pt x="1078" y="2101"/>
                  </a:cubicBezTo>
                  <a:cubicBezTo>
                    <a:pt x="1179" y="1975"/>
                    <a:pt x="1254" y="1850"/>
                    <a:pt x="1304" y="1700"/>
                  </a:cubicBezTo>
                  <a:cubicBezTo>
                    <a:pt x="1354" y="1574"/>
                    <a:pt x="1379" y="1449"/>
                    <a:pt x="1379" y="1324"/>
                  </a:cubicBezTo>
                  <a:cubicBezTo>
                    <a:pt x="1379" y="1148"/>
                    <a:pt x="1379" y="948"/>
                    <a:pt x="1329" y="772"/>
                  </a:cubicBezTo>
                  <a:cubicBezTo>
                    <a:pt x="1304" y="647"/>
                    <a:pt x="1254" y="522"/>
                    <a:pt x="1204" y="396"/>
                  </a:cubicBezTo>
                  <a:cubicBezTo>
                    <a:pt x="1154" y="246"/>
                    <a:pt x="1078" y="146"/>
                    <a:pt x="953" y="71"/>
                  </a:cubicBezTo>
                  <a:cubicBezTo>
                    <a:pt x="895" y="27"/>
                    <a:pt x="828" y="0"/>
                    <a:pt x="763" y="0"/>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6"/>
            <p:cNvSpPr/>
            <p:nvPr/>
          </p:nvSpPr>
          <p:spPr>
            <a:xfrm>
              <a:off x="2342350" y="3413531"/>
              <a:ext cx="16020" cy="26402"/>
            </a:xfrm>
            <a:custGeom>
              <a:avLst/>
              <a:gdLst/>
              <a:ahLst/>
              <a:cxnLst/>
              <a:rect l="l" t="t" r="r" b="b"/>
              <a:pathLst>
                <a:path w="1455" h="2398" extrusionOk="0">
                  <a:moveTo>
                    <a:pt x="1422" y="1394"/>
                  </a:moveTo>
                  <a:cubicBezTo>
                    <a:pt x="1429" y="1435"/>
                    <a:pt x="1429" y="1480"/>
                    <a:pt x="1429" y="1513"/>
                  </a:cubicBezTo>
                  <a:cubicBezTo>
                    <a:pt x="1429" y="1471"/>
                    <a:pt x="1427" y="1432"/>
                    <a:pt x="1422" y="1394"/>
                  </a:cubicBezTo>
                  <a:close/>
                  <a:moveTo>
                    <a:pt x="769" y="0"/>
                  </a:moveTo>
                  <a:cubicBezTo>
                    <a:pt x="712" y="0"/>
                    <a:pt x="655" y="12"/>
                    <a:pt x="602" y="34"/>
                  </a:cubicBezTo>
                  <a:cubicBezTo>
                    <a:pt x="427" y="135"/>
                    <a:pt x="302" y="235"/>
                    <a:pt x="201" y="410"/>
                  </a:cubicBezTo>
                  <a:cubicBezTo>
                    <a:pt x="176" y="510"/>
                    <a:pt x="126" y="611"/>
                    <a:pt x="76" y="711"/>
                  </a:cubicBezTo>
                  <a:cubicBezTo>
                    <a:pt x="51" y="836"/>
                    <a:pt x="26" y="937"/>
                    <a:pt x="26" y="1062"/>
                  </a:cubicBezTo>
                  <a:cubicBezTo>
                    <a:pt x="1" y="1212"/>
                    <a:pt x="26" y="1388"/>
                    <a:pt x="26" y="1538"/>
                  </a:cubicBezTo>
                  <a:cubicBezTo>
                    <a:pt x="51" y="1638"/>
                    <a:pt x="76" y="1714"/>
                    <a:pt x="101" y="1814"/>
                  </a:cubicBezTo>
                  <a:cubicBezTo>
                    <a:pt x="151" y="1939"/>
                    <a:pt x="201" y="2039"/>
                    <a:pt x="302" y="2140"/>
                  </a:cubicBezTo>
                  <a:cubicBezTo>
                    <a:pt x="327" y="2165"/>
                    <a:pt x="352" y="2190"/>
                    <a:pt x="377" y="2215"/>
                  </a:cubicBezTo>
                  <a:cubicBezTo>
                    <a:pt x="471" y="2341"/>
                    <a:pt x="625" y="2397"/>
                    <a:pt x="782" y="2397"/>
                  </a:cubicBezTo>
                  <a:cubicBezTo>
                    <a:pt x="875" y="2397"/>
                    <a:pt x="969" y="2377"/>
                    <a:pt x="1053" y="2340"/>
                  </a:cubicBezTo>
                  <a:cubicBezTo>
                    <a:pt x="1154" y="2315"/>
                    <a:pt x="1229" y="2240"/>
                    <a:pt x="1304" y="2165"/>
                  </a:cubicBezTo>
                  <a:cubicBezTo>
                    <a:pt x="1379" y="2039"/>
                    <a:pt x="1404" y="1939"/>
                    <a:pt x="1429" y="1839"/>
                  </a:cubicBezTo>
                  <a:cubicBezTo>
                    <a:pt x="1429" y="1814"/>
                    <a:pt x="1454" y="1764"/>
                    <a:pt x="1454" y="1739"/>
                  </a:cubicBezTo>
                  <a:cubicBezTo>
                    <a:pt x="1454" y="1638"/>
                    <a:pt x="1454" y="1563"/>
                    <a:pt x="1429" y="1463"/>
                  </a:cubicBezTo>
                  <a:cubicBezTo>
                    <a:pt x="1429" y="1426"/>
                    <a:pt x="1429" y="1402"/>
                    <a:pt x="1419" y="1372"/>
                  </a:cubicBezTo>
                  <a:lnTo>
                    <a:pt x="1419" y="1372"/>
                  </a:lnTo>
                  <a:cubicBezTo>
                    <a:pt x="1409" y="1304"/>
                    <a:pt x="1394" y="1237"/>
                    <a:pt x="1379" y="1162"/>
                  </a:cubicBezTo>
                  <a:cubicBezTo>
                    <a:pt x="1379" y="1112"/>
                    <a:pt x="1354" y="1087"/>
                    <a:pt x="1354" y="1037"/>
                  </a:cubicBezTo>
                  <a:cubicBezTo>
                    <a:pt x="1354" y="937"/>
                    <a:pt x="1329" y="836"/>
                    <a:pt x="1304" y="736"/>
                  </a:cubicBezTo>
                  <a:cubicBezTo>
                    <a:pt x="1304" y="661"/>
                    <a:pt x="1279" y="586"/>
                    <a:pt x="1279" y="510"/>
                  </a:cubicBezTo>
                  <a:cubicBezTo>
                    <a:pt x="1279" y="561"/>
                    <a:pt x="1279" y="611"/>
                    <a:pt x="1279" y="661"/>
                  </a:cubicBezTo>
                  <a:cubicBezTo>
                    <a:pt x="1279" y="536"/>
                    <a:pt x="1254" y="435"/>
                    <a:pt x="1204" y="335"/>
                  </a:cubicBezTo>
                  <a:cubicBezTo>
                    <a:pt x="1204" y="335"/>
                    <a:pt x="1179" y="310"/>
                    <a:pt x="1179" y="285"/>
                  </a:cubicBezTo>
                  <a:cubicBezTo>
                    <a:pt x="1154" y="260"/>
                    <a:pt x="1129" y="210"/>
                    <a:pt x="1104" y="185"/>
                  </a:cubicBezTo>
                  <a:cubicBezTo>
                    <a:pt x="1033" y="62"/>
                    <a:pt x="902" y="0"/>
                    <a:pt x="769" y="0"/>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6"/>
            <p:cNvSpPr/>
            <p:nvPr/>
          </p:nvSpPr>
          <p:spPr>
            <a:xfrm>
              <a:off x="2385126" y="3407310"/>
              <a:ext cx="17121" cy="24938"/>
            </a:xfrm>
            <a:custGeom>
              <a:avLst/>
              <a:gdLst/>
              <a:ahLst/>
              <a:cxnLst/>
              <a:rect l="l" t="t" r="r" b="b"/>
              <a:pathLst>
                <a:path w="1555" h="2265" extrusionOk="0">
                  <a:moveTo>
                    <a:pt x="512" y="0"/>
                  </a:moveTo>
                  <a:cubicBezTo>
                    <a:pt x="469" y="0"/>
                    <a:pt x="424" y="7"/>
                    <a:pt x="376" y="23"/>
                  </a:cubicBezTo>
                  <a:cubicBezTo>
                    <a:pt x="301" y="48"/>
                    <a:pt x="251" y="73"/>
                    <a:pt x="201" y="98"/>
                  </a:cubicBezTo>
                  <a:cubicBezTo>
                    <a:pt x="176" y="98"/>
                    <a:pt x="176" y="98"/>
                    <a:pt x="151" y="123"/>
                  </a:cubicBezTo>
                  <a:cubicBezTo>
                    <a:pt x="51" y="123"/>
                    <a:pt x="1" y="248"/>
                    <a:pt x="51" y="324"/>
                  </a:cubicBezTo>
                  <a:cubicBezTo>
                    <a:pt x="51" y="349"/>
                    <a:pt x="51" y="349"/>
                    <a:pt x="51" y="374"/>
                  </a:cubicBezTo>
                  <a:cubicBezTo>
                    <a:pt x="1" y="524"/>
                    <a:pt x="26" y="649"/>
                    <a:pt x="101" y="800"/>
                  </a:cubicBezTo>
                  <a:cubicBezTo>
                    <a:pt x="101" y="800"/>
                    <a:pt x="101" y="800"/>
                    <a:pt x="126" y="825"/>
                  </a:cubicBezTo>
                  <a:cubicBezTo>
                    <a:pt x="126" y="850"/>
                    <a:pt x="151" y="875"/>
                    <a:pt x="151" y="925"/>
                  </a:cubicBezTo>
                  <a:cubicBezTo>
                    <a:pt x="151" y="950"/>
                    <a:pt x="176" y="975"/>
                    <a:pt x="176" y="1000"/>
                  </a:cubicBezTo>
                  <a:cubicBezTo>
                    <a:pt x="176" y="1025"/>
                    <a:pt x="176" y="1050"/>
                    <a:pt x="201" y="1075"/>
                  </a:cubicBezTo>
                  <a:cubicBezTo>
                    <a:pt x="226" y="1176"/>
                    <a:pt x="276" y="1276"/>
                    <a:pt x="276" y="1401"/>
                  </a:cubicBezTo>
                  <a:cubicBezTo>
                    <a:pt x="276" y="1426"/>
                    <a:pt x="301" y="1451"/>
                    <a:pt x="301" y="1477"/>
                  </a:cubicBezTo>
                  <a:cubicBezTo>
                    <a:pt x="301" y="1502"/>
                    <a:pt x="301" y="1527"/>
                    <a:pt x="326" y="1527"/>
                  </a:cubicBezTo>
                  <a:cubicBezTo>
                    <a:pt x="351" y="1602"/>
                    <a:pt x="376" y="1677"/>
                    <a:pt x="402" y="1752"/>
                  </a:cubicBezTo>
                  <a:cubicBezTo>
                    <a:pt x="402" y="1777"/>
                    <a:pt x="402" y="1802"/>
                    <a:pt x="402" y="1827"/>
                  </a:cubicBezTo>
                  <a:cubicBezTo>
                    <a:pt x="402" y="1852"/>
                    <a:pt x="402" y="1852"/>
                    <a:pt x="402" y="1878"/>
                  </a:cubicBezTo>
                  <a:cubicBezTo>
                    <a:pt x="427" y="2028"/>
                    <a:pt x="502" y="2178"/>
                    <a:pt x="652" y="2228"/>
                  </a:cubicBezTo>
                  <a:cubicBezTo>
                    <a:pt x="702" y="2253"/>
                    <a:pt x="752" y="2265"/>
                    <a:pt x="802" y="2265"/>
                  </a:cubicBezTo>
                  <a:cubicBezTo>
                    <a:pt x="900" y="2265"/>
                    <a:pt x="995" y="2220"/>
                    <a:pt x="1078" y="2153"/>
                  </a:cubicBezTo>
                  <a:cubicBezTo>
                    <a:pt x="1254" y="2003"/>
                    <a:pt x="1379" y="1802"/>
                    <a:pt x="1454" y="1602"/>
                  </a:cubicBezTo>
                  <a:cubicBezTo>
                    <a:pt x="1554" y="1351"/>
                    <a:pt x="1504" y="1075"/>
                    <a:pt x="1429" y="825"/>
                  </a:cubicBezTo>
                  <a:cubicBezTo>
                    <a:pt x="1404" y="750"/>
                    <a:pt x="1354" y="674"/>
                    <a:pt x="1329" y="599"/>
                  </a:cubicBezTo>
                  <a:cubicBezTo>
                    <a:pt x="1304" y="524"/>
                    <a:pt x="1229" y="449"/>
                    <a:pt x="1178" y="374"/>
                  </a:cubicBezTo>
                  <a:cubicBezTo>
                    <a:pt x="1103" y="324"/>
                    <a:pt x="1028" y="248"/>
                    <a:pt x="953" y="198"/>
                  </a:cubicBezTo>
                  <a:cubicBezTo>
                    <a:pt x="814" y="99"/>
                    <a:pt x="676" y="0"/>
                    <a:pt x="512" y="0"/>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6"/>
            <p:cNvSpPr/>
            <p:nvPr/>
          </p:nvSpPr>
          <p:spPr>
            <a:xfrm>
              <a:off x="2415758" y="3461097"/>
              <a:ext cx="15469" cy="27888"/>
            </a:xfrm>
            <a:custGeom>
              <a:avLst/>
              <a:gdLst/>
              <a:ahLst/>
              <a:cxnLst/>
              <a:rect l="l" t="t" r="r" b="b"/>
              <a:pathLst>
                <a:path w="1405" h="2533" extrusionOk="0">
                  <a:moveTo>
                    <a:pt x="376" y="0"/>
                  </a:moveTo>
                  <a:cubicBezTo>
                    <a:pt x="351" y="13"/>
                    <a:pt x="339" y="19"/>
                    <a:pt x="342" y="19"/>
                  </a:cubicBezTo>
                  <a:cubicBezTo>
                    <a:pt x="345" y="19"/>
                    <a:pt x="363" y="13"/>
                    <a:pt x="399" y="1"/>
                  </a:cubicBezTo>
                  <a:lnTo>
                    <a:pt x="399" y="1"/>
                  </a:lnTo>
                  <a:cubicBezTo>
                    <a:pt x="395" y="0"/>
                    <a:pt x="387" y="0"/>
                    <a:pt x="376" y="0"/>
                  </a:cubicBezTo>
                  <a:close/>
                  <a:moveTo>
                    <a:pt x="402" y="0"/>
                  </a:moveTo>
                  <a:cubicBezTo>
                    <a:pt x="401" y="0"/>
                    <a:pt x="400" y="1"/>
                    <a:pt x="399" y="1"/>
                  </a:cubicBezTo>
                  <a:lnTo>
                    <a:pt x="399" y="1"/>
                  </a:lnTo>
                  <a:cubicBezTo>
                    <a:pt x="435" y="5"/>
                    <a:pt x="273" y="28"/>
                    <a:pt x="251" y="50"/>
                  </a:cubicBezTo>
                  <a:cubicBezTo>
                    <a:pt x="201" y="75"/>
                    <a:pt x="151" y="100"/>
                    <a:pt x="126" y="150"/>
                  </a:cubicBezTo>
                  <a:cubicBezTo>
                    <a:pt x="76" y="201"/>
                    <a:pt x="51" y="226"/>
                    <a:pt x="51" y="276"/>
                  </a:cubicBezTo>
                  <a:cubicBezTo>
                    <a:pt x="51" y="276"/>
                    <a:pt x="51" y="251"/>
                    <a:pt x="51" y="226"/>
                  </a:cubicBezTo>
                  <a:cubicBezTo>
                    <a:pt x="26" y="301"/>
                    <a:pt x="1" y="401"/>
                    <a:pt x="1" y="476"/>
                  </a:cubicBezTo>
                  <a:cubicBezTo>
                    <a:pt x="1" y="501"/>
                    <a:pt x="1" y="526"/>
                    <a:pt x="1" y="576"/>
                  </a:cubicBezTo>
                  <a:cubicBezTo>
                    <a:pt x="1" y="627"/>
                    <a:pt x="26" y="652"/>
                    <a:pt x="26" y="702"/>
                  </a:cubicBezTo>
                  <a:cubicBezTo>
                    <a:pt x="26" y="752"/>
                    <a:pt x="26" y="777"/>
                    <a:pt x="26" y="827"/>
                  </a:cubicBezTo>
                  <a:cubicBezTo>
                    <a:pt x="26" y="902"/>
                    <a:pt x="51" y="977"/>
                    <a:pt x="51" y="1028"/>
                  </a:cubicBezTo>
                  <a:cubicBezTo>
                    <a:pt x="76" y="1178"/>
                    <a:pt x="76" y="1303"/>
                    <a:pt x="51" y="1429"/>
                  </a:cubicBezTo>
                  <a:cubicBezTo>
                    <a:pt x="51" y="1579"/>
                    <a:pt x="76" y="1704"/>
                    <a:pt x="76" y="1855"/>
                  </a:cubicBezTo>
                  <a:cubicBezTo>
                    <a:pt x="101" y="1930"/>
                    <a:pt x="101" y="2005"/>
                    <a:pt x="126" y="2105"/>
                  </a:cubicBezTo>
                  <a:cubicBezTo>
                    <a:pt x="126" y="2105"/>
                    <a:pt x="126" y="2130"/>
                    <a:pt x="151" y="2155"/>
                  </a:cubicBezTo>
                  <a:cubicBezTo>
                    <a:pt x="151" y="2181"/>
                    <a:pt x="151" y="2181"/>
                    <a:pt x="151" y="2206"/>
                  </a:cubicBezTo>
                  <a:cubicBezTo>
                    <a:pt x="233" y="2369"/>
                    <a:pt x="398" y="2533"/>
                    <a:pt x="579" y="2533"/>
                  </a:cubicBezTo>
                  <a:cubicBezTo>
                    <a:pt x="619" y="2533"/>
                    <a:pt x="661" y="2525"/>
                    <a:pt x="702" y="2506"/>
                  </a:cubicBezTo>
                  <a:cubicBezTo>
                    <a:pt x="853" y="2456"/>
                    <a:pt x="978" y="2406"/>
                    <a:pt x="1078" y="2281"/>
                  </a:cubicBezTo>
                  <a:cubicBezTo>
                    <a:pt x="1204" y="2130"/>
                    <a:pt x="1279" y="2005"/>
                    <a:pt x="1329" y="1830"/>
                  </a:cubicBezTo>
                  <a:cubicBezTo>
                    <a:pt x="1379" y="1704"/>
                    <a:pt x="1404" y="1579"/>
                    <a:pt x="1404" y="1429"/>
                  </a:cubicBezTo>
                  <a:cubicBezTo>
                    <a:pt x="1404" y="1303"/>
                    <a:pt x="1379" y="1153"/>
                    <a:pt x="1354" y="1003"/>
                  </a:cubicBezTo>
                  <a:cubicBezTo>
                    <a:pt x="1329" y="927"/>
                    <a:pt x="1304" y="827"/>
                    <a:pt x="1279" y="752"/>
                  </a:cubicBezTo>
                  <a:cubicBezTo>
                    <a:pt x="1204" y="576"/>
                    <a:pt x="1128" y="451"/>
                    <a:pt x="1003" y="326"/>
                  </a:cubicBezTo>
                  <a:cubicBezTo>
                    <a:pt x="928" y="226"/>
                    <a:pt x="828" y="125"/>
                    <a:pt x="727" y="75"/>
                  </a:cubicBezTo>
                  <a:cubicBezTo>
                    <a:pt x="702" y="50"/>
                    <a:pt x="652" y="25"/>
                    <a:pt x="602" y="25"/>
                  </a:cubicBezTo>
                  <a:cubicBezTo>
                    <a:pt x="527" y="0"/>
                    <a:pt x="477" y="0"/>
                    <a:pt x="402" y="0"/>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6"/>
            <p:cNvSpPr/>
            <p:nvPr/>
          </p:nvSpPr>
          <p:spPr>
            <a:xfrm>
              <a:off x="2417212" y="3484825"/>
              <a:ext cx="484" cy="837"/>
            </a:xfrm>
            <a:custGeom>
              <a:avLst/>
              <a:gdLst/>
              <a:ahLst/>
              <a:cxnLst/>
              <a:rect l="l" t="t" r="r" b="b"/>
              <a:pathLst>
                <a:path w="44" h="76" extrusionOk="0">
                  <a:moveTo>
                    <a:pt x="19" y="0"/>
                  </a:moveTo>
                  <a:cubicBezTo>
                    <a:pt x="0" y="0"/>
                    <a:pt x="9" y="14"/>
                    <a:pt x="25" y="41"/>
                  </a:cubicBezTo>
                  <a:lnTo>
                    <a:pt x="25" y="41"/>
                  </a:lnTo>
                  <a:cubicBezTo>
                    <a:pt x="22" y="30"/>
                    <a:pt x="19" y="17"/>
                    <a:pt x="19" y="0"/>
                  </a:cubicBezTo>
                  <a:close/>
                  <a:moveTo>
                    <a:pt x="25" y="41"/>
                  </a:moveTo>
                  <a:cubicBezTo>
                    <a:pt x="32" y="64"/>
                    <a:pt x="44" y="76"/>
                    <a:pt x="44" y="76"/>
                  </a:cubicBezTo>
                  <a:cubicBezTo>
                    <a:pt x="37" y="62"/>
                    <a:pt x="31" y="51"/>
                    <a:pt x="25" y="4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6"/>
            <p:cNvSpPr/>
            <p:nvPr/>
          </p:nvSpPr>
          <p:spPr>
            <a:xfrm>
              <a:off x="2370779" y="3466437"/>
              <a:ext cx="13531" cy="22637"/>
            </a:xfrm>
            <a:custGeom>
              <a:avLst/>
              <a:gdLst/>
              <a:ahLst/>
              <a:cxnLst/>
              <a:rect l="l" t="t" r="r" b="b"/>
              <a:pathLst>
                <a:path w="1229" h="2056" extrusionOk="0">
                  <a:moveTo>
                    <a:pt x="467" y="0"/>
                  </a:moveTo>
                  <a:cubicBezTo>
                    <a:pt x="364" y="0"/>
                    <a:pt x="259" y="63"/>
                    <a:pt x="201" y="142"/>
                  </a:cubicBezTo>
                  <a:cubicBezTo>
                    <a:pt x="151" y="242"/>
                    <a:pt x="101" y="292"/>
                    <a:pt x="75" y="392"/>
                  </a:cubicBezTo>
                  <a:cubicBezTo>
                    <a:pt x="50" y="492"/>
                    <a:pt x="50" y="593"/>
                    <a:pt x="25" y="693"/>
                  </a:cubicBezTo>
                  <a:cubicBezTo>
                    <a:pt x="25" y="718"/>
                    <a:pt x="25" y="743"/>
                    <a:pt x="25" y="793"/>
                  </a:cubicBezTo>
                  <a:cubicBezTo>
                    <a:pt x="0" y="893"/>
                    <a:pt x="0" y="994"/>
                    <a:pt x="0" y="1094"/>
                  </a:cubicBezTo>
                  <a:cubicBezTo>
                    <a:pt x="0" y="1169"/>
                    <a:pt x="0" y="1219"/>
                    <a:pt x="0" y="1295"/>
                  </a:cubicBezTo>
                  <a:cubicBezTo>
                    <a:pt x="0" y="1370"/>
                    <a:pt x="0" y="1420"/>
                    <a:pt x="25" y="1495"/>
                  </a:cubicBezTo>
                  <a:cubicBezTo>
                    <a:pt x="25" y="1545"/>
                    <a:pt x="50" y="1595"/>
                    <a:pt x="75" y="1645"/>
                  </a:cubicBezTo>
                  <a:cubicBezTo>
                    <a:pt x="75" y="1670"/>
                    <a:pt x="101" y="1670"/>
                    <a:pt x="101" y="1696"/>
                  </a:cubicBezTo>
                  <a:cubicBezTo>
                    <a:pt x="151" y="1846"/>
                    <a:pt x="276" y="1996"/>
                    <a:pt x="451" y="2046"/>
                  </a:cubicBezTo>
                  <a:cubicBezTo>
                    <a:pt x="485" y="2052"/>
                    <a:pt x="523" y="2055"/>
                    <a:pt x="562" y="2055"/>
                  </a:cubicBezTo>
                  <a:cubicBezTo>
                    <a:pt x="697" y="2055"/>
                    <a:pt x="850" y="2018"/>
                    <a:pt x="928" y="1921"/>
                  </a:cubicBezTo>
                  <a:cubicBezTo>
                    <a:pt x="978" y="1846"/>
                    <a:pt x="1053" y="1771"/>
                    <a:pt x="1103" y="1696"/>
                  </a:cubicBezTo>
                  <a:cubicBezTo>
                    <a:pt x="1178" y="1570"/>
                    <a:pt x="1203" y="1420"/>
                    <a:pt x="1203" y="1269"/>
                  </a:cubicBezTo>
                  <a:cubicBezTo>
                    <a:pt x="1228" y="1094"/>
                    <a:pt x="1228" y="919"/>
                    <a:pt x="1178" y="768"/>
                  </a:cubicBezTo>
                  <a:cubicBezTo>
                    <a:pt x="1128" y="618"/>
                    <a:pt x="1078" y="467"/>
                    <a:pt x="1003" y="342"/>
                  </a:cubicBezTo>
                  <a:cubicBezTo>
                    <a:pt x="953" y="242"/>
                    <a:pt x="852" y="142"/>
                    <a:pt x="752" y="91"/>
                  </a:cubicBezTo>
                  <a:cubicBezTo>
                    <a:pt x="677" y="66"/>
                    <a:pt x="627" y="41"/>
                    <a:pt x="552" y="16"/>
                  </a:cubicBezTo>
                  <a:cubicBezTo>
                    <a:pt x="524" y="5"/>
                    <a:pt x="495" y="0"/>
                    <a:pt x="467" y="0"/>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6"/>
            <p:cNvSpPr/>
            <p:nvPr/>
          </p:nvSpPr>
          <p:spPr>
            <a:xfrm>
              <a:off x="2314493" y="3486674"/>
              <a:ext cx="15172" cy="26248"/>
            </a:xfrm>
            <a:custGeom>
              <a:avLst/>
              <a:gdLst/>
              <a:ahLst/>
              <a:cxnLst/>
              <a:rect l="l" t="t" r="r" b="b"/>
              <a:pathLst>
                <a:path w="1378" h="2384" extrusionOk="0">
                  <a:moveTo>
                    <a:pt x="25" y="1837"/>
                  </a:moveTo>
                  <a:cubicBezTo>
                    <a:pt x="25" y="1846"/>
                    <a:pt x="27" y="1854"/>
                    <a:pt x="31" y="1862"/>
                  </a:cubicBezTo>
                  <a:lnTo>
                    <a:pt x="31" y="1862"/>
                  </a:lnTo>
                  <a:cubicBezTo>
                    <a:pt x="29" y="1854"/>
                    <a:pt x="27" y="1846"/>
                    <a:pt x="25" y="1837"/>
                  </a:cubicBezTo>
                  <a:close/>
                  <a:moveTo>
                    <a:pt x="752" y="1"/>
                  </a:moveTo>
                  <a:cubicBezTo>
                    <a:pt x="639" y="1"/>
                    <a:pt x="524" y="67"/>
                    <a:pt x="451" y="183"/>
                  </a:cubicBezTo>
                  <a:cubicBezTo>
                    <a:pt x="400" y="208"/>
                    <a:pt x="375" y="259"/>
                    <a:pt x="350" y="309"/>
                  </a:cubicBezTo>
                  <a:cubicBezTo>
                    <a:pt x="300" y="384"/>
                    <a:pt x="275" y="459"/>
                    <a:pt x="250" y="534"/>
                  </a:cubicBezTo>
                  <a:cubicBezTo>
                    <a:pt x="225" y="660"/>
                    <a:pt x="200" y="785"/>
                    <a:pt x="150" y="910"/>
                  </a:cubicBezTo>
                  <a:cubicBezTo>
                    <a:pt x="125" y="1010"/>
                    <a:pt x="100" y="1136"/>
                    <a:pt x="75" y="1261"/>
                  </a:cubicBezTo>
                  <a:cubicBezTo>
                    <a:pt x="50" y="1311"/>
                    <a:pt x="50" y="1361"/>
                    <a:pt x="25" y="1436"/>
                  </a:cubicBezTo>
                  <a:cubicBezTo>
                    <a:pt x="0" y="1583"/>
                    <a:pt x="23" y="1730"/>
                    <a:pt x="48" y="1901"/>
                  </a:cubicBezTo>
                  <a:lnTo>
                    <a:pt x="48" y="1901"/>
                  </a:lnTo>
                  <a:cubicBezTo>
                    <a:pt x="44" y="1888"/>
                    <a:pt x="36" y="1875"/>
                    <a:pt x="31" y="1862"/>
                  </a:cubicBezTo>
                  <a:lnTo>
                    <a:pt x="31" y="1862"/>
                  </a:lnTo>
                  <a:cubicBezTo>
                    <a:pt x="54" y="1950"/>
                    <a:pt x="79" y="2019"/>
                    <a:pt x="125" y="2088"/>
                  </a:cubicBezTo>
                  <a:cubicBezTo>
                    <a:pt x="228" y="2277"/>
                    <a:pt x="437" y="2384"/>
                    <a:pt x="647" y="2384"/>
                  </a:cubicBezTo>
                  <a:cubicBezTo>
                    <a:pt x="743" y="2384"/>
                    <a:pt x="840" y="2361"/>
                    <a:pt x="927" y="2314"/>
                  </a:cubicBezTo>
                  <a:cubicBezTo>
                    <a:pt x="1052" y="2238"/>
                    <a:pt x="1152" y="2113"/>
                    <a:pt x="1228" y="1988"/>
                  </a:cubicBezTo>
                  <a:cubicBezTo>
                    <a:pt x="1328" y="1837"/>
                    <a:pt x="1328" y="1687"/>
                    <a:pt x="1353" y="1512"/>
                  </a:cubicBezTo>
                  <a:cubicBezTo>
                    <a:pt x="1378" y="1361"/>
                    <a:pt x="1378" y="1186"/>
                    <a:pt x="1353" y="1035"/>
                  </a:cubicBezTo>
                  <a:cubicBezTo>
                    <a:pt x="1353" y="885"/>
                    <a:pt x="1303" y="735"/>
                    <a:pt x="1278" y="584"/>
                  </a:cubicBezTo>
                  <a:cubicBezTo>
                    <a:pt x="1253" y="434"/>
                    <a:pt x="1202" y="334"/>
                    <a:pt x="1102" y="233"/>
                  </a:cubicBezTo>
                  <a:cubicBezTo>
                    <a:pt x="1077" y="183"/>
                    <a:pt x="1027" y="133"/>
                    <a:pt x="977" y="108"/>
                  </a:cubicBezTo>
                  <a:cubicBezTo>
                    <a:pt x="914" y="35"/>
                    <a:pt x="834" y="1"/>
                    <a:pt x="752" y="1"/>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6"/>
            <p:cNvSpPr/>
            <p:nvPr/>
          </p:nvSpPr>
          <p:spPr>
            <a:xfrm>
              <a:off x="2262599" y="3452740"/>
              <a:ext cx="15469" cy="26303"/>
            </a:xfrm>
            <a:custGeom>
              <a:avLst/>
              <a:gdLst/>
              <a:ahLst/>
              <a:cxnLst/>
              <a:rect l="l" t="t" r="r" b="b"/>
              <a:pathLst>
                <a:path w="1405" h="2389" extrusionOk="0">
                  <a:moveTo>
                    <a:pt x="1079" y="1"/>
                  </a:moveTo>
                  <a:cubicBezTo>
                    <a:pt x="951" y="1"/>
                    <a:pt x="780" y="46"/>
                    <a:pt x="677" y="107"/>
                  </a:cubicBezTo>
                  <a:cubicBezTo>
                    <a:pt x="577" y="158"/>
                    <a:pt x="502" y="283"/>
                    <a:pt x="402" y="383"/>
                  </a:cubicBezTo>
                  <a:cubicBezTo>
                    <a:pt x="377" y="458"/>
                    <a:pt x="326" y="508"/>
                    <a:pt x="301" y="559"/>
                  </a:cubicBezTo>
                  <a:cubicBezTo>
                    <a:pt x="201" y="709"/>
                    <a:pt x="101" y="884"/>
                    <a:pt x="51" y="1060"/>
                  </a:cubicBezTo>
                  <a:cubicBezTo>
                    <a:pt x="26" y="1185"/>
                    <a:pt x="26" y="1310"/>
                    <a:pt x="1" y="1411"/>
                  </a:cubicBezTo>
                  <a:cubicBezTo>
                    <a:pt x="1" y="1486"/>
                    <a:pt x="1" y="1561"/>
                    <a:pt x="1" y="1636"/>
                  </a:cubicBezTo>
                  <a:cubicBezTo>
                    <a:pt x="26" y="1862"/>
                    <a:pt x="126" y="2037"/>
                    <a:pt x="276" y="2188"/>
                  </a:cubicBezTo>
                  <a:cubicBezTo>
                    <a:pt x="392" y="2303"/>
                    <a:pt x="551" y="2389"/>
                    <a:pt x="709" y="2389"/>
                  </a:cubicBezTo>
                  <a:cubicBezTo>
                    <a:pt x="758" y="2389"/>
                    <a:pt x="806" y="2381"/>
                    <a:pt x="853" y="2363"/>
                  </a:cubicBezTo>
                  <a:cubicBezTo>
                    <a:pt x="1028" y="2313"/>
                    <a:pt x="1154" y="2188"/>
                    <a:pt x="1229" y="2037"/>
                  </a:cubicBezTo>
                  <a:cubicBezTo>
                    <a:pt x="1279" y="1962"/>
                    <a:pt x="1304" y="1912"/>
                    <a:pt x="1329" y="1812"/>
                  </a:cubicBezTo>
                  <a:cubicBezTo>
                    <a:pt x="1354" y="1711"/>
                    <a:pt x="1354" y="1661"/>
                    <a:pt x="1354" y="1561"/>
                  </a:cubicBezTo>
                  <a:cubicBezTo>
                    <a:pt x="1329" y="1411"/>
                    <a:pt x="1354" y="1285"/>
                    <a:pt x="1329" y="1135"/>
                  </a:cubicBezTo>
                  <a:cubicBezTo>
                    <a:pt x="1329" y="1010"/>
                    <a:pt x="1329" y="884"/>
                    <a:pt x="1354" y="734"/>
                  </a:cubicBezTo>
                  <a:cubicBezTo>
                    <a:pt x="1354" y="734"/>
                    <a:pt x="1354" y="709"/>
                    <a:pt x="1354" y="684"/>
                  </a:cubicBezTo>
                  <a:cubicBezTo>
                    <a:pt x="1379" y="559"/>
                    <a:pt x="1404" y="458"/>
                    <a:pt x="1354" y="333"/>
                  </a:cubicBezTo>
                  <a:cubicBezTo>
                    <a:pt x="1354" y="258"/>
                    <a:pt x="1329" y="183"/>
                    <a:pt x="1304" y="107"/>
                  </a:cubicBezTo>
                  <a:cubicBezTo>
                    <a:pt x="1279" y="57"/>
                    <a:pt x="1229" y="7"/>
                    <a:pt x="1154" y="7"/>
                  </a:cubicBezTo>
                  <a:cubicBezTo>
                    <a:pt x="1131" y="3"/>
                    <a:pt x="1106" y="1"/>
                    <a:pt x="1079" y="1"/>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6"/>
            <p:cNvSpPr/>
            <p:nvPr/>
          </p:nvSpPr>
          <p:spPr>
            <a:xfrm>
              <a:off x="2238045" y="3524111"/>
              <a:ext cx="12981" cy="20324"/>
            </a:xfrm>
            <a:custGeom>
              <a:avLst/>
              <a:gdLst/>
              <a:ahLst/>
              <a:cxnLst/>
              <a:rect l="l" t="t" r="r" b="b"/>
              <a:pathLst>
                <a:path w="1179" h="1846" extrusionOk="0">
                  <a:moveTo>
                    <a:pt x="868" y="1"/>
                  </a:moveTo>
                  <a:cubicBezTo>
                    <a:pt x="846" y="1"/>
                    <a:pt x="823" y="6"/>
                    <a:pt x="802" y="16"/>
                  </a:cubicBezTo>
                  <a:cubicBezTo>
                    <a:pt x="777" y="41"/>
                    <a:pt x="752" y="41"/>
                    <a:pt x="727" y="67"/>
                  </a:cubicBezTo>
                  <a:lnTo>
                    <a:pt x="702" y="67"/>
                  </a:lnTo>
                  <a:cubicBezTo>
                    <a:pt x="677" y="67"/>
                    <a:pt x="652" y="67"/>
                    <a:pt x="602" y="92"/>
                  </a:cubicBezTo>
                  <a:cubicBezTo>
                    <a:pt x="426" y="142"/>
                    <a:pt x="301" y="317"/>
                    <a:pt x="201" y="468"/>
                  </a:cubicBezTo>
                  <a:cubicBezTo>
                    <a:pt x="125" y="568"/>
                    <a:pt x="75" y="693"/>
                    <a:pt x="50" y="843"/>
                  </a:cubicBezTo>
                  <a:cubicBezTo>
                    <a:pt x="25" y="944"/>
                    <a:pt x="0" y="1044"/>
                    <a:pt x="0" y="1144"/>
                  </a:cubicBezTo>
                  <a:cubicBezTo>
                    <a:pt x="0" y="1244"/>
                    <a:pt x="25" y="1345"/>
                    <a:pt x="50" y="1445"/>
                  </a:cubicBezTo>
                  <a:cubicBezTo>
                    <a:pt x="125" y="1671"/>
                    <a:pt x="351" y="1846"/>
                    <a:pt x="602" y="1846"/>
                  </a:cubicBezTo>
                  <a:cubicBezTo>
                    <a:pt x="702" y="1846"/>
                    <a:pt x="777" y="1821"/>
                    <a:pt x="877" y="1771"/>
                  </a:cubicBezTo>
                  <a:cubicBezTo>
                    <a:pt x="978" y="1721"/>
                    <a:pt x="1103" y="1570"/>
                    <a:pt x="1128" y="1445"/>
                  </a:cubicBezTo>
                  <a:cubicBezTo>
                    <a:pt x="1153" y="1345"/>
                    <a:pt x="1178" y="1244"/>
                    <a:pt x="1178" y="1144"/>
                  </a:cubicBezTo>
                  <a:cubicBezTo>
                    <a:pt x="1178" y="1094"/>
                    <a:pt x="1178" y="1044"/>
                    <a:pt x="1178" y="994"/>
                  </a:cubicBezTo>
                  <a:cubicBezTo>
                    <a:pt x="1153" y="894"/>
                    <a:pt x="1178" y="818"/>
                    <a:pt x="1153" y="718"/>
                  </a:cubicBezTo>
                  <a:cubicBezTo>
                    <a:pt x="1153" y="668"/>
                    <a:pt x="1128" y="643"/>
                    <a:pt x="1128" y="618"/>
                  </a:cubicBezTo>
                  <a:cubicBezTo>
                    <a:pt x="1128" y="593"/>
                    <a:pt x="1128" y="568"/>
                    <a:pt x="1128" y="543"/>
                  </a:cubicBezTo>
                  <a:cubicBezTo>
                    <a:pt x="1128" y="543"/>
                    <a:pt x="1128" y="518"/>
                    <a:pt x="1128" y="493"/>
                  </a:cubicBezTo>
                  <a:cubicBezTo>
                    <a:pt x="1128" y="442"/>
                    <a:pt x="1128" y="417"/>
                    <a:pt x="1103" y="367"/>
                  </a:cubicBezTo>
                  <a:cubicBezTo>
                    <a:pt x="1103" y="317"/>
                    <a:pt x="1053" y="267"/>
                    <a:pt x="1028" y="242"/>
                  </a:cubicBezTo>
                  <a:cubicBezTo>
                    <a:pt x="1028" y="242"/>
                    <a:pt x="1028" y="217"/>
                    <a:pt x="1028" y="217"/>
                  </a:cubicBezTo>
                  <a:cubicBezTo>
                    <a:pt x="1028" y="192"/>
                    <a:pt x="1028" y="192"/>
                    <a:pt x="1028" y="167"/>
                  </a:cubicBezTo>
                  <a:cubicBezTo>
                    <a:pt x="1028" y="68"/>
                    <a:pt x="950" y="1"/>
                    <a:pt x="868" y="1"/>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6"/>
            <p:cNvSpPr/>
            <p:nvPr/>
          </p:nvSpPr>
          <p:spPr>
            <a:xfrm>
              <a:off x="2274744" y="3524331"/>
              <a:ext cx="15458" cy="24982"/>
            </a:xfrm>
            <a:custGeom>
              <a:avLst/>
              <a:gdLst/>
              <a:ahLst/>
              <a:cxnLst/>
              <a:rect l="l" t="t" r="r" b="b"/>
              <a:pathLst>
                <a:path w="1404" h="2269" extrusionOk="0">
                  <a:moveTo>
                    <a:pt x="1065" y="0"/>
                  </a:moveTo>
                  <a:cubicBezTo>
                    <a:pt x="1025" y="0"/>
                    <a:pt x="985" y="14"/>
                    <a:pt x="953" y="47"/>
                  </a:cubicBezTo>
                  <a:cubicBezTo>
                    <a:pt x="928" y="72"/>
                    <a:pt x="903" y="97"/>
                    <a:pt x="878" y="122"/>
                  </a:cubicBezTo>
                  <a:cubicBezTo>
                    <a:pt x="853" y="147"/>
                    <a:pt x="853" y="147"/>
                    <a:pt x="853" y="147"/>
                  </a:cubicBezTo>
                  <a:lnTo>
                    <a:pt x="827" y="147"/>
                  </a:lnTo>
                  <a:cubicBezTo>
                    <a:pt x="727" y="197"/>
                    <a:pt x="652" y="222"/>
                    <a:pt x="577" y="297"/>
                  </a:cubicBezTo>
                  <a:cubicBezTo>
                    <a:pt x="477" y="422"/>
                    <a:pt x="376" y="573"/>
                    <a:pt x="276" y="723"/>
                  </a:cubicBezTo>
                  <a:cubicBezTo>
                    <a:pt x="151" y="874"/>
                    <a:pt x="101" y="1074"/>
                    <a:pt x="51" y="1250"/>
                  </a:cubicBezTo>
                  <a:cubicBezTo>
                    <a:pt x="0" y="1600"/>
                    <a:pt x="76" y="2077"/>
                    <a:pt x="426" y="2227"/>
                  </a:cubicBezTo>
                  <a:cubicBezTo>
                    <a:pt x="500" y="2256"/>
                    <a:pt x="573" y="2269"/>
                    <a:pt x="647" y="2269"/>
                  </a:cubicBezTo>
                  <a:cubicBezTo>
                    <a:pt x="699" y="2269"/>
                    <a:pt x="751" y="2262"/>
                    <a:pt x="802" y="2252"/>
                  </a:cubicBezTo>
                  <a:cubicBezTo>
                    <a:pt x="978" y="2202"/>
                    <a:pt x="1053" y="2077"/>
                    <a:pt x="1153" y="1951"/>
                  </a:cubicBezTo>
                  <a:cubicBezTo>
                    <a:pt x="1203" y="1901"/>
                    <a:pt x="1228" y="1826"/>
                    <a:pt x="1254" y="1776"/>
                  </a:cubicBezTo>
                  <a:cubicBezTo>
                    <a:pt x="1329" y="1651"/>
                    <a:pt x="1329" y="1550"/>
                    <a:pt x="1354" y="1425"/>
                  </a:cubicBezTo>
                  <a:cubicBezTo>
                    <a:pt x="1379" y="1300"/>
                    <a:pt x="1404" y="1174"/>
                    <a:pt x="1404" y="1049"/>
                  </a:cubicBezTo>
                  <a:cubicBezTo>
                    <a:pt x="1379" y="899"/>
                    <a:pt x="1379" y="748"/>
                    <a:pt x="1354" y="623"/>
                  </a:cubicBezTo>
                  <a:cubicBezTo>
                    <a:pt x="1354" y="498"/>
                    <a:pt x="1304" y="397"/>
                    <a:pt x="1254" y="297"/>
                  </a:cubicBezTo>
                  <a:cubicBezTo>
                    <a:pt x="1254" y="297"/>
                    <a:pt x="1254" y="272"/>
                    <a:pt x="1254" y="272"/>
                  </a:cubicBezTo>
                  <a:cubicBezTo>
                    <a:pt x="1254" y="222"/>
                    <a:pt x="1228" y="197"/>
                    <a:pt x="1228" y="147"/>
                  </a:cubicBezTo>
                  <a:cubicBezTo>
                    <a:pt x="1228" y="62"/>
                    <a:pt x="1148" y="0"/>
                    <a:pt x="1065" y="0"/>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6"/>
            <p:cNvSpPr/>
            <p:nvPr/>
          </p:nvSpPr>
          <p:spPr>
            <a:xfrm>
              <a:off x="2335182" y="3557011"/>
              <a:ext cx="16284" cy="21954"/>
            </a:xfrm>
            <a:custGeom>
              <a:avLst/>
              <a:gdLst/>
              <a:ahLst/>
              <a:cxnLst/>
              <a:rect l="l" t="t" r="r" b="b"/>
              <a:pathLst>
                <a:path w="1479" h="1994" extrusionOk="0">
                  <a:moveTo>
                    <a:pt x="685" y="1"/>
                  </a:moveTo>
                  <a:cubicBezTo>
                    <a:pt x="658" y="1"/>
                    <a:pt x="631" y="4"/>
                    <a:pt x="602" y="11"/>
                  </a:cubicBezTo>
                  <a:cubicBezTo>
                    <a:pt x="526" y="36"/>
                    <a:pt x="451" y="86"/>
                    <a:pt x="401" y="161"/>
                  </a:cubicBezTo>
                  <a:cubicBezTo>
                    <a:pt x="351" y="186"/>
                    <a:pt x="326" y="211"/>
                    <a:pt x="301" y="236"/>
                  </a:cubicBezTo>
                  <a:cubicBezTo>
                    <a:pt x="201" y="362"/>
                    <a:pt x="75" y="512"/>
                    <a:pt x="50" y="688"/>
                  </a:cubicBezTo>
                  <a:cubicBezTo>
                    <a:pt x="25" y="813"/>
                    <a:pt x="0" y="963"/>
                    <a:pt x="0" y="1089"/>
                  </a:cubicBezTo>
                  <a:cubicBezTo>
                    <a:pt x="25" y="1264"/>
                    <a:pt x="50" y="1389"/>
                    <a:pt x="125" y="1540"/>
                  </a:cubicBezTo>
                  <a:cubicBezTo>
                    <a:pt x="151" y="1590"/>
                    <a:pt x="176" y="1615"/>
                    <a:pt x="201" y="1665"/>
                  </a:cubicBezTo>
                  <a:cubicBezTo>
                    <a:pt x="226" y="1715"/>
                    <a:pt x="276" y="1740"/>
                    <a:pt x="301" y="1790"/>
                  </a:cubicBezTo>
                  <a:cubicBezTo>
                    <a:pt x="351" y="1866"/>
                    <a:pt x="426" y="1916"/>
                    <a:pt x="526" y="1941"/>
                  </a:cubicBezTo>
                  <a:cubicBezTo>
                    <a:pt x="604" y="1972"/>
                    <a:pt x="691" y="1993"/>
                    <a:pt x="782" y="1993"/>
                  </a:cubicBezTo>
                  <a:cubicBezTo>
                    <a:pt x="838" y="1993"/>
                    <a:pt x="895" y="1985"/>
                    <a:pt x="953" y="1966"/>
                  </a:cubicBezTo>
                  <a:cubicBezTo>
                    <a:pt x="1003" y="1966"/>
                    <a:pt x="1103" y="1916"/>
                    <a:pt x="1153" y="1891"/>
                  </a:cubicBezTo>
                  <a:cubicBezTo>
                    <a:pt x="1228" y="1840"/>
                    <a:pt x="1328" y="1740"/>
                    <a:pt x="1379" y="1640"/>
                  </a:cubicBezTo>
                  <a:lnTo>
                    <a:pt x="1454" y="1490"/>
                  </a:lnTo>
                  <a:cubicBezTo>
                    <a:pt x="1479" y="1414"/>
                    <a:pt x="1479" y="1314"/>
                    <a:pt x="1454" y="1239"/>
                  </a:cubicBezTo>
                  <a:cubicBezTo>
                    <a:pt x="1454" y="1164"/>
                    <a:pt x="1454" y="1114"/>
                    <a:pt x="1404" y="1064"/>
                  </a:cubicBezTo>
                  <a:cubicBezTo>
                    <a:pt x="1404" y="1038"/>
                    <a:pt x="1404" y="1013"/>
                    <a:pt x="1379" y="1013"/>
                  </a:cubicBezTo>
                  <a:cubicBezTo>
                    <a:pt x="1379" y="988"/>
                    <a:pt x="1379" y="988"/>
                    <a:pt x="1379" y="988"/>
                  </a:cubicBezTo>
                  <a:cubicBezTo>
                    <a:pt x="1354" y="913"/>
                    <a:pt x="1328" y="863"/>
                    <a:pt x="1303" y="788"/>
                  </a:cubicBezTo>
                  <a:cubicBezTo>
                    <a:pt x="1278" y="763"/>
                    <a:pt x="1278" y="713"/>
                    <a:pt x="1253" y="688"/>
                  </a:cubicBezTo>
                  <a:cubicBezTo>
                    <a:pt x="1253" y="637"/>
                    <a:pt x="1228" y="562"/>
                    <a:pt x="1203" y="512"/>
                  </a:cubicBezTo>
                  <a:cubicBezTo>
                    <a:pt x="1178" y="487"/>
                    <a:pt x="1178" y="437"/>
                    <a:pt x="1153" y="387"/>
                  </a:cubicBezTo>
                  <a:cubicBezTo>
                    <a:pt x="1153" y="362"/>
                    <a:pt x="1153" y="362"/>
                    <a:pt x="1153" y="337"/>
                  </a:cubicBezTo>
                  <a:cubicBezTo>
                    <a:pt x="1128" y="236"/>
                    <a:pt x="1053" y="161"/>
                    <a:pt x="978" y="111"/>
                  </a:cubicBezTo>
                  <a:cubicBezTo>
                    <a:pt x="953" y="61"/>
                    <a:pt x="927" y="36"/>
                    <a:pt x="877" y="36"/>
                  </a:cubicBezTo>
                  <a:cubicBezTo>
                    <a:pt x="806" y="18"/>
                    <a:pt x="748" y="1"/>
                    <a:pt x="685" y="1"/>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6"/>
            <p:cNvSpPr/>
            <p:nvPr/>
          </p:nvSpPr>
          <p:spPr>
            <a:xfrm>
              <a:off x="2374920" y="3515578"/>
              <a:ext cx="16845" cy="26391"/>
            </a:xfrm>
            <a:custGeom>
              <a:avLst/>
              <a:gdLst/>
              <a:ahLst/>
              <a:cxnLst/>
              <a:rect l="l" t="t" r="r" b="b"/>
              <a:pathLst>
                <a:path w="1530" h="2397" extrusionOk="0">
                  <a:moveTo>
                    <a:pt x="658" y="1"/>
                  </a:moveTo>
                  <a:cubicBezTo>
                    <a:pt x="605" y="1"/>
                    <a:pt x="552" y="6"/>
                    <a:pt x="501" y="14"/>
                  </a:cubicBezTo>
                  <a:cubicBezTo>
                    <a:pt x="151" y="115"/>
                    <a:pt x="0" y="491"/>
                    <a:pt x="0" y="816"/>
                  </a:cubicBezTo>
                  <a:cubicBezTo>
                    <a:pt x="0" y="917"/>
                    <a:pt x="0" y="1042"/>
                    <a:pt x="0" y="1167"/>
                  </a:cubicBezTo>
                  <a:cubicBezTo>
                    <a:pt x="0" y="1343"/>
                    <a:pt x="50" y="1518"/>
                    <a:pt x="75" y="1694"/>
                  </a:cubicBezTo>
                  <a:cubicBezTo>
                    <a:pt x="126" y="1919"/>
                    <a:pt x="301" y="2195"/>
                    <a:pt x="527" y="2320"/>
                  </a:cubicBezTo>
                  <a:cubicBezTo>
                    <a:pt x="628" y="2371"/>
                    <a:pt x="733" y="2397"/>
                    <a:pt x="835" y="2397"/>
                  </a:cubicBezTo>
                  <a:cubicBezTo>
                    <a:pt x="987" y="2397"/>
                    <a:pt x="1134" y="2340"/>
                    <a:pt x="1253" y="2220"/>
                  </a:cubicBezTo>
                  <a:cubicBezTo>
                    <a:pt x="1429" y="2045"/>
                    <a:pt x="1529" y="1719"/>
                    <a:pt x="1504" y="1493"/>
                  </a:cubicBezTo>
                  <a:cubicBezTo>
                    <a:pt x="1504" y="1318"/>
                    <a:pt x="1479" y="1117"/>
                    <a:pt x="1454" y="967"/>
                  </a:cubicBezTo>
                  <a:cubicBezTo>
                    <a:pt x="1429" y="842"/>
                    <a:pt x="1379" y="716"/>
                    <a:pt x="1354" y="616"/>
                  </a:cubicBezTo>
                  <a:cubicBezTo>
                    <a:pt x="1303" y="516"/>
                    <a:pt x="1278" y="415"/>
                    <a:pt x="1203" y="315"/>
                  </a:cubicBezTo>
                  <a:cubicBezTo>
                    <a:pt x="1128" y="240"/>
                    <a:pt x="1078" y="140"/>
                    <a:pt x="978" y="90"/>
                  </a:cubicBezTo>
                  <a:cubicBezTo>
                    <a:pt x="877" y="23"/>
                    <a:pt x="766" y="1"/>
                    <a:pt x="658" y="1"/>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6"/>
            <p:cNvSpPr/>
            <p:nvPr/>
          </p:nvSpPr>
          <p:spPr>
            <a:xfrm>
              <a:off x="2406652" y="3560501"/>
              <a:ext cx="16570" cy="22846"/>
            </a:xfrm>
            <a:custGeom>
              <a:avLst/>
              <a:gdLst/>
              <a:ahLst/>
              <a:cxnLst/>
              <a:rect l="l" t="t" r="r" b="b"/>
              <a:pathLst>
                <a:path w="1505" h="2075" extrusionOk="0">
                  <a:moveTo>
                    <a:pt x="468" y="0"/>
                  </a:moveTo>
                  <a:cubicBezTo>
                    <a:pt x="363" y="0"/>
                    <a:pt x="249" y="47"/>
                    <a:pt x="176" y="120"/>
                  </a:cubicBezTo>
                  <a:cubicBezTo>
                    <a:pt x="176" y="120"/>
                    <a:pt x="176" y="120"/>
                    <a:pt x="176" y="145"/>
                  </a:cubicBezTo>
                  <a:cubicBezTo>
                    <a:pt x="101" y="195"/>
                    <a:pt x="51" y="270"/>
                    <a:pt x="25" y="371"/>
                  </a:cubicBezTo>
                  <a:cubicBezTo>
                    <a:pt x="25" y="471"/>
                    <a:pt x="25" y="546"/>
                    <a:pt x="25" y="646"/>
                  </a:cubicBezTo>
                  <a:cubicBezTo>
                    <a:pt x="0" y="772"/>
                    <a:pt x="0" y="897"/>
                    <a:pt x="0" y="1022"/>
                  </a:cubicBezTo>
                  <a:cubicBezTo>
                    <a:pt x="25" y="1148"/>
                    <a:pt x="25" y="1248"/>
                    <a:pt x="51" y="1373"/>
                  </a:cubicBezTo>
                  <a:cubicBezTo>
                    <a:pt x="76" y="1448"/>
                    <a:pt x="126" y="1549"/>
                    <a:pt x="151" y="1624"/>
                  </a:cubicBezTo>
                  <a:cubicBezTo>
                    <a:pt x="301" y="1899"/>
                    <a:pt x="552" y="2075"/>
                    <a:pt x="853" y="2075"/>
                  </a:cubicBezTo>
                  <a:cubicBezTo>
                    <a:pt x="1053" y="2075"/>
                    <a:pt x="1279" y="1950"/>
                    <a:pt x="1379" y="1749"/>
                  </a:cubicBezTo>
                  <a:cubicBezTo>
                    <a:pt x="1504" y="1574"/>
                    <a:pt x="1504" y="1323"/>
                    <a:pt x="1379" y="1148"/>
                  </a:cubicBezTo>
                  <a:cubicBezTo>
                    <a:pt x="1379" y="1122"/>
                    <a:pt x="1354" y="1122"/>
                    <a:pt x="1354" y="1097"/>
                  </a:cubicBezTo>
                  <a:cubicBezTo>
                    <a:pt x="1354" y="1097"/>
                    <a:pt x="1354" y="1072"/>
                    <a:pt x="1354" y="1072"/>
                  </a:cubicBezTo>
                  <a:cubicBezTo>
                    <a:pt x="1329" y="997"/>
                    <a:pt x="1304" y="897"/>
                    <a:pt x="1254" y="822"/>
                  </a:cubicBezTo>
                  <a:cubicBezTo>
                    <a:pt x="1229" y="747"/>
                    <a:pt x="1178" y="646"/>
                    <a:pt x="1128" y="571"/>
                  </a:cubicBezTo>
                  <a:cubicBezTo>
                    <a:pt x="1078" y="496"/>
                    <a:pt x="1028" y="421"/>
                    <a:pt x="978" y="346"/>
                  </a:cubicBezTo>
                  <a:cubicBezTo>
                    <a:pt x="928" y="295"/>
                    <a:pt x="878" y="220"/>
                    <a:pt x="828" y="170"/>
                  </a:cubicBezTo>
                  <a:cubicBezTo>
                    <a:pt x="752" y="95"/>
                    <a:pt x="677" y="45"/>
                    <a:pt x="577" y="20"/>
                  </a:cubicBezTo>
                  <a:cubicBezTo>
                    <a:pt x="543" y="6"/>
                    <a:pt x="506" y="0"/>
                    <a:pt x="468" y="0"/>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6"/>
            <p:cNvSpPr/>
            <p:nvPr/>
          </p:nvSpPr>
          <p:spPr>
            <a:xfrm>
              <a:off x="2430656" y="3509885"/>
              <a:ext cx="17396" cy="22791"/>
            </a:xfrm>
            <a:custGeom>
              <a:avLst/>
              <a:gdLst/>
              <a:ahLst/>
              <a:cxnLst/>
              <a:rect l="l" t="t" r="r" b="b"/>
              <a:pathLst>
                <a:path w="1580" h="2070" extrusionOk="0">
                  <a:moveTo>
                    <a:pt x="353" y="1602"/>
                  </a:moveTo>
                  <a:cubicBezTo>
                    <a:pt x="356" y="1633"/>
                    <a:pt x="368" y="1664"/>
                    <a:pt x="383" y="1695"/>
                  </a:cubicBezTo>
                  <a:lnTo>
                    <a:pt x="383" y="1695"/>
                  </a:lnTo>
                  <a:cubicBezTo>
                    <a:pt x="373" y="1670"/>
                    <a:pt x="366" y="1644"/>
                    <a:pt x="359" y="1616"/>
                  </a:cubicBezTo>
                  <a:lnTo>
                    <a:pt x="359" y="1616"/>
                  </a:lnTo>
                  <a:cubicBezTo>
                    <a:pt x="357" y="1612"/>
                    <a:pt x="355" y="1607"/>
                    <a:pt x="353" y="1602"/>
                  </a:cubicBezTo>
                  <a:close/>
                  <a:moveTo>
                    <a:pt x="653" y="0"/>
                  </a:moveTo>
                  <a:cubicBezTo>
                    <a:pt x="520" y="0"/>
                    <a:pt x="390" y="45"/>
                    <a:pt x="277" y="130"/>
                  </a:cubicBezTo>
                  <a:cubicBezTo>
                    <a:pt x="76" y="281"/>
                    <a:pt x="1" y="506"/>
                    <a:pt x="76" y="757"/>
                  </a:cubicBezTo>
                  <a:cubicBezTo>
                    <a:pt x="76" y="757"/>
                    <a:pt x="76" y="757"/>
                    <a:pt x="76" y="782"/>
                  </a:cubicBezTo>
                  <a:cubicBezTo>
                    <a:pt x="76" y="832"/>
                    <a:pt x="76" y="882"/>
                    <a:pt x="101" y="958"/>
                  </a:cubicBezTo>
                  <a:cubicBezTo>
                    <a:pt x="101" y="983"/>
                    <a:pt x="126" y="1033"/>
                    <a:pt x="151" y="1058"/>
                  </a:cubicBezTo>
                  <a:cubicBezTo>
                    <a:pt x="151" y="1108"/>
                    <a:pt x="176" y="1158"/>
                    <a:pt x="201" y="1208"/>
                  </a:cubicBezTo>
                  <a:cubicBezTo>
                    <a:pt x="226" y="1333"/>
                    <a:pt x="277" y="1409"/>
                    <a:pt x="302" y="1509"/>
                  </a:cubicBezTo>
                  <a:cubicBezTo>
                    <a:pt x="322" y="1540"/>
                    <a:pt x="339" y="1571"/>
                    <a:pt x="353" y="1602"/>
                  </a:cubicBezTo>
                  <a:lnTo>
                    <a:pt x="353" y="1602"/>
                  </a:lnTo>
                  <a:cubicBezTo>
                    <a:pt x="352" y="1596"/>
                    <a:pt x="352" y="1590"/>
                    <a:pt x="352" y="1584"/>
                  </a:cubicBezTo>
                  <a:lnTo>
                    <a:pt x="352" y="1584"/>
                  </a:lnTo>
                  <a:cubicBezTo>
                    <a:pt x="354" y="1595"/>
                    <a:pt x="356" y="1606"/>
                    <a:pt x="359" y="1616"/>
                  </a:cubicBezTo>
                  <a:lnTo>
                    <a:pt x="359" y="1616"/>
                  </a:lnTo>
                  <a:cubicBezTo>
                    <a:pt x="376" y="1656"/>
                    <a:pt x="389" y="1695"/>
                    <a:pt x="402" y="1734"/>
                  </a:cubicBezTo>
                  <a:cubicBezTo>
                    <a:pt x="395" y="1721"/>
                    <a:pt x="389" y="1708"/>
                    <a:pt x="383" y="1695"/>
                  </a:cubicBezTo>
                  <a:lnTo>
                    <a:pt x="383" y="1695"/>
                  </a:lnTo>
                  <a:cubicBezTo>
                    <a:pt x="411" y="1772"/>
                    <a:pt x="450" y="1841"/>
                    <a:pt x="502" y="1910"/>
                  </a:cubicBezTo>
                  <a:cubicBezTo>
                    <a:pt x="527" y="1910"/>
                    <a:pt x="552" y="1935"/>
                    <a:pt x="577" y="1960"/>
                  </a:cubicBezTo>
                  <a:lnTo>
                    <a:pt x="602" y="1960"/>
                  </a:lnTo>
                  <a:cubicBezTo>
                    <a:pt x="602" y="1960"/>
                    <a:pt x="602" y="1985"/>
                    <a:pt x="602" y="1985"/>
                  </a:cubicBezTo>
                  <a:cubicBezTo>
                    <a:pt x="627" y="1985"/>
                    <a:pt x="627" y="1985"/>
                    <a:pt x="653" y="2010"/>
                  </a:cubicBezTo>
                  <a:cubicBezTo>
                    <a:pt x="653" y="2010"/>
                    <a:pt x="627" y="1985"/>
                    <a:pt x="627" y="1985"/>
                  </a:cubicBezTo>
                  <a:lnTo>
                    <a:pt x="627" y="1985"/>
                  </a:lnTo>
                  <a:cubicBezTo>
                    <a:pt x="703" y="2042"/>
                    <a:pt x="778" y="2070"/>
                    <a:pt x="864" y="2070"/>
                  </a:cubicBezTo>
                  <a:cubicBezTo>
                    <a:pt x="892" y="2070"/>
                    <a:pt x="922" y="2067"/>
                    <a:pt x="953" y="2060"/>
                  </a:cubicBezTo>
                  <a:cubicBezTo>
                    <a:pt x="1028" y="2035"/>
                    <a:pt x="1104" y="2035"/>
                    <a:pt x="1154" y="1985"/>
                  </a:cubicBezTo>
                  <a:cubicBezTo>
                    <a:pt x="1379" y="1860"/>
                    <a:pt x="1480" y="1609"/>
                    <a:pt x="1530" y="1384"/>
                  </a:cubicBezTo>
                  <a:cubicBezTo>
                    <a:pt x="1555" y="1208"/>
                    <a:pt x="1580" y="1058"/>
                    <a:pt x="1530" y="857"/>
                  </a:cubicBezTo>
                  <a:cubicBezTo>
                    <a:pt x="1505" y="782"/>
                    <a:pt x="1480" y="707"/>
                    <a:pt x="1429" y="607"/>
                  </a:cubicBezTo>
                  <a:cubicBezTo>
                    <a:pt x="1429" y="557"/>
                    <a:pt x="1404" y="506"/>
                    <a:pt x="1379" y="456"/>
                  </a:cubicBezTo>
                  <a:cubicBezTo>
                    <a:pt x="1329" y="356"/>
                    <a:pt x="1254" y="281"/>
                    <a:pt x="1154" y="206"/>
                  </a:cubicBezTo>
                  <a:cubicBezTo>
                    <a:pt x="1079" y="156"/>
                    <a:pt x="1028" y="105"/>
                    <a:pt x="953" y="80"/>
                  </a:cubicBezTo>
                  <a:cubicBezTo>
                    <a:pt x="856" y="26"/>
                    <a:pt x="754" y="0"/>
                    <a:pt x="653" y="0"/>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6"/>
            <p:cNvSpPr/>
            <p:nvPr/>
          </p:nvSpPr>
          <p:spPr>
            <a:xfrm>
              <a:off x="2456322" y="3576995"/>
              <a:ext cx="562" cy="1387"/>
            </a:xfrm>
            <a:custGeom>
              <a:avLst/>
              <a:gdLst/>
              <a:ahLst/>
              <a:cxnLst/>
              <a:rect l="l" t="t" r="r" b="b"/>
              <a:pathLst>
                <a:path w="51" h="126" extrusionOk="0">
                  <a:moveTo>
                    <a:pt x="1" y="0"/>
                  </a:moveTo>
                  <a:lnTo>
                    <a:pt x="1" y="0"/>
                  </a:lnTo>
                  <a:cubicBezTo>
                    <a:pt x="26" y="51"/>
                    <a:pt x="26" y="76"/>
                    <a:pt x="51" y="126"/>
                  </a:cubicBezTo>
                  <a:cubicBezTo>
                    <a:pt x="51" y="101"/>
                    <a:pt x="51" y="101"/>
                    <a:pt x="51" y="101"/>
                  </a:cubicBezTo>
                  <a:cubicBezTo>
                    <a:pt x="26" y="76"/>
                    <a:pt x="26" y="25"/>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6"/>
            <p:cNvSpPr/>
            <p:nvPr/>
          </p:nvSpPr>
          <p:spPr>
            <a:xfrm>
              <a:off x="2455771" y="3559840"/>
              <a:ext cx="12706" cy="21745"/>
            </a:xfrm>
            <a:custGeom>
              <a:avLst/>
              <a:gdLst/>
              <a:ahLst/>
              <a:cxnLst/>
              <a:rect l="l" t="t" r="r" b="b"/>
              <a:pathLst>
                <a:path w="1154" h="1975" extrusionOk="0">
                  <a:moveTo>
                    <a:pt x="194" y="1"/>
                  </a:moveTo>
                  <a:cubicBezTo>
                    <a:pt x="102" y="1"/>
                    <a:pt x="6" y="93"/>
                    <a:pt x="51" y="205"/>
                  </a:cubicBezTo>
                  <a:cubicBezTo>
                    <a:pt x="51" y="230"/>
                    <a:pt x="51" y="255"/>
                    <a:pt x="76" y="280"/>
                  </a:cubicBezTo>
                  <a:cubicBezTo>
                    <a:pt x="76" y="305"/>
                    <a:pt x="76" y="305"/>
                    <a:pt x="76" y="330"/>
                  </a:cubicBezTo>
                  <a:cubicBezTo>
                    <a:pt x="76" y="355"/>
                    <a:pt x="76" y="380"/>
                    <a:pt x="76" y="406"/>
                  </a:cubicBezTo>
                  <a:cubicBezTo>
                    <a:pt x="76" y="418"/>
                    <a:pt x="76" y="424"/>
                    <a:pt x="76" y="431"/>
                  </a:cubicBezTo>
                  <a:cubicBezTo>
                    <a:pt x="51" y="556"/>
                    <a:pt x="76" y="706"/>
                    <a:pt x="51" y="857"/>
                  </a:cubicBezTo>
                  <a:cubicBezTo>
                    <a:pt x="51" y="957"/>
                    <a:pt x="26" y="1082"/>
                    <a:pt x="26" y="1182"/>
                  </a:cubicBezTo>
                  <a:cubicBezTo>
                    <a:pt x="26" y="1233"/>
                    <a:pt x="26" y="1283"/>
                    <a:pt x="26" y="1308"/>
                  </a:cubicBezTo>
                  <a:cubicBezTo>
                    <a:pt x="1" y="1433"/>
                    <a:pt x="51" y="1533"/>
                    <a:pt x="101" y="1659"/>
                  </a:cubicBezTo>
                  <a:cubicBezTo>
                    <a:pt x="101" y="1684"/>
                    <a:pt x="126" y="1709"/>
                    <a:pt x="126" y="1734"/>
                  </a:cubicBezTo>
                  <a:cubicBezTo>
                    <a:pt x="126" y="1759"/>
                    <a:pt x="126" y="1759"/>
                    <a:pt x="126" y="1759"/>
                  </a:cubicBezTo>
                  <a:cubicBezTo>
                    <a:pt x="151" y="1759"/>
                    <a:pt x="151" y="1759"/>
                    <a:pt x="151" y="1784"/>
                  </a:cubicBezTo>
                  <a:cubicBezTo>
                    <a:pt x="191" y="1903"/>
                    <a:pt x="293" y="1975"/>
                    <a:pt x="409" y="1975"/>
                  </a:cubicBezTo>
                  <a:cubicBezTo>
                    <a:pt x="439" y="1975"/>
                    <a:pt x="470" y="1970"/>
                    <a:pt x="502" y="1959"/>
                  </a:cubicBezTo>
                  <a:cubicBezTo>
                    <a:pt x="602" y="1959"/>
                    <a:pt x="677" y="1934"/>
                    <a:pt x="752" y="1884"/>
                  </a:cubicBezTo>
                  <a:cubicBezTo>
                    <a:pt x="928" y="1784"/>
                    <a:pt x="1028" y="1634"/>
                    <a:pt x="1078" y="1458"/>
                  </a:cubicBezTo>
                  <a:cubicBezTo>
                    <a:pt x="1128" y="1358"/>
                    <a:pt x="1153" y="1208"/>
                    <a:pt x="1153" y="1107"/>
                  </a:cubicBezTo>
                  <a:cubicBezTo>
                    <a:pt x="1153" y="982"/>
                    <a:pt x="1128" y="882"/>
                    <a:pt x="1078" y="756"/>
                  </a:cubicBezTo>
                  <a:cubicBezTo>
                    <a:pt x="978" y="531"/>
                    <a:pt x="878" y="305"/>
                    <a:pt x="652" y="180"/>
                  </a:cubicBezTo>
                  <a:cubicBezTo>
                    <a:pt x="577" y="130"/>
                    <a:pt x="502" y="105"/>
                    <a:pt x="427" y="80"/>
                  </a:cubicBezTo>
                  <a:lnTo>
                    <a:pt x="402" y="80"/>
                  </a:lnTo>
                  <a:cubicBezTo>
                    <a:pt x="377" y="55"/>
                    <a:pt x="351" y="55"/>
                    <a:pt x="326" y="30"/>
                  </a:cubicBezTo>
                  <a:cubicBezTo>
                    <a:pt x="301" y="30"/>
                    <a:pt x="276" y="5"/>
                    <a:pt x="226" y="5"/>
                  </a:cubicBezTo>
                  <a:cubicBezTo>
                    <a:pt x="216" y="2"/>
                    <a:pt x="205" y="1"/>
                    <a:pt x="194" y="1"/>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6"/>
            <p:cNvSpPr/>
            <p:nvPr/>
          </p:nvSpPr>
          <p:spPr>
            <a:xfrm>
              <a:off x="2456597" y="3564850"/>
              <a:ext cx="11" cy="562"/>
            </a:xfrm>
            <a:custGeom>
              <a:avLst/>
              <a:gdLst/>
              <a:ahLst/>
              <a:cxnLst/>
              <a:rect l="l" t="t" r="r" b="b"/>
              <a:pathLst>
                <a:path w="1" h="51" extrusionOk="0">
                  <a:moveTo>
                    <a:pt x="1" y="1"/>
                  </a:moveTo>
                  <a:cubicBezTo>
                    <a:pt x="1" y="51"/>
                    <a:pt x="1" y="26"/>
                    <a:pt x="1" y="1"/>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6"/>
            <p:cNvSpPr/>
            <p:nvPr/>
          </p:nvSpPr>
          <p:spPr>
            <a:xfrm>
              <a:off x="2251016" y="3562263"/>
              <a:ext cx="15458" cy="22692"/>
            </a:xfrm>
            <a:custGeom>
              <a:avLst/>
              <a:gdLst/>
              <a:ahLst/>
              <a:cxnLst/>
              <a:rect l="l" t="t" r="r" b="b"/>
              <a:pathLst>
                <a:path w="1404" h="2061" extrusionOk="0">
                  <a:moveTo>
                    <a:pt x="775" y="1"/>
                  </a:moveTo>
                  <a:cubicBezTo>
                    <a:pt x="742" y="1"/>
                    <a:pt x="709" y="4"/>
                    <a:pt x="677" y="10"/>
                  </a:cubicBezTo>
                  <a:cubicBezTo>
                    <a:pt x="501" y="60"/>
                    <a:pt x="401" y="186"/>
                    <a:pt x="301" y="311"/>
                  </a:cubicBezTo>
                  <a:cubicBezTo>
                    <a:pt x="301" y="361"/>
                    <a:pt x="276" y="386"/>
                    <a:pt x="251" y="436"/>
                  </a:cubicBezTo>
                  <a:cubicBezTo>
                    <a:pt x="175" y="561"/>
                    <a:pt x="125" y="687"/>
                    <a:pt x="75" y="837"/>
                  </a:cubicBezTo>
                  <a:cubicBezTo>
                    <a:pt x="75" y="887"/>
                    <a:pt x="50" y="937"/>
                    <a:pt x="25" y="988"/>
                  </a:cubicBezTo>
                  <a:cubicBezTo>
                    <a:pt x="0" y="1063"/>
                    <a:pt x="0" y="1188"/>
                    <a:pt x="0" y="1288"/>
                  </a:cubicBezTo>
                  <a:cubicBezTo>
                    <a:pt x="0" y="1313"/>
                    <a:pt x="0" y="1338"/>
                    <a:pt x="0" y="1363"/>
                  </a:cubicBezTo>
                  <a:cubicBezTo>
                    <a:pt x="0" y="1464"/>
                    <a:pt x="25" y="1564"/>
                    <a:pt x="50" y="1639"/>
                  </a:cubicBezTo>
                  <a:cubicBezTo>
                    <a:pt x="100" y="1790"/>
                    <a:pt x="201" y="1915"/>
                    <a:pt x="326" y="1965"/>
                  </a:cubicBezTo>
                  <a:cubicBezTo>
                    <a:pt x="434" y="2019"/>
                    <a:pt x="556" y="2060"/>
                    <a:pt x="681" y="2060"/>
                  </a:cubicBezTo>
                  <a:cubicBezTo>
                    <a:pt x="729" y="2060"/>
                    <a:pt x="778" y="2054"/>
                    <a:pt x="827" y="2040"/>
                  </a:cubicBezTo>
                  <a:cubicBezTo>
                    <a:pt x="927" y="2015"/>
                    <a:pt x="1053" y="1940"/>
                    <a:pt x="1128" y="1865"/>
                  </a:cubicBezTo>
                  <a:cubicBezTo>
                    <a:pt x="1228" y="1764"/>
                    <a:pt x="1278" y="1664"/>
                    <a:pt x="1303" y="1539"/>
                  </a:cubicBezTo>
                  <a:cubicBezTo>
                    <a:pt x="1328" y="1489"/>
                    <a:pt x="1328" y="1439"/>
                    <a:pt x="1353" y="1414"/>
                  </a:cubicBezTo>
                  <a:cubicBezTo>
                    <a:pt x="1404" y="1238"/>
                    <a:pt x="1378" y="1113"/>
                    <a:pt x="1378" y="937"/>
                  </a:cubicBezTo>
                  <a:cubicBezTo>
                    <a:pt x="1378" y="812"/>
                    <a:pt x="1353" y="662"/>
                    <a:pt x="1328" y="511"/>
                  </a:cubicBezTo>
                  <a:cubicBezTo>
                    <a:pt x="1303" y="461"/>
                    <a:pt x="1303" y="436"/>
                    <a:pt x="1303" y="386"/>
                  </a:cubicBezTo>
                  <a:cubicBezTo>
                    <a:pt x="1238" y="146"/>
                    <a:pt x="1001" y="1"/>
                    <a:pt x="775" y="1"/>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6"/>
            <p:cNvSpPr/>
            <p:nvPr/>
          </p:nvSpPr>
          <p:spPr>
            <a:xfrm>
              <a:off x="2715999" y="3578922"/>
              <a:ext cx="125844" cy="213043"/>
            </a:xfrm>
            <a:custGeom>
              <a:avLst/>
              <a:gdLst/>
              <a:ahLst/>
              <a:cxnLst/>
              <a:rect l="l" t="t" r="r" b="b"/>
              <a:pathLst>
                <a:path w="11430" h="19350" extrusionOk="0">
                  <a:moveTo>
                    <a:pt x="5715" y="1"/>
                  </a:moveTo>
                  <a:cubicBezTo>
                    <a:pt x="5264" y="1"/>
                    <a:pt x="4788" y="302"/>
                    <a:pt x="4788" y="903"/>
                  </a:cubicBezTo>
                  <a:cubicBezTo>
                    <a:pt x="4788" y="1730"/>
                    <a:pt x="4788" y="2557"/>
                    <a:pt x="4763" y="3384"/>
                  </a:cubicBezTo>
                  <a:cubicBezTo>
                    <a:pt x="4738" y="4262"/>
                    <a:pt x="4738" y="5164"/>
                    <a:pt x="4738" y="6041"/>
                  </a:cubicBezTo>
                  <a:lnTo>
                    <a:pt x="4011" y="6041"/>
                  </a:lnTo>
                  <a:cubicBezTo>
                    <a:pt x="3660" y="6041"/>
                    <a:pt x="3309" y="6041"/>
                    <a:pt x="2958" y="6016"/>
                  </a:cubicBezTo>
                  <a:cubicBezTo>
                    <a:pt x="2557" y="6016"/>
                    <a:pt x="2156" y="6016"/>
                    <a:pt x="1755" y="6041"/>
                  </a:cubicBezTo>
                  <a:lnTo>
                    <a:pt x="602" y="6041"/>
                  </a:lnTo>
                  <a:cubicBezTo>
                    <a:pt x="201" y="6041"/>
                    <a:pt x="1" y="6517"/>
                    <a:pt x="1" y="7018"/>
                  </a:cubicBezTo>
                  <a:cubicBezTo>
                    <a:pt x="1" y="7495"/>
                    <a:pt x="201" y="7971"/>
                    <a:pt x="602" y="7971"/>
                  </a:cubicBezTo>
                  <a:lnTo>
                    <a:pt x="1755" y="7971"/>
                  </a:lnTo>
                  <a:cubicBezTo>
                    <a:pt x="1956" y="7996"/>
                    <a:pt x="2156" y="8002"/>
                    <a:pt x="2357" y="8002"/>
                  </a:cubicBezTo>
                  <a:cubicBezTo>
                    <a:pt x="2557" y="8002"/>
                    <a:pt x="2758" y="7996"/>
                    <a:pt x="2958" y="7996"/>
                  </a:cubicBezTo>
                  <a:lnTo>
                    <a:pt x="4011" y="7996"/>
                  </a:lnTo>
                  <a:cubicBezTo>
                    <a:pt x="4236" y="7996"/>
                    <a:pt x="4462" y="7971"/>
                    <a:pt x="4688" y="7971"/>
                  </a:cubicBezTo>
                  <a:cubicBezTo>
                    <a:pt x="4688" y="9500"/>
                    <a:pt x="4688" y="11054"/>
                    <a:pt x="4688" y="12582"/>
                  </a:cubicBezTo>
                  <a:cubicBezTo>
                    <a:pt x="4663" y="13159"/>
                    <a:pt x="4663" y="13760"/>
                    <a:pt x="4663" y="14362"/>
                  </a:cubicBezTo>
                  <a:cubicBezTo>
                    <a:pt x="4663" y="15039"/>
                    <a:pt x="4637" y="15715"/>
                    <a:pt x="4688" y="16392"/>
                  </a:cubicBezTo>
                  <a:cubicBezTo>
                    <a:pt x="4688" y="17044"/>
                    <a:pt x="4688" y="17695"/>
                    <a:pt x="4688" y="18347"/>
                  </a:cubicBezTo>
                  <a:cubicBezTo>
                    <a:pt x="4688" y="19024"/>
                    <a:pt x="5189" y="19349"/>
                    <a:pt x="5715" y="19349"/>
                  </a:cubicBezTo>
                  <a:cubicBezTo>
                    <a:pt x="6241" y="19349"/>
                    <a:pt x="6743" y="19024"/>
                    <a:pt x="6743" y="18347"/>
                  </a:cubicBezTo>
                  <a:cubicBezTo>
                    <a:pt x="6743" y="17695"/>
                    <a:pt x="6743" y="17044"/>
                    <a:pt x="6743" y="16392"/>
                  </a:cubicBezTo>
                  <a:cubicBezTo>
                    <a:pt x="6793" y="15715"/>
                    <a:pt x="6768" y="15039"/>
                    <a:pt x="6768" y="14362"/>
                  </a:cubicBezTo>
                  <a:cubicBezTo>
                    <a:pt x="6768" y="13760"/>
                    <a:pt x="6768" y="13159"/>
                    <a:pt x="6768" y="12582"/>
                  </a:cubicBezTo>
                  <a:cubicBezTo>
                    <a:pt x="6768" y="11028"/>
                    <a:pt x="6743" y="9500"/>
                    <a:pt x="6743" y="7971"/>
                  </a:cubicBezTo>
                  <a:cubicBezTo>
                    <a:pt x="7620" y="7946"/>
                    <a:pt x="8522" y="7921"/>
                    <a:pt x="9424" y="7896"/>
                  </a:cubicBezTo>
                  <a:cubicBezTo>
                    <a:pt x="9901" y="7896"/>
                    <a:pt x="10402" y="7871"/>
                    <a:pt x="10903" y="7871"/>
                  </a:cubicBezTo>
                  <a:cubicBezTo>
                    <a:pt x="11254" y="7871"/>
                    <a:pt x="11429" y="7445"/>
                    <a:pt x="11429" y="7018"/>
                  </a:cubicBezTo>
                  <a:cubicBezTo>
                    <a:pt x="11429" y="6567"/>
                    <a:pt x="11254" y="6141"/>
                    <a:pt x="10903" y="6141"/>
                  </a:cubicBezTo>
                  <a:cubicBezTo>
                    <a:pt x="10402" y="6141"/>
                    <a:pt x="9901" y="6141"/>
                    <a:pt x="9424" y="6116"/>
                  </a:cubicBezTo>
                  <a:cubicBezTo>
                    <a:pt x="8522" y="6091"/>
                    <a:pt x="7620" y="6066"/>
                    <a:pt x="6693" y="6066"/>
                  </a:cubicBezTo>
                  <a:cubicBezTo>
                    <a:pt x="6693" y="5164"/>
                    <a:pt x="6693" y="4287"/>
                    <a:pt x="6668" y="3384"/>
                  </a:cubicBezTo>
                  <a:cubicBezTo>
                    <a:pt x="6642" y="2557"/>
                    <a:pt x="6642" y="1730"/>
                    <a:pt x="6642" y="903"/>
                  </a:cubicBezTo>
                  <a:cubicBezTo>
                    <a:pt x="6642" y="302"/>
                    <a:pt x="6191" y="1"/>
                    <a:pt x="5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6"/>
            <p:cNvSpPr/>
            <p:nvPr/>
          </p:nvSpPr>
          <p:spPr>
            <a:xfrm>
              <a:off x="3119730" y="4072894"/>
              <a:ext cx="52165" cy="27646"/>
            </a:xfrm>
            <a:custGeom>
              <a:avLst/>
              <a:gdLst/>
              <a:ahLst/>
              <a:cxnLst/>
              <a:rect l="l" t="t" r="r" b="b"/>
              <a:pathLst>
                <a:path w="4738" h="2511" extrusionOk="0">
                  <a:moveTo>
                    <a:pt x="1204" y="0"/>
                  </a:moveTo>
                  <a:cubicBezTo>
                    <a:pt x="878" y="25"/>
                    <a:pt x="577" y="126"/>
                    <a:pt x="352" y="351"/>
                  </a:cubicBezTo>
                  <a:cubicBezTo>
                    <a:pt x="151" y="552"/>
                    <a:pt x="1" y="903"/>
                    <a:pt x="26" y="1178"/>
                  </a:cubicBezTo>
                  <a:cubicBezTo>
                    <a:pt x="26" y="1479"/>
                    <a:pt x="126" y="1805"/>
                    <a:pt x="352" y="2005"/>
                  </a:cubicBezTo>
                  <a:cubicBezTo>
                    <a:pt x="602" y="2231"/>
                    <a:pt x="878" y="2356"/>
                    <a:pt x="1204" y="2356"/>
                  </a:cubicBezTo>
                  <a:lnTo>
                    <a:pt x="2156" y="2356"/>
                  </a:lnTo>
                  <a:cubicBezTo>
                    <a:pt x="2357" y="2356"/>
                    <a:pt x="2557" y="2356"/>
                    <a:pt x="2783" y="2381"/>
                  </a:cubicBezTo>
                  <a:cubicBezTo>
                    <a:pt x="2933" y="2406"/>
                    <a:pt x="3083" y="2431"/>
                    <a:pt x="3259" y="2481"/>
                  </a:cubicBezTo>
                  <a:cubicBezTo>
                    <a:pt x="3364" y="2499"/>
                    <a:pt x="3468" y="2510"/>
                    <a:pt x="3572" y="2510"/>
                  </a:cubicBezTo>
                  <a:cubicBezTo>
                    <a:pt x="3766" y="2510"/>
                    <a:pt x="3956" y="2470"/>
                    <a:pt x="4136" y="2356"/>
                  </a:cubicBezTo>
                  <a:cubicBezTo>
                    <a:pt x="4387" y="2231"/>
                    <a:pt x="4612" y="1955"/>
                    <a:pt x="4662" y="1679"/>
                  </a:cubicBezTo>
                  <a:cubicBezTo>
                    <a:pt x="4738" y="1379"/>
                    <a:pt x="4712" y="1053"/>
                    <a:pt x="4562" y="777"/>
                  </a:cubicBezTo>
                  <a:cubicBezTo>
                    <a:pt x="4387" y="527"/>
                    <a:pt x="4161" y="326"/>
                    <a:pt x="3860" y="251"/>
                  </a:cubicBezTo>
                  <a:cubicBezTo>
                    <a:pt x="3810" y="251"/>
                    <a:pt x="3735" y="226"/>
                    <a:pt x="3660" y="226"/>
                  </a:cubicBezTo>
                  <a:cubicBezTo>
                    <a:pt x="3284" y="25"/>
                    <a:pt x="2758" y="25"/>
                    <a:pt x="2306" y="25"/>
                  </a:cubicBezTo>
                  <a:cubicBezTo>
                    <a:pt x="2294" y="13"/>
                    <a:pt x="2275" y="13"/>
                    <a:pt x="2253" y="13"/>
                  </a:cubicBezTo>
                  <a:cubicBezTo>
                    <a:pt x="2231" y="13"/>
                    <a:pt x="2206" y="13"/>
                    <a:pt x="2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6"/>
            <p:cNvSpPr/>
            <p:nvPr/>
          </p:nvSpPr>
          <p:spPr>
            <a:xfrm>
              <a:off x="3161131" y="4103525"/>
              <a:ext cx="44987" cy="26226"/>
            </a:xfrm>
            <a:custGeom>
              <a:avLst/>
              <a:gdLst/>
              <a:ahLst/>
              <a:cxnLst/>
              <a:rect l="l" t="t" r="r" b="b"/>
              <a:pathLst>
                <a:path w="4086" h="2382" extrusionOk="0">
                  <a:moveTo>
                    <a:pt x="2782" y="0"/>
                  </a:moveTo>
                  <a:cubicBezTo>
                    <a:pt x="2531" y="0"/>
                    <a:pt x="2256" y="100"/>
                    <a:pt x="1980" y="151"/>
                  </a:cubicBezTo>
                  <a:cubicBezTo>
                    <a:pt x="1579" y="201"/>
                    <a:pt x="1178" y="276"/>
                    <a:pt x="777" y="351"/>
                  </a:cubicBezTo>
                  <a:cubicBezTo>
                    <a:pt x="551" y="376"/>
                    <a:pt x="276" y="602"/>
                    <a:pt x="150" y="802"/>
                  </a:cubicBezTo>
                  <a:cubicBezTo>
                    <a:pt x="50" y="1028"/>
                    <a:pt x="0" y="1228"/>
                    <a:pt x="50" y="1454"/>
                  </a:cubicBezTo>
                  <a:cubicBezTo>
                    <a:pt x="75" y="1679"/>
                    <a:pt x="150" y="1905"/>
                    <a:pt x="326" y="2055"/>
                  </a:cubicBezTo>
                  <a:cubicBezTo>
                    <a:pt x="526" y="2231"/>
                    <a:pt x="752" y="2331"/>
                    <a:pt x="1028" y="2356"/>
                  </a:cubicBezTo>
                  <a:cubicBezTo>
                    <a:pt x="1328" y="2356"/>
                    <a:pt x="1604" y="2381"/>
                    <a:pt x="1880" y="2381"/>
                  </a:cubicBezTo>
                  <a:cubicBezTo>
                    <a:pt x="2181" y="2356"/>
                    <a:pt x="2481" y="2381"/>
                    <a:pt x="2782" y="2281"/>
                  </a:cubicBezTo>
                  <a:cubicBezTo>
                    <a:pt x="2857" y="2281"/>
                    <a:pt x="2958" y="2256"/>
                    <a:pt x="3033" y="2231"/>
                  </a:cubicBezTo>
                  <a:lnTo>
                    <a:pt x="3058" y="2231"/>
                  </a:lnTo>
                  <a:cubicBezTo>
                    <a:pt x="3484" y="2181"/>
                    <a:pt x="3885" y="1905"/>
                    <a:pt x="3985" y="1479"/>
                  </a:cubicBezTo>
                  <a:cubicBezTo>
                    <a:pt x="4085" y="1078"/>
                    <a:pt x="3985" y="652"/>
                    <a:pt x="3684" y="351"/>
                  </a:cubicBezTo>
                  <a:cubicBezTo>
                    <a:pt x="3459" y="126"/>
                    <a:pt x="3133" y="0"/>
                    <a:pt x="27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6"/>
            <p:cNvSpPr/>
            <p:nvPr/>
          </p:nvSpPr>
          <p:spPr>
            <a:xfrm>
              <a:off x="3281996" y="4214414"/>
              <a:ext cx="47750" cy="27096"/>
            </a:xfrm>
            <a:custGeom>
              <a:avLst/>
              <a:gdLst/>
              <a:ahLst/>
              <a:cxnLst/>
              <a:rect l="l" t="t" r="r" b="b"/>
              <a:pathLst>
                <a:path w="4337" h="2461" extrusionOk="0">
                  <a:moveTo>
                    <a:pt x="3129" y="1"/>
                  </a:moveTo>
                  <a:cubicBezTo>
                    <a:pt x="3106" y="1"/>
                    <a:pt x="3082" y="2"/>
                    <a:pt x="3058" y="4"/>
                  </a:cubicBezTo>
                  <a:cubicBezTo>
                    <a:pt x="2983" y="4"/>
                    <a:pt x="2908" y="4"/>
                    <a:pt x="2808" y="30"/>
                  </a:cubicBezTo>
                  <a:lnTo>
                    <a:pt x="2432" y="30"/>
                  </a:lnTo>
                  <a:cubicBezTo>
                    <a:pt x="2266" y="19"/>
                    <a:pt x="2099" y="13"/>
                    <a:pt x="1933" y="13"/>
                  </a:cubicBezTo>
                  <a:cubicBezTo>
                    <a:pt x="1698" y="13"/>
                    <a:pt x="1464" y="25"/>
                    <a:pt x="1229" y="55"/>
                  </a:cubicBezTo>
                  <a:cubicBezTo>
                    <a:pt x="903" y="80"/>
                    <a:pt x="602" y="155"/>
                    <a:pt x="377" y="405"/>
                  </a:cubicBezTo>
                  <a:cubicBezTo>
                    <a:pt x="151" y="606"/>
                    <a:pt x="1" y="957"/>
                    <a:pt x="26" y="1258"/>
                  </a:cubicBezTo>
                  <a:cubicBezTo>
                    <a:pt x="51" y="1934"/>
                    <a:pt x="552" y="2436"/>
                    <a:pt x="1229" y="2461"/>
                  </a:cubicBezTo>
                  <a:cubicBezTo>
                    <a:pt x="1479" y="2461"/>
                    <a:pt x="1730" y="2461"/>
                    <a:pt x="1981" y="2436"/>
                  </a:cubicBezTo>
                  <a:lnTo>
                    <a:pt x="2482" y="2436"/>
                  </a:lnTo>
                  <a:cubicBezTo>
                    <a:pt x="2605" y="2447"/>
                    <a:pt x="2733" y="2458"/>
                    <a:pt x="2862" y="2458"/>
                  </a:cubicBezTo>
                  <a:cubicBezTo>
                    <a:pt x="3022" y="2458"/>
                    <a:pt x="3182" y="2441"/>
                    <a:pt x="3334" y="2385"/>
                  </a:cubicBezTo>
                  <a:cubicBezTo>
                    <a:pt x="3409" y="2360"/>
                    <a:pt x="3484" y="2335"/>
                    <a:pt x="3560" y="2285"/>
                  </a:cubicBezTo>
                  <a:cubicBezTo>
                    <a:pt x="3835" y="2185"/>
                    <a:pt x="4036" y="2085"/>
                    <a:pt x="4186" y="1834"/>
                  </a:cubicBezTo>
                  <a:cubicBezTo>
                    <a:pt x="4286" y="1684"/>
                    <a:pt x="4336" y="1508"/>
                    <a:pt x="4336" y="1333"/>
                  </a:cubicBezTo>
                  <a:cubicBezTo>
                    <a:pt x="4336" y="1258"/>
                    <a:pt x="4311" y="1157"/>
                    <a:pt x="4286" y="1082"/>
                  </a:cubicBezTo>
                  <a:cubicBezTo>
                    <a:pt x="4286" y="957"/>
                    <a:pt x="4261" y="832"/>
                    <a:pt x="4211" y="706"/>
                  </a:cubicBezTo>
                  <a:cubicBezTo>
                    <a:pt x="4111" y="456"/>
                    <a:pt x="3910" y="280"/>
                    <a:pt x="3685" y="180"/>
                  </a:cubicBezTo>
                  <a:cubicBezTo>
                    <a:pt x="3506" y="90"/>
                    <a:pt x="3326" y="1"/>
                    <a:pt x="3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6"/>
            <p:cNvSpPr/>
            <p:nvPr/>
          </p:nvSpPr>
          <p:spPr>
            <a:xfrm>
              <a:off x="3319256" y="4247578"/>
              <a:ext cx="46914" cy="28747"/>
            </a:xfrm>
            <a:custGeom>
              <a:avLst/>
              <a:gdLst/>
              <a:ahLst/>
              <a:cxnLst/>
              <a:rect l="l" t="t" r="r" b="b"/>
              <a:pathLst>
                <a:path w="4261" h="2611" extrusionOk="0">
                  <a:moveTo>
                    <a:pt x="2456" y="0"/>
                  </a:moveTo>
                  <a:cubicBezTo>
                    <a:pt x="2055" y="50"/>
                    <a:pt x="1629" y="100"/>
                    <a:pt x="1203" y="100"/>
                  </a:cubicBezTo>
                  <a:cubicBezTo>
                    <a:pt x="902" y="100"/>
                    <a:pt x="577" y="226"/>
                    <a:pt x="376" y="451"/>
                  </a:cubicBezTo>
                  <a:cubicBezTo>
                    <a:pt x="150" y="652"/>
                    <a:pt x="0" y="1003"/>
                    <a:pt x="0" y="1303"/>
                  </a:cubicBezTo>
                  <a:cubicBezTo>
                    <a:pt x="25" y="1604"/>
                    <a:pt x="125" y="1930"/>
                    <a:pt x="376" y="2155"/>
                  </a:cubicBezTo>
                  <a:lnTo>
                    <a:pt x="602" y="2331"/>
                  </a:lnTo>
                  <a:cubicBezTo>
                    <a:pt x="802" y="2456"/>
                    <a:pt x="1003" y="2506"/>
                    <a:pt x="1203" y="2506"/>
                  </a:cubicBezTo>
                  <a:cubicBezTo>
                    <a:pt x="1604" y="2531"/>
                    <a:pt x="2005" y="2556"/>
                    <a:pt x="2406" y="2581"/>
                  </a:cubicBezTo>
                  <a:cubicBezTo>
                    <a:pt x="2551" y="2596"/>
                    <a:pt x="2704" y="2610"/>
                    <a:pt x="2860" y="2610"/>
                  </a:cubicBezTo>
                  <a:cubicBezTo>
                    <a:pt x="2975" y="2610"/>
                    <a:pt x="3092" y="2603"/>
                    <a:pt x="3208" y="2581"/>
                  </a:cubicBezTo>
                  <a:cubicBezTo>
                    <a:pt x="3434" y="2506"/>
                    <a:pt x="3684" y="2356"/>
                    <a:pt x="3835" y="2180"/>
                  </a:cubicBezTo>
                  <a:cubicBezTo>
                    <a:pt x="4161" y="1855"/>
                    <a:pt x="4261" y="1454"/>
                    <a:pt x="4161" y="1003"/>
                  </a:cubicBezTo>
                  <a:cubicBezTo>
                    <a:pt x="4110" y="777"/>
                    <a:pt x="3885" y="476"/>
                    <a:pt x="3659" y="351"/>
                  </a:cubicBezTo>
                  <a:cubicBezTo>
                    <a:pt x="3559" y="301"/>
                    <a:pt x="3459" y="276"/>
                    <a:pt x="3358" y="251"/>
                  </a:cubicBezTo>
                  <a:cubicBezTo>
                    <a:pt x="3283" y="201"/>
                    <a:pt x="3208" y="175"/>
                    <a:pt x="3133" y="150"/>
                  </a:cubicBezTo>
                  <a:cubicBezTo>
                    <a:pt x="3108" y="150"/>
                    <a:pt x="3058" y="125"/>
                    <a:pt x="3033" y="125"/>
                  </a:cubicBezTo>
                  <a:cubicBezTo>
                    <a:pt x="2957" y="100"/>
                    <a:pt x="2907" y="75"/>
                    <a:pt x="2832" y="50"/>
                  </a:cubicBezTo>
                  <a:cubicBezTo>
                    <a:pt x="2729" y="21"/>
                    <a:pt x="2644" y="9"/>
                    <a:pt x="2560" y="9"/>
                  </a:cubicBezTo>
                  <a:cubicBezTo>
                    <a:pt x="2501" y="9"/>
                    <a:pt x="2443" y="15"/>
                    <a:pt x="2381" y="25"/>
                  </a:cubicBezTo>
                  <a:lnTo>
                    <a:pt x="24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6"/>
            <p:cNvSpPr/>
            <p:nvPr/>
          </p:nvSpPr>
          <p:spPr>
            <a:xfrm>
              <a:off x="3168849" y="4264380"/>
              <a:ext cx="44998" cy="25356"/>
            </a:xfrm>
            <a:custGeom>
              <a:avLst/>
              <a:gdLst/>
              <a:ahLst/>
              <a:cxnLst/>
              <a:rect l="l" t="t" r="r" b="b"/>
              <a:pathLst>
                <a:path w="4087" h="2303" extrusionOk="0">
                  <a:moveTo>
                    <a:pt x="1092" y="0"/>
                  </a:moveTo>
                  <a:cubicBezTo>
                    <a:pt x="828" y="0"/>
                    <a:pt x="514" y="143"/>
                    <a:pt x="352" y="329"/>
                  </a:cubicBezTo>
                  <a:cubicBezTo>
                    <a:pt x="176" y="529"/>
                    <a:pt x="51" y="730"/>
                    <a:pt x="26" y="980"/>
                  </a:cubicBezTo>
                  <a:cubicBezTo>
                    <a:pt x="1" y="1231"/>
                    <a:pt x="26" y="1507"/>
                    <a:pt x="151" y="1707"/>
                  </a:cubicBezTo>
                  <a:cubicBezTo>
                    <a:pt x="327" y="1958"/>
                    <a:pt x="552" y="2183"/>
                    <a:pt x="853" y="2233"/>
                  </a:cubicBezTo>
                  <a:cubicBezTo>
                    <a:pt x="878" y="2233"/>
                    <a:pt x="903" y="2258"/>
                    <a:pt x="928" y="2258"/>
                  </a:cubicBezTo>
                  <a:cubicBezTo>
                    <a:pt x="978" y="2258"/>
                    <a:pt x="1054" y="2284"/>
                    <a:pt x="1104" y="2284"/>
                  </a:cubicBezTo>
                  <a:cubicBezTo>
                    <a:pt x="1166" y="2296"/>
                    <a:pt x="1223" y="2302"/>
                    <a:pt x="1276" y="2302"/>
                  </a:cubicBezTo>
                  <a:cubicBezTo>
                    <a:pt x="1329" y="2302"/>
                    <a:pt x="1379" y="2296"/>
                    <a:pt x="1429" y="2284"/>
                  </a:cubicBezTo>
                  <a:lnTo>
                    <a:pt x="2056" y="2284"/>
                  </a:lnTo>
                  <a:cubicBezTo>
                    <a:pt x="2156" y="2284"/>
                    <a:pt x="2268" y="2295"/>
                    <a:pt x="2375" y="2295"/>
                  </a:cubicBezTo>
                  <a:cubicBezTo>
                    <a:pt x="2429" y="2295"/>
                    <a:pt x="2482" y="2292"/>
                    <a:pt x="2532" y="2284"/>
                  </a:cubicBezTo>
                  <a:cubicBezTo>
                    <a:pt x="2683" y="2284"/>
                    <a:pt x="2833" y="2258"/>
                    <a:pt x="2983" y="2233"/>
                  </a:cubicBezTo>
                  <a:cubicBezTo>
                    <a:pt x="3184" y="2233"/>
                    <a:pt x="3359" y="2183"/>
                    <a:pt x="3510" y="2108"/>
                  </a:cubicBezTo>
                  <a:cubicBezTo>
                    <a:pt x="3685" y="2008"/>
                    <a:pt x="3810" y="1883"/>
                    <a:pt x="3911" y="1707"/>
                  </a:cubicBezTo>
                  <a:cubicBezTo>
                    <a:pt x="4086" y="1381"/>
                    <a:pt x="4086" y="955"/>
                    <a:pt x="3911" y="629"/>
                  </a:cubicBezTo>
                  <a:cubicBezTo>
                    <a:pt x="3760" y="404"/>
                    <a:pt x="3535" y="228"/>
                    <a:pt x="3259" y="153"/>
                  </a:cubicBezTo>
                  <a:cubicBezTo>
                    <a:pt x="3259" y="128"/>
                    <a:pt x="3259" y="128"/>
                    <a:pt x="3234" y="128"/>
                  </a:cubicBezTo>
                  <a:cubicBezTo>
                    <a:pt x="3008" y="103"/>
                    <a:pt x="2783" y="78"/>
                    <a:pt x="2557" y="53"/>
                  </a:cubicBezTo>
                  <a:cubicBezTo>
                    <a:pt x="2407" y="28"/>
                    <a:pt x="2231" y="28"/>
                    <a:pt x="2081" y="28"/>
                  </a:cubicBezTo>
                  <a:cubicBezTo>
                    <a:pt x="1780" y="3"/>
                    <a:pt x="1455" y="3"/>
                    <a:pt x="1154" y="3"/>
                  </a:cubicBezTo>
                  <a:cubicBezTo>
                    <a:pt x="1134" y="1"/>
                    <a:pt x="1113" y="0"/>
                    <a:pt x="10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6"/>
            <p:cNvSpPr/>
            <p:nvPr/>
          </p:nvSpPr>
          <p:spPr>
            <a:xfrm>
              <a:off x="3123320" y="4590593"/>
              <a:ext cx="48851" cy="25279"/>
            </a:xfrm>
            <a:custGeom>
              <a:avLst/>
              <a:gdLst/>
              <a:ahLst/>
              <a:cxnLst/>
              <a:rect l="l" t="t" r="r" b="b"/>
              <a:pathLst>
                <a:path w="4437" h="2296" extrusionOk="0">
                  <a:moveTo>
                    <a:pt x="2356" y="0"/>
                  </a:moveTo>
                  <a:cubicBezTo>
                    <a:pt x="1930" y="0"/>
                    <a:pt x="1529" y="25"/>
                    <a:pt x="1128" y="50"/>
                  </a:cubicBezTo>
                  <a:cubicBezTo>
                    <a:pt x="828" y="50"/>
                    <a:pt x="552" y="150"/>
                    <a:pt x="351" y="376"/>
                  </a:cubicBezTo>
                  <a:cubicBezTo>
                    <a:pt x="151" y="576"/>
                    <a:pt x="1" y="877"/>
                    <a:pt x="26" y="1153"/>
                  </a:cubicBezTo>
                  <a:cubicBezTo>
                    <a:pt x="51" y="1780"/>
                    <a:pt x="502" y="2256"/>
                    <a:pt x="1128" y="2281"/>
                  </a:cubicBezTo>
                  <a:cubicBezTo>
                    <a:pt x="1303" y="2290"/>
                    <a:pt x="1477" y="2296"/>
                    <a:pt x="1651" y="2296"/>
                  </a:cubicBezTo>
                  <a:cubicBezTo>
                    <a:pt x="1953" y="2296"/>
                    <a:pt x="2255" y="2278"/>
                    <a:pt x="2557" y="2231"/>
                  </a:cubicBezTo>
                  <a:cubicBezTo>
                    <a:pt x="2682" y="2231"/>
                    <a:pt x="2808" y="2231"/>
                    <a:pt x="2933" y="2206"/>
                  </a:cubicBezTo>
                  <a:cubicBezTo>
                    <a:pt x="3033" y="2206"/>
                    <a:pt x="3133" y="2181"/>
                    <a:pt x="3234" y="2181"/>
                  </a:cubicBezTo>
                  <a:cubicBezTo>
                    <a:pt x="3359" y="2155"/>
                    <a:pt x="3484" y="2155"/>
                    <a:pt x="3610" y="2105"/>
                  </a:cubicBezTo>
                  <a:cubicBezTo>
                    <a:pt x="3735" y="2080"/>
                    <a:pt x="3835" y="2030"/>
                    <a:pt x="3935" y="1980"/>
                  </a:cubicBezTo>
                  <a:cubicBezTo>
                    <a:pt x="4236" y="1830"/>
                    <a:pt x="4437" y="1454"/>
                    <a:pt x="4412" y="1128"/>
                  </a:cubicBezTo>
                  <a:cubicBezTo>
                    <a:pt x="4412" y="877"/>
                    <a:pt x="4311" y="627"/>
                    <a:pt x="4136" y="451"/>
                  </a:cubicBezTo>
                  <a:cubicBezTo>
                    <a:pt x="4086" y="401"/>
                    <a:pt x="4011" y="351"/>
                    <a:pt x="3935" y="301"/>
                  </a:cubicBezTo>
                  <a:cubicBezTo>
                    <a:pt x="3785" y="226"/>
                    <a:pt x="3635" y="150"/>
                    <a:pt x="3459" y="125"/>
                  </a:cubicBezTo>
                  <a:cubicBezTo>
                    <a:pt x="3384" y="100"/>
                    <a:pt x="3284" y="75"/>
                    <a:pt x="3183" y="75"/>
                  </a:cubicBezTo>
                  <a:cubicBezTo>
                    <a:pt x="2908" y="25"/>
                    <a:pt x="2632" y="0"/>
                    <a:pt x="2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6"/>
            <p:cNvSpPr/>
            <p:nvPr/>
          </p:nvSpPr>
          <p:spPr>
            <a:xfrm>
              <a:off x="3204733" y="4555822"/>
              <a:ext cx="33393" cy="18772"/>
            </a:xfrm>
            <a:custGeom>
              <a:avLst/>
              <a:gdLst/>
              <a:ahLst/>
              <a:cxnLst/>
              <a:rect l="l" t="t" r="r" b="b"/>
              <a:pathLst>
                <a:path w="3033" h="1705" extrusionOk="0">
                  <a:moveTo>
                    <a:pt x="927" y="0"/>
                  </a:moveTo>
                  <a:cubicBezTo>
                    <a:pt x="827" y="0"/>
                    <a:pt x="727" y="25"/>
                    <a:pt x="627" y="25"/>
                  </a:cubicBezTo>
                  <a:cubicBezTo>
                    <a:pt x="576" y="50"/>
                    <a:pt x="501" y="100"/>
                    <a:pt x="451" y="125"/>
                  </a:cubicBezTo>
                  <a:cubicBezTo>
                    <a:pt x="376" y="151"/>
                    <a:pt x="326" y="201"/>
                    <a:pt x="276" y="251"/>
                  </a:cubicBezTo>
                  <a:cubicBezTo>
                    <a:pt x="150" y="376"/>
                    <a:pt x="75" y="526"/>
                    <a:pt x="50" y="702"/>
                  </a:cubicBezTo>
                  <a:cubicBezTo>
                    <a:pt x="0" y="1028"/>
                    <a:pt x="150" y="1354"/>
                    <a:pt x="451" y="1504"/>
                  </a:cubicBezTo>
                  <a:cubicBezTo>
                    <a:pt x="752" y="1704"/>
                    <a:pt x="1153" y="1704"/>
                    <a:pt x="1529" y="1704"/>
                  </a:cubicBezTo>
                  <a:cubicBezTo>
                    <a:pt x="1830" y="1679"/>
                    <a:pt x="2130" y="1654"/>
                    <a:pt x="2431" y="1579"/>
                  </a:cubicBezTo>
                  <a:cubicBezTo>
                    <a:pt x="2607" y="1554"/>
                    <a:pt x="2832" y="1379"/>
                    <a:pt x="2907" y="1228"/>
                  </a:cubicBezTo>
                  <a:cubicBezTo>
                    <a:pt x="2982" y="1053"/>
                    <a:pt x="3033" y="902"/>
                    <a:pt x="3008" y="727"/>
                  </a:cubicBezTo>
                  <a:cubicBezTo>
                    <a:pt x="2959" y="365"/>
                    <a:pt x="2655" y="49"/>
                    <a:pt x="2274" y="49"/>
                  </a:cubicBezTo>
                  <a:cubicBezTo>
                    <a:pt x="2260" y="49"/>
                    <a:pt x="2245" y="49"/>
                    <a:pt x="2231" y="50"/>
                  </a:cubicBezTo>
                  <a:lnTo>
                    <a:pt x="1253" y="50"/>
                  </a:lnTo>
                  <a:lnTo>
                    <a:pt x="1203" y="25"/>
                  </a:lnTo>
                  <a:cubicBezTo>
                    <a:pt x="1103" y="25"/>
                    <a:pt x="1003" y="0"/>
                    <a:pt x="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6"/>
            <p:cNvSpPr/>
            <p:nvPr/>
          </p:nvSpPr>
          <p:spPr>
            <a:xfrm>
              <a:off x="3344636" y="4613738"/>
              <a:ext cx="38370" cy="21293"/>
            </a:xfrm>
            <a:custGeom>
              <a:avLst/>
              <a:gdLst/>
              <a:ahLst/>
              <a:cxnLst/>
              <a:rect l="l" t="t" r="r" b="b"/>
              <a:pathLst>
                <a:path w="3485" h="1934" extrusionOk="0">
                  <a:moveTo>
                    <a:pt x="927" y="1"/>
                  </a:moveTo>
                  <a:cubicBezTo>
                    <a:pt x="709" y="1"/>
                    <a:pt x="441" y="140"/>
                    <a:pt x="302" y="279"/>
                  </a:cubicBezTo>
                  <a:cubicBezTo>
                    <a:pt x="126" y="454"/>
                    <a:pt x="1" y="730"/>
                    <a:pt x="26" y="981"/>
                  </a:cubicBezTo>
                  <a:cubicBezTo>
                    <a:pt x="26" y="1231"/>
                    <a:pt x="101" y="1482"/>
                    <a:pt x="302" y="1657"/>
                  </a:cubicBezTo>
                  <a:cubicBezTo>
                    <a:pt x="502" y="1833"/>
                    <a:pt x="728" y="1933"/>
                    <a:pt x="978" y="1933"/>
                  </a:cubicBezTo>
                  <a:cubicBezTo>
                    <a:pt x="1254" y="1933"/>
                    <a:pt x="1530" y="1933"/>
                    <a:pt x="1805" y="1908"/>
                  </a:cubicBezTo>
                  <a:cubicBezTo>
                    <a:pt x="1931" y="1908"/>
                    <a:pt x="2081" y="1883"/>
                    <a:pt x="2206" y="1858"/>
                  </a:cubicBezTo>
                  <a:cubicBezTo>
                    <a:pt x="2332" y="1858"/>
                    <a:pt x="2482" y="1858"/>
                    <a:pt x="2607" y="1808"/>
                  </a:cubicBezTo>
                  <a:cubicBezTo>
                    <a:pt x="2683" y="1783"/>
                    <a:pt x="2758" y="1758"/>
                    <a:pt x="2808" y="1733"/>
                  </a:cubicBezTo>
                  <a:cubicBezTo>
                    <a:pt x="3033" y="1632"/>
                    <a:pt x="3209" y="1532"/>
                    <a:pt x="3334" y="1332"/>
                  </a:cubicBezTo>
                  <a:cubicBezTo>
                    <a:pt x="3434" y="1156"/>
                    <a:pt x="3485" y="881"/>
                    <a:pt x="3409" y="680"/>
                  </a:cubicBezTo>
                  <a:cubicBezTo>
                    <a:pt x="3359" y="480"/>
                    <a:pt x="3209" y="279"/>
                    <a:pt x="3033" y="154"/>
                  </a:cubicBezTo>
                  <a:cubicBezTo>
                    <a:pt x="2958" y="129"/>
                    <a:pt x="2883" y="104"/>
                    <a:pt x="2808" y="79"/>
                  </a:cubicBezTo>
                  <a:lnTo>
                    <a:pt x="2733" y="79"/>
                  </a:lnTo>
                  <a:cubicBezTo>
                    <a:pt x="2708" y="53"/>
                    <a:pt x="2683" y="53"/>
                    <a:pt x="2658" y="53"/>
                  </a:cubicBezTo>
                  <a:cubicBezTo>
                    <a:pt x="2532" y="28"/>
                    <a:pt x="2382" y="3"/>
                    <a:pt x="2231" y="3"/>
                  </a:cubicBezTo>
                  <a:cubicBezTo>
                    <a:pt x="2081" y="28"/>
                    <a:pt x="1956" y="28"/>
                    <a:pt x="1805" y="28"/>
                  </a:cubicBezTo>
                  <a:cubicBezTo>
                    <a:pt x="1530" y="28"/>
                    <a:pt x="1254" y="28"/>
                    <a:pt x="978" y="3"/>
                  </a:cubicBezTo>
                  <a:cubicBezTo>
                    <a:pt x="962" y="1"/>
                    <a:pt x="944" y="1"/>
                    <a:pt x="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6"/>
            <p:cNvSpPr/>
            <p:nvPr/>
          </p:nvSpPr>
          <p:spPr>
            <a:xfrm>
              <a:off x="3325048" y="3921673"/>
              <a:ext cx="37808" cy="22075"/>
            </a:xfrm>
            <a:custGeom>
              <a:avLst/>
              <a:gdLst/>
              <a:ahLst/>
              <a:cxnLst/>
              <a:rect l="l" t="t" r="r" b="b"/>
              <a:pathLst>
                <a:path w="3434" h="2005" extrusionOk="0">
                  <a:moveTo>
                    <a:pt x="967" y="1"/>
                  </a:moveTo>
                  <a:cubicBezTo>
                    <a:pt x="799" y="1"/>
                    <a:pt x="639" y="40"/>
                    <a:pt x="502" y="125"/>
                  </a:cubicBezTo>
                  <a:cubicBezTo>
                    <a:pt x="326" y="225"/>
                    <a:pt x="201" y="376"/>
                    <a:pt x="126" y="551"/>
                  </a:cubicBezTo>
                  <a:cubicBezTo>
                    <a:pt x="51" y="727"/>
                    <a:pt x="0" y="952"/>
                    <a:pt x="76" y="1153"/>
                  </a:cubicBezTo>
                  <a:cubicBezTo>
                    <a:pt x="151" y="1353"/>
                    <a:pt x="276" y="1579"/>
                    <a:pt x="502" y="1679"/>
                  </a:cubicBezTo>
                  <a:cubicBezTo>
                    <a:pt x="827" y="1854"/>
                    <a:pt x="1128" y="1955"/>
                    <a:pt x="1504" y="1955"/>
                  </a:cubicBezTo>
                  <a:lnTo>
                    <a:pt x="1805" y="1955"/>
                  </a:lnTo>
                  <a:cubicBezTo>
                    <a:pt x="1880" y="1955"/>
                    <a:pt x="1930" y="1955"/>
                    <a:pt x="2005" y="1980"/>
                  </a:cubicBezTo>
                  <a:cubicBezTo>
                    <a:pt x="2131" y="2005"/>
                    <a:pt x="2256" y="2005"/>
                    <a:pt x="2381" y="2005"/>
                  </a:cubicBezTo>
                  <a:cubicBezTo>
                    <a:pt x="2457" y="1980"/>
                    <a:pt x="2532" y="1980"/>
                    <a:pt x="2582" y="1980"/>
                  </a:cubicBezTo>
                  <a:lnTo>
                    <a:pt x="2632" y="1980"/>
                  </a:lnTo>
                  <a:cubicBezTo>
                    <a:pt x="2807" y="1980"/>
                    <a:pt x="3058" y="1880"/>
                    <a:pt x="3158" y="1754"/>
                  </a:cubicBezTo>
                  <a:cubicBezTo>
                    <a:pt x="3284" y="1629"/>
                    <a:pt x="3359" y="1479"/>
                    <a:pt x="3384" y="1303"/>
                  </a:cubicBezTo>
                  <a:cubicBezTo>
                    <a:pt x="3434" y="952"/>
                    <a:pt x="3234" y="651"/>
                    <a:pt x="2933" y="501"/>
                  </a:cubicBezTo>
                  <a:cubicBezTo>
                    <a:pt x="2782" y="426"/>
                    <a:pt x="2607" y="326"/>
                    <a:pt x="2431" y="276"/>
                  </a:cubicBezTo>
                  <a:cubicBezTo>
                    <a:pt x="2306" y="250"/>
                    <a:pt x="2156" y="225"/>
                    <a:pt x="2030" y="200"/>
                  </a:cubicBezTo>
                  <a:cubicBezTo>
                    <a:pt x="1755" y="150"/>
                    <a:pt x="1479" y="75"/>
                    <a:pt x="1203" y="25"/>
                  </a:cubicBezTo>
                  <a:cubicBezTo>
                    <a:pt x="1124" y="9"/>
                    <a:pt x="1045" y="1"/>
                    <a:pt x="9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6"/>
            <p:cNvSpPr/>
            <p:nvPr/>
          </p:nvSpPr>
          <p:spPr>
            <a:xfrm>
              <a:off x="3160569" y="3721323"/>
              <a:ext cx="39196" cy="21536"/>
            </a:xfrm>
            <a:custGeom>
              <a:avLst/>
              <a:gdLst/>
              <a:ahLst/>
              <a:cxnLst/>
              <a:rect l="l" t="t" r="r" b="b"/>
              <a:pathLst>
                <a:path w="3560" h="1956" extrusionOk="0">
                  <a:moveTo>
                    <a:pt x="2382" y="0"/>
                  </a:moveTo>
                  <a:cubicBezTo>
                    <a:pt x="2232" y="0"/>
                    <a:pt x="2056" y="25"/>
                    <a:pt x="1881" y="25"/>
                  </a:cubicBezTo>
                  <a:cubicBezTo>
                    <a:pt x="1555" y="75"/>
                    <a:pt x="1229" y="101"/>
                    <a:pt x="903" y="126"/>
                  </a:cubicBezTo>
                  <a:cubicBezTo>
                    <a:pt x="678" y="151"/>
                    <a:pt x="452" y="226"/>
                    <a:pt x="277" y="401"/>
                  </a:cubicBezTo>
                  <a:cubicBezTo>
                    <a:pt x="126" y="552"/>
                    <a:pt x="1" y="802"/>
                    <a:pt x="1" y="1028"/>
                  </a:cubicBezTo>
                  <a:cubicBezTo>
                    <a:pt x="26" y="1278"/>
                    <a:pt x="101" y="1529"/>
                    <a:pt x="277" y="1679"/>
                  </a:cubicBezTo>
                  <a:cubicBezTo>
                    <a:pt x="452" y="1830"/>
                    <a:pt x="678" y="1955"/>
                    <a:pt x="903" y="1955"/>
                  </a:cubicBezTo>
                  <a:cubicBezTo>
                    <a:pt x="1229" y="1930"/>
                    <a:pt x="1555" y="1905"/>
                    <a:pt x="1881" y="1880"/>
                  </a:cubicBezTo>
                  <a:cubicBezTo>
                    <a:pt x="2131" y="1880"/>
                    <a:pt x="2357" y="1855"/>
                    <a:pt x="2582" y="1830"/>
                  </a:cubicBezTo>
                  <a:cubicBezTo>
                    <a:pt x="2658" y="1805"/>
                    <a:pt x="2733" y="1805"/>
                    <a:pt x="2808" y="1780"/>
                  </a:cubicBezTo>
                  <a:cubicBezTo>
                    <a:pt x="2983" y="1730"/>
                    <a:pt x="3184" y="1629"/>
                    <a:pt x="3309" y="1479"/>
                  </a:cubicBezTo>
                  <a:cubicBezTo>
                    <a:pt x="3460" y="1304"/>
                    <a:pt x="3560" y="1103"/>
                    <a:pt x="3560" y="903"/>
                  </a:cubicBezTo>
                  <a:cubicBezTo>
                    <a:pt x="3560" y="677"/>
                    <a:pt x="3485" y="451"/>
                    <a:pt x="3309" y="301"/>
                  </a:cubicBezTo>
                  <a:cubicBezTo>
                    <a:pt x="3259" y="251"/>
                    <a:pt x="3184" y="176"/>
                    <a:pt x="3084" y="126"/>
                  </a:cubicBezTo>
                  <a:cubicBezTo>
                    <a:pt x="2958" y="50"/>
                    <a:pt x="2783" y="0"/>
                    <a:pt x="26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6"/>
            <p:cNvSpPr/>
            <p:nvPr/>
          </p:nvSpPr>
          <p:spPr>
            <a:xfrm>
              <a:off x="3191201" y="3693334"/>
              <a:ext cx="30641" cy="17759"/>
            </a:xfrm>
            <a:custGeom>
              <a:avLst/>
              <a:gdLst/>
              <a:ahLst/>
              <a:cxnLst/>
              <a:rect l="l" t="t" r="r" b="b"/>
              <a:pathLst>
                <a:path w="2783" h="1613" extrusionOk="0">
                  <a:moveTo>
                    <a:pt x="1709" y="1"/>
                  </a:moveTo>
                  <a:cubicBezTo>
                    <a:pt x="1676" y="1"/>
                    <a:pt x="1642" y="4"/>
                    <a:pt x="1605" y="11"/>
                  </a:cubicBezTo>
                  <a:cubicBezTo>
                    <a:pt x="1530" y="11"/>
                    <a:pt x="1430" y="36"/>
                    <a:pt x="1329" y="36"/>
                  </a:cubicBezTo>
                  <a:cubicBezTo>
                    <a:pt x="1129" y="61"/>
                    <a:pt x="928" y="61"/>
                    <a:pt x="728" y="86"/>
                  </a:cubicBezTo>
                  <a:cubicBezTo>
                    <a:pt x="628" y="86"/>
                    <a:pt x="527" y="111"/>
                    <a:pt x="452" y="161"/>
                  </a:cubicBezTo>
                  <a:cubicBezTo>
                    <a:pt x="352" y="186"/>
                    <a:pt x="277" y="236"/>
                    <a:pt x="201" y="312"/>
                  </a:cubicBezTo>
                  <a:cubicBezTo>
                    <a:pt x="76" y="437"/>
                    <a:pt x="1" y="637"/>
                    <a:pt x="1" y="813"/>
                  </a:cubicBezTo>
                  <a:cubicBezTo>
                    <a:pt x="1" y="1013"/>
                    <a:pt x="76" y="1214"/>
                    <a:pt x="201" y="1339"/>
                  </a:cubicBezTo>
                  <a:cubicBezTo>
                    <a:pt x="336" y="1451"/>
                    <a:pt x="491" y="1544"/>
                    <a:pt x="666" y="1544"/>
                  </a:cubicBezTo>
                  <a:cubicBezTo>
                    <a:pt x="686" y="1544"/>
                    <a:pt x="707" y="1542"/>
                    <a:pt x="728" y="1540"/>
                  </a:cubicBezTo>
                  <a:cubicBezTo>
                    <a:pt x="1003" y="1540"/>
                    <a:pt x="1254" y="1540"/>
                    <a:pt x="1530" y="1565"/>
                  </a:cubicBezTo>
                  <a:cubicBezTo>
                    <a:pt x="1667" y="1592"/>
                    <a:pt x="1805" y="1612"/>
                    <a:pt x="1938" y="1612"/>
                  </a:cubicBezTo>
                  <a:cubicBezTo>
                    <a:pt x="2048" y="1612"/>
                    <a:pt x="2155" y="1599"/>
                    <a:pt x="2257" y="1565"/>
                  </a:cubicBezTo>
                  <a:cubicBezTo>
                    <a:pt x="2382" y="1515"/>
                    <a:pt x="2482" y="1465"/>
                    <a:pt x="2557" y="1389"/>
                  </a:cubicBezTo>
                  <a:cubicBezTo>
                    <a:pt x="2633" y="1314"/>
                    <a:pt x="2683" y="1214"/>
                    <a:pt x="2733" y="1089"/>
                  </a:cubicBezTo>
                  <a:cubicBezTo>
                    <a:pt x="2783" y="888"/>
                    <a:pt x="2733" y="713"/>
                    <a:pt x="2607" y="537"/>
                  </a:cubicBezTo>
                  <a:cubicBezTo>
                    <a:pt x="2582" y="437"/>
                    <a:pt x="2532" y="312"/>
                    <a:pt x="2457" y="211"/>
                  </a:cubicBezTo>
                  <a:cubicBezTo>
                    <a:pt x="2345" y="122"/>
                    <a:pt x="2193" y="32"/>
                    <a:pt x="2054" y="32"/>
                  </a:cubicBezTo>
                  <a:cubicBezTo>
                    <a:pt x="2038" y="32"/>
                    <a:pt x="2022" y="33"/>
                    <a:pt x="2006" y="36"/>
                  </a:cubicBezTo>
                  <a:lnTo>
                    <a:pt x="1931" y="36"/>
                  </a:lnTo>
                  <a:cubicBezTo>
                    <a:pt x="1860" y="18"/>
                    <a:pt x="1789" y="1"/>
                    <a:pt x="1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6"/>
            <p:cNvSpPr/>
            <p:nvPr/>
          </p:nvSpPr>
          <p:spPr>
            <a:xfrm>
              <a:off x="2253493" y="3674021"/>
              <a:ext cx="40297" cy="23330"/>
            </a:xfrm>
            <a:custGeom>
              <a:avLst/>
              <a:gdLst/>
              <a:ahLst/>
              <a:cxnLst/>
              <a:rect l="l" t="t" r="r" b="b"/>
              <a:pathLst>
                <a:path w="3660" h="2119" extrusionOk="0">
                  <a:moveTo>
                    <a:pt x="2082" y="1"/>
                  </a:moveTo>
                  <a:cubicBezTo>
                    <a:pt x="2024" y="1"/>
                    <a:pt x="1966" y="4"/>
                    <a:pt x="1905" y="11"/>
                  </a:cubicBezTo>
                  <a:cubicBezTo>
                    <a:pt x="1605" y="11"/>
                    <a:pt x="1304" y="61"/>
                    <a:pt x="1028" y="86"/>
                  </a:cubicBezTo>
                  <a:lnTo>
                    <a:pt x="1003" y="86"/>
                  </a:lnTo>
                  <a:cubicBezTo>
                    <a:pt x="928" y="111"/>
                    <a:pt x="828" y="111"/>
                    <a:pt x="752" y="136"/>
                  </a:cubicBezTo>
                  <a:cubicBezTo>
                    <a:pt x="527" y="161"/>
                    <a:pt x="251" y="386"/>
                    <a:pt x="151" y="587"/>
                  </a:cubicBezTo>
                  <a:cubicBezTo>
                    <a:pt x="26" y="787"/>
                    <a:pt x="1" y="1013"/>
                    <a:pt x="26" y="1239"/>
                  </a:cubicBezTo>
                  <a:cubicBezTo>
                    <a:pt x="51" y="1439"/>
                    <a:pt x="126" y="1665"/>
                    <a:pt x="301" y="1815"/>
                  </a:cubicBezTo>
                  <a:cubicBezTo>
                    <a:pt x="464" y="1978"/>
                    <a:pt x="712" y="2119"/>
                    <a:pt x="947" y="2119"/>
                  </a:cubicBezTo>
                  <a:cubicBezTo>
                    <a:pt x="966" y="2119"/>
                    <a:pt x="985" y="2118"/>
                    <a:pt x="1003" y="2116"/>
                  </a:cubicBezTo>
                  <a:cubicBezTo>
                    <a:pt x="1260" y="2079"/>
                    <a:pt x="1517" y="2056"/>
                    <a:pt x="1774" y="2056"/>
                  </a:cubicBezTo>
                  <a:cubicBezTo>
                    <a:pt x="1868" y="2056"/>
                    <a:pt x="1962" y="2059"/>
                    <a:pt x="2056" y="2066"/>
                  </a:cubicBezTo>
                  <a:cubicBezTo>
                    <a:pt x="2231" y="2066"/>
                    <a:pt x="2407" y="2091"/>
                    <a:pt x="2557" y="2091"/>
                  </a:cubicBezTo>
                  <a:cubicBezTo>
                    <a:pt x="2587" y="2093"/>
                    <a:pt x="2617" y="2094"/>
                    <a:pt x="2647" y="2094"/>
                  </a:cubicBezTo>
                  <a:cubicBezTo>
                    <a:pt x="2917" y="2094"/>
                    <a:pt x="3181" y="1993"/>
                    <a:pt x="3384" y="1790"/>
                  </a:cubicBezTo>
                  <a:cubicBezTo>
                    <a:pt x="3534" y="1615"/>
                    <a:pt x="3660" y="1389"/>
                    <a:pt x="3660" y="1138"/>
                  </a:cubicBezTo>
                  <a:cubicBezTo>
                    <a:pt x="3635" y="712"/>
                    <a:pt x="3384" y="336"/>
                    <a:pt x="2983" y="186"/>
                  </a:cubicBezTo>
                  <a:lnTo>
                    <a:pt x="2958" y="186"/>
                  </a:lnTo>
                  <a:cubicBezTo>
                    <a:pt x="2833" y="111"/>
                    <a:pt x="2707" y="86"/>
                    <a:pt x="2557" y="61"/>
                  </a:cubicBezTo>
                  <a:cubicBezTo>
                    <a:pt x="2392" y="24"/>
                    <a:pt x="2240" y="1"/>
                    <a:pt x="20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6"/>
            <p:cNvSpPr/>
            <p:nvPr/>
          </p:nvSpPr>
          <p:spPr>
            <a:xfrm>
              <a:off x="2289366" y="3716082"/>
              <a:ext cx="38095" cy="21018"/>
            </a:xfrm>
            <a:custGeom>
              <a:avLst/>
              <a:gdLst/>
              <a:ahLst/>
              <a:cxnLst/>
              <a:rect l="l" t="t" r="r" b="b"/>
              <a:pathLst>
                <a:path w="3460" h="1909" extrusionOk="0">
                  <a:moveTo>
                    <a:pt x="1805" y="0"/>
                  </a:moveTo>
                  <a:cubicBezTo>
                    <a:pt x="1580" y="0"/>
                    <a:pt x="1354" y="25"/>
                    <a:pt x="1154" y="50"/>
                  </a:cubicBezTo>
                  <a:cubicBezTo>
                    <a:pt x="1003" y="75"/>
                    <a:pt x="853" y="125"/>
                    <a:pt x="703" y="176"/>
                  </a:cubicBezTo>
                  <a:cubicBezTo>
                    <a:pt x="276" y="301"/>
                    <a:pt x="1" y="702"/>
                    <a:pt x="76" y="1153"/>
                  </a:cubicBezTo>
                  <a:cubicBezTo>
                    <a:pt x="101" y="1328"/>
                    <a:pt x="176" y="1529"/>
                    <a:pt x="327" y="1654"/>
                  </a:cubicBezTo>
                  <a:cubicBezTo>
                    <a:pt x="464" y="1792"/>
                    <a:pt x="664" y="1908"/>
                    <a:pt x="889" y="1908"/>
                  </a:cubicBezTo>
                  <a:cubicBezTo>
                    <a:pt x="910" y="1908"/>
                    <a:pt x="931" y="1907"/>
                    <a:pt x="953" y="1905"/>
                  </a:cubicBezTo>
                  <a:cubicBezTo>
                    <a:pt x="1229" y="1905"/>
                    <a:pt x="1505" y="1855"/>
                    <a:pt x="1780" y="1830"/>
                  </a:cubicBezTo>
                  <a:lnTo>
                    <a:pt x="2156" y="1830"/>
                  </a:lnTo>
                  <a:cubicBezTo>
                    <a:pt x="2243" y="1844"/>
                    <a:pt x="2330" y="1859"/>
                    <a:pt x="2417" y="1859"/>
                  </a:cubicBezTo>
                  <a:cubicBezTo>
                    <a:pt x="2480" y="1859"/>
                    <a:pt x="2544" y="1851"/>
                    <a:pt x="2607" y="1830"/>
                  </a:cubicBezTo>
                  <a:cubicBezTo>
                    <a:pt x="2733" y="1805"/>
                    <a:pt x="2858" y="1754"/>
                    <a:pt x="2958" y="1704"/>
                  </a:cubicBezTo>
                  <a:cubicBezTo>
                    <a:pt x="3334" y="1504"/>
                    <a:pt x="3459" y="978"/>
                    <a:pt x="3259" y="602"/>
                  </a:cubicBezTo>
                  <a:cubicBezTo>
                    <a:pt x="3184" y="501"/>
                    <a:pt x="3109" y="401"/>
                    <a:pt x="3008" y="326"/>
                  </a:cubicBezTo>
                  <a:cubicBezTo>
                    <a:pt x="2833" y="176"/>
                    <a:pt x="2657" y="100"/>
                    <a:pt x="2457" y="50"/>
                  </a:cubicBezTo>
                  <a:cubicBezTo>
                    <a:pt x="2231" y="25"/>
                    <a:pt x="2006" y="0"/>
                    <a:pt x="18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6"/>
            <p:cNvSpPr/>
            <p:nvPr/>
          </p:nvSpPr>
          <p:spPr>
            <a:xfrm>
              <a:off x="2433695" y="3764331"/>
              <a:ext cx="32568" cy="19367"/>
            </a:xfrm>
            <a:custGeom>
              <a:avLst/>
              <a:gdLst/>
              <a:ahLst/>
              <a:cxnLst/>
              <a:rect l="l" t="t" r="r" b="b"/>
              <a:pathLst>
                <a:path w="2958" h="1759" extrusionOk="0">
                  <a:moveTo>
                    <a:pt x="1792" y="0"/>
                  </a:moveTo>
                  <a:cubicBezTo>
                    <a:pt x="1723" y="0"/>
                    <a:pt x="1654" y="8"/>
                    <a:pt x="1580" y="29"/>
                  </a:cubicBezTo>
                  <a:cubicBezTo>
                    <a:pt x="1504" y="29"/>
                    <a:pt x="1404" y="54"/>
                    <a:pt x="1329" y="54"/>
                  </a:cubicBezTo>
                  <a:cubicBezTo>
                    <a:pt x="1103" y="79"/>
                    <a:pt x="878" y="104"/>
                    <a:pt x="652" y="154"/>
                  </a:cubicBezTo>
                  <a:cubicBezTo>
                    <a:pt x="602" y="179"/>
                    <a:pt x="552" y="179"/>
                    <a:pt x="502" y="205"/>
                  </a:cubicBezTo>
                  <a:cubicBezTo>
                    <a:pt x="351" y="230"/>
                    <a:pt x="276" y="305"/>
                    <a:pt x="176" y="405"/>
                  </a:cubicBezTo>
                  <a:cubicBezTo>
                    <a:pt x="51" y="480"/>
                    <a:pt x="26" y="631"/>
                    <a:pt x="51" y="781"/>
                  </a:cubicBezTo>
                  <a:cubicBezTo>
                    <a:pt x="26" y="906"/>
                    <a:pt x="1" y="1057"/>
                    <a:pt x="51" y="1157"/>
                  </a:cubicBezTo>
                  <a:cubicBezTo>
                    <a:pt x="156" y="1515"/>
                    <a:pt x="457" y="1732"/>
                    <a:pt x="818" y="1732"/>
                  </a:cubicBezTo>
                  <a:cubicBezTo>
                    <a:pt x="886" y="1732"/>
                    <a:pt x="957" y="1724"/>
                    <a:pt x="1028" y="1708"/>
                  </a:cubicBezTo>
                  <a:cubicBezTo>
                    <a:pt x="1078" y="1708"/>
                    <a:pt x="1128" y="1708"/>
                    <a:pt x="1179" y="1683"/>
                  </a:cubicBezTo>
                  <a:cubicBezTo>
                    <a:pt x="1329" y="1683"/>
                    <a:pt x="1504" y="1683"/>
                    <a:pt x="1655" y="1708"/>
                  </a:cubicBezTo>
                  <a:cubicBezTo>
                    <a:pt x="1805" y="1733"/>
                    <a:pt x="1955" y="1758"/>
                    <a:pt x="2131" y="1758"/>
                  </a:cubicBezTo>
                  <a:cubicBezTo>
                    <a:pt x="2256" y="1733"/>
                    <a:pt x="2457" y="1708"/>
                    <a:pt x="2582" y="1633"/>
                  </a:cubicBezTo>
                  <a:cubicBezTo>
                    <a:pt x="2732" y="1533"/>
                    <a:pt x="2833" y="1408"/>
                    <a:pt x="2858" y="1257"/>
                  </a:cubicBezTo>
                  <a:cubicBezTo>
                    <a:pt x="2958" y="1057"/>
                    <a:pt x="2883" y="806"/>
                    <a:pt x="2757" y="606"/>
                  </a:cubicBezTo>
                  <a:cubicBezTo>
                    <a:pt x="2732" y="580"/>
                    <a:pt x="2757" y="555"/>
                    <a:pt x="2732" y="530"/>
                  </a:cubicBezTo>
                  <a:cubicBezTo>
                    <a:pt x="2707" y="405"/>
                    <a:pt x="2632" y="305"/>
                    <a:pt x="2557" y="230"/>
                  </a:cubicBezTo>
                  <a:cubicBezTo>
                    <a:pt x="2467" y="117"/>
                    <a:pt x="2277" y="25"/>
                    <a:pt x="2130" y="25"/>
                  </a:cubicBezTo>
                  <a:cubicBezTo>
                    <a:pt x="2113" y="25"/>
                    <a:pt x="2096" y="26"/>
                    <a:pt x="2081" y="29"/>
                  </a:cubicBezTo>
                  <a:cubicBezTo>
                    <a:pt x="1980" y="15"/>
                    <a:pt x="1887" y="0"/>
                    <a:pt x="17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6"/>
            <p:cNvSpPr/>
            <p:nvPr/>
          </p:nvSpPr>
          <p:spPr>
            <a:xfrm>
              <a:off x="2207138" y="4012313"/>
              <a:ext cx="35045" cy="17264"/>
            </a:xfrm>
            <a:custGeom>
              <a:avLst/>
              <a:gdLst/>
              <a:ahLst/>
              <a:cxnLst/>
              <a:rect l="l" t="t" r="r" b="b"/>
              <a:pathLst>
                <a:path w="3183" h="1568" extrusionOk="0">
                  <a:moveTo>
                    <a:pt x="1391" y="1"/>
                  </a:moveTo>
                  <a:cubicBezTo>
                    <a:pt x="1184" y="1"/>
                    <a:pt x="977" y="14"/>
                    <a:pt x="777" y="39"/>
                  </a:cubicBezTo>
                  <a:lnTo>
                    <a:pt x="752" y="39"/>
                  </a:lnTo>
                  <a:cubicBezTo>
                    <a:pt x="677" y="64"/>
                    <a:pt x="602" y="64"/>
                    <a:pt x="551" y="64"/>
                  </a:cubicBezTo>
                  <a:cubicBezTo>
                    <a:pt x="376" y="89"/>
                    <a:pt x="175" y="264"/>
                    <a:pt x="100" y="415"/>
                  </a:cubicBezTo>
                  <a:cubicBezTo>
                    <a:pt x="25" y="565"/>
                    <a:pt x="0" y="715"/>
                    <a:pt x="0" y="891"/>
                  </a:cubicBezTo>
                  <a:cubicBezTo>
                    <a:pt x="25" y="1041"/>
                    <a:pt x="100" y="1191"/>
                    <a:pt x="226" y="1317"/>
                  </a:cubicBezTo>
                  <a:cubicBezTo>
                    <a:pt x="376" y="1442"/>
                    <a:pt x="526" y="1517"/>
                    <a:pt x="752" y="1542"/>
                  </a:cubicBezTo>
                  <a:cubicBezTo>
                    <a:pt x="1053" y="1567"/>
                    <a:pt x="1353" y="1567"/>
                    <a:pt x="1654" y="1567"/>
                  </a:cubicBezTo>
                  <a:cubicBezTo>
                    <a:pt x="1805" y="1567"/>
                    <a:pt x="1955" y="1567"/>
                    <a:pt x="2105" y="1542"/>
                  </a:cubicBezTo>
                  <a:cubicBezTo>
                    <a:pt x="2206" y="1542"/>
                    <a:pt x="2306" y="1517"/>
                    <a:pt x="2381" y="1517"/>
                  </a:cubicBezTo>
                  <a:cubicBezTo>
                    <a:pt x="2506" y="1492"/>
                    <a:pt x="2556" y="1492"/>
                    <a:pt x="2657" y="1442"/>
                  </a:cubicBezTo>
                  <a:cubicBezTo>
                    <a:pt x="2707" y="1417"/>
                    <a:pt x="2782" y="1392"/>
                    <a:pt x="2832" y="1367"/>
                  </a:cubicBezTo>
                  <a:cubicBezTo>
                    <a:pt x="2932" y="1317"/>
                    <a:pt x="3033" y="1191"/>
                    <a:pt x="3083" y="1116"/>
                  </a:cubicBezTo>
                  <a:cubicBezTo>
                    <a:pt x="3183" y="966"/>
                    <a:pt x="3183" y="816"/>
                    <a:pt x="3183" y="665"/>
                  </a:cubicBezTo>
                  <a:cubicBezTo>
                    <a:pt x="3133" y="389"/>
                    <a:pt x="2932" y="139"/>
                    <a:pt x="2657" y="64"/>
                  </a:cubicBezTo>
                  <a:cubicBezTo>
                    <a:pt x="2556" y="39"/>
                    <a:pt x="2431" y="14"/>
                    <a:pt x="2281" y="14"/>
                  </a:cubicBezTo>
                  <a:cubicBezTo>
                    <a:pt x="2206" y="14"/>
                    <a:pt x="2130" y="39"/>
                    <a:pt x="2055" y="39"/>
                  </a:cubicBezTo>
                  <a:lnTo>
                    <a:pt x="2005" y="39"/>
                  </a:lnTo>
                  <a:cubicBezTo>
                    <a:pt x="1805" y="14"/>
                    <a:pt x="1598" y="1"/>
                    <a:pt x="13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6"/>
            <p:cNvSpPr/>
            <p:nvPr/>
          </p:nvSpPr>
          <p:spPr>
            <a:xfrm>
              <a:off x="2332143" y="4181503"/>
              <a:ext cx="43060" cy="22604"/>
            </a:xfrm>
            <a:custGeom>
              <a:avLst/>
              <a:gdLst/>
              <a:ahLst/>
              <a:cxnLst/>
              <a:rect l="l" t="t" r="r" b="b"/>
              <a:pathLst>
                <a:path w="3911" h="2053" extrusionOk="0">
                  <a:moveTo>
                    <a:pt x="1937" y="1"/>
                  </a:moveTo>
                  <a:cubicBezTo>
                    <a:pt x="1893" y="1"/>
                    <a:pt x="1849" y="4"/>
                    <a:pt x="1805" y="11"/>
                  </a:cubicBezTo>
                  <a:cubicBezTo>
                    <a:pt x="1429" y="11"/>
                    <a:pt x="1053" y="61"/>
                    <a:pt x="677" y="136"/>
                  </a:cubicBezTo>
                  <a:cubicBezTo>
                    <a:pt x="477" y="186"/>
                    <a:pt x="226" y="387"/>
                    <a:pt x="126" y="562"/>
                  </a:cubicBezTo>
                  <a:cubicBezTo>
                    <a:pt x="26" y="763"/>
                    <a:pt x="0" y="938"/>
                    <a:pt x="26" y="1139"/>
                  </a:cubicBezTo>
                  <a:cubicBezTo>
                    <a:pt x="76" y="1615"/>
                    <a:pt x="452" y="1916"/>
                    <a:pt x="928" y="1941"/>
                  </a:cubicBezTo>
                  <a:lnTo>
                    <a:pt x="2056" y="2016"/>
                  </a:lnTo>
                  <a:lnTo>
                    <a:pt x="2582" y="2041"/>
                  </a:lnTo>
                  <a:cubicBezTo>
                    <a:pt x="2649" y="2041"/>
                    <a:pt x="2704" y="2052"/>
                    <a:pt x="2764" y="2052"/>
                  </a:cubicBezTo>
                  <a:cubicBezTo>
                    <a:pt x="2794" y="2052"/>
                    <a:pt x="2824" y="2049"/>
                    <a:pt x="2858" y="2041"/>
                  </a:cubicBezTo>
                  <a:cubicBezTo>
                    <a:pt x="3008" y="2016"/>
                    <a:pt x="3158" y="2016"/>
                    <a:pt x="3309" y="1966"/>
                  </a:cubicBezTo>
                  <a:cubicBezTo>
                    <a:pt x="3484" y="1866"/>
                    <a:pt x="3610" y="1740"/>
                    <a:pt x="3735" y="1565"/>
                  </a:cubicBezTo>
                  <a:cubicBezTo>
                    <a:pt x="3910" y="1314"/>
                    <a:pt x="3885" y="963"/>
                    <a:pt x="3735" y="713"/>
                  </a:cubicBezTo>
                  <a:cubicBezTo>
                    <a:pt x="3584" y="412"/>
                    <a:pt x="3309" y="262"/>
                    <a:pt x="2983" y="211"/>
                  </a:cubicBezTo>
                  <a:cubicBezTo>
                    <a:pt x="2883" y="161"/>
                    <a:pt x="2782" y="111"/>
                    <a:pt x="2657" y="86"/>
                  </a:cubicBezTo>
                  <a:cubicBezTo>
                    <a:pt x="2532" y="61"/>
                    <a:pt x="2381" y="36"/>
                    <a:pt x="2256" y="36"/>
                  </a:cubicBezTo>
                  <a:cubicBezTo>
                    <a:pt x="2150" y="18"/>
                    <a:pt x="2043" y="1"/>
                    <a:pt x="19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6"/>
            <p:cNvSpPr/>
            <p:nvPr/>
          </p:nvSpPr>
          <p:spPr>
            <a:xfrm>
              <a:off x="2363600" y="4155298"/>
              <a:ext cx="37819" cy="22571"/>
            </a:xfrm>
            <a:custGeom>
              <a:avLst/>
              <a:gdLst/>
              <a:ahLst/>
              <a:cxnLst/>
              <a:rect l="l" t="t" r="r" b="b"/>
              <a:pathLst>
                <a:path w="3435" h="2050" extrusionOk="0">
                  <a:moveTo>
                    <a:pt x="1861" y="0"/>
                  </a:moveTo>
                  <a:cubicBezTo>
                    <a:pt x="1811" y="0"/>
                    <a:pt x="1759" y="3"/>
                    <a:pt x="1705" y="10"/>
                  </a:cubicBezTo>
                  <a:cubicBezTo>
                    <a:pt x="1479" y="10"/>
                    <a:pt x="1254" y="10"/>
                    <a:pt x="1028" y="35"/>
                  </a:cubicBezTo>
                  <a:cubicBezTo>
                    <a:pt x="1001" y="30"/>
                    <a:pt x="974" y="28"/>
                    <a:pt x="948" y="28"/>
                  </a:cubicBezTo>
                  <a:cubicBezTo>
                    <a:pt x="832" y="28"/>
                    <a:pt x="730" y="69"/>
                    <a:pt x="627" y="110"/>
                  </a:cubicBezTo>
                  <a:cubicBezTo>
                    <a:pt x="502" y="160"/>
                    <a:pt x="402" y="211"/>
                    <a:pt x="301" y="311"/>
                  </a:cubicBezTo>
                  <a:cubicBezTo>
                    <a:pt x="151" y="486"/>
                    <a:pt x="1" y="787"/>
                    <a:pt x="26" y="1038"/>
                  </a:cubicBezTo>
                  <a:cubicBezTo>
                    <a:pt x="26" y="1288"/>
                    <a:pt x="126" y="1564"/>
                    <a:pt x="301" y="1739"/>
                  </a:cubicBezTo>
                  <a:cubicBezTo>
                    <a:pt x="502" y="1915"/>
                    <a:pt x="753" y="2015"/>
                    <a:pt x="1028" y="2040"/>
                  </a:cubicBezTo>
                  <a:lnTo>
                    <a:pt x="1905" y="2040"/>
                  </a:lnTo>
                  <a:cubicBezTo>
                    <a:pt x="1966" y="2047"/>
                    <a:pt x="2026" y="2050"/>
                    <a:pt x="2087" y="2050"/>
                  </a:cubicBezTo>
                  <a:cubicBezTo>
                    <a:pt x="2252" y="2050"/>
                    <a:pt x="2417" y="2027"/>
                    <a:pt x="2582" y="1990"/>
                  </a:cubicBezTo>
                  <a:cubicBezTo>
                    <a:pt x="2707" y="1965"/>
                    <a:pt x="2833" y="1915"/>
                    <a:pt x="2958" y="1840"/>
                  </a:cubicBezTo>
                  <a:cubicBezTo>
                    <a:pt x="3234" y="1689"/>
                    <a:pt x="3434" y="1388"/>
                    <a:pt x="3434" y="1063"/>
                  </a:cubicBezTo>
                  <a:cubicBezTo>
                    <a:pt x="3409" y="737"/>
                    <a:pt x="3259" y="461"/>
                    <a:pt x="2958" y="286"/>
                  </a:cubicBezTo>
                  <a:cubicBezTo>
                    <a:pt x="2833" y="211"/>
                    <a:pt x="2707" y="185"/>
                    <a:pt x="2582" y="135"/>
                  </a:cubicBezTo>
                  <a:cubicBezTo>
                    <a:pt x="2532" y="135"/>
                    <a:pt x="2482" y="110"/>
                    <a:pt x="2432" y="110"/>
                  </a:cubicBezTo>
                  <a:lnTo>
                    <a:pt x="2407" y="110"/>
                  </a:lnTo>
                  <a:cubicBezTo>
                    <a:pt x="2357" y="85"/>
                    <a:pt x="2306" y="60"/>
                    <a:pt x="2256" y="60"/>
                  </a:cubicBezTo>
                  <a:cubicBezTo>
                    <a:pt x="2128" y="23"/>
                    <a:pt x="1999" y="0"/>
                    <a:pt x="18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6"/>
            <p:cNvSpPr/>
            <p:nvPr/>
          </p:nvSpPr>
          <p:spPr>
            <a:xfrm>
              <a:off x="2454946" y="4076648"/>
              <a:ext cx="35606" cy="18607"/>
            </a:xfrm>
            <a:custGeom>
              <a:avLst/>
              <a:gdLst/>
              <a:ahLst/>
              <a:cxnLst/>
              <a:rect l="l" t="t" r="r" b="b"/>
              <a:pathLst>
                <a:path w="3234" h="1690" extrusionOk="0">
                  <a:moveTo>
                    <a:pt x="1509" y="0"/>
                  </a:moveTo>
                  <a:cubicBezTo>
                    <a:pt x="1400" y="0"/>
                    <a:pt x="1295" y="24"/>
                    <a:pt x="1203" y="60"/>
                  </a:cubicBezTo>
                  <a:cubicBezTo>
                    <a:pt x="978" y="60"/>
                    <a:pt x="752" y="85"/>
                    <a:pt x="552" y="161"/>
                  </a:cubicBezTo>
                  <a:cubicBezTo>
                    <a:pt x="376" y="211"/>
                    <a:pt x="201" y="311"/>
                    <a:pt x="126" y="486"/>
                  </a:cubicBezTo>
                  <a:cubicBezTo>
                    <a:pt x="51" y="637"/>
                    <a:pt x="0" y="787"/>
                    <a:pt x="25" y="963"/>
                  </a:cubicBezTo>
                  <a:cubicBezTo>
                    <a:pt x="74" y="1276"/>
                    <a:pt x="355" y="1590"/>
                    <a:pt x="712" y="1590"/>
                  </a:cubicBezTo>
                  <a:cubicBezTo>
                    <a:pt x="725" y="1590"/>
                    <a:pt x="739" y="1590"/>
                    <a:pt x="752" y="1589"/>
                  </a:cubicBezTo>
                  <a:cubicBezTo>
                    <a:pt x="908" y="1579"/>
                    <a:pt x="1064" y="1573"/>
                    <a:pt x="1219" y="1573"/>
                  </a:cubicBezTo>
                  <a:cubicBezTo>
                    <a:pt x="1440" y="1573"/>
                    <a:pt x="1660" y="1585"/>
                    <a:pt x="1880" y="1614"/>
                  </a:cubicBezTo>
                  <a:cubicBezTo>
                    <a:pt x="1980" y="1639"/>
                    <a:pt x="2081" y="1639"/>
                    <a:pt x="2206" y="1664"/>
                  </a:cubicBezTo>
                  <a:cubicBezTo>
                    <a:pt x="2273" y="1681"/>
                    <a:pt x="2340" y="1689"/>
                    <a:pt x="2406" y="1689"/>
                  </a:cubicBezTo>
                  <a:cubicBezTo>
                    <a:pt x="2537" y="1689"/>
                    <a:pt x="2665" y="1656"/>
                    <a:pt x="2782" y="1589"/>
                  </a:cubicBezTo>
                  <a:cubicBezTo>
                    <a:pt x="2933" y="1489"/>
                    <a:pt x="3083" y="1313"/>
                    <a:pt x="3133" y="1138"/>
                  </a:cubicBezTo>
                  <a:cubicBezTo>
                    <a:pt x="3234" y="712"/>
                    <a:pt x="3008" y="336"/>
                    <a:pt x="2607" y="186"/>
                  </a:cubicBezTo>
                  <a:cubicBezTo>
                    <a:pt x="2432" y="135"/>
                    <a:pt x="2256" y="85"/>
                    <a:pt x="2056" y="60"/>
                  </a:cubicBezTo>
                  <a:cubicBezTo>
                    <a:pt x="1930" y="35"/>
                    <a:pt x="1780" y="10"/>
                    <a:pt x="1629" y="10"/>
                  </a:cubicBezTo>
                  <a:cubicBezTo>
                    <a:pt x="1589" y="3"/>
                    <a:pt x="1549" y="0"/>
                    <a:pt x="1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6"/>
            <p:cNvSpPr/>
            <p:nvPr/>
          </p:nvSpPr>
          <p:spPr>
            <a:xfrm>
              <a:off x="2229490" y="4321526"/>
              <a:ext cx="35056" cy="21018"/>
            </a:xfrm>
            <a:custGeom>
              <a:avLst/>
              <a:gdLst/>
              <a:ahLst/>
              <a:cxnLst/>
              <a:rect l="l" t="t" r="r" b="b"/>
              <a:pathLst>
                <a:path w="3184" h="1909" extrusionOk="0">
                  <a:moveTo>
                    <a:pt x="2005" y="1"/>
                  </a:moveTo>
                  <a:cubicBezTo>
                    <a:pt x="1855" y="1"/>
                    <a:pt x="1729" y="1"/>
                    <a:pt x="1604" y="26"/>
                  </a:cubicBezTo>
                  <a:cubicBezTo>
                    <a:pt x="1404" y="51"/>
                    <a:pt x="1203" y="76"/>
                    <a:pt x="1028" y="126"/>
                  </a:cubicBezTo>
                  <a:cubicBezTo>
                    <a:pt x="827" y="176"/>
                    <a:pt x="627" y="251"/>
                    <a:pt x="451" y="327"/>
                  </a:cubicBezTo>
                  <a:lnTo>
                    <a:pt x="276" y="452"/>
                  </a:lnTo>
                  <a:cubicBezTo>
                    <a:pt x="201" y="527"/>
                    <a:pt x="125" y="627"/>
                    <a:pt x="100" y="728"/>
                  </a:cubicBezTo>
                  <a:cubicBezTo>
                    <a:pt x="25" y="903"/>
                    <a:pt x="0" y="1104"/>
                    <a:pt x="50" y="1279"/>
                  </a:cubicBezTo>
                  <a:cubicBezTo>
                    <a:pt x="100" y="1429"/>
                    <a:pt x="176" y="1555"/>
                    <a:pt x="276" y="1655"/>
                  </a:cubicBezTo>
                  <a:cubicBezTo>
                    <a:pt x="392" y="1771"/>
                    <a:pt x="637" y="1908"/>
                    <a:pt x="831" y="1908"/>
                  </a:cubicBezTo>
                  <a:cubicBezTo>
                    <a:pt x="847" y="1908"/>
                    <a:pt x="862" y="1907"/>
                    <a:pt x="877" y="1906"/>
                  </a:cubicBezTo>
                  <a:cubicBezTo>
                    <a:pt x="1128" y="1855"/>
                    <a:pt x="1354" y="1830"/>
                    <a:pt x="1604" y="1805"/>
                  </a:cubicBezTo>
                  <a:cubicBezTo>
                    <a:pt x="1755" y="1780"/>
                    <a:pt x="1930" y="1755"/>
                    <a:pt x="2080" y="1730"/>
                  </a:cubicBezTo>
                  <a:lnTo>
                    <a:pt x="2256" y="1730"/>
                  </a:lnTo>
                  <a:cubicBezTo>
                    <a:pt x="2356" y="1730"/>
                    <a:pt x="2481" y="1705"/>
                    <a:pt x="2582" y="1680"/>
                  </a:cubicBezTo>
                  <a:cubicBezTo>
                    <a:pt x="2882" y="1605"/>
                    <a:pt x="3108" y="1329"/>
                    <a:pt x="3158" y="1003"/>
                  </a:cubicBezTo>
                  <a:cubicBezTo>
                    <a:pt x="3183" y="878"/>
                    <a:pt x="3158" y="728"/>
                    <a:pt x="3108" y="602"/>
                  </a:cubicBezTo>
                  <a:cubicBezTo>
                    <a:pt x="3033" y="427"/>
                    <a:pt x="2907" y="327"/>
                    <a:pt x="2757" y="201"/>
                  </a:cubicBezTo>
                  <a:cubicBezTo>
                    <a:pt x="2732" y="176"/>
                    <a:pt x="2707" y="176"/>
                    <a:pt x="2657" y="151"/>
                  </a:cubicBezTo>
                  <a:lnTo>
                    <a:pt x="2632" y="151"/>
                  </a:lnTo>
                  <a:cubicBezTo>
                    <a:pt x="2506" y="76"/>
                    <a:pt x="2356" y="26"/>
                    <a:pt x="2206" y="26"/>
                  </a:cubicBezTo>
                  <a:cubicBezTo>
                    <a:pt x="2130" y="26"/>
                    <a:pt x="2055" y="1"/>
                    <a:pt x="20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6"/>
            <p:cNvSpPr/>
            <p:nvPr/>
          </p:nvSpPr>
          <p:spPr>
            <a:xfrm>
              <a:off x="2334906" y="4579274"/>
              <a:ext cx="36983" cy="20710"/>
            </a:xfrm>
            <a:custGeom>
              <a:avLst/>
              <a:gdLst/>
              <a:ahLst/>
              <a:cxnLst/>
              <a:rect l="l" t="t" r="r" b="b"/>
              <a:pathLst>
                <a:path w="3359" h="1881" extrusionOk="0">
                  <a:moveTo>
                    <a:pt x="1780" y="0"/>
                  </a:moveTo>
                  <a:cubicBezTo>
                    <a:pt x="1504" y="0"/>
                    <a:pt x="1228" y="0"/>
                    <a:pt x="927" y="26"/>
                  </a:cubicBezTo>
                  <a:cubicBezTo>
                    <a:pt x="677" y="26"/>
                    <a:pt x="451" y="126"/>
                    <a:pt x="276" y="301"/>
                  </a:cubicBezTo>
                  <a:cubicBezTo>
                    <a:pt x="125" y="452"/>
                    <a:pt x="0" y="702"/>
                    <a:pt x="0" y="953"/>
                  </a:cubicBezTo>
                  <a:cubicBezTo>
                    <a:pt x="25" y="1178"/>
                    <a:pt x="100" y="1429"/>
                    <a:pt x="276" y="1604"/>
                  </a:cubicBezTo>
                  <a:cubicBezTo>
                    <a:pt x="451" y="1780"/>
                    <a:pt x="677" y="1880"/>
                    <a:pt x="927" y="1880"/>
                  </a:cubicBezTo>
                  <a:cubicBezTo>
                    <a:pt x="1203" y="1855"/>
                    <a:pt x="1479" y="1855"/>
                    <a:pt x="1780" y="1855"/>
                  </a:cubicBezTo>
                  <a:cubicBezTo>
                    <a:pt x="1905" y="1855"/>
                    <a:pt x="2055" y="1880"/>
                    <a:pt x="2181" y="1880"/>
                  </a:cubicBezTo>
                  <a:cubicBezTo>
                    <a:pt x="2356" y="1880"/>
                    <a:pt x="2531" y="1855"/>
                    <a:pt x="2682" y="1805"/>
                  </a:cubicBezTo>
                  <a:cubicBezTo>
                    <a:pt x="2782" y="1755"/>
                    <a:pt x="2857" y="1705"/>
                    <a:pt x="2932" y="1655"/>
                  </a:cubicBezTo>
                  <a:cubicBezTo>
                    <a:pt x="3058" y="1579"/>
                    <a:pt x="3158" y="1504"/>
                    <a:pt x="3208" y="1379"/>
                  </a:cubicBezTo>
                  <a:cubicBezTo>
                    <a:pt x="3308" y="1254"/>
                    <a:pt x="3359" y="1103"/>
                    <a:pt x="3359" y="953"/>
                  </a:cubicBezTo>
                  <a:cubicBezTo>
                    <a:pt x="3359" y="752"/>
                    <a:pt x="3283" y="527"/>
                    <a:pt x="3133" y="401"/>
                  </a:cubicBezTo>
                  <a:cubicBezTo>
                    <a:pt x="3083" y="351"/>
                    <a:pt x="3008" y="301"/>
                    <a:pt x="2932" y="251"/>
                  </a:cubicBezTo>
                  <a:cubicBezTo>
                    <a:pt x="2882" y="226"/>
                    <a:pt x="2807" y="176"/>
                    <a:pt x="2757" y="151"/>
                  </a:cubicBezTo>
                  <a:cubicBezTo>
                    <a:pt x="2732" y="151"/>
                    <a:pt x="2732" y="151"/>
                    <a:pt x="2707" y="126"/>
                  </a:cubicBezTo>
                  <a:cubicBezTo>
                    <a:pt x="2557" y="76"/>
                    <a:pt x="2406" y="51"/>
                    <a:pt x="2231" y="26"/>
                  </a:cubicBezTo>
                  <a:cubicBezTo>
                    <a:pt x="2080" y="26"/>
                    <a:pt x="1930" y="26"/>
                    <a:pt x="17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6"/>
            <p:cNvSpPr/>
            <p:nvPr/>
          </p:nvSpPr>
          <p:spPr>
            <a:xfrm>
              <a:off x="2364151" y="4609631"/>
              <a:ext cx="33680" cy="19917"/>
            </a:xfrm>
            <a:custGeom>
              <a:avLst/>
              <a:gdLst/>
              <a:ahLst/>
              <a:cxnLst/>
              <a:rect l="l" t="t" r="r" b="b"/>
              <a:pathLst>
                <a:path w="3059" h="1809" extrusionOk="0">
                  <a:moveTo>
                    <a:pt x="2156" y="0"/>
                  </a:moveTo>
                  <a:cubicBezTo>
                    <a:pt x="2031" y="0"/>
                    <a:pt x="1906" y="25"/>
                    <a:pt x="1780" y="25"/>
                  </a:cubicBezTo>
                  <a:lnTo>
                    <a:pt x="978" y="126"/>
                  </a:lnTo>
                  <a:cubicBezTo>
                    <a:pt x="803" y="126"/>
                    <a:pt x="652" y="176"/>
                    <a:pt x="527" y="251"/>
                  </a:cubicBezTo>
                  <a:cubicBezTo>
                    <a:pt x="477" y="276"/>
                    <a:pt x="452" y="276"/>
                    <a:pt x="427" y="301"/>
                  </a:cubicBezTo>
                  <a:cubicBezTo>
                    <a:pt x="226" y="376"/>
                    <a:pt x="76" y="527"/>
                    <a:pt x="26" y="752"/>
                  </a:cubicBezTo>
                  <a:cubicBezTo>
                    <a:pt x="1" y="903"/>
                    <a:pt x="76" y="1078"/>
                    <a:pt x="176" y="1203"/>
                  </a:cubicBezTo>
                  <a:cubicBezTo>
                    <a:pt x="201" y="1329"/>
                    <a:pt x="276" y="1479"/>
                    <a:pt x="377" y="1579"/>
                  </a:cubicBezTo>
                  <a:cubicBezTo>
                    <a:pt x="537" y="1694"/>
                    <a:pt x="718" y="1808"/>
                    <a:pt x="920" y="1808"/>
                  </a:cubicBezTo>
                  <a:cubicBezTo>
                    <a:pt x="939" y="1808"/>
                    <a:pt x="959" y="1807"/>
                    <a:pt x="978" y="1805"/>
                  </a:cubicBezTo>
                  <a:lnTo>
                    <a:pt x="1755" y="1755"/>
                  </a:lnTo>
                  <a:cubicBezTo>
                    <a:pt x="1931" y="1730"/>
                    <a:pt x="2131" y="1730"/>
                    <a:pt x="2332" y="1680"/>
                  </a:cubicBezTo>
                  <a:cubicBezTo>
                    <a:pt x="2482" y="1655"/>
                    <a:pt x="2657" y="1579"/>
                    <a:pt x="2783" y="1454"/>
                  </a:cubicBezTo>
                  <a:cubicBezTo>
                    <a:pt x="2933" y="1304"/>
                    <a:pt x="3058" y="1053"/>
                    <a:pt x="3058" y="853"/>
                  </a:cubicBezTo>
                  <a:cubicBezTo>
                    <a:pt x="3033" y="627"/>
                    <a:pt x="2958" y="426"/>
                    <a:pt x="2808" y="251"/>
                  </a:cubicBezTo>
                  <a:cubicBezTo>
                    <a:pt x="2632" y="76"/>
                    <a:pt x="2407" y="0"/>
                    <a:pt x="2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6"/>
            <p:cNvSpPr/>
            <p:nvPr/>
          </p:nvSpPr>
          <p:spPr>
            <a:xfrm>
              <a:off x="2458260" y="4459236"/>
              <a:ext cx="38920" cy="17946"/>
            </a:xfrm>
            <a:custGeom>
              <a:avLst/>
              <a:gdLst/>
              <a:ahLst/>
              <a:cxnLst/>
              <a:rect l="l" t="t" r="r" b="b"/>
              <a:pathLst>
                <a:path w="3535" h="1630" extrusionOk="0">
                  <a:moveTo>
                    <a:pt x="1153" y="0"/>
                  </a:moveTo>
                  <a:cubicBezTo>
                    <a:pt x="1028" y="0"/>
                    <a:pt x="877" y="25"/>
                    <a:pt x="752" y="100"/>
                  </a:cubicBezTo>
                  <a:cubicBezTo>
                    <a:pt x="727" y="125"/>
                    <a:pt x="702" y="125"/>
                    <a:pt x="652" y="125"/>
                  </a:cubicBezTo>
                  <a:cubicBezTo>
                    <a:pt x="552" y="151"/>
                    <a:pt x="401" y="201"/>
                    <a:pt x="301" y="251"/>
                  </a:cubicBezTo>
                  <a:cubicBezTo>
                    <a:pt x="201" y="326"/>
                    <a:pt x="125" y="426"/>
                    <a:pt x="75" y="526"/>
                  </a:cubicBezTo>
                  <a:cubicBezTo>
                    <a:pt x="25" y="627"/>
                    <a:pt x="0" y="777"/>
                    <a:pt x="75" y="877"/>
                  </a:cubicBezTo>
                  <a:cubicBezTo>
                    <a:pt x="125" y="953"/>
                    <a:pt x="176" y="1028"/>
                    <a:pt x="251" y="1103"/>
                  </a:cubicBezTo>
                  <a:cubicBezTo>
                    <a:pt x="326" y="1153"/>
                    <a:pt x="401" y="1178"/>
                    <a:pt x="476" y="1203"/>
                  </a:cubicBezTo>
                  <a:cubicBezTo>
                    <a:pt x="627" y="1429"/>
                    <a:pt x="852" y="1579"/>
                    <a:pt x="1153" y="1604"/>
                  </a:cubicBezTo>
                  <a:lnTo>
                    <a:pt x="1805" y="1629"/>
                  </a:lnTo>
                  <a:lnTo>
                    <a:pt x="2481" y="1629"/>
                  </a:lnTo>
                  <a:cubicBezTo>
                    <a:pt x="2557" y="1629"/>
                    <a:pt x="2607" y="1604"/>
                    <a:pt x="2682" y="1604"/>
                  </a:cubicBezTo>
                  <a:cubicBezTo>
                    <a:pt x="2882" y="1579"/>
                    <a:pt x="3033" y="1529"/>
                    <a:pt x="3183" y="1429"/>
                  </a:cubicBezTo>
                  <a:cubicBezTo>
                    <a:pt x="3359" y="1303"/>
                    <a:pt x="3459" y="1153"/>
                    <a:pt x="3509" y="927"/>
                  </a:cubicBezTo>
                  <a:cubicBezTo>
                    <a:pt x="3534" y="752"/>
                    <a:pt x="3484" y="501"/>
                    <a:pt x="3308" y="376"/>
                  </a:cubicBezTo>
                  <a:cubicBezTo>
                    <a:pt x="3208" y="276"/>
                    <a:pt x="3108" y="201"/>
                    <a:pt x="2983" y="125"/>
                  </a:cubicBezTo>
                  <a:cubicBezTo>
                    <a:pt x="2882" y="100"/>
                    <a:pt x="2782" y="75"/>
                    <a:pt x="2682" y="75"/>
                  </a:cubicBezTo>
                  <a:cubicBezTo>
                    <a:pt x="2481" y="25"/>
                    <a:pt x="2281" y="0"/>
                    <a:pt x="20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6"/>
            <p:cNvSpPr/>
            <p:nvPr/>
          </p:nvSpPr>
          <p:spPr>
            <a:xfrm>
              <a:off x="2193606" y="4553333"/>
              <a:ext cx="34505" cy="18541"/>
            </a:xfrm>
            <a:custGeom>
              <a:avLst/>
              <a:gdLst/>
              <a:ahLst/>
              <a:cxnLst/>
              <a:rect l="l" t="t" r="r" b="b"/>
              <a:pathLst>
                <a:path w="3134" h="1684" extrusionOk="0">
                  <a:moveTo>
                    <a:pt x="1003" y="1"/>
                  </a:moveTo>
                  <a:cubicBezTo>
                    <a:pt x="753" y="1"/>
                    <a:pt x="527" y="126"/>
                    <a:pt x="402" y="326"/>
                  </a:cubicBezTo>
                  <a:cubicBezTo>
                    <a:pt x="352" y="351"/>
                    <a:pt x="302" y="377"/>
                    <a:pt x="252" y="402"/>
                  </a:cubicBezTo>
                  <a:cubicBezTo>
                    <a:pt x="1" y="552"/>
                    <a:pt x="1" y="928"/>
                    <a:pt x="252" y="1103"/>
                  </a:cubicBezTo>
                  <a:cubicBezTo>
                    <a:pt x="302" y="1103"/>
                    <a:pt x="352" y="1128"/>
                    <a:pt x="377" y="1153"/>
                  </a:cubicBezTo>
                  <a:cubicBezTo>
                    <a:pt x="477" y="1304"/>
                    <a:pt x="628" y="1429"/>
                    <a:pt x="803" y="1454"/>
                  </a:cubicBezTo>
                  <a:cubicBezTo>
                    <a:pt x="1054" y="1504"/>
                    <a:pt x="1329" y="1580"/>
                    <a:pt x="1580" y="1630"/>
                  </a:cubicBezTo>
                  <a:cubicBezTo>
                    <a:pt x="1754" y="1656"/>
                    <a:pt x="1957" y="1683"/>
                    <a:pt x="2154" y="1683"/>
                  </a:cubicBezTo>
                  <a:cubicBezTo>
                    <a:pt x="2325" y="1683"/>
                    <a:pt x="2493" y="1663"/>
                    <a:pt x="2633" y="1605"/>
                  </a:cubicBezTo>
                  <a:cubicBezTo>
                    <a:pt x="2858" y="1529"/>
                    <a:pt x="3008" y="1404"/>
                    <a:pt x="3084" y="1179"/>
                  </a:cubicBezTo>
                  <a:cubicBezTo>
                    <a:pt x="3134" y="978"/>
                    <a:pt x="3084" y="702"/>
                    <a:pt x="2908" y="552"/>
                  </a:cubicBezTo>
                  <a:cubicBezTo>
                    <a:pt x="2833" y="502"/>
                    <a:pt x="2758" y="427"/>
                    <a:pt x="2683" y="377"/>
                  </a:cubicBezTo>
                  <a:cubicBezTo>
                    <a:pt x="2607" y="326"/>
                    <a:pt x="2532" y="301"/>
                    <a:pt x="2457" y="276"/>
                  </a:cubicBezTo>
                  <a:cubicBezTo>
                    <a:pt x="2382" y="176"/>
                    <a:pt x="2257" y="126"/>
                    <a:pt x="2131" y="101"/>
                  </a:cubicBezTo>
                  <a:cubicBezTo>
                    <a:pt x="1931" y="51"/>
                    <a:pt x="1730" y="1"/>
                    <a:pt x="1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6"/>
            <p:cNvSpPr/>
            <p:nvPr/>
          </p:nvSpPr>
          <p:spPr>
            <a:xfrm>
              <a:off x="2562565" y="4146577"/>
              <a:ext cx="44447" cy="22152"/>
            </a:xfrm>
            <a:custGeom>
              <a:avLst/>
              <a:gdLst/>
              <a:ahLst/>
              <a:cxnLst/>
              <a:rect l="l" t="t" r="r" b="b"/>
              <a:pathLst>
                <a:path w="4037" h="2012" extrusionOk="0">
                  <a:moveTo>
                    <a:pt x="2056" y="0"/>
                  </a:moveTo>
                  <a:cubicBezTo>
                    <a:pt x="1881" y="0"/>
                    <a:pt x="1730" y="25"/>
                    <a:pt x="1555" y="25"/>
                  </a:cubicBezTo>
                  <a:cubicBezTo>
                    <a:pt x="1455" y="50"/>
                    <a:pt x="1329" y="50"/>
                    <a:pt x="1229" y="75"/>
                  </a:cubicBezTo>
                  <a:lnTo>
                    <a:pt x="978" y="75"/>
                  </a:lnTo>
                  <a:cubicBezTo>
                    <a:pt x="502" y="75"/>
                    <a:pt x="126" y="426"/>
                    <a:pt x="51" y="877"/>
                  </a:cubicBezTo>
                  <a:cubicBezTo>
                    <a:pt x="1" y="1303"/>
                    <a:pt x="277" y="1805"/>
                    <a:pt x="728" y="1880"/>
                  </a:cubicBezTo>
                  <a:cubicBezTo>
                    <a:pt x="1081" y="1963"/>
                    <a:pt x="1434" y="2011"/>
                    <a:pt x="1787" y="2011"/>
                  </a:cubicBezTo>
                  <a:cubicBezTo>
                    <a:pt x="1860" y="2011"/>
                    <a:pt x="1933" y="2009"/>
                    <a:pt x="2006" y="2005"/>
                  </a:cubicBezTo>
                  <a:cubicBezTo>
                    <a:pt x="2231" y="1980"/>
                    <a:pt x="2482" y="1955"/>
                    <a:pt x="2733" y="1930"/>
                  </a:cubicBezTo>
                  <a:cubicBezTo>
                    <a:pt x="2758" y="1930"/>
                    <a:pt x="2783" y="1905"/>
                    <a:pt x="2808" y="1905"/>
                  </a:cubicBezTo>
                  <a:cubicBezTo>
                    <a:pt x="2908" y="1905"/>
                    <a:pt x="3008" y="1905"/>
                    <a:pt x="3109" y="1880"/>
                  </a:cubicBezTo>
                  <a:cubicBezTo>
                    <a:pt x="3359" y="1855"/>
                    <a:pt x="3560" y="1805"/>
                    <a:pt x="3760" y="1629"/>
                  </a:cubicBezTo>
                  <a:cubicBezTo>
                    <a:pt x="3911" y="1454"/>
                    <a:pt x="4036" y="1203"/>
                    <a:pt x="4011" y="977"/>
                  </a:cubicBezTo>
                  <a:cubicBezTo>
                    <a:pt x="4011" y="727"/>
                    <a:pt x="3936" y="476"/>
                    <a:pt x="3760" y="301"/>
                  </a:cubicBezTo>
                  <a:cubicBezTo>
                    <a:pt x="3600" y="163"/>
                    <a:pt x="3377" y="47"/>
                    <a:pt x="3168" y="47"/>
                  </a:cubicBezTo>
                  <a:cubicBezTo>
                    <a:pt x="3148" y="47"/>
                    <a:pt x="3128" y="48"/>
                    <a:pt x="3109" y="50"/>
                  </a:cubicBezTo>
                  <a:lnTo>
                    <a:pt x="2683" y="50"/>
                  </a:lnTo>
                  <a:cubicBezTo>
                    <a:pt x="2482" y="25"/>
                    <a:pt x="2257" y="0"/>
                    <a:pt x="20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6"/>
            <p:cNvSpPr/>
            <p:nvPr/>
          </p:nvSpPr>
          <p:spPr>
            <a:xfrm>
              <a:off x="2596235" y="4182725"/>
              <a:ext cx="36983" cy="19168"/>
            </a:xfrm>
            <a:custGeom>
              <a:avLst/>
              <a:gdLst/>
              <a:ahLst/>
              <a:cxnLst/>
              <a:rect l="l" t="t" r="r" b="b"/>
              <a:pathLst>
                <a:path w="3359" h="1741" extrusionOk="0">
                  <a:moveTo>
                    <a:pt x="1053" y="0"/>
                  </a:moveTo>
                  <a:cubicBezTo>
                    <a:pt x="928" y="25"/>
                    <a:pt x="803" y="25"/>
                    <a:pt x="702" y="75"/>
                  </a:cubicBezTo>
                  <a:cubicBezTo>
                    <a:pt x="502" y="151"/>
                    <a:pt x="402" y="226"/>
                    <a:pt x="251" y="351"/>
                  </a:cubicBezTo>
                  <a:cubicBezTo>
                    <a:pt x="151" y="426"/>
                    <a:pt x="76" y="552"/>
                    <a:pt x="51" y="677"/>
                  </a:cubicBezTo>
                  <a:cubicBezTo>
                    <a:pt x="1" y="827"/>
                    <a:pt x="26" y="1003"/>
                    <a:pt x="76" y="1153"/>
                  </a:cubicBezTo>
                  <a:cubicBezTo>
                    <a:pt x="201" y="1429"/>
                    <a:pt x="452" y="1604"/>
                    <a:pt x="752" y="1604"/>
                  </a:cubicBezTo>
                  <a:lnTo>
                    <a:pt x="1605" y="1604"/>
                  </a:lnTo>
                  <a:cubicBezTo>
                    <a:pt x="1680" y="1629"/>
                    <a:pt x="1730" y="1654"/>
                    <a:pt x="1805" y="1654"/>
                  </a:cubicBezTo>
                  <a:cubicBezTo>
                    <a:pt x="1981" y="1706"/>
                    <a:pt x="2174" y="1741"/>
                    <a:pt x="2362" y="1741"/>
                  </a:cubicBezTo>
                  <a:cubicBezTo>
                    <a:pt x="2631" y="1741"/>
                    <a:pt x="2892" y="1670"/>
                    <a:pt x="3083" y="1479"/>
                  </a:cubicBezTo>
                  <a:cubicBezTo>
                    <a:pt x="3284" y="1253"/>
                    <a:pt x="3359" y="928"/>
                    <a:pt x="3234" y="652"/>
                  </a:cubicBezTo>
                  <a:cubicBezTo>
                    <a:pt x="3133" y="401"/>
                    <a:pt x="2858" y="201"/>
                    <a:pt x="2557" y="201"/>
                  </a:cubicBezTo>
                  <a:cubicBezTo>
                    <a:pt x="2482" y="201"/>
                    <a:pt x="2432" y="226"/>
                    <a:pt x="2356" y="226"/>
                  </a:cubicBezTo>
                  <a:lnTo>
                    <a:pt x="2256" y="226"/>
                  </a:lnTo>
                  <a:cubicBezTo>
                    <a:pt x="2031" y="176"/>
                    <a:pt x="1805" y="100"/>
                    <a:pt x="1580" y="50"/>
                  </a:cubicBezTo>
                  <a:cubicBezTo>
                    <a:pt x="1404" y="25"/>
                    <a:pt x="1229" y="0"/>
                    <a:pt x="1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6"/>
            <p:cNvSpPr/>
            <p:nvPr/>
          </p:nvSpPr>
          <p:spPr>
            <a:xfrm>
              <a:off x="2977064" y="4258203"/>
              <a:ext cx="38634" cy="16372"/>
            </a:xfrm>
            <a:custGeom>
              <a:avLst/>
              <a:gdLst/>
              <a:ahLst/>
              <a:cxnLst/>
              <a:rect l="l" t="t" r="r" b="b"/>
              <a:pathLst>
                <a:path w="3509" h="1487" extrusionOk="0">
                  <a:moveTo>
                    <a:pt x="1926" y="0"/>
                  </a:moveTo>
                  <a:cubicBezTo>
                    <a:pt x="1518" y="0"/>
                    <a:pt x="1110" y="39"/>
                    <a:pt x="702" y="88"/>
                  </a:cubicBezTo>
                  <a:cubicBezTo>
                    <a:pt x="627" y="88"/>
                    <a:pt x="577" y="113"/>
                    <a:pt x="527" y="113"/>
                  </a:cubicBezTo>
                  <a:cubicBezTo>
                    <a:pt x="351" y="138"/>
                    <a:pt x="176" y="288"/>
                    <a:pt x="100" y="439"/>
                  </a:cubicBezTo>
                  <a:cubicBezTo>
                    <a:pt x="25" y="564"/>
                    <a:pt x="0" y="714"/>
                    <a:pt x="25" y="865"/>
                  </a:cubicBezTo>
                  <a:cubicBezTo>
                    <a:pt x="75" y="1215"/>
                    <a:pt x="351" y="1441"/>
                    <a:pt x="702" y="1466"/>
                  </a:cubicBezTo>
                  <a:cubicBezTo>
                    <a:pt x="856" y="1480"/>
                    <a:pt x="1012" y="1486"/>
                    <a:pt x="1169" y="1486"/>
                  </a:cubicBezTo>
                  <a:cubicBezTo>
                    <a:pt x="1573" y="1486"/>
                    <a:pt x="1984" y="1445"/>
                    <a:pt x="2381" y="1391"/>
                  </a:cubicBezTo>
                  <a:cubicBezTo>
                    <a:pt x="2507" y="1416"/>
                    <a:pt x="2607" y="1416"/>
                    <a:pt x="2732" y="1416"/>
                  </a:cubicBezTo>
                  <a:cubicBezTo>
                    <a:pt x="2748" y="1419"/>
                    <a:pt x="2764" y="1420"/>
                    <a:pt x="2781" y="1420"/>
                  </a:cubicBezTo>
                  <a:cubicBezTo>
                    <a:pt x="2928" y="1420"/>
                    <a:pt x="3118" y="1328"/>
                    <a:pt x="3208" y="1215"/>
                  </a:cubicBezTo>
                  <a:cubicBezTo>
                    <a:pt x="3233" y="1190"/>
                    <a:pt x="3258" y="1190"/>
                    <a:pt x="3258" y="1165"/>
                  </a:cubicBezTo>
                  <a:cubicBezTo>
                    <a:pt x="3434" y="1015"/>
                    <a:pt x="3509" y="789"/>
                    <a:pt x="3484" y="564"/>
                  </a:cubicBezTo>
                  <a:cubicBezTo>
                    <a:pt x="3461" y="285"/>
                    <a:pt x="3223" y="7"/>
                    <a:pt x="2929" y="7"/>
                  </a:cubicBezTo>
                  <a:cubicBezTo>
                    <a:pt x="2905" y="7"/>
                    <a:pt x="2882" y="9"/>
                    <a:pt x="2857" y="12"/>
                  </a:cubicBezTo>
                  <a:cubicBezTo>
                    <a:pt x="2757" y="12"/>
                    <a:pt x="2657" y="12"/>
                    <a:pt x="2582" y="38"/>
                  </a:cubicBezTo>
                  <a:cubicBezTo>
                    <a:pt x="2363" y="11"/>
                    <a:pt x="2145" y="0"/>
                    <a:pt x="1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6"/>
            <p:cNvSpPr/>
            <p:nvPr/>
          </p:nvSpPr>
          <p:spPr>
            <a:xfrm>
              <a:off x="2801553" y="3933686"/>
              <a:ext cx="39471" cy="21106"/>
            </a:xfrm>
            <a:custGeom>
              <a:avLst/>
              <a:gdLst/>
              <a:ahLst/>
              <a:cxnLst/>
              <a:rect l="l" t="t" r="r" b="b"/>
              <a:pathLst>
                <a:path w="3585" h="1917" extrusionOk="0">
                  <a:moveTo>
                    <a:pt x="2356" y="0"/>
                  </a:moveTo>
                  <a:cubicBezTo>
                    <a:pt x="2331" y="0"/>
                    <a:pt x="2306" y="3"/>
                    <a:pt x="2281" y="12"/>
                  </a:cubicBezTo>
                  <a:cubicBezTo>
                    <a:pt x="2131" y="12"/>
                    <a:pt x="1980" y="12"/>
                    <a:pt x="1805" y="37"/>
                  </a:cubicBezTo>
                  <a:cubicBezTo>
                    <a:pt x="1504" y="62"/>
                    <a:pt x="1203" y="62"/>
                    <a:pt x="877" y="87"/>
                  </a:cubicBezTo>
                  <a:cubicBezTo>
                    <a:pt x="652" y="112"/>
                    <a:pt x="426" y="187"/>
                    <a:pt x="251" y="337"/>
                  </a:cubicBezTo>
                  <a:cubicBezTo>
                    <a:pt x="101" y="513"/>
                    <a:pt x="0" y="763"/>
                    <a:pt x="0" y="989"/>
                  </a:cubicBezTo>
                  <a:cubicBezTo>
                    <a:pt x="25" y="1465"/>
                    <a:pt x="401" y="1841"/>
                    <a:pt x="877" y="1866"/>
                  </a:cubicBezTo>
                  <a:lnTo>
                    <a:pt x="1805" y="1891"/>
                  </a:lnTo>
                  <a:cubicBezTo>
                    <a:pt x="1955" y="1891"/>
                    <a:pt x="2131" y="1916"/>
                    <a:pt x="2281" y="1916"/>
                  </a:cubicBezTo>
                  <a:cubicBezTo>
                    <a:pt x="2532" y="1891"/>
                    <a:pt x="2807" y="1866"/>
                    <a:pt x="3058" y="1716"/>
                  </a:cubicBezTo>
                  <a:cubicBezTo>
                    <a:pt x="3158" y="1641"/>
                    <a:pt x="3258" y="1540"/>
                    <a:pt x="3334" y="1415"/>
                  </a:cubicBezTo>
                  <a:cubicBezTo>
                    <a:pt x="3459" y="1265"/>
                    <a:pt x="3559" y="1089"/>
                    <a:pt x="3559" y="864"/>
                  </a:cubicBezTo>
                  <a:cubicBezTo>
                    <a:pt x="3584" y="613"/>
                    <a:pt x="3434" y="362"/>
                    <a:pt x="3258" y="212"/>
                  </a:cubicBezTo>
                  <a:cubicBezTo>
                    <a:pt x="3158" y="137"/>
                    <a:pt x="3058" y="112"/>
                    <a:pt x="2933" y="62"/>
                  </a:cubicBezTo>
                  <a:lnTo>
                    <a:pt x="2958" y="62"/>
                  </a:lnTo>
                  <a:cubicBezTo>
                    <a:pt x="2933" y="62"/>
                    <a:pt x="2908" y="62"/>
                    <a:pt x="2857" y="37"/>
                  </a:cubicBezTo>
                  <a:lnTo>
                    <a:pt x="2607" y="12"/>
                  </a:lnTo>
                  <a:lnTo>
                    <a:pt x="2507" y="12"/>
                  </a:lnTo>
                  <a:cubicBezTo>
                    <a:pt x="2456" y="12"/>
                    <a:pt x="2406" y="0"/>
                    <a:pt x="2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6"/>
            <p:cNvSpPr/>
            <p:nvPr/>
          </p:nvSpPr>
          <p:spPr>
            <a:xfrm>
              <a:off x="2753260" y="3902074"/>
              <a:ext cx="32568" cy="18222"/>
            </a:xfrm>
            <a:custGeom>
              <a:avLst/>
              <a:gdLst/>
              <a:ahLst/>
              <a:cxnLst/>
              <a:rect l="l" t="t" r="r" b="b"/>
              <a:pathLst>
                <a:path w="2958" h="1655" extrusionOk="0">
                  <a:moveTo>
                    <a:pt x="727" y="0"/>
                  </a:moveTo>
                  <a:cubicBezTo>
                    <a:pt x="602" y="0"/>
                    <a:pt x="502" y="25"/>
                    <a:pt x="376" y="101"/>
                  </a:cubicBezTo>
                  <a:cubicBezTo>
                    <a:pt x="226" y="176"/>
                    <a:pt x="75" y="351"/>
                    <a:pt x="25" y="527"/>
                  </a:cubicBezTo>
                  <a:cubicBezTo>
                    <a:pt x="0" y="702"/>
                    <a:pt x="0" y="903"/>
                    <a:pt x="101" y="1078"/>
                  </a:cubicBezTo>
                  <a:cubicBezTo>
                    <a:pt x="126" y="1178"/>
                    <a:pt x="201" y="1254"/>
                    <a:pt x="301" y="1329"/>
                  </a:cubicBezTo>
                  <a:cubicBezTo>
                    <a:pt x="376" y="1379"/>
                    <a:pt x="426" y="1404"/>
                    <a:pt x="527" y="1429"/>
                  </a:cubicBezTo>
                  <a:cubicBezTo>
                    <a:pt x="577" y="1454"/>
                    <a:pt x="652" y="1454"/>
                    <a:pt x="702" y="1454"/>
                  </a:cubicBezTo>
                  <a:cubicBezTo>
                    <a:pt x="777" y="1479"/>
                    <a:pt x="877" y="1479"/>
                    <a:pt x="978" y="1479"/>
                  </a:cubicBezTo>
                  <a:cubicBezTo>
                    <a:pt x="1379" y="1554"/>
                    <a:pt x="1805" y="1604"/>
                    <a:pt x="2206" y="1655"/>
                  </a:cubicBezTo>
                  <a:lnTo>
                    <a:pt x="2406" y="1629"/>
                  </a:lnTo>
                  <a:cubicBezTo>
                    <a:pt x="2507" y="1604"/>
                    <a:pt x="2582" y="1554"/>
                    <a:pt x="2657" y="1479"/>
                  </a:cubicBezTo>
                  <a:cubicBezTo>
                    <a:pt x="2782" y="1404"/>
                    <a:pt x="2883" y="1254"/>
                    <a:pt x="2908" y="1103"/>
                  </a:cubicBezTo>
                  <a:cubicBezTo>
                    <a:pt x="2958" y="978"/>
                    <a:pt x="2958" y="853"/>
                    <a:pt x="2908" y="727"/>
                  </a:cubicBezTo>
                  <a:cubicBezTo>
                    <a:pt x="2883" y="527"/>
                    <a:pt x="2732" y="376"/>
                    <a:pt x="2582" y="276"/>
                  </a:cubicBezTo>
                  <a:cubicBezTo>
                    <a:pt x="2456" y="176"/>
                    <a:pt x="2256" y="126"/>
                    <a:pt x="2081" y="126"/>
                  </a:cubicBezTo>
                  <a:cubicBezTo>
                    <a:pt x="2055" y="126"/>
                    <a:pt x="2005" y="126"/>
                    <a:pt x="1955" y="151"/>
                  </a:cubicBezTo>
                  <a:cubicBezTo>
                    <a:pt x="1554" y="76"/>
                    <a:pt x="1153" y="25"/>
                    <a:pt x="7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6"/>
            <p:cNvSpPr/>
            <p:nvPr/>
          </p:nvSpPr>
          <p:spPr>
            <a:xfrm>
              <a:off x="2577198" y="4266054"/>
              <a:ext cx="421099" cy="103494"/>
            </a:xfrm>
            <a:custGeom>
              <a:avLst/>
              <a:gdLst/>
              <a:ahLst/>
              <a:cxnLst/>
              <a:rect l="l" t="t" r="r" b="b"/>
              <a:pathLst>
                <a:path w="38247" h="9400" extrusionOk="0">
                  <a:moveTo>
                    <a:pt x="18509" y="0"/>
                  </a:moveTo>
                  <a:cubicBezTo>
                    <a:pt x="17832" y="0"/>
                    <a:pt x="17225" y="386"/>
                    <a:pt x="16642" y="678"/>
                  </a:cubicBezTo>
                  <a:cubicBezTo>
                    <a:pt x="13885" y="2081"/>
                    <a:pt x="11078" y="3435"/>
                    <a:pt x="8271" y="4688"/>
                  </a:cubicBezTo>
                  <a:cubicBezTo>
                    <a:pt x="6642" y="5390"/>
                    <a:pt x="5038" y="6066"/>
                    <a:pt x="3409" y="6743"/>
                  </a:cubicBezTo>
                  <a:cubicBezTo>
                    <a:pt x="2607" y="7069"/>
                    <a:pt x="1805" y="7395"/>
                    <a:pt x="1003" y="7721"/>
                  </a:cubicBezTo>
                  <a:cubicBezTo>
                    <a:pt x="702" y="7821"/>
                    <a:pt x="376" y="7946"/>
                    <a:pt x="75" y="8071"/>
                  </a:cubicBezTo>
                  <a:cubicBezTo>
                    <a:pt x="0" y="8347"/>
                    <a:pt x="25" y="8648"/>
                    <a:pt x="151" y="8924"/>
                  </a:cubicBezTo>
                  <a:cubicBezTo>
                    <a:pt x="1153" y="8573"/>
                    <a:pt x="2131" y="8172"/>
                    <a:pt x="3083" y="7796"/>
                  </a:cubicBezTo>
                  <a:cubicBezTo>
                    <a:pt x="4486" y="7269"/>
                    <a:pt x="5865" y="6693"/>
                    <a:pt x="7243" y="6091"/>
                  </a:cubicBezTo>
                  <a:cubicBezTo>
                    <a:pt x="10050" y="4914"/>
                    <a:pt x="12807" y="3660"/>
                    <a:pt x="15514" y="2332"/>
                  </a:cubicBezTo>
                  <a:cubicBezTo>
                    <a:pt x="16141" y="2006"/>
                    <a:pt x="16767" y="1705"/>
                    <a:pt x="17394" y="1380"/>
                  </a:cubicBezTo>
                  <a:cubicBezTo>
                    <a:pt x="17720" y="1229"/>
                    <a:pt x="18045" y="1004"/>
                    <a:pt x="18421" y="979"/>
                  </a:cubicBezTo>
                  <a:cubicBezTo>
                    <a:pt x="18444" y="977"/>
                    <a:pt x="18467" y="976"/>
                    <a:pt x="18490" y="976"/>
                  </a:cubicBezTo>
                  <a:cubicBezTo>
                    <a:pt x="18818" y="976"/>
                    <a:pt x="19144" y="1139"/>
                    <a:pt x="19449" y="1279"/>
                  </a:cubicBezTo>
                  <a:cubicBezTo>
                    <a:pt x="20802" y="1981"/>
                    <a:pt x="22131" y="2683"/>
                    <a:pt x="23484" y="3335"/>
                  </a:cubicBezTo>
                  <a:cubicBezTo>
                    <a:pt x="26166" y="4638"/>
                    <a:pt x="28873" y="5891"/>
                    <a:pt x="31629" y="7044"/>
                  </a:cubicBezTo>
                  <a:cubicBezTo>
                    <a:pt x="33183" y="7695"/>
                    <a:pt x="34737" y="8322"/>
                    <a:pt x="36316" y="8924"/>
                  </a:cubicBezTo>
                  <a:cubicBezTo>
                    <a:pt x="36742" y="9099"/>
                    <a:pt x="37168" y="9249"/>
                    <a:pt x="37619" y="9400"/>
                  </a:cubicBezTo>
                  <a:cubicBezTo>
                    <a:pt x="37820" y="9249"/>
                    <a:pt x="37970" y="9024"/>
                    <a:pt x="38071" y="8773"/>
                  </a:cubicBezTo>
                  <a:lnTo>
                    <a:pt x="38246" y="8272"/>
                  </a:lnTo>
                  <a:cubicBezTo>
                    <a:pt x="37895" y="8147"/>
                    <a:pt x="37544" y="8046"/>
                    <a:pt x="37218" y="7921"/>
                  </a:cubicBezTo>
                  <a:cubicBezTo>
                    <a:pt x="35790" y="7395"/>
                    <a:pt x="34361" y="6868"/>
                    <a:pt x="32958" y="6317"/>
                  </a:cubicBezTo>
                  <a:cubicBezTo>
                    <a:pt x="30051" y="5189"/>
                    <a:pt x="27193" y="3961"/>
                    <a:pt x="24361" y="2608"/>
                  </a:cubicBezTo>
                  <a:cubicBezTo>
                    <a:pt x="23008" y="1956"/>
                    <a:pt x="21629" y="1279"/>
                    <a:pt x="20276" y="603"/>
                  </a:cubicBezTo>
                  <a:cubicBezTo>
                    <a:pt x="19750" y="327"/>
                    <a:pt x="19198" y="26"/>
                    <a:pt x="18572" y="1"/>
                  </a:cubicBezTo>
                  <a:cubicBezTo>
                    <a:pt x="18551" y="0"/>
                    <a:pt x="18530" y="0"/>
                    <a:pt x="18509" y="0"/>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6"/>
            <p:cNvSpPr/>
            <p:nvPr/>
          </p:nvSpPr>
          <p:spPr>
            <a:xfrm>
              <a:off x="2472332" y="3795304"/>
              <a:ext cx="641299" cy="264614"/>
            </a:xfrm>
            <a:custGeom>
              <a:avLst/>
              <a:gdLst/>
              <a:ahLst/>
              <a:cxnLst/>
              <a:rect l="l" t="t" r="r" b="b"/>
              <a:pathLst>
                <a:path w="58247" h="24034" extrusionOk="0">
                  <a:moveTo>
                    <a:pt x="27766" y="1"/>
                  </a:moveTo>
                  <a:cubicBezTo>
                    <a:pt x="26198" y="1"/>
                    <a:pt x="22541" y="3709"/>
                    <a:pt x="21705" y="4359"/>
                  </a:cubicBezTo>
                  <a:cubicBezTo>
                    <a:pt x="19825" y="5788"/>
                    <a:pt x="17920" y="7216"/>
                    <a:pt x="16016" y="8645"/>
                  </a:cubicBezTo>
                  <a:cubicBezTo>
                    <a:pt x="12206" y="11502"/>
                    <a:pt x="8371" y="14384"/>
                    <a:pt x="4562" y="17266"/>
                  </a:cubicBezTo>
                  <a:cubicBezTo>
                    <a:pt x="3534" y="18043"/>
                    <a:pt x="2507" y="18845"/>
                    <a:pt x="1504" y="19622"/>
                  </a:cubicBezTo>
                  <a:cubicBezTo>
                    <a:pt x="1003" y="20023"/>
                    <a:pt x="502" y="20399"/>
                    <a:pt x="0" y="20800"/>
                  </a:cubicBezTo>
                  <a:cubicBezTo>
                    <a:pt x="101" y="21076"/>
                    <a:pt x="251" y="21327"/>
                    <a:pt x="452" y="21527"/>
                  </a:cubicBezTo>
                  <a:cubicBezTo>
                    <a:pt x="853" y="21226"/>
                    <a:pt x="1254" y="20951"/>
                    <a:pt x="1629" y="20650"/>
                  </a:cubicBezTo>
                  <a:cubicBezTo>
                    <a:pt x="2582" y="19973"/>
                    <a:pt x="3534" y="19271"/>
                    <a:pt x="4487" y="18570"/>
                  </a:cubicBezTo>
                  <a:cubicBezTo>
                    <a:pt x="6416" y="17166"/>
                    <a:pt x="8296" y="15712"/>
                    <a:pt x="10226" y="14259"/>
                  </a:cubicBezTo>
                  <a:cubicBezTo>
                    <a:pt x="14036" y="11402"/>
                    <a:pt x="17845" y="8519"/>
                    <a:pt x="21655" y="5637"/>
                  </a:cubicBezTo>
                  <a:cubicBezTo>
                    <a:pt x="22257" y="5203"/>
                    <a:pt x="26919" y="1081"/>
                    <a:pt x="27786" y="1081"/>
                  </a:cubicBezTo>
                  <a:cubicBezTo>
                    <a:pt x="27820" y="1081"/>
                    <a:pt x="27848" y="1088"/>
                    <a:pt x="27870" y="1101"/>
                  </a:cubicBezTo>
                  <a:cubicBezTo>
                    <a:pt x="29975" y="2329"/>
                    <a:pt x="31830" y="3908"/>
                    <a:pt x="33735" y="5412"/>
                  </a:cubicBezTo>
                  <a:cubicBezTo>
                    <a:pt x="35815" y="7041"/>
                    <a:pt x="37895" y="8695"/>
                    <a:pt x="39976" y="10349"/>
                  </a:cubicBezTo>
                  <a:cubicBezTo>
                    <a:pt x="44111" y="13607"/>
                    <a:pt x="48271" y="16865"/>
                    <a:pt x="52407" y="20124"/>
                  </a:cubicBezTo>
                  <a:cubicBezTo>
                    <a:pt x="53585" y="21051"/>
                    <a:pt x="54763" y="21978"/>
                    <a:pt x="55915" y="22880"/>
                  </a:cubicBezTo>
                  <a:cubicBezTo>
                    <a:pt x="56417" y="23281"/>
                    <a:pt x="56893" y="23657"/>
                    <a:pt x="57394" y="24033"/>
                  </a:cubicBezTo>
                  <a:cubicBezTo>
                    <a:pt x="57770" y="23858"/>
                    <a:pt x="58096" y="23532"/>
                    <a:pt x="58246" y="23106"/>
                  </a:cubicBezTo>
                  <a:lnTo>
                    <a:pt x="57068" y="22179"/>
                  </a:lnTo>
                  <a:cubicBezTo>
                    <a:pt x="56016" y="21352"/>
                    <a:pt x="54938" y="20525"/>
                    <a:pt x="53885" y="19697"/>
                  </a:cubicBezTo>
                  <a:cubicBezTo>
                    <a:pt x="51805" y="18068"/>
                    <a:pt x="49725" y="16439"/>
                    <a:pt x="47670" y="14835"/>
                  </a:cubicBezTo>
                  <a:cubicBezTo>
                    <a:pt x="43484" y="11577"/>
                    <a:pt x="39299" y="8319"/>
                    <a:pt x="35088" y="5061"/>
                  </a:cubicBezTo>
                  <a:cubicBezTo>
                    <a:pt x="32833" y="3306"/>
                    <a:pt x="30627" y="1427"/>
                    <a:pt x="28096" y="73"/>
                  </a:cubicBezTo>
                  <a:cubicBezTo>
                    <a:pt x="28000" y="24"/>
                    <a:pt x="27890" y="1"/>
                    <a:pt x="27766" y="1"/>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6"/>
            <p:cNvSpPr/>
            <p:nvPr/>
          </p:nvSpPr>
          <p:spPr>
            <a:xfrm>
              <a:off x="3007421" y="4521050"/>
              <a:ext cx="35056" cy="17946"/>
            </a:xfrm>
            <a:custGeom>
              <a:avLst/>
              <a:gdLst/>
              <a:ahLst/>
              <a:cxnLst/>
              <a:rect l="l" t="t" r="r" b="b"/>
              <a:pathLst>
                <a:path w="3184" h="1630" extrusionOk="0">
                  <a:moveTo>
                    <a:pt x="1579" y="0"/>
                  </a:moveTo>
                  <a:cubicBezTo>
                    <a:pt x="1228" y="0"/>
                    <a:pt x="877" y="50"/>
                    <a:pt x="552" y="151"/>
                  </a:cubicBezTo>
                  <a:cubicBezTo>
                    <a:pt x="201" y="226"/>
                    <a:pt x="0" y="577"/>
                    <a:pt x="25" y="902"/>
                  </a:cubicBezTo>
                  <a:cubicBezTo>
                    <a:pt x="50" y="978"/>
                    <a:pt x="75" y="1028"/>
                    <a:pt x="100" y="1103"/>
                  </a:cubicBezTo>
                  <a:cubicBezTo>
                    <a:pt x="151" y="1278"/>
                    <a:pt x="251" y="1404"/>
                    <a:pt x="426" y="1454"/>
                  </a:cubicBezTo>
                  <a:lnTo>
                    <a:pt x="451" y="1454"/>
                  </a:lnTo>
                  <a:cubicBezTo>
                    <a:pt x="506" y="1491"/>
                    <a:pt x="575" y="1514"/>
                    <a:pt x="647" y="1514"/>
                  </a:cubicBezTo>
                  <a:cubicBezTo>
                    <a:pt x="673" y="1514"/>
                    <a:pt x="700" y="1511"/>
                    <a:pt x="727" y="1504"/>
                  </a:cubicBezTo>
                  <a:cubicBezTo>
                    <a:pt x="752" y="1504"/>
                    <a:pt x="802" y="1529"/>
                    <a:pt x="827" y="1529"/>
                  </a:cubicBezTo>
                  <a:cubicBezTo>
                    <a:pt x="1028" y="1529"/>
                    <a:pt x="1203" y="1554"/>
                    <a:pt x="1404" y="1554"/>
                  </a:cubicBezTo>
                  <a:cubicBezTo>
                    <a:pt x="1679" y="1579"/>
                    <a:pt x="1980" y="1604"/>
                    <a:pt x="2281" y="1629"/>
                  </a:cubicBezTo>
                  <a:cubicBezTo>
                    <a:pt x="2456" y="1629"/>
                    <a:pt x="2632" y="1554"/>
                    <a:pt x="2757" y="1404"/>
                  </a:cubicBezTo>
                  <a:cubicBezTo>
                    <a:pt x="2757" y="1404"/>
                    <a:pt x="2782" y="1379"/>
                    <a:pt x="2782" y="1379"/>
                  </a:cubicBezTo>
                  <a:cubicBezTo>
                    <a:pt x="2932" y="1303"/>
                    <a:pt x="3033" y="1178"/>
                    <a:pt x="3083" y="1053"/>
                  </a:cubicBezTo>
                  <a:cubicBezTo>
                    <a:pt x="3183" y="802"/>
                    <a:pt x="3133" y="476"/>
                    <a:pt x="2932" y="301"/>
                  </a:cubicBezTo>
                  <a:cubicBezTo>
                    <a:pt x="2832" y="201"/>
                    <a:pt x="2707" y="100"/>
                    <a:pt x="2582" y="75"/>
                  </a:cubicBezTo>
                  <a:cubicBezTo>
                    <a:pt x="2506" y="50"/>
                    <a:pt x="2406" y="50"/>
                    <a:pt x="2331" y="50"/>
                  </a:cubicBezTo>
                  <a:cubicBezTo>
                    <a:pt x="2231" y="50"/>
                    <a:pt x="2130" y="25"/>
                    <a:pt x="20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6"/>
            <p:cNvSpPr/>
            <p:nvPr/>
          </p:nvSpPr>
          <p:spPr>
            <a:xfrm>
              <a:off x="2549594" y="4583139"/>
              <a:ext cx="35056" cy="17990"/>
            </a:xfrm>
            <a:custGeom>
              <a:avLst/>
              <a:gdLst/>
              <a:ahLst/>
              <a:cxnLst/>
              <a:rect l="l" t="t" r="r" b="b"/>
              <a:pathLst>
                <a:path w="3184" h="1634" extrusionOk="0">
                  <a:moveTo>
                    <a:pt x="1580" y="0"/>
                  </a:moveTo>
                  <a:cubicBezTo>
                    <a:pt x="1229" y="0"/>
                    <a:pt x="878" y="50"/>
                    <a:pt x="527" y="151"/>
                  </a:cubicBezTo>
                  <a:cubicBezTo>
                    <a:pt x="201" y="251"/>
                    <a:pt x="1" y="577"/>
                    <a:pt x="26" y="928"/>
                  </a:cubicBezTo>
                  <a:cubicBezTo>
                    <a:pt x="51" y="978"/>
                    <a:pt x="76" y="1053"/>
                    <a:pt x="101" y="1103"/>
                  </a:cubicBezTo>
                  <a:cubicBezTo>
                    <a:pt x="126" y="1279"/>
                    <a:pt x="252" y="1429"/>
                    <a:pt x="427" y="1479"/>
                  </a:cubicBezTo>
                  <a:lnTo>
                    <a:pt x="452" y="1479"/>
                  </a:lnTo>
                  <a:cubicBezTo>
                    <a:pt x="527" y="1504"/>
                    <a:pt x="628" y="1529"/>
                    <a:pt x="728" y="1529"/>
                  </a:cubicBezTo>
                  <a:lnTo>
                    <a:pt x="828" y="1529"/>
                  </a:lnTo>
                  <a:cubicBezTo>
                    <a:pt x="1029" y="1554"/>
                    <a:pt x="1204" y="1554"/>
                    <a:pt x="1404" y="1579"/>
                  </a:cubicBezTo>
                  <a:cubicBezTo>
                    <a:pt x="1680" y="1604"/>
                    <a:pt x="1981" y="1629"/>
                    <a:pt x="2282" y="1629"/>
                  </a:cubicBezTo>
                  <a:cubicBezTo>
                    <a:pt x="2300" y="1632"/>
                    <a:pt x="2318" y="1633"/>
                    <a:pt x="2336" y="1633"/>
                  </a:cubicBezTo>
                  <a:cubicBezTo>
                    <a:pt x="2493" y="1633"/>
                    <a:pt x="2645" y="1539"/>
                    <a:pt x="2758" y="1404"/>
                  </a:cubicBezTo>
                  <a:lnTo>
                    <a:pt x="2783" y="1404"/>
                  </a:lnTo>
                  <a:cubicBezTo>
                    <a:pt x="2933" y="1329"/>
                    <a:pt x="3008" y="1203"/>
                    <a:pt x="3084" y="1053"/>
                  </a:cubicBezTo>
                  <a:cubicBezTo>
                    <a:pt x="3184" y="802"/>
                    <a:pt x="3134" y="502"/>
                    <a:pt x="2933" y="301"/>
                  </a:cubicBezTo>
                  <a:cubicBezTo>
                    <a:pt x="2833" y="201"/>
                    <a:pt x="2708" y="126"/>
                    <a:pt x="2582" y="76"/>
                  </a:cubicBezTo>
                  <a:cubicBezTo>
                    <a:pt x="2532" y="63"/>
                    <a:pt x="2488" y="57"/>
                    <a:pt x="2448" y="57"/>
                  </a:cubicBezTo>
                  <a:cubicBezTo>
                    <a:pt x="2407" y="57"/>
                    <a:pt x="2369" y="63"/>
                    <a:pt x="2332" y="76"/>
                  </a:cubicBezTo>
                  <a:cubicBezTo>
                    <a:pt x="2232" y="50"/>
                    <a:pt x="2131" y="25"/>
                    <a:pt x="2031" y="25"/>
                  </a:cubicBezTo>
                  <a:cubicBezTo>
                    <a:pt x="1881" y="0"/>
                    <a:pt x="1730" y="0"/>
                    <a:pt x="1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6"/>
            <p:cNvSpPr/>
            <p:nvPr/>
          </p:nvSpPr>
          <p:spPr>
            <a:xfrm>
              <a:off x="2987822" y="4540363"/>
              <a:ext cx="32854" cy="16845"/>
            </a:xfrm>
            <a:custGeom>
              <a:avLst/>
              <a:gdLst/>
              <a:ahLst/>
              <a:cxnLst/>
              <a:rect l="l" t="t" r="r" b="b"/>
              <a:pathLst>
                <a:path w="2984" h="1530" extrusionOk="0">
                  <a:moveTo>
                    <a:pt x="778" y="1"/>
                  </a:moveTo>
                  <a:cubicBezTo>
                    <a:pt x="602" y="1"/>
                    <a:pt x="402" y="101"/>
                    <a:pt x="301" y="201"/>
                  </a:cubicBezTo>
                  <a:cubicBezTo>
                    <a:pt x="176" y="326"/>
                    <a:pt x="101" y="477"/>
                    <a:pt x="101" y="627"/>
                  </a:cubicBezTo>
                  <a:cubicBezTo>
                    <a:pt x="26" y="753"/>
                    <a:pt x="1" y="903"/>
                    <a:pt x="76" y="1053"/>
                  </a:cubicBezTo>
                  <a:cubicBezTo>
                    <a:pt x="151" y="1204"/>
                    <a:pt x="301" y="1254"/>
                    <a:pt x="452" y="1279"/>
                  </a:cubicBezTo>
                  <a:cubicBezTo>
                    <a:pt x="502" y="1304"/>
                    <a:pt x="552" y="1304"/>
                    <a:pt x="602" y="1329"/>
                  </a:cubicBezTo>
                  <a:lnTo>
                    <a:pt x="577" y="1329"/>
                  </a:lnTo>
                  <a:cubicBezTo>
                    <a:pt x="803" y="1379"/>
                    <a:pt x="1028" y="1404"/>
                    <a:pt x="1254" y="1429"/>
                  </a:cubicBezTo>
                  <a:cubicBezTo>
                    <a:pt x="1504" y="1454"/>
                    <a:pt x="1780" y="1529"/>
                    <a:pt x="2031" y="1529"/>
                  </a:cubicBezTo>
                  <a:cubicBezTo>
                    <a:pt x="2206" y="1529"/>
                    <a:pt x="2407" y="1504"/>
                    <a:pt x="2557" y="1404"/>
                  </a:cubicBezTo>
                  <a:cubicBezTo>
                    <a:pt x="2733" y="1329"/>
                    <a:pt x="2858" y="1154"/>
                    <a:pt x="2908" y="978"/>
                  </a:cubicBezTo>
                  <a:cubicBezTo>
                    <a:pt x="2983" y="727"/>
                    <a:pt x="2858" y="427"/>
                    <a:pt x="2632" y="301"/>
                  </a:cubicBezTo>
                  <a:lnTo>
                    <a:pt x="2582" y="301"/>
                  </a:lnTo>
                  <a:cubicBezTo>
                    <a:pt x="2457" y="101"/>
                    <a:pt x="2281" y="1"/>
                    <a:pt x="2056" y="1"/>
                  </a:cubicBezTo>
                  <a:lnTo>
                    <a:pt x="2031" y="1"/>
                  </a:lnTo>
                  <a:cubicBezTo>
                    <a:pt x="1981" y="1"/>
                    <a:pt x="1931" y="1"/>
                    <a:pt x="1905" y="26"/>
                  </a:cubicBezTo>
                  <a:lnTo>
                    <a:pt x="1805" y="26"/>
                  </a:lnTo>
                  <a:cubicBezTo>
                    <a:pt x="1605" y="51"/>
                    <a:pt x="1379" y="51"/>
                    <a:pt x="1179" y="51"/>
                  </a:cubicBezTo>
                  <a:lnTo>
                    <a:pt x="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6"/>
            <p:cNvSpPr/>
            <p:nvPr/>
          </p:nvSpPr>
          <p:spPr>
            <a:xfrm>
              <a:off x="2722353" y="4409347"/>
              <a:ext cx="138803" cy="68934"/>
            </a:xfrm>
            <a:custGeom>
              <a:avLst/>
              <a:gdLst/>
              <a:ahLst/>
              <a:cxnLst/>
              <a:rect l="l" t="t" r="r" b="b"/>
              <a:pathLst>
                <a:path w="12607" h="6261" extrusionOk="0">
                  <a:moveTo>
                    <a:pt x="7029" y="0"/>
                  </a:moveTo>
                  <a:cubicBezTo>
                    <a:pt x="4562" y="0"/>
                    <a:pt x="2206" y="1655"/>
                    <a:pt x="1003" y="3754"/>
                  </a:cubicBezTo>
                  <a:cubicBezTo>
                    <a:pt x="978" y="3804"/>
                    <a:pt x="953" y="3854"/>
                    <a:pt x="928" y="3930"/>
                  </a:cubicBezTo>
                  <a:cubicBezTo>
                    <a:pt x="652" y="4381"/>
                    <a:pt x="376" y="4857"/>
                    <a:pt x="176" y="5358"/>
                  </a:cubicBezTo>
                  <a:cubicBezTo>
                    <a:pt x="0" y="5734"/>
                    <a:pt x="201" y="6160"/>
                    <a:pt x="627" y="6160"/>
                  </a:cubicBezTo>
                  <a:cubicBezTo>
                    <a:pt x="1997" y="6227"/>
                    <a:pt x="3367" y="6260"/>
                    <a:pt x="4730" y="6260"/>
                  </a:cubicBezTo>
                  <a:cubicBezTo>
                    <a:pt x="5411" y="6260"/>
                    <a:pt x="6091" y="6252"/>
                    <a:pt x="6767" y="6235"/>
                  </a:cubicBezTo>
                  <a:cubicBezTo>
                    <a:pt x="7795" y="6210"/>
                    <a:pt x="8822" y="6160"/>
                    <a:pt x="9825" y="6085"/>
                  </a:cubicBezTo>
                  <a:cubicBezTo>
                    <a:pt x="10301" y="6060"/>
                    <a:pt x="10777" y="6035"/>
                    <a:pt x="11253" y="5985"/>
                  </a:cubicBezTo>
                  <a:cubicBezTo>
                    <a:pt x="11705" y="5935"/>
                    <a:pt x="12131" y="5885"/>
                    <a:pt x="12306" y="5433"/>
                  </a:cubicBezTo>
                  <a:cubicBezTo>
                    <a:pt x="12607" y="4782"/>
                    <a:pt x="12181" y="3804"/>
                    <a:pt x="11880" y="3203"/>
                  </a:cubicBezTo>
                  <a:cubicBezTo>
                    <a:pt x="11855" y="3153"/>
                    <a:pt x="11830" y="3103"/>
                    <a:pt x="11780" y="3052"/>
                  </a:cubicBezTo>
                  <a:cubicBezTo>
                    <a:pt x="11003" y="1398"/>
                    <a:pt x="9399" y="195"/>
                    <a:pt x="7494" y="20"/>
                  </a:cubicBezTo>
                  <a:cubicBezTo>
                    <a:pt x="7339" y="7"/>
                    <a:pt x="7184" y="0"/>
                    <a:pt x="70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6"/>
            <p:cNvSpPr/>
            <p:nvPr/>
          </p:nvSpPr>
          <p:spPr>
            <a:xfrm>
              <a:off x="2697237" y="4495417"/>
              <a:ext cx="184340" cy="74141"/>
            </a:xfrm>
            <a:custGeom>
              <a:avLst/>
              <a:gdLst/>
              <a:ahLst/>
              <a:cxnLst/>
              <a:rect l="l" t="t" r="r" b="b"/>
              <a:pathLst>
                <a:path w="16743" h="6734" extrusionOk="0">
                  <a:moveTo>
                    <a:pt x="2891" y="1"/>
                  </a:moveTo>
                  <a:cubicBezTo>
                    <a:pt x="2175" y="1"/>
                    <a:pt x="1420" y="108"/>
                    <a:pt x="1179" y="799"/>
                  </a:cubicBezTo>
                  <a:cubicBezTo>
                    <a:pt x="978" y="1401"/>
                    <a:pt x="777" y="2053"/>
                    <a:pt x="627" y="2679"/>
                  </a:cubicBezTo>
                  <a:cubicBezTo>
                    <a:pt x="402" y="3606"/>
                    <a:pt x="226" y="4534"/>
                    <a:pt x="76" y="5486"/>
                  </a:cubicBezTo>
                  <a:cubicBezTo>
                    <a:pt x="1" y="5912"/>
                    <a:pt x="251" y="6338"/>
                    <a:pt x="727" y="6338"/>
                  </a:cubicBezTo>
                  <a:cubicBezTo>
                    <a:pt x="3259" y="6413"/>
                    <a:pt x="5815" y="6464"/>
                    <a:pt x="8346" y="6539"/>
                  </a:cubicBezTo>
                  <a:cubicBezTo>
                    <a:pt x="10492" y="6583"/>
                    <a:pt x="12638" y="6668"/>
                    <a:pt x="14784" y="6668"/>
                  </a:cubicBezTo>
                  <a:cubicBezTo>
                    <a:pt x="15044" y="6668"/>
                    <a:pt x="15304" y="6667"/>
                    <a:pt x="15565" y="6664"/>
                  </a:cubicBezTo>
                  <a:cubicBezTo>
                    <a:pt x="15665" y="6664"/>
                    <a:pt x="15740" y="6689"/>
                    <a:pt x="15840" y="6714"/>
                  </a:cubicBezTo>
                  <a:cubicBezTo>
                    <a:pt x="15895" y="6727"/>
                    <a:pt x="15951" y="6733"/>
                    <a:pt x="16007" y="6733"/>
                  </a:cubicBezTo>
                  <a:cubicBezTo>
                    <a:pt x="16381" y="6733"/>
                    <a:pt x="16742" y="6449"/>
                    <a:pt x="16742" y="6012"/>
                  </a:cubicBezTo>
                  <a:cubicBezTo>
                    <a:pt x="16692" y="4534"/>
                    <a:pt x="16542" y="2629"/>
                    <a:pt x="15740" y="1376"/>
                  </a:cubicBezTo>
                  <a:cubicBezTo>
                    <a:pt x="15214" y="574"/>
                    <a:pt x="14437" y="48"/>
                    <a:pt x="13259" y="22"/>
                  </a:cubicBezTo>
                  <a:lnTo>
                    <a:pt x="9900" y="22"/>
                  </a:lnTo>
                  <a:cubicBezTo>
                    <a:pt x="9474" y="10"/>
                    <a:pt x="9048" y="4"/>
                    <a:pt x="8622" y="4"/>
                  </a:cubicBezTo>
                  <a:cubicBezTo>
                    <a:pt x="8196" y="4"/>
                    <a:pt x="7770" y="10"/>
                    <a:pt x="7344" y="22"/>
                  </a:cubicBezTo>
                  <a:lnTo>
                    <a:pt x="3785" y="22"/>
                  </a:lnTo>
                  <a:cubicBezTo>
                    <a:pt x="3528" y="22"/>
                    <a:pt x="3214" y="1"/>
                    <a:pt x="28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6"/>
            <p:cNvSpPr/>
            <p:nvPr/>
          </p:nvSpPr>
          <p:spPr>
            <a:xfrm>
              <a:off x="2693097" y="4586057"/>
              <a:ext cx="191794" cy="68515"/>
            </a:xfrm>
            <a:custGeom>
              <a:avLst/>
              <a:gdLst/>
              <a:ahLst/>
              <a:cxnLst/>
              <a:rect l="l" t="t" r="r" b="b"/>
              <a:pathLst>
                <a:path w="17420" h="6223" extrusionOk="0">
                  <a:moveTo>
                    <a:pt x="3889" y="1"/>
                  </a:moveTo>
                  <a:cubicBezTo>
                    <a:pt x="2892" y="1"/>
                    <a:pt x="1897" y="19"/>
                    <a:pt x="903" y="61"/>
                  </a:cubicBezTo>
                  <a:cubicBezTo>
                    <a:pt x="527" y="86"/>
                    <a:pt x="226" y="362"/>
                    <a:pt x="226" y="763"/>
                  </a:cubicBezTo>
                  <a:lnTo>
                    <a:pt x="176" y="3194"/>
                  </a:lnTo>
                  <a:cubicBezTo>
                    <a:pt x="176" y="3896"/>
                    <a:pt x="1" y="4798"/>
                    <a:pt x="527" y="5324"/>
                  </a:cubicBezTo>
                  <a:cubicBezTo>
                    <a:pt x="978" y="5775"/>
                    <a:pt x="1780" y="5750"/>
                    <a:pt x="2382" y="5801"/>
                  </a:cubicBezTo>
                  <a:cubicBezTo>
                    <a:pt x="2969" y="5837"/>
                    <a:pt x="3556" y="5861"/>
                    <a:pt x="4143" y="5861"/>
                  </a:cubicBezTo>
                  <a:cubicBezTo>
                    <a:pt x="4358" y="5861"/>
                    <a:pt x="4573" y="5857"/>
                    <a:pt x="4788" y="5851"/>
                  </a:cubicBezTo>
                  <a:cubicBezTo>
                    <a:pt x="4838" y="5851"/>
                    <a:pt x="4913" y="5851"/>
                    <a:pt x="4963" y="5826"/>
                  </a:cubicBezTo>
                  <a:cubicBezTo>
                    <a:pt x="7257" y="6064"/>
                    <a:pt x="9561" y="6223"/>
                    <a:pt x="11867" y="6223"/>
                  </a:cubicBezTo>
                  <a:cubicBezTo>
                    <a:pt x="13441" y="6223"/>
                    <a:pt x="15017" y="6149"/>
                    <a:pt x="16592" y="5976"/>
                  </a:cubicBezTo>
                  <a:cubicBezTo>
                    <a:pt x="16968" y="5926"/>
                    <a:pt x="17244" y="5675"/>
                    <a:pt x="17269" y="5274"/>
                  </a:cubicBezTo>
                  <a:cubicBezTo>
                    <a:pt x="17344" y="4372"/>
                    <a:pt x="17419" y="3445"/>
                    <a:pt x="17419" y="2542"/>
                  </a:cubicBezTo>
                  <a:cubicBezTo>
                    <a:pt x="17419" y="1740"/>
                    <a:pt x="17093" y="1089"/>
                    <a:pt x="16367" y="788"/>
                  </a:cubicBezTo>
                  <a:cubicBezTo>
                    <a:pt x="15690" y="512"/>
                    <a:pt x="14913" y="537"/>
                    <a:pt x="14236" y="487"/>
                  </a:cubicBezTo>
                  <a:cubicBezTo>
                    <a:pt x="13359" y="412"/>
                    <a:pt x="12482" y="362"/>
                    <a:pt x="11605" y="287"/>
                  </a:cubicBezTo>
                  <a:cubicBezTo>
                    <a:pt x="9040" y="124"/>
                    <a:pt x="6461" y="1"/>
                    <a:pt x="38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6"/>
            <p:cNvSpPr/>
            <p:nvPr/>
          </p:nvSpPr>
          <p:spPr>
            <a:xfrm>
              <a:off x="2844330" y="4524353"/>
              <a:ext cx="25114" cy="24971"/>
            </a:xfrm>
            <a:custGeom>
              <a:avLst/>
              <a:gdLst/>
              <a:ahLst/>
              <a:cxnLst/>
              <a:rect l="l" t="t" r="r" b="b"/>
              <a:pathLst>
                <a:path w="2281" h="2268" extrusionOk="0">
                  <a:moveTo>
                    <a:pt x="1078" y="1"/>
                  </a:moveTo>
                  <a:cubicBezTo>
                    <a:pt x="1003" y="26"/>
                    <a:pt x="927" y="26"/>
                    <a:pt x="852" y="51"/>
                  </a:cubicBezTo>
                  <a:cubicBezTo>
                    <a:pt x="777" y="51"/>
                    <a:pt x="727" y="76"/>
                    <a:pt x="677" y="101"/>
                  </a:cubicBezTo>
                  <a:cubicBezTo>
                    <a:pt x="627" y="126"/>
                    <a:pt x="576" y="151"/>
                    <a:pt x="551" y="176"/>
                  </a:cubicBezTo>
                  <a:cubicBezTo>
                    <a:pt x="476" y="227"/>
                    <a:pt x="401" y="277"/>
                    <a:pt x="351" y="327"/>
                  </a:cubicBezTo>
                  <a:cubicBezTo>
                    <a:pt x="276" y="402"/>
                    <a:pt x="201" y="477"/>
                    <a:pt x="150" y="577"/>
                  </a:cubicBezTo>
                  <a:cubicBezTo>
                    <a:pt x="100" y="653"/>
                    <a:pt x="50" y="778"/>
                    <a:pt x="50" y="878"/>
                  </a:cubicBezTo>
                  <a:cubicBezTo>
                    <a:pt x="25" y="953"/>
                    <a:pt x="0" y="1029"/>
                    <a:pt x="0" y="1104"/>
                  </a:cubicBezTo>
                  <a:cubicBezTo>
                    <a:pt x="0" y="1129"/>
                    <a:pt x="0" y="1154"/>
                    <a:pt x="0" y="1179"/>
                  </a:cubicBezTo>
                  <a:cubicBezTo>
                    <a:pt x="0" y="1304"/>
                    <a:pt x="25" y="1404"/>
                    <a:pt x="50" y="1505"/>
                  </a:cubicBezTo>
                  <a:cubicBezTo>
                    <a:pt x="125" y="1680"/>
                    <a:pt x="175" y="1780"/>
                    <a:pt x="301" y="1931"/>
                  </a:cubicBezTo>
                  <a:cubicBezTo>
                    <a:pt x="351" y="1956"/>
                    <a:pt x="376" y="2006"/>
                    <a:pt x="426" y="2031"/>
                  </a:cubicBezTo>
                  <a:cubicBezTo>
                    <a:pt x="476" y="2056"/>
                    <a:pt x="501" y="2106"/>
                    <a:pt x="551" y="2131"/>
                  </a:cubicBezTo>
                  <a:cubicBezTo>
                    <a:pt x="627" y="2156"/>
                    <a:pt x="702" y="2181"/>
                    <a:pt x="777" y="2207"/>
                  </a:cubicBezTo>
                  <a:cubicBezTo>
                    <a:pt x="802" y="2232"/>
                    <a:pt x="827" y="2232"/>
                    <a:pt x="852" y="2232"/>
                  </a:cubicBezTo>
                  <a:cubicBezTo>
                    <a:pt x="941" y="2249"/>
                    <a:pt x="1017" y="2267"/>
                    <a:pt x="1089" y="2267"/>
                  </a:cubicBezTo>
                  <a:cubicBezTo>
                    <a:pt x="1119" y="2267"/>
                    <a:pt x="1149" y="2264"/>
                    <a:pt x="1178" y="2257"/>
                  </a:cubicBezTo>
                  <a:cubicBezTo>
                    <a:pt x="1278" y="2257"/>
                    <a:pt x="1353" y="2257"/>
                    <a:pt x="1429" y="2232"/>
                  </a:cubicBezTo>
                  <a:cubicBezTo>
                    <a:pt x="1479" y="2207"/>
                    <a:pt x="1529" y="2181"/>
                    <a:pt x="1579" y="2156"/>
                  </a:cubicBezTo>
                  <a:cubicBezTo>
                    <a:pt x="1604" y="2156"/>
                    <a:pt x="1629" y="2131"/>
                    <a:pt x="1654" y="2131"/>
                  </a:cubicBezTo>
                  <a:cubicBezTo>
                    <a:pt x="1679" y="2131"/>
                    <a:pt x="1704" y="2106"/>
                    <a:pt x="1729" y="2106"/>
                  </a:cubicBezTo>
                  <a:cubicBezTo>
                    <a:pt x="1729" y="2106"/>
                    <a:pt x="1754" y="2081"/>
                    <a:pt x="1754" y="2081"/>
                  </a:cubicBezTo>
                  <a:cubicBezTo>
                    <a:pt x="1805" y="2031"/>
                    <a:pt x="1880" y="2006"/>
                    <a:pt x="1905" y="1956"/>
                  </a:cubicBezTo>
                  <a:cubicBezTo>
                    <a:pt x="1930" y="1931"/>
                    <a:pt x="1955" y="1931"/>
                    <a:pt x="1980" y="1906"/>
                  </a:cubicBezTo>
                  <a:cubicBezTo>
                    <a:pt x="1980" y="1881"/>
                    <a:pt x="2005" y="1856"/>
                    <a:pt x="2030" y="1831"/>
                  </a:cubicBezTo>
                  <a:cubicBezTo>
                    <a:pt x="2055" y="1780"/>
                    <a:pt x="2105" y="1755"/>
                    <a:pt x="2130" y="1705"/>
                  </a:cubicBezTo>
                  <a:cubicBezTo>
                    <a:pt x="2155" y="1630"/>
                    <a:pt x="2206" y="1555"/>
                    <a:pt x="2231" y="1455"/>
                  </a:cubicBezTo>
                  <a:cubicBezTo>
                    <a:pt x="2231" y="1430"/>
                    <a:pt x="2231" y="1404"/>
                    <a:pt x="2256" y="1379"/>
                  </a:cubicBezTo>
                  <a:cubicBezTo>
                    <a:pt x="2256" y="1304"/>
                    <a:pt x="2281" y="1204"/>
                    <a:pt x="2281" y="1129"/>
                  </a:cubicBezTo>
                  <a:cubicBezTo>
                    <a:pt x="2281" y="1104"/>
                    <a:pt x="2281" y="1104"/>
                    <a:pt x="2281" y="1079"/>
                  </a:cubicBezTo>
                  <a:cubicBezTo>
                    <a:pt x="2256" y="1003"/>
                    <a:pt x="2256" y="953"/>
                    <a:pt x="2231" y="878"/>
                  </a:cubicBezTo>
                  <a:cubicBezTo>
                    <a:pt x="2231" y="828"/>
                    <a:pt x="2206" y="778"/>
                    <a:pt x="2180" y="728"/>
                  </a:cubicBezTo>
                  <a:cubicBezTo>
                    <a:pt x="2155" y="678"/>
                    <a:pt x="2155" y="628"/>
                    <a:pt x="2105" y="577"/>
                  </a:cubicBezTo>
                  <a:cubicBezTo>
                    <a:pt x="2080" y="502"/>
                    <a:pt x="2030" y="427"/>
                    <a:pt x="1955" y="377"/>
                  </a:cubicBezTo>
                  <a:cubicBezTo>
                    <a:pt x="1955" y="352"/>
                    <a:pt x="1930" y="352"/>
                    <a:pt x="1905" y="327"/>
                  </a:cubicBezTo>
                  <a:cubicBezTo>
                    <a:pt x="1855" y="277"/>
                    <a:pt x="1779" y="227"/>
                    <a:pt x="1729" y="176"/>
                  </a:cubicBezTo>
                  <a:cubicBezTo>
                    <a:pt x="1679" y="151"/>
                    <a:pt x="1629" y="126"/>
                    <a:pt x="1579" y="101"/>
                  </a:cubicBezTo>
                  <a:cubicBezTo>
                    <a:pt x="1529" y="76"/>
                    <a:pt x="1479" y="51"/>
                    <a:pt x="1429" y="51"/>
                  </a:cubicBezTo>
                  <a:cubicBezTo>
                    <a:pt x="1303" y="26"/>
                    <a:pt x="1203" y="1"/>
                    <a:pt x="10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7" name="Google Shape;2347;p46"/>
          <p:cNvGrpSpPr/>
          <p:nvPr/>
        </p:nvGrpSpPr>
        <p:grpSpPr>
          <a:xfrm>
            <a:off x="5804303" y="3246785"/>
            <a:ext cx="2110384" cy="1820817"/>
            <a:chOff x="-7514925" y="-106725"/>
            <a:chExt cx="7242224" cy="6248514"/>
          </a:xfrm>
        </p:grpSpPr>
        <p:sp>
          <p:nvSpPr>
            <p:cNvPr id="2348" name="Google Shape;2348;p46"/>
            <p:cNvSpPr/>
            <p:nvPr/>
          </p:nvSpPr>
          <p:spPr>
            <a:xfrm>
              <a:off x="-3166807" y="4324894"/>
              <a:ext cx="2708994" cy="1816895"/>
            </a:xfrm>
            <a:custGeom>
              <a:avLst/>
              <a:gdLst/>
              <a:ahLst/>
              <a:cxnLst/>
              <a:rect l="l" t="t" r="r" b="b"/>
              <a:pathLst>
                <a:path w="56840" h="38122" extrusionOk="0">
                  <a:moveTo>
                    <a:pt x="4408" y="1"/>
                  </a:moveTo>
                  <a:cubicBezTo>
                    <a:pt x="4397" y="1"/>
                    <a:pt x="4400" y="1"/>
                    <a:pt x="4419" y="3"/>
                  </a:cubicBezTo>
                  <a:lnTo>
                    <a:pt x="4419" y="3"/>
                  </a:lnTo>
                  <a:cubicBezTo>
                    <a:pt x="4415" y="1"/>
                    <a:pt x="4412" y="1"/>
                    <a:pt x="4408" y="1"/>
                  </a:cubicBezTo>
                  <a:close/>
                  <a:moveTo>
                    <a:pt x="4419" y="3"/>
                  </a:moveTo>
                  <a:lnTo>
                    <a:pt x="4419" y="3"/>
                  </a:lnTo>
                  <a:cubicBezTo>
                    <a:pt x="5001" y="233"/>
                    <a:pt x="1" y="20051"/>
                    <a:pt x="648" y="20051"/>
                  </a:cubicBezTo>
                  <a:cubicBezTo>
                    <a:pt x="1325" y="20051"/>
                    <a:pt x="10122" y="38121"/>
                    <a:pt x="10122" y="38121"/>
                  </a:cubicBezTo>
                  <a:lnTo>
                    <a:pt x="55511" y="38121"/>
                  </a:lnTo>
                  <a:lnTo>
                    <a:pt x="56839" y="2432"/>
                  </a:lnTo>
                  <a:cubicBezTo>
                    <a:pt x="56839" y="2432"/>
                    <a:pt x="5496" y="81"/>
                    <a:pt x="4419" y="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6"/>
            <p:cNvSpPr/>
            <p:nvPr/>
          </p:nvSpPr>
          <p:spPr>
            <a:xfrm>
              <a:off x="-4249213" y="-106725"/>
              <a:ext cx="506530" cy="856546"/>
            </a:xfrm>
            <a:custGeom>
              <a:avLst/>
              <a:gdLst/>
              <a:ahLst/>
              <a:cxnLst/>
              <a:rect l="l" t="t" r="r" b="b"/>
              <a:pathLst>
                <a:path w="10628" h="17972" extrusionOk="0">
                  <a:moveTo>
                    <a:pt x="5265" y="0"/>
                  </a:moveTo>
                  <a:cubicBezTo>
                    <a:pt x="4856" y="0"/>
                    <a:pt x="4462" y="299"/>
                    <a:pt x="4462" y="829"/>
                  </a:cubicBezTo>
                  <a:cubicBezTo>
                    <a:pt x="4462" y="1581"/>
                    <a:pt x="4437" y="2358"/>
                    <a:pt x="4437" y="3135"/>
                  </a:cubicBezTo>
                  <a:cubicBezTo>
                    <a:pt x="4412" y="3962"/>
                    <a:pt x="4412" y="4789"/>
                    <a:pt x="4387" y="5616"/>
                  </a:cubicBezTo>
                  <a:cubicBezTo>
                    <a:pt x="4161" y="5591"/>
                    <a:pt x="3961" y="5591"/>
                    <a:pt x="3735" y="5591"/>
                  </a:cubicBezTo>
                  <a:lnTo>
                    <a:pt x="2758" y="5591"/>
                  </a:lnTo>
                  <a:cubicBezTo>
                    <a:pt x="2570" y="5591"/>
                    <a:pt x="2382" y="5584"/>
                    <a:pt x="2194" y="5584"/>
                  </a:cubicBezTo>
                  <a:cubicBezTo>
                    <a:pt x="2006" y="5584"/>
                    <a:pt x="1818" y="5591"/>
                    <a:pt x="1630" y="5616"/>
                  </a:cubicBezTo>
                  <a:lnTo>
                    <a:pt x="552" y="5616"/>
                  </a:lnTo>
                  <a:cubicBezTo>
                    <a:pt x="201" y="5616"/>
                    <a:pt x="1" y="6067"/>
                    <a:pt x="1" y="6493"/>
                  </a:cubicBezTo>
                  <a:cubicBezTo>
                    <a:pt x="1" y="6944"/>
                    <a:pt x="201" y="7395"/>
                    <a:pt x="552" y="7395"/>
                  </a:cubicBezTo>
                  <a:lnTo>
                    <a:pt x="1630" y="7395"/>
                  </a:lnTo>
                  <a:cubicBezTo>
                    <a:pt x="1818" y="7420"/>
                    <a:pt x="2006" y="7427"/>
                    <a:pt x="2194" y="7427"/>
                  </a:cubicBezTo>
                  <a:cubicBezTo>
                    <a:pt x="2382" y="7427"/>
                    <a:pt x="2570" y="7420"/>
                    <a:pt x="2758" y="7420"/>
                  </a:cubicBezTo>
                  <a:lnTo>
                    <a:pt x="3735" y="7420"/>
                  </a:lnTo>
                  <a:cubicBezTo>
                    <a:pt x="3936" y="7420"/>
                    <a:pt x="4161" y="7420"/>
                    <a:pt x="4362" y="7395"/>
                  </a:cubicBezTo>
                  <a:lnTo>
                    <a:pt x="4362" y="7395"/>
                  </a:lnTo>
                  <a:cubicBezTo>
                    <a:pt x="4362" y="8824"/>
                    <a:pt x="4337" y="10252"/>
                    <a:pt x="4337" y="11681"/>
                  </a:cubicBezTo>
                  <a:cubicBezTo>
                    <a:pt x="4337" y="12232"/>
                    <a:pt x="4337" y="12784"/>
                    <a:pt x="4337" y="13335"/>
                  </a:cubicBezTo>
                  <a:cubicBezTo>
                    <a:pt x="4337" y="13962"/>
                    <a:pt x="4312" y="14613"/>
                    <a:pt x="4362" y="15240"/>
                  </a:cubicBezTo>
                  <a:cubicBezTo>
                    <a:pt x="4362" y="15841"/>
                    <a:pt x="4362" y="16443"/>
                    <a:pt x="4362" y="17069"/>
                  </a:cubicBezTo>
                  <a:cubicBezTo>
                    <a:pt x="4362" y="17671"/>
                    <a:pt x="4838" y="17972"/>
                    <a:pt x="5314" y="17972"/>
                  </a:cubicBezTo>
                  <a:cubicBezTo>
                    <a:pt x="5790" y="17972"/>
                    <a:pt x="6267" y="17671"/>
                    <a:pt x="6267" y="17069"/>
                  </a:cubicBezTo>
                  <a:cubicBezTo>
                    <a:pt x="6267" y="16443"/>
                    <a:pt x="6267" y="15841"/>
                    <a:pt x="6267" y="15215"/>
                  </a:cubicBezTo>
                  <a:cubicBezTo>
                    <a:pt x="6317" y="14588"/>
                    <a:pt x="6292" y="13962"/>
                    <a:pt x="6292" y="13335"/>
                  </a:cubicBezTo>
                  <a:cubicBezTo>
                    <a:pt x="6292" y="12784"/>
                    <a:pt x="6292" y="12232"/>
                    <a:pt x="6292" y="11681"/>
                  </a:cubicBezTo>
                  <a:cubicBezTo>
                    <a:pt x="6292" y="10252"/>
                    <a:pt x="6267" y="8824"/>
                    <a:pt x="6267" y="7395"/>
                  </a:cubicBezTo>
                  <a:cubicBezTo>
                    <a:pt x="7094" y="7370"/>
                    <a:pt x="7921" y="7370"/>
                    <a:pt x="8773" y="7320"/>
                  </a:cubicBezTo>
                  <a:lnTo>
                    <a:pt x="10126" y="7320"/>
                  </a:lnTo>
                  <a:cubicBezTo>
                    <a:pt x="10452" y="7320"/>
                    <a:pt x="10628" y="6919"/>
                    <a:pt x="10628" y="6493"/>
                  </a:cubicBezTo>
                  <a:cubicBezTo>
                    <a:pt x="10628" y="6092"/>
                    <a:pt x="10452" y="5691"/>
                    <a:pt x="10126" y="5691"/>
                  </a:cubicBezTo>
                  <a:lnTo>
                    <a:pt x="8773" y="5691"/>
                  </a:lnTo>
                  <a:cubicBezTo>
                    <a:pt x="7921" y="5641"/>
                    <a:pt x="7069" y="5641"/>
                    <a:pt x="6242" y="5616"/>
                  </a:cubicBezTo>
                  <a:cubicBezTo>
                    <a:pt x="6217" y="4789"/>
                    <a:pt x="6217" y="3962"/>
                    <a:pt x="6191" y="3135"/>
                  </a:cubicBezTo>
                  <a:cubicBezTo>
                    <a:pt x="6191" y="2358"/>
                    <a:pt x="6166" y="1581"/>
                    <a:pt x="6166" y="829"/>
                  </a:cubicBezTo>
                  <a:cubicBezTo>
                    <a:pt x="6166" y="277"/>
                    <a:pt x="5740" y="2"/>
                    <a:pt x="5314" y="2"/>
                  </a:cubicBezTo>
                  <a:cubicBezTo>
                    <a:pt x="5298" y="1"/>
                    <a:pt x="5281" y="0"/>
                    <a:pt x="5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6"/>
            <p:cNvSpPr/>
            <p:nvPr/>
          </p:nvSpPr>
          <p:spPr>
            <a:xfrm>
              <a:off x="-7329766" y="4324894"/>
              <a:ext cx="2708947" cy="1816895"/>
            </a:xfrm>
            <a:custGeom>
              <a:avLst/>
              <a:gdLst/>
              <a:ahLst/>
              <a:cxnLst/>
              <a:rect l="l" t="t" r="r" b="b"/>
              <a:pathLst>
                <a:path w="56839" h="38122" extrusionOk="0">
                  <a:moveTo>
                    <a:pt x="52456" y="1"/>
                  </a:moveTo>
                  <a:cubicBezTo>
                    <a:pt x="52453" y="1"/>
                    <a:pt x="52449" y="1"/>
                    <a:pt x="52445" y="3"/>
                  </a:cubicBezTo>
                  <a:lnTo>
                    <a:pt x="52445" y="3"/>
                  </a:lnTo>
                  <a:cubicBezTo>
                    <a:pt x="52463" y="1"/>
                    <a:pt x="52467" y="1"/>
                    <a:pt x="52456" y="1"/>
                  </a:cubicBezTo>
                  <a:close/>
                  <a:moveTo>
                    <a:pt x="52445" y="3"/>
                  </a:moveTo>
                  <a:cubicBezTo>
                    <a:pt x="51374" y="80"/>
                    <a:pt x="0" y="2432"/>
                    <a:pt x="0" y="2432"/>
                  </a:cubicBezTo>
                  <a:lnTo>
                    <a:pt x="1328" y="38121"/>
                  </a:lnTo>
                  <a:lnTo>
                    <a:pt x="46717" y="38121"/>
                  </a:lnTo>
                  <a:cubicBezTo>
                    <a:pt x="46717" y="38121"/>
                    <a:pt x="55539" y="20051"/>
                    <a:pt x="56191" y="20051"/>
                  </a:cubicBezTo>
                  <a:cubicBezTo>
                    <a:pt x="56839" y="20051"/>
                    <a:pt x="51837" y="229"/>
                    <a:pt x="52445" y="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6"/>
            <p:cNvSpPr/>
            <p:nvPr/>
          </p:nvSpPr>
          <p:spPr>
            <a:xfrm>
              <a:off x="-7514925" y="3768272"/>
              <a:ext cx="2563441" cy="766897"/>
            </a:xfrm>
            <a:custGeom>
              <a:avLst/>
              <a:gdLst/>
              <a:ahLst/>
              <a:cxnLst/>
              <a:rect l="l" t="t" r="r" b="b"/>
              <a:pathLst>
                <a:path w="53786" h="16091" extrusionOk="0">
                  <a:moveTo>
                    <a:pt x="10527" y="0"/>
                  </a:moveTo>
                  <a:cubicBezTo>
                    <a:pt x="9950" y="0"/>
                    <a:pt x="9424" y="276"/>
                    <a:pt x="9123" y="752"/>
                  </a:cubicBezTo>
                  <a:lnTo>
                    <a:pt x="727" y="13509"/>
                  </a:lnTo>
                  <a:cubicBezTo>
                    <a:pt x="0" y="14612"/>
                    <a:pt x="802" y="16091"/>
                    <a:pt x="2131" y="16091"/>
                  </a:cubicBezTo>
                  <a:lnTo>
                    <a:pt x="52006" y="16091"/>
                  </a:lnTo>
                  <a:cubicBezTo>
                    <a:pt x="53008" y="16091"/>
                    <a:pt x="53785" y="15188"/>
                    <a:pt x="53635" y="14186"/>
                  </a:cubicBezTo>
                  <a:lnTo>
                    <a:pt x="51905" y="1429"/>
                  </a:lnTo>
                  <a:cubicBezTo>
                    <a:pt x="51780" y="627"/>
                    <a:pt x="51078" y="0"/>
                    <a:pt x="50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6"/>
            <p:cNvSpPr/>
            <p:nvPr/>
          </p:nvSpPr>
          <p:spPr>
            <a:xfrm>
              <a:off x="-2836094" y="3768272"/>
              <a:ext cx="2563393" cy="766897"/>
            </a:xfrm>
            <a:custGeom>
              <a:avLst/>
              <a:gdLst/>
              <a:ahLst/>
              <a:cxnLst/>
              <a:rect l="l" t="t" r="r" b="b"/>
              <a:pathLst>
                <a:path w="53785" h="16091" extrusionOk="0">
                  <a:moveTo>
                    <a:pt x="3534" y="0"/>
                  </a:moveTo>
                  <a:cubicBezTo>
                    <a:pt x="2707" y="0"/>
                    <a:pt x="2005" y="627"/>
                    <a:pt x="1905" y="1429"/>
                  </a:cubicBezTo>
                  <a:lnTo>
                    <a:pt x="151" y="14186"/>
                  </a:lnTo>
                  <a:cubicBezTo>
                    <a:pt x="0" y="15188"/>
                    <a:pt x="777" y="16091"/>
                    <a:pt x="1805" y="16091"/>
                  </a:cubicBezTo>
                  <a:lnTo>
                    <a:pt x="51655" y="16091"/>
                  </a:lnTo>
                  <a:cubicBezTo>
                    <a:pt x="52983" y="16091"/>
                    <a:pt x="53785" y="14612"/>
                    <a:pt x="53058" y="13509"/>
                  </a:cubicBezTo>
                  <a:lnTo>
                    <a:pt x="44662" y="752"/>
                  </a:lnTo>
                  <a:cubicBezTo>
                    <a:pt x="44361" y="276"/>
                    <a:pt x="43835" y="0"/>
                    <a:pt x="43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6"/>
            <p:cNvSpPr/>
            <p:nvPr/>
          </p:nvSpPr>
          <p:spPr>
            <a:xfrm>
              <a:off x="-2118239" y="4920977"/>
              <a:ext cx="502956" cy="502908"/>
            </a:xfrm>
            <a:custGeom>
              <a:avLst/>
              <a:gdLst/>
              <a:ahLst/>
              <a:cxnLst/>
              <a:rect l="l" t="t" r="r" b="b"/>
              <a:pathLst>
                <a:path w="10553" h="10552" extrusionOk="0">
                  <a:moveTo>
                    <a:pt x="953" y="0"/>
                  </a:moveTo>
                  <a:cubicBezTo>
                    <a:pt x="427" y="0"/>
                    <a:pt x="1" y="426"/>
                    <a:pt x="1" y="952"/>
                  </a:cubicBezTo>
                  <a:lnTo>
                    <a:pt x="1" y="9599"/>
                  </a:lnTo>
                  <a:cubicBezTo>
                    <a:pt x="1" y="10125"/>
                    <a:pt x="427" y="10551"/>
                    <a:pt x="953" y="10551"/>
                  </a:cubicBezTo>
                  <a:lnTo>
                    <a:pt x="9600" y="10551"/>
                  </a:lnTo>
                  <a:cubicBezTo>
                    <a:pt x="10126" y="10551"/>
                    <a:pt x="10552" y="10125"/>
                    <a:pt x="10552" y="9599"/>
                  </a:cubicBezTo>
                  <a:lnTo>
                    <a:pt x="10552" y="952"/>
                  </a:lnTo>
                  <a:cubicBezTo>
                    <a:pt x="10552" y="426"/>
                    <a:pt x="10126" y="0"/>
                    <a:pt x="9600" y="0"/>
                  </a:cubicBezTo>
                  <a:close/>
                </a:path>
              </a:pathLst>
            </a:custGeom>
            <a:solidFill>
              <a:srgbClr val="AC1602">
                <a:alpha val="3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6"/>
            <p:cNvSpPr/>
            <p:nvPr/>
          </p:nvSpPr>
          <p:spPr>
            <a:xfrm>
              <a:off x="-2091930" y="4947238"/>
              <a:ext cx="450387" cy="450387"/>
            </a:xfrm>
            <a:custGeom>
              <a:avLst/>
              <a:gdLst/>
              <a:ahLst/>
              <a:cxnLst/>
              <a:rect l="l" t="t" r="r" b="b"/>
              <a:pathLst>
                <a:path w="9450" h="9450" extrusionOk="0">
                  <a:moveTo>
                    <a:pt x="953" y="0"/>
                  </a:moveTo>
                  <a:cubicBezTo>
                    <a:pt x="426" y="0"/>
                    <a:pt x="0" y="426"/>
                    <a:pt x="0" y="978"/>
                  </a:cubicBezTo>
                  <a:lnTo>
                    <a:pt x="0" y="8497"/>
                  </a:lnTo>
                  <a:cubicBezTo>
                    <a:pt x="0" y="9023"/>
                    <a:pt x="426" y="9449"/>
                    <a:pt x="953" y="9449"/>
                  </a:cubicBezTo>
                  <a:lnTo>
                    <a:pt x="8472" y="9449"/>
                  </a:lnTo>
                  <a:cubicBezTo>
                    <a:pt x="9023" y="9449"/>
                    <a:pt x="9449" y="9023"/>
                    <a:pt x="9449" y="8497"/>
                  </a:cubicBezTo>
                  <a:lnTo>
                    <a:pt x="9449" y="978"/>
                  </a:lnTo>
                  <a:cubicBezTo>
                    <a:pt x="9449" y="426"/>
                    <a:pt x="9023" y="0"/>
                    <a:pt x="8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6"/>
            <p:cNvSpPr/>
            <p:nvPr/>
          </p:nvSpPr>
          <p:spPr>
            <a:xfrm>
              <a:off x="-2048941" y="4990227"/>
              <a:ext cx="364361" cy="364361"/>
            </a:xfrm>
            <a:custGeom>
              <a:avLst/>
              <a:gdLst/>
              <a:ahLst/>
              <a:cxnLst/>
              <a:rect l="l" t="t" r="r" b="b"/>
              <a:pathLst>
                <a:path w="7645" h="7645" extrusionOk="0">
                  <a:moveTo>
                    <a:pt x="602" y="1"/>
                  </a:moveTo>
                  <a:cubicBezTo>
                    <a:pt x="276" y="1"/>
                    <a:pt x="1" y="276"/>
                    <a:pt x="1" y="627"/>
                  </a:cubicBezTo>
                  <a:lnTo>
                    <a:pt x="1" y="7043"/>
                  </a:lnTo>
                  <a:cubicBezTo>
                    <a:pt x="1" y="7369"/>
                    <a:pt x="276" y="7645"/>
                    <a:pt x="602" y="7645"/>
                  </a:cubicBezTo>
                  <a:lnTo>
                    <a:pt x="7018" y="7645"/>
                  </a:lnTo>
                  <a:cubicBezTo>
                    <a:pt x="7369" y="7645"/>
                    <a:pt x="7645" y="7369"/>
                    <a:pt x="7645" y="7043"/>
                  </a:cubicBezTo>
                  <a:lnTo>
                    <a:pt x="7645" y="627"/>
                  </a:lnTo>
                  <a:cubicBezTo>
                    <a:pt x="7645" y="276"/>
                    <a:pt x="7369" y="1"/>
                    <a:pt x="70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6"/>
            <p:cNvSpPr/>
            <p:nvPr/>
          </p:nvSpPr>
          <p:spPr>
            <a:xfrm>
              <a:off x="-1884085" y="4956198"/>
              <a:ext cx="48994" cy="430036"/>
            </a:xfrm>
            <a:custGeom>
              <a:avLst/>
              <a:gdLst/>
              <a:ahLst/>
              <a:cxnLst/>
              <a:rect l="l" t="t" r="r" b="b"/>
              <a:pathLst>
                <a:path w="1028" h="9023" extrusionOk="0">
                  <a:moveTo>
                    <a:pt x="502" y="0"/>
                  </a:moveTo>
                  <a:cubicBezTo>
                    <a:pt x="439" y="0"/>
                    <a:pt x="376" y="38"/>
                    <a:pt x="351" y="113"/>
                  </a:cubicBezTo>
                  <a:cubicBezTo>
                    <a:pt x="326" y="188"/>
                    <a:pt x="326" y="264"/>
                    <a:pt x="301" y="339"/>
                  </a:cubicBezTo>
                  <a:cubicBezTo>
                    <a:pt x="151" y="389"/>
                    <a:pt x="25" y="539"/>
                    <a:pt x="25" y="765"/>
                  </a:cubicBezTo>
                  <a:cubicBezTo>
                    <a:pt x="0" y="3346"/>
                    <a:pt x="0" y="5953"/>
                    <a:pt x="0" y="8534"/>
                  </a:cubicBezTo>
                  <a:cubicBezTo>
                    <a:pt x="0" y="8860"/>
                    <a:pt x="251" y="9023"/>
                    <a:pt x="502" y="9023"/>
                  </a:cubicBezTo>
                  <a:cubicBezTo>
                    <a:pt x="752" y="9023"/>
                    <a:pt x="1003" y="8860"/>
                    <a:pt x="1003" y="8534"/>
                  </a:cubicBezTo>
                  <a:cubicBezTo>
                    <a:pt x="1028" y="5953"/>
                    <a:pt x="1028" y="3346"/>
                    <a:pt x="1003" y="765"/>
                  </a:cubicBezTo>
                  <a:cubicBezTo>
                    <a:pt x="1003" y="539"/>
                    <a:pt x="877" y="389"/>
                    <a:pt x="727" y="339"/>
                  </a:cubicBezTo>
                  <a:cubicBezTo>
                    <a:pt x="702" y="264"/>
                    <a:pt x="677" y="188"/>
                    <a:pt x="652" y="113"/>
                  </a:cubicBezTo>
                  <a:cubicBezTo>
                    <a:pt x="627" y="38"/>
                    <a:pt x="564" y="0"/>
                    <a:pt x="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6"/>
            <p:cNvSpPr/>
            <p:nvPr/>
          </p:nvSpPr>
          <p:spPr>
            <a:xfrm>
              <a:off x="-2082398" y="5146695"/>
              <a:ext cx="439616" cy="48756"/>
            </a:xfrm>
            <a:custGeom>
              <a:avLst/>
              <a:gdLst/>
              <a:ahLst/>
              <a:cxnLst/>
              <a:rect l="l" t="t" r="r" b="b"/>
              <a:pathLst>
                <a:path w="9224" h="1023" extrusionOk="0">
                  <a:moveTo>
                    <a:pt x="652" y="1"/>
                  </a:moveTo>
                  <a:cubicBezTo>
                    <a:pt x="1" y="1"/>
                    <a:pt x="1" y="1003"/>
                    <a:pt x="652" y="1003"/>
                  </a:cubicBezTo>
                  <a:cubicBezTo>
                    <a:pt x="1943" y="1016"/>
                    <a:pt x="3234" y="1022"/>
                    <a:pt x="4528" y="1022"/>
                  </a:cubicBezTo>
                  <a:cubicBezTo>
                    <a:pt x="5822" y="1022"/>
                    <a:pt x="7119" y="1016"/>
                    <a:pt x="8422" y="1003"/>
                  </a:cubicBezTo>
                  <a:cubicBezTo>
                    <a:pt x="8648" y="1003"/>
                    <a:pt x="8773" y="878"/>
                    <a:pt x="8848" y="728"/>
                  </a:cubicBezTo>
                  <a:cubicBezTo>
                    <a:pt x="8923" y="703"/>
                    <a:pt x="8998" y="678"/>
                    <a:pt x="9074" y="653"/>
                  </a:cubicBezTo>
                  <a:cubicBezTo>
                    <a:pt x="9224" y="602"/>
                    <a:pt x="9224" y="402"/>
                    <a:pt x="9074" y="352"/>
                  </a:cubicBezTo>
                  <a:cubicBezTo>
                    <a:pt x="8998" y="327"/>
                    <a:pt x="8923" y="327"/>
                    <a:pt x="8848" y="302"/>
                  </a:cubicBezTo>
                  <a:cubicBezTo>
                    <a:pt x="8773" y="151"/>
                    <a:pt x="8648" y="26"/>
                    <a:pt x="8422" y="26"/>
                  </a:cubicBezTo>
                  <a:cubicBezTo>
                    <a:pt x="5815" y="1"/>
                    <a:pt x="3234"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6"/>
            <p:cNvSpPr/>
            <p:nvPr/>
          </p:nvSpPr>
          <p:spPr>
            <a:xfrm>
              <a:off x="-1297581" y="4920977"/>
              <a:ext cx="502908" cy="502908"/>
            </a:xfrm>
            <a:custGeom>
              <a:avLst/>
              <a:gdLst/>
              <a:ahLst/>
              <a:cxnLst/>
              <a:rect l="l" t="t" r="r" b="b"/>
              <a:pathLst>
                <a:path w="10552" h="10552" extrusionOk="0">
                  <a:moveTo>
                    <a:pt x="952" y="0"/>
                  </a:moveTo>
                  <a:cubicBezTo>
                    <a:pt x="426" y="0"/>
                    <a:pt x="0" y="426"/>
                    <a:pt x="0" y="952"/>
                  </a:cubicBezTo>
                  <a:lnTo>
                    <a:pt x="0" y="9599"/>
                  </a:lnTo>
                  <a:cubicBezTo>
                    <a:pt x="0" y="10125"/>
                    <a:pt x="426" y="10551"/>
                    <a:pt x="952" y="10551"/>
                  </a:cubicBezTo>
                  <a:lnTo>
                    <a:pt x="9599" y="10551"/>
                  </a:lnTo>
                  <a:cubicBezTo>
                    <a:pt x="10125" y="10551"/>
                    <a:pt x="10552" y="10125"/>
                    <a:pt x="10552" y="9599"/>
                  </a:cubicBezTo>
                  <a:lnTo>
                    <a:pt x="10552" y="952"/>
                  </a:lnTo>
                  <a:cubicBezTo>
                    <a:pt x="10552" y="426"/>
                    <a:pt x="10125" y="0"/>
                    <a:pt x="9599" y="0"/>
                  </a:cubicBezTo>
                  <a:close/>
                </a:path>
              </a:pathLst>
            </a:custGeom>
            <a:solidFill>
              <a:srgbClr val="AC1602">
                <a:alpha val="3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6"/>
            <p:cNvSpPr/>
            <p:nvPr/>
          </p:nvSpPr>
          <p:spPr>
            <a:xfrm>
              <a:off x="-1271320" y="4947238"/>
              <a:ext cx="450387" cy="450387"/>
            </a:xfrm>
            <a:custGeom>
              <a:avLst/>
              <a:gdLst/>
              <a:ahLst/>
              <a:cxnLst/>
              <a:rect l="l" t="t" r="r" b="b"/>
              <a:pathLst>
                <a:path w="9450" h="9450" extrusionOk="0">
                  <a:moveTo>
                    <a:pt x="953" y="0"/>
                  </a:moveTo>
                  <a:cubicBezTo>
                    <a:pt x="427" y="0"/>
                    <a:pt x="0" y="426"/>
                    <a:pt x="0" y="978"/>
                  </a:cubicBezTo>
                  <a:lnTo>
                    <a:pt x="0" y="8497"/>
                  </a:lnTo>
                  <a:cubicBezTo>
                    <a:pt x="0" y="9023"/>
                    <a:pt x="427" y="9449"/>
                    <a:pt x="953" y="9449"/>
                  </a:cubicBezTo>
                  <a:lnTo>
                    <a:pt x="8472" y="9449"/>
                  </a:lnTo>
                  <a:cubicBezTo>
                    <a:pt x="8998" y="9449"/>
                    <a:pt x="9449" y="9023"/>
                    <a:pt x="9449" y="8497"/>
                  </a:cubicBezTo>
                  <a:lnTo>
                    <a:pt x="9449" y="978"/>
                  </a:lnTo>
                  <a:cubicBezTo>
                    <a:pt x="9449" y="426"/>
                    <a:pt x="8998" y="0"/>
                    <a:pt x="8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6"/>
            <p:cNvSpPr/>
            <p:nvPr/>
          </p:nvSpPr>
          <p:spPr>
            <a:xfrm>
              <a:off x="-1228331" y="4990227"/>
              <a:ext cx="364361" cy="364361"/>
            </a:xfrm>
            <a:custGeom>
              <a:avLst/>
              <a:gdLst/>
              <a:ahLst/>
              <a:cxnLst/>
              <a:rect l="l" t="t" r="r" b="b"/>
              <a:pathLst>
                <a:path w="7645" h="7645" extrusionOk="0">
                  <a:moveTo>
                    <a:pt x="602" y="1"/>
                  </a:moveTo>
                  <a:cubicBezTo>
                    <a:pt x="276" y="1"/>
                    <a:pt x="1" y="276"/>
                    <a:pt x="1" y="627"/>
                  </a:cubicBezTo>
                  <a:lnTo>
                    <a:pt x="1" y="7043"/>
                  </a:lnTo>
                  <a:cubicBezTo>
                    <a:pt x="1" y="7369"/>
                    <a:pt x="276" y="7645"/>
                    <a:pt x="602" y="7645"/>
                  </a:cubicBezTo>
                  <a:lnTo>
                    <a:pt x="7018" y="7645"/>
                  </a:lnTo>
                  <a:cubicBezTo>
                    <a:pt x="7369" y="7645"/>
                    <a:pt x="7645" y="7369"/>
                    <a:pt x="7645" y="7043"/>
                  </a:cubicBezTo>
                  <a:lnTo>
                    <a:pt x="7645" y="627"/>
                  </a:lnTo>
                  <a:cubicBezTo>
                    <a:pt x="7645" y="276"/>
                    <a:pt x="7369" y="1"/>
                    <a:pt x="70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6"/>
            <p:cNvSpPr/>
            <p:nvPr/>
          </p:nvSpPr>
          <p:spPr>
            <a:xfrm>
              <a:off x="-1063475" y="4956198"/>
              <a:ext cx="48994" cy="430036"/>
            </a:xfrm>
            <a:custGeom>
              <a:avLst/>
              <a:gdLst/>
              <a:ahLst/>
              <a:cxnLst/>
              <a:rect l="l" t="t" r="r" b="b"/>
              <a:pathLst>
                <a:path w="1028" h="9023" extrusionOk="0">
                  <a:moveTo>
                    <a:pt x="502" y="0"/>
                  </a:moveTo>
                  <a:cubicBezTo>
                    <a:pt x="439" y="0"/>
                    <a:pt x="376" y="38"/>
                    <a:pt x="351" y="113"/>
                  </a:cubicBezTo>
                  <a:cubicBezTo>
                    <a:pt x="326" y="188"/>
                    <a:pt x="326" y="264"/>
                    <a:pt x="301" y="339"/>
                  </a:cubicBezTo>
                  <a:cubicBezTo>
                    <a:pt x="151" y="389"/>
                    <a:pt x="25" y="539"/>
                    <a:pt x="25" y="765"/>
                  </a:cubicBezTo>
                  <a:cubicBezTo>
                    <a:pt x="0" y="3346"/>
                    <a:pt x="0" y="5953"/>
                    <a:pt x="0" y="8534"/>
                  </a:cubicBezTo>
                  <a:cubicBezTo>
                    <a:pt x="0" y="8860"/>
                    <a:pt x="251" y="9023"/>
                    <a:pt x="502" y="9023"/>
                  </a:cubicBezTo>
                  <a:cubicBezTo>
                    <a:pt x="752" y="9023"/>
                    <a:pt x="1003" y="8860"/>
                    <a:pt x="1003" y="8534"/>
                  </a:cubicBezTo>
                  <a:cubicBezTo>
                    <a:pt x="1028" y="5953"/>
                    <a:pt x="1028" y="3346"/>
                    <a:pt x="1003" y="765"/>
                  </a:cubicBezTo>
                  <a:cubicBezTo>
                    <a:pt x="1003" y="539"/>
                    <a:pt x="878" y="389"/>
                    <a:pt x="727" y="339"/>
                  </a:cubicBezTo>
                  <a:cubicBezTo>
                    <a:pt x="702" y="264"/>
                    <a:pt x="677" y="188"/>
                    <a:pt x="652" y="113"/>
                  </a:cubicBezTo>
                  <a:cubicBezTo>
                    <a:pt x="627" y="38"/>
                    <a:pt x="564" y="0"/>
                    <a:pt x="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6"/>
            <p:cNvSpPr/>
            <p:nvPr/>
          </p:nvSpPr>
          <p:spPr>
            <a:xfrm>
              <a:off x="-1261788" y="5146695"/>
              <a:ext cx="439664" cy="48756"/>
            </a:xfrm>
            <a:custGeom>
              <a:avLst/>
              <a:gdLst/>
              <a:ahLst/>
              <a:cxnLst/>
              <a:rect l="l" t="t" r="r" b="b"/>
              <a:pathLst>
                <a:path w="9225" h="1023" extrusionOk="0">
                  <a:moveTo>
                    <a:pt x="653" y="1"/>
                  </a:moveTo>
                  <a:cubicBezTo>
                    <a:pt x="1" y="1"/>
                    <a:pt x="1" y="1003"/>
                    <a:pt x="653" y="1003"/>
                  </a:cubicBezTo>
                  <a:cubicBezTo>
                    <a:pt x="1943" y="1016"/>
                    <a:pt x="3234" y="1022"/>
                    <a:pt x="4528" y="1022"/>
                  </a:cubicBezTo>
                  <a:cubicBezTo>
                    <a:pt x="5822" y="1022"/>
                    <a:pt x="7119" y="1016"/>
                    <a:pt x="8422" y="1003"/>
                  </a:cubicBezTo>
                  <a:cubicBezTo>
                    <a:pt x="8648" y="1003"/>
                    <a:pt x="8773" y="878"/>
                    <a:pt x="8848" y="728"/>
                  </a:cubicBezTo>
                  <a:cubicBezTo>
                    <a:pt x="8923" y="703"/>
                    <a:pt x="8999" y="678"/>
                    <a:pt x="9074" y="653"/>
                  </a:cubicBezTo>
                  <a:cubicBezTo>
                    <a:pt x="9224" y="602"/>
                    <a:pt x="9224" y="402"/>
                    <a:pt x="9074" y="352"/>
                  </a:cubicBezTo>
                  <a:cubicBezTo>
                    <a:pt x="8999" y="327"/>
                    <a:pt x="8923" y="327"/>
                    <a:pt x="8848" y="302"/>
                  </a:cubicBezTo>
                  <a:cubicBezTo>
                    <a:pt x="8773" y="151"/>
                    <a:pt x="8648" y="26"/>
                    <a:pt x="8422" y="26"/>
                  </a:cubicBezTo>
                  <a:cubicBezTo>
                    <a:pt x="5816" y="1"/>
                    <a:pt x="3234" y="1"/>
                    <a:pt x="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6"/>
            <p:cNvSpPr/>
            <p:nvPr/>
          </p:nvSpPr>
          <p:spPr>
            <a:xfrm>
              <a:off x="-6978607" y="4920977"/>
              <a:ext cx="504100" cy="502908"/>
            </a:xfrm>
            <a:custGeom>
              <a:avLst/>
              <a:gdLst/>
              <a:ahLst/>
              <a:cxnLst/>
              <a:rect l="l" t="t" r="r" b="b"/>
              <a:pathLst>
                <a:path w="10577" h="10552" extrusionOk="0">
                  <a:moveTo>
                    <a:pt x="978" y="0"/>
                  </a:moveTo>
                  <a:cubicBezTo>
                    <a:pt x="452" y="0"/>
                    <a:pt x="0" y="426"/>
                    <a:pt x="0" y="952"/>
                  </a:cubicBezTo>
                  <a:lnTo>
                    <a:pt x="0" y="9599"/>
                  </a:lnTo>
                  <a:cubicBezTo>
                    <a:pt x="0" y="10125"/>
                    <a:pt x="452" y="10551"/>
                    <a:pt x="978" y="10551"/>
                  </a:cubicBezTo>
                  <a:lnTo>
                    <a:pt x="9600" y="10551"/>
                  </a:lnTo>
                  <a:cubicBezTo>
                    <a:pt x="10151" y="10551"/>
                    <a:pt x="10577" y="10125"/>
                    <a:pt x="10577" y="9599"/>
                  </a:cubicBezTo>
                  <a:lnTo>
                    <a:pt x="10577" y="952"/>
                  </a:lnTo>
                  <a:cubicBezTo>
                    <a:pt x="10577" y="426"/>
                    <a:pt x="10151" y="0"/>
                    <a:pt x="9600" y="0"/>
                  </a:cubicBezTo>
                  <a:close/>
                </a:path>
              </a:pathLst>
            </a:custGeom>
            <a:solidFill>
              <a:srgbClr val="AC1602">
                <a:alpha val="3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6"/>
            <p:cNvSpPr/>
            <p:nvPr/>
          </p:nvSpPr>
          <p:spPr>
            <a:xfrm>
              <a:off x="-6951155" y="4947238"/>
              <a:ext cx="449196" cy="450387"/>
            </a:xfrm>
            <a:custGeom>
              <a:avLst/>
              <a:gdLst/>
              <a:ahLst/>
              <a:cxnLst/>
              <a:rect l="l" t="t" r="r" b="b"/>
              <a:pathLst>
                <a:path w="9425" h="9450" extrusionOk="0">
                  <a:moveTo>
                    <a:pt x="953" y="0"/>
                  </a:moveTo>
                  <a:cubicBezTo>
                    <a:pt x="427" y="0"/>
                    <a:pt x="1" y="426"/>
                    <a:pt x="1" y="978"/>
                  </a:cubicBezTo>
                  <a:lnTo>
                    <a:pt x="1" y="8497"/>
                  </a:lnTo>
                  <a:cubicBezTo>
                    <a:pt x="1" y="9023"/>
                    <a:pt x="427" y="9449"/>
                    <a:pt x="953" y="9449"/>
                  </a:cubicBezTo>
                  <a:lnTo>
                    <a:pt x="8472" y="9449"/>
                  </a:lnTo>
                  <a:cubicBezTo>
                    <a:pt x="8998" y="9449"/>
                    <a:pt x="9425" y="9023"/>
                    <a:pt x="9425" y="8497"/>
                  </a:cubicBezTo>
                  <a:lnTo>
                    <a:pt x="9425" y="978"/>
                  </a:lnTo>
                  <a:cubicBezTo>
                    <a:pt x="9425" y="426"/>
                    <a:pt x="8998" y="0"/>
                    <a:pt x="8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6"/>
            <p:cNvSpPr/>
            <p:nvPr/>
          </p:nvSpPr>
          <p:spPr>
            <a:xfrm>
              <a:off x="-6909309" y="4990227"/>
              <a:ext cx="365552" cy="364361"/>
            </a:xfrm>
            <a:custGeom>
              <a:avLst/>
              <a:gdLst/>
              <a:ahLst/>
              <a:cxnLst/>
              <a:rect l="l" t="t" r="r" b="b"/>
              <a:pathLst>
                <a:path w="7670" h="7645" extrusionOk="0">
                  <a:moveTo>
                    <a:pt x="627" y="1"/>
                  </a:moveTo>
                  <a:cubicBezTo>
                    <a:pt x="301" y="1"/>
                    <a:pt x="0" y="276"/>
                    <a:pt x="0" y="627"/>
                  </a:cubicBezTo>
                  <a:lnTo>
                    <a:pt x="0" y="7043"/>
                  </a:lnTo>
                  <a:cubicBezTo>
                    <a:pt x="0" y="7369"/>
                    <a:pt x="301" y="7645"/>
                    <a:pt x="627" y="7645"/>
                  </a:cubicBezTo>
                  <a:lnTo>
                    <a:pt x="7043" y="7645"/>
                  </a:lnTo>
                  <a:cubicBezTo>
                    <a:pt x="7394" y="7645"/>
                    <a:pt x="7669" y="7369"/>
                    <a:pt x="7669" y="7043"/>
                  </a:cubicBezTo>
                  <a:lnTo>
                    <a:pt x="7669" y="627"/>
                  </a:lnTo>
                  <a:cubicBezTo>
                    <a:pt x="7669" y="276"/>
                    <a:pt x="7394" y="1"/>
                    <a:pt x="70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6"/>
            <p:cNvSpPr/>
            <p:nvPr/>
          </p:nvSpPr>
          <p:spPr>
            <a:xfrm>
              <a:off x="-6743309" y="4956198"/>
              <a:ext cx="49042" cy="430036"/>
            </a:xfrm>
            <a:custGeom>
              <a:avLst/>
              <a:gdLst/>
              <a:ahLst/>
              <a:cxnLst/>
              <a:rect l="l" t="t" r="r" b="b"/>
              <a:pathLst>
                <a:path w="1029" h="9023" extrusionOk="0">
                  <a:moveTo>
                    <a:pt x="502" y="0"/>
                  </a:moveTo>
                  <a:cubicBezTo>
                    <a:pt x="439" y="0"/>
                    <a:pt x="377" y="38"/>
                    <a:pt x="352" y="113"/>
                  </a:cubicBezTo>
                  <a:cubicBezTo>
                    <a:pt x="327" y="188"/>
                    <a:pt x="327" y="264"/>
                    <a:pt x="302" y="339"/>
                  </a:cubicBezTo>
                  <a:cubicBezTo>
                    <a:pt x="126" y="389"/>
                    <a:pt x="26" y="539"/>
                    <a:pt x="26" y="765"/>
                  </a:cubicBezTo>
                  <a:cubicBezTo>
                    <a:pt x="1" y="3346"/>
                    <a:pt x="1" y="5953"/>
                    <a:pt x="1" y="8534"/>
                  </a:cubicBezTo>
                  <a:cubicBezTo>
                    <a:pt x="1" y="8860"/>
                    <a:pt x="251" y="9023"/>
                    <a:pt x="502" y="9023"/>
                  </a:cubicBezTo>
                  <a:cubicBezTo>
                    <a:pt x="753" y="9023"/>
                    <a:pt x="1003" y="8860"/>
                    <a:pt x="1003" y="8534"/>
                  </a:cubicBezTo>
                  <a:cubicBezTo>
                    <a:pt x="1003" y="5953"/>
                    <a:pt x="1028" y="3346"/>
                    <a:pt x="1003" y="765"/>
                  </a:cubicBezTo>
                  <a:cubicBezTo>
                    <a:pt x="978" y="539"/>
                    <a:pt x="878" y="389"/>
                    <a:pt x="728" y="339"/>
                  </a:cubicBezTo>
                  <a:cubicBezTo>
                    <a:pt x="703" y="264"/>
                    <a:pt x="678" y="188"/>
                    <a:pt x="652" y="113"/>
                  </a:cubicBezTo>
                  <a:cubicBezTo>
                    <a:pt x="627" y="38"/>
                    <a:pt x="565" y="0"/>
                    <a:pt x="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6"/>
            <p:cNvSpPr/>
            <p:nvPr/>
          </p:nvSpPr>
          <p:spPr>
            <a:xfrm>
              <a:off x="-6941575" y="5146695"/>
              <a:ext cx="438424" cy="48756"/>
            </a:xfrm>
            <a:custGeom>
              <a:avLst/>
              <a:gdLst/>
              <a:ahLst/>
              <a:cxnLst/>
              <a:rect l="l" t="t" r="r" b="b"/>
              <a:pathLst>
                <a:path w="9199" h="1023" extrusionOk="0">
                  <a:moveTo>
                    <a:pt x="627" y="1"/>
                  </a:moveTo>
                  <a:cubicBezTo>
                    <a:pt x="0" y="1"/>
                    <a:pt x="0" y="1003"/>
                    <a:pt x="627" y="1003"/>
                  </a:cubicBezTo>
                  <a:cubicBezTo>
                    <a:pt x="1930" y="1016"/>
                    <a:pt x="3227" y="1022"/>
                    <a:pt x="4524" y="1022"/>
                  </a:cubicBezTo>
                  <a:cubicBezTo>
                    <a:pt x="5821" y="1022"/>
                    <a:pt x="7118" y="1016"/>
                    <a:pt x="8422" y="1003"/>
                  </a:cubicBezTo>
                  <a:cubicBezTo>
                    <a:pt x="8622" y="1003"/>
                    <a:pt x="8772" y="878"/>
                    <a:pt x="8848" y="728"/>
                  </a:cubicBezTo>
                  <a:cubicBezTo>
                    <a:pt x="8923" y="703"/>
                    <a:pt x="8998" y="678"/>
                    <a:pt x="9073" y="653"/>
                  </a:cubicBezTo>
                  <a:cubicBezTo>
                    <a:pt x="9198" y="602"/>
                    <a:pt x="9198" y="402"/>
                    <a:pt x="9073" y="352"/>
                  </a:cubicBezTo>
                  <a:cubicBezTo>
                    <a:pt x="8998" y="327"/>
                    <a:pt x="8923" y="327"/>
                    <a:pt x="8848" y="302"/>
                  </a:cubicBezTo>
                  <a:cubicBezTo>
                    <a:pt x="8772" y="151"/>
                    <a:pt x="8647" y="26"/>
                    <a:pt x="8422" y="26"/>
                  </a:cubicBezTo>
                  <a:cubicBezTo>
                    <a:pt x="5815" y="1"/>
                    <a:pt x="3234" y="1"/>
                    <a:pt x="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6"/>
            <p:cNvSpPr/>
            <p:nvPr/>
          </p:nvSpPr>
          <p:spPr>
            <a:xfrm>
              <a:off x="-2435940" y="5582927"/>
              <a:ext cx="1982894" cy="319084"/>
            </a:xfrm>
            <a:custGeom>
              <a:avLst/>
              <a:gdLst/>
              <a:ahLst/>
              <a:cxnLst/>
              <a:rect l="l" t="t" r="r" b="b"/>
              <a:pathLst>
                <a:path w="41605" h="6695" extrusionOk="0">
                  <a:moveTo>
                    <a:pt x="5454" y="1"/>
                  </a:moveTo>
                  <a:cubicBezTo>
                    <a:pt x="5213" y="1"/>
                    <a:pt x="4974" y="57"/>
                    <a:pt x="4762" y="171"/>
                  </a:cubicBezTo>
                  <a:cubicBezTo>
                    <a:pt x="4562" y="271"/>
                    <a:pt x="4386" y="422"/>
                    <a:pt x="4261" y="622"/>
                  </a:cubicBezTo>
                  <a:cubicBezTo>
                    <a:pt x="4148" y="574"/>
                    <a:pt x="4034" y="546"/>
                    <a:pt x="3921" y="546"/>
                  </a:cubicBezTo>
                  <a:cubicBezTo>
                    <a:pt x="3859" y="546"/>
                    <a:pt x="3797" y="554"/>
                    <a:pt x="3735" y="572"/>
                  </a:cubicBezTo>
                  <a:cubicBezTo>
                    <a:pt x="3334" y="672"/>
                    <a:pt x="3108" y="1023"/>
                    <a:pt x="2983" y="1374"/>
                  </a:cubicBezTo>
                  <a:cubicBezTo>
                    <a:pt x="2837" y="1272"/>
                    <a:pt x="2648" y="1221"/>
                    <a:pt x="2451" y="1221"/>
                  </a:cubicBezTo>
                  <a:cubicBezTo>
                    <a:pt x="2311" y="1221"/>
                    <a:pt x="2166" y="1247"/>
                    <a:pt x="2030" y="1299"/>
                  </a:cubicBezTo>
                  <a:cubicBezTo>
                    <a:pt x="1429" y="1550"/>
                    <a:pt x="1253" y="2251"/>
                    <a:pt x="1203" y="2853"/>
                  </a:cubicBezTo>
                  <a:cubicBezTo>
                    <a:pt x="727" y="2978"/>
                    <a:pt x="451" y="3429"/>
                    <a:pt x="552" y="3881"/>
                  </a:cubicBezTo>
                  <a:cubicBezTo>
                    <a:pt x="101" y="4231"/>
                    <a:pt x="0" y="4958"/>
                    <a:pt x="426" y="5359"/>
                  </a:cubicBezTo>
                  <a:cubicBezTo>
                    <a:pt x="401" y="5459"/>
                    <a:pt x="426" y="5535"/>
                    <a:pt x="502" y="5610"/>
                  </a:cubicBezTo>
                  <a:cubicBezTo>
                    <a:pt x="1429" y="6337"/>
                    <a:pt x="2657" y="6287"/>
                    <a:pt x="3760" y="6337"/>
                  </a:cubicBezTo>
                  <a:cubicBezTo>
                    <a:pt x="5213" y="6412"/>
                    <a:pt x="6667" y="6487"/>
                    <a:pt x="8121" y="6537"/>
                  </a:cubicBezTo>
                  <a:cubicBezTo>
                    <a:pt x="11028" y="6637"/>
                    <a:pt x="13960" y="6663"/>
                    <a:pt x="16893" y="6688"/>
                  </a:cubicBezTo>
                  <a:cubicBezTo>
                    <a:pt x="17946" y="6692"/>
                    <a:pt x="19000" y="6694"/>
                    <a:pt x="20054" y="6694"/>
                  </a:cubicBezTo>
                  <a:cubicBezTo>
                    <a:pt x="24747" y="6694"/>
                    <a:pt x="29450" y="6653"/>
                    <a:pt x="34136" y="6612"/>
                  </a:cubicBezTo>
                  <a:cubicBezTo>
                    <a:pt x="35740" y="6612"/>
                    <a:pt x="37344" y="6612"/>
                    <a:pt x="38923" y="6587"/>
                  </a:cubicBezTo>
                  <a:cubicBezTo>
                    <a:pt x="39524" y="6562"/>
                    <a:pt x="40301" y="6637"/>
                    <a:pt x="40828" y="6261"/>
                  </a:cubicBezTo>
                  <a:cubicBezTo>
                    <a:pt x="41028" y="6086"/>
                    <a:pt x="41178" y="5860"/>
                    <a:pt x="41203" y="5610"/>
                  </a:cubicBezTo>
                  <a:cubicBezTo>
                    <a:pt x="41229" y="5622"/>
                    <a:pt x="41247" y="5629"/>
                    <a:pt x="41266" y="5629"/>
                  </a:cubicBezTo>
                  <a:cubicBezTo>
                    <a:pt x="41285" y="5629"/>
                    <a:pt x="41304" y="5622"/>
                    <a:pt x="41329" y="5610"/>
                  </a:cubicBezTo>
                  <a:cubicBezTo>
                    <a:pt x="41579" y="5560"/>
                    <a:pt x="41604" y="5184"/>
                    <a:pt x="41579" y="4983"/>
                  </a:cubicBezTo>
                  <a:cubicBezTo>
                    <a:pt x="41554" y="4607"/>
                    <a:pt x="41354" y="4282"/>
                    <a:pt x="41028" y="4106"/>
                  </a:cubicBezTo>
                  <a:cubicBezTo>
                    <a:pt x="40978" y="3906"/>
                    <a:pt x="40853" y="3705"/>
                    <a:pt x="40702" y="3555"/>
                  </a:cubicBezTo>
                  <a:cubicBezTo>
                    <a:pt x="40463" y="3298"/>
                    <a:pt x="40131" y="3170"/>
                    <a:pt x="39800" y="3170"/>
                  </a:cubicBezTo>
                  <a:cubicBezTo>
                    <a:pt x="39646" y="3170"/>
                    <a:pt x="39492" y="3198"/>
                    <a:pt x="39349" y="3254"/>
                  </a:cubicBezTo>
                  <a:cubicBezTo>
                    <a:pt x="39249" y="3279"/>
                    <a:pt x="39173" y="3329"/>
                    <a:pt x="39123" y="3379"/>
                  </a:cubicBezTo>
                  <a:cubicBezTo>
                    <a:pt x="38894" y="3150"/>
                    <a:pt x="38580" y="3025"/>
                    <a:pt x="38240" y="3025"/>
                  </a:cubicBezTo>
                  <a:cubicBezTo>
                    <a:pt x="38209" y="3025"/>
                    <a:pt x="38177" y="3026"/>
                    <a:pt x="38146" y="3028"/>
                  </a:cubicBezTo>
                  <a:cubicBezTo>
                    <a:pt x="37944" y="2403"/>
                    <a:pt x="37320" y="1972"/>
                    <a:pt x="36665" y="1972"/>
                  </a:cubicBezTo>
                  <a:cubicBezTo>
                    <a:pt x="36507" y="1972"/>
                    <a:pt x="36347" y="1997"/>
                    <a:pt x="36191" y="2051"/>
                  </a:cubicBezTo>
                  <a:cubicBezTo>
                    <a:pt x="35908" y="1572"/>
                    <a:pt x="35359" y="1225"/>
                    <a:pt x="34776" y="1225"/>
                  </a:cubicBezTo>
                  <a:cubicBezTo>
                    <a:pt x="34688" y="1225"/>
                    <a:pt x="34600" y="1233"/>
                    <a:pt x="34512" y="1249"/>
                  </a:cubicBezTo>
                  <a:cubicBezTo>
                    <a:pt x="33885" y="1374"/>
                    <a:pt x="33434" y="1850"/>
                    <a:pt x="33284" y="2452"/>
                  </a:cubicBezTo>
                  <a:cubicBezTo>
                    <a:pt x="33100" y="2372"/>
                    <a:pt x="32903" y="2333"/>
                    <a:pt x="32708" y="2333"/>
                  </a:cubicBezTo>
                  <a:cubicBezTo>
                    <a:pt x="32290" y="2333"/>
                    <a:pt x="31878" y="2512"/>
                    <a:pt x="31604" y="2853"/>
                  </a:cubicBezTo>
                  <a:cubicBezTo>
                    <a:pt x="31355" y="2604"/>
                    <a:pt x="31003" y="2458"/>
                    <a:pt x="30676" y="2458"/>
                  </a:cubicBezTo>
                  <a:cubicBezTo>
                    <a:pt x="30608" y="2458"/>
                    <a:pt x="30541" y="2464"/>
                    <a:pt x="30477" y="2477"/>
                  </a:cubicBezTo>
                  <a:cubicBezTo>
                    <a:pt x="30351" y="2176"/>
                    <a:pt x="30126" y="1901"/>
                    <a:pt x="29950" y="1775"/>
                  </a:cubicBezTo>
                  <a:cubicBezTo>
                    <a:pt x="29775" y="1637"/>
                    <a:pt x="29556" y="1568"/>
                    <a:pt x="29339" y="1568"/>
                  </a:cubicBezTo>
                  <a:cubicBezTo>
                    <a:pt x="29123" y="1568"/>
                    <a:pt x="28910" y="1637"/>
                    <a:pt x="28747" y="1775"/>
                  </a:cubicBezTo>
                  <a:cubicBezTo>
                    <a:pt x="28359" y="1136"/>
                    <a:pt x="27680" y="684"/>
                    <a:pt x="26919" y="684"/>
                  </a:cubicBezTo>
                  <a:cubicBezTo>
                    <a:pt x="26844" y="684"/>
                    <a:pt x="26768" y="689"/>
                    <a:pt x="26692" y="698"/>
                  </a:cubicBezTo>
                  <a:cubicBezTo>
                    <a:pt x="25890" y="773"/>
                    <a:pt x="25213" y="1324"/>
                    <a:pt x="24913" y="2076"/>
                  </a:cubicBezTo>
                  <a:cubicBezTo>
                    <a:pt x="24726" y="1961"/>
                    <a:pt x="24499" y="1904"/>
                    <a:pt x="24269" y="1904"/>
                  </a:cubicBezTo>
                  <a:cubicBezTo>
                    <a:pt x="24096" y="1904"/>
                    <a:pt x="23921" y="1936"/>
                    <a:pt x="23760" y="2001"/>
                  </a:cubicBezTo>
                  <a:cubicBezTo>
                    <a:pt x="23233" y="2226"/>
                    <a:pt x="22933" y="2728"/>
                    <a:pt x="22782" y="3254"/>
                  </a:cubicBezTo>
                  <a:cubicBezTo>
                    <a:pt x="22622" y="3179"/>
                    <a:pt x="22448" y="3141"/>
                    <a:pt x="22276" y="3141"/>
                  </a:cubicBezTo>
                  <a:cubicBezTo>
                    <a:pt x="22045" y="3141"/>
                    <a:pt x="21816" y="3210"/>
                    <a:pt x="21629" y="3354"/>
                  </a:cubicBezTo>
                  <a:cubicBezTo>
                    <a:pt x="21404" y="3079"/>
                    <a:pt x="21103" y="2903"/>
                    <a:pt x="20777" y="2903"/>
                  </a:cubicBezTo>
                  <a:cubicBezTo>
                    <a:pt x="20777" y="2878"/>
                    <a:pt x="20777" y="2828"/>
                    <a:pt x="20777" y="2803"/>
                  </a:cubicBezTo>
                  <a:cubicBezTo>
                    <a:pt x="20727" y="2652"/>
                    <a:pt x="20677" y="2527"/>
                    <a:pt x="20602" y="2427"/>
                  </a:cubicBezTo>
                  <a:cubicBezTo>
                    <a:pt x="20502" y="2251"/>
                    <a:pt x="20326" y="2126"/>
                    <a:pt x="20151" y="2076"/>
                  </a:cubicBezTo>
                  <a:cubicBezTo>
                    <a:pt x="20085" y="2056"/>
                    <a:pt x="20018" y="2047"/>
                    <a:pt x="19951" y="2047"/>
                  </a:cubicBezTo>
                  <a:cubicBezTo>
                    <a:pt x="19763" y="2047"/>
                    <a:pt x="19579" y="2122"/>
                    <a:pt x="19449" y="2251"/>
                  </a:cubicBezTo>
                  <a:cubicBezTo>
                    <a:pt x="19245" y="2016"/>
                    <a:pt x="18944" y="1899"/>
                    <a:pt x="18636" y="1899"/>
                  </a:cubicBezTo>
                  <a:cubicBezTo>
                    <a:pt x="18452" y="1899"/>
                    <a:pt x="18265" y="1941"/>
                    <a:pt x="18096" y="2026"/>
                  </a:cubicBezTo>
                  <a:cubicBezTo>
                    <a:pt x="17859" y="1482"/>
                    <a:pt x="17310" y="1094"/>
                    <a:pt x="16702" y="1094"/>
                  </a:cubicBezTo>
                  <a:cubicBezTo>
                    <a:pt x="16665" y="1094"/>
                    <a:pt x="16629" y="1096"/>
                    <a:pt x="16592" y="1099"/>
                  </a:cubicBezTo>
                  <a:cubicBezTo>
                    <a:pt x="15865" y="1174"/>
                    <a:pt x="15364" y="1725"/>
                    <a:pt x="14963" y="2302"/>
                  </a:cubicBezTo>
                  <a:cubicBezTo>
                    <a:pt x="14838" y="2225"/>
                    <a:pt x="14702" y="2188"/>
                    <a:pt x="14567" y="2188"/>
                  </a:cubicBezTo>
                  <a:cubicBezTo>
                    <a:pt x="14351" y="2188"/>
                    <a:pt x="14140" y="2282"/>
                    <a:pt x="13985" y="2452"/>
                  </a:cubicBezTo>
                  <a:cubicBezTo>
                    <a:pt x="13810" y="2276"/>
                    <a:pt x="13588" y="2177"/>
                    <a:pt x="13345" y="2177"/>
                  </a:cubicBezTo>
                  <a:cubicBezTo>
                    <a:pt x="13276" y="2177"/>
                    <a:pt x="13205" y="2185"/>
                    <a:pt x="13133" y="2201"/>
                  </a:cubicBezTo>
                  <a:cubicBezTo>
                    <a:pt x="13108" y="2201"/>
                    <a:pt x="13083" y="2226"/>
                    <a:pt x="13058" y="2226"/>
                  </a:cubicBezTo>
                  <a:cubicBezTo>
                    <a:pt x="12831" y="1862"/>
                    <a:pt x="12417" y="1643"/>
                    <a:pt x="11987" y="1643"/>
                  </a:cubicBezTo>
                  <a:cubicBezTo>
                    <a:pt x="11943" y="1643"/>
                    <a:pt x="11899" y="1645"/>
                    <a:pt x="11855" y="1650"/>
                  </a:cubicBezTo>
                  <a:cubicBezTo>
                    <a:pt x="11354" y="1700"/>
                    <a:pt x="10953" y="2076"/>
                    <a:pt x="10802" y="2527"/>
                  </a:cubicBezTo>
                  <a:cubicBezTo>
                    <a:pt x="10649" y="2445"/>
                    <a:pt x="10483" y="2405"/>
                    <a:pt x="10318" y="2405"/>
                  </a:cubicBezTo>
                  <a:cubicBezTo>
                    <a:pt x="10079" y="2405"/>
                    <a:pt x="9842" y="2489"/>
                    <a:pt x="9649" y="2652"/>
                  </a:cubicBezTo>
                  <a:cubicBezTo>
                    <a:pt x="9439" y="2389"/>
                    <a:pt x="9129" y="2249"/>
                    <a:pt x="8799" y="2249"/>
                  </a:cubicBezTo>
                  <a:cubicBezTo>
                    <a:pt x="8658" y="2249"/>
                    <a:pt x="8514" y="2274"/>
                    <a:pt x="8371" y="2327"/>
                  </a:cubicBezTo>
                  <a:cubicBezTo>
                    <a:pt x="8182" y="1985"/>
                    <a:pt x="7805" y="1787"/>
                    <a:pt x="7416" y="1787"/>
                  </a:cubicBezTo>
                  <a:cubicBezTo>
                    <a:pt x="7291" y="1787"/>
                    <a:pt x="7165" y="1808"/>
                    <a:pt x="7043" y="1850"/>
                  </a:cubicBezTo>
                  <a:cubicBezTo>
                    <a:pt x="7043" y="1725"/>
                    <a:pt x="7043" y="1600"/>
                    <a:pt x="7018" y="1500"/>
                  </a:cubicBezTo>
                  <a:cubicBezTo>
                    <a:pt x="6968" y="1149"/>
                    <a:pt x="6842" y="823"/>
                    <a:pt x="6617" y="547"/>
                  </a:cubicBezTo>
                  <a:cubicBezTo>
                    <a:pt x="6341" y="190"/>
                    <a:pt x="5896" y="1"/>
                    <a:pt x="5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6"/>
            <p:cNvSpPr/>
            <p:nvPr/>
          </p:nvSpPr>
          <p:spPr>
            <a:xfrm>
              <a:off x="-2366690" y="5657801"/>
              <a:ext cx="1904065" cy="306311"/>
            </a:xfrm>
            <a:custGeom>
              <a:avLst/>
              <a:gdLst/>
              <a:ahLst/>
              <a:cxnLst/>
              <a:rect l="l" t="t" r="r" b="b"/>
              <a:pathLst>
                <a:path w="39951" h="6427" extrusionOk="0">
                  <a:moveTo>
                    <a:pt x="34730" y="1"/>
                  </a:moveTo>
                  <a:cubicBezTo>
                    <a:pt x="34296" y="1"/>
                    <a:pt x="33865" y="184"/>
                    <a:pt x="33585" y="530"/>
                  </a:cubicBezTo>
                  <a:cubicBezTo>
                    <a:pt x="33385" y="806"/>
                    <a:pt x="33259" y="1107"/>
                    <a:pt x="33209" y="1432"/>
                  </a:cubicBezTo>
                  <a:cubicBezTo>
                    <a:pt x="33184" y="1558"/>
                    <a:pt x="33184" y="1658"/>
                    <a:pt x="33184" y="1758"/>
                  </a:cubicBezTo>
                  <a:cubicBezTo>
                    <a:pt x="33072" y="1723"/>
                    <a:pt x="32956" y="1705"/>
                    <a:pt x="32841" y="1705"/>
                  </a:cubicBezTo>
                  <a:cubicBezTo>
                    <a:pt x="32465" y="1705"/>
                    <a:pt x="32098" y="1889"/>
                    <a:pt x="31906" y="2234"/>
                  </a:cubicBezTo>
                  <a:cubicBezTo>
                    <a:pt x="31771" y="2182"/>
                    <a:pt x="31634" y="2156"/>
                    <a:pt x="31500" y="2156"/>
                  </a:cubicBezTo>
                  <a:cubicBezTo>
                    <a:pt x="31186" y="2156"/>
                    <a:pt x="30889" y="2297"/>
                    <a:pt x="30678" y="2560"/>
                  </a:cubicBezTo>
                  <a:cubicBezTo>
                    <a:pt x="30500" y="2397"/>
                    <a:pt x="30269" y="2313"/>
                    <a:pt x="30038" y="2313"/>
                  </a:cubicBezTo>
                  <a:cubicBezTo>
                    <a:pt x="29878" y="2313"/>
                    <a:pt x="29718" y="2353"/>
                    <a:pt x="29575" y="2435"/>
                  </a:cubicBezTo>
                  <a:cubicBezTo>
                    <a:pt x="29425" y="1984"/>
                    <a:pt x="29049" y="1633"/>
                    <a:pt x="28572" y="1583"/>
                  </a:cubicBezTo>
                  <a:cubicBezTo>
                    <a:pt x="28531" y="1578"/>
                    <a:pt x="28488" y="1576"/>
                    <a:pt x="28446" y="1576"/>
                  </a:cubicBezTo>
                  <a:cubicBezTo>
                    <a:pt x="28035" y="1576"/>
                    <a:pt x="27624" y="1793"/>
                    <a:pt x="27420" y="2134"/>
                  </a:cubicBezTo>
                  <a:cubicBezTo>
                    <a:pt x="27395" y="2134"/>
                    <a:pt x="27369" y="2109"/>
                    <a:pt x="27344" y="2109"/>
                  </a:cubicBezTo>
                  <a:cubicBezTo>
                    <a:pt x="27278" y="2092"/>
                    <a:pt x="27211" y="2084"/>
                    <a:pt x="27146" y="2084"/>
                  </a:cubicBezTo>
                  <a:cubicBezTo>
                    <a:pt x="26915" y="2084"/>
                    <a:pt x="26699" y="2184"/>
                    <a:pt x="26542" y="2360"/>
                  </a:cubicBezTo>
                  <a:cubicBezTo>
                    <a:pt x="26385" y="2202"/>
                    <a:pt x="26167" y="2114"/>
                    <a:pt x="25953" y="2114"/>
                  </a:cubicBezTo>
                  <a:cubicBezTo>
                    <a:pt x="25827" y="2114"/>
                    <a:pt x="25701" y="2144"/>
                    <a:pt x="25590" y="2209"/>
                  </a:cubicBezTo>
                  <a:cubicBezTo>
                    <a:pt x="25189" y="1658"/>
                    <a:pt x="24713" y="1107"/>
                    <a:pt x="24011" y="1056"/>
                  </a:cubicBezTo>
                  <a:cubicBezTo>
                    <a:pt x="23974" y="1053"/>
                    <a:pt x="23936" y="1052"/>
                    <a:pt x="23899" y="1052"/>
                  </a:cubicBezTo>
                  <a:cubicBezTo>
                    <a:pt x="23317" y="1052"/>
                    <a:pt x="22793" y="1415"/>
                    <a:pt x="22557" y="1934"/>
                  </a:cubicBezTo>
                  <a:cubicBezTo>
                    <a:pt x="22412" y="1861"/>
                    <a:pt x="22246" y="1824"/>
                    <a:pt x="22078" y="1824"/>
                  </a:cubicBezTo>
                  <a:cubicBezTo>
                    <a:pt x="21785" y="1824"/>
                    <a:pt x="21487" y="1936"/>
                    <a:pt x="21279" y="2159"/>
                  </a:cubicBezTo>
                  <a:cubicBezTo>
                    <a:pt x="21140" y="2040"/>
                    <a:pt x="20954" y="1968"/>
                    <a:pt x="20759" y="1968"/>
                  </a:cubicBezTo>
                  <a:cubicBezTo>
                    <a:pt x="20707" y="1968"/>
                    <a:pt x="20655" y="1973"/>
                    <a:pt x="20603" y="1984"/>
                  </a:cubicBezTo>
                  <a:cubicBezTo>
                    <a:pt x="20427" y="2034"/>
                    <a:pt x="20277" y="2184"/>
                    <a:pt x="20151" y="2335"/>
                  </a:cubicBezTo>
                  <a:cubicBezTo>
                    <a:pt x="20101" y="2435"/>
                    <a:pt x="20051" y="2560"/>
                    <a:pt x="20001" y="2685"/>
                  </a:cubicBezTo>
                  <a:cubicBezTo>
                    <a:pt x="20001" y="2711"/>
                    <a:pt x="20001" y="2761"/>
                    <a:pt x="20001" y="2811"/>
                  </a:cubicBezTo>
                  <a:cubicBezTo>
                    <a:pt x="19982" y="2809"/>
                    <a:pt x="19963" y="2808"/>
                    <a:pt x="19944" y="2808"/>
                  </a:cubicBezTo>
                  <a:cubicBezTo>
                    <a:pt x="19662" y="2808"/>
                    <a:pt x="19387" y="2977"/>
                    <a:pt x="19199" y="3212"/>
                  </a:cubicBezTo>
                  <a:cubicBezTo>
                    <a:pt x="19016" y="3085"/>
                    <a:pt x="18793" y="3021"/>
                    <a:pt x="18570" y="3021"/>
                  </a:cubicBezTo>
                  <a:cubicBezTo>
                    <a:pt x="18397" y="3021"/>
                    <a:pt x="18225" y="3060"/>
                    <a:pt x="18071" y="3137"/>
                  </a:cubicBezTo>
                  <a:cubicBezTo>
                    <a:pt x="17921" y="2610"/>
                    <a:pt x="17645" y="2134"/>
                    <a:pt x="17144" y="1934"/>
                  </a:cubicBezTo>
                  <a:cubicBezTo>
                    <a:pt x="16969" y="1864"/>
                    <a:pt x="16784" y="1826"/>
                    <a:pt x="16603" y="1826"/>
                  </a:cubicBezTo>
                  <a:cubicBezTo>
                    <a:pt x="16394" y="1826"/>
                    <a:pt x="16191" y="1876"/>
                    <a:pt x="16016" y="1984"/>
                  </a:cubicBezTo>
                  <a:cubicBezTo>
                    <a:pt x="15740" y="1282"/>
                    <a:pt x="15089" y="756"/>
                    <a:pt x="14312" y="680"/>
                  </a:cubicBezTo>
                  <a:cubicBezTo>
                    <a:pt x="14237" y="671"/>
                    <a:pt x="14162" y="667"/>
                    <a:pt x="14088" y="667"/>
                  </a:cubicBezTo>
                  <a:cubicBezTo>
                    <a:pt x="13372" y="667"/>
                    <a:pt x="12720" y="1092"/>
                    <a:pt x="12357" y="1683"/>
                  </a:cubicBezTo>
                  <a:cubicBezTo>
                    <a:pt x="12194" y="1570"/>
                    <a:pt x="11987" y="1508"/>
                    <a:pt x="11777" y="1508"/>
                  </a:cubicBezTo>
                  <a:cubicBezTo>
                    <a:pt x="11567" y="1508"/>
                    <a:pt x="11354" y="1570"/>
                    <a:pt x="11179" y="1708"/>
                  </a:cubicBezTo>
                  <a:cubicBezTo>
                    <a:pt x="11029" y="1808"/>
                    <a:pt x="10803" y="2084"/>
                    <a:pt x="10703" y="2385"/>
                  </a:cubicBezTo>
                  <a:cubicBezTo>
                    <a:pt x="10638" y="2372"/>
                    <a:pt x="10571" y="2365"/>
                    <a:pt x="10504" y="2365"/>
                  </a:cubicBezTo>
                  <a:cubicBezTo>
                    <a:pt x="10184" y="2365"/>
                    <a:pt x="9853" y="2508"/>
                    <a:pt x="9625" y="2736"/>
                  </a:cubicBezTo>
                  <a:cubicBezTo>
                    <a:pt x="9353" y="2413"/>
                    <a:pt x="8955" y="2240"/>
                    <a:pt x="8555" y="2240"/>
                  </a:cubicBezTo>
                  <a:cubicBezTo>
                    <a:pt x="8364" y="2240"/>
                    <a:pt x="8174" y="2279"/>
                    <a:pt x="7996" y="2360"/>
                  </a:cubicBezTo>
                  <a:cubicBezTo>
                    <a:pt x="7846" y="1783"/>
                    <a:pt x="7419" y="1307"/>
                    <a:pt x="6818" y="1207"/>
                  </a:cubicBezTo>
                  <a:cubicBezTo>
                    <a:pt x="6729" y="1190"/>
                    <a:pt x="6640" y="1181"/>
                    <a:pt x="6552" y="1181"/>
                  </a:cubicBezTo>
                  <a:cubicBezTo>
                    <a:pt x="6000" y="1181"/>
                    <a:pt x="5495" y="1508"/>
                    <a:pt x="5214" y="1984"/>
                  </a:cubicBezTo>
                  <a:cubicBezTo>
                    <a:pt x="5057" y="1928"/>
                    <a:pt x="4898" y="1902"/>
                    <a:pt x="4741" y="1902"/>
                  </a:cubicBezTo>
                  <a:cubicBezTo>
                    <a:pt x="4118" y="1902"/>
                    <a:pt x="3534" y="2311"/>
                    <a:pt x="3334" y="2911"/>
                  </a:cubicBezTo>
                  <a:cubicBezTo>
                    <a:pt x="3305" y="2909"/>
                    <a:pt x="3275" y="2908"/>
                    <a:pt x="3246" y="2908"/>
                  </a:cubicBezTo>
                  <a:cubicBezTo>
                    <a:pt x="2925" y="2908"/>
                    <a:pt x="2614" y="3032"/>
                    <a:pt x="2407" y="3262"/>
                  </a:cubicBezTo>
                  <a:cubicBezTo>
                    <a:pt x="2332" y="3212"/>
                    <a:pt x="2257" y="3162"/>
                    <a:pt x="2181" y="3137"/>
                  </a:cubicBezTo>
                  <a:cubicBezTo>
                    <a:pt x="2036" y="3080"/>
                    <a:pt x="1882" y="3052"/>
                    <a:pt x="1730" y="3052"/>
                  </a:cubicBezTo>
                  <a:cubicBezTo>
                    <a:pt x="1411" y="3052"/>
                    <a:pt x="1099" y="3175"/>
                    <a:pt x="878" y="3412"/>
                  </a:cubicBezTo>
                  <a:cubicBezTo>
                    <a:pt x="728" y="3563"/>
                    <a:pt x="602" y="3738"/>
                    <a:pt x="552" y="3939"/>
                  </a:cubicBezTo>
                  <a:cubicBezTo>
                    <a:pt x="252" y="4114"/>
                    <a:pt x="51" y="4440"/>
                    <a:pt x="26" y="4791"/>
                  </a:cubicBezTo>
                  <a:cubicBezTo>
                    <a:pt x="1" y="4991"/>
                    <a:pt x="26" y="5342"/>
                    <a:pt x="277" y="5392"/>
                  </a:cubicBezTo>
                  <a:lnTo>
                    <a:pt x="377" y="5392"/>
                  </a:lnTo>
                  <a:cubicBezTo>
                    <a:pt x="427" y="5643"/>
                    <a:pt x="552" y="5843"/>
                    <a:pt x="753" y="5994"/>
                  </a:cubicBezTo>
                  <a:cubicBezTo>
                    <a:pt x="1254" y="6370"/>
                    <a:pt x="2006" y="6295"/>
                    <a:pt x="2582" y="6320"/>
                  </a:cubicBezTo>
                  <a:cubicBezTo>
                    <a:pt x="4111" y="6345"/>
                    <a:pt x="5640" y="6345"/>
                    <a:pt x="7169" y="6345"/>
                  </a:cubicBezTo>
                  <a:cubicBezTo>
                    <a:pt x="11671" y="6386"/>
                    <a:pt x="16173" y="6426"/>
                    <a:pt x="20689" y="6426"/>
                  </a:cubicBezTo>
                  <a:cubicBezTo>
                    <a:pt x="21703" y="6426"/>
                    <a:pt x="22719" y="6424"/>
                    <a:pt x="23735" y="6420"/>
                  </a:cubicBezTo>
                  <a:cubicBezTo>
                    <a:pt x="26542" y="6395"/>
                    <a:pt x="29349" y="6370"/>
                    <a:pt x="32156" y="6269"/>
                  </a:cubicBezTo>
                  <a:cubicBezTo>
                    <a:pt x="33560" y="6219"/>
                    <a:pt x="34938" y="6169"/>
                    <a:pt x="36342" y="6094"/>
                  </a:cubicBezTo>
                  <a:cubicBezTo>
                    <a:pt x="37395" y="6044"/>
                    <a:pt x="38573" y="6094"/>
                    <a:pt x="39475" y="5392"/>
                  </a:cubicBezTo>
                  <a:cubicBezTo>
                    <a:pt x="39550" y="5317"/>
                    <a:pt x="39550" y="5242"/>
                    <a:pt x="39525" y="5142"/>
                  </a:cubicBezTo>
                  <a:cubicBezTo>
                    <a:pt x="39951" y="4741"/>
                    <a:pt x="39851" y="4064"/>
                    <a:pt x="39400" y="3738"/>
                  </a:cubicBezTo>
                  <a:cubicBezTo>
                    <a:pt x="39525" y="3287"/>
                    <a:pt x="39249" y="2861"/>
                    <a:pt x="38798" y="2761"/>
                  </a:cubicBezTo>
                  <a:cubicBezTo>
                    <a:pt x="38723" y="2159"/>
                    <a:pt x="38598" y="1482"/>
                    <a:pt x="37996" y="1257"/>
                  </a:cubicBezTo>
                  <a:cubicBezTo>
                    <a:pt x="37860" y="1205"/>
                    <a:pt x="37725" y="1179"/>
                    <a:pt x="37592" y="1179"/>
                  </a:cubicBezTo>
                  <a:cubicBezTo>
                    <a:pt x="37407" y="1179"/>
                    <a:pt x="37230" y="1230"/>
                    <a:pt x="37069" y="1332"/>
                  </a:cubicBezTo>
                  <a:cubicBezTo>
                    <a:pt x="36969" y="981"/>
                    <a:pt x="36743" y="655"/>
                    <a:pt x="36367" y="530"/>
                  </a:cubicBezTo>
                  <a:cubicBezTo>
                    <a:pt x="36303" y="521"/>
                    <a:pt x="36239" y="515"/>
                    <a:pt x="36176" y="515"/>
                  </a:cubicBezTo>
                  <a:cubicBezTo>
                    <a:pt x="36067" y="515"/>
                    <a:pt x="35961" y="533"/>
                    <a:pt x="35866" y="580"/>
                  </a:cubicBezTo>
                  <a:cubicBezTo>
                    <a:pt x="35740" y="405"/>
                    <a:pt x="35565" y="254"/>
                    <a:pt x="35390" y="154"/>
                  </a:cubicBezTo>
                  <a:cubicBezTo>
                    <a:pt x="35183" y="51"/>
                    <a:pt x="34956" y="1"/>
                    <a:pt x="347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6"/>
            <p:cNvSpPr/>
            <p:nvPr/>
          </p:nvSpPr>
          <p:spPr>
            <a:xfrm>
              <a:off x="-2441946" y="5813221"/>
              <a:ext cx="2016352" cy="328568"/>
            </a:xfrm>
            <a:custGeom>
              <a:avLst/>
              <a:gdLst/>
              <a:ahLst/>
              <a:cxnLst/>
              <a:rect l="l" t="t" r="r" b="b"/>
              <a:pathLst>
                <a:path w="42307" h="6894" extrusionOk="0">
                  <a:moveTo>
                    <a:pt x="1" y="1"/>
                  </a:moveTo>
                  <a:lnTo>
                    <a:pt x="1" y="6893"/>
                  </a:lnTo>
                  <a:lnTo>
                    <a:pt x="40803" y="6893"/>
                  </a:lnTo>
                  <a:lnTo>
                    <a:pt x="42232" y="577"/>
                  </a:lnTo>
                  <a:cubicBezTo>
                    <a:pt x="42307" y="277"/>
                    <a:pt x="42056" y="1"/>
                    <a:pt x="41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6"/>
            <p:cNvSpPr/>
            <p:nvPr/>
          </p:nvSpPr>
          <p:spPr>
            <a:xfrm>
              <a:off x="-777991" y="5856258"/>
              <a:ext cx="76494" cy="44228"/>
            </a:xfrm>
            <a:custGeom>
              <a:avLst/>
              <a:gdLst/>
              <a:ahLst/>
              <a:cxnLst/>
              <a:rect l="l" t="t" r="r" b="b"/>
              <a:pathLst>
                <a:path w="1605" h="928" extrusionOk="0">
                  <a:moveTo>
                    <a:pt x="502" y="0"/>
                  </a:moveTo>
                  <a:cubicBezTo>
                    <a:pt x="401" y="25"/>
                    <a:pt x="301" y="75"/>
                    <a:pt x="201" y="125"/>
                  </a:cubicBezTo>
                  <a:cubicBezTo>
                    <a:pt x="76" y="201"/>
                    <a:pt x="0" y="351"/>
                    <a:pt x="25" y="501"/>
                  </a:cubicBezTo>
                  <a:cubicBezTo>
                    <a:pt x="51" y="627"/>
                    <a:pt x="151" y="752"/>
                    <a:pt x="276" y="802"/>
                  </a:cubicBezTo>
                  <a:cubicBezTo>
                    <a:pt x="326" y="802"/>
                    <a:pt x="376" y="827"/>
                    <a:pt x="426" y="852"/>
                  </a:cubicBezTo>
                  <a:cubicBezTo>
                    <a:pt x="502" y="877"/>
                    <a:pt x="577" y="877"/>
                    <a:pt x="627" y="877"/>
                  </a:cubicBezTo>
                  <a:cubicBezTo>
                    <a:pt x="702" y="877"/>
                    <a:pt x="752" y="902"/>
                    <a:pt x="827" y="902"/>
                  </a:cubicBezTo>
                  <a:cubicBezTo>
                    <a:pt x="928" y="928"/>
                    <a:pt x="1028" y="928"/>
                    <a:pt x="1153" y="928"/>
                  </a:cubicBezTo>
                  <a:lnTo>
                    <a:pt x="1254" y="928"/>
                  </a:lnTo>
                  <a:cubicBezTo>
                    <a:pt x="1304" y="902"/>
                    <a:pt x="1354" y="877"/>
                    <a:pt x="1404" y="852"/>
                  </a:cubicBezTo>
                  <a:cubicBezTo>
                    <a:pt x="1479" y="777"/>
                    <a:pt x="1529" y="702"/>
                    <a:pt x="1554" y="627"/>
                  </a:cubicBezTo>
                  <a:cubicBezTo>
                    <a:pt x="1604" y="451"/>
                    <a:pt x="1529" y="251"/>
                    <a:pt x="1354" y="151"/>
                  </a:cubicBezTo>
                  <a:cubicBezTo>
                    <a:pt x="1279" y="100"/>
                    <a:pt x="1178" y="50"/>
                    <a:pt x="1078" y="25"/>
                  </a:cubicBezTo>
                  <a:cubicBezTo>
                    <a:pt x="1003" y="0"/>
                    <a:pt x="878"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6"/>
            <p:cNvSpPr/>
            <p:nvPr/>
          </p:nvSpPr>
          <p:spPr>
            <a:xfrm>
              <a:off x="-700353" y="5902821"/>
              <a:ext cx="47803" cy="37079"/>
            </a:xfrm>
            <a:custGeom>
              <a:avLst/>
              <a:gdLst/>
              <a:ahLst/>
              <a:cxnLst/>
              <a:rect l="l" t="t" r="r" b="b"/>
              <a:pathLst>
                <a:path w="1003" h="778" extrusionOk="0">
                  <a:moveTo>
                    <a:pt x="527" y="1"/>
                  </a:moveTo>
                  <a:cubicBezTo>
                    <a:pt x="502" y="1"/>
                    <a:pt x="477" y="1"/>
                    <a:pt x="477" y="26"/>
                  </a:cubicBezTo>
                  <a:cubicBezTo>
                    <a:pt x="427" y="26"/>
                    <a:pt x="402" y="26"/>
                    <a:pt x="376" y="51"/>
                  </a:cubicBezTo>
                  <a:cubicBezTo>
                    <a:pt x="351" y="51"/>
                    <a:pt x="326" y="51"/>
                    <a:pt x="301" y="76"/>
                  </a:cubicBezTo>
                  <a:cubicBezTo>
                    <a:pt x="301" y="76"/>
                    <a:pt x="276" y="76"/>
                    <a:pt x="276" y="101"/>
                  </a:cubicBezTo>
                  <a:cubicBezTo>
                    <a:pt x="226" y="126"/>
                    <a:pt x="176" y="151"/>
                    <a:pt x="151" y="176"/>
                  </a:cubicBezTo>
                  <a:cubicBezTo>
                    <a:pt x="126" y="201"/>
                    <a:pt x="101" y="226"/>
                    <a:pt x="101" y="226"/>
                  </a:cubicBezTo>
                  <a:cubicBezTo>
                    <a:pt x="51" y="276"/>
                    <a:pt x="1" y="352"/>
                    <a:pt x="26" y="427"/>
                  </a:cubicBezTo>
                  <a:cubicBezTo>
                    <a:pt x="26" y="477"/>
                    <a:pt x="51" y="577"/>
                    <a:pt x="101" y="602"/>
                  </a:cubicBezTo>
                  <a:cubicBezTo>
                    <a:pt x="176" y="677"/>
                    <a:pt x="251" y="753"/>
                    <a:pt x="376" y="753"/>
                  </a:cubicBezTo>
                  <a:cubicBezTo>
                    <a:pt x="427" y="778"/>
                    <a:pt x="452" y="778"/>
                    <a:pt x="502" y="778"/>
                  </a:cubicBezTo>
                  <a:cubicBezTo>
                    <a:pt x="577" y="778"/>
                    <a:pt x="652" y="753"/>
                    <a:pt x="727" y="727"/>
                  </a:cubicBezTo>
                  <a:cubicBezTo>
                    <a:pt x="752" y="702"/>
                    <a:pt x="777" y="677"/>
                    <a:pt x="828" y="652"/>
                  </a:cubicBezTo>
                  <a:cubicBezTo>
                    <a:pt x="903" y="602"/>
                    <a:pt x="953" y="552"/>
                    <a:pt x="978" y="452"/>
                  </a:cubicBezTo>
                  <a:cubicBezTo>
                    <a:pt x="978" y="427"/>
                    <a:pt x="978" y="377"/>
                    <a:pt x="1003" y="352"/>
                  </a:cubicBezTo>
                  <a:cubicBezTo>
                    <a:pt x="1003" y="301"/>
                    <a:pt x="978" y="251"/>
                    <a:pt x="953" y="226"/>
                  </a:cubicBezTo>
                  <a:cubicBezTo>
                    <a:pt x="928" y="151"/>
                    <a:pt x="878" y="76"/>
                    <a:pt x="828" y="51"/>
                  </a:cubicBezTo>
                  <a:cubicBezTo>
                    <a:pt x="777" y="26"/>
                    <a:pt x="752" y="26"/>
                    <a:pt x="7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6"/>
            <p:cNvSpPr/>
            <p:nvPr/>
          </p:nvSpPr>
          <p:spPr>
            <a:xfrm>
              <a:off x="-656172" y="5847869"/>
              <a:ext cx="61005" cy="41560"/>
            </a:xfrm>
            <a:custGeom>
              <a:avLst/>
              <a:gdLst/>
              <a:ahLst/>
              <a:cxnLst/>
              <a:rect l="l" t="t" r="r" b="b"/>
              <a:pathLst>
                <a:path w="1280" h="872" extrusionOk="0">
                  <a:moveTo>
                    <a:pt x="627" y="1"/>
                  </a:moveTo>
                  <a:cubicBezTo>
                    <a:pt x="552" y="1"/>
                    <a:pt x="452" y="26"/>
                    <a:pt x="377" y="26"/>
                  </a:cubicBezTo>
                  <a:cubicBezTo>
                    <a:pt x="277" y="51"/>
                    <a:pt x="176" y="126"/>
                    <a:pt x="101" y="201"/>
                  </a:cubicBezTo>
                  <a:cubicBezTo>
                    <a:pt x="51" y="251"/>
                    <a:pt x="26" y="301"/>
                    <a:pt x="1" y="352"/>
                  </a:cubicBezTo>
                  <a:cubicBezTo>
                    <a:pt x="1" y="427"/>
                    <a:pt x="1" y="477"/>
                    <a:pt x="1" y="527"/>
                  </a:cubicBezTo>
                  <a:cubicBezTo>
                    <a:pt x="51" y="652"/>
                    <a:pt x="126" y="753"/>
                    <a:pt x="251" y="778"/>
                  </a:cubicBezTo>
                  <a:cubicBezTo>
                    <a:pt x="277" y="803"/>
                    <a:pt x="327" y="803"/>
                    <a:pt x="352" y="803"/>
                  </a:cubicBezTo>
                  <a:cubicBezTo>
                    <a:pt x="377" y="828"/>
                    <a:pt x="427" y="828"/>
                    <a:pt x="477" y="828"/>
                  </a:cubicBezTo>
                  <a:cubicBezTo>
                    <a:pt x="527" y="853"/>
                    <a:pt x="577" y="853"/>
                    <a:pt x="627" y="853"/>
                  </a:cubicBezTo>
                  <a:cubicBezTo>
                    <a:pt x="665" y="865"/>
                    <a:pt x="709" y="872"/>
                    <a:pt x="753" y="872"/>
                  </a:cubicBezTo>
                  <a:cubicBezTo>
                    <a:pt x="797" y="872"/>
                    <a:pt x="840" y="865"/>
                    <a:pt x="878" y="853"/>
                  </a:cubicBezTo>
                  <a:lnTo>
                    <a:pt x="903" y="853"/>
                  </a:lnTo>
                  <a:cubicBezTo>
                    <a:pt x="953" y="853"/>
                    <a:pt x="978" y="828"/>
                    <a:pt x="1003" y="828"/>
                  </a:cubicBezTo>
                  <a:cubicBezTo>
                    <a:pt x="1129" y="803"/>
                    <a:pt x="1229" y="702"/>
                    <a:pt x="1254" y="577"/>
                  </a:cubicBezTo>
                  <a:cubicBezTo>
                    <a:pt x="1279" y="452"/>
                    <a:pt x="1254" y="327"/>
                    <a:pt x="1154" y="226"/>
                  </a:cubicBezTo>
                  <a:cubicBezTo>
                    <a:pt x="1129" y="201"/>
                    <a:pt x="1079" y="151"/>
                    <a:pt x="1053" y="126"/>
                  </a:cubicBezTo>
                  <a:cubicBezTo>
                    <a:pt x="978" y="76"/>
                    <a:pt x="928" y="51"/>
                    <a:pt x="853" y="26"/>
                  </a:cubicBezTo>
                  <a:cubicBezTo>
                    <a:pt x="803" y="1"/>
                    <a:pt x="753" y="1"/>
                    <a:pt x="7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6"/>
            <p:cNvSpPr/>
            <p:nvPr/>
          </p:nvSpPr>
          <p:spPr>
            <a:xfrm>
              <a:off x="-578534" y="5887951"/>
              <a:ext cx="46659" cy="41178"/>
            </a:xfrm>
            <a:custGeom>
              <a:avLst/>
              <a:gdLst/>
              <a:ahLst/>
              <a:cxnLst/>
              <a:rect l="l" t="t" r="r" b="b"/>
              <a:pathLst>
                <a:path w="979" h="864" extrusionOk="0">
                  <a:moveTo>
                    <a:pt x="584" y="1"/>
                  </a:moveTo>
                  <a:cubicBezTo>
                    <a:pt x="558" y="1"/>
                    <a:pt x="536" y="12"/>
                    <a:pt x="502" y="12"/>
                  </a:cubicBezTo>
                  <a:cubicBezTo>
                    <a:pt x="427" y="12"/>
                    <a:pt x="352" y="12"/>
                    <a:pt x="277" y="62"/>
                  </a:cubicBezTo>
                  <a:cubicBezTo>
                    <a:pt x="252" y="87"/>
                    <a:pt x="226" y="87"/>
                    <a:pt x="176" y="112"/>
                  </a:cubicBezTo>
                  <a:cubicBezTo>
                    <a:pt x="151" y="137"/>
                    <a:pt x="126" y="137"/>
                    <a:pt x="101" y="162"/>
                  </a:cubicBezTo>
                  <a:cubicBezTo>
                    <a:pt x="101" y="187"/>
                    <a:pt x="76" y="212"/>
                    <a:pt x="51" y="237"/>
                  </a:cubicBezTo>
                  <a:cubicBezTo>
                    <a:pt x="26" y="288"/>
                    <a:pt x="1" y="338"/>
                    <a:pt x="1" y="388"/>
                  </a:cubicBezTo>
                  <a:cubicBezTo>
                    <a:pt x="1" y="413"/>
                    <a:pt x="1" y="463"/>
                    <a:pt x="1" y="488"/>
                  </a:cubicBezTo>
                  <a:cubicBezTo>
                    <a:pt x="1" y="513"/>
                    <a:pt x="1" y="563"/>
                    <a:pt x="26" y="588"/>
                  </a:cubicBezTo>
                  <a:cubicBezTo>
                    <a:pt x="51" y="613"/>
                    <a:pt x="51" y="638"/>
                    <a:pt x="76" y="664"/>
                  </a:cubicBezTo>
                  <a:cubicBezTo>
                    <a:pt x="101" y="714"/>
                    <a:pt x="151" y="739"/>
                    <a:pt x="176" y="764"/>
                  </a:cubicBezTo>
                  <a:cubicBezTo>
                    <a:pt x="226" y="789"/>
                    <a:pt x="277" y="814"/>
                    <a:pt x="327" y="839"/>
                  </a:cubicBezTo>
                  <a:lnTo>
                    <a:pt x="377" y="839"/>
                  </a:lnTo>
                  <a:cubicBezTo>
                    <a:pt x="402" y="839"/>
                    <a:pt x="452" y="864"/>
                    <a:pt x="502" y="864"/>
                  </a:cubicBezTo>
                  <a:cubicBezTo>
                    <a:pt x="577" y="864"/>
                    <a:pt x="653" y="839"/>
                    <a:pt x="728" y="789"/>
                  </a:cubicBezTo>
                  <a:cubicBezTo>
                    <a:pt x="753" y="764"/>
                    <a:pt x="778" y="739"/>
                    <a:pt x="828" y="714"/>
                  </a:cubicBezTo>
                  <a:cubicBezTo>
                    <a:pt x="853" y="689"/>
                    <a:pt x="878" y="638"/>
                    <a:pt x="903" y="588"/>
                  </a:cubicBezTo>
                  <a:cubicBezTo>
                    <a:pt x="928" y="563"/>
                    <a:pt x="928" y="538"/>
                    <a:pt x="953" y="488"/>
                  </a:cubicBezTo>
                  <a:cubicBezTo>
                    <a:pt x="953" y="463"/>
                    <a:pt x="953" y="438"/>
                    <a:pt x="978" y="388"/>
                  </a:cubicBezTo>
                  <a:cubicBezTo>
                    <a:pt x="953" y="363"/>
                    <a:pt x="953" y="313"/>
                    <a:pt x="953" y="288"/>
                  </a:cubicBezTo>
                  <a:cubicBezTo>
                    <a:pt x="928" y="237"/>
                    <a:pt x="928" y="187"/>
                    <a:pt x="878" y="162"/>
                  </a:cubicBezTo>
                  <a:cubicBezTo>
                    <a:pt x="853" y="137"/>
                    <a:pt x="853" y="112"/>
                    <a:pt x="803" y="87"/>
                  </a:cubicBezTo>
                  <a:cubicBezTo>
                    <a:pt x="778" y="62"/>
                    <a:pt x="753" y="37"/>
                    <a:pt x="728" y="37"/>
                  </a:cubicBezTo>
                  <a:cubicBezTo>
                    <a:pt x="703" y="12"/>
                    <a:pt x="653" y="12"/>
                    <a:pt x="627" y="12"/>
                  </a:cubicBezTo>
                  <a:cubicBezTo>
                    <a:pt x="611" y="4"/>
                    <a:pt x="597" y="1"/>
                    <a:pt x="5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6"/>
            <p:cNvSpPr/>
            <p:nvPr/>
          </p:nvSpPr>
          <p:spPr>
            <a:xfrm>
              <a:off x="-2370265" y="6009151"/>
              <a:ext cx="57383" cy="40654"/>
            </a:xfrm>
            <a:custGeom>
              <a:avLst/>
              <a:gdLst/>
              <a:ahLst/>
              <a:cxnLst/>
              <a:rect l="l" t="t" r="r" b="b"/>
              <a:pathLst>
                <a:path w="1204" h="853" extrusionOk="0">
                  <a:moveTo>
                    <a:pt x="677" y="0"/>
                  </a:moveTo>
                  <a:cubicBezTo>
                    <a:pt x="602" y="0"/>
                    <a:pt x="527" y="0"/>
                    <a:pt x="452" y="25"/>
                  </a:cubicBezTo>
                  <a:lnTo>
                    <a:pt x="402" y="25"/>
                  </a:lnTo>
                  <a:cubicBezTo>
                    <a:pt x="327" y="50"/>
                    <a:pt x="251" y="100"/>
                    <a:pt x="201" y="151"/>
                  </a:cubicBezTo>
                  <a:cubicBezTo>
                    <a:pt x="151" y="201"/>
                    <a:pt x="126" y="226"/>
                    <a:pt x="101" y="251"/>
                  </a:cubicBezTo>
                  <a:cubicBezTo>
                    <a:pt x="76" y="301"/>
                    <a:pt x="51" y="326"/>
                    <a:pt x="26" y="401"/>
                  </a:cubicBezTo>
                  <a:cubicBezTo>
                    <a:pt x="26" y="426"/>
                    <a:pt x="26" y="451"/>
                    <a:pt x="1" y="476"/>
                  </a:cubicBezTo>
                  <a:cubicBezTo>
                    <a:pt x="1" y="527"/>
                    <a:pt x="26" y="577"/>
                    <a:pt x="51" y="627"/>
                  </a:cubicBezTo>
                  <a:cubicBezTo>
                    <a:pt x="51" y="652"/>
                    <a:pt x="76" y="677"/>
                    <a:pt x="76" y="702"/>
                  </a:cubicBezTo>
                  <a:cubicBezTo>
                    <a:pt x="101" y="727"/>
                    <a:pt x="126" y="752"/>
                    <a:pt x="151" y="752"/>
                  </a:cubicBezTo>
                  <a:cubicBezTo>
                    <a:pt x="176" y="777"/>
                    <a:pt x="201" y="802"/>
                    <a:pt x="226" y="802"/>
                  </a:cubicBezTo>
                  <a:cubicBezTo>
                    <a:pt x="276" y="827"/>
                    <a:pt x="301" y="827"/>
                    <a:pt x="352" y="827"/>
                  </a:cubicBezTo>
                  <a:lnTo>
                    <a:pt x="276" y="827"/>
                  </a:lnTo>
                  <a:cubicBezTo>
                    <a:pt x="301" y="827"/>
                    <a:pt x="352" y="827"/>
                    <a:pt x="377" y="852"/>
                  </a:cubicBezTo>
                  <a:lnTo>
                    <a:pt x="677" y="852"/>
                  </a:lnTo>
                  <a:cubicBezTo>
                    <a:pt x="753" y="852"/>
                    <a:pt x="828" y="827"/>
                    <a:pt x="903" y="827"/>
                  </a:cubicBezTo>
                  <a:cubicBezTo>
                    <a:pt x="928" y="802"/>
                    <a:pt x="953" y="802"/>
                    <a:pt x="1003" y="777"/>
                  </a:cubicBezTo>
                  <a:cubicBezTo>
                    <a:pt x="1028" y="752"/>
                    <a:pt x="1053" y="727"/>
                    <a:pt x="1078" y="727"/>
                  </a:cubicBezTo>
                  <a:lnTo>
                    <a:pt x="1129" y="627"/>
                  </a:lnTo>
                  <a:cubicBezTo>
                    <a:pt x="1179" y="577"/>
                    <a:pt x="1179" y="527"/>
                    <a:pt x="1179" y="476"/>
                  </a:cubicBezTo>
                  <a:cubicBezTo>
                    <a:pt x="1204" y="451"/>
                    <a:pt x="1204" y="401"/>
                    <a:pt x="1179" y="376"/>
                  </a:cubicBezTo>
                  <a:cubicBezTo>
                    <a:pt x="1179" y="351"/>
                    <a:pt x="1179" y="301"/>
                    <a:pt x="1154" y="276"/>
                  </a:cubicBezTo>
                  <a:cubicBezTo>
                    <a:pt x="1154" y="251"/>
                    <a:pt x="1129" y="201"/>
                    <a:pt x="1103" y="176"/>
                  </a:cubicBezTo>
                  <a:cubicBezTo>
                    <a:pt x="1078" y="151"/>
                    <a:pt x="1053" y="100"/>
                    <a:pt x="1003" y="75"/>
                  </a:cubicBezTo>
                  <a:cubicBezTo>
                    <a:pt x="953" y="50"/>
                    <a:pt x="903" y="50"/>
                    <a:pt x="853" y="25"/>
                  </a:cubicBezTo>
                  <a:cubicBezTo>
                    <a:pt x="853" y="25"/>
                    <a:pt x="828" y="0"/>
                    <a:pt x="8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6"/>
            <p:cNvSpPr/>
            <p:nvPr/>
          </p:nvSpPr>
          <p:spPr>
            <a:xfrm>
              <a:off x="-2290244" y="6066152"/>
              <a:ext cx="66962" cy="38605"/>
            </a:xfrm>
            <a:custGeom>
              <a:avLst/>
              <a:gdLst/>
              <a:ahLst/>
              <a:cxnLst/>
              <a:rect l="l" t="t" r="r" b="b"/>
              <a:pathLst>
                <a:path w="1405" h="810" extrusionOk="0">
                  <a:moveTo>
                    <a:pt x="592" y="0"/>
                  </a:moveTo>
                  <a:cubicBezTo>
                    <a:pt x="512" y="0"/>
                    <a:pt x="432" y="32"/>
                    <a:pt x="352" y="32"/>
                  </a:cubicBezTo>
                  <a:cubicBezTo>
                    <a:pt x="277" y="57"/>
                    <a:pt x="201" y="82"/>
                    <a:pt x="151" y="158"/>
                  </a:cubicBezTo>
                  <a:cubicBezTo>
                    <a:pt x="126" y="158"/>
                    <a:pt x="101" y="183"/>
                    <a:pt x="101" y="208"/>
                  </a:cubicBezTo>
                  <a:cubicBezTo>
                    <a:pt x="1" y="283"/>
                    <a:pt x="26" y="433"/>
                    <a:pt x="101" y="508"/>
                  </a:cubicBezTo>
                  <a:cubicBezTo>
                    <a:pt x="101" y="534"/>
                    <a:pt x="126" y="559"/>
                    <a:pt x="151" y="584"/>
                  </a:cubicBezTo>
                  <a:cubicBezTo>
                    <a:pt x="201" y="634"/>
                    <a:pt x="277" y="659"/>
                    <a:pt x="352" y="709"/>
                  </a:cubicBezTo>
                  <a:lnTo>
                    <a:pt x="452" y="734"/>
                  </a:lnTo>
                  <a:cubicBezTo>
                    <a:pt x="502" y="759"/>
                    <a:pt x="577" y="759"/>
                    <a:pt x="653" y="784"/>
                  </a:cubicBezTo>
                  <a:lnTo>
                    <a:pt x="853" y="784"/>
                  </a:lnTo>
                  <a:cubicBezTo>
                    <a:pt x="903" y="784"/>
                    <a:pt x="928" y="784"/>
                    <a:pt x="978" y="809"/>
                  </a:cubicBezTo>
                  <a:cubicBezTo>
                    <a:pt x="1054" y="809"/>
                    <a:pt x="1079" y="784"/>
                    <a:pt x="1154" y="759"/>
                  </a:cubicBezTo>
                  <a:cubicBezTo>
                    <a:pt x="1204" y="734"/>
                    <a:pt x="1254" y="709"/>
                    <a:pt x="1304" y="659"/>
                  </a:cubicBezTo>
                  <a:cubicBezTo>
                    <a:pt x="1354" y="609"/>
                    <a:pt x="1404" y="483"/>
                    <a:pt x="1404" y="408"/>
                  </a:cubicBezTo>
                  <a:cubicBezTo>
                    <a:pt x="1404" y="308"/>
                    <a:pt x="1354" y="233"/>
                    <a:pt x="1304" y="158"/>
                  </a:cubicBezTo>
                  <a:cubicBezTo>
                    <a:pt x="1204" y="57"/>
                    <a:pt x="1104" y="32"/>
                    <a:pt x="978" y="7"/>
                  </a:cubicBezTo>
                  <a:lnTo>
                    <a:pt x="653" y="7"/>
                  </a:lnTo>
                  <a:cubicBezTo>
                    <a:pt x="633" y="2"/>
                    <a:pt x="612" y="0"/>
                    <a:pt x="5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6"/>
            <p:cNvSpPr/>
            <p:nvPr/>
          </p:nvSpPr>
          <p:spPr>
            <a:xfrm>
              <a:off x="-2229287" y="6001954"/>
              <a:ext cx="53760" cy="37604"/>
            </a:xfrm>
            <a:custGeom>
              <a:avLst/>
              <a:gdLst/>
              <a:ahLst/>
              <a:cxnLst/>
              <a:rect l="l" t="t" r="r" b="b"/>
              <a:pathLst>
                <a:path w="1128" h="789" extrusionOk="0">
                  <a:moveTo>
                    <a:pt x="577" y="1"/>
                  </a:moveTo>
                  <a:cubicBezTo>
                    <a:pt x="501" y="1"/>
                    <a:pt x="476" y="1"/>
                    <a:pt x="451" y="26"/>
                  </a:cubicBezTo>
                  <a:lnTo>
                    <a:pt x="376" y="51"/>
                  </a:lnTo>
                  <a:cubicBezTo>
                    <a:pt x="276" y="76"/>
                    <a:pt x="201" y="101"/>
                    <a:pt x="125" y="151"/>
                  </a:cubicBezTo>
                  <a:cubicBezTo>
                    <a:pt x="100" y="176"/>
                    <a:pt x="50" y="226"/>
                    <a:pt x="25" y="277"/>
                  </a:cubicBezTo>
                  <a:cubicBezTo>
                    <a:pt x="25" y="302"/>
                    <a:pt x="0" y="327"/>
                    <a:pt x="0" y="327"/>
                  </a:cubicBezTo>
                  <a:cubicBezTo>
                    <a:pt x="0" y="402"/>
                    <a:pt x="0" y="452"/>
                    <a:pt x="25" y="502"/>
                  </a:cubicBezTo>
                  <a:cubicBezTo>
                    <a:pt x="25" y="527"/>
                    <a:pt x="50" y="527"/>
                    <a:pt x="50" y="552"/>
                  </a:cubicBezTo>
                  <a:cubicBezTo>
                    <a:pt x="75" y="627"/>
                    <a:pt x="176" y="678"/>
                    <a:pt x="251" y="703"/>
                  </a:cubicBezTo>
                  <a:cubicBezTo>
                    <a:pt x="301" y="728"/>
                    <a:pt x="351" y="728"/>
                    <a:pt x="401" y="753"/>
                  </a:cubicBezTo>
                  <a:cubicBezTo>
                    <a:pt x="426" y="753"/>
                    <a:pt x="426" y="778"/>
                    <a:pt x="451" y="778"/>
                  </a:cubicBezTo>
                  <a:cubicBezTo>
                    <a:pt x="485" y="786"/>
                    <a:pt x="515" y="789"/>
                    <a:pt x="544" y="789"/>
                  </a:cubicBezTo>
                  <a:cubicBezTo>
                    <a:pt x="602" y="789"/>
                    <a:pt x="652" y="778"/>
                    <a:pt x="702" y="778"/>
                  </a:cubicBezTo>
                  <a:cubicBezTo>
                    <a:pt x="752" y="753"/>
                    <a:pt x="802" y="753"/>
                    <a:pt x="852" y="753"/>
                  </a:cubicBezTo>
                  <a:lnTo>
                    <a:pt x="953" y="703"/>
                  </a:lnTo>
                  <a:cubicBezTo>
                    <a:pt x="1003" y="678"/>
                    <a:pt x="1028" y="652"/>
                    <a:pt x="1053" y="627"/>
                  </a:cubicBezTo>
                  <a:cubicBezTo>
                    <a:pt x="1103" y="552"/>
                    <a:pt x="1128" y="477"/>
                    <a:pt x="1128" y="402"/>
                  </a:cubicBezTo>
                  <a:cubicBezTo>
                    <a:pt x="1128" y="327"/>
                    <a:pt x="1103" y="277"/>
                    <a:pt x="1078" y="201"/>
                  </a:cubicBezTo>
                  <a:cubicBezTo>
                    <a:pt x="1053" y="151"/>
                    <a:pt x="953" y="51"/>
                    <a:pt x="852" y="51"/>
                  </a:cubicBezTo>
                  <a:cubicBezTo>
                    <a:pt x="802" y="26"/>
                    <a:pt x="752" y="26"/>
                    <a:pt x="702" y="26"/>
                  </a:cubicBezTo>
                  <a:cubicBezTo>
                    <a:pt x="652" y="26"/>
                    <a:pt x="627" y="1"/>
                    <a:pt x="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6"/>
            <p:cNvSpPr/>
            <p:nvPr/>
          </p:nvSpPr>
          <p:spPr>
            <a:xfrm>
              <a:off x="-2157654" y="6055715"/>
              <a:ext cx="52617" cy="39987"/>
            </a:xfrm>
            <a:custGeom>
              <a:avLst/>
              <a:gdLst/>
              <a:ahLst/>
              <a:cxnLst/>
              <a:rect l="l" t="t" r="r" b="b"/>
              <a:pathLst>
                <a:path w="1104" h="839" extrusionOk="0">
                  <a:moveTo>
                    <a:pt x="552" y="1"/>
                  </a:moveTo>
                  <a:cubicBezTo>
                    <a:pt x="452" y="26"/>
                    <a:pt x="402" y="26"/>
                    <a:pt x="327" y="76"/>
                  </a:cubicBezTo>
                  <a:cubicBezTo>
                    <a:pt x="252" y="101"/>
                    <a:pt x="201" y="126"/>
                    <a:pt x="151" y="176"/>
                  </a:cubicBezTo>
                  <a:cubicBezTo>
                    <a:pt x="101" y="226"/>
                    <a:pt x="76" y="276"/>
                    <a:pt x="51" y="326"/>
                  </a:cubicBezTo>
                  <a:cubicBezTo>
                    <a:pt x="26" y="377"/>
                    <a:pt x="1" y="452"/>
                    <a:pt x="1" y="502"/>
                  </a:cubicBezTo>
                  <a:cubicBezTo>
                    <a:pt x="26" y="577"/>
                    <a:pt x="51" y="627"/>
                    <a:pt x="101" y="677"/>
                  </a:cubicBezTo>
                  <a:cubicBezTo>
                    <a:pt x="126" y="702"/>
                    <a:pt x="176" y="753"/>
                    <a:pt x="226" y="778"/>
                  </a:cubicBezTo>
                  <a:cubicBezTo>
                    <a:pt x="302" y="828"/>
                    <a:pt x="377" y="828"/>
                    <a:pt x="452" y="828"/>
                  </a:cubicBezTo>
                  <a:lnTo>
                    <a:pt x="527" y="828"/>
                  </a:lnTo>
                  <a:cubicBezTo>
                    <a:pt x="549" y="835"/>
                    <a:pt x="571" y="838"/>
                    <a:pt x="593" y="838"/>
                  </a:cubicBezTo>
                  <a:cubicBezTo>
                    <a:pt x="646" y="838"/>
                    <a:pt x="700" y="820"/>
                    <a:pt x="753" y="803"/>
                  </a:cubicBezTo>
                  <a:cubicBezTo>
                    <a:pt x="828" y="778"/>
                    <a:pt x="903" y="727"/>
                    <a:pt x="978" y="677"/>
                  </a:cubicBezTo>
                  <a:cubicBezTo>
                    <a:pt x="1003" y="652"/>
                    <a:pt x="1028" y="602"/>
                    <a:pt x="1054" y="577"/>
                  </a:cubicBezTo>
                  <a:cubicBezTo>
                    <a:pt x="1079" y="527"/>
                    <a:pt x="1104" y="477"/>
                    <a:pt x="1104" y="427"/>
                  </a:cubicBezTo>
                  <a:cubicBezTo>
                    <a:pt x="1104" y="377"/>
                    <a:pt x="1104" y="352"/>
                    <a:pt x="1104" y="301"/>
                  </a:cubicBezTo>
                  <a:cubicBezTo>
                    <a:pt x="1079" y="251"/>
                    <a:pt x="1079" y="226"/>
                    <a:pt x="1054" y="201"/>
                  </a:cubicBezTo>
                  <a:cubicBezTo>
                    <a:pt x="1028" y="151"/>
                    <a:pt x="978" y="101"/>
                    <a:pt x="928" y="76"/>
                  </a:cubicBezTo>
                  <a:cubicBezTo>
                    <a:pt x="928" y="76"/>
                    <a:pt x="903" y="76"/>
                    <a:pt x="878" y="51"/>
                  </a:cubicBezTo>
                  <a:cubicBezTo>
                    <a:pt x="828" y="26"/>
                    <a:pt x="753" y="1"/>
                    <a:pt x="6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6"/>
            <p:cNvSpPr/>
            <p:nvPr/>
          </p:nvSpPr>
          <p:spPr>
            <a:xfrm>
              <a:off x="-2095505" y="6035412"/>
              <a:ext cx="41845" cy="37079"/>
            </a:xfrm>
            <a:custGeom>
              <a:avLst/>
              <a:gdLst/>
              <a:ahLst/>
              <a:cxnLst/>
              <a:rect l="l" t="t" r="r" b="b"/>
              <a:pathLst>
                <a:path w="878" h="778" extrusionOk="0">
                  <a:moveTo>
                    <a:pt x="351" y="1"/>
                  </a:moveTo>
                  <a:cubicBezTo>
                    <a:pt x="301" y="1"/>
                    <a:pt x="251" y="26"/>
                    <a:pt x="226" y="51"/>
                  </a:cubicBezTo>
                  <a:lnTo>
                    <a:pt x="176" y="51"/>
                  </a:lnTo>
                  <a:cubicBezTo>
                    <a:pt x="125" y="101"/>
                    <a:pt x="75" y="151"/>
                    <a:pt x="50" y="201"/>
                  </a:cubicBezTo>
                  <a:cubicBezTo>
                    <a:pt x="0" y="251"/>
                    <a:pt x="0" y="276"/>
                    <a:pt x="0" y="351"/>
                  </a:cubicBezTo>
                  <a:cubicBezTo>
                    <a:pt x="0" y="377"/>
                    <a:pt x="0" y="377"/>
                    <a:pt x="0" y="402"/>
                  </a:cubicBezTo>
                  <a:cubicBezTo>
                    <a:pt x="0" y="427"/>
                    <a:pt x="0" y="452"/>
                    <a:pt x="0" y="452"/>
                  </a:cubicBezTo>
                  <a:lnTo>
                    <a:pt x="50" y="552"/>
                  </a:lnTo>
                  <a:cubicBezTo>
                    <a:pt x="75" y="602"/>
                    <a:pt x="125" y="652"/>
                    <a:pt x="176" y="677"/>
                  </a:cubicBezTo>
                  <a:cubicBezTo>
                    <a:pt x="201" y="702"/>
                    <a:pt x="201" y="702"/>
                    <a:pt x="226" y="702"/>
                  </a:cubicBezTo>
                  <a:cubicBezTo>
                    <a:pt x="251" y="727"/>
                    <a:pt x="276" y="752"/>
                    <a:pt x="326" y="752"/>
                  </a:cubicBezTo>
                  <a:lnTo>
                    <a:pt x="351" y="752"/>
                  </a:lnTo>
                  <a:lnTo>
                    <a:pt x="401" y="778"/>
                  </a:lnTo>
                  <a:lnTo>
                    <a:pt x="602" y="778"/>
                  </a:lnTo>
                  <a:cubicBezTo>
                    <a:pt x="627" y="752"/>
                    <a:pt x="652" y="752"/>
                    <a:pt x="702" y="727"/>
                  </a:cubicBezTo>
                  <a:cubicBezTo>
                    <a:pt x="727" y="702"/>
                    <a:pt x="777" y="677"/>
                    <a:pt x="802" y="652"/>
                  </a:cubicBezTo>
                  <a:cubicBezTo>
                    <a:pt x="827" y="602"/>
                    <a:pt x="852" y="552"/>
                    <a:pt x="852" y="527"/>
                  </a:cubicBezTo>
                  <a:cubicBezTo>
                    <a:pt x="852" y="477"/>
                    <a:pt x="877" y="452"/>
                    <a:pt x="877" y="427"/>
                  </a:cubicBezTo>
                  <a:cubicBezTo>
                    <a:pt x="877" y="351"/>
                    <a:pt x="852" y="301"/>
                    <a:pt x="827" y="226"/>
                  </a:cubicBezTo>
                  <a:cubicBezTo>
                    <a:pt x="802" y="201"/>
                    <a:pt x="777" y="176"/>
                    <a:pt x="752" y="151"/>
                  </a:cubicBezTo>
                  <a:lnTo>
                    <a:pt x="677" y="101"/>
                  </a:lnTo>
                  <a:cubicBezTo>
                    <a:pt x="677" y="101"/>
                    <a:pt x="677" y="101"/>
                    <a:pt x="677" y="76"/>
                  </a:cubicBezTo>
                  <a:lnTo>
                    <a:pt x="602" y="76"/>
                  </a:lnTo>
                  <a:cubicBezTo>
                    <a:pt x="602" y="51"/>
                    <a:pt x="602" y="51"/>
                    <a:pt x="602" y="51"/>
                  </a:cubicBezTo>
                  <a:cubicBezTo>
                    <a:pt x="552" y="26"/>
                    <a:pt x="526" y="26"/>
                    <a:pt x="476" y="26"/>
                  </a:cubicBezTo>
                  <a:cubicBezTo>
                    <a:pt x="451" y="1"/>
                    <a:pt x="426" y="1"/>
                    <a:pt x="4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6"/>
            <p:cNvSpPr/>
            <p:nvPr/>
          </p:nvSpPr>
          <p:spPr>
            <a:xfrm>
              <a:off x="-7362032" y="5582927"/>
              <a:ext cx="1982894" cy="319084"/>
            </a:xfrm>
            <a:custGeom>
              <a:avLst/>
              <a:gdLst/>
              <a:ahLst/>
              <a:cxnLst/>
              <a:rect l="l" t="t" r="r" b="b"/>
              <a:pathLst>
                <a:path w="41605" h="6695" extrusionOk="0">
                  <a:moveTo>
                    <a:pt x="36158" y="1"/>
                  </a:moveTo>
                  <a:cubicBezTo>
                    <a:pt x="35709" y="1"/>
                    <a:pt x="35264" y="190"/>
                    <a:pt x="34988" y="547"/>
                  </a:cubicBezTo>
                  <a:cubicBezTo>
                    <a:pt x="34762" y="823"/>
                    <a:pt x="34662" y="1149"/>
                    <a:pt x="34587" y="1500"/>
                  </a:cubicBezTo>
                  <a:cubicBezTo>
                    <a:pt x="34587" y="1600"/>
                    <a:pt x="34587" y="1725"/>
                    <a:pt x="34562" y="1850"/>
                  </a:cubicBezTo>
                  <a:cubicBezTo>
                    <a:pt x="34446" y="1808"/>
                    <a:pt x="34323" y="1787"/>
                    <a:pt x="34199" y="1787"/>
                  </a:cubicBezTo>
                  <a:cubicBezTo>
                    <a:pt x="33814" y="1787"/>
                    <a:pt x="33423" y="1985"/>
                    <a:pt x="33234" y="2327"/>
                  </a:cubicBezTo>
                  <a:cubicBezTo>
                    <a:pt x="33099" y="2274"/>
                    <a:pt x="32957" y="2249"/>
                    <a:pt x="32817" y="2249"/>
                  </a:cubicBezTo>
                  <a:cubicBezTo>
                    <a:pt x="32488" y="2249"/>
                    <a:pt x="32166" y="2389"/>
                    <a:pt x="31955" y="2652"/>
                  </a:cubicBezTo>
                  <a:cubicBezTo>
                    <a:pt x="31777" y="2489"/>
                    <a:pt x="31538" y="2405"/>
                    <a:pt x="31294" y="2405"/>
                  </a:cubicBezTo>
                  <a:cubicBezTo>
                    <a:pt x="31126" y="2405"/>
                    <a:pt x="30956" y="2445"/>
                    <a:pt x="30802" y="2527"/>
                  </a:cubicBezTo>
                  <a:cubicBezTo>
                    <a:pt x="30652" y="2076"/>
                    <a:pt x="30276" y="1700"/>
                    <a:pt x="29750" y="1650"/>
                  </a:cubicBezTo>
                  <a:cubicBezTo>
                    <a:pt x="29708" y="1645"/>
                    <a:pt x="29666" y="1643"/>
                    <a:pt x="29624" y="1643"/>
                  </a:cubicBezTo>
                  <a:cubicBezTo>
                    <a:pt x="29208" y="1643"/>
                    <a:pt x="28774" y="1862"/>
                    <a:pt x="28547" y="2226"/>
                  </a:cubicBezTo>
                  <a:cubicBezTo>
                    <a:pt x="28522" y="2226"/>
                    <a:pt x="28497" y="2201"/>
                    <a:pt x="28472" y="2201"/>
                  </a:cubicBezTo>
                  <a:cubicBezTo>
                    <a:pt x="28405" y="2185"/>
                    <a:pt x="28337" y="2177"/>
                    <a:pt x="28270" y="2177"/>
                  </a:cubicBezTo>
                  <a:cubicBezTo>
                    <a:pt x="28033" y="2177"/>
                    <a:pt x="27801" y="2276"/>
                    <a:pt x="27645" y="2452"/>
                  </a:cubicBezTo>
                  <a:cubicBezTo>
                    <a:pt x="27490" y="2282"/>
                    <a:pt x="27269" y="2188"/>
                    <a:pt x="27052" y="2188"/>
                  </a:cubicBezTo>
                  <a:cubicBezTo>
                    <a:pt x="26916" y="2188"/>
                    <a:pt x="26783" y="2225"/>
                    <a:pt x="26667" y="2302"/>
                  </a:cubicBezTo>
                  <a:cubicBezTo>
                    <a:pt x="26241" y="1725"/>
                    <a:pt x="25740" y="1174"/>
                    <a:pt x="25013" y="1099"/>
                  </a:cubicBezTo>
                  <a:cubicBezTo>
                    <a:pt x="24976" y="1096"/>
                    <a:pt x="24939" y="1094"/>
                    <a:pt x="24903" y="1094"/>
                  </a:cubicBezTo>
                  <a:cubicBezTo>
                    <a:pt x="24294" y="1094"/>
                    <a:pt x="23746" y="1482"/>
                    <a:pt x="23509" y="2026"/>
                  </a:cubicBezTo>
                  <a:cubicBezTo>
                    <a:pt x="23340" y="1941"/>
                    <a:pt x="23157" y="1899"/>
                    <a:pt x="22975" y="1899"/>
                  </a:cubicBezTo>
                  <a:cubicBezTo>
                    <a:pt x="22673" y="1899"/>
                    <a:pt x="22375" y="2016"/>
                    <a:pt x="22156" y="2251"/>
                  </a:cubicBezTo>
                  <a:cubicBezTo>
                    <a:pt x="22026" y="2122"/>
                    <a:pt x="21856" y="2047"/>
                    <a:pt x="21674" y="2047"/>
                  </a:cubicBezTo>
                  <a:cubicBezTo>
                    <a:pt x="21610" y="2047"/>
                    <a:pt x="21545" y="2056"/>
                    <a:pt x="21479" y="2076"/>
                  </a:cubicBezTo>
                  <a:cubicBezTo>
                    <a:pt x="21279" y="2126"/>
                    <a:pt x="21103" y="2251"/>
                    <a:pt x="21003" y="2427"/>
                  </a:cubicBezTo>
                  <a:cubicBezTo>
                    <a:pt x="20928" y="2527"/>
                    <a:pt x="20878" y="2652"/>
                    <a:pt x="20853" y="2803"/>
                  </a:cubicBezTo>
                  <a:cubicBezTo>
                    <a:pt x="20827" y="2828"/>
                    <a:pt x="20853" y="2878"/>
                    <a:pt x="20853" y="2903"/>
                  </a:cubicBezTo>
                  <a:cubicBezTo>
                    <a:pt x="20527" y="2903"/>
                    <a:pt x="20201" y="3079"/>
                    <a:pt x="20000" y="3354"/>
                  </a:cubicBezTo>
                  <a:cubicBezTo>
                    <a:pt x="19799" y="3210"/>
                    <a:pt x="19565" y="3141"/>
                    <a:pt x="19330" y="3141"/>
                  </a:cubicBezTo>
                  <a:cubicBezTo>
                    <a:pt x="19157" y="3141"/>
                    <a:pt x="18983" y="3179"/>
                    <a:pt x="18822" y="3254"/>
                  </a:cubicBezTo>
                  <a:cubicBezTo>
                    <a:pt x="18672" y="2728"/>
                    <a:pt x="18371" y="2226"/>
                    <a:pt x="17845" y="2001"/>
                  </a:cubicBezTo>
                  <a:cubicBezTo>
                    <a:pt x="17684" y="1936"/>
                    <a:pt x="17514" y="1904"/>
                    <a:pt x="17344" y="1904"/>
                  </a:cubicBezTo>
                  <a:cubicBezTo>
                    <a:pt x="17118" y="1904"/>
                    <a:pt x="16893" y="1961"/>
                    <a:pt x="16692" y="2076"/>
                  </a:cubicBezTo>
                  <a:cubicBezTo>
                    <a:pt x="16391" y="1324"/>
                    <a:pt x="15715" y="773"/>
                    <a:pt x="14913" y="698"/>
                  </a:cubicBezTo>
                  <a:cubicBezTo>
                    <a:pt x="14836" y="689"/>
                    <a:pt x="14761" y="684"/>
                    <a:pt x="14686" y="684"/>
                  </a:cubicBezTo>
                  <a:cubicBezTo>
                    <a:pt x="13924" y="684"/>
                    <a:pt x="13246" y="1136"/>
                    <a:pt x="12858" y="1775"/>
                  </a:cubicBezTo>
                  <a:cubicBezTo>
                    <a:pt x="12695" y="1637"/>
                    <a:pt x="12488" y="1568"/>
                    <a:pt x="12275" y="1568"/>
                  </a:cubicBezTo>
                  <a:cubicBezTo>
                    <a:pt x="12062" y="1568"/>
                    <a:pt x="11842" y="1637"/>
                    <a:pt x="11655" y="1775"/>
                  </a:cubicBezTo>
                  <a:cubicBezTo>
                    <a:pt x="11479" y="1901"/>
                    <a:pt x="11254" y="2176"/>
                    <a:pt x="11153" y="2477"/>
                  </a:cubicBezTo>
                  <a:cubicBezTo>
                    <a:pt x="11084" y="2464"/>
                    <a:pt x="11015" y="2458"/>
                    <a:pt x="10945" y="2458"/>
                  </a:cubicBezTo>
                  <a:cubicBezTo>
                    <a:pt x="10610" y="2458"/>
                    <a:pt x="10275" y="2604"/>
                    <a:pt x="10025" y="2853"/>
                  </a:cubicBezTo>
                  <a:cubicBezTo>
                    <a:pt x="9752" y="2512"/>
                    <a:pt x="9340" y="2333"/>
                    <a:pt x="8922" y="2333"/>
                  </a:cubicBezTo>
                  <a:cubicBezTo>
                    <a:pt x="8727" y="2333"/>
                    <a:pt x="8530" y="2372"/>
                    <a:pt x="8346" y="2452"/>
                  </a:cubicBezTo>
                  <a:cubicBezTo>
                    <a:pt x="8171" y="1850"/>
                    <a:pt x="7720" y="1374"/>
                    <a:pt x="7093" y="1249"/>
                  </a:cubicBezTo>
                  <a:cubicBezTo>
                    <a:pt x="7005" y="1233"/>
                    <a:pt x="6917" y="1225"/>
                    <a:pt x="6830" y="1225"/>
                  </a:cubicBezTo>
                  <a:cubicBezTo>
                    <a:pt x="6252" y="1225"/>
                    <a:pt x="5722" y="1572"/>
                    <a:pt x="5439" y="2051"/>
                  </a:cubicBezTo>
                  <a:cubicBezTo>
                    <a:pt x="5283" y="1997"/>
                    <a:pt x="5123" y="1972"/>
                    <a:pt x="4964" y="1972"/>
                  </a:cubicBezTo>
                  <a:cubicBezTo>
                    <a:pt x="4309" y="1972"/>
                    <a:pt x="3681" y="2403"/>
                    <a:pt x="3459" y="3028"/>
                  </a:cubicBezTo>
                  <a:cubicBezTo>
                    <a:pt x="3430" y="3026"/>
                    <a:pt x="3400" y="3025"/>
                    <a:pt x="3371" y="3025"/>
                  </a:cubicBezTo>
                  <a:cubicBezTo>
                    <a:pt x="3050" y="3025"/>
                    <a:pt x="2736" y="3150"/>
                    <a:pt x="2507" y="3379"/>
                  </a:cubicBezTo>
                  <a:cubicBezTo>
                    <a:pt x="2431" y="3329"/>
                    <a:pt x="2356" y="3279"/>
                    <a:pt x="2281" y="3254"/>
                  </a:cubicBezTo>
                  <a:cubicBezTo>
                    <a:pt x="2130" y="3198"/>
                    <a:pt x="1970" y="3170"/>
                    <a:pt x="1813" y="3170"/>
                  </a:cubicBezTo>
                  <a:cubicBezTo>
                    <a:pt x="1474" y="3170"/>
                    <a:pt x="1142" y="3298"/>
                    <a:pt x="903" y="3555"/>
                  </a:cubicBezTo>
                  <a:cubicBezTo>
                    <a:pt x="752" y="3705"/>
                    <a:pt x="652" y="3906"/>
                    <a:pt x="577" y="4106"/>
                  </a:cubicBezTo>
                  <a:cubicBezTo>
                    <a:pt x="251" y="4282"/>
                    <a:pt x="50" y="4607"/>
                    <a:pt x="25" y="4983"/>
                  </a:cubicBezTo>
                  <a:cubicBezTo>
                    <a:pt x="0" y="5184"/>
                    <a:pt x="50" y="5560"/>
                    <a:pt x="301" y="5610"/>
                  </a:cubicBezTo>
                  <a:cubicBezTo>
                    <a:pt x="314" y="5622"/>
                    <a:pt x="332" y="5629"/>
                    <a:pt x="351" y="5629"/>
                  </a:cubicBezTo>
                  <a:cubicBezTo>
                    <a:pt x="370" y="5629"/>
                    <a:pt x="389" y="5622"/>
                    <a:pt x="401" y="5610"/>
                  </a:cubicBezTo>
                  <a:cubicBezTo>
                    <a:pt x="451" y="5860"/>
                    <a:pt x="577" y="6086"/>
                    <a:pt x="777" y="6261"/>
                  </a:cubicBezTo>
                  <a:cubicBezTo>
                    <a:pt x="1304" y="6637"/>
                    <a:pt x="2081" y="6562"/>
                    <a:pt x="2682" y="6587"/>
                  </a:cubicBezTo>
                  <a:cubicBezTo>
                    <a:pt x="4286" y="6612"/>
                    <a:pt x="5890" y="6612"/>
                    <a:pt x="7469" y="6612"/>
                  </a:cubicBezTo>
                  <a:cubicBezTo>
                    <a:pt x="12176" y="6653"/>
                    <a:pt x="16866" y="6694"/>
                    <a:pt x="21552" y="6694"/>
                  </a:cubicBezTo>
                  <a:cubicBezTo>
                    <a:pt x="22606" y="6694"/>
                    <a:pt x="23659" y="6692"/>
                    <a:pt x="24712" y="6688"/>
                  </a:cubicBezTo>
                  <a:cubicBezTo>
                    <a:pt x="27645" y="6663"/>
                    <a:pt x="30577" y="6637"/>
                    <a:pt x="33509" y="6537"/>
                  </a:cubicBezTo>
                  <a:cubicBezTo>
                    <a:pt x="34963" y="6487"/>
                    <a:pt x="36391" y="6412"/>
                    <a:pt x="37845" y="6337"/>
                  </a:cubicBezTo>
                  <a:cubicBezTo>
                    <a:pt x="38948" y="6287"/>
                    <a:pt x="40201" y="6337"/>
                    <a:pt x="41103" y="5610"/>
                  </a:cubicBezTo>
                  <a:cubicBezTo>
                    <a:pt x="41204" y="5535"/>
                    <a:pt x="41204" y="5459"/>
                    <a:pt x="41178" y="5359"/>
                  </a:cubicBezTo>
                  <a:cubicBezTo>
                    <a:pt x="41605" y="4958"/>
                    <a:pt x="41504" y="4231"/>
                    <a:pt x="41053" y="3881"/>
                  </a:cubicBezTo>
                  <a:cubicBezTo>
                    <a:pt x="41178" y="3429"/>
                    <a:pt x="40878" y="2978"/>
                    <a:pt x="40427" y="2853"/>
                  </a:cubicBezTo>
                  <a:cubicBezTo>
                    <a:pt x="40351" y="2251"/>
                    <a:pt x="40201" y="1550"/>
                    <a:pt x="39574" y="1299"/>
                  </a:cubicBezTo>
                  <a:cubicBezTo>
                    <a:pt x="39439" y="1247"/>
                    <a:pt x="39299" y="1221"/>
                    <a:pt x="39161" y="1221"/>
                  </a:cubicBezTo>
                  <a:cubicBezTo>
                    <a:pt x="38969" y="1221"/>
                    <a:pt x="38783" y="1272"/>
                    <a:pt x="38622" y="1374"/>
                  </a:cubicBezTo>
                  <a:cubicBezTo>
                    <a:pt x="38497" y="1023"/>
                    <a:pt x="38296" y="672"/>
                    <a:pt x="37870" y="572"/>
                  </a:cubicBezTo>
                  <a:cubicBezTo>
                    <a:pt x="37808" y="554"/>
                    <a:pt x="37746" y="546"/>
                    <a:pt x="37684" y="546"/>
                  </a:cubicBezTo>
                  <a:cubicBezTo>
                    <a:pt x="37570" y="546"/>
                    <a:pt x="37457" y="574"/>
                    <a:pt x="37344" y="622"/>
                  </a:cubicBezTo>
                  <a:cubicBezTo>
                    <a:pt x="37219" y="422"/>
                    <a:pt x="37043" y="271"/>
                    <a:pt x="36868" y="171"/>
                  </a:cubicBezTo>
                  <a:cubicBezTo>
                    <a:pt x="36647" y="57"/>
                    <a:pt x="36402" y="1"/>
                    <a:pt x="36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6"/>
            <p:cNvSpPr/>
            <p:nvPr/>
          </p:nvSpPr>
          <p:spPr>
            <a:xfrm>
              <a:off x="-7351308" y="5657801"/>
              <a:ext cx="1902873" cy="306311"/>
            </a:xfrm>
            <a:custGeom>
              <a:avLst/>
              <a:gdLst/>
              <a:ahLst/>
              <a:cxnLst/>
              <a:rect l="l" t="t" r="r" b="b"/>
              <a:pathLst>
                <a:path w="39926" h="6427" extrusionOk="0">
                  <a:moveTo>
                    <a:pt x="5210" y="1"/>
                  </a:moveTo>
                  <a:cubicBezTo>
                    <a:pt x="4984" y="1"/>
                    <a:pt x="4760" y="51"/>
                    <a:pt x="4562" y="154"/>
                  </a:cubicBezTo>
                  <a:cubicBezTo>
                    <a:pt x="4387" y="254"/>
                    <a:pt x="4211" y="405"/>
                    <a:pt x="4086" y="580"/>
                  </a:cubicBezTo>
                  <a:cubicBezTo>
                    <a:pt x="3975" y="533"/>
                    <a:pt x="3874" y="515"/>
                    <a:pt x="3770" y="515"/>
                  </a:cubicBezTo>
                  <a:cubicBezTo>
                    <a:pt x="3710" y="515"/>
                    <a:pt x="3649" y="521"/>
                    <a:pt x="3585" y="530"/>
                  </a:cubicBezTo>
                  <a:cubicBezTo>
                    <a:pt x="3184" y="655"/>
                    <a:pt x="2983" y="981"/>
                    <a:pt x="2858" y="1332"/>
                  </a:cubicBezTo>
                  <a:cubicBezTo>
                    <a:pt x="2712" y="1230"/>
                    <a:pt x="2532" y="1179"/>
                    <a:pt x="2342" y="1179"/>
                  </a:cubicBezTo>
                  <a:cubicBezTo>
                    <a:pt x="2207" y="1179"/>
                    <a:pt x="2066" y="1205"/>
                    <a:pt x="1931" y="1257"/>
                  </a:cubicBezTo>
                  <a:cubicBezTo>
                    <a:pt x="1354" y="1482"/>
                    <a:pt x="1204" y="2159"/>
                    <a:pt x="1129" y="2761"/>
                  </a:cubicBezTo>
                  <a:cubicBezTo>
                    <a:pt x="703" y="2861"/>
                    <a:pt x="427" y="3287"/>
                    <a:pt x="527" y="3738"/>
                  </a:cubicBezTo>
                  <a:cubicBezTo>
                    <a:pt x="76" y="4064"/>
                    <a:pt x="1" y="4741"/>
                    <a:pt x="402" y="5142"/>
                  </a:cubicBezTo>
                  <a:cubicBezTo>
                    <a:pt x="377" y="5242"/>
                    <a:pt x="377" y="5317"/>
                    <a:pt x="477" y="5392"/>
                  </a:cubicBezTo>
                  <a:cubicBezTo>
                    <a:pt x="1354" y="6094"/>
                    <a:pt x="2532" y="6044"/>
                    <a:pt x="3610" y="6094"/>
                  </a:cubicBezTo>
                  <a:cubicBezTo>
                    <a:pt x="4988" y="6169"/>
                    <a:pt x="6392" y="6219"/>
                    <a:pt x="7770" y="6269"/>
                  </a:cubicBezTo>
                  <a:cubicBezTo>
                    <a:pt x="10577" y="6370"/>
                    <a:pt x="13409" y="6395"/>
                    <a:pt x="16217" y="6420"/>
                  </a:cubicBezTo>
                  <a:cubicBezTo>
                    <a:pt x="17228" y="6424"/>
                    <a:pt x="18240" y="6426"/>
                    <a:pt x="19252" y="6426"/>
                  </a:cubicBezTo>
                  <a:cubicBezTo>
                    <a:pt x="23754" y="6426"/>
                    <a:pt x="28256" y="6386"/>
                    <a:pt x="32758" y="6345"/>
                  </a:cubicBezTo>
                  <a:cubicBezTo>
                    <a:pt x="34287" y="6345"/>
                    <a:pt x="35816" y="6345"/>
                    <a:pt x="37369" y="6320"/>
                  </a:cubicBezTo>
                  <a:cubicBezTo>
                    <a:pt x="37946" y="6295"/>
                    <a:pt x="38698" y="6370"/>
                    <a:pt x="39174" y="5994"/>
                  </a:cubicBezTo>
                  <a:cubicBezTo>
                    <a:pt x="39375" y="5843"/>
                    <a:pt x="39525" y="5643"/>
                    <a:pt x="39550" y="5392"/>
                  </a:cubicBezTo>
                  <a:lnTo>
                    <a:pt x="39650" y="5392"/>
                  </a:lnTo>
                  <a:cubicBezTo>
                    <a:pt x="39901" y="5342"/>
                    <a:pt x="39926" y="4991"/>
                    <a:pt x="39926" y="4791"/>
                  </a:cubicBezTo>
                  <a:cubicBezTo>
                    <a:pt x="39876" y="4440"/>
                    <a:pt x="39700" y="4114"/>
                    <a:pt x="39375" y="3939"/>
                  </a:cubicBezTo>
                  <a:cubicBezTo>
                    <a:pt x="39324" y="3738"/>
                    <a:pt x="39199" y="3563"/>
                    <a:pt x="39074" y="3412"/>
                  </a:cubicBezTo>
                  <a:cubicBezTo>
                    <a:pt x="38836" y="3175"/>
                    <a:pt x="38518" y="3052"/>
                    <a:pt x="38205" y="3052"/>
                  </a:cubicBezTo>
                  <a:cubicBezTo>
                    <a:pt x="38056" y="3052"/>
                    <a:pt x="37908" y="3080"/>
                    <a:pt x="37771" y="3137"/>
                  </a:cubicBezTo>
                  <a:cubicBezTo>
                    <a:pt x="37670" y="3162"/>
                    <a:pt x="37595" y="3212"/>
                    <a:pt x="37545" y="3262"/>
                  </a:cubicBezTo>
                  <a:cubicBezTo>
                    <a:pt x="37315" y="3032"/>
                    <a:pt x="37023" y="2908"/>
                    <a:pt x="36705" y="2908"/>
                  </a:cubicBezTo>
                  <a:cubicBezTo>
                    <a:pt x="36676" y="2908"/>
                    <a:pt x="36647" y="2909"/>
                    <a:pt x="36618" y="2911"/>
                  </a:cubicBezTo>
                  <a:cubicBezTo>
                    <a:pt x="36418" y="2311"/>
                    <a:pt x="35818" y="1902"/>
                    <a:pt x="35202" y="1902"/>
                  </a:cubicBezTo>
                  <a:cubicBezTo>
                    <a:pt x="35046" y="1902"/>
                    <a:pt x="34889" y="1928"/>
                    <a:pt x="34738" y="1984"/>
                  </a:cubicBezTo>
                  <a:cubicBezTo>
                    <a:pt x="34457" y="1508"/>
                    <a:pt x="33933" y="1181"/>
                    <a:pt x="33392" y="1181"/>
                  </a:cubicBezTo>
                  <a:cubicBezTo>
                    <a:pt x="33306" y="1181"/>
                    <a:pt x="33220" y="1190"/>
                    <a:pt x="33134" y="1207"/>
                  </a:cubicBezTo>
                  <a:cubicBezTo>
                    <a:pt x="32532" y="1307"/>
                    <a:pt x="32081" y="1783"/>
                    <a:pt x="31931" y="2360"/>
                  </a:cubicBezTo>
                  <a:cubicBezTo>
                    <a:pt x="31753" y="2279"/>
                    <a:pt x="31563" y="2240"/>
                    <a:pt x="31373" y="2240"/>
                  </a:cubicBezTo>
                  <a:cubicBezTo>
                    <a:pt x="30975" y="2240"/>
                    <a:pt x="30582" y="2413"/>
                    <a:pt x="30327" y="2736"/>
                  </a:cubicBezTo>
                  <a:cubicBezTo>
                    <a:pt x="30078" y="2508"/>
                    <a:pt x="29761" y="2365"/>
                    <a:pt x="29432" y="2365"/>
                  </a:cubicBezTo>
                  <a:cubicBezTo>
                    <a:pt x="29363" y="2365"/>
                    <a:pt x="29294" y="2372"/>
                    <a:pt x="29224" y="2385"/>
                  </a:cubicBezTo>
                  <a:cubicBezTo>
                    <a:pt x="29124" y="2084"/>
                    <a:pt x="28923" y="1808"/>
                    <a:pt x="28748" y="1708"/>
                  </a:cubicBezTo>
                  <a:cubicBezTo>
                    <a:pt x="28572" y="1570"/>
                    <a:pt x="28366" y="1508"/>
                    <a:pt x="28162" y="1508"/>
                  </a:cubicBezTo>
                  <a:cubicBezTo>
                    <a:pt x="27958" y="1508"/>
                    <a:pt x="27758" y="1570"/>
                    <a:pt x="27595" y="1683"/>
                  </a:cubicBezTo>
                  <a:cubicBezTo>
                    <a:pt x="27209" y="1092"/>
                    <a:pt x="26576" y="667"/>
                    <a:pt x="25845" y="667"/>
                  </a:cubicBezTo>
                  <a:cubicBezTo>
                    <a:pt x="25769" y="667"/>
                    <a:pt x="25693" y="671"/>
                    <a:pt x="25615" y="680"/>
                  </a:cubicBezTo>
                  <a:cubicBezTo>
                    <a:pt x="24838" y="756"/>
                    <a:pt x="24212" y="1282"/>
                    <a:pt x="23911" y="1984"/>
                  </a:cubicBezTo>
                  <a:cubicBezTo>
                    <a:pt x="23736" y="1876"/>
                    <a:pt x="23533" y="1826"/>
                    <a:pt x="23328" y="1826"/>
                  </a:cubicBezTo>
                  <a:cubicBezTo>
                    <a:pt x="23150" y="1826"/>
                    <a:pt x="22971" y="1864"/>
                    <a:pt x="22808" y="1934"/>
                  </a:cubicBezTo>
                  <a:cubicBezTo>
                    <a:pt x="22307" y="2134"/>
                    <a:pt x="22006" y="2610"/>
                    <a:pt x="21856" y="3137"/>
                  </a:cubicBezTo>
                  <a:cubicBezTo>
                    <a:pt x="21702" y="3060"/>
                    <a:pt x="21534" y="3021"/>
                    <a:pt x="21367" y="3021"/>
                  </a:cubicBezTo>
                  <a:cubicBezTo>
                    <a:pt x="21151" y="3021"/>
                    <a:pt x="20936" y="3085"/>
                    <a:pt x="20753" y="3212"/>
                  </a:cubicBezTo>
                  <a:cubicBezTo>
                    <a:pt x="20565" y="2977"/>
                    <a:pt x="20268" y="2808"/>
                    <a:pt x="19984" y="2808"/>
                  </a:cubicBezTo>
                  <a:cubicBezTo>
                    <a:pt x="19964" y="2808"/>
                    <a:pt x="19945" y="2809"/>
                    <a:pt x="19926" y="2811"/>
                  </a:cubicBezTo>
                  <a:cubicBezTo>
                    <a:pt x="19926" y="2761"/>
                    <a:pt x="19926" y="2711"/>
                    <a:pt x="19926" y="2685"/>
                  </a:cubicBezTo>
                  <a:cubicBezTo>
                    <a:pt x="19901" y="2560"/>
                    <a:pt x="19851" y="2435"/>
                    <a:pt x="19775" y="2335"/>
                  </a:cubicBezTo>
                  <a:cubicBezTo>
                    <a:pt x="19675" y="2184"/>
                    <a:pt x="19500" y="2034"/>
                    <a:pt x="19324" y="1984"/>
                  </a:cubicBezTo>
                  <a:cubicBezTo>
                    <a:pt x="19277" y="1973"/>
                    <a:pt x="19229" y="1968"/>
                    <a:pt x="19181" y="1968"/>
                  </a:cubicBezTo>
                  <a:cubicBezTo>
                    <a:pt x="18997" y="1968"/>
                    <a:pt x="18811" y="2040"/>
                    <a:pt x="18673" y="2159"/>
                  </a:cubicBezTo>
                  <a:cubicBezTo>
                    <a:pt x="18465" y="1936"/>
                    <a:pt x="18167" y="1824"/>
                    <a:pt x="17867" y="1824"/>
                  </a:cubicBezTo>
                  <a:cubicBezTo>
                    <a:pt x="17696" y="1824"/>
                    <a:pt x="17524" y="1861"/>
                    <a:pt x="17369" y="1934"/>
                  </a:cubicBezTo>
                  <a:cubicBezTo>
                    <a:pt x="17134" y="1415"/>
                    <a:pt x="16610" y="1052"/>
                    <a:pt x="16028" y="1052"/>
                  </a:cubicBezTo>
                  <a:cubicBezTo>
                    <a:pt x="15991" y="1052"/>
                    <a:pt x="15953" y="1053"/>
                    <a:pt x="15916" y="1056"/>
                  </a:cubicBezTo>
                  <a:cubicBezTo>
                    <a:pt x="15214" y="1107"/>
                    <a:pt x="14738" y="1658"/>
                    <a:pt x="14337" y="2209"/>
                  </a:cubicBezTo>
                  <a:cubicBezTo>
                    <a:pt x="14225" y="2144"/>
                    <a:pt x="14100" y="2114"/>
                    <a:pt x="13975" y="2114"/>
                  </a:cubicBezTo>
                  <a:cubicBezTo>
                    <a:pt x="13763" y="2114"/>
                    <a:pt x="13551" y="2202"/>
                    <a:pt x="13409" y="2360"/>
                  </a:cubicBezTo>
                  <a:cubicBezTo>
                    <a:pt x="13253" y="2184"/>
                    <a:pt x="13036" y="2084"/>
                    <a:pt x="12806" y="2084"/>
                  </a:cubicBezTo>
                  <a:cubicBezTo>
                    <a:pt x="12741" y="2084"/>
                    <a:pt x="12674" y="2092"/>
                    <a:pt x="12607" y="2109"/>
                  </a:cubicBezTo>
                  <a:cubicBezTo>
                    <a:pt x="12582" y="2109"/>
                    <a:pt x="12557" y="2134"/>
                    <a:pt x="12532" y="2134"/>
                  </a:cubicBezTo>
                  <a:cubicBezTo>
                    <a:pt x="12305" y="1793"/>
                    <a:pt x="11913" y="1576"/>
                    <a:pt x="11505" y="1576"/>
                  </a:cubicBezTo>
                  <a:cubicBezTo>
                    <a:pt x="11463" y="1576"/>
                    <a:pt x="11421" y="1578"/>
                    <a:pt x="11379" y="1583"/>
                  </a:cubicBezTo>
                  <a:cubicBezTo>
                    <a:pt x="10878" y="1633"/>
                    <a:pt x="10502" y="1984"/>
                    <a:pt x="10352" y="2435"/>
                  </a:cubicBezTo>
                  <a:cubicBezTo>
                    <a:pt x="10209" y="2353"/>
                    <a:pt x="10049" y="2313"/>
                    <a:pt x="9889" y="2313"/>
                  </a:cubicBezTo>
                  <a:cubicBezTo>
                    <a:pt x="9658" y="2313"/>
                    <a:pt x="9427" y="2397"/>
                    <a:pt x="9249" y="2560"/>
                  </a:cubicBezTo>
                  <a:cubicBezTo>
                    <a:pt x="9056" y="2297"/>
                    <a:pt x="8752" y="2156"/>
                    <a:pt x="8441" y="2156"/>
                  </a:cubicBezTo>
                  <a:cubicBezTo>
                    <a:pt x="8308" y="2156"/>
                    <a:pt x="8173" y="2182"/>
                    <a:pt x="8046" y="2234"/>
                  </a:cubicBezTo>
                  <a:cubicBezTo>
                    <a:pt x="7854" y="1889"/>
                    <a:pt x="7472" y="1705"/>
                    <a:pt x="7090" y="1705"/>
                  </a:cubicBezTo>
                  <a:cubicBezTo>
                    <a:pt x="6972" y="1705"/>
                    <a:pt x="6855" y="1723"/>
                    <a:pt x="6743" y="1758"/>
                  </a:cubicBezTo>
                  <a:cubicBezTo>
                    <a:pt x="6743" y="1658"/>
                    <a:pt x="6743" y="1558"/>
                    <a:pt x="6718" y="1432"/>
                  </a:cubicBezTo>
                  <a:cubicBezTo>
                    <a:pt x="6668" y="1107"/>
                    <a:pt x="6567" y="806"/>
                    <a:pt x="6342" y="530"/>
                  </a:cubicBezTo>
                  <a:cubicBezTo>
                    <a:pt x="6078" y="184"/>
                    <a:pt x="5642" y="1"/>
                    <a:pt x="5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6"/>
            <p:cNvSpPr/>
            <p:nvPr/>
          </p:nvSpPr>
          <p:spPr>
            <a:xfrm>
              <a:off x="-7388340" y="5813221"/>
              <a:ext cx="2021165" cy="328568"/>
            </a:xfrm>
            <a:custGeom>
              <a:avLst/>
              <a:gdLst/>
              <a:ahLst/>
              <a:cxnLst/>
              <a:rect l="l" t="t" r="r" b="b"/>
              <a:pathLst>
                <a:path w="42408" h="6894" extrusionOk="0">
                  <a:moveTo>
                    <a:pt x="527" y="1"/>
                  </a:moveTo>
                  <a:cubicBezTo>
                    <a:pt x="226" y="1"/>
                    <a:pt x="1" y="277"/>
                    <a:pt x="51" y="577"/>
                  </a:cubicBezTo>
                  <a:lnTo>
                    <a:pt x="1480" y="6893"/>
                  </a:lnTo>
                  <a:lnTo>
                    <a:pt x="42307" y="6893"/>
                  </a:lnTo>
                  <a:lnTo>
                    <a:pt x="424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6"/>
            <p:cNvSpPr/>
            <p:nvPr/>
          </p:nvSpPr>
          <p:spPr>
            <a:xfrm>
              <a:off x="-7112389" y="5856258"/>
              <a:ext cx="75303" cy="44228"/>
            </a:xfrm>
            <a:custGeom>
              <a:avLst/>
              <a:gdLst/>
              <a:ahLst/>
              <a:cxnLst/>
              <a:rect l="l" t="t" r="r" b="b"/>
              <a:pathLst>
                <a:path w="1580" h="928" extrusionOk="0">
                  <a:moveTo>
                    <a:pt x="828" y="0"/>
                  </a:moveTo>
                  <a:cubicBezTo>
                    <a:pt x="727" y="0"/>
                    <a:pt x="602" y="0"/>
                    <a:pt x="502" y="25"/>
                  </a:cubicBezTo>
                  <a:cubicBezTo>
                    <a:pt x="401" y="50"/>
                    <a:pt x="326" y="100"/>
                    <a:pt x="226" y="151"/>
                  </a:cubicBezTo>
                  <a:cubicBezTo>
                    <a:pt x="51" y="251"/>
                    <a:pt x="0" y="451"/>
                    <a:pt x="25" y="627"/>
                  </a:cubicBezTo>
                  <a:cubicBezTo>
                    <a:pt x="51" y="702"/>
                    <a:pt x="126" y="777"/>
                    <a:pt x="176" y="852"/>
                  </a:cubicBezTo>
                  <a:cubicBezTo>
                    <a:pt x="226" y="877"/>
                    <a:pt x="276" y="902"/>
                    <a:pt x="326" y="928"/>
                  </a:cubicBezTo>
                  <a:lnTo>
                    <a:pt x="452" y="928"/>
                  </a:lnTo>
                  <a:cubicBezTo>
                    <a:pt x="552" y="928"/>
                    <a:pt x="652" y="928"/>
                    <a:pt x="777" y="902"/>
                  </a:cubicBezTo>
                  <a:cubicBezTo>
                    <a:pt x="828" y="902"/>
                    <a:pt x="903" y="877"/>
                    <a:pt x="953" y="877"/>
                  </a:cubicBezTo>
                  <a:cubicBezTo>
                    <a:pt x="1028" y="877"/>
                    <a:pt x="1103" y="877"/>
                    <a:pt x="1153" y="852"/>
                  </a:cubicBezTo>
                  <a:cubicBezTo>
                    <a:pt x="1203" y="827"/>
                    <a:pt x="1254" y="802"/>
                    <a:pt x="1304" y="802"/>
                  </a:cubicBezTo>
                  <a:cubicBezTo>
                    <a:pt x="1454" y="752"/>
                    <a:pt x="1554" y="627"/>
                    <a:pt x="1554" y="501"/>
                  </a:cubicBezTo>
                  <a:cubicBezTo>
                    <a:pt x="1579" y="351"/>
                    <a:pt x="1529" y="201"/>
                    <a:pt x="1404" y="125"/>
                  </a:cubicBezTo>
                  <a:cubicBezTo>
                    <a:pt x="1304" y="75"/>
                    <a:pt x="1178" y="25"/>
                    <a:pt x="10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6"/>
            <p:cNvSpPr/>
            <p:nvPr/>
          </p:nvSpPr>
          <p:spPr>
            <a:xfrm>
              <a:off x="-7161383" y="5902821"/>
              <a:ext cx="46659" cy="37079"/>
            </a:xfrm>
            <a:custGeom>
              <a:avLst/>
              <a:gdLst/>
              <a:ahLst/>
              <a:cxnLst/>
              <a:rect l="l" t="t" r="r" b="b"/>
              <a:pathLst>
                <a:path w="979" h="778" extrusionOk="0">
                  <a:moveTo>
                    <a:pt x="251" y="1"/>
                  </a:moveTo>
                  <a:cubicBezTo>
                    <a:pt x="226" y="26"/>
                    <a:pt x="201" y="26"/>
                    <a:pt x="176" y="51"/>
                  </a:cubicBezTo>
                  <a:cubicBezTo>
                    <a:pt x="101" y="76"/>
                    <a:pt x="51" y="151"/>
                    <a:pt x="26" y="226"/>
                  </a:cubicBezTo>
                  <a:cubicBezTo>
                    <a:pt x="1" y="251"/>
                    <a:pt x="1" y="301"/>
                    <a:pt x="1" y="352"/>
                  </a:cubicBezTo>
                  <a:cubicBezTo>
                    <a:pt x="1" y="377"/>
                    <a:pt x="1" y="427"/>
                    <a:pt x="1" y="452"/>
                  </a:cubicBezTo>
                  <a:cubicBezTo>
                    <a:pt x="26" y="552"/>
                    <a:pt x="101" y="602"/>
                    <a:pt x="176" y="652"/>
                  </a:cubicBezTo>
                  <a:cubicBezTo>
                    <a:pt x="201" y="677"/>
                    <a:pt x="226" y="702"/>
                    <a:pt x="251" y="727"/>
                  </a:cubicBezTo>
                  <a:cubicBezTo>
                    <a:pt x="327" y="753"/>
                    <a:pt x="402" y="778"/>
                    <a:pt x="477" y="778"/>
                  </a:cubicBezTo>
                  <a:cubicBezTo>
                    <a:pt x="527" y="778"/>
                    <a:pt x="577" y="778"/>
                    <a:pt x="627" y="753"/>
                  </a:cubicBezTo>
                  <a:cubicBezTo>
                    <a:pt x="728" y="753"/>
                    <a:pt x="803" y="677"/>
                    <a:pt x="903" y="602"/>
                  </a:cubicBezTo>
                  <a:cubicBezTo>
                    <a:pt x="953" y="577"/>
                    <a:pt x="978" y="477"/>
                    <a:pt x="978" y="427"/>
                  </a:cubicBezTo>
                  <a:cubicBezTo>
                    <a:pt x="978" y="352"/>
                    <a:pt x="953" y="276"/>
                    <a:pt x="903" y="226"/>
                  </a:cubicBezTo>
                  <a:cubicBezTo>
                    <a:pt x="878" y="226"/>
                    <a:pt x="853" y="201"/>
                    <a:pt x="853" y="176"/>
                  </a:cubicBezTo>
                  <a:cubicBezTo>
                    <a:pt x="803" y="151"/>
                    <a:pt x="778" y="126"/>
                    <a:pt x="728" y="101"/>
                  </a:cubicBezTo>
                  <a:cubicBezTo>
                    <a:pt x="703" y="76"/>
                    <a:pt x="703" y="76"/>
                    <a:pt x="678" y="76"/>
                  </a:cubicBezTo>
                  <a:cubicBezTo>
                    <a:pt x="652" y="51"/>
                    <a:pt x="652" y="51"/>
                    <a:pt x="627" y="51"/>
                  </a:cubicBezTo>
                  <a:cubicBezTo>
                    <a:pt x="602" y="26"/>
                    <a:pt x="552" y="26"/>
                    <a:pt x="527" y="26"/>
                  </a:cubicBezTo>
                  <a:cubicBezTo>
                    <a:pt x="502" y="1"/>
                    <a:pt x="477" y="1"/>
                    <a:pt x="4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6"/>
            <p:cNvSpPr/>
            <p:nvPr/>
          </p:nvSpPr>
          <p:spPr>
            <a:xfrm>
              <a:off x="-7219910" y="5847869"/>
              <a:ext cx="62196" cy="41560"/>
            </a:xfrm>
            <a:custGeom>
              <a:avLst/>
              <a:gdLst/>
              <a:ahLst/>
              <a:cxnLst/>
              <a:rect l="l" t="t" r="r" b="b"/>
              <a:pathLst>
                <a:path w="1305" h="872" extrusionOk="0">
                  <a:moveTo>
                    <a:pt x="602" y="1"/>
                  </a:moveTo>
                  <a:cubicBezTo>
                    <a:pt x="552" y="1"/>
                    <a:pt x="502" y="1"/>
                    <a:pt x="452" y="26"/>
                  </a:cubicBezTo>
                  <a:cubicBezTo>
                    <a:pt x="352" y="51"/>
                    <a:pt x="302" y="76"/>
                    <a:pt x="226" y="126"/>
                  </a:cubicBezTo>
                  <a:cubicBezTo>
                    <a:pt x="201" y="151"/>
                    <a:pt x="176" y="201"/>
                    <a:pt x="126" y="226"/>
                  </a:cubicBezTo>
                  <a:cubicBezTo>
                    <a:pt x="51" y="327"/>
                    <a:pt x="1" y="452"/>
                    <a:pt x="51" y="577"/>
                  </a:cubicBezTo>
                  <a:cubicBezTo>
                    <a:pt x="76" y="702"/>
                    <a:pt x="176" y="803"/>
                    <a:pt x="302" y="828"/>
                  </a:cubicBezTo>
                  <a:cubicBezTo>
                    <a:pt x="327" y="828"/>
                    <a:pt x="352" y="853"/>
                    <a:pt x="377" y="853"/>
                  </a:cubicBezTo>
                  <a:lnTo>
                    <a:pt x="427" y="853"/>
                  </a:lnTo>
                  <a:cubicBezTo>
                    <a:pt x="464" y="865"/>
                    <a:pt x="502" y="872"/>
                    <a:pt x="543" y="872"/>
                  </a:cubicBezTo>
                  <a:cubicBezTo>
                    <a:pt x="583" y="872"/>
                    <a:pt x="627" y="865"/>
                    <a:pt x="677" y="853"/>
                  </a:cubicBezTo>
                  <a:cubicBezTo>
                    <a:pt x="728" y="853"/>
                    <a:pt x="778" y="853"/>
                    <a:pt x="828" y="828"/>
                  </a:cubicBezTo>
                  <a:cubicBezTo>
                    <a:pt x="853" y="828"/>
                    <a:pt x="903" y="828"/>
                    <a:pt x="953" y="803"/>
                  </a:cubicBezTo>
                  <a:cubicBezTo>
                    <a:pt x="978" y="803"/>
                    <a:pt x="1003" y="803"/>
                    <a:pt x="1028" y="778"/>
                  </a:cubicBezTo>
                  <a:cubicBezTo>
                    <a:pt x="1154" y="753"/>
                    <a:pt x="1254" y="652"/>
                    <a:pt x="1279" y="527"/>
                  </a:cubicBezTo>
                  <a:cubicBezTo>
                    <a:pt x="1304" y="477"/>
                    <a:pt x="1304" y="427"/>
                    <a:pt x="1279" y="352"/>
                  </a:cubicBezTo>
                  <a:cubicBezTo>
                    <a:pt x="1254" y="301"/>
                    <a:pt x="1229" y="251"/>
                    <a:pt x="1179" y="201"/>
                  </a:cubicBezTo>
                  <a:cubicBezTo>
                    <a:pt x="1104" y="126"/>
                    <a:pt x="1028" y="51"/>
                    <a:pt x="928" y="26"/>
                  </a:cubicBezTo>
                  <a:cubicBezTo>
                    <a:pt x="828" y="26"/>
                    <a:pt x="753" y="1"/>
                    <a:pt x="6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6"/>
            <p:cNvSpPr/>
            <p:nvPr/>
          </p:nvSpPr>
          <p:spPr>
            <a:xfrm>
              <a:off x="-7282011" y="5887951"/>
              <a:ext cx="46611" cy="41178"/>
            </a:xfrm>
            <a:custGeom>
              <a:avLst/>
              <a:gdLst/>
              <a:ahLst/>
              <a:cxnLst/>
              <a:rect l="l" t="t" r="r" b="b"/>
              <a:pathLst>
                <a:path w="978" h="864" extrusionOk="0">
                  <a:moveTo>
                    <a:pt x="376" y="1"/>
                  </a:moveTo>
                  <a:cubicBezTo>
                    <a:pt x="360" y="1"/>
                    <a:pt x="343" y="4"/>
                    <a:pt x="326" y="12"/>
                  </a:cubicBezTo>
                  <a:cubicBezTo>
                    <a:pt x="301" y="12"/>
                    <a:pt x="276" y="12"/>
                    <a:pt x="251" y="37"/>
                  </a:cubicBezTo>
                  <a:cubicBezTo>
                    <a:pt x="201" y="37"/>
                    <a:pt x="176" y="62"/>
                    <a:pt x="151" y="87"/>
                  </a:cubicBezTo>
                  <a:cubicBezTo>
                    <a:pt x="126" y="112"/>
                    <a:pt x="101" y="137"/>
                    <a:pt x="76" y="162"/>
                  </a:cubicBezTo>
                  <a:cubicBezTo>
                    <a:pt x="51" y="187"/>
                    <a:pt x="26" y="237"/>
                    <a:pt x="1" y="288"/>
                  </a:cubicBezTo>
                  <a:cubicBezTo>
                    <a:pt x="1" y="313"/>
                    <a:pt x="1" y="363"/>
                    <a:pt x="1" y="388"/>
                  </a:cubicBezTo>
                  <a:cubicBezTo>
                    <a:pt x="1" y="438"/>
                    <a:pt x="1" y="463"/>
                    <a:pt x="1" y="488"/>
                  </a:cubicBezTo>
                  <a:cubicBezTo>
                    <a:pt x="26" y="538"/>
                    <a:pt x="26" y="563"/>
                    <a:pt x="51" y="588"/>
                  </a:cubicBezTo>
                  <a:cubicBezTo>
                    <a:pt x="76" y="638"/>
                    <a:pt x="101" y="689"/>
                    <a:pt x="151" y="714"/>
                  </a:cubicBezTo>
                  <a:cubicBezTo>
                    <a:pt x="176" y="739"/>
                    <a:pt x="226" y="764"/>
                    <a:pt x="251" y="789"/>
                  </a:cubicBezTo>
                  <a:cubicBezTo>
                    <a:pt x="301" y="839"/>
                    <a:pt x="402" y="864"/>
                    <a:pt x="477" y="864"/>
                  </a:cubicBezTo>
                  <a:cubicBezTo>
                    <a:pt x="502" y="864"/>
                    <a:pt x="552" y="839"/>
                    <a:pt x="577" y="839"/>
                  </a:cubicBezTo>
                  <a:lnTo>
                    <a:pt x="627" y="839"/>
                  </a:lnTo>
                  <a:cubicBezTo>
                    <a:pt x="677" y="814"/>
                    <a:pt x="727" y="789"/>
                    <a:pt x="777" y="764"/>
                  </a:cubicBezTo>
                  <a:cubicBezTo>
                    <a:pt x="828" y="739"/>
                    <a:pt x="853" y="714"/>
                    <a:pt x="878" y="664"/>
                  </a:cubicBezTo>
                  <a:cubicBezTo>
                    <a:pt x="903" y="638"/>
                    <a:pt x="928" y="613"/>
                    <a:pt x="928" y="588"/>
                  </a:cubicBezTo>
                  <a:cubicBezTo>
                    <a:pt x="953" y="563"/>
                    <a:pt x="953" y="513"/>
                    <a:pt x="953" y="488"/>
                  </a:cubicBezTo>
                  <a:cubicBezTo>
                    <a:pt x="978" y="463"/>
                    <a:pt x="978" y="413"/>
                    <a:pt x="953" y="388"/>
                  </a:cubicBezTo>
                  <a:cubicBezTo>
                    <a:pt x="953" y="338"/>
                    <a:pt x="953" y="288"/>
                    <a:pt x="903" y="237"/>
                  </a:cubicBezTo>
                  <a:cubicBezTo>
                    <a:pt x="903" y="212"/>
                    <a:pt x="878" y="187"/>
                    <a:pt x="853" y="162"/>
                  </a:cubicBezTo>
                  <a:cubicBezTo>
                    <a:pt x="828" y="137"/>
                    <a:pt x="803" y="137"/>
                    <a:pt x="777" y="112"/>
                  </a:cubicBezTo>
                  <a:cubicBezTo>
                    <a:pt x="752" y="87"/>
                    <a:pt x="727" y="87"/>
                    <a:pt x="677" y="62"/>
                  </a:cubicBezTo>
                  <a:cubicBezTo>
                    <a:pt x="627" y="12"/>
                    <a:pt x="527" y="12"/>
                    <a:pt x="452" y="12"/>
                  </a:cubicBezTo>
                  <a:cubicBezTo>
                    <a:pt x="435" y="12"/>
                    <a:pt x="407"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6"/>
            <p:cNvSpPr/>
            <p:nvPr/>
          </p:nvSpPr>
          <p:spPr>
            <a:xfrm>
              <a:off x="-5501003" y="6009151"/>
              <a:ext cx="56191" cy="40654"/>
            </a:xfrm>
            <a:custGeom>
              <a:avLst/>
              <a:gdLst/>
              <a:ahLst/>
              <a:cxnLst/>
              <a:rect l="l" t="t" r="r" b="b"/>
              <a:pathLst>
                <a:path w="1179" h="853" extrusionOk="0">
                  <a:moveTo>
                    <a:pt x="376" y="0"/>
                  </a:moveTo>
                  <a:cubicBezTo>
                    <a:pt x="351" y="0"/>
                    <a:pt x="351" y="25"/>
                    <a:pt x="326" y="25"/>
                  </a:cubicBezTo>
                  <a:cubicBezTo>
                    <a:pt x="276" y="50"/>
                    <a:pt x="251" y="50"/>
                    <a:pt x="201" y="75"/>
                  </a:cubicBezTo>
                  <a:cubicBezTo>
                    <a:pt x="151" y="100"/>
                    <a:pt x="100" y="151"/>
                    <a:pt x="75" y="176"/>
                  </a:cubicBezTo>
                  <a:cubicBezTo>
                    <a:pt x="50" y="201"/>
                    <a:pt x="25" y="251"/>
                    <a:pt x="25" y="276"/>
                  </a:cubicBezTo>
                  <a:cubicBezTo>
                    <a:pt x="0" y="301"/>
                    <a:pt x="0" y="351"/>
                    <a:pt x="0" y="376"/>
                  </a:cubicBezTo>
                  <a:cubicBezTo>
                    <a:pt x="0" y="401"/>
                    <a:pt x="0" y="451"/>
                    <a:pt x="0" y="476"/>
                  </a:cubicBezTo>
                  <a:cubicBezTo>
                    <a:pt x="0" y="527"/>
                    <a:pt x="25" y="577"/>
                    <a:pt x="50" y="627"/>
                  </a:cubicBezTo>
                  <a:lnTo>
                    <a:pt x="100" y="727"/>
                  </a:lnTo>
                  <a:cubicBezTo>
                    <a:pt x="125" y="727"/>
                    <a:pt x="176" y="752"/>
                    <a:pt x="201" y="777"/>
                  </a:cubicBezTo>
                  <a:cubicBezTo>
                    <a:pt x="226" y="802"/>
                    <a:pt x="251" y="802"/>
                    <a:pt x="276" y="827"/>
                  </a:cubicBezTo>
                  <a:cubicBezTo>
                    <a:pt x="351" y="827"/>
                    <a:pt x="426" y="852"/>
                    <a:pt x="501" y="852"/>
                  </a:cubicBezTo>
                  <a:lnTo>
                    <a:pt x="827" y="852"/>
                  </a:lnTo>
                  <a:cubicBezTo>
                    <a:pt x="852" y="827"/>
                    <a:pt x="877" y="827"/>
                    <a:pt x="902" y="827"/>
                  </a:cubicBezTo>
                  <a:lnTo>
                    <a:pt x="827" y="827"/>
                  </a:lnTo>
                  <a:cubicBezTo>
                    <a:pt x="877" y="827"/>
                    <a:pt x="927" y="827"/>
                    <a:pt x="953" y="802"/>
                  </a:cubicBezTo>
                  <a:cubicBezTo>
                    <a:pt x="1003" y="802"/>
                    <a:pt x="1028" y="777"/>
                    <a:pt x="1028" y="752"/>
                  </a:cubicBezTo>
                  <a:cubicBezTo>
                    <a:pt x="1078" y="752"/>
                    <a:pt x="1078" y="727"/>
                    <a:pt x="1103" y="702"/>
                  </a:cubicBezTo>
                  <a:cubicBezTo>
                    <a:pt x="1128" y="677"/>
                    <a:pt x="1128" y="652"/>
                    <a:pt x="1153" y="627"/>
                  </a:cubicBezTo>
                  <a:cubicBezTo>
                    <a:pt x="1178" y="577"/>
                    <a:pt x="1178" y="527"/>
                    <a:pt x="1178" y="476"/>
                  </a:cubicBezTo>
                  <a:cubicBezTo>
                    <a:pt x="1178" y="451"/>
                    <a:pt x="1178" y="426"/>
                    <a:pt x="1153" y="401"/>
                  </a:cubicBezTo>
                  <a:cubicBezTo>
                    <a:pt x="1153" y="326"/>
                    <a:pt x="1103" y="301"/>
                    <a:pt x="1078" y="251"/>
                  </a:cubicBezTo>
                  <a:cubicBezTo>
                    <a:pt x="1053" y="226"/>
                    <a:pt x="1028" y="201"/>
                    <a:pt x="1003" y="151"/>
                  </a:cubicBezTo>
                  <a:cubicBezTo>
                    <a:pt x="927" y="100"/>
                    <a:pt x="877" y="50"/>
                    <a:pt x="777" y="25"/>
                  </a:cubicBezTo>
                  <a:lnTo>
                    <a:pt x="727" y="25"/>
                  </a:lnTo>
                  <a:cubicBezTo>
                    <a:pt x="652" y="0"/>
                    <a:pt x="577"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6"/>
            <p:cNvSpPr/>
            <p:nvPr/>
          </p:nvSpPr>
          <p:spPr>
            <a:xfrm>
              <a:off x="-5591796" y="6066152"/>
              <a:ext cx="68106" cy="38605"/>
            </a:xfrm>
            <a:custGeom>
              <a:avLst/>
              <a:gdLst/>
              <a:ahLst/>
              <a:cxnLst/>
              <a:rect l="l" t="t" r="r" b="b"/>
              <a:pathLst>
                <a:path w="1429" h="810" extrusionOk="0">
                  <a:moveTo>
                    <a:pt x="837" y="0"/>
                  </a:moveTo>
                  <a:cubicBezTo>
                    <a:pt x="817" y="0"/>
                    <a:pt x="797" y="2"/>
                    <a:pt x="777" y="7"/>
                  </a:cubicBezTo>
                  <a:lnTo>
                    <a:pt x="426" y="7"/>
                  </a:lnTo>
                  <a:cubicBezTo>
                    <a:pt x="301" y="32"/>
                    <a:pt x="201" y="57"/>
                    <a:pt x="126" y="158"/>
                  </a:cubicBezTo>
                  <a:cubicBezTo>
                    <a:pt x="50" y="233"/>
                    <a:pt x="25" y="308"/>
                    <a:pt x="25" y="408"/>
                  </a:cubicBezTo>
                  <a:cubicBezTo>
                    <a:pt x="0" y="483"/>
                    <a:pt x="50" y="609"/>
                    <a:pt x="126" y="659"/>
                  </a:cubicBezTo>
                  <a:cubicBezTo>
                    <a:pt x="176" y="709"/>
                    <a:pt x="201" y="734"/>
                    <a:pt x="251" y="759"/>
                  </a:cubicBezTo>
                  <a:cubicBezTo>
                    <a:pt x="326" y="784"/>
                    <a:pt x="376" y="809"/>
                    <a:pt x="451" y="809"/>
                  </a:cubicBezTo>
                  <a:cubicBezTo>
                    <a:pt x="477" y="784"/>
                    <a:pt x="502" y="784"/>
                    <a:pt x="552" y="784"/>
                  </a:cubicBezTo>
                  <a:lnTo>
                    <a:pt x="777" y="784"/>
                  </a:lnTo>
                  <a:cubicBezTo>
                    <a:pt x="853" y="759"/>
                    <a:pt x="903" y="759"/>
                    <a:pt x="978" y="734"/>
                  </a:cubicBezTo>
                  <a:lnTo>
                    <a:pt x="1078" y="709"/>
                  </a:lnTo>
                  <a:cubicBezTo>
                    <a:pt x="1153" y="659"/>
                    <a:pt x="1203" y="634"/>
                    <a:pt x="1279" y="584"/>
                  </a:cubicBezTo>
                  <a:cubicBezTo>
                    <a:pt x="1279" y="559"/>
                    <a:pt x="1304" y="534"/>
                    <a:pt x="1329" y="508"/>
                  </a:cubicBezTo>
                  <a:cubicBezTo>
                    <a:pt x="1404" y="433"/>
                    <a:pt x="1429" y="283"/>
                    <a:pt x="1329" y="208"/>
                  </a:cubicBezTo>
                  <a:cubicBezTo>
                    <a:pt x="1304" y="183"/>
                    <a:pt x="1279" y="158"/>
                    <a:pt x="1254" y="158"/>
                  </a:cubicBezTo>
                  <a:cubicBezTo>
                    <a:pt x="1203" y="82"/>
                    <a:pt x="1153" y="57"/>
                    <a:pt x="1053" y="32"/>
                  </a:cubicBezTo>
                  <a:cubicBezTo>
                    <a:pt x="993" y="32"/>
                    <a:pt x="917"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6"/>
            <p:cNvSpPr/>
            <p:nvPr/>
          </p:nvSpPr>
          <p:spPr>
            <a:xfrm>
              <a:off x="-5639599" y="6001954"/>
              <a:ext cx="55000" cy="37604"/>
            </a:xfrm>
            <a:custGeom>
              <a:avLst/>
              <a:gdLst/>
              <a:ahLst/>
              <a:cxnLst/>
              <a:rect l="l" t="t" r="r" b="b"/>
              <a:pathLst>
                <a:path w="1154" h="789" extrusionOk="0">
                  <a:moveTo>
                    <a:pt x="577" y="1"/>
                  </a:moveTo>
                  <a:cubicBezTo>
                    <a:pt x="527" y="1"/>
                    <a:pt x="477" y="26"/>
                    <a:pt x="427" y="26"/>
                  </a:cubicBezTo>
                  <a:cubicBezTo>
                    <a:pt x="377" y="26"/>
                    <a:pt x="327" y="26"/>
                    <a:pt x="277" y="51"/>
                  </a:cubicBezTo>
                  <a:cubicBezTo>
                    <a:pt x="201" y="51"/>
                    <a:pt x="101" y="151"/>
                    <a:pt x="51" y="201"/>
                  </a:cubicBezTo>
                  <a:cubicBezTo>
                    <a:pt x="26" y="277"/>
                    <a:pt x="1" y="327"/>
                    <a:pt x="1" y="402"/>
                  </a:cubicBezTo>
                  <a:cubicBezTo>
                    <a:pt x="1" y="477"/>
                    <a:pt x="51" y="552"/>
                    <a:pt x="76" y="627"/>
                  </a:cubicBezTo>
                  <a:cubicBezTo>
                    <a:pt x="101" y="652"/>
                    <a:pt x="151" y="678"/>
                    <a:pt x="176" y="703"/>
                  </a:cubicBezTo>
                  <a:lnTo>
                    <a:pt x="277" y="753"/>
                  </a:lnTo>
                  <a:cubicBezTo>
                    <a:pt x="327" y="753"/>
                    <a:pt x="377" y="753"/>
                    <a:pt x="427" y="778"/>
                  </a:cubicBezTo>
                  <a:cubicBezTo>
                    <a:pt x="477" y="778"/>
                    <a:pt x="538" y="789"/>
                    <a:pt x="596" y="789"/>
                  </a:cubicBezTo>
                  <a:cubicBezTo>
                    <a:pt x="625" y="789"/>
                    <a:pt x="652" y="786"/>
                    <a:pt x="678" y="778"/>
                  </a:cubicBezTo>
                  <a:cubicBezTo>
                    <a:pt x="703" y="778"/>
                    <a:pt x="728" y="753"/>
                    <a:pt x="753" y="753"/>
                  </a:cubicBezTo>
                  <a:cubicBezTo>
                    <a:pt x="803" y="728"/>
                    <a:pt x="853" y="728"/>
                    <a:pt x="878" y="703"/>
                  </a:cubicBezTo>
                  <a:cubicBezTo>
                    <a:pt x="978" y="678"/>
                    <a:pt x="1053" y="627"/>
                    <a:pt x="1104" y="552"/>
                  </a:cubicBezTo>
                  <a:cubicBezTo>
                    <a:pt x="1104" y="527"/>
                    <a:pt x="1104" y="527"/>
                    <a:pt x="1104" y="502"/>
                  </a:cubicBezTo>
                  <a:cubicBezTo>
                    <a:pt x="1129" y="452"/>
                    <a:pt x="1154" y="402"/>
                    <a:pt x="1129" y="327"/>
                  </a:cubicBezTo>
                  <a:cubicBezTo>
                    <a:pt x="1129" y="327"/>
                    <a:pt x="1104" y="302"/>
                    <a:pt x="1104" y="277"/>
                  </a:cubicBezTo>
                  <a:cubicBezTo>
                    <a:pt x="1079" y="226"/>
                    <a:pt x="1053" y="176"/>
                    <a:pt x="1003" y="151"/>
                  </a:cubicBezTo>
                  <a:cubicBezTo>
                    <a:pt x="953" y="101"/>
                    <a:pt x="853" y="76"/>
                    <a:pt x="778" y="51"/>
                  </a:cubicBezTo>
                  <a:lnTo>
                    <a:pt x="703" y="26"/>
                  </a:lnTo>
                  <a:cubicBezTo>
                    <a:pt x="652" y="1"/>
                    <a:pt x="627" y="1"/>
                    <a:pt x="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6"/>
            <p:cNvSpPr/>
            <p:nvPr/>
          </p:nvSpPr>
          <p:spPr>
            <a:xfrm>
              <a:off x="-5710040" y="6055715"/>
              <a:ext cx="52569" cy="39987"/>
            </a:xfrm>
            <a:custGeom>
              <a:avLst/>
              <a:gdLst/>
              <a:ahLst/>
              <a:cxnLst/>
              <a:rect l="l" t="t" r="r" b="b"/>
              <a:pathLst>
                <a:path w="1103" h="839" extrusionOk="0">
                  <a:moveTo>
                    <a:pt x="426" y="1"/>
                  </a:moveTo>
                  <a:cubicBezTo>
                    <a:pt x="351" y="1"/>
                    <a:pt x="301" y="26"/>
                    <a:pt x="226" y="51"/>
                  </a:cubicBezTo>
                  <a:cubicBezTo>
                    <a:pt x="201" y="76"/>
                    <a:pt x="201" y="76"/>
                    <a:pt x="176" y="76"/>
                  </a:cubicBezTo>
                  <a:cubicBezTo>
                    <a:pt x="125" y="101"/>
                    <a:pt x="75" y="151"/>
                    <a:pt x="50" y="201"/>
                  </a:cubicBezTo>
                  <a:cubicBezTo>
                    <a:pt x="50" y="226"/>
                    <a:pt x="25" y="251"/>
                    <a:pt x="25" y="301"/>
                  </a:cubicBezTo>
                  <a:cubicBezTo>
                    <a:pt x="0" y="352"/>
                    <a:pt x="0" y="377"/>
                    <a:pt x="0" y="427"/>
                  </a:cubicBezTo>
                  <a:cubicBezTo>
                    <a:pt x="0" y="477"/>
                    <a:pt x="25" y="527"/>
                    <a:pt x="50" y="577"/>
                  </a:cubicBezTo>
                  <a:cubicBezTo>
                    <a:pt x="75" y="602"/>
                    <a:pt x="100" y="652"/>
                    <a:pt x="151" y="677"/>
                  </a:cubicBezTo>
                  <a:cubicBezTo>
                    <a:pt x="201" y="727"/>
                    <a:pt x="276" y="778"/>
                    <a:pt x="351" y="803"/>
                  </a:cubicBezTo>
                  <a:cubicBezTo>
                    <a:pt x="404" y="820"/>
                    <a:pt x="457" y="838"/>
                    <a:pt x="511" y="838"/>
                  </a:cubicBezTo>
                  <a:cubicBezTo>
                    <a:pt x="533" y="838"/>
                    <a:pt x="555" y="835"/>
                    <a:pt x="577" y="828"/>
                  </a:cubicBezTo>
                  <a:lnTo>
                    <a:pt x="652" y="828"/>
                  </a:lnTo>
                  <a:cubicBezTo>
                    <a:pt x="727" y="828"/>
                    <a:pt x="827" y="828"/>
                    <a:pt x="877" y="778"/>
                  </a:cubicBezTo>
                  <a:cubicBezTo>
                    <a:pt x="927" y="753"/>
                    <a:pt x="978" y="702"/>
                    <a:pt x="1028" y="677"/>
                  </a:cubicBezTo>
                  <a:cubicBezTo>
                    <a:pt x="1078" y="627"/>
                    <a:pt x="1103" y="577"/>
                    <a:pt x="1103" y="502"/>
                  </a:cubicBezTo>
                  <a:cubicBezTo>
                    <a:pt x="1103" y="452"/>
                    <a:pt x="1103" y="377"/>
                    <a:pt x="1078" y="326"/>
                  </a:cubicBezTo>
                  <a:cubicBezTo>
                    <a:pt x="1053" y="276"/>
                    <a:pt x="1003" y="226"/>
                    <a:pt x="978" y="176"/>
                  </a:cubicBezTo>
                  <a:cubicBezTo>
                    <a:pt x="927" y="126"/>
                    <a:pt x="852" y="101"/>
                    <a:pt x="777" y="76"/>
                  </a:cubicBezTo>
                  <a:cubicBezTo>
                    <a:pt x="702" y="26"/>
                    <a:pt x="677" y="26"/>
                    <a:pt x="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6"/>
            <p:cNvSpPr/>
            <p:nvPr/>
          </p:nvSpPr>
          <p:spPr>
            <a:xfrm>
              <a:off x="-5760226" y="6035412"/>
              <a:ext cx="40654" cy="37079"/>
            </a:xfrm>
            <a:custGeom>
              <a:avLst/>
              <a:gdLst/>
              <a:ahLst/>
              <a:cxnLst/>
              <a:rect l="l" t="t" r="r" b="b"/>
              <a:pathLst>
                <a:path w="853" h="778" extrusionOk="0">
                  <a:moveTo>
                    <a:pt x="452" y="1"/>
                  </a:moveTo>
                  <a:cubicBezTo>
                    <a:pt x="427" y="1"/>
                    <a:pt x="427" y="1"/>
                    <a:pt x="402" y="26"/>
                  </a:cubicBezTo>
                  <a:cubicBezTo>
                    <a:pt x="351" y="26"/>
                    <a:pt x="301" y="26"/>
                    <a:pt x="251" y="51"/>
                  </a:cubicBezTo>
                  <a:cubicBezTo>
                    <a:pt x="251" y="51"/>
                    <a:pt x="251" y="51"/>
                    <a:pt x="251" y="76"/>
                  </a:cubicBezTo>
                  <a:lnTo>
                    <a:pt x="201" y="76"/>
                  </a:lnTo>
                  <a:cubicBezTo>
                    <a:pt x="176" y="101"/>
                    <a:pt x="176" y="101"/>
                    <a:pt x="176" y="101"/>
                  </a:cubicBezTo>
                  <a:lnTo>
                    <a:pt x="101" y="151"/>
                  </a:lnTo>
                  <a:cubicBezTo>
                    <a:pt x="76" y="176"/>
                    <a:pt x="51" y="201"/>
                    <a:pt x="51" y="226"/>
                  </a:cubicBezTo>
                  <a:cubicBezTo>
                    <a:pt x="1" y="301"/>
                    <a:pt x="1" y="351"/>
                    <a:pt x="1" y="427"/>
                  </a:cubicBezTo>
                  <a:cubicBezTo>
                    <a:pt x="1" y="452"/>
                    <a:pt x="1" y="477"/>
                    <a:pt x="1" y="527"/>
                  </a:cubicBezTo>
                  <a:cubicBezTo>
                    <a:pt x="26" y="552"/>
                    <a:pt x="26" y="602"/>
                    <a:pt x="76" y="652"/>
                  </a:cubicBezTo>
                  <a:cubicBezTo>
                    <a:pt x="101" y="677"/>
                    <a:pt x="126" y="702"/>
                    <a:pt x="176" y="727"/>
                  </a:cubicBezTo>
                  <a:cubicBezTo>
                    <a:pt x="201" y="752"/>
                    <a:pt x="226" y="752"/>
                    <a:pt x="251" y="778"/>
                  </a:cubicBezTo>
                  <a:lnTo>
                    <a:pt x="477" y="778"/>
                  </a:lnTo>
                  <a:lnTo>
                    <a:pt x="502" y="752"/>
                  </a:lnTo>
                  <a:lnTo>
                    <a:pt x="552" y="752"/>
                  </a:lnTo>
                  <a:cubicBezTo>
                    <a:pt x="577" y="752"/>
                    <a:pt x="602" y="727"/>
                    <a:pt x="627" y="702"/>
                  </a:cubicBezTo>
                  <a:cubicBezTo>
                    <a:pt x="652" y="702"/>
                    <a:pt x="677" y="702"/>
                    <a:pt x="677" y="677"/>
                  </a:cubicBezTo>
                  <a:cubicBezTo>
                    <a:pt x="727" y="652"/>
                    <a:pt x="777" y="602"/>
                    <a:pt x="803" y="552"/>
                  </a:cubicBezTo>
                  <a:cubicBezTo>
                    <a:pt x="828" y="527"/>
                    <a:pt x="828" y="502"/>
                    <a:pt x="853" y="452"/>
                  </a:cubicBezTo>
                  <a:cubicBezTo>
                    <a:pt x="853" y="452"/>
                    <a:pt x="853" y="427"/>
                    <a:pt x="853" y="402"/>
                  </a:cubicBezTo>
                  <a:cubicBezTo>
                    <a:pt x="853" y="377"/>
                    <a:pt x="853" y="377"/>
                    <a:pt x="853" y="351"/>
                  </a:cubicBezTo>
                  <a:cubicBezTo>
                    <a:pt x="853" y="276"/>
                    <a:pt x="853" y="251"/>
                    <a:pt x="828" y="201"/>
                  </a:cubicBezTo>
                  <a:cubicBezTo>
                    <a:pt x="777" y="151"/>
                    <a:pt x="752" y="101"/>
                    <a:pt x="677" y="51"/>
                  </a:cubicBezTo>
                  <a:lnTo>
                    <a:pt x="652" y="51"/>
                  </a:lnTo>
                  <a:cubicBezTo>
                    <a:pt x="602" y="26"/>
                    <a:pt x="552" y="1"/>
                    <a:pt x="5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6"/>
            <p:cNvSpPr/>
            <p:nvPr/>
          </p:nvSpPr>
          <p:spPr>
            <a:xfrm>
              <a:off x="-2746159" y="3768272"/>
              <a:ext cx="2388672" cy="766897"/>
            </a:xfrm>
            <a:custGeom>
              <a:avLst/>
              <a:gdLst/>
              <a:ahLst/>
              <a:cxnLst/>
              <a:rect l="l" t="t" r="r" b="b"/>
              <a:pathLst>
                <a:path w="50119" h="16091" extrusionOk="0">
                  <a:moveTo>
                    <a:pt x="6133" y="3008"/>
                  </a:moveTo>
                  <a:lnTo>
                    <a:pt x="6133" y="3008"/>
                  </a:lnTo>
                  <a:cubicBezTo>
                    <a:pt x="7662" y="3133"/>
                    <a:pt x="9191" y="3158"/>
                    <a:pt x="10695" y="3208"/>
                  </a:cubicBezTo>
                  <a:lnTo>
                    <a:pt x="11672" y="3208"/>
                  </a:lnTo>
                  <a:cubicBezTo>
                    <a:pt x="12048" y="4437"/>
                    <a:pt x="12449" y="5665"/>
                    <a:pt x="12850" y="6893"/>
                  </a:cubicBezTo>
                  <a:cubicBezTo>
                    <a:pt x="12565" y="6889"/>
                    <a:pt x="12280" y="6887"/>
                    <a:pt x="11994" y="6887"/>
                  </a:cubicBezTo>
                  <a:cubicBezTo>
                    <a:pt x="10519" y="6887"/>
                    <a:pt x="9032" y="6942"/>
                    <a:pt x="7562" y="7068"/>
                  </a:cubicBezTo>
                  <a:cubicBezTo>
                    <a:pt x="7061" y="5715"/>
                    <a:pt x="6584" y="4386"/>
                    <a:pt x="6133" y="3008"/>
                  </a:cubicBezTo>
                  <a:close/>
                  <a:moveTo>
                    <a:pt x="17838" y="3158"/>
                  </a:moveTo>
                  <a:cubicBezTo>
                    <a:pt x="18239" y="4261"/>
                    <a:pt x="18640" y="5389"/>
                    <a:pt x="19091" y="6492"/>
                  </a:cubicBezTo>
                  <a:cubicBezTo>
                    <a:pt x="19166" y="6692"/>
                    <a:pt x="19266" y="6893"/>
                    <a:pt x="19341" y="7093"/>
                  </a:cubicBezTo>
                  <a:cubicBezTo>
                    <a:pt x="17462" y="7018"/>
                    <a:pt x="15557" y="6918"/>
                    <a:pt x="13677" y="6893"/>
                  </a:cubicBezTo>
                  <a:cubicBezTo>
                    <a:pt x="13251" y="5665"/>
                    <a:pt x="12850" y="4437"/>
                    <a:pt x="12424" y="3208"/>
                  </a:cubicBezTo>
                  <a:cubicBezTo>
                    <a:pt x="14229" y="3208"/>
                    <a:pt x="16033" y="3183"/>
                    <a:pt x="17838" y="3158"/>
                  </a:cubicBezTo>
                  <a:close/>
                  <a:moveTo>
                    <a:pt x="32900" y="3033"/>
                  </a:moveTo>
                  <a:cubicBezTo>
                    <a:pt x="34705" y="3058"/>
                    <a:pt x="36484" y="3058"/>
                    <a:pt x="38289" y="3108"/>
                  </a:cubicBezTo>
                  <a:cubicBezTo>
                    <a:pt x="38765" y="3885"/>
                    <a:pt x="39216" y="4662"/>
                    <a:pt x="39692" y="5439"/>
                  </a:cubicBezTo>
                  <a:cubicBezTo>
                    <a:pt x="39993" y="5940"/>
                    <a:pt x="40294" y="6442"/>
                    <a:pt x="40570" y="6918"/>
                  </a:cubicBezTo>
                  <a:cubicBezTo>
                    <a:pt x="39116" y="6968"/>
                    <a:pt x="37662" y="7043"/>
                    <a:pt x="36234" y="7118"/>
                  </a:cubicBezTo>
                  <a:cubicBezTo>
                    <a:pt x="35732" y="7118"/>
                    <a:pt x="35256" y="7143"/>
                    <a:pt x="34780" y="7168"/>
                  </a:cubicBezTo>
                  <a:cubicBezTo>
                    <a:pt x="34154" y="5790"/>
                    <a:pt x="33527" y="4411"/>
                    <a:pt x="32900" y="3033"/>
                  </a:cubicBezTo>
                  <a:close/>
                  <a:moveTo>
                    <a:pt x="29417" y="3014"/>
                  </a:moveTo>
                  <a:cubicBezTo>
                    <a:pt x="30363" y="3014"/>
                    <a:pt x="31309" y="3020"/>
                    <a:pt x="32249" y="3033"/>
                  </a:cubicBezTo>
                  <a:cubicBezTo>
                    <a:pt x="32650" y="4010"/>
                    <a:pt x="33051" y="4988"/>
                    <a:pt x="33477" y="5965"/>
                  </a:cubicBezTo>
                  <a:cubicBezTo>
                    <a:pt x="33652" y="6366"/>
                    <a:pt x="33803" y="6792"/>
                    <a:pt x="33978" y="7193"/>
                  </a:cubicBezTo>
                  <a:cubicBezTo>
                    <a:pt x="32073" y="7269"/>
                    <a:pt x="30169" y="7344"/>
                    <a:pt x="28264" y="7344"/>
                  </a:cubicBezTo>
                  <a:cubicBezTo>
                    <a:pt x="27662" y="5915"/>
                    <a:pt x="27111" y="4487"/>
                    <a:pt x="26585" y="3033"/>
                  </a:cubicBezTo>
                  <a:cubicBezTo>
                    <a:pt x="27524" y="3020"/>
                    <a:pt x="28471" y="3014"/>
                    <a:pt x="29417" y="3014"/>
                  </a:cubicBezTo>
                  <a:close/>
                  <a:moveTo>
                    <a:pt x="25808" y="3033"/>
                  </a:moveTo>
                  <a:cubicBezTo>
                    <a:pt x="26108" y="3935"/>
                    <a:pt x="26434" y="4863"/>
                    <a:pt x="26760" y="5765"/>
                  </a:cubicBezTo>
                  <a:cubicBezTo>
                    <a:pt x="26961" y="6291"/>
                    <a:pt x="27161" y="6817"/>
                    <a:pt x="27387" y="7369"/>
                  </a:cubicBezTo>
                  <a:cubicBezTo>
                    <a:pt x="26559" y="7369"/>
                    <a:pt x="25707" y="7344"/>
                    <a:pt x="24880" y="7319"/>
                  </a:cubicBezTo>
                  <a:cubicBezTo>
                    <a:pt x="23301" y="7294"/>
                    <a:pt x="21722" y="7219"/>
                    <a:pt x="20143" y="7143"/>
                  </a:cubicBezTo>
                  <a:cubicBezTo>
                    <a:pt x="19567" y="5815"/>
                    <a:pt x="19016" y="4487"/>
                    <a:pt x="18489" y="3133"/>
                  </a:cubicBezTo>
                  <a:cubicBezTo>
                    <a:pt x="19467" y="3108"/>
                    <a:pt x="20444" y="3108"/>
                    <a:pt x="21422" y="3083"/>
                  </a:cubicBezTo>
                  <a:cubicBezTo>
                    <a:pt x="22875" y="3058"/>
                    <a:pt x="24354" y="3033"/>
                    <a:pt x="25808" y="3033"/>
                  </a:cubicBezTo>
                  <a:close/>
                  <a:moveTo>
                    <a:pt x="40946" y="7569"/>
                  </a:moveTo>
                  <a:cubicBezTo>
                    <a:pt x="41722" y="8823"/>
                    <a:pt x="42474" y="10101"/>
                    <a:pt x="43201" y="11379"/>
                  </a:cubicBezTo>
                  <a:cubicBezTo>
                    <a:pt x="41046" y="11429"/>
                    <a:pt x="38890" y="11454"/>
                    <a:pt x="36735" y="11504"/>
                  </a:cubicBezTo>
                  <a:cubicBezTo>
                    <a:pt x="36685" y="11354"/>
                    <a:pt x="36635" y="11229"/>
                    <a:pt x="36560" y="11078"/>
                  </a:cubicBezTo>
                  <a:cubicBezTo>
                    <a:pt x="36058" y="9975"/>
                    <a:pt x="35557" y="8898"/>
                    <a:pt x="35056" y="7795"/>
                  </a:cubicBezTo>
                  <a:cubicBezTo>
                    <a:pt x="37036" y="7720"/>
                    <a:pt x="38991" y="7645"/>
                    <a:pt x="40946" y="7569"/>
                  </a:cubicBezTo>
                  <a:close/>
                  <a:moveTo>
                    <a:pt x="34254" y="7820"/>
                  </a:moveTo>
                  <a:cubicBezTo>
                    <a:pt x="34755" y="9048"/>
                    <a:pt x="35256" y="10276"/>
                    <a:pt x="35783" y="11504"/>
                  </a:cubicBezTo>
                  <a:cubicBezTo>
                    <a:pt x="33878" y="11554"/>
                    <a:pt x="31973" y="11579"/>
                    <a:pt x="30068" y="11604"/>
                  </a:cubicBezTo>
                  <a:cubicBezTo>
                    <a:pt x="29742" y="10878"/>
                    <a:pt x="29417" y="10151"/>
                    <a:pt x="29116" y="9449"/>
                  </a:cubicBezTo>
                  <a:cubicBezTo>
                    <a:pt x="28915" y="8948"/>
                    <a:pt x="28690" y="8447"/>
                    <a:pt x="28489" y="7945"/>
                  </a:cubicBezTo>
                  <a:cubicBezTo>
                    <a:pt x="30419" y="7945"/>
                    <a:pt x="32324" y="7895"/>
                    <a:pt x="34254" y="7820"/>
                  </a:cubicBezTo>
                  <a:close/>
                  <a:moveTo>
                    <a:pt x="20394" y="7695"/>
                  </a:moveTo>
                  <a:lnTo>
                    <a:pt x="20394" y="7695"/>
                  </a:lnTo>
                  <a:cubicBezTo>
                    <a:pt x="21346" y="7770"/>
                    <a:pt x="22299" y="7820"/>
                    <a:pt x="23251" y="7845"/>
                  </a:cubicBezTo>
                  <a:cubicBezTo>
                    <a:pt x="24705" y="7920"/>
                    <a:pt x="26158" y="7945"/>
                    <a:pt x="27612" y="7945"/>
                  </a:cubicBezTo>
                  <a:cubicBezTo>
                    <a:pt x="28088" y="9173"/>
                    <a:pt x="28590" y="10401"/>
                    <a:pt x="29091" y="11630"/>
                  </a:cubicBezTo>
                  <a:cubicBezTo>
                    <a:pt x="26810" y="11655"/>
                    <a:pt x="24529" y="11680"/>
                    <a:pt x="22274" y="11705"/>
                  </a:cubicBezTo>
                  <a:cubicBezTo>
                    <a:pt x="22274" y="11680"/>
                    <a:pt x="22249" y="11655"/>
                    <a:pt x="22249" y="11655"/>
                  </a:cubicBezTo>
                  <a:cubicBezTo>
                    <a:pt x="21597" y="10351"/>
                    <a:pt x="20970" y="9023"/>
                    <a:pt x="20394" y="7695"/>
                  </a:cubicBezTo>
                  <a:close/>
                  <a:moveTo>
                    <a:pt x="13853" y="7394"/>
                  </a:moveTo>
                  <a:lnTo>
                    <a:pt x="13853" y="7394"/>
                  </a:lnTo>
                  <a:cubicBezTo>
                    <a:pt x="15757" y="7444"/>
                    <a:pt x="17662" y="7544"/>
                    <a:pt x="19567" y="7670"/>
                  </a:cubicBezTo>
                  <a:cubicBezTo>
                    <a:pt x="20143" y="9023"/>
                    <a:pt x="20720" y="10376"/>
                    <a:pt x="21346" y="11705"/>
                  </a:cubicBezTo>
                  <a:cubicBezTo>
                    <a:pt x="19366" y="11730"/>
                    <a:pt x="17361" y="11730"/>
                    <a:pt x="15356" y="11730"/>
                  </a:cubicBezTo>
                  <a:cubicBezTo>
                    <a:pt x="14930" y="10477"/>
                    <a:pt x="14479" y="9224"/>
                    <a:pt x="14028" y="7945"/>
                  </a:cubicBezTo>
                  <a:cubicBezTo>
                    <a:pt x="13978" y="7770"/>
                    <a:pt x="13928" y="7569"/>
                    <a:pt x="13853" y="7394"/>
                  </a:cubicBezTo>
                  <a:close/>
                  <a:moveTo>
                    <a:pt x="13001" y="7369"/>
                  </a:moveTo>
                  <a:cubicBezTo>
                    <a:pt x="13101" y="7670"/>
                    <a:pt x="13201" y="7970"/>
                    <a:pt x="13301" y="8246"/>
                  </a:cubicBezTo>
                  <a:cubicBezTo>
                    <a:pt x="13677" y="9424"/>
                    <a:pt x="14078" y="10577"/>
                    <a:pt x="14454" y="11730"/>
                  </a:cubicBezTo>
                  <a:cubicBezTo>
                    <a:pt x="14254" y="11730"/>
                    <a:pt x="14053" y="11755"/>
                    <a:pt x="13853" y="11755"/>
                  </a:cubicBezTo>
                  <a:lnTo>
                    <a:pt x="9442" y="11755"/>
                  </a:lnTo>
                  <a:cubicBezTo>
                    <a:pt x="9216" y="11203"/>
                    <a:pt x="8990" y="10677"/>
                    <a:pt x="8765" y="10151"/>
                  </a:cubicBezTo>
                  <a:cubicBezTo>
                    <a:pt x="8414" y="9274"/>
                    <a:pt x="8063" y="8396"/>
                    <a:pt x="7737" y="7519"/>
                  </a:cubicBezTo>
                  <a:cubicBezTo>
                    <a:pt x="9091" y="7419"/>
                    <a:pt x="10444" y="7369"/>
                    <a:pt x="11798" y="7369"/>
                  </a:cubicBezTo>
                  <a:close/>
                  <a:moveTo>
                    <a:pt x="4830" y="0"/>
                  </a:moveTo>
                  <a:cubicBezTo>
                    <a:pt x="5005" y="827"/>
                    <a:pt x="5231" y="1630"/>
                    <a:pt x="5457" y="2432"/>
                  </a:cubicBezTo>
                  <a:cubicBezTo>
                    <a:pt x="3677" y="2306"/>
                    <a:pt x="1923" y="2156"/>
                    <a:pt x="168" y="1955"/>
                  </a:cubicBezTo>
                  <a:cubicBezTo>
                    <a:pt x="161" y="1954"/>
                    <a:pt x="154" y="1954"/>
                    <a:pt x="148" y="1954"/>
                  </a:cubicBezTo>
                  <a:cubicBezTo>
                    <a:pt x="16" y="1954"/>
                    <a:pt x="0" y="2182"/>
                    <a:pt x="143" y="2206"/>
                  </a:cubicBezTo>
                  <a:cubicBezTo>
                    <a:pt x="1923" y="2607"/>
                    <a:pt x="3752" y="2833"/>
                    <a:pt x="5607" y="2983"/>
                  </a:cubicBezTo>
                  <a:cubicBezTo>
                    <a:pt x="6008" y="4361"/>
                    <a:pt x="6459" y="5740"/>
                    <a:pt x="6935" y="7093"/>
                  </a:cubicBezTo>
                  <a:cubicBezTo>
                    <a:pt x="5667" y="7200"/>
                    <a:pt x="4418" y="7279"/>
                    <a:pt x="3165" y="7279"/>
                  </a:cubicBezTo>
                  <a:cubicBezTo>
                    <a:pt x="2362" y="7279"/>
                    <a:pt x="1557" y="7247"/>
                    <a:pt x="745" y="7168"/>
                  </a:cubicBezTo>
                  <a:cubicBezTo>
                    <a:pt x="737" y="7166"/>
                    <a:pt x="730" y="7166"/>
                    <a:pt x="723" y="7166"/>
                  </a:cubicBezTo>
                  <a:cubicBezTo>
                    <a:pt x="641" y="7166"/>
                    <a:pt x="627" y="7297"/>
                    <a:pt x="720" y="7344"/>
                  </a:cubicBezTo>
                  <a:cubicBezTo>
                    <a:pt x="1691" y="7639"/>
                    <a:pt x="2709" y="7729"/>
                    <a:pt x="3731" y="7729"/>
                  </a:cubicBezTo>
                  <a:cubicBezTo>
                    <a:pt x="4528" y="7729"/>
                    <a:pt x="5328" y="7674"/>
                    <a:pt x="6108" y="7620"/>
                  </a:cubicBezTo>
                  <a:cubicBezTo>
                    <a:pt x="6434" y="7594"/>
                    <a:pt x="6785" y="7569"/>
                    <a:pt x="7111" y="7544"/>
                  </a:cubicBezTo>
                  <a:cubicBezTo>
                    <a:pt x="7437" y="8497"/>
                    <a:pt x="7787" y="9449"/>
                    <a:pt x="8163" y="10401"/>
                  </a:cubicBezTo>
                  <a:cubicBezTo>
                    <a:pt x="8339" y="10853"/>
                    <a:pt x="8514" y="11304"/>
                    <a:pt x="8690" y="11755"/>
                  </a:cubicBezTo>
                  <a:lnTo>
                    <a:pt x="7562" y="11755"/>
                  </a:lnTo>
                  <a:cubicBezTo>
                    <a:pt x="6682" y="11745"/>
                    <a:pt x="5806" y="11734"/>
                    <a:pt x="4933" y="11734"/>
                  </a:cubicBezTo>
                  <a:cubicBezTo>
                    <a:pt x="3667" y="11734"/>
                    <a:pt x="2406" y="11756"/>
                    <a:pt x="1146" y="11830"/>
                  </a:cubicBezTo>
                  <a:cubicBezTo>
                    <a:pt x="1071" y="11855"/>
                    <a:pt x="1071" y="11955"/>
                    <a:pt x="1146" y="11955"/>
                  </a:cubicBezTo>
                  <a:cubicBezTo>
                    <a:pt x="3702" y="12181"/>
                    <a:pt x="6284" y="12206"/>
                    <a:pt x="8865" y="12206"/>
                  </a:cubicBezTo>
                  <a:cubicBezTo>
                    <a:pt x="9366" y="13459"/>
                    <a:pt x="9868" y="14712"/>
                    <a:pt x="10369" y="15965"/>
                  </a:cubicBezTo>
                  <a:cubicBezTo>
                    <a:pt x="10369" y="16016"/>
                    <a:pt x="10394" y="16041"/>
                    <a:pt x="10394" y="16091"/>
                  </a:cubicBezTo>
                  <a:lnTo>
                    <a:pt x="11271" y="16091"/>
                  </a:lnTo>
                  <a:cubicBezTo>
                    <a:pt x="11221" y="15940"/>
                    <a:pt x="11146" y="15815"/>
                    <a:pt x="11096" y="15665"/>
                  </a:cubicBezTo>
                  <a:cubicBezTo>
                    <a:pt x="10595" y="14512"/>
                    <a:pt x="10118" y="13359"/>
                    <a:pt x="9642" y="12206"/>
                  </a:cubicBezTo>
                  <a:lnTo>
                    <a:pt x="12399" y="12206"/>
                  </a:lnTo>
                  <a:cubicBezTo>
                    <a:pt x="13151" y="12206"/>
                    <a:pt x="13878" y="12231"/>
                    <a:pt x="14630" y="12231"/>
                  </a:cubicBezTo>
                  <a:cubicBezTo>
                    <a:pt x="14755" y="12657"/>
                    <a:pt x="14905" y="13083"/>
                    <a:pt x="15056" y="13509"/>
                  </a:cubicBezTo>
                  <a:cubicBezTo>
                    <a:pt x="15331" y="14336"/>
                    <a:pt x="15632" y="15188"/>
                    <a:pt x="15908" y="16016"/>
                  </a:cubicBezTo>
                  <a:cubicBezTo>
                    <a:pt x="15933" y="16041"/>
                    <a:pt x="15933" y="16066"/>
                    <a:pt x="15933" y="16091"/>
                  </a:cubicBezTo>
                  <a:lnTo>
                    <a:pt x="16935" y="16091"/>
                  </a:lnTo>
                  <a:cubicBezTo>
                    <a:pt x="16860" y="15915"/>
                    <a:pt x="16810" y="15765"/>
                    <a:pt x="16735" y="15589"/>
                  </a:cubicBezTo>
                  <a:cubicBezTo>
                    <a:pt x="16434" y="14762"/>
                    <a:pt x="16133" y="13910"/>
                    <a:pt x="15833" y="13083"/>
                  </a:cubicBezTo>
                  <a:cubicBezTo>
                    <a:pt x="15732" y="12808"/>
                    <a:pt x="15632" y="12507"/>
                    <a:pt x="15532" y="12231"/>
                  </a:cubicBezTo>
                  <a:lnTo>
                    <a:pt x="21597" y="12231"/>
                  </a:lnTo>
                  <a:cubicBezTo>
                    <a:pt x="22148" y="13384"/>
                    <a:pt x="22700" y="14512"/>
                    <a:pt x="23276" y="15615"/>
                  </a:cubicBezTo>
                  <a:cubicBezTo>
                    <a:pt x="23351" y="15790"/>
                    <a:pt x="23427" y="15940"/>
                    <a:pt x="23502" y="16091"/>
                  </a:cubicBezTo>
                  <a:lnTo>
                    <a:pt x="24580" y="16091"/>
                  </a:lnTo>
                  <a:cubicBezTo>
                    <a:pt x="24554" y="16066"/>
                    <a:pt x="24529" y="16041"/>
                    <a:pt x="24529" y="15990"/>
                  </a:cubicBezTo>
                  <a:cubicBezTo>
                    <a:pt x="23878" y="14737"/>
                    <a:pt x="23201" y="13509"/>
                    <a:pt x="22549" y="12231"/>
                  </a:cubicBezTo>
                  <a:lnTo>
                    <a:pt x="29316" y="12231"/>
                  </a:lnTo>
                  <a:cubicBezTo>
                    <a:pt x="29717" y="13158"/>
                    <a:pt x="30118" y="14111"/>
                    <a:pt x="30519" y="15063"/>
                  </a:cubicBezTo>
                  <a:cubicBezTo>
                    <a:pt x="30645" y="15414"/>
                    <a:pt x="30795" y="15740"/>
                    <a:pt x="30920" y="16091"/>
                  </a:cubicBezTo>
                  <a:lnTo>
                    <a:pt x="32023" y="16091"/>
                  </a:lnTo>
                  <a:cubicBezTo>
                    <a:pt x="31823" y="15615"/>
                    <a:pt x="31622" y="15163"/>
                    <a:pt x="31422" y="14687"/>
                  </a:cubicBezTo>
                  <a:cubicBezTo>
                    <a:pt x="31046" y="13860"/>
                    <a:pt x="30695" y="13033"/>
                    <a:pt x="30319" y="12206"/>
                  </a:cubicBezTo>
                  <a:cubicBezTo>
                    <a:pt x="32224" y="12206"/>
                    <a:pt x="34128" y="12181"/>
                    <a:pt x="36058" y="12156"/>
                  </a:cubicBezTo>
                  <a:cubicBezTo>
                    <a:pt x="36534" y="13334"/>
                    <a:pt x="37036" y="14512"/>
                    <a:pt x="37512" y="15665"/>
                  </a:cubicBezTo>
                  <a:cubicBezTo>
                    <a:pt x="37562" y="15815"/>
                    <a:pt x="37612" y="15940"/>
                    <a:pt x="37687" y="16091"/>
                  </a:cubicBezTo>
                  <a:lnTo>
                    <a:pt x="38765" y="16091"/>
                  </a:lnTo>
                  <a:cubicBezTo>
                    <a:pt x="38765" y="16066"/>
                    <a:pt x="38740" y="16016"/>
                    <a:pt x="38740" y="15990"/>
                  </a:cubicBezTo>
                  <a:cubicBezTo>
                    <a:pt x="38164" y="14712"/>
                    <a:pt x="37587" y="13434"/>
                    <a:pt x="37036" y="12131"/>
                  </a:cubicBezTo>
                  <a:cubicBezTo>
                    <a:pt x="39216" y="12106"/>
                    <a:pt x="41422" y="12081"/>
                    <a:pt x="43602" y="12031"/>
                  </a:cubicBezTo>
                  <a:cubicBezTo>
                    <a:pt x="44028" y="12757"/>
                    <a:pt x="44454" y="13459"/>
                    <a:pt x="44880" y="14161"/>
                  </a:cubicBezTo>
                  <a:cubicBezTo>
                    <a:pt x="45231" y="14813"/>
                    <a:pt x="45607" y="15439"/>
                    <a:pt x="45983" y="16091"/>
                  </a:cubicBezTo>
                  <a:lnTo>
                    <a:pt x="47261" y="16091"/>
                  </a:lnTo>
                  <a:cubicBezTo>
                    <a:pt x="46885" y="15464"/>
                    <a:pt x="46484" y="14838"/>
                    <a:pt x="46108" y="14211"/>
                  </a:cubicBezTo>
                  <a:cubicBezTo>
                    <a:pt x="45657" y="13484"/>
                    <a:pt x="45206" y="12757"/>
                    <a:pt x="44730" y="12005"/>
                  </a:cubicBezTo>
                  <a:cubicBezTo>
                    <a:pt x="45156" y="12005"/>
                    <a:pt x="45582" y="12005"/>
                    <a:pt x="46008" y="11980"/>
                  </a:cubicBezTo>
                  <a:cubicBezTo>
                    <a:pt x="47387" y="11955"/>
                    <a:pt x="48740" y="11930"/>
                    <a:pt x="50119" y="11905"/>
                  </a:cubicBezTo>
                  <a:lnTo>
                    <a:pt x="49667" y="11229"/>
                  </a:lnTo>
                  <a:cubicBezTo>
                    <a:pt x="48941" y="11254"/>
                    <a:pt x="48214" y="11279"/>
                    <a:pt x="47462" y="11279"/>
                  </a:cubicBezTo>
                  <a:cubicBezTo>
                    <a:pt x="46434" y="11304"/>
                    <a:pt x="45382" y="11329"/>
                    <a:pt x="44329" y="11354"/>
                  </a:cubicBezTo>
                  <a:cubicBezTo>
                    <a:pt x="44003" y="10853"/>
                    <a:pt x="43702" y="10326"/>
                    <a:pt x="43377" y="9825"/>
                  </a:cubicBezTo>
                  <a:cubicBezTo>
                    <a:pt x="42900" y="9073"/>
                    <a:pt x="42424" y="8296"/>
                    <a:pt x="41923" y="7519"/>
                  </a:cubicBezTo>
                  <a:cubicBezTo>
                    <a:pt x="43251" y="7494"/>
                    <a:pt x="44605" y="7444"/>
                    <a:pt x="45933" y="7419"/>
                  </a:cubicBezTo>
                  <a:lnTo>
                    <a:pt x="47161" y="7419"/>
                  </a:lnTo>
                  <a:lnTo>
                    <a:pt x="46735" y="6742"/>
                  </a:lnTo>
                  <a:cubicBezTo>
                    <a:pt x="44981" y="6767"/>
                    <a:pt x="43251" y="6817"/>
                    <a:pt x="41522" y="6893"/>
                  </a:cubicBezTo>
                  <a:cubicBezTo>
                    <a:pt x="40720" y="5614"/>
                    <a:pt x="39918" y="4361"/>
                    <a:pt x="39116" y="3108"/>
                  </a:cubicBezTo>
                  <a:lnTo>
                    <a:pt x="39116" y="3108"/>
                  </a:lnTo>
                  <a:cubicBezTo>
                    <a:pt x="40545" y="3133"/>
                    <a:pt x="41998" y="3158"/>
                    <a:pt x="43427" y="3208"/>
                  </a:cubicBezTo>
                  <a:cubicBezTo>
                    <a:pt x="43753" y="3208"/>
                    <a:pt x="44078" y="3208"/>
                    <a:pt x="44404" y="3234"/>
                  </a:cubicBezTo>
                  <a:lnTo>
                    <a:pt x="44003" y="2607"/>
                  </a:lnTo>
                  <a:cubicBezTo>
                    <a:pt x="42249" y="2582"/>
                    <a:pt x="40494" y="2557"/>
                    <a:pt x="38740" y="2507"/>
                  </a:cubicBezTo>
                  <a:cubicBezTo>
                    <a:pt x="38464" y="2106"/>
                    <a:pt x="38189" y="1680"/>
                    <a:pt x="37938" y="1279"/>
                  </a:cubicBezTo>
                  <a:cubicBezTo>
                    <a:pt x="37662" y="853"/>
                    <a:pt x="37362" y="426"/>
                    <a:pt x="37086" y="0"/>
                  </a:cubicBezTo>
                  <a:lnTo>
                    <a:pt x="36434" y="0"/>
                  </a:lnTo>
                  <a:cubicBezTo>
                    <a:pt x="36660" y="376"/>
                    <a:pt x="36860" y="727"/>
                    <a:pt x="37086" y="1103"/>
                  </a:cubicBezTo>
                  <a:cubicBezTo>
                    <a:pt x="37362" y="1579"/>
                    <a:pt x="37662" y="2031"/>
                    <a:pt x="37938" y="2507"/>
                  </a:cubicBezTo>
                  <a:cubicBezTo>
                    <a:pt x="36585" y="2482"/>
                    <a:pt x="35256" y="2457"/>
                    <a:pt x="33928" y="2457"/>
                  </a:cubicBezTo>
                  <a:lnTo>
                    <a:pt x="32625" y="2457"/>
                  </a:lnTo>
                  <a:cubicBezTo>
                    <a:pt x="32499" y="2131"/>
                    <a:pt x="32349" y="1830"/>
                    <a:pt x="32199" y="1504"/>
                  </a:cubicBezTo>
                  <a:cubicBezTo>
                    <a:pt x="31973" y="1003"/>
                    <a:pt x="31722" y="502"/>
                    <a:pt x="31497" y="0"/>
                  </a:cubicBezTo>
                  <a:lnTo>
                    <a:pt x="30971" y="0"/>
                  </a:lnTo>
                  <a:cubicBezTo>
                    <a:pt x="31121" y="351"/>
                    <a:pt x="31271" y="677"/>
                    <a:pt x="31397" y="1003"/>
                  </a:cubicBezTo>
                  <a:cubicBezTo>
                    <a:pt x="31597" y="1479"/>
                    <a:pt x="31798" y="1980"/>
                    <a:pt x="31998" y="2457"/>
                  </a:cubicBezTo>
                  <a:cubicBezTo>
                    <a:pt x="31372" y="2448"/>
                    <a:pt x="30748" y="2445"/>
                    <a:pt x="30125" y="2445"/>
                  </a:cubicBezTo>
                  <a:cubicBezTo>
                    <a:pt x="28879" y="2445"/>
                    <a:pt x="27637" y="2457"/>
                    <a:pt x="26384" y="2457"/>
                  </a:cubicBezTo>
                  <a:cubicBezTo>
                    <a:pt x="26083" y="1655"/>
                    <a:pt x="25808" y="827"/>
                    <a:pt x="25557" y="0"/>
                  </a:cubicBezTo>
                  <a:lnTo>
                    <a:pt x="24880" y="0"/>
                  </a:lnTo>
                  <a:cubicBezTo>
                    <a:pt x="24981" y="376"/>
                    <a:pt x="25081" y="727"/>
                    <a:pt x="25181" y="1078"/>
                  </a:cubicBezTo>
                  <a:cubicBezTo>
                    <a:pt x="25331" y="1554"/>
                    <a:pt x="25482" y="2005"/>
                    <a:pt x="25632" y="2457"/>
                  </a:cubicBezTo>
                  <a:cubicBezTo>
                    <a:pt x="24730" y="2482"/>
                    <a:pt x="23853" y="2482"/>
                    <a:pt x="22976" y="2482"/>
                  </a:cubicBezTo>
                  <a:cubicBezTo>
                    <a:pt x="21397" y="2507"/>
                    <a:pt x="19818" y="2557"/>
                    <a:pt x="18264" y="2582"/>
                  </a:cubicBezTo>
                  <a:cubicBezTo>
                    <a:pt x="18214" y="2482"/>
                    <a:pt x="18163" y="2381"/>
                    <a:pt x="18138" y="2256"/>
                  </a:cubicBezTo>
                  <a:cubicBezTo>
                    <a:pt x="17838" y="1504"/>
                    <a:pt x="17587" y="752"/>
                    <a:pt x="17336" y="0"/>
                  </a:cubicBezTo>
                  <a:lnTo>
                    <a:pt x="16760" y="0"/>
                  </a:lnTo>
                  <a:cubicBezTo>
                    <a:pt x="16960" y="602"/>
                    <a:pt x="17161" y="1203"/>
                    <a:pt x="17361" y="1805"/>
                  </a:cubicBezTo>
                  <a:cubicBezTo>
                    <a:pt x="17462" y="2081"/>
                    <a:pt x="17562" y="2331"/>
                    <a:pt x="17637" y="2607"/>
                  </a:cubicBezTo>
                  <a:cubicBezTo>
                    <a:pt x="15858" y="2632"/>
                    <a:pt x="14053" y="2682"/>
                    <a:pt x="12249" y="2682"/>
                  </a:cubicBezTo>
                  <a:cubicBezTo>
                    <a:pt x="11973" y="1880"/>
                    <a:pt x="11722" y="1053"/>
                    <a:pt x="11447" y="251"/>
                  </a:cubicBezTo>
                  <a:cubicBezTo>
                    <a:pt x="11422" y="176"/>
                    <a:pt x="11397" y="76"/>
                    <a:pt x="11346" y="0"/>
                  </a:cubicBezTo>
                  <a:lnTo>
                    <a:pt x="10645" y="0"/>
                  </a:lnTo>
                  <a:cubicBezTo>
                    <a:pt x="10695" y="151"/>
                    <a:pt x="10745" y="301"/>
                    <a:pt x="10795" y="426"/>
                  </a:cubicBezTo>
                  <a:cubicBezTo>
                    <a:pt x="11021" y="1178"/>
                    <a:pt x="11246" y="1930"/>
                    <a:pt x="11497" y="2682"/>
                  </a:cubicBezTo>
                  <a:cubicBezTo>
                    <a:pt x="9642" y="2657"/>
                    <a:pt x="7813" y="2607"/>
                    <a:pt x="5958" y="2482"/>
                  </a:cubicBezTo>
                  <a:cubicBezTo>
                    <a:pt x="5707" y="1655"/>
                    <a:pt x="5482" y="827"/>
                    <a:pt x="5256" y="0"/>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6"/>
            <p:cNvSpPr/>
            <p:nvPr/>
          </p:nvSpPr>
          <p:spPr>
            <a:xfrm>
              <a:off x="-7428946" y="3768272"/>
              <a:ext cx="2379187" cy="766897"/>
            </a:xfrm>
            <a:custGeom>
              <a:avLst/>
              <a:gdLst/>
              <a:ahLst/>
              <a:cxnLst/>
              <a:rect l="l" t="t" r="r" b="b"/>
              <a:pathLst>
                <a:path w="49920" h="16091" extrusionOk="0">
                  <a:moveTo>
                    <a:pt x="43785" y="3008"/>
                  </a:moveTo>
                  <a:cubicBezTo>
                    <a:pt x="43359" y="4386"/>
                    <a:pt x="42883" y="5715"/>
                    <a:pt x="42357" y="7068"/>
                  </a:cubicBezTo>
                  <a:cubicBezTo>
                    <a:pt x="40887" y="6942"/>
                    <a:pt x="39418" y="6887"/>
                    <a:pt x="37933" y="6887"/>
                  </a:cubicBezTo>
                  <a:cubicBezTo>
                    <a:pt x="37646" y="6887"/>
                    <a:pt x="37357" y="6889"/>
                    <a:pt x="37069" y="6893"/>
                  </a:cubicBezTo>
                  <a:cubicBezTo>
                    <a:pt x="37470" y="5665"/>
                    <a:pt x="37871" y="4437"/>
                    <a:pt x="38272" y="3208"/>
                  </a:cubicBezTo>
                  <a:lnTo>
                    <a:pt x="39224" y="3208"/>
                  </a:lnTo>
                  <a:cubicBezTo>
                    <a:pt x="40728" y="3158"/>
                    <a:pt x="42257" y="3133"/>
                    <a:pt x="43785" y="3008"/>
                  </a:cubicBezTo>
                  <a:close/>
                  <a:moveTo>
                    <a:pt x="32081" y="3158"/>
                  </a:moveTo>
                  <a:cubicBezTo>
                    <a:pt x="33886" y="3183"/>
                    <a:pt x="35690" y="3208"/>
                    <a:pt x="37495" y="3208"/>
                  </a:cubicBezTo>
                  <a:cubicBezTo>
                    <a:pt x="37094" y="4437"/>
                    <a:pt x="36668" y="5665"/>
                    <a:pt x="36242" y="6893"/>
                  </a:cubicBezTo>
                  <a:cubicBezTo>
                    <a:pt x="34362" y="6918"/>
                    <a:pt x="32482" y="7018"/>
                    <a:pt x="30577" y="7093"/>
                  </a:cubicBezTo>
                  <a:cubicBezTo>
                    <a:pt x="30678" y="6893"/>
                    <a:pt x="30753" y="6692"/>
                    <a:pt x="30828" y="6492"/>
                  </a:cubicBezTo>
                  <a:cubicBezTo>
                    <a:pt x="31279" y="5389"/>
                    <a:pt x="31680" y="4261"/>
                    <a:pt x="32081" y="3158"/>
                  </a:cubicBezTo>
                  <a:close/>
                  <a:moveTo>
                    <a:pt x="17018" y="3033"/>
                  </a:moveTo>
                  <a:lnTo>
                    <a:pt x="17018" y="3033"/>
                  </a:lnTo>
                  <a:cubicBezTo>
                    <a:pt x="16392" y="4411"/>
                    <a:pt x="15765" y="5790"/>
                    <a:pt x="15139" y="7168"/>
                  </a:cubicBezTo>
                  <a:cubicBezTo>
                    <a:pt x="14663" y="7143"/>
                    <a:pt x="14186" y="7118"/>
                    <a:pt x="13710" y="7118"/>
                  </a:cubicBezTo>
                  <a:cubicBezTo>
                    <a:pt x="12256" y="7043"/>
                    <a:pt x="10803" y="6968"/>
                    <a:pt x="9349" y="6918"/>
                  </a:cubicBezTo>
                  <a:cubicBezTo>
                    <a:pt x="9650" y="6442"/>
                    <a:pt x="9926" y="5940"/>
                    <a:pt x="10226" y="5439"/>
                  </a:cubicBezTo>
                  <a:cubicBezTo>
                    <a:pt x="10703" y="4662"/>
                    <a:pt x="11179" y="3885"/>
                    <a:pt x="11630" y="3108"/>
                  </a:cubicBezTo>
                  <a:cubicBezTo>
                    <a:pt x="13434" y="3058"/>
                    <a:pt x="15239" y="3058"/>
                    <a:pt x="17018" y="3033"/>
                  </a:cubicBezTo>
                  <a:close/>
                  <a:moveTo>
                    <a:pt x="20512" y="3014"/>
                  </a:moveTo>
                  <a:cubicBezTo>
                    <a:pt x="21455" y="3014"/>
                    <a:pt x="22394" y="3020"/>
                    <a:pt x="23334" y="3033"/>
                  </a:cubicBezTo>
                  <a:cubicBezTo>
                    <a:pt x="22808" y="4487"/>
                    <a:pt x="22257" y="5915"/>
                    <a:pt x="21680" y="7344"/>
                  </a:cubicBezTo>
                  <a:cubicBezTo>
                    <a:pt x="19750" y="7344"/>
                    <a:pt x="17846" y="7269"/>
                    <a:pt x="15941" y="7193"/>
                  </a:cubicBezTo>
                  <a:cubicBezTo>
                    <a:pt x="16116" y="6792"/>
                    <a:pt x="16292" y="6366"/>
                    <a:pt x="16467" y="5965"/>
                  </a:cubicBezTo>
                  <a:cubicBezTo>
                    <a:pt x="16868" y="4988"/>
                    <a:pt x="17269" y="4010"/>
                    <a:pt x="17670" y="3033"/>
                  </a:cubicBezTo>
                  <a:cubicBezTo>
                    <a:pt x="18622" y="3020"/>
                    <a:pt x="19569" y="3014"/>
                    <a:pt x="20512" y="3014"/>
                  </a:cubicBezTo>
                  <a:close/>
                  <a:moveTo>
                    <a:pt x="24111" y="3033"/>
                  </a:moveTo>
                  <a:cubicBezTo>
                    <a:pt x="25590" y="3033"/>
                    <a:pt x="27044" y="3058"/>
                    <a:pt x="28522" y="3083"/>
                  </a:cubicBezTo>
                  <a:cubicBezTo>
                    <a:pt x="29500" y="3108"/>
                    <a:pt x="30477" y="3108"/>
                    <a:pt x="31455" y="3133"/>
                  </a:cubicBezTo>
                  <a:cubicBezTo>
                    <a:pt x="30928" y="4487"/>
                    <a:pt x="30352" y="5815"/>
                    <a:pt x="29775" y="7143"/>
                  </a:cubicBezTo>
                  <a:cubicBezTo>
                    <a:pt x="28196" y="7219"/>
                    <a:pt x="26617" y="7294"/>
                    <a:pt x="25039" y="7319"/>
                  </a:cubicBezTo>
                  <a:cubicBezTo>
                    <a:pt x="24211" y="7344"/>
                    <a:pt x="23384" y="7369"/>
                    <a:pt x="22557" y="7369"/>
                  </a:cubicBezTo>
                  <a:cubicBezTo>
                    <a:pt x="22758" y="6817"/>
                    <a:pt x="22958" y="6291"/>
                    <a:pt x="23159" y="5765"/>
                  </a:cubicBezTo>
                  <a:cubicBezTo>
                    <a:pt x="23485" y="4863"/>
                    <a:pt x="23810" y="3935"/>
                    <a:pt x="24111" y="3033"/>
                  </a:cubicBezTo>
                  <a:close/>
                  <a:moveTo>
                    <a:pt x="8973" y="7569"/>
                  </a:moveTo>
                  <a:cubicBezTo>
                    <a:pt x="10928" y="7645"/>
                    <a:pt x="12908" y="7720"/>
                    <a:pt x="14863" y="7795"/>
                  </a:cubicBezTo>
                  <a:cubicBezTo>
                    <a:pt x="14362" y="8898"/>
                    <a:pt x="13861" y="9975"/>
                    <a:pt x="13359" y="11078"/>
                  </a:cubicBezTo>
                  <a:cubicBezTo>
                    <a:pt x="13309" y="11229"/>
                    <a:pt x="13234" y="11354"/>
                    <a:pt x="13184" y="11504"/>
                  </a:cubicBezTo>
                  <a:cubicBezTo>
                    <a:pt x="11028" y="11454"/>
                    <a:pt x="8873" y="11429"/>
                    <a:pt x="6718" y="11379"/>
                  </a:cubicBezTo>
                  <a:cubicBezTo>
                    <a:pt x="7470" y="10101"/>
                    <a:pt x="8221" y="8823"/>
                    <a:pt x="8973" y="7569"/>
                  </a:cubicBezTo>
                  <a:close/>
                  <a:moveTo>
                    <a:pt x="15690" y="7820"/>
                  </a:moveTo>
                  <a:cubicBezTo>
                    <a:pt x="17595" y="7895"/>
                    <a:pt x="19525" y="7945"/>
                    <a:pt x="21429" y="7945"/>
                  </a:cubicBezTo>
                  <a:cubicBezTo>
                    <a:pt x="21229" y="8447"/>
                    <a:pt x="21028" y="8948"/>
                    <a:pt x="20803" y="9424"/>
                  </a:cubicBezTo>
                  <a:cubicBezTo>
                    <a:pt x="20502" y="10151"/>
                    <a:pt x="20176" y="10878"/>
                    <a:pt x="19876" y="11604"/>
                  </a:cubicBezTo>
                  <a:cubicBezTo>
                    <a:pt x="17946" y="11579"/>
                    <a:pt x="16041" y="11554"/>
                    <a:pt x="14136" y="11504"/>
                  </a:cubicBezTo>
                  <a:cubicBezTo>
                    <a:pt x="14663" y="10276"/>
                    <a:pt x="15164" y="9048"/>
                    <a:pt x="15690" y="7820"/>
                  </a:cubicBezTo>
                  <a:close/>
                  <a:moveTo>
                    <a:pt x="29525" y="7695"/>
                  </a:moveTo>
                  <a:lnTo>
                    <a:pt x="29525" y="7695"/>
                  </a:lnTo>
                  <a:cubicBezTo>
                    <a:pt x="28948" y="9023"/>
                    <a:pt x="28322" y="10351"/>
                    <a:pt x="27670" y="11655"/>
                  </a:cubicBezTo>
                  <a:cubicBezTo>
                    <a:pt x="27670" y="11655"/>
                    <a:pt x="27670" y="11680"/>
                    <a:pt x="27645" y="11705"/>
                  </a:cubicBezTo>
                  <a:cubicBezTo>
                    <a:pt x="25389" y="11680"/>
                    <a:pt x="23109" y="11655"/>
                    <a:pt x="20853" y="11630"/>
                  </a:cubicBezTo>
                  <a:cubicBezTo>
                    <a:pt x="21354" y="10401"/>
                    <a:pt x="21830" y="9173"/>
                    <a:pt x="22332" y="7945"/>
                  </a:cubicBezTo>
                  <a:cubicBezTo>
                    <a:pt x="23760" y="7945"/>
                    <a:pt x="25214" y="7920"/>
                    <a:pt x="26668" y="7845"/>
                  </a:cubicBezTo>
                  <a:cubicBezTo>
                    <a:pt x="27620" y="7820"/>
                    <a:pt x="28572" y="7770"/>
                    <a:pt x="29525" y="7695"/>
                  </a:cubicBezTo>
                  <a:close/>
                  <a:moveTo>
                    <a:pt x="36066" y="7394"/>
                  </a:moveTo>
                  <a:cubicBezTo>
                    <a:pt x="36016" y="7569"/>
                    <a:pt x="35941" y="7770"/>
                    <a:pt x="35891" y="7945"/>
                  </a:cubicBezTo>
                  <a:cubicBezTo>
                    <a:pt x="35440" y="9224"/>
                    <a:pt x="35014" y="10477"/>
                    <a:pt x="34562" y="11730"/>
                  </a:cubicBezTo>
                  <a:cubicBezTo>
                    <a:pt x="32557" y="11730"/>
                    <a:pt x="30577" y="11730"/>
                    <a:pt x="28572" y="11705"/>
                  </a:cubicBezTo>
                  <a:cubicBezTo>
                    <a:pt x="29199" y="10376"/>
                    <a:pt x="29800" y="9023"/>
                    <a:pt x="30352" y="7670"/>
                  </a:cubicBezTo>
                  <a:cubicBezTo>
                    <a:pt x="32257" y="7544"/>
                    <a:pt x="34161" y="7444"/>
                    <a:pt x="36066" y="7394"/>
                  </a:cubicBezTo>
                  <a:close/>
                  <a:moveTo>
                    <a:pt x="38121" y="7369"/>
                  </a:moveTo>
                  <a:cubicBezTo>
                    <a:pt x="39475" y="7369"/>
                    <a:pt x="40828" y="7419"/>
                    <a:pt x="42207" y="7494"/>
                  </a:cubicBezTo>
                  <a:cubicBezTo>
                    <a:pt x="41856" y="8396"/>
                    <a:pt x="41505" y="9274"/>
                    <a:pt x="41154" y="10151"/>
                  </a:cubicBezTo>
                  <a:cubicBezTo>
                    <a:pt x="40928" y="10677"/>
                    <a:pt x="40703" y="11203"/>
                    <a:pt x="40477" y="11755"/>
                  </a:cubicBezTo>
                  <a:lnTo>
                    <a:pt x="36066" y="11755"/>
                  </a:lnTo>
                  <a:cubicBezTo>
                    <a:pt x="35866" y="11730"/>
                    <a:pt x="35665" y="11730"/>
                    <a:pt x="35465" y="11730"/>
                  </a:cubicBezTo>
                  <a:cubicBezTo>
                    <a:pt x="35866" y="10577"/>
                    <a:pt x="36242" y="9424"/>
                    <a:pt x="36643" y="8246"/>
                  </a:cubicBezTo>
                  <a:cubicBezTo>
                    <a:pt x="36718" y="7970"/>
                    <a:pt x="36818" y="7670"/>
                    <a:pt x="36918" y="7369"/>
                  </a:cubicBezTo>
                  <a:close/>
                  <a:moveTo>
                    <a:pt x="12833" y="0"/>
                  </a:moveTo>
                  <a:cubicBezTo>
                    <a:pt x="12557" y="426"/>
                    <a:pt x="12282" y="853"/>
                    <a:pt x="12006" y="1279"/>
                  </a:cubicBezTo>
                  <a:cubicBezTo>
                    <a:pt x="11730" y="1680"/>
                    <a:pt x="11454" y="2106"/>
                    <a:pt x="11204" y="2507"/>
                  </a:cubicBezTo>
                  <a:cubicBezTo>
                    <a:pt x="9500" y="2557"/>
                    <a:pt x="7795" y="2582"/>
                    <a:pt x="6091" y="2607"/>
                  </a:cubicBezTo>
                  <a:lnTo>
                    <a:pt x="5690" y="3208"/>
                  </a:lnTo>
                  <a:lnTo>
                    <a:pt x="6492" y="3208"/>
                  </a:lnTo>
                  <a:cubicBezTo>
                    <a:pt x="7946" y="3158"/>
                    <a:pt x="9374" y="3133"/>
                    <a:pt x="10803" y="3108"/>
                  </a:cubicBezTo>
                  <a:lnTo>
                    <a:pt x="10803" y="3108"/>
                  </a:lnTo>
                  <a:cubicBezTo>
                    <a:pt x="10001" y="4361"/>
                    <a:pt x="9199" y="5614"/>
                    <a:pt x="8397" y="6893"/>
                  </a:cubicBezTo>
                  <a:cubicBezTo>
                    <a:pt x="6718" y="6817"/>
                    <a:pt x="5063" y="6767"/>
                    <a:pt x="3384" y="6742"/>
                  </a:cubicBezTo>
                  <a:lnTo>
                    <a:pt x="2933" y="7419"/>
                  </a:lnTo>
                  <a:lnTo>
                    <a:pt x="3986" y="7419"/>
                  </a:lnTo>
                  <a:cubicBezTo>
                    <a:pt x="5339" y="7444"/>
                    <a:pt x="6667" y="7494"/>
                    <a:pt x="7996" y="7519"/>
                  </a:cubicBezTo>
                  <a:cubicBezTo>
                    <a:pt x="7520" y="8296"/>
                    <a:pt x="7018" y="9073"/>
                    <a:pt x="6542" y="9825"/>
                  </a:cubicBezTo>
                  <a:cubicBezTo>
                    <a:pt x="6216" y="10326"/>
                    <a:pt x="5916" y="10853"/>
                    <a:pt x="5590" y="11354"/>
                  </a:cubicBezTo>
                  <a:cubicBezTo>
                    <a:pt x="4562" y="11329"/>
                    <a:pt x="3510" y="11304"/>
                    <a:pt x="2457" y="11279"/>
                  </a:cubicBezTo>
                  <a:cubicBezTo>
                    <a:pt x="1780" y="11279"/>
                    <a:pt x="1104" y="11254"/>
                    <a:pt x="427" y="11229"/>
                  </a:cubicBezTo>
                  <a:lnTo>
                    <a:pt x="1" y="11905"/>
                  </a:lnTo>
                  <a:cubicBezTo>
                    <a:pt x="1304" y="11930"/>
                    <a:pt x="2607" y="11955"/>
                    <a:pt x="3911" y="11980"/>
                  </a:cubicBezTo>
                  <a:cubicBezTo>
                    <a:pt x="4337" y="12005"/>
                    <a:pt x="4763" y="12005"/>
                    <a:pt x="5189" y="12005"/>
                  </a:cubicBezTo>
                  <a:cubicBezTo>
                    <a:pt x="4738" y="12757"/>
                    <a:pt x="4261" y="13484"/>
                    <a:pt x="3810" y="14211"/>
                  </a:cubicBezTo>
                  <a:cubicBezTo>
                    <a:pt x="3434" y="14838"/>
                    <a:pt x="3033" y="15464"/>
                    <a:pt x="2657" y="16091"/>
                  </a:cubicBezTo>
                  <a:lnTo>
                    <a:pt x="3936" y="16091"/>
                  </a:lnTo>
                  <a:cubicBezTo>
                    <a:pt x="4312" y="15439"/>
                    <a:pt x="4688" y="14813"/>
                    <a:pt x="5063" y="14161"/>
                  </a:cubicBezTo>
                  <a:cubicBezTo>
                    <a:pt x="5464" y="13459"/>
                    <a:pt x="5891" y="12757"/>
                    <a:pt x="6317" y="12031"/>
                  </a:cubicBezTo>
                  <a:cubicBezTo>
                    <a:pt x="8522" y="12081"/>
                    <a:pt x="10703" y="12106"/>
                    <a:pt x="12908" y="12131"/>
                  </a:cubicBezTo>
                  <a:cubicBezTo>
                    <a:pt x="12332" y="13434"/>
                    <a:pt x="11755" y="14712"/>
                    <a:pt x="11179" y="15990"/>
                  </a:cubicBezTo>
                  <a:cubicBezTo>
                    <a:pt x="11179" y="16016"/>
                    <a:pt x="11154" y="16066"/>
                    <a:pt x="11154" y="16091"/>
                  </a:cubicBezTo>
                  <a:lnTo>
                    <a:pt x="12231" y="16091"/>
                  </a:lnTo>
                  <a:cubicBezTo>
                    <a:pt x="12307" y="15940"/>
                    <a:pt x="12357" y="15815"/>
                    <a:pt x="12407" y="15665"/>
                  </a:cubicBezTo>
                  <a:cubicBezTo>
                    <a:pt x="12908" y="14512"/>
                    <a:pt x="13384" y="13334"/>
                    <a:pt x="13886" y="12156"/>
                  </a:cubicBezTo>
                  <a:cubicBezTo>
                    <a:pt x="15790" y="12181"/>
                    <a:pt x="17695" y="12206"/>
                    <a:pt x="19600" y="12206"/>
                  </a:cubicBezTo>
                  <a:cubicBezTo>
                    <a:pt x="19249" y="13033"/>
                    <a:pt x="18873" y="13860"/>
                    <a:pt x="18522" y="14687"/>
                  </a:cubicBezTo>
                  <a:cubicBezTo>
                    <a:pt x="18297" y="15163"/>
                    <a:pt x="18096" y="15615"/>
                    <a:pt x="17896" y="16091"/>
                  </a:cubicBezTo>
                  <a:lnTo>
                    <a:pt x="18998" y="16091"/>
                  </a:lnTo>
                  <a:cubicBezTo>
                    <a:pt x="19124" y="15740"/>
                    <a:pt x="19274" y="15414"/>
                    <a:pt x="19424" y="15063"/>
                  </a:cubicBezTo>
                  <a:cubicBezTo>
                    <a:pt x="19800" y="14111"/>
                    <a:pt x="20201" y="13158"/>
                    <a:pt x="20602" y="12206"/>
                  </a:cubicBezTo>
                  <a:cubicBezTo>
                    <a:pt x="22507" y="12231"/>
                    <a:pt x="24387" y="12231"/>
                    <a:pt x="26292" y="12231"/>
                  </a:cubicBezTo>
                  <a:lnTo>
                    <a:pt x="27369" y="12231"/>
                  </a:lnTo>
                  <a:cubicBezTo>
                    <a:pt x="26743" y="13509"/>
                    <a:pt x="26041" y="14737"/>
                    <a:pt x="25389" y="15990"/>
                  </a:cubicBezTo>
                  <a:cubicBezTo>
                    <a:pt x="25389" y="16041"/>
                    <a:pt x="25364" y="16066"/>
                    <a:pt x="25364" y="16091"/>
                  </a:cubicBezTo>
                  <a:lnTo>
                    <a:pt x="26417" y="16091"/>
                  </a:lnTo>
                  <a:cubicBezTo>
                    <a:pt x="26492" y="15940"/>
                    <a:pt x="26592" y="15790"/>
                    <a:pt x="26668" y="15615"/>
                  </a:cubicBezTo>
                  <a:cubicBezTo>
                    <a:pt x="27219" y="14512"/>
                    <a:pt x="27770" y="13384"/>
                    <a:pt x="28322" y="12231"/>
                  </a:cubicBezTo>
                  <a:lnTo>
                    <a:pt x="34387" y="12231"/>
                  </a:lnTo>
                  <a:cubicBezTo>
                    <a:pt x="34287" y="12507"/>
                    <a:pt x="34186" y="12808"/>
                    <a:pt x="34086" y="13083"/>
                  </a:cubicBezTo>
                  <a:cubicBezTo>
                    <a:pt x="33785" y="13910"/>
                    <a:pt x="33485" y="14762"/>
                    <a:pt x="33184" y="15589"/>
                  </a:cubicBezTo>
                  <a:cubicBezTo>
                    <a:pt x="33134" y="15765"/>
                    <a:pt x="33059" y="15915"/>
                    <a:pt x="33008" y="16091"/>
                  </a:cubicBezTo>
                  <a:lnTo>
                    <a:pt x="33986" y="16091"/>
                  </a:lnTo>
                  <a:cubicBezTo>
                    <a:pt x="33986" y="16066"/>
                    <a:pt x="34011" y="16041"/>
                    <a:pt x="34011" y="16016"/>
                  </a:cubicBezTo>
                  <a:cubicBezTo>
                    <a:pt x="34312" y="15188"/>
                    <a:pt x="34587" y="14336"/>
                    <a:pt x="34863" y="13509"/>
                  </a:cubicBezTo>
                  <a:cubicBezTo>
                    <a:pt x="35014" y="13083"/>
                    <a:pt x="35164" y="12657"/>
                    <a:pt x="35314" y="12231"/>
                  </a:cubicBezTo>
                  <a:cubicBezTo>
                    <a:pt x="36041" y="12231"/>
                    <a:pt x="36793" y="12206"/>
                    <a:pt x="37520" y="12206"/>
                  </a:cubicBezTo>
                  <a:lnTo>
                    <a:pt x="40302" y="12206"/>
                  </a:lnTo>
                  <a:cubicBezTo>
                    <a:pt x="39801" y="13359"/>
                    <a:pt x="39324" y="14512"/>
                    <a:pt x="38823" y="15665"/>
                  </a:cubicBezTo>
                  <a:cubicBezTo>
                    <a:pt x="38773" y="15815"/>
                    <a:pt x="38723" y="15940"/>
                    <a:pt x="38648" y="16091"/>
                  </a:cubicBezTo>
                  <a:lnTo>
                    <a:pt x="39525" y="16091"/>
                  </a:lnTo>
                  <a:lnTo>
                    <a:pt x="39575" y="15965"/>
                  </a:lnTo>
                  <a:cubicBezTo>
                    <a:pt x="40076" y="14712"/>
                    <a:pt x="40552" y="13459"/>
                    <a:pt x="41054" y="12206"/>
                  </a:cubicBezTo>
                  <a:cubicBezTo>
                    <a:pt x="43635" y="12206"/>
                    <a:pt x="46217" y="12181"/>
                    <a:pt x="48773" y="11955"/>
                  </a:cubicBezTo>
                  <a:cubicBezTo>
                    <a:pt x="48848" y="11955"/>
                    <a:pt x="48848" y="11855"/>
                    <a:pt x="48773" y="11830"/>
                  </a:cubicBezTo>
                  <a:cubicBezTo>
                    <a:pt x="47512" y="11756"/>
                    <a:pt x="46252" y="11734"/>
                    <a:pt x="44991" y="11734"/>
                  </a:cubicBezTo>
                  <a:cubicBezTo>
                    <a:pt x="44121" y="11734"/>
                    <a:pt x="43252" y="11745"/>
                    <a:pt x="42382" y="11755"/>
                  </a:cubicBezTo>
                  <a:lnTo>
                    <a:pt x="41229" y="11755"/>
                  </a:lnTo>
                  <a:cubicBezTo>
                    <a:pt x="41405" y="11304"/>
                    <a:pt x="41580" y="10853"/>
                    <a:pt x="41755" y="10401"/>
                  </a:cubicBezTo>
                  <a:cubicBezTo>
                    <a:pt x="42131" y="9449"/>
                    <a:pt x="42482" y="8497"/>
                    <a:pt x="42808" y="7544"/>
                  </a:cubicBezTo>
                  <a:cubicBezTo>
                    <a:pt x="43159" y="7569"/>
                    <a:pt x="43485" y="7594"/>
                    <a:pt x="43811" y="7620"/>
                  </a:cubicBezTo>
                  <a:cubicBezTo>
                    <a:pt x="44602" y="7674"/>
                    <a:pt x="45403" y="7729"/>
                    <a:pt x="46199" y="7729"/>
                  </a:cubicBezTo>
                  <a:cubicBezTo>
                    <a:pt x="47218" y="7729"/>
                    <a:pt x="48228" y="7639"/>
                    <a:pt x="49199" y="7344"/>
                  </a:cubicBezTo>
                  <a:cubicBezTo>
                    <a:pt x="49292" y="7297"/>
                    <a:pt x="49277" y="7166"/>
                    <a:pt x="49196" y="7166"/>
                  </a:cubicBezTo>
                  <a:cubicBezTo>
                    <a:pt x="49189" y="7166"/>
                    <a:pt x="49182" y="7166"/>
                    <a:pt x="49174" y="7168"/>
                  </a:cubicBezTo>
                  <a:cubicBezTo>
                    <a:pt x="48362" y="7247"/>
                    <a:pt x="47557" y="7279"/>
                    <a:pt x="46754" y="7279"/>
                  </a:cubicBezTo>
                  <a:cubicBezTo>
                    <a:pt x="45501" y="7279"/>
                    <a:pt x="44251" y="7200"/>
                    <a:pt x="42983" y="7093"/>
                  </a:cubicBezTo>
                  <a:cubicBezTo>
                    <a:pt x="43460" y="5740"/>
                    <a:pt x="43911" y="4361"/>
                    <a:pt x="44312" y="2983"/>
                  </a:cubicBezTo>
                  <a:cubicBezTo>
                    <a:pt x="46166" y="2833"/>
                    <a:pt x="47996" y="2607"/>
                    <a:pt x="49801" y="2206"/>
                  </a:cubicBezTo>
                  <a:cubicBezTo>
                    <a:pt x="49920" y="2182"/>
                    <a:pt x="49903" y="1954"/>
                    <a:pt x="49771" y="1954"/>
                  </a:cubicBezTo>
                  <a:cubicBezTo>
                    <a:pt x="49764" y="1954"/>
                    <a:pt x="49758" y="1954"/>
                    <a:pt x="49750" y="1955"/>
                  </a:cubicBezTo>
                  <a:cubicBezTo>
                    <a:pt x="47996" y="2156"/>
                    <a:pt x="46242" y="2306"/>
                    <a:pt x="44487" y="2432"/>
                  </a:cubicBezTo>
                  <a:cubicBezTo>
                    <a:pt x="44713" y="1630"/>
                    <a:pt x="44913" y="827"/>
                    <a:pt x="45114" y="0"/>
                  </a:cubicBezTo>
                  <a:lnTo>
                    <a:pt x="44663" y="0"/>
                  </a:lnTo>
                  <a:cubicBezTo>
                    <a:pt x="44437" y="827"/>
                    <a:pt x="44212" y="1655"/>
                    <a:pt x="43961" y="2482"/>
                  </a:cubicBezTo>
                  <a:cubicBezTo>
                    <a:pt x="42131" y="2607"/>
                    <a:pt x="40277" y="2657"/>
                    <a:pt x="38422" y="2682"/>
                  </a:cubicBezTo>
                  <a:cubicBezTo>
                    <a:pt x="38673" y="1930"/>
                    <a:pt x="38898" y="1178"/>
                    <a:pt x="39149" y="426"/>
                  </a:cubicBezTo>
                  <a:cubicBezTo>
                    <a:pt x="39174" y="301"/>
                    <a:pt x="39224" y="151"/>
                    <a:pt x="39274" y="0"/>
                  </a:cubicBezTo>
                  <a:lnTo>
                    <a:pt x="38572" y="0"/>
                  </a:lnTo>
                  <a:cubicBezTo>
                    <a:pt x="38547" y="76"/>
                    <a:pt x="38522" y="176"/>
                    <a:pt x="38497" y="251"/>
                  </a:cubicBezTo>
                  <a:cubicBezTo>
                    <a:pt x="38222" y="1053"/>
                    <a:pt x="37946" y="1880"/>
                    <a:pt x="37670" y="2682"/>
                  </a:cubicBezTo>
                  <a:cubicBezTo>
                    <a:pt x="35866" y="2682"/>
                    <a:pt x="34086" y="2632"/>
                    <a:pt x="32282" y="2607"/>
                  </a:cubicBezTo>
                  <a:cubicBezTo>
                    <a:pt x="32382" y="2331"/>
                    <a:pt x="32457" y="2081"/>
                    <a:pt x="32557" y="1805"/>
                  </a:cubicBezTo>
                  <a:cubicBezTo>
                    <a:pt x="32758" y="1203"/>
                    <a:pt x="32958" y="602"/>
                    <a:pt x="33184" y="0"/>
                  </a:cubicBezTo>
                  <a:lnTo>
                    <a:pt x="32582" y="0"/>
                  </a:lnTo>
                  <a:cubicBezTo>
                    <a:pt x="32332" y="752"/>
                    <a:pt x="32081" y="1504"/>
                    <a:pt x="31805" y="2256"/>
                  </a:cubicBezTo>
                  <a:cubicBezTo>
                    <a:pt x="31755" y="2356"/>
                    <a:pt x="31705" y="2482"/>
                    <a:pt x="31655" y="2582"/>
                  </a:cubicBezTo>
                  <a:cubicBezTo>
                    <a:pt x="30101" y="2557"/>
                    <a:pt x="28522" y="2507"/>
                    <a:pt x="26968" y="2482"/>
                  </a:cubicBezTo>
                  <a:cubicBezTo>
                    <a:pt x="26066" y="2482"/>
                    <a:pt x="25189" y="2482"/>
                    <a:pt x="24287" y="2457"/>
                  </a:cubicBezTo>
                  <a:cubicBezTo>
                    <a:pt x="24437" y="2005"/>
                    <a:pt x="24587" y="1554"/>
                    <a:pt x="24738" y="1078"/>
                  </a:cubicBezTo>
                  <a:cubicBezTo>
                    <a:pt x="24838" y="727"/>
                    <a:pt x="24938" y="376"/>
                    <a:pt x="25064" y="0"/>
                  </a:cubicBezTo>
                  <a:lnTo>
                    <a:pt x="24387" y="0"/>
                  </a:lnTo>
                  <a:cubicBezTo>
                    <a:pt x="24111" y="827"/>
                    <a:pt x="23836" y="1655"/>
                    <a:pt x="23535" y="2457"/>
                  </a:cubicBezTo>
                  <a:cubicBezTo>
                    <a:pt x="22298" y="2457"/>
                    <a:pt x="21051" y="2445"/>
                    <a:pt x="19799" y="2445"/>
                  </a:cubicBezTo>
                  <a:cubicBezTo>
                    <a:pt x="19174" y="2445"/>
                    <a:pt x="18547" y="2448"/>
                    <a:pt x="17921" y="2457"/>
                  </a:cubicBezTo>
                  <a:cubicBezTo>
                    <a:pt x="18121" y="1980"/>
                    <a:pt x="18322" y="1479"/>
                    <a:pt x="18522" y="1003"/>
                  </a:cubicBezTo>
                  <a:cubicBezTo>
                    <a:pt x="18673" y="677"/>
                    <a:pt x="18798" y="351"/>
                    <a:pt x="18948" y="0"/>
                  </a:cubicBezTo>
                  <a:lnTo>
                    <a:pt x="18422" y="0"/>
                  </a:lnTo>
                  <a:cubicBezTo>
                    <a:pt x="18196" y="502"/>
                    <a:pt x="17946" y="1003"/>
                    <a:pt x="17720" y="1504"/>
                  </a:cubicBezTo>
                  <a:cubicBezTo>
                    <a:pt x="17570" y="1830"/>
                    <a:pt x="17444" y="2131"/>
                    <a:pt x="17294" y="2457"/>
                  </a:cubicBezTo>
                  <a:lnTo>
                    <a:pt x="16016" y="2457"/>
                  </a:lnTo>
                  <a:cubicBezTo>
                    <a:pt x="14663" y="2457"/>
                    <a:pt x="13334" y="2482"/>
                    <a:pt x="11981" y="2507"/>
                  </a:cubicBezTo>
                  <a:cubicBezTo>
                    <a:pt x="12282" y="2031"/>
                    <a:pt x="12557" y="1579"/>
                    <a:pt x="12833" y="1103"/>
                  </a:cubicBezTo>
                  <a:cubicBezTo>
                    <a:pt x="13059" y="727"/>
                    <a:pt x="13284" y="376"/>
                    <a:pt x="13485" y="0"/>
                  </a:cubicBez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6"/>
            <p:cNvSpPr/>
            <p:nvPr/>
          </p:nvSpPr>
          <p:spPr>
            <a:xfrm>
              <a:off x="-4630255" y="1510665"/>
              <a:ext cx="1316417" cy="1689070"/>
            </a:xfrm>
            <a:custGeom>
              <a:avLst/>
              <a:gdLst/>
              <a:ahLst/>
              <a:cxnLst/>
              <a:rect l="l" t="t" r="r" b="b"/>
              <a:pathLst>
                <a:path w="27621" h="35440" extrusionOk="0">
                  <a:moveTo>
                    <a:pt x="26041" y="1"/>
                  </a:moveTo>
                  <a:lnTo>
                    <a:pt x="803" y="251"/>
                  </a:lnTo>
                  <a:lnTo>
                    <a:pt x="1" y="35440"/>
                  </a:lnTo>
                  <a:lnTo>
                    <a:pt x="27620" y="35440"/>
                  </a:lnTo>
                  <a:lnTo>
                    <a:pt x="260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6"/>
            <p:cNvSpPr/>
            <p:nvPr/>
          </p:nvSpPr>
          <p:spPr>
            <a:xfrm>
              <a:off x="-4373415" y="1670755"/>
              <a:ext cx="802737" cy="775238"/>
            </a:xfrm>
            <a:custGeom>
              <a:avLst/>
              <a:gdLst/>
              <a:ahLst/>
              <a:cxnLst/>
              <a:rect l="l" t="t" r="r" b="b"/>
              <a:pathLst>
                <a:path w="16843" h="16266" extrusionOk="0">
                  <a:moveTo>
                    <a:pt x="8292" y="0"/>
                  </a:moveTo>
                  <a:cubicBezTo>
                    <a:pt x="8277" y="0"/>
                    <a:pt x="8262" y="0"/>
                    <a:pt x="8246" y="0"/>
                  </a:cubicBezTo>
                  <a:cubicBezTo>
                    <a:pt x="3910" y="50"/>
                    <a:pt x="376" y="3634"/>
                    <a:pt x="226" y="8120"/>
                  </a:cubicBezTo>
                  <a:lnTo>
                    <a:pt x="0" y="16266"/>
                  </a:lnTo>
                  <a:lnTo>
                    <a:pt x="16843" y="16266"/>
                  </a:lnTo>
                  <a:lnTo>
                    <a:pt x="16366" y="7870"/>
                  </a:lnTo>
                  <a:cubicBezTo>
                    <a:pt x="16092" y="3450"/>
                    <a:pt x="12557" y="0"/>
                    <a:pt x="82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6"/>
            <p:cNvSpPr/>
            <p:nvPr/>
          </p:nvSpPr>
          <p:spPr>
            <a:xfrm>
              <a:off x="-5372035" y="2801918"/>
              <a:ext cx="2930137" cy="3339870"/>
            </a:xfrm>
            <a:custGeom>
              <a:avLst/>
              <a:gdLst/>
              <a:ahLst/>
              <a:cxnLst/>
              <a:rect l="l" t="t" r="r" b="b"/>
              <a:pathLst>
                <a:path w="61480" h="70077" extrusionOk="0">
                  <a:moveTo>
                    <a:pt x="29750" y="1"/>
                  </a:moveTo>
                  <a:lnTo>
                    <a:pt x="878" y="19850"/>
                  </a:lnTo>
                  <a:lnTo>
                    <a:pt x="1" y="70076"/>
                  </a:lnTo>
                  <a:lnTo>
                    <a:pt x="61480" y="70076"/>
                  </a:lnTo>
                  <a:lnTo>
                    <a:pt x="61480" y="18296"/>
                  </a:lnTo>
                  <a:lnTo>
                    <a:pt x="297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6"/>
            <p:cNvSpPr/>
            <p:nvPr/>
          </p:nvSpPr>
          <p:spPr>
            <a:xfrm>
              <a:off x="-5332621" y="2801918"/>
              <a:ext cx="2890722" cy="1109715"/>
            </a:xfrm>
            <a:custGeom>
              <a:avLst/>
              <a:gdLst/>
              <a:ahLst/>
              <a:cxnLst/>
              <a:rect l="l" t="t" r="r" b="b"/>
              <a:pathLst>
                <a:path w="60653" h="23284" extrusionOk="0">
                  <a:moveTo>
                    <a:pt x="28923" y="1"/>
                  </a:moveTo>
                  <a:lnTo>
                    <a:pt x="51" y="19850"/>
                  </a:lnTo>
                  <a:lnTo>
                    <a:pt x="1" y="23284"/>
                  </a:lnTo>
                  <a:cubicBezTo>
                    <a:pt x="1" y="23284"/>
                    <a:pt x="26" y="23284"/>
                    <a:pt x="51" y="23259"/>
                  </a:cubicBezTo>
                  <a:lnTo>
                    <a:pt x="27896" y="5765"/>
                  </a:lnTo>
                  <a:cubicBezTo>
                    <a:pt x="28167" y="5589"/>
                    <a:pt x="28476" y="5500"/>
                    <a:pt x="28785" y="5500"/>
                  </a:cubicBezTo>
                  <a:cubicBezTo>
                    <a:pt x="29047" y="5500"/>
                    <a:pt x="29309" y="5564"/>
                    <a:pt x="29550" y="5690"/>
                  </a:cubicBezTo>
                  <a:lnTo>
                    <a:pt x="60653" y="21931"/>
                  </a:lnTo>
                  <a:lnTo>
                    <a:pt x="60653" y="18296"/>
                  </a:lnTo>
                  <a:lnTo>
                    <a:pt x="28923" y="1"/>
                  </a:lnTo>
                  <a:close/>
                </a:path>
              </a:pathLst>
            </a:custGeom>
            <a:solidFill>
              <a:srgbClr val="AC1602">
                <a:alpha val="3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6"/>
            <p:cNvSpPr/>
            <p:nvPr/>
          </p:nvSpPr>
          <p:spPr>
            <a:xfrm>
              <a:off x="-5463972" y="2566192"/>
              <a:ext cx="3157094" cy="1285104"/>
            </a:xfrm>
            <a:custGeom>
              <a:avLst/>
              <a:gdLst/>
              <a:ahLst/>
              <a:cxnLst/>
              <a:rect l="l" t="t" r="r" b="b"/>
              <a:pathLst>
                <a:path w="66242" h="26964" extrusionOk="0">
                  <a:moveTo>
                    <a:pt x="31341" y="0"/>
                  </a:moveTo>
                  <a:cubicBezTo>
                    <a:pt x="30985" y="0"/>
                    <a:pt x="30629" y="115"/>
                    <a:pt x="30326" y="335"/>
                  </a:cubicBezTo>
                  <a:lnTo>
                    <a:pt x="727" y="22440"/>
                  </a:lnTo>
                  <a:cubicBezTo>
                    <a:pt x="251" y="22791"/>
                    <a:pt x="0" y="23393"/>
                    <a:pt x="75" y="23994"/>
                  </a:cubicBezTo>
                  <a:lnTo>
                    <a:pt x="276" y="25523"/>
                  </a:lnTo>
                  <a:cubicBezTo>
                    <a:pt x="385" y="26394"/>
                    <a:pt x="1125" y="26963"/>
                    <a:pt x="1915" y="26963"/>
                  </a:cubicBezTo>
                  <a:cubicBezTo>
                    <a:pt x="2216" y="26963"/>
                    <a:pt x="2524" y="26881"/>
                    <a:pt x="2807" y="26701"/>
                  </a:cubicBezTo>
                  <a:lnTo>
                    <a:pt x="30652" y="9207"/>
                  </a:lnTo>
                  <a:cubicBezTo>
                    <a:pt x="30923" y="9031"/>
                    <a:pt x="31232" y="8943"/>
                    <a:pt x="31541" y="8943"/>
                  </a:cubicBezTo>
                  <a:cubicBezTo>
                    <a:pt x="31803" y="8943"/>
                    <a:pt x="32065" y="9006"/>
                    <a:pt x="32306" y="9132"/>
                  </a:cubicBezTo>
                  <a:lnTo>
                    <a:pt x="63710" y="25548"/>
                  </a:lnTo>
                  <a:cubicBezTo>
                    <a:pt x="63955" y="25674"/>
                    <a:pt x="64213" y="25732"/>
                    <a:pt x="64465" y="25732"/>
                  </a:cubicBezTo>
                  <a:cubicBezTo>
                    <a:pt x="65317" y="25732"/>
                    <a:pt x="66102" y="25068"/>
                    <a:pt x="66141" y="24120"/>
                  </a:cubicBezTo>
                  <a:lnTo>
                    <a:pt x="66216" y="21588"/>
                  </a:lnTo>
                  <a:cubicBezTo>
                    <a:pt x="66241" y="20987"/>
                    <a:pt x="65940" y="20410"/>
                    <a:pt x="65414" y="20085"/>
                  </a:cubicBezTo>
                  <a:lnTo>
                    <a:pt x="32181" y="235"/>
                  </a:lnTo>
                  <a:cubicBezTo>
                    <a:pt x="31921" y="77"/>
                    <a:pt x="31631" y="0"/>
                    <a:pt x="31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6"/>
            <p:cNvSpPr/>
            <p:nvPr/>
          </p:nvSpPr>
          <p:spPr>
            <a:xfrm>
              <a:off x="-4891813" y="4022682"/>
              <a:ext cx="1858645" cy="2119107"/>
            </a:xfrm>
            <a:custGeom>
              <a:avLst/>
              <a:gdLst/>
              <a:ahLst/>
              <a:cxnLst/>
              <a:rect l="l" t="t" r="r" b="b"/>
              <a:pathLst>
                <a:path w="38998" h="44463" extrusionOk="0">
                  <a:moveTo>
                    <a:pt x="18872" y="1"/>
                  </a:moveTo>
                  <a:lnTo>
                    <a:pt x="552" y="12582"/>
                  </a:lnTo>
                  <a:lnTo>
                    <a:pt x="0" y="44462"/>
                  </a:lnTo>
                  <a:lnTo>
                    <a:pt x="38998" y="44462"/>
                  </a:lnTo>
                  <a:lnTo>
                    <a:pt x="38998" y="11605"/>
                  </a:lnTo>
                  <a:lnTo>
                    <a:pt x="188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6"/>
            <p:cNvSpPr/>
            <p:nvPr/>
          </p:nvSpPr>
          <p:spPr>
            <a:xfrm>
              <a:off x="-4663665" y="4022682"/>
              <a:ext cx="1402348" cy="2119107"/>
            </a:xfrm>
            <a:custGeom>
              <a:avLst/>
              <a:gdLst/>
              <a:ahLst/>
              <a:cxnLst/>
              <a:rect l="l" t="t" r="r" b="b"/>
              <a:pathLst>
                <a:path w="29424" h="44463" extrusionOk="0">
                  <a:moveTo>
                    <a:pt x="14085" y="1"/>
                  </a:moveTo>
                  <a:lnTo>
                    <a:pt x="426" y="10327"/>
                  </a:lnTo>
                  <a:lnTo>
                    <a:pt x="0" y="44462"/>
                  </a:lnTo>
                  <a:lnTo>
                    <a:pt x="29424" y="44462"/>
                  </a:lnTo>
                  <a:lnTo>
                    <a:pt x="29424" y="9299"/>
                  </a:lnTo>
                  <a:lnTo>
                    <a:pt x="140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6"/>
            <p:cNvSpPr/>
            <p:nvPr/>
          </p:nvSpPr>
          <p:spPr>
            <a:xfrm>
              <a:off x="-5033983" y="3884801"/>
              <a:ext cx="2170436" cy="862837"/>
            </a:xfrm>
            <a:custGeom>
              <a:avLst/>
              <a:gdLst/>
              <a:ahLst/>
              <a:cxnLst/>
              <a:rect l="l" t="t" r="r" b="b"/>
              <a:pathLst>
                <a:path w="45540" h="18104" extrusionOk="0">
                  <a:moveTo>
                    <a:pt x="21567" y="0"/>
                  </a:moveTo>
                  <a:cubicBezTo>
                    <a:pt x="21226" y="0"/>
                    <a:pt x="20888" y="108"/>
                    <a:pt x="20602" y="312"/>
                  </a:cubicBezTo>
                  <a:lnTo>
                    <a:pt x="728" y="15149"/>
                  </a:lnTo>
                  <a:cubicBezTo>
                    <a:pt x="251" y="15500"/>
                    <a:pt x="1" y="16102"/>
                    <a:pt x="76" y="16678"/>
                  </a:cubicBezTo>
                  <a:cubicBezTo>
                    <a:pt x="186" y="17538"/>
                    <a:pt x="922" y="18104"/>
                    <a:pt x="1712" y="18104"/>
                  </a:cubicBezTo>
                  <a:cubicBezTo>
                    <a:pt x="2004" y="18104"/>
                    <a:pt x="2304" y="18026"/>
                    <a:pt x="2582" y="17856"/>
                  </a:cubicBezTo>
                  <a:lnTo>
                    <a:pt x="20828" y="6378"/>
                  </a:lnTo>
                  <a:cubicBezTo>
                    <a:pt x="21101" y="6213"/>
                    <a:pt x="21405" y="6131"/>
                    <a:pt x="21709" y="6131"/>
                  </a:cubicBezTo>
                  <a:cubicBezTo>
                    <a:pt x="21963" y="6131"/>
                    <a:pt x="22218" y="6188"/>
                    <a:pt x="22457" y="6302"/>
                  </a:cubicBezTo>
                  <a:lnTo>
                    <a:pt x="43109" y="17104"/>
                  </a:lnTo>
                  <a:cubicBezTo>
                    <a:pt x="43355" y="17230"/>
                    <a:pt x="43612" y="17288"/>
                    <a:pt x="43862" y="17288"/>
                  </a:cubicBezTo>
                  <a:cubicBezTo>
                    <a:pt x="44707" y="17288"/>
                    <a:pt x="45476" y="16629"/>
                    <a:pt x="45515" y="15701"/>
                  </a:cubicBezTo>
                  <a:lnTo>
                    <a:pt x="45540" y="15024"/>
                  </a:lnTo>
                  <a:cubicBezTo>
                    <a:pt x="45540" y="14423"/>
                    <a:pt x="45239" y="13871"/>
                    <a:pt x="44738" y="13571"/>
                  </a:cubicBezTo>
                  <a:lnTo>
                    <a:pt x="22407" y="237"/>
                  </a:lnTo>
                  <a:cubicBezTo>
                    <a:pt x="22143" y="77"/>
                    <a:pt x="21854" y="0"/>
                    <a:pt x="21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6"/>
            <p:cNvSpPr/>
            <p:nvPr/>
          </p:nvSpPr>
          <p:spPr>
            <a:xfrm>
              <a:off x="-4497665" y="4813456"/>
              <a:ext cx="1058386" cy="1328332"/>
            </a:xfrm>
            <a:custGeom>
              <a:avLst/>
              <a:gdLst/>
              <a:ahLst/>
              <a:cxnLst/>
              <a:rect l="l" t="t" r="r" b="b"/>
              <a:pathLst>
                <a:path w="22207" h="27871" extrusionOk="0">
                  <a:moveTo>
                    <a:pt x="11655" y="0"/>
                  </a:moveTo>
                  <a:cubicBezTo>
                    <a:pt x="1" y="0"/>
                    <a:pt x="252" y="18973"/>
                    <a:pt x="1003" y="27870"/>
                  </a:cubicBezTo>
                  <a:lnTo>
                    <a:pt x="21329" y="27870"/>
                  </a:lnTo>
                  <a:cubicBezTo>
                    <a:pt x="22207" y="16817"/>
                    <a:pt x="21856" y="0"/>
                    <a:pt x="116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6"/>
            <p:cNvSpPr/>
            <p:nvPr/>
          </p:nvSpPr>
          <p:spPr>
            <a:xfrm>
              <a:off x="-4378181" y="4925743"/>
              <a:ext cx="821849" cy="1216045"/>
            </a:xfrm>
            <a:custGeom>
              <a:avLst/>
              <a:gdLst/>
              <a:ahLst/>
              <a:cxnLst/>
              <a:rect l="l" t="t" r="r" b="b"/>
              <a:pathLst>
                <a:path w="17244" h="25515" extrusionOk="0">
                  <a:moveTo>
                    <a:pt x="9048" y="0"/>
                  </a:moveTo>
                  <a:cubicBezTo>
                    <a:pt x="0" y="0"/>
                    <a:pt x="201" y="17369"/>
                    <a:pt x="777" y="25514"/>
                  </a:cubicBezTo>
                  <a:lnTo>
                    <a:pt x="16542" y="25514"/>
                  </a:lnTo>
                  <a:cubicBezTo>
                    <a:pt x="17243" y="15389"/>
                    <a:pt x="16968" y="0"/>
                    <a:pt x="90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6"/>
            <p:cNvSpPr/>
            <p:nvPr/>
          </p:nvSpPr>
          <p:spPr>
            <a:xfrm>
              <a:off x="-4700697" y="683764"/>
              <a:ext cx="1425082" cy="911783"/>
            </a:xfrm>
            <a:custGeom>
              <a:avLst/>
              <a:gdLst/>
              <a:ahLst/>
              <a:cxnLst/>
              <a:rect l="l" t="t" r="r" b="b"/>
              <a:pathLst>
                <a:path w="29901" h="19131" extrusionOk="0">
                  <a:moveTo>
                    <a:pt x="14734" y="1"/>
                  </a:moveTo>
                  <a:cubicBezTo>
                    <a:pt x="14244" y="1"/>
                    <a:pt x="13752" y="214"/>
                    <a:pt x="13409" y="634"/>
                  </a:cubicBezTo>
                  <a:lnTo>
                    <a:pt x="877" y="16423"/>
                  </a:lnTo>
                  <a:cubicBezTo>
                    <a:pt x="0" y="17501"/>
                    <a:pt x="777" y="19130"/>
                    <a:pt x="2181" y="19130"/>
                  </a:cubicBezTo>
                  <a:lnTo>
                    <a:pt x="27720" y="19130"/>
                  </a:lnTo>
                  <a:cubicBezTo>
                    <a:pt x="29123" y="19130"/>
                    <a:pt x="29900" y="17476"/>
                    <a:pt x="29023" y="16398"/>
                  </a:cubicBezTo>
                  <a:lnTo>
                    <a:pt x="16015" y="609"/>
                  </a:lnTo>
                  <a:cubicBezTo>
                    <a:pt x="15682" y="202"/>
                    <a:pt x="15209" y="1"/>
                    <a:pt x="14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6"/>
            <p:cNvSpPr/>
            <p:nvPr/>
          </p:nvSpPr>
          <p:spPr>
            <a:xfrm>
              <a:off x="-4035363" y="2246488"/>
              <a:ext cx="123058" cy="123058"/>
            </a:xfrm>
            <a:custGeom>
              <a:avLst/>
              <a:gdLst/>
              <a:ahLst/>
              <a:cxnLst/>
              <a:rect l="l" t="t" r="r" b="b"/>
              <a:pathLst>
                <a:path w="2582" h="2582" extrusionOk="0">
                  <a:moveTo>
                    <a:pt x="1303" y="0"/>
                  </a:moveTo>
                  <a:cubicBezTo>
                    <a:pt x="577" y="0"/>
                    <a:pt x="0" y="577"/>
                    <a:pt x="0" y="1304"/>
                  </a:cubicBezTo>
                  <a:cubicBezTo>
                    <a:pt x="0" y="2005"/>
                    <a:pt x="577" y="2582"/>
                    <a:pt x="1303" y="2582"/>
                  </a:cubicBezTo>
                  <a:cubicBezTo>
                    <a:pt x="2005" y="2582"/>
                    <a:pt x="2582" y="2005"/>
                    <a:pt x="2582" y="1304"/>
                  </a:cubicBezTo>
                  <a:cubicBezTo>
                    <a:pt x="2582" y="577"/>
                    <a:pt x="2005" y="0"/>
                    <a:pt x="1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6"/>
            <p:cNvSpPr/>
            <p:nvPr/>
          </p:nvSpPr>
          <p:spPr>
            <a:xfrm>
              <a:off x="-4213373" y="1806634"/>
              <a:ext cx="462350" cy="495759"/>
            </a:xfrm>
            <a:custGeom>
              <a:avLst/>
              <a:gdLst/>
              <a:ahLst/>
              <a:cxnLst/>
              <a:rect l="l" t="t" r="r" b="b"/>
              <a:pathLst>
                <a:path w="9701" h="10402" extrusionOk="0">
                  <a:moveTo>
                    <a:pt x="5001" y="499"/>
                  </a:moveTo>
                  <a:cubicBezTo>
                    <a:pt x="5030" y="499"/>
                    <a:pt x="5059" y="502"/>
                    <a:pt x="5089" y="508"/>
                  </a:cubicBezTo>
                  <a:cubicBezTo>
                    <a:pt x="5339" y="558"/>
                    <a:pt x="5515" y="733"/>
                    <a:pt x="5640" y="959"/>
                  </a:cubicBezTo>
                  <a:cubicBezTo>
                    <a:pt x="5665" y="1009"/>
                    <a:pt x="5690" y="1109"/>
                    <a:pt x="5715" y="1184"/>
                  </a:cubicBezTo>
                  <a:cubicBezTo>
                    <a:pt x="5439" y="1134"/>
                    <a:pt x="5139" y="1109"/>
                    <a:pt x="4813" y="1109"/>
                  </a:cubicBezTo>
                  <a:cubicBezTo>
                    <a:pt x="4637" y="1109"/>
                    <a:pt x="4437" y="1134"/>
                    <a:pt x="4287" y="1159"/>
                  </a:cubicBezTo>
                  <a:cubicBezTo>
                    <a:pt x="4287" y="1159"/>
                    <a:pt x="4287" y="1134"/>
                    <a:pt x="4287" y="1134"/>
                  </a:cubicBezTo>
                  <a:cubicBezTo>
                    <a:pt x="4337" y="1034"/>
                    <a:pt x="4387" y="909"/>
                    <a:pt x="4462" y="808"/>
                  </a:cubicBezTo>
                  <a:cubicBezTo>
                    <a:pt x="4595" y="654"/>
                    <a:pt x="4786" y="499"/>
                    <a:pt x="5001" y="499"/>
                  </a:cubicBezTo>
                  <a:close/>
                  <a:moveTo>
                    <a:pt x="4990" y="1"/>
                  </a:moveTo>
                  <a:cubicBezTo>
                    <a:pt x="4862" y="1"/>
                    <a:pt x="4733" y="26"/>
                    <a:pt x="4612" y="81"/>
                  </a:cubicBezTo>
                  <a:cubicBezTo>
                    <a:pt x="4337" y="207"/>
                    <a:pt x="4111" y="432"/>
                    <a:pt x="3961" y="708"/>
                  </a:cubicBezTo>
                  <a:cubicBezTo>
                    <a:pt x="3886" y="858"/>
                    <a:pt x="3835" y="1009"/>
                    <a:pt x="3810" y="1184"/>
                  </a:cubicBezTo>
                  <a:cubicBezTo>
                    <a:pt x="3785" y="1209"/>
                    <a:pt x="3785" y="1234"/>
                    <a:pt x="3785" y="1285"/>
                  </a:cubicBezTo>
                  <a:cubicBezTo>
                    <a:pt x="803" y="2212"/>
                    <a:pt x="928" y="6924"/>
                    <a:pt x="728" y="7826"/>
                  </a:cubicBezTo>
                  <a:cubicBezTo>
                    <a:pt x="527" y="8828"/>
                    <a:pt x="1" y="8427"/>
                    <a:pt x="151" y="9555"/>
                  </a:cubicBezTo>
                  <a:cubicBezTo>
                    <a:pt x="227" y="10139"/>
                    <a:pt x="2672" y="10401"/>
                    <a:pt x="5069" y="10401"/>
                  </a:cubicBezTo>
                  <a:cubicBezTo>
                    <a:pt x="7408" y="10401"/>
                    <a:pt x="9700" y="10151"/>
                    <a:pt x="9700" y="9706"/>
                  </a:cubicBezTo>
                  <a:cubicBezTo>
                    <a:pt x="9700" y="8828"/>
                    <a:pt x="9249" y="8929"/>
                    <a:pt x="9249" y="7826"/>
                  </a:cubicBezTo>
                  <a:cubicBezTo>
                    <a:pt x="9249" y="6874"/>
                    <a:pt x="9349" y="2312"/>
                    <a:pt x="6267" y="1310"/>
                  </a:cubicBezTo>
                  <a:cubicBezTo>
                    <a:pt x="6241" y="1184"/>
                    <a:pt x="6216" y="1059"/>
                    <a:pt x="6166" y="934"/>
                  </a:cubicBezTo>
                  <a:cubicBezTo>
                    <a:pt x="6066" y="633"/>
                    <a:pt x="5866" y="382"/>
                    <a:pt x="5615" y="182"/>
                  </a:cubicBezTo>
                  <a:cubicBezTo>
                    <a:pt x="5426" y="72"/>
                    <a:pt x="5207" y="1"/>
                    <a:pt x="49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6"/>
            <p:cNvSpPr/>
            <p:nvPr/>
          </p:nvSpPr>
          <p:spPr>
            <a:xfrm>
              <a:off x="-4004336" y="1802154"/>
              <a:ext cx="27547" cy="40654"/>
            </a:xfrm>
            <a:custGeom>
              <a:avLst/>
              <a:gdLst/>
              <a:ahLst/>
              <a:cxnLst/>
              <a:rect l="l" t="t" r="r" b="b"/>
              <a:pathLst>
                <a:path w="578" h="853" extrusionOk="0">
                  <a:moveTo>
                    <a:pt x="101" y="0"/>
                  </a:moveTo>
                  <a:cubicBezTo>
                    <a:pt x="51" y="25"/>
                    <a:pt x="26" y="75"/>
                    <a:pt x="26" y="100"/>
                  </a:cubicBezTo>
                  <a:cubicBezTo>
                    <a:pt x="1" y="150"/>
                    <a:pt x="1" y="201"/>
                    <a:pt x="1" y="251"/>
                  </a:cubicBezTo>
                  <a:cubicBezTo>
                    <a:pt x="26" y="276"/>
                    <a:pt x="26" y="301"/>
                    <a:pt x="26" y="326"/>
                  </a:cubicBezTo>
                  <a:cubicBezTo>
                    <a:pt x="26" y="376"/>
                    <a:pt x="51" y="426"/>
                    <a:pt x="51" y="476"/>
                  </a:cubicBezTo>
                  <a:cubicBezTo>
                    <a:pt x="76" y="501"/>
                    <a:pt x="76" y="551"/>
                    <a:pt x="101" y="602"/>
                  </a:cubicBezTo>
                  <a:cubicBezTo>
                    <a:pt x="101" y="627"/>
                    <a:pt x="126" y="652"/>
                    <a:pt x="126" y="677"/>
                  </a:cubicBezTo>
                  <a:cubicBezTo>
                    <a:pt x="151" y="727"/>
                    <a:pt x="151" y="752"/>
                    <a:pt x="201" y="802"/>
                  </a:cubicBezTo>
                  <a:cubicBezTo>
                    <a:pt x="226" y="852"/>
                    <a:pt x="302" y="852"/>
                    <a:pt x="352" y="852"/>
                  </a:cubicBezTo>
                  <a:cubicBezTo>
                    <a:pt x="402" y="852"/>
                    <a:pt x="452" y="852"/>
                    <a:pt x="502" y="802"/>
                  </a:cubicBezTo>
                  <a:cubicBezTo>
                    <a:pt x="552" y="727"/>
                    <a:pt x="577" y="627"/>
                    <a:pt x="527" y="551"/>
                  </a:cubicBezTo>
                  <a:cubicBezTo>
                    <a:pt x="527" y="526"/>
                    <a:pt x="527" y="526"/>
                    <a:pt x="527" y="526"/>
                  </a:cubicBezTo>
                  <a:lnTo>
                    <a:pt x="502" y="526"/>
                  </a:lnTo>
                  <a:cubicBezTo>
                    <a:pt x="477" y="451"/>
                    <a:pt x="452" y="351"/>
                    <a:pt x="427" y="276"/>
                  </a:cubicBezTo>
                  <a:lnTo>
                    <a:pt x="352" y="175"/>
                  </a:lnTo>
                  <a:cubicBezTo>
                    <a:pt x="352" y="150"/>
                    <a:pt x="352" y="125"/>
                    <a:pt x="327" y="100"/>
                  </a:cubicBezTo>
                  <a:cubicBezTo>
                    <a:pt x="302" y="75"/>
                    <a:pt x="277" y="50"/>
                    <a:pt x="251" y="25"/>
                  </a:cubicBezTo>
                  <a:cubicBezTo>
                    <a:pt x="201" y="0"/>
                    <a:pt x="15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6"/>
            <p:cNvSpPr/>
            <p:nvPr/>
          </p:nvSpPr>
          <p:spPr>
            <a:xfrm>
              <a:off x="-3974453" y="1798532"/>
              <a:ext cx="25117" cy="45706"/>
            </a:xfrm>
            <a:custGeom>
              <a:avLst/>
              <a:gdLst/>
              <a:ahLst/>
              <a:cxnLst/>
              <a:rect l="l" t="t" r="r" b="b"/>
              <a:pathLst>
                <a:path w="527" h="959" extrusionOk="0">
                  <a:moveTo>
                    <a:pt x="376" y="1"/>
                  </a:moveTo>
                  <a:cubicBezTo>
                    <a:pt x="326" y="1"/>
                    <a:pt x="301" y="1"/>
                    <a:pt x="251" y="26"/>
                  </a:cubicBezTo>
                  <a:cubicBezTo>
                    <a:pt x="201" y="26"/>
                    <a:pt x="176" y="76"/>
                    <a:pt x="151" y="126"/>
                  </a:cubicBezTo>
                  <a:cubicBezTo>
                    <a:pt x="151" y="151"/>
                    <a:pt x="126" y="201"/>
                    <a:pt x="101" y="226"/>
                  </a:cubicBezTo>
                  <a:cubicBezTo>
                    <a:pt x="101" y="277"/>
                    <a:pt x="76" y="327"/>
                    <a:pt x="76" y="377"/>
                  </a:cubicBezTo>
                  <a:cubicBezTo>
                    <a:pt x="51" y="452"/>
                    <a:pt x="51" y="502"/>
                    <a:pt x="25" y="552"/>
                  </a:cubicBezTo>
                  <a:cubicBezTo>
                    <a:pt x="25" y="627"/>
                    <a:pt x="0" y="678"/>
                    <a:pt x="0" y="753"/>
                  </a:cubicBezTo>
                  <a:cubicBezTo>
                    <a:pt x="0" y="853"/>
                    <a:pt x="76" y="953"/>
                    <a:pt x="176" y="953"/>
                  </a:cubicBezTo>
                  <a:cubicBezTo>
                    <a:pt x="192" y="957"/>
                    <a:pt x="208" y="958"/>
                    <a:pt x="223" y="958"/>
                  </a:cubicBezTo>
                  <a:cubicBezTo>
                    <a:pt x="320" y="958"/>
                    <a:pt x="380" y="890"/>
                    <a:pt x="401" y="803"/>
                  </a:cubicBezTo>
                  <a:cubicBezTo>
                    <a:pt x="426" y="753"/>
                    <a:pt x="426" y="703"/>
                    <a:pt x="452" y="653"/>
                  </a:cubicBezTo>
                  <a:cubicBezTo>
                    <a:pt x="452" y="577"/>
                    <a:pt x="477" y="502"/>
                    <a:pt x="477" y="427"/>
                  </a:cubicBezTo>
                  <a:cubicBezTo>
                    <a:pt x="502" y="352"/>
                    <a:pt x="502" y="302"/>
                    <a:pt x="502" y="251"/>
                  </a:cubicBezTo>
                  <a:cubicBezTo>
                    <a:pt x="502" y="201"/>
                    <a:pt x="527" y="126"/>
                    <a:pt x="477" y="76"/>
                  </a:cubicBezTo>
                  <a:cubicBezTo>
                    <a:pt x="452" y="51"/>
                    <a:pt x="426"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6"/>
            <p:cNvSpPr/>
            <p:nvPr/>
          </p:nvSpPr>
          <p:spPr>
            <a:xfrm>
              <a:off x="-3988799" y="1673138"/>
              <a:ext cx="19159" cy="142170"/>
            </a:xfrm>
            <a:custGeom>
              <a:avLst/>
              <a:gdLst/>
              <a:ahLst/>
              <a:cxnLst/>
              <a:rect l="l" t="t" r="r" b="b"/>
              <a:pathLst>
                <a:path w="402" h="2983" extrusionOk="0">
                  <a:moveTo>
                    <a:pt x="201" y="0"/>
                  </a:moveTo>
                  <a:cubicBezTo>
                    <a:pt x="101" y="0"/>
                    <a:pt x="1" y="75"/>
                    <a:pt x="1" y="226"/>
                  </a:cubicBezTo>
                  <a:cubicBezTo>
                    <a:pt x="1" y="451"/>
                    <a:pt x="1" y="677"/>
                    <a:pt x="1" y="928"/>
                  </a:cubicBezTo>
                  <a:cubicBezTo>
                    <a:pt x="1" y="953"/>
                    <a:pt x="1" y="978"/>
                    <a:pt x="1" y="1003"/>
                  </a:cubicBezTo>
                  <a:lnTo>
                    <a:pt x="1" y="1579"/>
                  </a:lnTo>
                  <a:cubicBezTo>
                    <a:pt x="1" y="1805"/>
                    <a:pt x="1" y="2030"/>
                    <a:pt x="1" y="2256"/>
                  </a:cubicBezTo>
                  <a:cubicBezTo>
                    <a:pt x="1" y="2356"/>
                    <a:pt x="1" y="2481"/>
                    <a:pt x="1" y="2582"/>
                  </a:cubicBezTo>
                  <a:cubicBezTo>
                    <a:pt x="1" y="2707"/>
                    <a:pt x="26" y="2807"/>
                    <a:pt x="101" y="2908"/>
                  </a:cubicBezTo>
                  <a:cubicBezTo>
                    <a:pt x="126" y="2958"/>
                    <a:pt x="164" y="2983"/>
                    <a:pt x="201" y="2983"/>
                  </a:cubicBezTo>
                  <a:cubicBezTo>
                    <a:pt x="239" y="2983"/>
                    <a:pt x="276" y="2958"/>
                    <a:pt x="301" y="2908"/>
                  </a:cubicBezTo>
                  <a:cubicBezTo>
                    <a:pt x="377" y="2807"/>
                    <a:pt x="402" y="2732"/>
                    <a:pt x="402" y="2582"/>
                  </a:cubicBezTo>
                  <a:cubicBezTo>
                    <a:pt x="402" y="2481"/>
                    <a:pt x="402" y="2381"/>
                    <a:pt x="402" y="2281"/>
                  </a:cubicBezTo>
                  <a:lnTo>
                    <a:pt x="402" y="1579"/>
                  </a:lnTo>
                  <a:cubicBezTo>
                    <a:pt x="402" y="1379"/>
                    <a:pt x="402" y="1203"/>
                    <a:pt x="402" y="1003"/>
                  </a:cubicBezTo>
                  <a:cubicBezTo>
                    <a:pt x="402" y="978"/>
                    <a:pt x="402" y="953"/>
                    <a:pt x="402" y="928"/>
                  </a:cubicBezTo>
                  <a:cubicBezTo>
                    <a:pt x="402" y="677"/>
                    <a:pt x="402" y="451"/>
                    <a:pt x="402" y="226"/>
                  </a:cubicBezTo>
                  <a:cubicBezTo>
                    <a:pt x="402" y="75"/>
                    <a:pt x="301"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6"/>
            <p:cNvSpPr/>
            <p:nvPr/>
          </p:nvSpPr>
          <p:spPr>
            <a:xfrm>
              <a:off x="-3890858" y="1949662"/>
              <a:ext cx="89648" cy="137118"/>
            </a:xfrm>
            <a:custGeom>
              <a:avLst/>
              <a:gdLst/>
              <a:ahLst/>
              <a:cxnLst/>
              <a:rect l="l" t="t" r="r" b="b"/>
              <a:pathLst>
                <a:path w="1881" h="2877" extrusionOk="0">
                  <a:moveTo>
                    <a:pt x="472" y="0"/>
                  </a:moveTo>
                  <a:cubicBezTo>
                    <a:pt x="310" y="0"/>
                    <a:pt x="141" y="86"/>
                    <a:pt x="67" y="247"/>
                  </a:cubicBezTo>
                  <a:lnTo>
                    <a:pt x="67" y="247"/>
                  </a:lnTo>
                  <a:cubicBezTo>
                    <a:pt x="70" y="245"/>
                    <a:pt x="73" y="242"/>
                    <a:pt x="76" y="238"/>
                  </a:cubicBezTo>
                  <a:lnTo>
                    <a:pt x="76" y="238"/>
                  </a:lnTo>
                  <a:cubicBezTo>
                    <a:pt x="72" y="242"/>
                    <a:pt x="69" y="246"/>
                    <a:pt x="66" y="250"/>
                  </a:cubicBezTo>
                  <a:lnTo>
                    <a:pt x="66" y="250"/>
                  </a:lnTo>
                  <a:cubicBezTo>
                    <a:pt x="66" y="249"/>
                    <a:pt x="67" y="248"/>
                    <a:pt x="67" y="247"/>
                  </a:cubicBezTo>
                  <a:lnTo>
                    <a:pt x="67" y="247"/>
                  </a:lnTo>
                  <a:cubicBezTo>
                    <a:pt x="56" y="258"/>
                    <a:pt x="53" y="263"/>
                    <a:pt x="52" y="272"/>
                  </a:cubicBezTo>
                  <a:lnTo>
                    <a:pt x="52" y="272"/>
                  </a:lnTo>
                  <a:cubicBezTo>
                    <a:pt x="56" y="266"/>
                    <a:pt x="60" y="258"/>
                    <a:pt x="66" y="250"/>
                  </a:cubicBezTo>
                  <a:lnTo>
                    <a:pt x="66" y="250"/>
                  </a:lnTo>
                  <a:cubicBezTo>
                    <a:pt x="60" y="262"/>
                    <a:pt x="55" y="275"/>
                    <a:pt x="51" y="289"/>
                  </a:cubicBezTo>
                  <a:cubicBezTo>
                    <a:pt x="51" y="281"/>
                    <a:pt x="51" y="276"/>
                    <a:pt x="52" y="272"/>
                  </a:cubicBezTo>
                  <a:lnTo>
                    <a:pt x="52" y="272"/>
                  </a:lnTo>
                  <a:cubicBezTo>
                    <a:pt x="45" y="282"/>
                    <a:pt x="39" y="289"/>
                    <a:pt x="26" y="289"/>
                  </a:cubicBezTo>
                  <a:cubicBezTo>
                    <a:pt x="26" y="314"/>
                    <a:pt x="26" y="314"/>
                    <a:pt x="26" y="314"/>
                  </a:cubicBezTo>
                  <a:cubicBezTo>
                    <a:pt x="26" y="339"/>
                    <a:pt x="26" y="339"/>
                    <a:pt x="26" y="339"/>
                  </a:cubicBezTo>
                  <a:cubicBezTo>
                    <a:pt x="1" y="439"/>
                    <a:pt x="1" y="539"/>
                    <a:pt x="26" y="639"/>
                  </a:cubicBezTo>
                  <a:cubicBezTo>
                    <a:pt x="26" y="664"/>
                    <a:pt x="26" y="690"/>
                    <a:pt x="26" y="715"/>
                  </a:cubicBezTo>
                  <a:cubicBezTo>
                    <a:pt x="51" y="890"/>
                    <a:pt x="151" y="1040"/>
                    <a:pt x="201" y="1191"/>
                  </a:cubicBezTo>
                  <a:cubicBezTo>
                    <a:pt x="276" y="1492"/>
                    <a:pt x="352" y="1767"/>
                    <a:pt x="402" y="2068"/>
                  </a:cubicBezTo>
                  <a:cubicBezTo>
                    <a:pt x="377" y="1993"/>
                    <a:pt x="377" y="1943"/>
                    <a:pt x="352" y="1867"/>
                  </a:cubicBezTo>
                  <a:lnTo>
                    <a:pt x="352" y="1867"/>
                  </a:lnTo>
                  <a:cubicBezTo>
                    <a:pt x="377" y="2043"/>
                    <a:pt x="402" y="2193"/>
                    <a:pt x="452" y="2344"/>
                  </a:cubicBezTo>
                  <a:cubicBezTo>
                    <a:pt x="520" y="2662"/>
                    <a:pt x="815" y="2877"/>
                    <a:pt x="1131" y="2877"/>
                  </a:cubicBezTo>
                  <a:cubicBezTo>
                    <a:pt x="1163" y="2877"/>
                    <a:pt x="1196" y="2875"/>
                    <a:pt x="1229" y="2870"/>
                  </a:cubicBezTo>
                  <a:cubicBezTo>
                    <a:pt x="1379" y="2845"/>
                    <a:pt x="1530" y="2795"/>
                    <a:pt x="1655" y="2670"/>
                  </a:cubicBezTo>
                  <a:cubicBezTo>
                    <a:pt x="1755" y="2544"/>
                    <a:pt x="1880" y="2344"/>
                    <a:pt x="1855" y="2168"/>
                  </a:cubicBezTo>
                  <a:cubicBezTo>
                    <a:pt x="1830" y="1993"/>
                    <a:pt x="1830" y="1842"/>
                    <a:pt x="1780" y="1717"/>
                  </a:cubicBezTo>
                  <a:cubicBezTo>
                    <a:pt x="1730" y="1592"/>
                    <a:pt x="1680" y="1492"/>
                    <a:pt x="1630" y="1366"/>
                  </a:cubicBezTo>
                  <a:cubicBezTo>
                    <a:pt x="1555" y="1166"/>
                    <a:pt x="1454" y="965"/>
                    <a:pt x="1329" y="765"/>
                  </a:cubicBezTo>
                  <a:cubicBezTo>
                    <a:pt x="1204" y="539"/>
                    <a:pt x="1078" y="289"/>
                    <a:pt x="853" y="138"/>
                  </a:cubicBezTo>
                  <a:cubicBezTo>
                    <a:pt x="778" y="88"/>
                    <a:pt x="677" y="38"/>
                    <a:pt x="577" y="13"/>
                  </a:cubicBezTo>
                  <a:cubicBezTo>
                    <a:pt x="543" y="4"/>
                    <a:pt x="508" y="0"/>
                    <a:pt x="4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6"/>
            <p:cNvSpPr/>
            <p:nvPr/>
          </p:nvSpPr>
          <p:spPr>
            <a:xfrm>
              <a:off x="-3857400" y="2108226"/>
              <a:ext cx="65723" cy="87837"/>
            </a:xfrm>
            <a:custGeom>
              <a:avLst/>
              <a:gdLst/>
              <a:ahLst/>
              <a:cxnLst/>
              <a:rect l="l" t="t" r="r" b="b"/>
              <a:pathLst>
                <a:path w="1379" h="1843" extrusionOk="0">
                  <a:moveTo>
                    <a:pt x="609" y="0"/>
                  </a:moveTo>
                  <a:cubicBezTo>
                    <a:pt x="555" y="0"/>
                    <a:pt x="502" y="7"/>
                    <a:pt x="452" y="19"/>
                  </a:cubicBezTo>
                  <a:cubicBezTo>
                    <a:pt x="251" y="69"/>
                    <a:pt x="101" y="245"/>
                    <a:pt x="51" y="445"/>
                  </a:cubicBezTo>
                  <a:cubicBezTo>
                    <a:pt x="26" y="470"/>
                    <a:pt x="26" y="520"/>
                    <a:pt x="26" y="546"/>
                  </a:cubicBezTo>
                  <a:cubicBezTo>
                    <a:pt x="26" y="571"/>
                    <a:pt x="26" y="571"/>
                    <a:pt x="26" y="596"/>
                  </a:cubicBezTo>
                  <a:cubicBezTo>
                    <a:pt x="4" y="702"/>
                    <a:pt x="1" y="755"/>
                    <a:pt x="1" y="830"/>
                  </a:cubicBezTo>
                  <a:lnTo>
                    <a:pt x="1" y="830"/>
                  </a:lnTo>
                  <a:cubicBezTo>
                    <a:pt x="1" y="818"/>
                    <a:pt x="1" y="807"/>
                    <a:pt x="1" y="796"/>
                  </a:cubicBezTo>
                  <a:cubicBezTo>
                    <a:pt x="1" y="821"/>
                    <a:pt x="1" y="846"/>
                    <a:pt x="1" y="871"/>
                  </a:cubicBezTo>
                  <a:cubicBezTo>
                    <a:pt x="1" y="856"/>
                    <a:pt x="1" y="843"/>
                    <a:pt x="1" y="830"/>
                  </a:cubicBezTo>
                  <a:lnTo>
                    <a:pt x="1" y="830"/>
                  </a:lnTo>
                  <a:cubicBezTo>
                    <a:pt x="1" y="894"/>
                    <a:pt x="4" y="958"/>
                    <a:pt x="26" y="1022"/>
                  </a:cubicBezTo>
                  <a:cubicBezTo>
                    <a:pt x="26" y="1097"/>
                    <a:pt x="26" y="1172"/>
                    <a:pt x="51" y="1247"/>
                  </a:cubicBezTo>
                  <a:cubicBezTo>
                    <a:pt x="51" y="1322"/>
                    <a:pt x="101" y="1373"/>
                    <a:pt x="126" y="1448"/>
                  </a:cubicBezTo>
                  <a:cubicBezTo>
                    <a:pt x="151" y="1473"/>
                    <a:pt x="151" y="1498"/>
                    <a:pt x="176" y="1548"/>
                  </a:cubicBezTo>
                  <a:cubicBezTo>
                    <a:pt x="201" y="1573"/>
                    <a:pt x="251" y="1623"/>
                    <a:pt x="276" y="1673"/>
                  </a:cubicBezTo>
                  <a:cubicBezTo>
                    <a:pt x="326" y="1698"/>
                    <a:pt x="351" y="1723"/>
                    <a:pt x="402" y="1749"/>
                  </a:cubicBezTo>
                  <a:cubicBezTo>
                    <a:pt x="452" y="1774"/>
                    <a:pt x="502" y="1799"/>
                    <a:pt x="552" y="1824"/>
                  </a:cubicBezTo>
                  <a:cubicBezTo>
                    <a:pt x="590" y="1836"/>
                    <a:pt x="627" y="1843"/>
                    <a:pt x="668" y="1843"/>
                  </a:cubicBezTo>
                  <a:cubicBezTo>
                    <a:pt x="709" y="1843"/>
                    <a:pt x="752" y="1836"/>
                    <a:pt x="803" y="1824"/>
                  </a:cubicBezTo>
                  <a:cubicBezTo>
                    <a:pt x="853" y="1824"/>
                    <a:pt x="903" y="1824"/>
                    <a:pt x="953" y="1799"/>
                  </a:cubicBezTo>
                  <a:cubicBezTo>
                    <a:pt x="1003" y="1774"/>
                    <a:pt x="1053" y="1749"/>
                    <a:pt x="1078" y="1698"/>
                  </a:cubicBezTo>
                  <a:cubicBezTo>
                    <a:pt x="1128" y="1673"/>
                    <a:pt x="1153" y="1648"/>
                    <a:pt x="1204" y="1598"/>
                  </a:cubicBezTo>
                  <a:cubicBezTo>
                    <a:pt x="1254" y="1548"/>
                    <a:pt x="1279" y="1473"/>
                    <a:pt x="1304" y="1398"/>
                  </a:cubicBezTo>
                  <a:cubicBezTo>
                    <a:pt x="1304" y="1373"/>
                    <a:pt x="1329" y="1348"/>
                    <a:pt x="1329" y="1322"/>
                  </a:cubicBezTo>
                  <a:cubicBezTo>
                    <a:pt x="1329" y="1297"/>
                    <a:pt x="1354" y="1297"/>
                    <a:pt x="1354" y="1272"/>
                  </a:cubicBezTo>
                  <a:cubicBezTo>
                    <a:pt x="1354" y="1272"/>
                    <a:pt x="1354" y="1247"/>
                    <a:pt x="1354" y="1247"/>
                  </a:cubicBezTo>
                  <a:lnTo>
                    <a:pt x="1379" y="1072"/>
                  </a:lnTo>
                  <a:cubicBezTo>
                    <a:pt x="1379" y="997"/>
                    <a:pt x="1354" y="921"/>
                    <a:pt x="1354" y="871"/>
                  </a:cubicBezTo>
                  <a:cubicBezTo>
                    <a:pt x="1354" y="846"/>
                    <a:pt x="1354" y="821"/>
                    <a:pt x="1354" y="821"/>
                  </a:cubicBezTo>
                  <a:cubicBezTo>
                    <a:pt x="1354" y="796"/>
                    <a:pt x="1329" y="771"/>
                    <a:pt x="1329" y="721"/>
                  </a:cubicBezTo>
                  <a:cubicBezTo>
                    <a:pt x="1329" y="696"/>
                    <a:pt x="1329" y="671"/>
                    <a:pt x="1304" y="646"/>
                  </a:cubicBezTo>
                  <a:cubicBezTo>
                    <a:pt x="1304" y="621"/>
                    <a:pt x="1304" y="621"/>
                    <a:pt x="1304" y="621"/>
                  </a:cubicBezTo>
                  <a:cubicBezTo>
                    <a:pt x="1304" y="571"/>
                    <a:pt x="1279" y="546"/>
                    <a:pt x="1254" y="520"/>
                  </a:cubicBezTo>
                  <a:cubicBezTo>
                    <a:pt x="1254" y="470"/>
                    <a:pt x="1254" y="445"/>
                    <a:pt x="1229" y="420"/>
                  </a:cubicBezTo>
                  <a:cubicBezTo>
                    <a:pt x="1178" y="345"/>
                    <a:pt x="1103" y="245"/>
                    <a:pt x="1028" y="170"/>
                  </a:cubicBezTo>
                  <a:cubicBezTo>
                    <a:pt x="934" y="57"/>
                    <a:pt x="770" y="0"/>
                    <a:pt x="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6"/>
            <p:cNvSpPr/>
            <p:nvPr/>
          </p:nvSpPr>
          <p:spPr>
            <a:xfrm>
              <a:off x="-4316080" y="4925743"/>
              <a:ext cx="707179" cy="1216045"/>
            </a:xfrm>
            <a:custGeom>
              <a:avLst/>
              <a:gdLst/>
              <a:ahLst/>
              <a:cxnLst/>
              <a:rect l="l" t="t" r="r" b="b"/>
              <a:pathLst>
                <a:path w="14838" h="25515" extrusionOk="0">
                  <a:moveTo>
                    <a:pt x="7745" y="0"/>
                  </a:moveTo>
                  <a:cubicBezTo>
                    <a:pt x="7444" y="0"/>
                    <a:pt x="7168" y="0"/>
                    <a:pt x="6893" y="50"/>
                  </a:cubicBezTo>
                  <a:cubicBezTo>
                    <a:pt x="6893" y="2807"/>
                    <a:pt x="6893" y="5589"/>
                    <a:pt x="6893" y="8346"/>
                  </a:cubicBezTo>
                  <a:cubicBezTo>
                    <a:pt x="5128" y="8346"/>
                    <a:pt x="3364" y="8314"/>
                    <a:pt x="1612" y="8314"/>
                  </a:cubicBezTo>
                  <a:cubicBezTo>
                    <a:pt x="1174" y="8314"/>
                    <a:pt x="737" y="8316"/>
                    <a:pt x="301" y="8321"/>
                  </a:cubicBezTo>
                  <a:cubicBezTo>
                    <a:pt x="176" y="8772"/>
                    <a:pt x="101" y="9223"/>
                    <a:pt x="0" y="9675"/>
                  </a:cubicBezTo>
                  <a:cubicBezTo>
                    <a:pt x="462" y="9680"/>
                    <a:pt x="922" y="9682"/>
                    <a:pt x="1381" y="9682"/>
                  </a:cubicBezTo>
                  <a:cubicBezTo>
                    <a:pt x="3219" y="9682"/>
                    <a:pt x="5048" y="9649"/>
                    <a:pt x="6893" y="9649"/>
                  </a:cubicBezTo>
                  <a:cubicBezTo>
                    <a:pt x="6868" y="13685"/>
                    <a:pt x="6868" y="17720"/>
                    <a:pt x="6868" y="21730"/>
                  </a:cubicBezTo>
                  <a:cubicBezTo>
                    <a:pt x="6868" y="22983"/>
                    <a:pt x="6818" y="24261"/>
                    <a:pt x="6843" y="25514"/>
                  </a:cubicBezTo>
                  <a:lnTo>
                    <a:pt x="7995" y="25514"/>
                  </a:lnTo>
                  <a:cubicBezTo>
                    <a:pt x="7995" y="24512"/>
                    <a:pt x="7970" y="23509"/>
                    <a:pt x="7970" y="22507"/>
                  </a:cubicBezTo>
                  <a:lnTo>
                    <a:pt x="7970" y="16792"/>
                  </a:lnTo>
                  <a:cubicBezTo>
                    <a:pt x="7970" y="14411"/>
                    <a:pt x="7970" y="12030"/>
                    <a:pt x="7970" y="9649"/>
                  </a:cubicBezTo>
                  <a:lnTo>
                    <a:pt x="14838" y="9649"/>
                  </a:lnTo>
                  <a:cubicBezTo>
                    <a:pt x="14762" y="9198"/>
                    <a:pt x="14687" y="8772"/>
                    <a:pt x="14587" y="8346"/>
                  </a:cubicBezTo>
                  <a:lnTo>
                    <a:pt x="7970" y="8346"/>
                  </a:lnTo>
                  <a:cubicBezTo>
                    <a:pt x="7970" y="7319"/>
                    <a:pt x="7970" y="6291"/>
                    <a:pt x="7970" y="5238"/>
                  </a:cubicBezTo>
                  <a:cubicBezTo>
                    <a:pt x="7970" y="3484"/>
                    <a:pt x="7970" y="1755"/>
                    <a:pt x="79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6"/>
            <p:cNvSpPr/>
            <p:nvPr/>
          </p:nvSpPr>
          <p:spPr>
            <a:xfrm>
              <a:off x="-3712847" y="5507434"/>
              <a:ext cx="86026" cy="90840"/>
            </a:xfrm>
            <a:custGeom>
              <a:avLst/>
              <a:gdLst/>
              <a:ahLst/>
              <a:cxnLst/>
              <a:rect l="l" t="t" r="r" b="b"/>
              <a:pathLst>
                <a:path w="1805" h="1906" extrusionOk="0">
                  <a:moveTo>
                    <a:pt x="852" y="1"/>
                  </a:moveTo>
                  <a:cubicBezTo>
                    <a:pt x="777" y="1"/>
                    <a:pt x="702" y="1"/>
                    <a:pt x="627" y="26"/>
                  </a:cubicBezTo>
                  <a:cubicBezTo>
                    <a:pt x="552" y="51"/>
                    <a:pt x="501" y="76"/>
                    <a:pt x="426" y="101"/>
                  </a:cubicBezTo>
                  <a:cubicBezTo>
                    <a:pt x="426" y="126"/>
                    <a:pt x="426" y="126"/>
                    <a:pt x="401" y="126"/>
                  </a:cubicBezTo>
                  <a:cubicBezTo>
                    <a:pt x="376" y="151"/>
                    <a:pt x="301" y="201"/>
                    <a:pt x="276" y="226"/>
                  </a:cubicBezTo>
                  <a:cubicBezTo>
                    <a:pt x="276" y="226"/>
                    <a:pt x="251" y="251"/>
                    <a:pt x="251" y="251"/>
                  </a:cubicBezTo>
                  <a:cubicBezTo>
                    <a:pt x="251" y="251"/>
                    <a:pt x="251" y="251"/>
                    <a:pt x="251" y="277"/>
                  </a:cubicBezTo>
                  <a:cubicBezTo>
                    <a:pt x="201" y="302"/>
                    <a:pt x="151" y="352"/>
                    <a:pt x="125" y="402"/>
                  </a:cubicBezTo>
                  <a:cubicBezTo>
                    <a:pt x="125" y="427"/>
                    <a:pt x="125" y="427"/>
                    <a:pt x="100" y="452"/>
                  </a:cubicBezTo>
                  <a:cubicBezTo>
                    <a:pt x="25" y="602"/>
                    <a:pt x="0" y="703"/>
                    <a:pt x="0" y="878"/>
                  </a:cubicBezTo>
                  <a:cubicBezTo>
                    <a:pt x="0" y="878"/>
                    <a:pt x="0" y="878"/>
                    <a:pt x="0" y="903"/>
                  </a:cubicBezTo>
                  <a:lnTo>
                    <a:pt x="0" y="928"/>
                  </a:lnTo>
                  <a:cubicBezTo>
                    <a:pt x="0" y="978"/>
                    <a:pt x="25" y="1028"/>
                    <a:pt x="25" y="1104"/>
                  </a:cubicBezTo>
                  <a:cubicBezTo>
                    <a:pt x="25" y="1129"/>
                    <a:pt x="50" y="1129"/>
                    <a:pt x="50" y="1154"/>
                  </a:cubicBezTo>
                  <a:cubicBezTo>
                    <a:pt x="75" y="1229"/>
                    <a:pt x="100" y="1304"/>
                    <a:pt x="151" y="1379"/>
                  </a:cubicBezTo>
                  <a:cubicBezTo>
                    <a:pt x="151" y="1379"/>
                    <a:pt x="151" y="1379"/>
                    <a:pt x="151" y="1404"/>
                  </a:cubicBezTo>
                  <a:cubicBezTo>
                    <a:pt x="201" y="1454"/>
                    <a:pt x="226" y="1505"/>
                    <a:pt x="276" y="1555"/>
                  </a:cubicBezTo>
                  <a:cubicBezTo>
                    <a:pt x="326" y="1605"/>
                    <a:pt x="401" y="1655"/>
                    <a:pt x="451" y="1680"/>
                  </a:cubicBezTo>
                  <a:cubicBezTo>
                    <a:pt x="451" y="1705"/>
                    <a:pt x="476" y="1705"/>
                    <a:pt x="501" y="1705"/>
                  </a:cubicBezTo>
                  <a:cubicBezTo>
                    <a:pt x="526" y="1730"/>
                    <a:pt x="552" y="1730"/>
                    <a:pt x="577" y="1755"/>
                  </a:cubicBezTo>
                  <a:cubicBezTo>
                    <a:pt x="727" y="1855"/>
                    <a:pt x="877" y="1906"/>
                    <a:pt x="1053" y="1906"/>
                  </a:cubicBezTo>
                  <a:cubicBezTo>
                    <a:pt x="1103" y="1881"/>
                    <a:pt x="1178" y="1881"/>
                    <a:pt x="1228" y="1881"/>
                  </a:cubicBezTo>
                  <a:cubicBezTo>
                    <a:pt x="1328" y="1855"/>
                    <a:pt x="1404" y="1805"/>
                    <a:pt x="1479" y="1755"/>
                  </a:cubicBezTo>
                  <a:cubicBezTo>
                    <a:pt x="1529" y="1705"/>
                    <a:pt x="1579" y="1680"/>
                    <a:pt x="1604" y="1630"/>
                  </a:cubicBezTo>
                  <a:cubicBezTo>
                    <a:pt x="1654" y="1555"/>
                    <a:pt x="1704" y="1480"/>
                    <a:pt x="1729" y="1379"/>
                  </a:cubicBezTo>
                  <a:cubicBezTo>
                    <a:pt x="1755" y="1304"/>
                    <a:pt x="1780" y="1204"/>
                    <a:pt x="1755" y="1104"/>
                  </a:cubicBezTo>
                  <a:lnTo>
                    <a:pt x="1780" y="1104"/>
                  </a:lnTo>
                  <a:cubicBezTo>
                    <a:pt x="1780" y="1079"/>
                    <a:pt x="1805" y="953"/>
                    <a:pt x="1805" y="878"/>
                  </a:cubicBezTo>
                  <a:cubicBezTo>
                    <a:pt x="1805" y="853"/>
                    <a:pt x="1780" y="803"/>
                    <a:pt x="1780" y="778"/>
                  </a:cubicBezTo>
                  <a:cubicBezTo>
                    <a:pt x="1780" y="753"/>
                    <a:pt x="1780" y="703"/>
                    <a:pt x="1755" y="678"/>
                  </a:cubicBezTo>
                  <a:cubicBezTo>
                    <a:pt x="1755" y="602"/>
                    <a:pt x="1704" y="527"/>
                    <a:pt x="1679" y="452"/>
                  </a:cubicBezTo>
                  <a:cubicBezTo>
                    <a:pt x="1579" y="327"/>
                    <a:pt x="1479" y="176"/>
                    <a:pt x="1328" y="126"/>
                  </a:cubicBezTo>
                  <a:cubicBezTo>
                    <a:pt x="1253" y="76"/>
                    <a:pt x="1178" y="51"/>
                    <a:pt x="1103" y="26"/>
                  </a:cubicBezTo>
                  <a:cubicBezTo>
                    <a:pt x="1028" y="1"/>
                    <a:pt x="927" y="1"/>
                    <a:pt x="8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6"/>
            <p:cNvSpPr/>
            <p:nvPr/>
          </p:nvSpPr>
          <p:spPr>
            <a:xfrm>
              <a:off x="-6157997" y="4920977"/>
              <a:ext cx="504147" cy="502908"/>
            </a:xfrm>
            <a:custGeom>
              <a:avLst/>
              <a:gdLst/>
              <a:ahLst/>
              <a:cxnLst/>
              <a:rect l="l" t="t" r="r" b="b"/>
              <a:pathLst>
                <a:path w="10578" h="10552" extrusionOk="0">
                  <a:moveTo>
                    <a:pt x="978" y="0"/>
                  </a:moveTo>
                  <a:cubicBezTo>
                    <a:pt x="452" y="0"/>
                    <a:pt x="1" y="426"/>
                    <a:pt x="1" y="952"/>
                  </a:cubicBezTo>
                  <a:lnTo>
                    <a:pt x="1" y="9599"/>
                  </a:lnTo>
                  <a:cubicBezTo>
                    <a:pt x="1" y="10125"/>
                    <a:pt x="452" y="10551"/>
                    <a:pt x="978" y="10551"/>
                  </a:cubicBezTo>
                  <a:lnTo>
                    <a:pt x="9600" y="10551"/>
                  </a:lnTo>
                  <a:cubicBezTo>
                    <a:pt x="10151" y="10551"/>
                    <a:pt x="10577" y="10125"/>
                    <a:pt x="10577" y="9599"/>
                  </a:cubicBezTo>
                  <a:lnTo>
                    <a:pt x="10577" y="952"/>
                  </a:lnTo>
                  <a:cubicBezTo>
                    <a:pt x="10577" y="426"/>
                    <a:pt x="10151" y="0"/>
                    <a:pt x="9600" y="0"/>
                  </a:cubicBezTo>
                  <a:close/>
                </a:path>
              </a:pathLst>
            </a:custGeom>
            <a:solidFill>
              <a:srgbClr val="AC1602">
                <a:alpha val="3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6"/>
            <p:cNvSpPr/>
            <p:nvPr/>
          </p:nvSpPr>
          <p:spPr>
            <a:xfrm>
              <a:off x="-6130497" y="4947238"/>
              <a:ext cx="449148" cy="450387"/>
            </a:xfrm>
            <a:custGeom>
              <a:avLst/>
              <a:gdLst/>
              <a:ahLst/>
              <a:cxnLst/>
              <a:rect l="l" t="t" r="r" b="b"/>
              <a:pathLst>
                <a:path w="9424" h="9450" extrusionOk="0">
                  <a:moveTo>
                    <a:pt x="952" y="0"/>
                  </a:moveTo>
                  <a:cubicBezTo>
                    <a:pt x="426" y="0"/>
                    <a:pt x="0" y="426"/>
                    <a:pt x="0" y="978"/>
                  </a:cubicBezTo>
                  <a:lnTo>
                    <a:pt x="0" y="8497"/>
                  </a:lnTo>
                  <a:cubicBezTo>
                    <a:pt x="0" y="9023"/>
                    <a:pt x="426" y="9449"/>
                    <a:pt x="952" y="9449"/>
                  </a:cubicBezTo>
                  <a:lnTo>
                    <a:pt x="8471" y="9449"/>
                  </a:lnTo>
                  <a:cubicBezTo>
                    <a:pt x="8998" y="9449"/>
                    <a:pt x="9424" y="9023"/>
                    <a:pt x="9424" y="8497"/>
                  </a:cubicBezTo>
                  <a:lnTo>
                    <a:pt x="9424" y="978"/>
                  </a:lnTo>
                  <a:cubicBezTo>
                    <a:pt x="9424" y="426"/>
                    <a:pt x="8998" y="0"/>
                    <a:pt x="8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6"/>
            <p:cNvSpPr/>
            <p:nvPr/>
          </p:nvSpPr>
          <p:spPr>
            <a:xfrm>
              <a:off x="-6088699" y="4990227"/>
              <a:ext cx="365552" cy="364361"/>
            </a:xfrm>
            <a:custGeom>
              <a:avLst/>
              <a:gdLst/>
              <a:ahLst/>
              <a:cxnLst/>
              <a:rect l="l" t="t" r="r" b="b"/>
              <a:pathLst>
                <a:path w="7670" h="7645" extrusionOk="0">
                  <a:moveTo>
                    <a:pt x="627" y="1"/>
                  </a:moveTo>
                  <a:cubicBezTo>
                    <a:pt x="301" y="1"/>
                    <a:pt x="0" y="276"/>
                    <a:pt x="0" y="627"/>
                  </a:cubicBezTo>
                  <a:lnTo>
                    <a:pt x="0" y="7043"/>
                  </a:lnTo>
                  <a:cubicBezTo>
                    <a:pt x="0" y="7369"/>
                    <a:pt x="301" y="7645"/>
                    <a:pt x="627" y="7645"/>
                  </a:cubicBezTo>
                  <a:lnTo>
                    <a:pt x="7043" y="7645"/>
                  </a:lnTo>
                  <a:cubicBezTo>
                    <a:pt x="7369" y="7645"/>
                    <a:pt x="7669" y="7369"/>
                    <a:pt x="7669" y="7043"/>
                  </a:cubicBezTo>
                  <a:lnTo>
                    <a:pt x="7669" y="627"/>
                  </a:lnTo>
                  <a:cubicBezTo>
                    <a:pt x="7669" y="276"/>
                    <a:pt x="7369" y="1"/>
                    <a:pt x="70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6"/>
            <p:cNvSpPr/>
            <p:nvPr/>
          </p:nvSpPr>
          <p:spPr>
            <a:xfrm>
              <a:off x="-5922699" y="4956198"/>
              <a:ext cx="49042" cy="430036"/>
            </a:xfrm>
            <a:custGeom>
              <a:avLst/>
              <a:gdLst/>
              <a:ahLst/>
              <a:cxnLst/>
              <a:rect l="l" t="t" r="r" b="b"/>
              <a:pathLst>
                <a:path w="1029" h="9023" extrusionOk="0">
                  <a:moveTo>
                    <a:pt x="502" y="0"/>
                  </a:moveTo>
                  <a:cubicBezTo>
                    <a:pt x="440" y="0"/>
                    <a:pt x="377" y="38"/>
                    <a:pt x="352" y="113"/>
                  </a:cubicBezTo>
                  <a:cubicBezTo>
                    <a:pt x="327" y="188"/>
                    <a:pt x="327" y="264"/>
                    <a:pt x="302" y="339"/>
                  </a:cubicBezTo>
                  <a:cubicBezTo>
                    <a:pt x="126" y="389"/>
                    <a:pt x="26" y="539"/>
                    <a:pt x="26" y="765"/>
                  </a:cubicBezTo>
                  <a:cubicBezTo>
                    <a:pt x="1" y="3346"/>
                    <a:pt x="1" y="5953"/>
                    <a:pt x="1" y="8534"/>
                  </a:cubicBezTo>
                  <a:cubicBezTo>
                    <a:pt x="1" y="8860"/>
                    <a:pt x="252" y="9023"/>
                    <a:pt x="502" y="9023"/>
                  </a:cubicBezTo>
                  <a:cubicBezTo>
                    <a:pt x="753" y="9023"/>
                    <a:pt x="1003" y="8860"/>
                    <a:pt x="1003" y="8534"/>
                  </a:cubicBezTo>
                  <a:cubicBezTo>
                    <a:pt x="1003" y="5953"/>
                    <a:pt x="1029" y="3346"/>
                    <a:pt x="1003" y="765"/>
                  </a:cubicBezTo>
                  <a:cubicBezTo>
                    <a:pt x="978" y="539"/>
                    <a:pt x="878" y="389"/>
                    <a:pt x="703" y="339"/>
                  </a:cubicBezTo>
                  <a:cubicBezTo>
                    <a:pt x="703" y="264"/>
                    <a:pt x="678" y="188"/>
                    <a:pt x="653" y="113"/>
                  </a:cubicBezTo>
                  <a:cubicBezTo>
                    <a:pt x="628" y="38"/>
                    <a:pt x="565" y="0"/>
                    <a:pt x="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6"/>
            <p:cNvSpPr/>
            <p:nvPr/>
          </p:nvSpPr>
          <p:spPr>
            <a:xfrm>
              <a:off x="-6120965" y="5146695"/>
              <a:ext cx="438424" cy="48756"/>
            </a:xfrm>
            <a:custGeom>
              <a:avLst/>
              <a:gdLst/>
              <a:ahLst/>
              <a:cxnLst/>
              <a:rect l="l" t="t" r="r" b="b"/>
              <a:pathLst>
                <a:path w="9199" h="1023" extrusionOk="0">
                  <a:moveTo>
                    <a:pt x="627" y="1"/>
                  </a:moveTo>
                  <a:cubicBezTo>
                    <a:pt x="1" y="1"/>
                    <a:pt x="1" y="1003"/>
                    <a:pt x="627" y="1003"/>
                  </a:cubicBezTo>
                  <a:cubicBezTo>
                    <a:pt x="1930" y="1016"/>
                    <a:pt x="3227" y="1022"/>
                    <a:pt x="4524" y="1022"/>
                  </a:cubicBezTo>
                  <a:cubicBezTo>
                    <a:pt x="5821" y="1022"/>
                    <a:pt x="7118" y="1016"/>
                    <a:pt x="8422" y="1003"/>
                  </a:cubicBezTo>
                  <a:cubicBezTo>
                    <a:pt x="8622" y="1003"/>
                    <a:pt x="8773" y="878"/>
                    <a:pt x="8848" y="728"/>
                  </a:cubicBezTo>
                  <a:cubicBezTo>
                    <a:pt x="8923" y="703"/>
                    <a:pt x="8998" y="678"/>
                    <a:pt x="9073" y="653"/>
                  </a:cubicBezTo>
                  <a:cubicBezTo>
                    <a:pt x="9199" y="602"/>
                    <a:pt x="9199" y="402"/>
                    <a:pt x="9073" y="352"/>
                  </a:cubicBezTo>
                  <a:cubicBezTo>
                    <a:pt x="8998" y="327"/>
                    <a:pt x="8923" y="327"/>
                    <a:pt x="8848" y="302"/>
                  </a:cubicBezTo>
                  <a:cubicBezTo>
                    <a:pt x="8773" y="151"/>
                    <a:pt x="8647" y="26"/>
                    <a:pt x="8422" y="26"/>
                  </a:cubicBezTo>
                  <a:cubicBezTo>
                    <a:pt x="5815" y="1"/>
                    <a:pt x="3234" y="1"/>
                    <a:pt x="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6"/>
            <p:cNvSpPr/>
            <p:nvPr/>
          </p:nvSpPr>
          <p:spPr>
            <a:xfrm>
              <a:off x="-4262320" y="3190156"/>
              <a:ext cx="586552" cy="585312"/>
            </a:xfrm>
            <a:custGeom>
              <a:avLst/>
              <a:gdLst/>
              <a:ahLst/>
              <a:cxnLst/>
              <a:rect l="l" t="t" r="r" b="b"/>
              <a:pathLst>
                <a:path w="12307" h="12281" extrusionOk="0">
                  <a:moveTo>
                    <a:pt x="6141" y="0"/>
                  </a:moveTo>
                  <a:cubicBezTo>
                    <a:pt x="2757" y="0"/>
                    <a:pt x="0" y="2757"/>
                    <a:pt x="0" y="6140"/>
                  </a:cubicBezTo>
                  <a:cubicBezTo>
                    <a:pt x="0" y="9549"/>
                    <a:pt x="2757" y="12281"/>
                    <a:pt x="6141" y="12281"/>
                  </a:cubicBezTo>
                  <a:cubicBezTo>
                    <a:pt x="9549" y="12281"/>
                    <a:pt x="12306" y="9549"/>
                    <a:pt x="12306" y="6140"/>
                  </a:cubicBezTo>
                  <a:cubicBezTo>
                    <a:pt x="12306" y="2757"/>
                    <a:pt x="9549" y="0"/>
                    <a:pt x="6141" y="0"/>
                  </a:cubicBezTo>
                  <a:close/>
                </a:path>
              </a:pathLst>
            </a:custGeom>
            <a:solidFill>
              <a:srgbClr val="AC1602">
                <a:alpha val="3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6"/>
            <p:cNvSpPr/>
            <p:nvPr/>
          </p:nvSpPr>
          <p:spPr>
            <a:xfrm>
              <a:off x="-4238442" y="3212843"/>
              <a:ext cx="538749" cy="539940"/>
            </a:xfrm>
            <a:custGeom>
              <a:avLst/>
              <a:gdLst/>
              <a:ahLst/>
              <a:cxnLst/>
              <a:rect l="l" t="t" r="r" b="b"/>
              <a:pathLst>
                <a:path w="11304" h="11329" extrusionOk="0">
                  <a:moveTo>
                    <a:pt x="5665" y="0"/>
                  </a:moveTo>
                  <a:cubicBezTo>
                    <a:pt x="2532" y="0"/>
                    <a:pt x="1" y="2532"/>
                    <a:pt x="1" y="5664"/>
                  </a:cubicBezTo>
                  <a:cubicBezTo>
                    <a:pt x="1" y="8797"/>
                    <a:pt x="2532" y="11329"/>
                    <a:pt x="5665" y="11329"/>
                  </a:cubicBezTo>
                  <a:cubicBezTo>
                    <a:pt x="8772" y="11329"/>
                    <a:pt x="11304" y="8797"/>
                    <a:pt x="11304" y="5664"/>
                  </a:cubicBezTo>
                  <a:cubicBezTo>
                    <a:pt x="11304" y="2532"/>
                    <a:pt x="8772" y="0"/>
                    <a:pt x="56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6"/>
            <p:cNvSpPr/>
            <p:nvPr/>
          </p:nvSpPr>
          <p:spPr>
            <a:xfrm>
              <a:off x="-4179916" y="3271369"/>
              <a:ext cx="421696" cy="422887"/>
            </a:xfrm>
            <a:custGeom>
              <a:avLst/>
              <a:gdLst/>
              <a:ahLst/>
              <a:cxnLst/>
              <a:rect l="l" t="t" r="r" b="b"/>
              <a:pathLst>
                <a:path w="8848" h="8873" extrusionOk="0">
                  <a:moveTo>
                    <a:pt x="4412" y="0"/>
                  </a:moveTo>
                  <a:cubicBezTo>
                    <a:pt x="1981" y="0"/>
                    <a:pt x="1" y="2005"/>
                    <a:pt x="1" y="4436"/>
                  </a:cubicBezTo>
                  <a:cubicBezTo>
                    <a:pt x="1" y="6893"/>
                    <a:pt x="1981" y="8873"/>
                    <a:pt x="4412" y="8873"/>
                  </a:cubicBezTo>
                  <a:cubicBezTo>
                    <a:pt x="6868" y="8873"/>
                    <a:pt x="8848" y="6893"/>
                    <a:pt x="8848" y="4436"/>
                  </a:cubicBezTo>
                  <a:cubicBezTo>
                    <a:pt x="8848" y="2005"/>
                    <a:pt x="6868" y="0"/>
                    <a:pt x="44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6"/>
            <p:cNvSpPr/>
            <p:nvPr/>
          </p:nvSpPr>
          <p:spPr>
            <a:xfrm>
              <a:off x="-4543037" y="739050"/>
              <a:ext cx="1195742" cy="856498"/>
            </a:xfrm>
            <a:custGeom>
              <a:avLst/>
              <a:gdLst/>
              <a:ahLst/>
              <a:cxnLst/>
              <a:rect l="l" t="t" r="r" b="b"/>
              <a:pathLst>
                <a:path w="25089" h="17971" extrusionOk="0">
                  <a:moveTo>
                    <a:pt x="10752" y="4762"/>
                  </a:moveTo>
                  <a:cubicBezTo>
                    <a:pt x="11605" y="5664"/>
                    <a:pt x="12457" y="6567"/>
                    <a:pt x="13284" y="7494"/>
                  </a:cubicBezTo>
                  <a:lnTo>
                    <a:pt x="13284" y="7519"/>
                  </a:lnTo>
                  <a:cubicBezTo>
                    <a:pt x="12256" y="8998"/>
                    <a:pt x="11229" y="10451"/>
                    <a:pt x="10201" y="11930"/>
                  </a:cubicBezTo>
                  <a:cubicBezTo>
                    <a:pt x="9299" y="11078"/>
                    <a:pt x="8397" y="10251"/>
                    <a:pt x="7519" y="9399"/>
                  </a:cubicBezTo>
                  <a:cubicBezTo>
                    <a:pt x="8622" y="7870"/>
                    <a:pt x="9700" y="6316"/>
                    <a:pt x="10752" y="4762"/>
                  </a:cubicBezTo>
                  <a:close/>
                  <a:moveTo>
                    <a:pt x="13710" y="7945"/>
                  </a:moveTo>
                  <a:lnTo>
                    <a:pt x="14487" y="8747"/>
                  </a:lnTo>
                  <a:cubicBezTo>
                    <a:pt x="15113" y="9424"/>
                    <a:pt x="15715" y="10100"/>
                    <a:pt x="16341" y="10752"/>
                  </a:cubicBezTo>
                  <a:cubicBezTo>
                    <a:pt x="15389" y="12131"/>
                    <a:pt x="14387" y="13484"/>
                    <a:pt x="13384" y="14812"/>
                  </a:cubicBezTo>
                  <a:cubicBezTo>
                    <a:pt x="12482" y="14010"/>
                    <a:pt x="11580" y="13183"/>
                    <a:pt x="10677" y="12356"/>
                  </a:cubicBezTo>
                  <a:cubicBezTo>
                    <a:pt x="11705" y="10902"/>
                    <a:pt x="12707" y="9424"/>
                    <a:pt x="13710" y="7945"/>
                  </a:cubicBezTo>
                  <a:close/>
                  <a:moveTo>
                    <a:pt x="7269" y="9750"/>
                  </a:moveTo>
                  <a:cubicBezTo>
                    <a:pt x="7920" y="10401"/>
                    <a:pt x="8597" y="11028"/>
                    <a:pt x="9249" y="11679"/>
                  </a:cubicBezTo>
                  <a:cubicBezTo>
                    <a:pt x="9474" y="11880"/>
                    <a:pt x="9700" y="12106"/>
                    <a:pt x="9925" y="12306"/>
                  </a:cubicBezTo>
                  <a:cubicBezTo>
                    <a:pt x="9199" y="13334"/>
                    <a:pt x="8472" y="14386"/>
                    <a:pt x="7720" y="15414"/>
                  </a:cubicBezTo>
                  <a:cubicBezTo>
                    <a:pt x="7394" y="15865"/>
                    <a:pt x="7068" y="16316"/>
                    <a:pt x="6742" y="16767"/>
                  </a:cubicBezTo>
                  <a:cubicBezTo>
                    <a:pt x="5765" y="15965"/>
                    <a:pt x="4762" y="15188"/>
                    <a:pt x="3760" y="14386"/>
                  </a:cubicBezTo>
                  <a:cubicBezTo>
                    <a:pt x="4587" y="13359"/>
                    <a:pt x="5364" y="12306"/>
                    <a:pt x="6166" y="11253"/>
                  </a:cubicBezTo>
                  <a:cubicBezTo>
                    <a:pt x="6542" y="10752"/>
                    <a:pt x="6893" y="10251"/>
                    <a:pt x="7269" y="9750"/>
                  </a:cubicBezTo>
                  <a:close/>
                  <a:moveTo>
                    <a:pt x="13158" y="0"/>
                  </a:moveTo>
                  <a:cubicBezTo>
                    <a:pt x="13133" y="25"/>
                    <a:pt x="13133" y="50"/>
                    <a:pt x="13108" y="75"/>
                  </a:cubicBezTo>
                  <a:cubicBezTo>
                    <a:pt x="12632" y="752"/>
                    <a:pt x="12181" y="1429"/>
                    <a:pt x="11705" y="2105"/>
                  </a:cubicBezTo>
                  <a:cubicBezTo>
                    <a:pt x="11279" y="2707"/>
                    <a:pt x="10878" y="3283"/>
                    <a:pt x="10452" y="3885"/>
                  </a:cubicBezTo>
                  <a:cubicBezTo>
                    <a:pt x="9900" y="3308"/>
                    <a:pt x="9324" y="2732"/>
                    <a:pt x="8772" y="2131"/>
                  </a:cubicBezTo>
                  <a:cubicBezTo>
                    <a:pt x="8622" y="2005"/>
                    <a:pt x="8472" y="1855"/>
                    <a:pt x="8346" y="1679"/>
                  </a:cubicBezTo>
                  <a:lnTo>
                    <a:pt x="8121" y="1955"/>
                  </a:lnTo>
                  <a:cubicBezTo>
                    <a:pt x="8171" y="2005"/>
                    <a:pt x="8221" y="2055"/>
                    <a:pt x="8271" y="2105"/>
                  </a:cubicBezTo>
                  <a:cubicBezTo>
                    <a:pt x="8923" y="2807"/>
                    <a:pt x="9574" y="3509"/>
                    <a:pt x="10226" y="4211"/>
                  </a:cubicBezTo>
                  <a:cubicBezTo>
                    <a:pt x="9775" y="4862"/>
                    <a:pt x="9324" y="5514"/>
                    <a:pt x="8848" y="6166"/>
                  </a:cubicBezTo>
                  <a:cubicBezTo>
                    <a:pt x="8221" y="7068"/>
                    <a:pt x="7569" y="7970"/>
                    <a:pt x="6918" y="8847"/>
                  </a:cubicBezTo>
                  <a:cubicBezTo>
                    <a:pt x="6692" y="8647"/>
                    <a:pt x="6467" y="8421"/>
                    <a:pt x="6241" y="8196"/>
                  </a:cubicBezTo>
                  <a:cubicBezTo>
                    <a:pt x="5665" y="7644"/>
                    <a:pt x="5088" y="7093"/>
                    <a:pt x="4487" y="6542"/>
                  </a:cubicBezTo>
                  <a:lnTo>
                    <a:pt x="4261" y="6817"/>
                  </a:lnTo>
                  <a:cubicBezTo>
                    <a:pt x="4662" y="7218"/>
                    <a:pt x="5088" y="7644"/>
                    <a:pt x="5489" y="8045"/>
                  </a:cubicBezTo>
                  <a:cubicBezTo>
                    <a:pt x="5890" y="8421"/>
                    <a:pt x="6291" y="8797"/>
                    <a:pt x="6692" y="9198"/>
                  </a:cubicBezTo>
                  <a:cubicBezTo>
                    <a:pt x="5514" y="10777"/>
                    <a:pt x="4336" y="12356"/>
                    <a:pt x="3158" y="13910"/>
                  </a:cubicBezTo>
                  <a:cubicBezTo>
                    <a:pt x="2507" y="13384"/>
                    <a:pt x="1880" y="12882"/>
                    <a:pt x="1279" y="12331"/>
                  </a:cubicBezTo>
                  <a:cubicBezTo>
                    <a:pt x="1003" y="12106"/>
                    <a:pt x="727" y="11855"/>
                    <a:pt x="477" y="11604"/>
                  </a:cubicBezTo>
                  <a:lnTo>
                    <a:pt x="226" y="11905"/>
                  </a:lnTo>
                  <a:cubicBezTo>
                    <a:pt x="326" y="11980"/>
                    <a:pt x="402" y="12055"/>
                    <a:pt x="502" y="12131"/>
                  </a:cubicBezTo>
                  <a:cubicBezTo>
                    <a:pt x="1279" y="12857"/>
                    <a:pt x="2081" y="13559"/>
                    <a:pt x="2883" y="14236"/>
                  </a:cubicBezTo>
                  <a:cubicBezTo>
                    <a:pt x="2331" y="14963"/>
                    <a:pt x="1755" y="15689"/>
                    <a:pt x="1178" y="16416"/>
                  </a:cubicBezTo>
                  <a:cubicBezTo>
                    <a:pt x="903" y="16767"/>
                    <a:pt x="627" y="17093"/>
                    <a:pt x="376" y="17444"/>
                  </a:cubicBezTo>
                  <a:cubicBezTo>
                    <a:pt x="251" y="17594"/>
                    <a:pt x="101" y="17770"/>
                    <a:pt x="1" y="17970"/>
                  </a:cubicBezTo>
                  <a:lnTo>
                    <a:pt x="978" y="17970"/>
                  </a:lnTo>
                  <a:cubicBezTo>
                    <a:pt x="1229" y="17669"/>
                    <a:pt x="1429" y="17369"/>
                    <a:pt x="1630" y="17118"/>
                  </a:cubicBezTo>
                  <a:cubicBezTo>
                    <a:pt x="2156" y="16466"/>
                    <a:pt x="2682" y="15790"/>
                    <a:pt x="3209" y="15113"/>
                  </a:cubicBezTo>
                  <a:cubicBezTo>
                    <a:pt x="3309" y="14988"/>
                    <a:pt x="3409" y="14862"/>
                    <a:pt x="3509" y="14737"/>
                  </a:cubicBezTo>
                  <a:cubicBezTo>
                    <a:pt x="4487" y="15539"/>
                    <a:pt x="5489" y="16341"/>
                    <a:pt x="6467" y="17168"/>
                  </a:cubicBezTo>
                  <a:cubicBezTo>
                    <a:pt x="6366" y="17294"/>
                    <a:pt x="6266" y="17419"/>
                    <a:pt x="6166" y="17569"/>
                  </a:cubicBezTo>
                  <a:cubicBezTo>
                    <a:pt x="6091" y="17695"/>
                    <a:pt x="5965" y="17820"/>
                    <a:pt x="5865" y="17970"/>
                  </a:cubicBezTo>
                  <a:lnTo>
                    <a:pt x="6717" y="17970"/>
                  </a:lnTo>
                  <a:cubicBezTo>
                    <a:pt x="6818" y="17845"/>
                    <a:pt x="6893" y="17720"/>
                    <a:pt x="6993" y="17594"/>
                  </a:cubicBezTo>
                  <a:cubicBezTo>
                    <a:pt x="7118" y="17720"/>
                    <a:pt x="7269" y="17845"/>
                    <a:pt x="7419" y="17970"/>
                  </a:cubicBezTo>
                  <a:lnTo>
                    <a:pt x="8196" y="17970"/>
                  </a:lnTo>
                  <a:cubicBezTo>
                    <a:pt x="7970" y="17770"/>
                    <a:pt x="7720" y="17544"/>
                    <a:pt x="7494" y="17369"/>
                  </a:cubicBezTo>
                  <a:cubicBezTo>
                    <a:pt x="7419" y="17294"/>
                    <a:pt x="7344" y="17243"/>
                    <a:pt x="7269" y="17193"/>
                  </a:cubicBezTo>
                  <a:cubicBezTo>
                    <a:pt x="7444" y="16943"/>
                    <a:pt x="7620" y="16692"/>
                    <a:pt x="7795" y="16441"/>
                  </a:cubicBezTo>
                  <a:cubicBezTo>
                    <a:pt x="8672" y="15213"/>
                    <a:pt x="9549" y="13985"/>
                    <a:pt x="10402" y="12757"/>
                  </a:cubicBezTo>
                  <a:cubicBezTo>
                    <a:pt x="11279" y="13584"/>
                    <a:pt x="12156" y="14436"/>
                    <a:pt x="13058" y="15263"/>
                  </a:cubicBezTo>
                  <a:cubicBezTo>
                    <a:pt x="12382" y="16141"/>
                    <a:pt x="11680" y="17043"/>
                    <a:pt x="10978" y="17920"/>
                  </a:cubicBezTo>
                  <a:cubicBezTo>
                    <a:pt x="10978" y="17920"/>
                    <a:pt x="10953" y="17945"/>
                    <a:pt x="10953" y="17970"/>
                  </a:cubicBezTo>
                  <a:lnTo>
                    <a:pt x="11905" y="17970"/>
                  </a:lnTo>
                  <a:cubicBezTo>
                    <a:pt x="12457" y="17218"/>
                    <a:pt x="13033" y="16491"/>
                    <a:pt x="13559" y="15740"/>
                  </a:cubicBezTo>
                  <a:cubicBezTo>
                    <a:pt x="14361" y="16491"/>
                    <a:pt x="15138" y="17218"/>
                    <a:pt x="15940" y="17970"/>
                  </a:cubicBezTo>
                  <a:lnTo>
                    <a:pt x="16993" y="17970"/>
                  </a:lnTo>
                  <a:cubicBezTo>
                    <a:pt x="15965" y="17093"/>
                    <a:pt x="14963" y="16216"/>
                    <a:pt x="13935" y="15314"/>
                  </a:cubicBezTo>
                  <a:cubicBezTo>
                    <a:pt x="13935" y="15314"/>
                    <a:pt x="13935" y="15288"/>
                    <a:pt x="13910" y="15288"/>
                  </a:cubicBezTo>
                  <a:cubicBezTo>
                    <a:pt x="13935" y="15263"/>
                    <a:pt x="13935" y="15263"/>
                    <a:pt x="13960" y="15238"/>
                  </a:cubicBezTo>
                  <a:cubicBezTo>
                    <a:pt x="14913" y="13910"/>
                    <a:pt x="15865" y="12582"/>
                    <a:pt x="16768" y="11228"/>
                  </a:cubicBezTo>
                  <a:cubicBezTo>
                    <a:pt x="17795" y="12331"/>
                    <a:pt x="18823" y="13409"/>
                    <a:pt x="19825" y="14512"/>
                  </a:cubicBezTo>
                  <a:cubicBezTo>
                    <a:pt x="19750" y="14662"/>
                    <a:pt x="19675" y="14787"/>
                    <a:pt x="19600" y="14938"/>
                  </a:cubicBezTo>
                  <a:cubicBezTo>
                    <a:pt x="19048" y="15940"/>
                    <a:pt x="18497" y="16943"/>
                    <a:pt x="17920" y="17970"/>
                  </a:cubicBezTo>
                  <a:lnTo>
                    <a:pt x="18747" y="17970"/>
                  </a:lnTo>
                  <a:cubicBezTo>
                    <a:pt x="19224" y="17043"/>
                    <a:pt x="19725" y="16116"/>
                    <a:pt x="20201" y="15188"/>
                  </a:cubicBezTo>
                  <a:lnTo>
                    <a:pt x="20301" y="15013"/>
                  </a:lnTo>
                  <a:cubicBezTo>
                    <a:pt x="21128" y="15915"/>
                    <a:pt x="21956" y="16792"/>
                    <a:pt x="22783" y="17695"/>
                  </a:cubicBezTo>
                  <a:cubicBezTo>
                    <a:pt x="22833" y="17745"/>
                    <a:pt x="22883" y="17795"/>
                    <a:pt x="22958" y="17870"/>
                  </a:cubicBezTo>
                  <a:cubicBezTo>
                    <a:pt x="22933" y="17895"/>
                    <a:pt x="22908" y="17920"/>
                    <a:pt x="22908" y="17970"/>
                  </a:cubicBezTo>
                  <a:lnTo>
                    <a:pt x="24061" y="17970"/>
                  </a:lnTo>
                  <a:cubicBezTo>
                    <a:pt x="24036" y="17920"/>
                    <a:pt x="24011" y="17895"/>
                    <a:pt x="23986" y="17870"/>
                  </a:cubicBezTo>
                  <a:cubicBezTo>
                    <a:pt x="23885" y="17770"/>
                    <a:pt x="23785" y="17695"/>
                    <a:pt x="23685" y="17594"/>
                  </a:cubicBezTo>
                  <a:cubicBezTo>
                    <a:pt x="24186" y="16567"/>
                    <a:pt x="24637" y="15514"/>
                    <a:pt x="25088" y="14486"/>
                  </a:cubicBezTo>
                  <a:lnTo>
                    <a:pt x="24763" y="14085"/>
                  </a:lnTo>
                  <a:cubicBezTo>
                    <a:pt x="24261" y="15113"/>
                    <a:pt x="23785" y="16141"/>
                    <a:pt x="23284" y="17168"/>
                  </a:cubicBezTo>
                  <a:cubicBezTo>
                    <a:pt x="22407" y="16241"/>
                    <a:pt x="21504" y="15314"/>
                    <a:pt x="20627" y="14411"/>
                  </a:cubicBezTo>
                  <a:cubicBezTo>
                    <a:pt x="21204" y="13334"/>
                    <a:pt x="21755" y="12231"/>
                    <a:pt x="22331" y="11153"/>
                  </a:cubicBezTo>
                  <a:lnTo>
                    <a:pt x="21956" y="10677"/>
                  </a:lnTo>
                  <a:cubicBezTo>
                    <a:pt x="21930" y="10702"/>
                    <a:pt x="21905" y="10752"/>
                    <a:pt x="21905" y="10777"/>
                  </a:cubicBezTo>
                  <a:cubicBezTo>
                    <a:pt x="21304" y="11830"/>
                    <a:pt x="20727" y="12882"/>
                    <a:pt x="20151" y="13935"/>
                  </a:cubicBezTo>
                  <a:cubicBezTo>
                    <a:pt x="20001" y="13785"/>
                    <a:pt x="19875" y="13634"/>
                    <a:pt x="19725" y="13484"/>
                  </a:cubicBezTo>
                  <a:cubicBezTo>
                    <a:pt x="18848" y="12582"/>
                    <a:pt x="17971" y="11679"/>
                    <a:pt x="17093" y="10752"/>
                  </a:cubicBezTo>
                  <a:cubicBezTo>
                    <a:pt x="17820" y="9649"/>
                    <a:pt x="18547" y="8547"/>
                    <a:pt x="19249" y="7419"/>
                  </a:cubicBezTo>
                  <a:lnTo>
                    <a:pt x="18923" y="6993"/>
                  </a:lnTo>
                  <a:cubicBezTo>
                    <a:pt x="18171" y="8095"/>
                    <a:pt x="17444" y="9223"/>
                    <a:pt x="16667" y="10326"/>
                  </a:cubicBezTo>
                  <a:cubicBezTo>
                    <a:pt x="15765" y="9399"/>
                    <a:pt x="14863" y="8471"/>
                    <a:pt x="13986" y="7544"/>
                  </a:cubicBezTo>
                  <a:cubicBezTo>
                    <a:pt x="14687" y="6517"/>
                    <a:pt x="15364" y="5489"/>
                    <a:pt x="16066" y="4436"/>
                  </a:cubicBezTo>
                  <a:cubicBezTo>
                    <a:pt x="16166" y="4261"/>
                    <a:pt x="16266" y="4085"/>
                    <a:pt x="16392" y="3935"/>
                  </a:cubicBezTo>
                  <a:lnTo>
                    <a:pt x="16041" y="3509"/>
                  </a:lnTo>
                  <a:lnTo>
                    <a:pt x="16016" y="3534"/>
                  </a:lnTo>
                  <a:cubicBezTo>
                    <a:pt x="15189" y="4712"/>
                    <a:pt x="14387" y="5915"/>
                    <a:pt x="13559" y="7093"/>
                  </a:cubicBezTo>
                  <a:cubicBezTo>
                    <a:pt x="12757" y="6291"/>
                    <a:pt x="11981" y="5464"/>
                    <a:pt x="11179" y="4637"/>
                  </a:cubicBezTo>
                  <a:cubicBezTo>
                    <a:pt x="11103" y="4562"/>
                    <a:pt x="11053" y="4486"/>
                    <a:pt x="10978" y="4411"/>
                  </a:cubicBezTo>
                  <a:cubicBezTo>
                    <a:pt x="11279" y="3960"/>
                    <a:pt x="11580" y="3509"/>
                    <a:pt x="11855" y="3058"/>
                  </a:cubicBezTo>
                  <a:cubicBezTo>
                    <a:pt x="12356" y="2281"/>
                    <a:pt x="12833" y="1504"/>
                    <a:pt x="13309" y="727"/>
                  </a:cubicBezTo>
                  <a:cubicBezTo>
                    <a:pt x="13384" y="627"/>
                    <a:pt x="13434" y="526"/>
                    <a:pt x="13509" y="426"/>
                  </a:cubicBezTo>
                  <a:lnTo>
                    <a:pt x="13158" y="0"/>
                  </a:lnTo>
                  <a:close/>
                </a:path>
              </a:pathLst>
            </a:custGeom>
            <a:solidFill>
              <a:srgbClr val="FFFFFF">
                <a:alpha val="1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6"/>
            <p:cNvSpPr/>
            <p:nvPr/>
          </p:nvSpPr>
          <p:spPr>
            <a:xfrm>
              <a:off x="-2441946" y="4535122"/>
              <a:ext cx="1984133" cy="139834"/>
            </a:xfrm>
            <a:custGeom>
              <a:avLst/>
              <a:gdLst/>
              <a:ahLst/>
              <a:cxnLst/>
              <a:rect l="l" t="t" r="r" b="b"/>
              <a:pathLst>
                <a:path w="41631" h="2934" extrusionOk="0">
                  <a:moveTo>
                    <a:pt x="1" y="1"/>
                  </a:moveTo>
                  <a:lnTo>
                    <a:pt x="1" y="2933"/>
                  </a:lnTo>
                  <a:lnTo>
                    <a:pt x="41630" y="1"/>
                  </a:lnTo>
                  <a:close/>
                </a:path>
              </a:pathLst>
            </a:custGeom>
            <a:solidFill>
              <a:srgbClr val="AC1602">
                <a:alpha val="3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6"/>
            <p:cNvSpPr/>
            <p:nvPr/>
          </p:nvSpPr>
          <p:spPr>
            <a:xfrm>
              <a:off x="-7326191" y="4535122"/>
              <a:ext cx="1981703" cy="144600"/>
            </a:xfrm>
            <a:custGeom>
              <a:avLst/>
              <a:gdLst/>
              <a:ahLst/>
              <a:cxnLst/>
              <a:rect l="l" t="t" r="r" b="b"/>
              <a:pathLst>
                <a:path w="41580" h="3034" extrusionOk="0">
                  <a:moveTo>
                    <a:pt x="0" y="1"/>
                  </a:moveTo>
                  <a:lnTo>
                    <a:pt x="41529" y="3033"/>
                  </a:lnTo>
                  <a:lnTo>
                    <a:pt x="41579" y="1"/>
                  </a:lnTo>
                  <a:close/>
                </a:path>
              </a:pathLst>
            </a:custGeom>
            <a:solidFill>
              <a:srgbClr val="AC1602">
                <a:alpha val="3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6"/>
            <p:cNvSpPr/>
            <p:nvPr/>
          </p:nvSpPr>
          <p:spPr>
            <a:xfrm>
              <a:off x="-4596798" y="1595500"/>
              <a:ext cx="1217236" cy="93223"/>
            </a:xfrm>
            <a:custGeom>
              <a:avLst/>
              <a:gdLst/>
              <a:ahLst/>
              <a:cxnLst/>
              <a:rect l="l" t="t" r="r" b="b"/>
              <a:pathLst>
                <a:path w="25540" h="1956" extrusionOk="0">
                  <a:moveTo>
                    <a:pt x="1" y="0"/>
                  </a:moveTo>
                  <a:lnTo>
                    <a:pt x="26" y="1955"/>
                  </a:lnTo>
                  <a:lnTo>
                    <a:pt x="25540" y="0"/>
                  </a:lnTo>
                  <a:close/>
                </a:path>
              </a:pathLst>
            </a:custGeom>
            <a:solidFill>
              <a:srgbClr val="AC1602">
                <a:alpha val="3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6" name="Google Shape;2426;p46"/>
          <p:cNvGrpSpPr/>
          <p:nvPr/>
        </p:nvGrpSpPr>
        <p:grpSpPr>
          <a:xfrm>
            <a:off x="1229313" y="3081750"/>
            <a:ext cx="1758093" cy="2061958"/>
            <a:chOff x="3359350" y="3081750"/>
            <a:chExt cx="1758093" cy="2061958"/>
          </a:xfrm>
        </p:grpSpPr>
        <p:sp>
          <p:nvSpPr>
            <p:cNvPr id="2427" name="Google Shape;2427;p46"/>
            <p:cNvSpPr/>
            <p:nvPr/>
          </p:nvSpPr>
          <p:spPr>
            <a:xfrm>
              <a:off x="4602617" y="4184943"/>
              <a:ext cx="470457" cy="842293"/>
            </a:xfrm>
            <a:custGeom>
              <a:avLst/>
              <a:gdLst/>
              <a:ahLst/>
              <a:cxnLst/>
              <a:rect l="l" t="t" r="r" b="b"/>
              <a:pathLst>
                <a:path w="40653" h="72784" extrusionOk="0">
                  <a:moveTo>
                    <a:pt x="1" y="1"/>
                  </a:moveTo>
                  <a:lnTo>
                    <a:pt x="39424" y="28297"/>
                  </a:lnTo>
                  <a:lnTo>
                    <a:pt x="40652" y="72783"/>
                  </a:lnTo>
                  <a:lnTo>
                    <a:pt x="1705" y="7278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6"/>
            <p:cNvSpPr/>
            <p:nvPr/>
          </p:nvSpPr>
          <p:spPr>
            <a:xfrm>
              <a:off x="5035315" y="4530056"/>
              <a:ext cx="32206" cy="46707"/>
            </a:xfrm>
            <a:custGeom>
              <a:avLst/>
              <a:gdLst/>
              <a:ahLst/>
              <a:cxnLst/>
              <a:rect l="l" t="t" r="r" b="b"/>
              <a:pathLst>
                <a:path w="2783" h="4036" extrusionOk="0">
                  <a:moveTo>
                    <a:pt x="376" y="3760"/>
                  </a:moveTo>
                  <a:cubicBezTo>
                    <a:pt x="426" y="3985"/>
                    <a:pt x="2356" y="4036"/>
                    <a:pt x="2582" y="3760"/>
                  </a:cubicBezTo>
                  <a:lnTo>
                    <a:pt x="2582" y="3760"/>
                  </a:lnTo>
                  <a:cubicBezTo>
                    <a:pt x="2782" y="3484"/>
                    <a:pt x="2532" y="51"/>
                    <a:pt x="2532" y="51"/>
                  </a:cubicBezTo>
                  <a:lnTo>
                    <a:pt x="2532" y="51"/>
                  </a:lnTo>
                  <a:lnTo>
                    <a:pt x="0" y="0"/>
                  </a:lnTo>
                  <a:cubicBezTo>
                    <a:pt x="0" y="0"/>
                    <a:pt x="301" y="3559"/>
                    <a:pt x="376" y="376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6"/>
            <p:cNvSpPr/>
            <p:nvPr/>
          </p:nvSpPr>
          <p:spPr>
            <a:xfrm>
              <a:off x="5038208" y="4579940"/>
              <a:ext cx="34532" cy="72224"/>
            </a:xfrm>
            <a:custGeom>
              <a:avLst/>
              <a:gdLst/>
              <a:ahLst/>
              <a:cxnLst/>
              <a:rect l="l" t="t" r="r" b="b"/>
              <a:pathLst>
                <a:path w="2984" h="6241" extrusionOk="0">
                  <a:moveTo>
                    <a:pt x="1" y="802"/>
                  </a:moveTo>
                  <a:lnTo>
                    <a:pt x="1" y="5589"/>
                  </a:lnTo>
                  <a:cubicBezTo>
                    <a:pt x="1" y="6241"/>
                    <a:pt x="2106" y="5865"/>
                    <a:pt x="2532" y="5815"/>
                  </a:cubicBezTo>
                  <a:lnTo>
                    <a:pt x="2532" y="5815"/>
                  </a:lnTo>
                  <a:cubicBezTo>
                    <a:pt x="2983" y="5765"/>
                    <a:pt x="2432" y="50"/>
                    <a:pt x="2432" y="50"/>
                  </a:cubicBezTo>
                  <a:lnTo>
                    <a:pt x="2432" y="50"/>
                  </a:lnTo>
                  <a:lnTo>
                    <a:pt x="226" y="0"/>
                  </a:lnTo>
                  <a:cubicBezTo>
                    <a:pt x="226" y="0"/>
                    <a:pt x="1" y="326"/>
                    <a:pt x="1" y="802"/>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6"/>
            <p:cNvSpPr/>
            <p:nvPr/>
          </p:nvSpPr>
          <p:spPr>
            <a:xfrm>
              <a:off x="5040244" y="4652734"/>
              <a:ext cx="27855" cy="62364"/>
            </a:xfrm>
            <a:custGeom>
              <a:avLst/>
              <a:gdLst/>
              <a:ahLst/>
              <a:cxnLst/>
              <a:rect l="l" t="t" r="r" b="b"/>
              <a:pathLst>
                <a:path w="2407" h="5389" extrusionOk="0">
                  <a:moveTo>
                    <a:pt x="151" y="50"/>
                  </a:moveTo>
                  <a:cubicBezTo>
                    <a:pt x="151" y="50"/>
                    <a:pt x="0" y="877"/>
                    <a:pt x="0" y="1303"/>
                  </a:cubicBezTo>
                  <a:lnTo>
                    <a:pt x="0" y="1303"/>
                  </a:lnTo>
                  <a:cubicBezTo>
                    <a:pt x="0" y="1729"/>
                    <a:pt x="50" y="4862"/>
                    <a:pt x="101" y="5138"/>
                  </a:cubicBezTo>
                  <a:lnTo>
                    <a:pt x="101" y="5138"/>
                  </a:lnTo>
                  <a:cubicBezTo>
                    <a:pt x="151" y="5389"/>
                    <a:pt x="2306" y="5238"/>
                    <a:pt x="2356" y="5013"/>
                  </a:cubicBezTo>
                  <a:lnTo>
                    <a:pt x="2356" y="5013"/>
                  </a:lnTo>
                  <a:cubicBezTo>
                    <a:pt x="2406" y="4812"/>
                    <a:pt x="2406" y="877"/>
                    <a:pt x="2356" y="326"/>
                  </a:cubicBezTo>
                  <a:lnTo>
                    <a:pt x="2356" y="326"/>
                  </a:lnTo>
                  <a:cubicBezTo>
                    <a:pt x="2331" y="50"/>
                    <a:pt x="1780" y="0"/>
                    <a:pt x="1228" y="0"/>
                  </a:cubicBezTo>
                  <a:lnTo>
                    <a:pt x="1228" y="0"/>
                  </a:lnTo>
                  <a:cubicBezTo>
                    <a:pt x="702" y="0"/>
                    <a:pt x="151" y="50"/>
                    <a:pt x="151" y="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6"/>
            <p:cNvSpPr/>
            <p:nvPr/>
          </p:nvSpPr>
          <p:spPr>
            <a:xfrm>
              <a:off x="5040823" y="4720878"/>
              <a:ext cx="30459" cy="72236"/>
            </a:xfrm>
            <a:custGeom>
              <a:avLst/>
              <a:gdLst/>
              <a:ahLst/>
              <a:cxnLst/>
              <a:rect l="l" t="t" r="r" b="b"/>
              <a:pathLst>
                <a:path w="2632" h="6242" extrusionOk="0">
                  <a:moveTo>
                    <a:pt x="101" y="51"/>
                  </a:moveTo>
                  <a:cubicBezTo>
                    <a:pt x="101" y="51"/>
                    <a:pt x="0" y="5164"/>
                    <a:pt x="51" y="5715"/>
                  </a:cubicBezTo>
                  <a:lnTo>
                    <a:pt x="51" y="5715"/>
                  </a:lnTo>
                  <a:cubicBezTo>
                    <a:pt x="101" y="6241"/>
                    <a:pt x="2206" y="6041"/>
                    <a:pt x="2431" y="5916"/>
                  </a:cubicBezTo>
                  <a:lnTo>
                    <a:pt x="2431" y="5916"/>
                  </a:lnTo>
                  <a:cubicBezTo>
                    <a:pt x="2632" y="5815"/>
                    <a:pt x="2356" y="251"/>
                    <a:pt x="2256" y="101"/>
                  </a:cubicBezTo>
                  <a:lnTo>
                    <a:pt x="2256" y="101"/>
                  </a:lnTo>
                  <a:cubicBezTo>
                    <a:pt x="2206" y="26"/>
                    <a:pt x="1805" y="1"/>
                    <a:pt x="1379" y="1"/>
                  </a:cubicBezTo>
                  <a:lnTo>
                    <a:pt x="1379" y="1"/>
                  </a:lnTo>
                  <a:cubicBezTo>
                    <a:pt x="777" y="1"/>
                    <a:pt x="101" y="51"/>
                    <a:pt x="101" y="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6"/>
            <p:cNvSpPr/>
            <p:nvPr/>
          </p:nvSpPr>
          <p:spPr>
            <a:xfrm>
              <a:off x="5044016" y="4796866"/>
              <a:ext cx="27855" cy="25529"/>
            </a:xfrm>
            <a:custGeom>
              <a:avLst/>
              <a:gdLst/>
              <a:ahLst/>
              <a:cxnLst/>
              <a:rect l="l" t="t" r="r" b="b"/>
              <a:pathLst>
                <a:path w="2407" h="2206" extrusionOk="0">
                  <a:moveTo>
                    <a:pt x="50" y="100"/>
                  </a:moveTo>
                  <a:cubicBezTo>
                    <a:pt x="50" y="100"/>
                    <a:pt x="0" y="1554"/>
                    <a:pt x="50" y="1880"/>
                  </a:cubicBezTo>
                  <a:lnTo>
                    <a:pt x="50" y="1880"/>
                  </a:lnTo>
                  <a:cubicBezTo>
                    <a:pt x="100" y="2206"/>
                    <a:pt x="1980" y="2055"/>
                    <a:pt x="2206" y="1930"/>
                  </a:cubicBezTo>
                  <a:lnTo>
                    <a:pt x="2206" y="1930"/>
                  </a:lnTo>
                  <a:cubicBezTo>
                    <a:pt x="2406" y="1830"/>
                    <a:pt x="2155" y="652"/>
                    <a:pt x="2155" y="226"/>
                  </a:cubicBezTo>
                  <a:lnTo>
                    <a:pt x="2155" y="226"/>
                  </a:lnTo>
                  <a:cubicBezTo>
                    <a:pt x="2155" y="50"/>
                    <a:pt x="1805" y="0"/>
                    <a:pt x="1404" y="0"/>
                  </a:cubicBezTo>
                  <a:lnTo>
                    <a:pt x="1404" y="0"/>
                  </a:lnTo>
                  <a:cubicBezTo>
                    <a:pt x="802" y="0"/>
                    <a:pt x="50" y="100"/>
                    <a:pt x="50" y="10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6"/>
            <p:cNvSpPr/>
            <p:nvPr/>
          </p:nvSpPr>
          <p:spPr>
            <a:xfrm>
              <a:off x="5044016" y="4828189"/>
              <a:ext cx="32206" cy="88472"/>
            </a:xfrm>
            <a:custGeom>
              <a:avLst/>
              <a:gdLst/>
              <a:ahLst/>
              <a:cxnLst/>
              <a:rect l="l" t="t" r="r" b="b"/>
              <a:pathLst>
                <a:path w="2783" h="7645" extrusionOk="0">
                  <a:moveTo>
                    <a:pt x="201" y="50"/>
                  </a:moveTo>
                  <a:cubicBezTo>
                    <a:pt x="0" y="150"/>
                    <a:pt x="376" y="6717"/>
                    <a:pt x="376" y="6717"/>
                  </a:cubicBezTo>
                  <a:lnTo>
                    <a:pt x="376" y="6717"/>
                  </a:lnTo>
                  <a:cubicBezTo>
                    <a:pt x="376" y="6717"/>
                    <a:pt x="426" y="7043"/>
                    <a:pt x="476" y="7368"/>
                  </a:cubicBezTo>
                  <a:lnTo>
                    <a:pt x="476" y="7368"/>
                  </a:lnTo>
                  <a:cubicBezTo>
                    <a:pt x="476" y="7368"/>
                    <a:pt x="2155" y="7644"/>
                    <a:pt x="2481" y="7544"/>
                  </a:cubicBezTo>
                  <a:lnTo>
                    <a:pt x="2481" y="7544"/>
                  </a:lnTo>
                  <a:cubicBezTo>
                    <a:pt x="2782" y="7419"/>
                    <a:pt x="2256" y="50"/>
                    <a:pt x="2256" y="50"/>
                  </a:cubicBezTo>
                  <a:lnTo>
                    <a:pt x="2256" y="50"/>
                  </a:lnTo>
                  <a:cubicBezTo>
                    <a:pt x="2256" y="50"/>
                    <a:pt x="1429" y="0"/>
                    <a:pt x="827" y="0"/>
                  </a:cubicBezTo>
                  <a:lnTo>
                    <a:pt x="827" y="0"/>
                  </a:lnTo>
                  <a:cubicBezTo>
                    <a:pt x="526" y="0"/>
                    <a:pt x="276" y="0"/>
                    <a:pt x="201" y="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6"/>
            <p:cNvSpPr/>
            <p:nvPr/>
          </p:nvSpPr>
          <p:spPr>
            <a:xfrm>
              <a:off x="5048946" y="4988266"/>
              <a:ext cx="30459" cy="23793"/>
            </a:xfrm>
            <a:custGeom>
              <a:avLst/>
              <a:gdLst/>
              <a:ahLst/>
              <a:cxnLst/>
              <a:rect l="l" t="t" r="r" b="b"/>
              <a:pathLst>
                <a:path w="2632" h="2056" extrusionOk="0">
                  <a:moveTo>
                    <a:pt x="276" y="51"/>
                  </a:moveTo>
                  <a:cubicBezTo>
                    <a:pt x="100" y="176"/>
                    <a:pt x="0" y="2056"/>
                    <a:pt x="0" y="2056"/>
                  </a:cubicBezTo>
                  <a:lnTo>
                    <a:pt x="0" y="2056"/>
                  </a:lnTo>
                  <a:cubicBezTo>
                    <a:pt x="0" y="2056"/>
                    <a:pt x="2105" y="1956"/>
                    <a:pt x="2356" y="1780"/>
                  </a:cubicBezTo>
                  <a:lnTo>
                    <a:pt x="2356" y="1780"/>
                  </a:lnTo>
                  <a:cubicBezTo>
                    <a:pt x="2632" y="1630"/>
                    <a:pt x="2431" y="702"/>
                    <a:pt x="2356" y="326"/>
                  </a:cubicBezTo>
                  <a:lnTo>
                    <a:pt x="2356" y="326"/>
                  </a:lnTo>
                  <a:cubicBezTo>
                    <a:pt x="2331" y="76"/>
                    <a:pt x="1529" y="1"/>
                    <a:pt x="902" y="1"/>
                  </a:cubicBezTo>
                  <a:lnTo>
                    <a:pt x="902" y="1"/>
                  </a:lnTo>
                  <a:cubicBezTo>
                    <a:pt x="577" y="1"/>
                    <a:pt x="326" y="26"/>
                    <a:pt x="276" y="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6"/>
            <p:cNvSpPr/>
            <p:nvPr/>
          </p:nvSpPr>
          <p:spPr>
            <a:xfrm>
              <a:off x="5044595" y="4920702"/>
              <a:ext cx="35967" cy="66426"/>
            </a:xfrm>
            <a:custGeom>
              <a:avLst/>
              <a:gdLst/>
              <a:ahLst/>
              <a:cxnLst/>
              <a:rect l="l" t="t" r="r" b="b"/>
              <a:pathLst>
                <a:path w="3108" h="5740" extrusionOk="0">
                  <a:moveTo>
                    <a:pt x="276" y="75"/>
                  </a:moveTo>
                  <a:cubicBezTo>
                    <a:pt x="0" y="175"/>
                    <a:pt x="426" y="5363"/>
                    <a:pt x="426" y="5363"/>
                  </a:cubicBezTo>
                  <a:lnTo>
                    <a:pt x="426" y="5363"/>
                  </a:lnTo>
                  <a:cubicBezTo>
                    <a:pt x="426" y="5363"/>
                    <a:pt x="2030" y="5739"/>
                    <a:pt x="2582" y="5514"/>
                  </a:cubicBezTo>
                  <a:lnTo>
                    <a:pt x="2582" y="5514"/>
                  </a:lnTo>
                  <a:cubicBezTo>
                    <a:pt x="3108" y="5313"/>
                    <a:pt x="2481" y="301"/>
                    <a:pt x="2356" y="125"/>
                  </a:cubicBezTo>
                  <a:lnTo>
                    <a:pt x="2356" y="125"/>
                  </a:lnTo>
                  <a:cubicBezTo>
                    <a:pt x="2306" y="50"/>
                    <a:pt x="1755" y="0"/>
                    <a:pt x="1228" y="0"/>
                  </a:cubicBezTo>
                  <a:lnTo>
                    <a:pt x="1228" y="0"/>
                  </a:lnTo>
                  <a:cubicBezTo>
                    <a:pt x="802" y="0"/>
                    <a:pt x="376" y="25"/>
                    <a:pt x="276" y="7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6"/>
            <p:cNvSpPr/>
            <p:nvPr/>
          </p:nvSpPr>
          <p:spPr>
            <a:xfrm>
              <a:off x="4692816" y="5022205"/>
              <a:ext cx="387494" cy="73381"/>
            </a:xfrm>
            <a:custGeom>
              <a:avLst/>
              <a:gdLst/>
              <a:ahLst/>
              <a:cxnLst/>
              <a:rect l="l" t="t" r="r" b="b"/>
              <a:pathLst>
                <a:path w="33484" h="6341" extrusionOk="0">
                  <a:moveTo>
                    <a:pt x="0" y="0"/>
                  </a:moveTo>
                  <a:lnTo>
                    <a:pt x="0" y="6341"/>
                  </a:lnTo>
                  <a:lnTo>
                    <a:pt x="33309" y="6341"/>
                  </a:lnTo>
                  <a:cubicBezTo>
                    <a:pt x="33409" y="6341"/>
                    <a:pt x="33484" y="6266"/>
                    <a:pt x="33459" y="6165"/>
                  </a:cubicBezTo>
                  <a:lnTo>
                    <a:pt x="33459" y="6165"/>
                  </a:lnTo>
                  <a:lnTo>
                    <a:pt x="33133" y="201"/>
                  </a:lnTo>
                  <a:cubicBezTo>
                    <a:pt x="33133" y="75"/>
                    <a:pt x="33033" y="0"/>
                    <a:pt x="32907" y="0"/>
                  </a:cubicBezTo>
                  <a:lnTo>
                    <a:pt x="329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6"/>
            <p:cNvSpPr/>
            <p:nvPr/>
          </p:nvSpPr>
          <p:spPr>
            <a:xfrm>
              <a:off x="4897269" y="5054385"/>
              <a:ext cx="93980" cy="26408"/>
            </a:xfrm>
            <a:custGeom>
              <a:avLst/>
              <a:gdLst/>
              <a:ahLst/>
              <a:cxnLst/>
              <a:rect l="l" t="t" r="r" b="b"/>
              <a:pathLst>
                <a:path w="8121" h="2282" extrusionOk="0">
                  <a:moveTo>
                    <a:pt x="6066" y="327"/>
                  </a:moveTo>
                  <a:cubicBezTo>
                    <a:pt x="5339" y="452"/>
                    <a:pt x="251" y="602"/>
                    <a:pt x="251" y="602"/>
                  </a:cubicBezTo>
                  <a:cubicBezTo>
                    <a:pt x="251" y="602"/>
                    <a:pt x="0" y="1430"/>
                    <a:pt x="50" y="1705"/>
                  </a:cubicBezTo>
                  <a:cubicBezTo>
                    <a:pt x="126" y="2156"/>
                    <a:pt x="1028" y="2282"/>
                    <a:pt x="1780" y="2232"/>
                  </a:cubicBezTo>
                  <a:cubicBezTo>
                    <a:pt x="2557" y="2181"/>
                    <a:pt x="5188" y="2106"/>
                    <a:pt x="6391" y="2031"/>
                  </a:cubicBezTo>
                  <a:cubicBezTo>
                    <a:pt x="7594" y="1956"/>
                    <a:pt x="7970" y="1705"/>
                    <a:pt x="7970" y="1705"/>
                  </a:cubicBezTo>
                  <a:cubicBezTo>
                    <a:pt x="7970" y="1705"/>
                    <a:pt x="8121" y="803"/>
                    <a:pt x="7845" y="402"/>
                  </a:cubicBezTo>
                  <a:cubicBezTo>
                    <a:pt x="7569" y="1"/>
                    <a:pt x="6792" y="201"/>
                    <a:pt x="6066" y="327"/>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6"/>
            <p:cNvSpPr/>
            <p:nvPr/>
          </p:nvSpPr>
          <p:spPr>
            <a:xfrm>
              <a:off x="4708761" y="5063665"/>
              <a:ext cx="123282" cy="31917"/>
            </a:xfrm>
            <a:custGeom>
              <a:avLst/>
              <a:gdLst/>
              <a:ahLst/>
              <a:cxnLst/>
              <a:rect l="l" t="t" r="r" b="b"/>
              <a:pathLst>
                <a:path w="10653" h="2758" extrusionOk="0">
                  <a:moveTo>
                    <a:pt x="10276" y="527"/>
                  </a:moveTo>
                  <a:cubicBezTo>
                    <a:pt x="10101" y="227"/>
                    <a:pt x="727" y="1"/>
                    <a:pt x="727" y="1"/>
                  </a:cubicBezTo>
                  <a:lnTo>
                    <a:pt x="1" y="2633"/>
                  </a:lnTo>
                  <a:lnTo>
                    <a:pt x="176" y="2758"/>
                  </a:lnTo>
                  <a:lnTo>
                    <a:pt x="10652" y="2758"/>
                  </a:lnTo>
                  <a:cubicBezTo>
                    <a:pt x="10652" y="2457"/>
                    <a:pt x="10652" y="2106"/>
                    <a:pt x="10627" y="1881"/>
                  </a:cubicBezTo>
                  <a:cubicBezTo>
                    <a:pt x="10602" y="1379"/>
                    <a:pt x="10427" y="853"/>
                    <a:pt x="10276" y="5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6"/>
            <p:cNvSpPr/>
            <p:nvPr/>
          </p:nvSpPr>
          <p:spPr>
            <a:xfrm>
              <a:off x="5001665" y="5043079"/>
              <a:ext cx="35400" cy="6099"/>
            </a:xfrm>
            <a:custGeom>
              <a:avLst/>
              <a:gdLst/>
              <a:ahLst/>
              <a:cxnLst/>
              <a:rect l="l" t="t" r="r" b="b"/>
              <a:pathLst>
                <a:path w="3059" h="527" extrusionOk="0">
                  <a:moveTo>
                    <a:pt x="2257" y="1"/>
                  </a:moveTo>
                  <a:lnTo>
                    <a:pt x="452" y="51"/>
                  </a:lnTo>
                  <a:cubicBezTo>
                    <a:pt x="452" y="51"/>
                    <a:pt x="1" y="427"/>
                    <a:pt x="1" y="527"/>
                  </a:cubicBezTo>
                  <a:cubicBezTo>
                    <a:pt x="1" y="527"/>
                    <a:pt x="1931" y="452"/>
                    <a:pt x="2507" y="376"/>
                  </a:cubicBezTo>
                  <a:cubicBezTo>
                    <a:pt x="3059" y="301"/>
                    <a:pt x="2257" y="1"/>
                    <a:pt x="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6"/>
            <p:cNvSpPr/>
            <p:nvPr/>
          </p:nvSpPr>
          <p:spPr>
            <a:xfrm>
              <a:off x="4928303" y="5022205"/>
              <a:ext cx="17694" cy="19152"/>
            </a:xfrm>
            <a:custGeom>
              <a:avLst/>
              <a:gdLst/>
              <a:ahLst/>
              <a:cxnLst/>
              <a:rect l="l" t="t" r="r" b="b"/>
              <a:pathLst>
                <a:path w="1529" h="1655" extrusionOk="0">
                  <a:moveTo>
                    <a:pt x="1253" y="1404"/>
                  </a:moveTo>
                  <a:cubicBezTo>
                    <a:pt x="1454" y="1203"/>
                    <a:pt x="1529" y="201"/>
                    <a:pt x="1529" y="0"/>
                  </a:cubicBezTo>
                  <a:lnTo>
                    <a:pt x="0" y="0"/>
                  </a:lnTo>
                  <a:cubicBezTo>
                    <a:pt x="0" y="501"/>
                    <a:pt x="25" y="1153"/>
                    <a:pt x="125" y="1253"/>
                  </a:cubicBezTo>
                  <a:cubicBezTo>
                    <a:pt x="276" y="1404"/>
                    <a:pt x="1003" y="1654"/>
                    <a:pt x="1253" y="14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6"/>
            <p:cNvSpPr/>
            <p:nvPr/>
          </p:nvSpPr>
          <p:spPr>
            <a:xfrm>
              <a:off x="4964255" y="5022205"/>
              <a:ext cx="113133" cy="24661"/>
            </a:xfrm>
            <a:custGeom>
              <a:avLst/>
              <a:gdLst/>
              <a:ahLst/>
              <a:cxnLst/>
              <a:rect l="l" t="t" r="r" b="b"/>
              <a:pathLst>
                <a:path w="9776" h="2131" extrusionOk="0">
                  <a:moveTo>
                    <a:pt x="602" y="1378"/>
                  </a:moveTo>
                  <a:cubicBezTo>
                    <a:pt x="1379" y="1454"/>
                    <a:pt x="4086" y="1378"/>
                    <a:pt x="5264" y="1404"/>
                  </a:cubicBezTo>
                  <a:cubicBezTo>
                    <a:pt x="6417" y="1454"/>
                    <a:pt x="7069" y="1328"/>
                    <a:pt x="7470" y="1654"/>
                  </a:cubicBezTo>
                  <a:cubicBezTo>
                    <a:pt x="7871" y="1980"/>
                    <a:pt x="9324" y="2130"/>
                    <a:pt x="9324" y="2130"/>
                  </a:cubicBezTo>
                  <a:lnTo>
                    <a:pt x="9775" y="2080"/>
                  </a:lnTo>
                  <a:lnTo>
                    <a:pt x="9675" y="201"/>
                  </a:lnTo>
                  <a:cubicBezTo>
                    <a:pt x="9675" y="75"/>
                    <a:pt x="9575" y="0"/>
                    <a:pt x="9449" y="0"/>
                  </a:cubicBezTo>
                  <a:lnTo>
                    <a:pt x="277" y="0"/>
                  </a:lnTo>
                  <a:cubicBezTo>
                    <a:pt x="176" y="526"/>
                    <a:pt x="1" y="1303"/>
                    <a:pt x="602" y="13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6"/>
            <p:cNvSpPr/>
            <p:nvPr/>
          </p:nvSpPr>
          <p:spPr>
            <a:xfrm>
              <a:off x="5000508" y="5056421"/>
              <a:ext cx="79769" cy="39161"/>
            </a:xfrm>
            <a:custGeom>
              <a:avLst/>
              <a:gdLst/>
              <a:ahLst/>
              <a:cxnLst/>
              <a:rect l="l" t="t" r="r" b="b"/>
              <a:pathLst>
                <a:path w="6893" h="3384" extrusionOk="0">
                  <a:moveTo>
                    <a:pt x="6692" y="151"/>
                  </a:moveTo>
                  <a:cubicBezTo>
                    <a:pt x="6091" y="126"/>
                    <a:pt x="4011" y="76"/>
                    <a:pt x="3134" y="25"/>
                  </a:cubicBezTo>
                  <a:cubicBezTo>
                    <a:pt x="2081" y="0"/>
                    <a:pt x="1078" y="151"/>
                    <a:pt x="452" y="426"/>
                  </a:cubicBezTo>
                  <a:cubicBezTo>
                    <a:pt x="1" y="652"/>
                    <a:pt x="251" y="2457"/>
                    <a:pt x="402" y="3384"/>
                  </a:cubicBezTo>
                  <a:lnTo>
                    <a:pt x="6718" y="3384"/>
                  </a:lnTo>
                  <a:cubicBezTo>
                    <a:pt x="6818" y="3384"/>
                    <a:pt x="6893" y="3309"/>
                    <a:pt x="6868" y="32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6"/>
            <p:cNvSpPr/>
            <p:nvPr/>
          </p:nvSpPr>
          <p:spPr>
            <a:xfrm>
              <a:off x="4736312" y="5022205"/>
              <a:ext cx="34810" cy="35389"/>
            </a:xfrm>
            <a:custGeom>
              <a:avLst/>
              <a:gdLst/>
              <a:ahLst/>
              <a:cxnLst/>
              <a:rect l="l" t="t" r="r" b="b"/>
              <a:pathLst>
                <a:path w="3008" h="3058" extrusionOk="0">
                  <a:moveTo>
                    <a:pt x="502" y="2982"/>
                  </a:moveTo>
                  <a:cubicBezTo>
                    <a:pt x="727" y="3058"/>
                    <a:pt x="1880" y="2757"/>
                    <a:pt x="2432" y="2556"/>
                  </a:cubicBezTo>
                  <a:cubicBezTo>
                    <a:pt x="3008" y="2331"/>
                    <a:pt x="2557" y="2180"/>
                    <a:pt x="2557" y="1454"/>
                  </a:cubicBezTo>
                  <a:cubicBezTo>
                    <a:pt x="2557" y="1003"/>
                    <a:pt x="2306" y="401"/>
                    <a:pt x="2131" y="0"/>
                  </a:cubicBezTo>
                  <a:lnTo>
                    <a:pt x="0" y="0"/>
                  </a:lnTo>
                  <a:cubicBezTo>
                    <a:pt x="101" y="902"/>
                    <a:pt x="301" y="2932"/>
                    <a:pt x="502" y="29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6"/>
            <p:cNvSpPr/>
            <p:nvPr/>
          </p:nvSpPr>
          <p:spPr>
            <a:xfrm>
              <a:off x="4778073" y="5022205"/>
              <a:ext cx="114001" cy="41476"/>
            </a:xfrm>
            <a:custGeom>
              <a:avLst/>
              <a:gdLst/>
              <a:ahLst/>
              <a:cxnLst/>
              <a:rect l="l" t="t" r="r" b="b"/>
              <a:pathLst>
                <a:path w="9851" h="3584" extrusionOk="0">
                  <a:moveTo>
                    <a:pt x="1" y="0"/>
                  </a:moveTo>
                  <a:cubicBezTo>
                    <a:pt x="26" y="852"/>
                    <a:pt x="126" y="2957"/>
                    <a:pt x="652" y="3033"/>
                  </a:cubicBezTo>
                  <a:cubicBezTo>
                    <a:pt x="1304" y="3108"/>
                    <a:pt x="9775" y="3584"/>
                    <a:pt x="9825" y="2857"/>
                  </a:cubicBezTo>
                  <a:cubicBezTo>
                    <a:pt x="9850" y="2356"/>
                    <a:pt x="9775" y="827"/>
                    <a:pt x="97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6"/>
            <p:cNvSpPr/>
            <p:nvPr/>
          </p:nvSpPr>
          <p:spPr>
            <a:xfrm>
              <a:off x="4845360" y="5068606"/>
              <a:ext cx="40319" cy="17694"/>
            </a:xfrm>
            <a:custGeom>
              <a:avLst/>
              <a:gdLst/>
              <a:ahLst/>
              <a:cxnLst/>
              <a:rect l="l" t="t" r="r" b="b"/>
              <a:pathLst>
                <a:path w="3484" h="1529" extrusionOk="0">
                  <a:moveTo>
                    <a:pt x="577" y="100"/>
                  </a:moveTo>
                  <a:cubicBezTo>
                    <a:pt x="0" y="201"/>
                    <a:pt x="451" y="827"/>
                    <a:pt x="501" y="1078"/>
                  </a:cubicBezTo>
                  <a:cubicBezTo>
                    <a:pt x="501" y="1078"/>
                    <a:pt x="1379" y="1529"/>
                    <a:pt x="1905" y="1529"/>
                  </a:cubicBezTo>
                  <a:cubicBezTo>
                    <a:pt x="2431" y="1529"/>
                    <a:pt x="3434" y="1253"/>
                    <a:pt x="3434" y="1253"/>
                  </a:cubicBezTo>
                  <a:lnTo>
                    <a:pt x="3484" y="201"/>
                  </a:lnTo>
                  <a:lnTo>
                    <a:pt x="2582" y="0"/>
                  </a:lnTo>
                  <a:cubicBezTo>
                    <a:pt x="2582" y="0"/>
                    <a:pt x="1128" y="25"/>
                    <a:pt x="577" y="10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6"/>
            <p:cNvSpPr/>
            <p:nvPr/>
          </p:nvSpPr>
          <p:spPr>
            <a:xfrm>
              <a:off x="4898137" y="5022205"/>
              <a:ext cx="20599" cy="29591"/>
            </a:xfrm>
            <a:custGeom>
              <a:avLst/>
              <a:gdLst/>
              <a:ahLst/>
              <a:cxnLst/>
              <a:rect l="l" t="t" r="r" b="b"/>
              <a:pathLst>
                <a:path w="1780" h="2557" extrusionOk="0">
                  <a:moveTo>
                    <a:pt x="1680" y="2256"/>
                  </a:moveTo>
                  <a:cubicBezTo>
                    <a:pt x="1780" y="2055"/>
                    <a:pt x="1680" y="677"/>
                    <a:pt x="1630" y="0"/>
                  </a:cubicBezTo>
                  <a:lnTo>
                    <a:pt x="76" y="0"/>
                  </a:lnTo>
                  <a:cubicBezTo>
                    <a:pt x="51" y="677"/>
                    <a:pt x="1" y="1880"/>
                    <a:pt x="226" y="2105"/>
                  </a:cubicBezTo>
                  <a:cubicBezTo>
                    <a:pt x="502" y="2381"/>
                    <a:pt x="1504" y="2556"/>
                    <a:pt x="1680" y="22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6"/>
            <p:cNvSpPr/>
            <p:nvPr/>
          </p:nvSpPr>
          <p:spPr>
            <a:xfrm>
              <a:off x="4692816" y="5022205"/>
              <a:ext cx="86724" cy="73381"/>
            </a:xfrm>
            <a:custGeom>
              <a:avLst/>
              <a:gdLst/>
              <a:ahLst/>
              <a:cxnLst/>
              <a:rect l="l" t="t" r="r" b="b"/>
              <a:pathLst>
                <a:path w="7494" h="6341" extrusionOk="0">
                  <a:moveTo>
                    <a:pt x="7494" y="6341"/>
                  </a:moveTo>
                  <a:lnTo>
                    <a:pt x="0" y="6341"/>
                  </a:lnTo>
                  <a:lnTo>
                    <a:pt x="0" y="0"/>
                  </a:lnTo>
                  <a:lnTo>
                    <a:pt x="6942" y="0"/>
                  </a:lnTo>
                  <a:close/>
                </a:path>
              </a:pathLst>
            </a:custGeom>
            <a:solidFill>
              <a:srgbClr val="AC1602">
                <a:alpha val="3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6"/>
            <p:cNvSpPr/>
            <p:nvPr/>
          </p:nvSpPr>
          <p:spPr>
            <a:xfrm>
              <a:off x="4602617" y="4169287"/>
              <a:ext cx="496264" cy="355889"/>
            </a:xfrm>
            <a:custGeom>
              <a:avLst/>
              <a:gdLst/>
              <a:ahLst/>
              <a:cxnLst/>
              <a:rect l="l" t="t" r="r" b="b"/>
              <a:pathLst>
                <a:path w="42883" h="30753" extrusionOk="0">
                  <a:moveTo>
                    <a:pt x="1" y="1354"/>
                  </a:moveTo>
                  <a:lnTo>
                    <a:pt x="39424" y="29650"/>
                  </a:lnTo>
                  <a:lnTo>
                    <a:pt x="39449" y="30752"/>
                  </a:lnTo>
                  <a:lnTo>
                    <a:pt x="42883" y="30752"/>
                  </a:lnTo>
                  <a:lnTo>
                    <a:pt x="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6"/>
            <p:cNvSpPr/>
            <p:nvPr/>
          </p:nvSpPr>
          <p:spPr>
            <a:xfrm>
              <a:off x="4602907" y="4130130"/>
              <a:ext cx="514536" cy="395050"/>
            </a:xfrm>
            <a:custGeom>
              <a:avLst/>
              <a:gdLst/>
              <a:ahLst/>
              <a:cxnLst/>
              <a:rect l="l" t="t" r="r" b="b"/>
              <a:pathLst>
                <a:path w="44462" h="34137" extrusionOk="0">
                  <a:moveTo>
                    <a:pt x="1" y="3384"/>
                  </a:moveTo>
                  <a:lnTo>
                    <a:pt x="42858" y="34136"/>
                  </a:lnTo>
                  <a:lnTo>
                    <a:pt x="44462" y="3190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6"/>
            <p:cNvSpPr/>
            <p:nvPr/>
          </p:nvSpPr>
          <p:spPr>
            <a:xfrm>
              <a:off x="4836080" y="4483076"/>
              <a:ext cx="60339" cy="60339"/>
            </a:xfrm>
            <a:custGeom>
              <a:avLst/>
              <a:gdLst/>
              <a:ahLst/>
              <a:cxnLst/>
              <a:rect l="l" t="t" r="r" b="b"/>
              <a:pathLst>
                <a:path w="5214" h="5214" extrusionOk="0">
                  <a:moveTo>
                    <a:pt x="0" y="2607"/>
                  </a:moveTo>
                  <a:cubicBezTo>
                    <a:pt x="0" y="4035"/>
                    <a:pt x="1153" y="5213"/>
                    <a:pt x="2607" y="5213"/>
                  </a:cubicBezTo>
                  <a:lnTo>
                    <a:pt x="2607" y="5213"/>
                  </a:lnTo>
                  <a:cubicBezTo>
                    <a:pt x="4035" y="5213"/>
                    <a:pt x="5213" y="4035"/>
                    <a:pt x="5213" y="2607"/>
                  </a:cubicBezTo>
                  <a:lnTo>
                    <a:pt x="5213" y="2607"/>
                  </a:lnTo>
                  <a:cubicBezTo>
                    <a:pt x="5213" y="1153"/>
                    <a:pt x="4035" y="0"/>
                    <a:pt x="2607" y="0"/>
                  </a:cubicBezTo>
                  <a:lnTo>
                    <a:pt x="2607" y="0"/>
                  </a:lnTo>
                  <a:cubicBezTo>
                    <a:pt x="1153" y="0"/>
                    <a:pt x="0" y="1153"/>
                    <a:pt x="0" y="26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6"/>
            <p:cNvSpPr/>
            <p:nvPr/>
          </p:nvSpPr>
          <p:spPr>
            <a:xfrm>
              <a:off x="4836080" y="4483076"/>
              <a:ext cx="60339" cy="39161"/>
            </a:xfrm>
            <a:custGeom>
              <a:avLst/>
              <a:gdLst/>
              <a:ahLst/>
              <a:cxnLst/>
              <a:rect l="l" t="t" r="r" b="b"/>
              <a:pathLst>
                <a:path w="5214" h="3384" extrusionOk="0">
                  <a:moveTo>
                    <a:pt x="2607" y="1554"/>
                  </a:moveTo>
                  <a:cubicBezTo>
                    <a:pt x="1429" y="1554"/>
                    <a:pt x="451" y="2306"/>
                    <a:pt x="100" y="3384"/>
                  </a:cubicBezTo>
                  <a:cubicBezTo>
                    <a:pt x="25" y="3133"/>
                    <a:pt x="0" y="2883"/>
                    <a:pt x="0" y="2607"/>
                  </a:cubicBezTo>
                  <a:cubicBezTo>
                    <a:pt x="0" y="1153"/>
                    <a:pt x="1153" y="0"/>
                    <a:pt x="2607" y="0"/>
                  </a:cubicBezTo>
                  <a:cubicBezTo>
                    <a:pt x="4035" y="0"/>
                    <a:pt x="5213" y="1153"/>
                    <a:pt x="5213" y="2607"/>
                  </a:cubicBezTo>
                  <a:cubicBezTo>
                    <a:pt x="5213" y="2883"/>
                    <a:pt x="5163" y="3133"/>
                    <a:pt x="5088" y="3384"/>
                  </a:cubicBezTo>
                  <a:cubicBezTo>
                    <a:pt x="4762" y="2306"/>
                    <a:pt x="3785" y="1554"/>
                    <a:pt x="2607" y="1554"/>
                  </a:cubicBez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6"/>
            <p:cNvSpPr/>
            <p:nvPr/>
          </p:nvSpPr>
          <p:spPr>
            <a:xfrm>
              <a:off x="4823895" y="4474375"/>
              <a:ext cx="84699" cy="84699"/>
            </a:xfrm>
            <a:custGeom>
              <a:avLst/>
              <a:gdLst/>
              <a:ahLst/>
              <a:cxnLst/>
              <a:rect l="l" t="t" r="r" b="b"/>
              <a:pathLst>
                <a:path w="7319" h="7319" extrusionOk="0">
                  <a:moveTo>
                    <a:pt x="0" y="3660"/>
                  </a:moveTo>
                  <a:cubicBezTo>
                    <a:pt x="0" y="5690"/>
                    <a:pt x="1630" y="7319"/>
                    <a:pt x="3660" y="7319"/>
                  </a:cubicBezTo>
                  <a:lnTo>
                    <a:pt x="3660" y="7319"/>
                  </a:lnTo>
                  <a:cubicBezTo>
                    <a:pt x="5665" y="7319"/>
                    <a:pt x="7319" y="5690"/>
                    <a:pt x="7319" y="3660"/>
                  </a:cubicBezTo>
                  <a:lnTo>
                    <a:pt x="7319" y="3660"/>
                  </a:lnTo>
                  <a:cubicBezTo>
                    <a:pt x="7319" y="1655"/>
                    <a:pt x="5665" y="0"/>
                    <a:pt x="3660" y="0"/>
                  </a:cubicBezTo>
                  <a:lnTo>
                    <a:pt x="3660" y="0"/>
                  </a:lnTo>
                  <a:cubicBezTo>
                    <a:pt x="1630" y="0"/>
                    <a:pt x="0" y="1655"/>
                    <a:pt x="0" y="3660"/>
                  </a:cubicBezTo>
                  <a:moveTo>
                    <a:pt x="1178" y="3660"/>
                  </a:moveTo>
                  <a:cubicBezTo>
                    <a:pt x="1178" y="2306"/>
                    <a:pt x="2306" y="1203"/>
                    <a:pt x="3660" y="1203"/>
                  </a:cubicBezTo>
                  <a:lnTo>
                    <a:pt x="3660" y="1203"/>
                  </a:lnTo>
                  <a:cubicBezTo>
                    <a:pt x="5013" y="1203"/>
                    <a:pt x="6116" y="2306"/>
                    <a:pt x="6116" y="3660"/>
                  </a:cubicBezTo>
                  <a:lnTo>
                    <a:pt x="6116" y="3660"/>
                  </a:lnTo>
                  <a:cubicBezTo>
                    <a:pt x="6116" y="5038"/>
                    <a:pt x="5013" y="6141"/>
                    <a:pt x="3660" y="6141"/>
                  </a:cubicBezTo>
                  <a:lnTo>
                    <a:pt x="3660" y="6141"/>
                  </a:lnTo>
                  <a:cubicBezTo>
                    <a:pt x="2306" y="6141"/>
                    <a:pt x="1178" y="5038"/>
                    <a:pt x="1178" y="36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6"/>
            <p:cNvSpPr/>
            <p:nvPr/>
          </p:nvSpPr>
          <p:spPr>
            <a:xfrm>
              <a:off x="4823895" y="4470892"/>
              <a:ext cx="84699" cy="84699"/>
            </a:xfrm>
            <a:custGeom>
              <a:avLst/>
              <a:gdLst/>
              <a:ahLst/>
              <a:cxnLst/>
              <a:rect l="l" t="t" r="r" b="b"/>
              <a:pathLst>
                <a:path w="7319" h="7319" extrusionOk="0">
                  <a:moveTo>
                    <a:pt x="0" y="3660"/>
                  </a:moveTo>
                  <a:cubicBezTo>
                    <a:pt x="0" y="5665"/>
                    <a:pt x="1630" y="7319"/>
                    <a:pt x="3660" y="7319"/>
                  </a:cubicBezTo>
                  <a:lnTo>
                    <a:pt x="3660" y="7319"/>
                  </a:lnTo>
                  <a:cubicBezTo>
                    <a:pt x="5665" y="7319"/>
                    <a:pt x="7319" y="5665"/>
                    <a:pt x="7319" y="3660"/>
                  </a:cubicBezTo>
                  <a:lnTo>
                    <a:pt x="7319" y="3660"/>
                  </a:lnTo>
                  <a:cubicBezTo>
                    <a:pt x="7319" y="1630"/>
                    <a:pt x="5665" y="1"/>
                    <a:pt x="3660" y="1"/>
                  </a:cubicBezTo>
                  <a:lnTo>
                    <a:pt x="3660" y="1"/>
                  </a:lnTo>
                  <a:cubicBezTo>
                    <a:pt x="1630" y="1"/>
                    <a:pt x="0" y="1630"/>
                    <a:pt x="0" y="3660"/>
                  </a:cubicBezTo>
                  <a:moveTo>
                    <a:pt x="1178" y="3660"/>
                  </a:moveTo>
                  <a:cubicBezTo>
                    <a:pt x="1178" y="2281"/>
                    <a:pt x="2306" y="1179"/>
                    <a:pt x="3660" y="1179"/>
                  </a:cubicBezTo>
                  <a:lnTo>
                    <a:pt x="3660" y="1179"/>
                  </a:lnTo>
                  <a:cubicBezTo>
                    <a:pt x="5013" y="1179"/>
                    <a:pt x="6116" y="2281"/>
                    <a:pt x="6116" y="3660"/>
                  </a:cubicBezTo>
                  <a:lnTo>
                    <a:pt x="6116" y="3660"/>
                  </a:lnTo>
                  <a:cubicBezTo>
                    <a:pt x="6116" y="5013"/>
                    <a:pt x="5013" y="6116"/>
                    <a:pt x="3660" y="6116"/>
                  </a:cubicBezTo>
                  <a:lnTo>
                    <a:pt x="3660" y="6116"/>
                  </a:lnTo>
                  <a:cubicBezTo>
                    <a:pt x="2306" y="6116"/>
                    <a:pt x="1178" y="5013"/>
                    <a:pt x="1178" y="366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6"/>
            <p:cNvSpPr/>
            <p:nvPr/>
          </p:nvSpPr>
          <p:spPr>
            <a:xfrm>
              <a:off x="3396471" y="5022205"/>
              <a:ext cx="387216" cy="73381"/>
            </a:xfrm>
            <a:custGeom>
              <a:avLst/>
              <a:gdLst/>
              <a:ahLst/>
              <a:cxnLst/>
              <a:rect l="l" t="t" r="r" b="b"/>
              <a:pathLst>
                <a:path w="33460" h="6341" extrusionOk="0">
                  <a:moveTo>
                    <a:pt x="552" y="0"/>
                  </a:moveTo>
                  <a:cubicBezTo>
                    <a:pt x="426" y="0"/>
                    <a:pt x="351" y="75"/>
                    <a:pt x="326" y="201"/>
                  </a:cubicBezTo>
                  <a:lnTo>
                    <a:pt x="326" y="201"/>
                  </a:lnTo>
                  <a:lnTo>
                    <a:pt x="0" y="6165"/>
                  </a:lnTo>
                  <a:cubicBezTo>
                    <a:pt x="0" y="6266"/>
                    <a:pt x="76" y="6341"/>
                    <a:pt x="151" y="6341"/>
                  </a:cubicBezTo>
                  <a:lnTo>
                    <a:pt x="151" y="6341"/>
                  </a:lnTo>
                  <a:lnTo>
                    <a:pt x="33459" y="6341"/>
                  </a:lnTo>
                  <a:lnTo>
                    <a:pt x="334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6"/>
            <p:cNvSpPr/>
            <p:nvPr/>
          </p:nvSpPr>
          <p:spPr>
            <a:xfrm>
              <a:off x="3396471" y="5061350"/>
              <a:ext cx="97174" cy="34231"/>
            </a:xfrm>
            <a:custGeom>
              <a:avLst/>
              <a:gdLst/>
              <a:ahLst/>
              <a:cxnLst/>
              <a:rect l="l" t="t" r="r" b="b"/>
              <a:pathLst>
                <a:path w="8397" h="2958" extrusionOk="0">
                  <a:moveTo>
                    <a:pt x="6467" y="201"/>
                  </a:moveTo>
                  <a:cubicBezTo>
                    <a:pt x="5840" y="151"/>
                    <a:pt x="1955" y="51"/>
                    <a:pt x="151" y="0"/>
                  </a:cubicBezTo>
                  <a:lnTo>
                    <a:pt x="0" y="2782"/>
                  </a:lnTo>
                  <a:cubicBezTo>
                    <a:pt x="0" y="2883"/>
                    <a:pt x="76" y="2958"/>
                    <a:pt x="151" y="2958"/>
                  </a:cubicBezTo>
                  <a:lnTo>
                    <a:pt x="7945" y="2958"/>
                  </a:lnTo>
                  <a:cubicBezTo>
                    <a:pt x="7970" y="2933"/>
                    <a:pt x="7970" y="2908"/>
                    <a:pt x="7995" y="2883"/>
                  </a:cubicBezTo>
                  <a:cubicBezTo>
                    <a:pt x="8146" y="2407"/>
                    <a:pt x="8396" y="903"/>
                    <a:pt x="8346" y="577"/>
                  </a:cubicBezTo>
                  <a:cubicBezTo>
                    <a:pt x="8321" y="251"/>
                    <a:pt x="7269" y="301"/>
                    <a:pt x="6467" y="2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6"/>
            <p:cNvSpPr/>
            <p:nvPr/>
          </p:nvSpPr>
          <p:spPr>
            <a:xfrm>
              <a:off x="3651097" y="5067148"/>
              <a:ext cx="133142" cy="28434"/>
            </a:xfrm>
            <a:custGeom>
              <a:avLst/>
              <a:gdLst/>
              <a:ahLst/>
              <a:cxnLst/>
              <a:rect l="l" t="t" r="r" b="b"/>
              <a:pathLst>
                <a:path w="11505" h="2457" extrusionOk="0">
                  <a:moveTo>
                    <a:pt x="10727" y="201"/>
                  </a:moveTo>
                  <a:cubicBezTo>
                    <a:pt x="10527" y="151"/>
                    <a:pt x="2006" y="1"/>
                    <a:pt x="1178" y="26"/>
                  </a:cubicBezTo>
                  <a:cubicBezTo>
                    <a:pt x="552" y="76"/>
                    <a:pt x="126" y="1680"/>
                    <a:pt x="1" y="2457"/>
                  </a:cubicBezTo>
                  <a:lnTo>
                    <a:pt x="11379" y="2457"/>
                  </a:lnTo>
                  <a:cubicBezTo>
                    <a:pt x="11504" y="2106"/>
                    <a:pt x="11254" y="1680"/>
                    <a:pt x="11254" y="1680"/>
                  </a:cubicBezTo>
                  <a:cubicBezTo>
                    <a:pt x="11254" y="1680"/>
                    <a:pt x="10928" y="226"/>
                    <a:pt x="10727" y="201"/>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6"/>
            <p:cNvSpPr/>
            <p:nvPr/>
          </p:nvSpPr>
          <p:spPr>
            <a:xfrm>
              <a:off x="3737813" y="5022205"/>
              <a:ext cx="45839" cy="33074"/>
            </a:xfrm>
            <a:custGeom>
              <a:avLst/>
              <a:gdLst/>
              <a:ahLst/>
              <a:cxnLst/>
              <a:rect l="l" t="t" r="r" b="b"/>
              <a:pathLst>
                <a:path w="3961" h="2858" extrusionOk="0">
                  <a:moveTo>
                    <a:pt x="527" y="0"/>
                  </a:moveTo>
                  <a:cubicBezTo>
                    <a:pt x="351" y="852"/>
                    <a:pt x="0" y="2506"/>
                    <a:pt x="326" y="2657"/>
                  </a:cubicBezTo>
                  <a:cubicBezTo>
                    <a:pt x="727" y="2857"/>
                    <a:pt x="2958" y="2607"/>
                    <a:pt x="3584" y="2581"/>
                  </a:cubicBezTo>
                  <a:cubicBezTo>
                    <a:pt x="3735" y="2556"/>
                    <a:pt x="3860" y="2581"/>
                    <a:pt x="3960" y="2632"/>
                  </a:cubicBezTo>
                  <a:lnTo>
                    <a:pt x="3960" y="0"/>
                  </a:lnTo>
                  <a:close/>
                </a:path>
              </a:pathLst>
            </a:custGeom>
            <a:solidFill>
              <a:srgbClr val="E49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6"/>
            <p:cNvSpPr/>
            <p:nvPr/>
          </p:nvSpPr>
          <p:spPr>
            <a:xfrm>
              <a:off x="3409523" y="5022205"/>
              <a:ext cx="19152" cy="32195"/>
            </a:xfrm>
            <a:custGeom>
              <a:avLst/>
              <a:gdLst/>
              <a:ahLst/>
              <a:cxnLst/>
              <a:rect l="l" t="t" r="r" b="b"/>
              <a:pathLst>
                <a:path w="1655" h="2782" extrusionOk="0">
                  <a:moveTo>
                    <a:pt x="1128" y="2306"/>
                  </a:moveTo>
                  <a:cubicBezTo>
                    <a:pt x="1278" y="2256"/>
                    <a:pt x="1504" y="852"/>
                    <a:pt x="1654" y="0"/>
                  </a:cubicBezTo>
                  <a:lnTo>
                    <a:pt x="126" y="0"/>
                  </a:lnTo>
                  <a:cubicBezTo>
                    <a:pt x="75" y="677"/>
                    <a:pt x="0" y="1880"/>
                    <a:pt x="0" y="2256"/>
                  </a:cubicBezTo>
                  <a:cubicBezTo>
                    <a:pt x="0" y="2782"/>
                    <a:pt x="877" y="2381"/>
                    <a:pt x="1128" y="2306"/>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6"/>
            <p:cNvSpPr/>
            <p:nvPr/>
          </p:nvSpPr>
          <p:spPr>
            <a:xfrm>
              <a:off x="3435906" y="5022205"/>
              <a:ext cx="123860" cy="25240"/>
            </a:xfrm>
            <a:custGeom>
              <a:avLst/>
              <a:gdLst/>
              <a:ahLst/>
              <a:cxnLst/>
              <a:rect l="l" t="t" r="r" b="b"/>
              <a:pathLst>
                <a:path w="10703" h="2181" extrusionOk="0">
                  <a:moveTo>
                    <a:pt x="4537" y="1729"/>
                  </a:moveTo>
                  <a:cubicBezTo>
                    <a:pt x="5590" y="1805"/>
                    <a:pt x="9826" y="2180"/>
                    <a:pt x="10201" y="1779"/>
                  </a:cubicBezTo>
                  <a:cubicBezTo>
                    <a:pt x="10427" y="1504"/>
                    <a:pt x="10602" y="602"/>
                    <a:pt x="10703" y="0"/>
                  </a:cubicBezTo>
                  <a:lnTo>
                    <a:pt x="377" y="0"/>
                  </a:lnTo>
                  <a:cubicBezTo>
                    <a:pt x="201" y="526"/>
                    <a:pt x="1" y="1303"/>
                    <a:pt x="302" y="1454"/>
                  </a:cubicBezTo>
                  <a:cubicBezTo>
                    <a:pt x="753" y="1704"/>
                    <a:pt x="3485" y="1654"/>
                    <a:pt x="4537" y="1729"/>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6"/>
            <p:cNvSpPr/>
            <p:nvPr/>
          </p:nvSpPr>
          <p:spPr>
            <a:xfrm>
              <a:off x="3570769" y="5080779"/>
              <a:ext cx="67005" cy="14801"/>
            </a:xfrm>
            <a:custGeom>
              <a:avLst/>
              <a:gdLst/>
              <a:ahLst/>
              <a:cxnLst/>
              <a:rect l="l" t="t" r="r" b="b"/>
              <a:pathLst>
                <a:path w="5790" h="1279" extrusionOk="0">
                  <a:moveTo>
                    <a:pt x="4937" y="301"/>
                  </a:moveTo>
                  <a:cubicBezTo>
                    <a:pt x="4361" y="276"/>
                    <a:pt x="1504" y="1"/>
                    <a:pt x="727" y="26"/>
                  </a:cubicBezTo>
                  <a:cubicBezTo>
                    <a:pt x="176" y="51"/>
                    <a:pt x="50" y="803"/>
                    <a:pt x="0" y="1279"/>
                  </a:cubicBezTo>
                  <a:lnTo>
                    <a:pt x="5539" y="1279"/>
                  </a:lnTo>
                  <a:lnTo>
                    <a:pt x="5790" y="728"/>
                  </a:lnTo>
                  <a:cubicBezTo>
                    <a:pt x="5790" y="728"/>
                    <a:pt x="5489" y="352"/>
                    <a:pt x="4937" y="3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6"/>
            <p:cNvSpPr/>
            <p:nvPr/>
          </p:nvSpPr>
          <p:spPr>
            <a:xfrm>
              <a:off x="3508990" y="5052070"/>
              <a:ext cx="80649" cy="19152"/>
            </a:xfrm>
            <a:custGeom>
              <a:avLst/>
              <a:gdLst/>
              <a:ahLst/>
              <a:cxnLst/>
              <a:rect l="l" t="t" r="r" b="b"/>
              <a:pathLst>
                <a:path w="6969" h="1655" extrusionOk="0">
                  <a:moveTo>
                    <a:pt x="6542" y="1504"/>
                  </a:moveTo>
                  <a:cubicBezTo>
                    <a:pt x="6968" y="1329"/>
                    <a:pt x="6968" y="452"/>
                    <a:pt x="6843" y="251"/>
                  </a:cubicBezTo>
                  <a:cubicBezTo>
                    <a:pt x="6718" y="51"/>
                    <a:pt x="803" y="0"/>
                    <a:pt x="502" y="176"/>
                  </a:cubicBezTo>
                  <a:cubicBezTo>
                    <a:pt x="176" y="326"/>
                    <a:pt x="1" y="1429"/>
                    <a:pt x="1" y="1429"/>
                  </a:cubicBezTo>
                  <a:cubicBezTo>
                    <a:pt x="51" y="1630"/>
                    <a:pt x="1956" y="1504"/>
                    <a:pt x="2958" y="1504"/>
                  </a:cubicBezTo>
                  <a:cubicBezTo>
                    <a:pt x="3961" y="1504"/>
                    <a:pt x="6141" y="1655"/>
                    <a:pt x="6542" y="1504"/>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6"/>
            <p:cNvSpPr/>
            <p:nvPr/>
          </p:nvSpPr>
          <p:spPr>
            <a:xfrm>
              <a:off x="3596573" y="5056710"/>
              <a:ext cx="12487" cy="12776"/>
            </a:xfrm>
            <a:custGeom>
              <a:avLst/>
              <a:gdLst/>
              <a:ahLst/>
              <a:cxnLst/>
              <a:rect l="l" t="t" r="r" b="b"/>
              <a:pathLst>
                <a:path w="1079" h="1104" extrusionOk="0">
                  <a:moveTo>
                    <a:pt x="803" y="978"/>
                  </a:moveTo>
                  <a:lnTo>
                    <a:pt x="1078" y="76"/>
                  </a:lnTo>
                  <a:cubicBezTo>
                    <a:pt x="1078" y="76"/>
                    <a:pt x="402" y="0"/>
                    <a:pt x="201" y="76"/>
                  </a:cubicBezTo>
                  <a:cubicBezTo>
                    <a:pt x="1" y="176"/>
                    <a:pt x="126" y="978"/>
                    <a:pt x="126" y="978"/>
                  </a:cubicBezTo>
                  <a:cubicBezTo>
                    <a:pt x="477" y="1103"/>
                    <a:pt x="803" y="978"/>
                    <a:pt x="803"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6"/>
            <p:cNvSpPr/>
            <p:nvPr/>
          </p:nvSpPr>
          <p:spPr>
            <a:xfrm>
              <a:off x="3593391" y="5022205"/>
              <a:ext cx="129369" cy="28144"/>
            </a:xfrm>
            <a:custGeom>
              <a:avLst/>
              <a:gdLst/>
              <a:ahLst/>
              <a:cxnLst/>
              <a:rect l="l" t="t" r="r" b="b"/>
              <a:pathLst>
                <a:path w="11179" h="2432" extrusionOk="0">
                  <a:moveTo>
                    <a:pt x="8145" y="2105"/>
                  </a:moveTo>
                  <a:cubicBezTo>
                    <a:pt x="8998" y="2130"/>
                    <a:pt x="10326" y="2431"/>
                    <a:pt x="10526" y="2105"/>
                  </a:cubicBezTo>
                  <a:cubicBezTo>
                    <a:pt x="10752" y="1779"/>
                    <a:pt x="11053" y="75"/>
                    <a:pt x="11053" y="75"/>
                  </a:cubicBezTo>
                  <a:cubicBezTo>
                    <a:pt x="11053" y="75"/>
                    <a:pt x="11128" y="50"/>
                    <a:pt x="11178" y="0"/>
                  </a:cubicBezTo>
                  <a:lnTo>
                    <a:pt x="326" y="0"/>
                  </a:lnTo>
                  <a:cubicBezTo>
                    <a:pt x="175" y="752"/>
                    <a:pt x="0" y="1779"/>
                    <a:pt x="276" y="1930"/>
                  </a:cubicBezTo>
                  <a:cubicBezTo>
                    <a:pt x="677" y="2180"/>
                    <a:pt x="7293" y="2055"/>
                    <a:pt x="8145" y="2105"/>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6"/>
            <p:cNvSpPr/>
            <p:nvPr/>
          </p:nvSpPr>
          <p:spPr>
            <a:xfrm>
              <a:off x="3704464" y="5022205"/>
              <a:ext cx="79191" cy="73381"/>
            </a:xfrm>
            <a:custGeom>
              <a:avLst/>
              <a:gdLst/>
              <a:ahLst/>
              <a:cxnLst/>
              <a:rect l="l" t="t" r="r" b="b"/>
              <a:pathLst>
                <a:path w="6843" h="6341" extrusionOk="0">
                  <a:moveTo>
                    <a:pt x="0" y="6341"/>
                  </a:moveTo>
                  <a:lnTo>
                    <a:pt x="6842" y="6341"/>
                  </a:lnTo>
                  <a:lnTo>
                    <a:pt x="6842" y="0"/>
                  </a:lnTo>
                  <a:lnTo>
                    <a:pt x="551" y="0"/>
                  </a:lnTo>
                  <a:close/>
                </a:path>
              </a:pathLst>
            </a:custGeom>
            <a:solidFill>
              <a:srgbClr val="AC1602">
                <a:alpha val="3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6"/>
            <p:cNvSpPr/>
            <p:nvPr/>
          </p:nvSpPr>
          <p:spPr>
            <a:xfrm>
              <a:off x="3377910" y="4169287"/>
              <a:ext cx="495974" cy="355889"/>
            </a:xfrm>
            <a:custGeom>
              <a:avLst/>
              <a:gdLst/>
              <a:ahLst/>
              <a:cxnLst/>
              <a:rect l="l" t="t" r="r" b="b"/>
              <a:pathLst>
                <a:path w="42858" h="30753" extrusionOk="0">
                  <a:moveTo>
                    <a:pt x="0" y="30752"/>
                  </a:moveTo>
                  <a:lnTo>
                    <a:pt x="3409" y="30752"/>
                  </a:lnTo>
                  <a:lnTo>
                    <a:pt x="3434" y="29650"/>
                  </a:lnTo>
                  <a:lnTo>
                    <a:pt x="42858" y="1354"/>
                  </a:lnTo>
                  <a:lnTo>
                    <a:pt x="428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6"/>
            <p:cNvSpPr/>
            <p:nvPr/>
          </p:nvSpPr>
          <p:spPr>
            <a:xfrm>
              <a:off x="3359350" y="4130130"/>
              <a:ext cx="514536" cy="395050"/>
            </a:xfrm>
            <a:custGeom>
              <a:avLst/>
              <a:gdLst/>
              <a:ahLst/>
              <a:cxnLst/>
              <a:rect l="l" t="t" r="r" b="b"/>
              <a:pathLst>
                <a:path w="44462" h="34137" extrusionOk="0">
                  <a:moveTo>
                    <a:pt x="0" y="31906"/>
                  </a:moveTo>
                  <a:lnTo>
                    <a:pt x="1604" y="34136"/>
                  </a:lnTo>
                  <a:lnTo>
                    <a:pt x="44462" y="3384"/>
                  </a:lnTo>
                  <a:lnTo>
                    <a:pt x="444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6"/>
            <p:cNvSpPr/>
            <p:nvPr/>
          </p:nvSpPr>
          <p:spPr>
            <a:xfrm>
              <a:off x="3403714" y="4184943"/>
              <a:ext cx="470168" cy="842293"/>
            </a:xfrm>
            <a:custGeom>
              <a:avLst/>
              <a:gdLst/>
              <a:ahLst/>
              <a:cxnLst/>
              <a:rect l="l" t="t" r="r" b="b"/>
              <a:pathLst>
                <a:path w="40628" h="72784" extrusionOk="0">
                  <a:moveTo>
                    <a:pt x="1204" y="28297"/>
                  </a:moveTo>
                  <a:lnTo>
                    <a:pt x="1" y="72783"/>
                  </a:lnTo>
                  <a:lnTo>
                    <a:pt x="38949" y="72783"/>
                  </a:lnTo>
                  <a:lnTo>
                    <a:pt x="406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6"/>
            <p:cNvSpPr/>
            <p:nvPr/>
          </p:nvSpPr>
          <p:spPr>
            <a:xfrm>
              <a:off x="3722434" y="4184943"/>
              <a:ext cx="151415" cy="842293"/>
            </a:xfrm>
            <a:custGeom>
              <a:avLst/>
              <a:gdLst/>
              <a:ahLst/>
              <a:cxnLst/>
              <a:rect l="l" t="t" r="r" b="b"/>
              <a:pathLst>
                <a:path w="13084" h="72784" extrusionOk="0">
                  <a:moveTo>
                    <a:pt x="1" y="72783"/>
                  </a:moveTo>
                  <a:lnTo>
                    <a:pt x="11405" y="72783"/>
                  </a:lnTo>
                  <a:lnTo>
                    <a:pt x="13084" y="1"/>
                  </a:lnTo>
                  <a:lnTo>
                    <a:pt x="5064" y="5765"/>
                  </a:lnTo>
                  <a:close/>
                </a:path>
              </a:pathLst>
            </a:custGeom>
            <a:solidFill>
              <a:srgbClr val="AC1602">
                <a:alpha val="3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6"/>
            <p:cNvSpPr/>
            <p:nvPr/>
          </p:nvSpPr>
          <p:spPr>
            <a:xfrm>
              <a:off x="3411837" y="4532960"/>
              <a:ext cx="33074" cy="45538"/>
            </a:xfrm>
            <a:custGeom>
              <a:avLst/>
              <a:gdLst/>
              <a:ahLst/>
              <a:cxnLst/>
              <a:rect l="l" t="t" r="r" b="b"/>
              <a:pathLst>
                <a:path w="2858" h="3935" extrusionOk="0">
                  <a:moveTo>
                    <a:pt x="226" y="25"/>
                  </a:moveTo>
                  <a:cubicBezTo>
                    <a:pt x="226" y="25"/>
                    <a:pt x="1" y="3358"/>
                    <a:pt x="26" y="3634"/>
                  </a:cubicBezTo>
                  <a:lnTo>
                    <a:pt x="26" y="3634"/>
                  </a:lnTo>
                  <a:cubicBezTo>
                    <a:pt x="76" y="3935"/>
                    <a:pt x="2657" y="3684"/>
                    <a:pt x="2733" y="3434"/>
                  </a:cubicBezTo>
                  <a:lnTo>
                    <a:pt x="2733" y="3434"/>
                  </a:lnTo>
                  <a:cubicBezTo>
                    <a:pt x="2833" y="3183"/>
                    <a:pt x="2858" y="201"/>
                    <a:pt x="2783" y="75"/>
                  </a:cubicBezTo>
                  <a:lnTo>
                    <a:pt x="2783" y="75"/>
                  </a:lnTo>
                  <a:cubicBezTo>
                    <a:pt x="2758" y="25"/>
                    <a:pt x="2281" y="0"/>
                    <a:pt x="1755" y="0"/>
                  </a:cubicBezTo>
                  <a:lnTo>
                    <a:pt x="1755" y="0"/>
                  </a:lnTo>
                  <a:cubicBezTo>
                    <a:pt x="1053" y="0"/>
                    <a:pt x="226" y="25"/>
                    <a:pt x="226" y="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6"/>
            <p:cNvSpPr/>
            <p:nvPr/>
          </p:nvSpPr>
          <p:spPr>
            <a:xfrm>
              <a:off x="3412127" y="4580807"/>
              <a:ext cx="31338" cy="67595"/>
            </a:xfrm>
            <a:custGeom>
              <a:avLst/>
              <a:gdLst/>
              <a:ahLst/>
              <a:cxnLst/>
              <a:rect l="l" t="t" r="r" b="b"/>
              <a:pathLst>
                <a:path w="2708" h="5841" extrusionOk="0">
                  <a:moveTo>
                    <a:pt x="1" y="5840"/>
                  </a:moveTo>
                  <a:cubicBezTo>
                    <a:pt x="1" y="5840"/>
                    <a:pt x="2357" y="5840"/>
                    <a:pt x="2507" y="5615"/>
                  </a:cubicBezTo>
                  <a:lnTo>
                    <a:pt x="2507" y="5615"/>
                  </a:lnTo>
                  <a:cubicBezTo>
                    <a:pt x="2682" y="5414"/>
                    <a:pt x="2708" y="627"/>
                    <a:pt x="2708" y="376"/>
                  </a:cubicBezTo>
                  <a:lnTo>
                    <a:pt x="2708" y="376"/>
                  </a:lnTo>
                  <a:cubicBezTo>
                    <a:pt x="2708" y="126"/>
                    <a:pt x="251" y="0"/>
                    <a:pt x="101" y="0"/>
                  </a:cubicBezTo>
                  <a:lnTo>
                    <a:pt x="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6"/>
            <p:cNvSpPr/>
            <p:nvPr/>
          </p:nvSpPr>
          <p:spPr>
            <a:xfrm>
              <a:off x="3408945" y="4653602"/>
              <a:ext cx="33074" cy="63521"/>
            </a:xfrm>
            <a:custGeom>
              <a:avLst/>
              <a:gdLst/>
              <a:ahLst/>
              <a:cxnLst/>
              <a:rect l="l" t="t" r="r" b="b"/>
              <a:pathLst>
                <a:path w="2858" h="5489" extrusionOk="0">
                  <a:moveTo>
                    <a:pt x="150" y="151"/>
                  </a:moveTo>
                  <a:cubicBezTo>
                    <a:pt x="150" y="151"/>
                    <a:pt x="50" y="1704"/>
                    <a:pt x="50" y="2431"/>
                  </a:cubicBezTo>
                  <a:lnTo>
                    <a:pt x="50" y="2431"/>
                  </a:lnTo>
                  <a:cubicBezTo>
                    <a:pt x="50" y="3183"/>
                    <a:pt x="0" y="5038"/>
                    <a:pt x="50" y="5263"/>
                  </a:cubicBezTo>
                  <a:lnTo>
                    <a:pt x="50" y="5263"/>
                  </a:lnTo>
                  <a:cubicBezTo>
                    <a:pt x="75" y="5464"/>
                    <a:pt x="2055" y="5489"/>
                    <a:pt x="2456" y="5163"/>
                  </a:cubicBezTo>
                  <a:lnTo>
                    <a:pt x="2456" y="5163"/>
                  </a:lnTo>
                  <a:cubicBezTo>
                    <a:pt x="2857" y="4837"/>
                    <a:pt x="2857" y="1354"/>
                    <a:pt x="2832" y="501"/>
                  </a:cubicBezTo>
                  <a:lnTo>
                    <a:pt x="2832" y="501"/>
                  </a:lnTo>
                  <a:cubicBezTo>
                    <a:pt x="2807" y="100"/>
                    <a:pt x="2306" y="0"/>
                    <a:pt x="1729" y="0"/>
                  </a:cubicBezTo>
                  <a:lnTo>
                    <a:pt x="1729" y="0"/>
                  </a:lnTo>
                  <a:cubicBezTo>
                    <a:pt x="1028" y="0"/>
                    <a:pt x="226" y="151"/>
                    <a:pt x="150" y="151"/>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6"/>
            <p:cNvSpPr/>
            <p:nvPr/>
          </p:nvSpPr>
          <p:spPr>
            <a:xfrm>
              <a:off x="3408354" y="4724650"/>
              <a:ext cx="31049" cy="33364"/>
            </a:xfrm>
            <a:custGeom>
              <a:avLst/>
              <a:gdLst/>
              <a:ahLst/>
              <a:cxnLst/>
              <a:rect l="l" t="t" r="r" b="b"/>
              <a:pathLst>
                <a:path w="2683" h="2883" extrusionOk="0">
                  <a:moveTo>
                    <a:pt x="126" y="26"/>
                  </a:moveTo>
                  <a:lnTo>
                    <a:pt x="1" y="2757"/>
                  </a:lnTo>
                  <a:cubicBezTo>
                    <a:pt x="1" y="2757"/>
                    <a:pt x="2507" y="2883"/>
                    <a:pt x="2507" y="2757"/>
                  </a:cubicBezTo>
                  <a:lnTo>
                    <a:pt x="2507" y="2757"/>
                  </a:lnTo>
                  <a:cubicBezTo>
                    <a:pt x="2507" y="2632"/>
                    <a:pt x="2683" y="527"/>
                    <a:pt x="2607" y="226"/>
                  </a:cubicBezTo>
                  <a:lnTo>
                    <a:pt x="2607" y="226"/>
                  </a:lnTo>
                  <a:cubicBezTo>
                    <a:pt x="2557" y="51"/>
                    <a:pt x="1555" y="1"/>
                    <a:pt x="853" y="1"/>
                  </a:cubicBezTo>
                  <a:lnTo>
                    <a:pt x="853" y="1"/>
                  </a:lnTo>
                  <a:cubicBezTo>
                    <a:pt x="452" y="1"/>
                    <a:pt x="126" y="26"/>
                    <a:pt x="126" y="26"/>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6"/>
            <p:cNvSpPr/>
            <p:nvPr/>
          </p:nvSpPr>
          <p:spPr>
            <a:xfrm>
              <a:off x="3405172" y="4766121"/>
              <a:ext cx="33653" cy="74550"/>
            </a:xfrm>
            <a:custGeom>
              <a:avLst/>
              <a:gdLst/>
              <a:ahLst/>
              <a:cxnLst/>
              <a:rect l="l" t="t" r="r" b="b"/>
              <a:pathLst>
                <a:path w="2908" h="6442" extrusionOk="0">
                  <a:moveTo>
                    <a:pt x="201" y="1"/>
                  </a:moveTo>
                  <a:cubicBezTo>
                    <a:pt x="201" y="1"/>
                    <a:pt x="0" y="5464"/>
                    <a:pt x="75" y="5966"/>
                  </a:cubicBezTo>
                  <a:lnTo>
                    <a:pt x="75" y="5966"/>
                  </a:lnTo>
                  <a:cubicBezTo>
                    <a:pt x="176" y="6442"/>
                    <a:pt x="2356" y="5865"/>
                    <a:pt x="2356" y="5865"/>
                  </a:cubicBezTo>
                  <a:lnTo>
                    <a:pt x="2356" y="5865"/>
                  </a:lnTo>
                  <a:cubicBezTo>
                    <a:pt x="2356" y="5865"/>
                    <a:pt x="2582" y="5264"/>
                    <a:pt x="2632" y="4712"/>
                  </a:cubicBezTo>
                  <a:lnTo>
                    <a:pt x="2632" y="4712"/>
                  </a:lnTo>
                  <a:cubicBezTo>
                    <a:pt x="2682" y="4186"/>
                    <a:pt x="2908" y="702"/>
                    <a:pt x="2908" y="326"/>
                  </a:cubicBezTo>
                  <a:lnTo>
                    <a:pt x="2908" y="326"/>
                  </a:lnTo>
                  <a:cubicBezTo>
                    <a:pt x="2908" y="26"/>
                    <a:pt x="1103" y="1"/>
                    <a:pt x="451" y="1"/>
                  </a:cubicBezTo>
                  <a:lnTo>
                    <a:pt x="451" y="1"/>
                  </a:lnTo>
                  <a:cubicBezTo>
                    <a:pt x="301" y="1"/>
                    <a:pt x="201" y="1"/>
                    <a:pt x="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6"/>
            <p:cNvSpPr/>
            <p:nvPr/>
          </p:nvSpPr>
          <p:spPr>
            <a:xfrm>
              <a:off x="3402847" y="4845870"/>
              <a:ext cx="29892" cy="80649"/>
            </a:xfrm>
            <a:custGeom>
              <a:avLst/>
              <a:gdLst/>
              <a:ahLst/>
              <a:cxnLst/>
              <a:rect l="l" t="t" r="r" b="b"/>
              <a:pathLst>
                <a:path w="2583" h="6969" extrusionOk="0">
                  <a:moveTo>
                    <a:pt x="151" y="151"/>
                  </a:moveTo>
                  <a:lnTo>
                    <a:pt x="1" y="6918"/>
                  </a:lnTo>
                  <a:lnTo>
                    <a:pt x="1730" y="6968"/>
                  </a:lnTo>
                  <a:cubicBezTo>
                    <a:pt x="1730" y="6968"/>
                    <a:pt x="2231" y="6417"/>
                    <a:pt x="2256" y="5565"/>
                  </a:cubicBezTo>
                  <a:lnTo>
                    <a:pt x="2256" y="5565"/>
                  </a:lnTo>
                  <a:cubicBezTo>
                    <a:pt x="2307" y="4688"/>
                    <a:pt x="2557" y="2983"/>
                    <a:pt x="2557" y="2256"/>
                  </a:cubicBezTo>
                  <a:lnTo>
                    <a:pt x="2557" y="2256"/>
                  </a:lnTo>
                  <a:cubicBezTo>
                    <a:pt x="2557" y="1505"/>
                    <a:pt x="2582" y="552"/>
                    <a:pt x="2507" y="226"/>
                  </a:cubicBezTo>
                  <a:lnTo>
                    <a:pt x="2507" y="226"/>
                  </a:lnTo>
                  <a:cubicBezTo>
                    <a:pt x="2457" y="76"/>
                    <a:pt x="2031" y="1"/>
                    <a:pt x="1530" y="1"/>
                  </a:cubicBezTo>
                  <a:lnTo>
                    <a:pt x="1530" y="1"/>
                  </a:lnTo>
                  <a:cubicBezTo>
                    <a:pt x="978" y="1"/>
                    <a:pt x="377" y="76"/>
                    <a:pt x="151" y="151"/>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6"/>
            <p:cNvSpPr/>
            <p:nvPr/>
          </p:nvSpPr>
          <p:spPr>
            <a:xfrm>
              <a:off x="3402847" y="4929102"/>
              <a:ext cx="29892" cy="20900"/>
            </a:xfrm>
            <a:custGeom>
              <a:avLst/>
              <a:gdLst/>
              <a:ahLst/>
              <a:cxnLst/>
              <a:rect l="l" t="t" r="r" b="b"/>
              <a:pathLst>
                <a:path w="2583" h="1806" extrusionOk="0">
                  <a:moveTo>
                    <a:pt x="1" y="26"/>
                  </a:moveTo>
                  <a:lnTo>
                    <a:pt x="1" y="1605"/>
                  </a:lnTo>
                  <a:cubicBezTo>
                    <a:pt x="1" y="1605"/>
                    <a:pt x="1104" y="1805"/>
                    <a:pt x="1630" y="1730"/>
                  </a:cubicBezTo>
                  <a:lnTo>
                    <a:pt x="1630" y="1730"/>
                  </a:lnTo>
                  <a:cubicBezTo>
                    <a:pt x="2156" y="1630"/>
                    <a:pt x="2357" y="1755"/>
                    <a:pt x="2457" y="1480"/>
                  </a:cubicBezTo>
                  <a:lnTo>
                    <a:pt x="2457" y="1480"/>
                  </a:lnTo>
                  <a:cubicBezTo>
                    <a:pt x="2582" y="1179"/>
                    <a:pt x="2457" y="728"/>
                    <a:pt x="2432" y="302"/>
                  </a:cubicBezTo>
                  <a:lnTo>
                    <a:pt x="2432" y="302"/>
                  </a:lnTo>
                  <a:cubicBezTo>
                    <a:pt x="2407" y="51"/>
                    <a:pt x="1454" y="1"/>
                    <a:pt x="753" y="1"/>
                  </a:cubicBezTo>
                  <a:lnTo>
                    <a:pt x="753" y="1"/>
                  </a:lnTo>
                  <a:cubicBezTo>
                    <a:pt x="327" y="1"/>
                    <a:pt x="1" y="26"/>
                    <a:pt x="1" y="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6"/>
            <p:cNvSpPr/>
            <p:nvPr/>
          </p:nvSpPr>
          <p:spPr>
            <a:xfrm>
              <a:off x="3399664" y="4953761"/>
              <a:ext cx="32785" cy="66137"/>
            </a:xfrm>
            <a:custGeom>
              <a:avLst/>
              <a:gdLst/>
              <a:ahLst/>
              <a:cxnLst/>
              <a:rect l="l" t="t" r="r" b="b"/>
              <a:pathLst>
                <a:path w="2833" h="5715" extrusionOk="0">
                  <a:moveTo>
                    <a:pt x="0" y="5414"/>
                  </a:moveTo>
                  <a:cubicBezTo>
                    <a:pt x="0" y="5414"/>
                    <a:pt x="351" y="5639"/>
                    <a:pt x="652" y="5664"/>
                  </a:cubicBezTo>
                  <a:lnTo>
                    <a:pt x="652" y="5664"/>
                  </a:lnTo>
                  <a:cubicBezTo>
                    <a:pt x="927" y="5715"/>
                    <a:pt x="2381" y="5639"/>
                    <a:pt x="2582" y="5414"/>
                  </a:cubicBezTo>
                  <a:lnTo>
                    <a:pt x="2582" y="5414"/>
                  </a:lnTo>
                  <a:cubicBezTo>
                    <a:pt x="2782" y="5213"/>
                    <a:pt x="2782" y="4687"/>
                    <a:pt x="2732" y="4436"/>
                  </a:cubicBezTo>
                  <a:lnTo>
                    <a:pt x="2732" y="4436"/>
                  </a:lnTo>
                  <a:cubicBezTo>
                    <a:pt x="2707" y="4186"/>
                    <a:pt x="2832" y="3559"/>
                    <a:pt x="2832" y="2907"/>
                  </a:cubicBezTo>
                  <a:lnTo>
                    <a:pt x="2832" y="2907"/>
                  </a:lnTo>
                  <a:cubicBezTo>
                    <a:pt x="2832" y="2231"/>
                    <a:pt x="2782" y="577"/>
                    <a:pt x="2707" y="326"/>
                  </a:cubicBezTo>
                  <a:lnTo>
                    <a:pt x="2707" y="326"/>
                  </a:lnTo>
                  <a:cubicBezTo>
                    <a:pt x="2632" y="75"/>
                    <a:pt x="401" y="0"/>
                    <a:pt x="276" y="0"/>
                  </a:cubicBezTo>
                  <a:lnTo>
                    <a:pt x="2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7" name="Google Shape;2477;p46"/>
            <p:cNvGrpSpPr/>
            <p:nvPr/>
          </p:nvGrpSpPr>
          <p:grpSpPr>
            <a:xfrm>
              <a:off x="3525804" y="4608140"/>
              <a:ext cx="156334" cy="314103"/>
              <a:chOff x="-1177616" y="7212224"/>
              <a:chExt cx="675601" cy="1357404"/>
            </a:xfrm>
          </p:grpSpPr>
          <p:sp>
            <p:nvSpPr>
              <p:cNvPr id="2478" name="Google Shape;2478;p46"/>
              <p:cNvSpPr/>
              <p:nvPr/>
            </p:nvSpPr>
            <p:spPr>
              <a:xfrm>
                <a:off x="-1123708" y="7263582"/>
                <a:ext cx="569035" cy="1235835"/>
              </a:xfrm>
              <a:custGeom>
                <a:avLst/>
                <a:gdLst/>
                <a:ahLst/>
                <a:cxnLst/>
                <a:rect l="l" t="t" r="r" b="b"/>
                <a:pathLst>
                  <a:path w="11379" h="24713" extrusionOk="0">
                    <a:moveTo>
                      <a:pt x="451" y="5289"/>
                    </a:moveTo>
                    <a:lnTo>
                      <a:pt x="0" y="24462"/>
                    </a:lnTo>
                    <a:lnTo>
                      <a:pt x="10827" y="24713"/>
                    </a:lnTo>
                    <a:lnTo>
                      <a:pt x="11303" y="5565"/>
                    </a:lnTo>
                    <a:cubicBezTo>
                      <a:pt x="11379" y="2582"/>
                      <a:pt x="8998" y="76"/>
                      <a:pt x="6015" y="1"/>
                    </a:cubicBezTo>
                    <a:lnTo>
                      <a:pt x="6015" y="1"/>
                    </a:lnTo>
                    <a:cubicBezTo>
                      <a:pt x="5965" y="1"/>
                      <a:pt x="5915" y="1"/>
                      <a:pt x="5865" y="1"/>
                    </a:cubicBezTo>
                    <a:lnTo>
                      <a:pt x="5865" y="1"/>
                    </a:lnTo>
                    <a:cubicBezTo>
                      <a:pt x="2957" y="1"/>
                      <a:pt x="526" y="2357"/>
                      <a:pt x="451" y="52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6"/>
              <p:cNvSpPr/>
              <p:nvPr/>
            </p:nvSpPr>
            <p:spPr>
              <a:xfrm>
                <a:off x="-1123708" y="7259832"/>
                <a:ext cx="569035" cy="1239586"/>
              </a:xfrm>
              <a:custGeom>
                <a:avLst/>
                <a:gdLst/>
                <a:ahLst/>
                <a:cxnLst/>
                <a:rect l="l" t="t" r="r" b="b"/>
                <a:pathLst>
                  <a:path w="11379" h="24788" extrusionOk="0">
                    <a:moveTo>
                      <a:pt x="6015" y="76"/>
                    </a:moveTo>
                    <a:cubicBezTo>
                      <a:pt x="3008" y="1"/>
                      <a:pt x="526" y="2382"/>
                      <a:pt x="451" y="5364"/>
                    </a:cubicBezTo>
                    <a:lnTo>
                      <a:pt x="0" y="24537"/>
                    </a:lnTo>
                    <a:lnTo>
                      <a:pt x="827" y="24562"/>
                    </a:lnTo>
                    <a:lnTo>
                      <a:pt x="1228" y="7996"/>
                    </a:lnTo>
                    <a:cubicBezTo>
                      <a:pt x="1303" y="5013"/>
                      <a:pt x="3459" y="2632"/>
                      <a:pt x="6015" y="2682"/>
                    </a:cubicBezTo>
                    <a:cubicBezTo>
                      <a:pt x="8572" y="2758"/>
                      <a:pt x="10602" y="5239"/>
                      <a:pt x="10526" y="8221"/>
                    </a:cubicBezTo>
                    <a:lnTo>
                      <a:pt x="10125" y="24788"/>
                    </a:lnTo>
                    <a:lnTo>
                      <a:pt x="10827" y="24788"/>
                    </a:lnTo>
                    <a:lnTo>
                      <a:pt x="11303" y="5640"/>
                    </a:lnTo>
                    <a:cubicBezTo>
                      <a:pt x="11379" y="2657"/>
                      <a:pt x="8998" y="151"/>
                      <a:pt x="6015" y="76"/>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6"/>
              <p:cNvSpPr/>
              <p:nvPr/>
            </p:nvSpPr>
            <p:spPr>
              <a:xfrm>
                <a:off x="-1123708" y="7504219"/>
                <a:ext cx="587838" cy="57709"/>
              </a:xfrm>
              <a:custGeom>
                <a:avLst/>
                <a:gdLst/>
                <a:ahLst/>
                <a:cxnLst/>
                <a:rect l="l" t="t" r="r" b="b"/>
                <a:pathLst>
                  <a:path w="11755" h="1154" extrusionOk="0">
                    <a:moveTo>
                      <a:pt x="0" y="878"/>
                    </a:moveTo>
                    <a:lnTo>
                      <a:pt x="11729" y="1154"/>
                    </a:lnTo>
                    <a:lnTo>
                      <a:pt x="11755" y="277"/>
                    </a:lnTo>
                    <a:lnTo>
                      <a:pt x="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6"/>
              <p:cNvSpPr/>
              <p:nvPr/>
            </p:nvSpPr>
            <p:spPr>
              <a:xfrm>
                <a:off x="-1140010" y="8207375"/>
                <a:ext cx="586588" cy="58959"/>
              </a:xfrm>
              <a:custGeom>
                <a:avLst/>
                <a:gdLst/>
                <a:ahLst/>
                <a:cxnLst/>
                <a:rect l="l" t="t" r="r" b="b"/>
                <a:pathLst>
                  <a:path w="11730" h="1179" extrusionOk="0">
                    <a:moveTo>
                      <a:pt x="0" y="902"/>
                    </a:moveTo>
                    <a:lnTo>
                      <a:pt x="11705" y="1178"/>
                    </a:lnTo>
                    <a:lnTo>
                      <a:pt x="11730" y="276"/>
                    </a:lnTo>
                    <a:lnTo>
                      <a:pt x="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6"/>
              <p:cNvSpPr/>
              <p:nvPr/>
            </p:nvSpPr>
            <p:spPr>
              <a:xfrm>
                <a:off x="-1131259" y="7855172"/>
                <a:ext cx="586638" cy="58959"/>
              </a:xfrm>
              <a:custGeom>
                <a:avLst/>
                <a:gdLst/>
                <a:ahLst/>
                <a:cxnLst/>
                <a:rect l="l" t="t" r="r" b="b"/>
                <a:pathLst>
                  <a:path w="11731" h="1179" extrusionOk="0">
                    <a:moveTo>
                      <a:pt x="1" y="903"/>
                    </a:moveTo>
                    <a:lnTo>
                      <a:pt x="11705" y="1179"/>
                    </a:lnTo>
                    <a:lnTo>
                      <a:pt x="11730" y="30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6"/>
              <p:cNvSpPr/>
              <p:nvPr/>
            </p:nvSpPr>
            <p:spPr>
              <a:xfrm>
                <a:off x="-875570" y="7246080"/>
                <a:ext cx="75261" cy="1248337"/>
              </a:xfrm>
              <a:custGeom>
                <a:avLst/>
                <a:gdLst/>
                <a:ahLst/>
                <a:cxnLst/>
                <a:rect l="l" t="t" r="r" b="b"/>
                <a:pathLst>
                  <a:path w="1505" h="24963" extrusionOk="0">
                    <a:moveTo>
                      <a:pt x="1" y="24938"/>
                    </a:moveTo>
                    <a:lnTo>
                      <a:pt x="903" y="24963"/>
                    </a:lnTo>
                    <a:lnTo>
                      <a:pt x="1504" y="25"/>
                    </a:lnTo>
                    <a:lnTo>
                      <a:pt x="6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6"/>
              <p:cNvSpPr/>
              <p:nvPr/>
            </p:nvSpPr>
            <p:spPr>
              <a:xfrm>
                <a:off x="-1123708" y="7495467"/>
                <a:ext cx="587838" cy="58959"/>
              </a:xfrm>
              <a:custGeom>
                <a:avLst/>
                <a:gdLst/>
                <a:ahLst/>
                <a:cxnLst/>
                <a:rect l="l" t="t" r="r" b="b"/>
                <a:pathLst>
                  <a:path w="11755" h="1179" extrusionOk="0">
                    <a:moveTo>
                      <a:pt x="0" y="903"/>
                    </a:moveTo>
                    <a:lnTo>
                      <a:pt x="11729" y="1178"/>
                    </a:lnTo>
                    <a:lnTo>
                      <a:pt x="11755" y="301"/>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6"/>
              <p:cNvSpPr/>
              <p:nvPr/>
            </p:nvSpPr>
            <p:spPr>
              <a:xfrm>
                <a:off x="-1140010" y="8199824"/>
                <a:ext cx="586588" cy="58959"/>
              </a:xfrm>
              <a:custGeom>
                <a:avLst/>
                <a:gdLst/>
                <a:ahLst/>
                <a:cxnLst/>
                <a:rect l="l" t="t" r="r" b="b"/>
                <a:pathLst>
                  <a:path w="11730" h="1179" extrusionOk="0">
                    <a:moveTo>
                      <a:pt x="0" y="878"/>
                    </a:moveTo>
                    <a:lnTo>
                      <a:pt x="11730" y="1179"/>
                    </a:lnTo>
                    <a:lnTo>
                      <a:pt x="11730" y="277"/>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6"/>
              <p:cNvSpPr/>
              <p:nvPr/>
            </p:nvSpPr>
            <p:spPr>
              <a:xfrm>
                <a:off x="-1131259" y="7847671"/>
                <a:ext cx="586638" cy="58959"/>
              </a:xfrm>
              <a:custGeom>
                <a:avLst/>
                <a:gdLst/>
                <a:ahLst/>
                <a:cxnLst/>
                <a:rect l="l" t="t" r="r" b="b"/>
                <a:pathLst>
                  <a:path w="11731" h="1179" extrusionOk="0">
                    <a:moveTo>
                      <a:pt x="1" y="902"/>
                    </a:moveTo>
                    <a:lnTo>
                      <a:pt x="11705" y="1178"/>
                    </a:lnTo>
                    <a:lnTo>
                      <a:pt x="11730" y="276"/>
                    </a:lnTo>
                    <a:lnTo>
                      <a:pt x="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6"/>
              <p:cNvSpPr/>
              <p:nvPr/>
            </p:nvSpPr>
            <p:spPr>
              <a:xfrm>
                <a:off x="-1177616" y="7212224"/>
                <a:ext cx="675601" cy="1341101"/>
              </a:xfrm>
              <a:custGeom>
                <a:avLst/>
                <a:gdLst/>
                <a:ahLst/>
                <a:cxnLst/>
                <a:rect l="l" t="t" r="r" b="b"/>
                <a:pathLst>
                  <a:path w="13510" h="26818" extrusionOk="0">
                    <a:moveTo>
                      <a:pt x="502" y="6291"/>
                    </a:moveTo>
                    <a:lnTo>
                      <a:pt x="0" y="26517"/>
                    </a:lnTo>
                    <a:lnTo>
                      <a:pt x="12933" y="26818"/>
                    </a:lnTo>
                    <a:lnTo>
                      <a:pt x="13409" y="6617"/>
                    </a:lnTo>
                    <a:cubicBezTo>
                      <a:pt x="13509" y="3033"/>
                      <a:pt x="10677" y="76"/>
                      <a:pt x="7118" y="0"/>
                    </a:cubicBezTo>
                    <a:lnTo>
                      <a:pt x="7118" y="0"/>
                    </a:lnTo>
                    <a:cubicBezTo>
                      <a:pt x="7068" y="0"/>
                      <a:pt x="7018" y="0"/>
                      <a:pt x="6943" y="0"/>
                    </a:cubicBezTo>
                    <a:lnTo>
                      <a:pt x="6943" y="0"/>
                    </a:lnTo>
                    <a:cubicBezTo>
                      <a:pt x="3459" y="0"/>
                      <a:pt x="577" y="2782"/>
                      <a:pt x="502" y="6291"/>
                    </a:cubicBezTo>
                    <a:close/>
                    <a:moveTo>
                      <a:pt x="1504" y="25088"/>
                    </a:moveTo>
                    <a:lnTo>
                      <a:pt x="1955" y="6341"/>
                    </a:lnTo>
                    <a:cubicBezTo>
                      <a:pt x="2005" y="3584"/>
                      <a:pt x="4311" y="1379"/>
                      <a:pt x="7068" y="1454"/>
                    </a:cubicBezTo>
                    <a:lnTo>
                      <a:pt x="7068" y="1454"/>
                    </a:lnTo>
                    <a:cubicBezTo>
                      <a:pt x="9825" y="1529"/>
                      <a:pt x="12031" y="3810"/>
                      <a:pt x="11955" y="6567"/>
                    </a:cubicBezTo>
                    <a:lnTo>
                      <a:pt x="11955" y="6567"/>
                    </a:lnTo>
                    <a:lnTo>
                      <a:pt x="11504" y="2531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6"/>
              <p:cNvSpPr/>
              <p:nvPr/>
            </p:nvSpPr>
            <p:spPr>
              <a:xfrm>
                <a:off x="-1177616" y="7284885"/>
                <a:ext cx="646747" cy="1284743"/>
              </a:xfrm>
              <a:custGeom>
                <a:avLst/>
                <a:gdLst/>
                <a:ahLst/>
                <a:cxnLst/>
                <a:rect l="l" t="t" r="r" b="b"/>
                <a:pathLst>
                  <a:path w="12933" h="25691" extrusionOk="0">
                    <a:moveTo>
                      <a:pt x="1955" y="4888"/>
                    </a:moveTo>
                    <a:lnTo>
                      <a:pt x="1955" y="5214"/>
                    </a:lnTo>
                    <a:cubicBezTo>
                      <a:pt x="2005" y="2457"/>
                      <a:pt x="4311" y="252"/>
                      <a:pt x="7068" y="327"/>
                    </a:cubicBezTo>
                    <a:lnTo>
                      <a:pt x="7068" y="327"/>
                    </a:lnTo>
                    <a:cubicBezTo>
                      <a:pt x="9825" y="402"/>
                      <a:pt x="12031" y="2683"/>
                      <a:pt x="11955" y="5465"/>
                    </a:cubicBezTo>
                    <a:lnTo>
                      <a:pt x="11955" y="5465"/>
                    </a:lnTo>
                    <a:lnTo>
                      <a:pt x="11955" y="5114"/>
                    </a:lnTo>
                    <a:cubicBezTo>
                      <a:pt x="12031" y="2357"/>
                      <a:pt x="9825" y="76"/>
                      <a:pt x="7068" y="1"/>
                    </a:cubicBezTo>
                    <a:lnTo>
                      <a:pt x="7068" y="1"/>
                    </a:lnTo>
                    <a:cubicBezTo>
                      <a:pt x="7043" y="1"/>
                      <a:pt x="6993" y="1"/>
                      <a:pt x="6943" y="1"/>
                    </a:cubicBezTo>
                    <a:lnTo>
                      <a:pt x="6943" y="1"/>
                    </a:lnTo>
                    <a:cubicBezTo>
                      <a:pt x="4261" y="1"/>
                      <a:pt x="2005" y="2156"/>
                      <a:pt x="1955" y="4888"/>
                    </a:cubicBezTo>
                    <a:close/>
                    <a:moveTo>
                      <a:pt x="0" y="25390"/>
                    </a:moveTo>
                    <a:lnTo>
                      <a:pt x="12933" y="25690"/>
                    </a:lnTo>
                    <a:lnTo>
                      <a:pt x="12933" y="25365"/>
                    </a:lnTo>
                    <a:lnTo>
                      <a:pt x="0" y="2506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9" name="Google Shape;2489;p46"/>
            <p:cNvSpPr/>
            <p:nvPr/>
          </p:nvSpPr>
          <p:spPr>
            <a:xfrm>
              <a:off x="3580049" y="4483076"/>
              <a:ext cx="60339" cy="60339"/>
            </a:xfrm>
            <a:custGeom>
              <a:avLst/>
              <a:gdLst/>
              <a:ahLst/>
              <a:cxnLst/>
              <a:rect l="l" t="t" r="r" b="b"/>
              <a:pathLst>
                <a:path w="5214" h="5214" extrusionOk="0">
                  <a:moveTo>
                    <a:pt x="0" y="2607"/>
                  </a:moveTo>
                  <a:cubicBezTo>
                    <a:pt x="0" y="4035"/>
                    <a:pt x="1178" y="5213"/>
                    <a:pt x="2607" y="5213"/>
                  </a:cubicBezTo>
                  <a:lnTo>
                    <a:pt x="2607" y="5213"/>
                  </a:lnTo>
                  <a:cubicBezTo>
                    <a:pt x="4060" y="5213"/>
                    <a:pt x="5213" y="4035"/>
                    <a:pt x="5213" y="2607"/>
                  </a:cubicBezTo>
                  <a:lnTo>
                    <a:pt x="5213" y="2607"/>
                  </a:lnTo>
                  <a:cubicBezTo>
                    <a:pt x="5213" y="1153"/>
                    <a:pt x="4060" y="0"/>
                    <a:pt x="2607" y="0"/>
                  </a:cubicBezTo>
                  <a:lnTo>
                    <a:pt x="2607" y="0"/>
                  </a:lnTo>
                  <a:cubicBezTo>
                    <a:pt x="1178" y="0"/>
                    <a:pt x="0" y="1153"/>
                    <a:pt x="0" y="26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6"/>
            <p:cNvSpPr/>
            <p:nvPr/>
          </p:nvSpPr>
          <p:spPr>
            <a:xfrm>
              <a:off x="3580049" y="4483076"/>
              <a:ext cx="60339" cy="39161"/>
            </a:xfrm>
            <a:custGeom>
              <a:avLst/>
              <a:gdLst/>
              <a:ahLst/>
              <a:cxnLst/>
              <a:rect l="l" t="t" r="r" b="b"/>
              <a:pathLst>
                <a:path w="5214" h="3384" extrusionOk="0">
                  <a:moveTo>
                    <a:pt x="2607" y="1554"/>
                  </a:moveTo>
                  <a:cubicBezTo>
                    <a:pt x="3785" y="1554"/>
                    <a:pt x="4787" y="2306"/>
                    <a:pt x="5113" y="3384"/>
                  </a:cubicBezTo>
                  <a:cubicBezTo>
                    <a:pt x="5188" y="3133"/>
                    <a:pt x="5213" y="2883"/>
                    <a:pt x="5213" y="2607"/>
                  </a:cubicBezTo>
                  <a:cubicBezTo>
                    <a:pt x="5213" y="1153"/>
                    <a:pt x="4060" y="0"/>
                    <a:pt x="2607" y="0"/>
                  </a:cubicBezTo>
                  <a:cubicBezTo>
                    <a:pt x="1178" y="0"/>
                    <a:pt x="0" y="1153"/>
                    <a:pt x="0" y="2607"/>
                  </a:cubicBezTo>
                  <a:cubicBezTo>
                    <a:pt x="0" y="2883"/>
                    <a:pt x="50" y="3133"/>
                    <a:pt x="125" y="3384"/>
                  </a:cubicBezTo>
                  <a:cubicBezTo>
                    <a:pt x="451" y="2306"/>
                    <a:pt x="1454" y="1554"/>
                    <a:pt x="2607" y="15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6"/>
            <p:cNvSpPr/>
            <p:nvPr/>
          </p:nvSpPr>
          <p:spPr>
            <a:xfrm>
              <a:off x="3567865" y="4474375"/>
              <a:ext cx="84699" cy="84699"/>
            </a:xfrm>
            <a:custGeom>
              <a:avLst/>
              <a:gdLst/>
              <a:ahLst/>
              <a:cxnLst/>
              <a:rect l="l" t="t" r="r" b="b"/>
              <a:pathLst>
                <a:path w="7319" h="7319" extrusionOk="0">
                  <a:moveTo>
                    <a:pt x="0" y="3660"/>
                  </a:moveTo>
                  <a:cubicBezTo>
                    <a:pt x="0" y="5690"/>
                    <a:pt x="1655" y="7319"/>
                    <a:pt x="3660" y="7319"/>
                  </a:cubicBezTo>
                  <a:lnTo>
                    <a:pt x="3660" y="7319"/>
                  </a:lnTo>
                  <a:cubicBezTo>
                    <a:pt x="5690" y="7319"/>
                    <a:pt x="7319" y="5690"/>
                    <a:pt x="7319" y="3660"/>
                  </a:cubicBezTo>
                  <a:lnTo>
                    <a:pt x="7319" y="3660"/>
                  </a:lnTo>
                  <a:cubicBezTo>
                    <a:pt x="7319" y="1655"/>
                    <a:pt x="5690" y="0"/>
                    <a:pt x="3660" y="0"/>
                  </a:cubicBezTo>
                  <a:lnTo>
                    <a:pt x="3660" y="0"/>
                  </a:lnTo>
                  <a:cubicBezTo>
                    <a:pt x="1655" y="0"/>
                    <a:pt x="0" y="1655"/>
                    <a:pt x="0" y="3660"/>
                  </a:cubicBezTo>
                  <a:moveTo>
                    <a:pt x="1203" y="3660"/>
                  </a:moveTo>
                  <a:cubicBezTo>
                    <a:pt x="1203" y="2306"/>
                    <a:pt x="2306" y="1203"/>
                    <a:pt x="3660" y="1203"/>
                  </a:cubicBezTo>
                  <a:lnTo>
                    <a:pt x="3660" y="1203"/>
                  </a:lnTo>
                  <a:cubicBezTo>
                    <a:pt x="5038" y="1203"/>
                    <a:pt x="6141" y="2306"/>
                    <a:pt x="6141" y="3660"/>
                  </a:cubicBezTo>
                  <a:lnTo>
                    <a:pt x="6141" y="3660"/>
                  </a:lnTo>
                  <a:cubicBezTo>
                    <a:pt x="6141" y="5038"/>
                    <a:pt x="5038" y="6141"/>
                    <a:pt x="3660" y="6141"/>
                  </a:cubicBezTo>
                  <a:lnTo>
                    <a:pt x="3660" y="6141"/>
                  </a:lnTo>
                  <a:cubicBezTo>
                    <a:pt x="2306" y="6141"/>
                    <a:pt x="1203" y="5038"/>
                    <a:pt x="1203" y="36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6"/>
            <p:cNvSpPr/>
            <p:nvPr/>
          </p:nvSpPr>
          <p:spPr>
            <a:xfrm>
              <a:off x="3567865" y="4470892"/>
              <a:ext cx="84699" cy="84699"/>
            </a:xfrm>
            <a:custGeom>
              <a:avLst/>
              <a:gdLst/>
              <a:ahLst/>
              <a:cxnLst/>
              <a:rect l="l" t="t" r="r" b="b"/>
              <a:pathLst>
                <a:path w="7319" h="7319" extrusionOk="0">
                  <a:moveTo>
                    <a:pt x="0" y="3660"/>
                  </a:moveTo>
                  <a:cubicBezTo>
                    <a:pt x="0" y="5665"/>
                    <a:pt x="1655" y="7319"/>
                    <a:pt x="3660" y="7319"/>
                  </a:cubicBezTo>
                  <a:lnTo>
                    <a:pt x="3660" y="7319"/>
                  </a:lnTo>
                  <a:cubicBezTo>
                    <a:pt x="5690" y="7319"/>
                    <a:pt x="7319" y="5665"/>
                    <a:pt x="7319" y="3660"/>
                  </a:cubicBezTo>
                  <a:lnTo>
                    <a:pt x="7319" y="3660"/>
                  </a:lnTo>
                  <a:cubicBezTo>
                    <a:pt x="7319" y="1630"/>
                    <a:pt x="5690" y="1"/>
                    <a:pt x="3660" y="1"/>
                  </a:cubicBezTo>
                  <a:lnTo>
                    <a:pt x="3660" y="1"/>
                  </a:lnTo>
                  <a:cubicBezTo>
                    <a:pt x="1655" y="1"/>
                    <a:pt x="0" y="1630"/>
                    <a:pt x="0" y="3660"/>
                  </a:cubicBezTo>
                  <a:moveTo>
                    <a:pt x="1203" y="3660"/>
                  </a:moveTo>
                  <a:cubicBezTo>
                    <a:pt x="1203" y="2281"/>
                    <a:pt x="2306" y="1179"/>
                    <a:pt x="3660" y="1179"/>
                  </a:cubicBezTo>
                  <a:lnTo>
                    <a:pt x="3660" y="1179"/>
                  </a:lnTo>
                  <a:cubicBezTo>
                    <a:pt x="5038" y="1179"/>
                    <a:pt x="6141" y="2281"/>
                    <a:pt x="6141" y="3660"/>
                  </a:cubicBezTo>
                  <a:lnTo>
                    <a:pt x="6141" y="3660"/>
                  </a:lnTo>
                  <a:cubicBezTo>
                    <a:pt x="6141" y="5013"/>
                    <a:pt x="5038" y="6116"/>
                    <a:pt x="3660" y="6116"/>
                  </a:cubicBezTo>
                  <a:lnTo>
                    <a:pt x="3660" y="6116"/>
                  </a:lnTo>
                  <a:cubicBezTo>
                    <a:pt x="2306" y="6116"/>
                    <a:pt x="1203" y="5013"/>
                    <a:pt x="1203" y="366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6"/>
            <p:cNvSpPr/>
            <p:nvPr/>
          </p:nvSpPr>
          <p:spPr>
            <a:xfrm>
              <a:off x="4196025" y="3086969"/>
              <a:ext cx="83542" cy="156923"/>
            </a:xfrm>
            <a:custGeom>
              <a:avLst/>
              <a:gdLst/>
              <a:ahLst/>
              <a:cxnLst/>
              <a:rect l="l" t="t" r="r" b="b"/>
              <a:pathLst>
                <a:path w="7219" h="13560" extrusionOk="0">
                  <a:moveTo>
                    <a:pt x="2833" y="1"/>
                  </a:moveTo>
                  <a:lnTo>
                    <a:pt x="2833" y="3009"/>
                  </a:lnTo>
                  <a:lnTo>
                    <a:pt x="0" y="3009"/>
                  </a:lnTo>
                  <a:lnTo>
                    <a:pt x="0" y="4562"/>
                  </a:lnTo>
                  <a:lnTo>
                    <a:pt x="2833" y="4562"/>
                  </a:lnTo>
                  <a:lnTo>
                    <a:pt x="2833" y="13560"/>
                  </a:lnTo>
                  <a:lnTo>
                    <a:pt x="4386" y="13560"/>
                  </a:lnTo>
                  <a:lnTo>
                    <a:pt x="4386" y="4562"/>
                  </a:lnTo>
                  <a:lnTo>
                    <a:pt x="7219" y="4562"/>
                  </a:lnTo>
                  <a:lnTo>
                    <a:pt x="7219" y="3009"/>
                  </a:lnTo>
                  <a:lnTo>
                    <a:pt x="4386" y="3009"/>
                  </a:lnTo>
                  <a:lnTo>
                    <a:pt x="43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6"/>
            <p:cNvSpPr/>
            <p:nvPr/>
          </p:nvSpPr>
          <p:spPr>
            <a:xfrm>
              <a:off x="4196025" y="3081750"/>
              <a:ext cx="83542" cy="157803"/>
            </a:xfrm>
            <a:custGeom>
              <a:avLst/>
              <a:gdLst/>
              <a:ahLst/>
              <a:cxnLst/>
              <a:rect l="l" t="t" r="r" b="b"/>
              <a:pathLst>
                <a:path w="7219" h="13636" extrusionOk="0">
                  <a:moveTo>
                    <a:pt x="2833" y="1"/>
                  </a:moveTo>
                  <a:lnTo>
                    <a:pt x="2833" y="3008"/>
                  </a:lnTo>
                  <a:lnTo>
                    <a:pt x="0" y="3008"/>
                  </a:lnTo>
                  <a:lnTo>
                    <a:pt x="0" y="4562"/>
                  </a:lnTo>
                  <a:lnTo>
                    <a:pt x="2833" y="4562"/>
                  </a:lnTo>
                  <a:lnTo>
                    <a:pt x="2833" y="13635"/>
                  </a:lnTo>
                  <a:lnTo>
                    <a:pt x="4386" y="13635"/>
                  </a:lnTo>
                  <a:lnTo>
                    <a:pt x="4386" y="4562"/>
                  </a:lnTo>
                  <a:lnTo>
                    <a:pt x="7219" y="4562"/>
                  </a:lnTo>
                  <a:lnTo>
                    <a:pt x="7219" y="3008"/>
                  </a:lnTo>
                  <a:lnTo>
                    <a:pt x="4386" y="3008"/>
                  </a:lnTo>
                  <a:lnTo>
                    <a:pt x="43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6"/>
            <p:cNvSpPr/>
            <p:nvPr/>
          </p:nvSpPr>
          <p:spPr>
            <a:xfrm>
              <a:off x="4124688" y="3338123"/>
              <a:ext cx="227400" cy="326888"/>
            </a:xfrm>
            <a:custGeom>
              <a:avLst/>
              <a:gdLst/>
              <a:ahLst/>
              <a:cxnLst/>
              <a:rect l="l" t="t" r="r" b="b"/>
              <a:pathLst>
                <a:path w="19650" h="28247" extrusionOk="0">
                  <a:moveTo>
                    <a:pt x="2732" y="5339"/>
                  </a:moveTo>
                  <a:lnTo>
                    <a:pt x="0" y="22206"/>
                  </a:lnTo>
                  <a:lnTo>
                    <a:pt x="201" y="28246"/>
                  </a:lnTo>
                  <a:lnTo>
                    <a:pt x="4737" y="27369"/>
                  </a:lnTo>
                  <a:cubicBezTo>
                    <a:pt x="4737" y="27369"/>
                    <a:pt x="5163" y="11003"/>
                    <a:pt x="5965" y="7319"/>
                  </a:cubicBezTo>
                  <a:lnTo>
                    <a:pt x="5965" y="7319"/>
                  </a:lnTo>
                  <a:cubicBezTo>
                    <a:pt x="6792" y="3660"/>
                    <a:pt x="9825" y="2256"/>
                    <a:pt x="9825" y="2256"/>
                  </a:cubicBezTo>
                  <a:lnTo>
                    <a:pt x="9825" y="2256"/>
                  </a:lnTo>
                  <a:cubicBezTo>
                    <a:pt x="9825" y="2256"/>
                    <a:pt x="12857" y="3660"/>
                    <a:pt x="13659" y="7319"/>
                  </a:cubicBezTo>
                  <a:lnTo>
                    <a:pt x="13659" y="7319"/>
                  </a:lnTo>
                  <a:cubicBezTo>
                    <a:pt x="14461" y="11003"/>
                    <a:pt x="14887" y="27369"/>
                    <a:pt x="14887" y="27369"/>
                  </a:cubicBezTo>
                  <a:lnTo>
                    <a:pt x="14887" y="27369"/>
                  </a:lnTo>
                  <a:lnTo>
                    <a:pt x="19424" y="28246"/>
                  </a:lnTo>
                  <a:lnTo>
                    <a:pt x="19649" y="22206"/>
                  </a:lnTo>
                  <a:lnTo>
                    <a:pt x="16892" y="5339"/>
                  </a:lnTo>
                  <a:lnTo>
                    <a:pt x="98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6"/>
            <p:cNvSpPr/>
            <p:nvPr/>
          </p:nvSpPr>
          <p:spPr>
            <a:xfrm>
              <a:off x="4100319" y="3270547"/>
              <a:ext cx="275842" cy="577190"/>
            </a:xfrm>
            <a:custGeom>
              <a:avLst/>
              <a:gdLst/>
              <a:ahLst/>
              <a:cxnLst/>
              <a:rect l="l" t="t" r="r" b="b"/>
              <a:pathLst>
                <a:path w="23836" h="49876" extrusionOk="0">
                  <a:moveTo>
                    <a:pt x="1454" y="9700"/>
                  </a:moveTo>
                  <a:lnTo>
                    <a:pt x="1" y="49876"/>
                  </a:lnTo>
                  <a:lnTo>
                    <a:pt x="11931" y="39675"/>
                  </a:lnTo>
                  <a:lnTo>
                    <a:pt x="23835" y="49876"/>
                  </a:lnTo>
                  <a:lnTo>
                    <a:pt x="22382" y="9700"/>
                  </a:lnTo>
                  <a:lnTo>
                    <a:pt x="11931" y="1"/>
                  </a:lnTo>
                  <a:close/>
                  <a:moveTo>
                    <a:pt x="6191" y="15189"/>
                  </a:moveTo>
                  <a:cubicBezTo>
                    <a:pt x="7244" y="7545"/>
                    <a:pt x="11555" y="6818"/>
                    <a:pt x="11555" y="6818"/>
                  </a:cubicBezTo>
                  <a:lnTo>
                    <a:pt x="11555" y="6818"/>
                  </a:lnTo>
                  <a:lnTo>
                    <a:pt x="12282" y="6818"/>
                  </a:lnTo>
                  <a:cubicBezTo>
                    <a:pt x="12282" y="6818"/>
                    <a:pt x="16592" y="7545"/>
                    <a:pt x="17670" y="15189"/>
                  </a:cubicBezTo>
                  <a:lnTo>
                    <a:pt x="17670" y="15189"/>
                  </a:lnTo>
                  <a:cubicBezTo>
                    <a:pt x="18723" y="22833"/>
                    <a:pt x="18773" y="32658"/>
                    <a:pt x="18773" y="32658"/>
                  </a:cubicBezTo>
                  <a:lnTo>
                    <a:pt x="18773" y="32658"/>
                  </a:lnTo>
                  <a:lnTo>
                    <a:pt x="5089" y="32658"/>
                  </a:lnTo>
                  <a:cubicBezTo>
                    <a:pt x="5089" y="32658"/>
                    <a:pt x="5114" y="22833"/>
                    <a:pt x="6191" y="15189"/>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6"/>
            <p:cNvSpPr/>
            <p:nvPr/>
          </p:nvSpPr>
          <p:spPr>
            <a:xfrm>
              <a:off x="4100319" y="3261556"/>
              <a:ext cx="275842" cy="127344"/>
            </a:xfrm>
            <a:custGeom>
              <a:avLst/>
              <a:gdLst/>
              <a:ahLst/>
              <a:cxnLst/>
              <a:rect l="l" t="t" r="r" b="b"/>
              <a:pathLst>
                <a:path w="23836" h="11004" extrusionOk="0">
                  <a:moveTo>
                    <a:pt x="1" y="11003"/>
                  </a:moveTo>
                  <a:lnTo>
                    <a:pt x="1454" y="11003"/>
                  </a:lnTo>
                  <a:lnTo>
                    <a:pt x="1454" y="10477"/>
                  </a:lnTo>
                  <a:lnTo>
                    <a:pt x="11931" y="778"/>
                  </a:lnTo>
                  <a:lnTo>
                    <a:pt x="22382" y="10477"/>
                  </a:lnTo>
                  <a:lnTo>
                    <a:pt x="22382" y="11003"/>
                  </a:lnTo>
                  <a:lnTo>
                    <a:pt x="23835" y="11003"/>
                  </a:lnTo>
                  <a:lnTo>
                    <a:pt x="119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6"/>
            <p:cNvSpPr/>
            <p:nvPr/>
          </p:nvSpPr>
          <p:spPr>
            <a:xfrm>
              <a:off x="4079733" y="3225014"/>
              <a:ext cx="317017" cy="163890"/>
            </a:xfrm>
            <a:custGeom>
              <a:avLst/>
              <a:gdLst/>
              <a:ahLst/>
              <a:cxnLst/>
              <a:rect l="l" t="t" r="r" b="b"/>
              <a:pathLst>
                <a:path w="27394" h="14162" extrusionOk="0">
                  <a:moveTo>
                    <a:pt x="0" y="12658"/>
                  </a:moveTo>
                  <a:lnTo>
                    <a:pt x="1780" y="14161"/>
                  </a:lnTo>
                  <a:lnTo>
                    <a:pt x="13710" y="3159"/>
                  </a:lnTo>
                  <a:lnTo>
                    <a:pt x="25614" y="14161"/>
                  </a:lnTo>
                  <a:lnTo>
                    <a:pt x="27394" y="12658"/>
                  </a:lnTo>
                  <a:lnTo>
                    <a:pt x="137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6"/>
            <p:cNvSpPr/>
            <p:nvPr/>
          </p:nvSpPr>
          <p:spPr>
            <a:xfrm>
              <a:off x="4235761" y="3349428"/>
              <a:ext cx="4062" cy="81806"/>
            </a:xfrm>
            <a:custGeom>
              <a:avLst/>
              <a:gdLst/>
              <a:ahLst/>
              <a:cxnLst/>
              <a:rect l="l" t="t" r="r" b="b"/>
              <a:pathLst>
                <a:path w="351" h="7069" extrusionOk="0">
                  <a:moveTo>
                    <a:pt x="0" y="7069"/>
                  </a:moveTo>
                  <a:lnTo>
                    <a:pt x="351" y="7069"/>
                  </a:lnTo>
                  <a:lnTo>
                    <a:pt x="351" y="1"/>
                  </a:lnTo>
                  <a:lnTo>
                    <a:pt x="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6"/>
            <p:cNvSpPr/>
            <p:nvPr/>
          </p:nvSpPr>
          <p:spPr>
            <a:xfrm>
              <a:off x="4218068" y="3522569"/>
              <a:ext cx="40319" cy="46417"/>
            </a:xfrm>
            <a:custGeom>
              <a:avLst/>
              <a:gdLst/>
              <a:ahLst/>
              <a:cxnLst/>
              <a:rect l="l" t="t" r="r" b="b"/>
              <a:pathLst>
                <a:path w="3484" h="4011" extrusionOk="0">
                  <a:moveTo>
                    <a:pt x="0" y="2005"/>
                  </a:moveTo>
                  <a:cubicBezTo>
                    <a:pt x="0" y="3133"/>
                    <a:pt x="777" y="4010"/>
                    <a:pt x="1755" y="4010"/>
                  </a:cubicBezTo>
                  <a:lnTo>
                    <a:pt x="1755" y="4010"/>
                  </a:lnTo>
                  <a:cubicBezTo>
                    <a:pt x="2707" y="4010"/>
                    <a:pt x="3484" y="3133"/>
                    <a:pt x="3484" y="2005"/>
                  </a:cubicBezTo>
                  <a:lnTo>
                    <a:pt x="3484" y="2005"/>
                  </a:lnTo>
                  <a:cubicBezTo>
                    <a:pt x="3484" y="903"/>
                    <a:pt x="2707" y="0"/>
                    <a:pt x="1755" y="0"/>
                  </a:cubicBezTo>
                  <a:lnTo>
                    <a:pt x="1755" y="0"/>
                  </a:lnTo>
                  <a:cubicBezTo>
                    <a:pt x="777" y="0"/>
                    <a:pt x="0" y="903"/>
                    <a:pt x="0" y="20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6"/>
            <p:cNvSpPr/>
            <p:nvPr/>
          </p:nvSpPr>
          <p:spPr>
            <a:xfrm>
              <a:off x="4169631" y="3410918"/>
              <a:ext cx="137204" cy="139229"/>
            </a:xfrm>
            <a:custGeom>
              <a:avLst/>
              <a:gdLst/>
              <a:ahLst/>
              <a:cxnLst/>
              <a:rect l="l" t="t" r="r" b="b"/>
              <a:pathLst>
                <a:path w="11856" h="12031" extrusionOk="0">
                  <a:moveTo>
                    <a:pt x="652" y="9048"/>
                  </a:moveTo>
                  <a:cubicBezTo>
                    <a:pt x="377" y="10552"/>
                    <a:pt x="1" y="11303"/>
                    <a:pt x="1" y="11303"/>
                  </a:cubicBezTo>
                  <a:lnTo>
                    <a:pt x="1" y="11303"/>
                  </a:lnTo>
                  <a:lnTo>
                    <a:pt x="652" y="12030"/>
                  </a:lnTo>
                  <a:lnTo>
                    <a:pt x="5941" y="12030"/>
                  </a:lnTo>
                  <a:lnTo>
                    <a:pt x="11229" y="12030"/>
                  </a:lnTo>
                  <a:lnTo>
                    <a:pt x="11855" y="11303"/>
                  </a:lnTo>
                  <a:cubicBezTo>
                    <a:pt x="11855" y="11303"/>
                    <a:pt x="11505" y="10552"/>
                    <a:pt x="11229" y="9048"/>
                  </a:cubicBezTo>
                  <a:lnTo>
                    <a:pt x="11229" y="9048"/>
                  </a:lnTo>
                  <a:cubicBezTo>
                    <a:pt x="10953" y="7519"/>
                    <a:pt x="11805" y="0"/>
                    <a:pt x="5941" y="0"/>
                  </a:cubicBezTo>
                  <a:lnTo>
                    <a:pt x="5941" y="0"/>
                  </a:lnTo>
                  <a:cubicBezTo>
                    <a:pt x="51" y="0"/>
                    <a:pt x="928" y="7519"/>
                    <a:pt x="652" y="904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6"/>
            <p:cNvSpPr/>
            <p:nvPr/>
          </p:nvSpPr>
          <p:spPr>
            <a:xfrm>
              <a:off x="4169631" y="3541708"/>
              <a:ext cx="137204" cy="8425"/>
            </a:xfrm>
            <a:custGeom>
              <a:avLst/>
              <a:gdLst/>
              <a:ahLst/>
              <a:cxnLst/>
              <a:rect l="l" t="t" r="r" b="b"/>
              <a:pathLst>
                <a:path w="11856" h="728" extrusionOk="0">
                  <a:moveTo>
                    <a:pt x="11229" y="727"/>
                  </a:moveTo>
                  <a:lnTo>
                    <a:pt x="11855" y="0"/>
                  </a:lnTo>
                  <a:lnTo>
                    <a:pt x="1" y="0"/>
                  </a:lnTo>
                  <a:lnTo>
                    <a:pt x="652" y="727"/>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6"/>
            <p:cNvSpPr/>
            <p:nvPr/>
          </p:nvSpPr>
          <p:spPr>
            <a:xfrm>
              <a:off x="4184419" y="3670473"/>
              <a:ext cx="4953" cy="4941"/>
            </a:xfrm>
            <a:custGeom>
              <a:avLst/>
              <a:gdLst/>
              <a:ahLst/>
              <a:cxnLst/>
              <a:rect l="l" t="t" r="r" b="b"/>
              <a:pathLst>
                <a:path w="428" h="427" extrusionOk="0">
                  <a:moveTo>
                    <a:pt x="227" y="0"/>
                  </a:moveTo>
                  <a:cubicBezTo>
                    <a:pt x="101" y="0"/>
                    <a:pt x="1" y="101"/>
                    <a:pt x="1" y="226"/>
                  </a:cubicBezTo>
                  <a:cubicBezTo>
                    <a:pt x="1" y="351"/>
                    <a:pt x="101" y="426"/>
                    <a:pt x="227" y="426"/>
                  </a:cubicBezTo>
                  <a:cubicBezTo>
                    <a:pt x="352" y="426"/>
                    <a:pt x="427" y="351"/>
                    <a:pt x="427" y="226"/>
                  </a:cubicBezTo>
                  <a:cubicBezTo>
                    <a:pt x="427" y="101"/>
                    <a:pt x="352" y="0"/>
                    <a:pt x="227" y="0"/>
                  </a:cubicBezTo>
                  <a:close/>
                </a:path>
              </a:pathLst>
            </a:custGeom>
            <a:solidFill>
              <a:srgbClr val="D8D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6"/>
            <p:cNvSpPr/>
            <p:nvPr/>
          </p:nvSpPr>
          <p:spPr>
            <a:xfrm>
              <a:off x="4299264" y="3670473"/>
              <a:ext cx="4941" cy="4941"/>
            </a:xfrm>
            <a:custGeom>
              <a:avLst/>
              <a:gdLst/>
              <a:ahLst/>
              <a:cxnLst/>
              <a:rect l="l" t="t" r="r" b="b"/>
              <a:pathLst>
                <a:path w="427" h="427" extrusionOk="0">
                  <a:moveTo>
                    <a:pt x="201" y="0"/>
                  </a:moveTo>
                  <a:cubicBezTo>
                    <a:pt x="101" y="0"/>
                    <a:pt x="1" y="101"/>
                    <a:pt x="1" y="226"/>
                  </a:cubicBezTo>
                  <a:cubicBezTo>
                    <a:pt x="1" y="351"/>
                    <a:pt x="101" y="426"/>
                    <a:pt x="201" y="426"/>
                  </a:cubicBezTo>
                  <a:cubicBezTo>
                    <a:pt x="327" y="426"/>
                    <a:pt x="427" y="351"/>
                    <a:pt x="427" y="226"/>
                  </a:cubicBezTo>
                  <a:cubicBezTo>
                    <a:pt x="427" y="101"/>
                    <a:pt x="327" y="0"/>
                    <a:pt x="201" y="0"/>
                  </a:cubicBezTo>
                  <a:close/>
                </a:path>
              </a:pathLst>
            </a:custGeom>
            <a:solidFill>
              <a:srgbClr val="D8D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6"/>
            <p:cNvSpPr/>
            <p:nvPr/>
          </p:nvSpPr>
          <p:spPr>
            <a:xfrm>
              <a:off x="4338132" y="3571284"/>
              <a:ext cx="4363" cy="4652"/>
            </a:xfrm>
            <a:custGeom>
              <a:avLst/>
              <a:gdLst/>
              <a:ahLst/>
              <a:cxnLst/>
              <a:rect l="l" t="t" r="r" b="b"/>
              <a:pathLst>
                <a:path w="377" h="402" extrusionOk="0">
                  <a:moveTo>
                    <a:pt x="201" y="1"/>
                  </a:moveTo>
                  <a:cubicBezTo>
                    <a:pt x="75" y="1"/>
                    <a:pt x="0" y="101"/>
                    <a:pt x="0" y="201"/>
                  </a:cubicBezTo>
                  <a:cubicBezTo>
                    <a:pt x="0" y="302"/>
                    <a:pt x="75" y="402"/>
                    <a:pt x="201" y="402"/>
                  </a:cubicBezTo>
                  <a:cubicBezTo>
                    <a:pt x="301" y="402"/>
                    <a:pt x="376" y="302"/>
                    <a:pt x="376" y="201"/>
                  </a:cubicBezTo>
                  <a:cubicBezTo>
                    <a:pt x="376" y="101"/>
                    <a:pt x="301" y="1"/>
                    <a:pt x="201" y="1"/>
                  </a:cubicBezTo>
                  <a:close/>
                </a:path>
              </a:pathLst>
            </a:custGeom>
            <a:solidFill>
              <a:srgbClr val="D8D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6"/>
            <p:cNvSpPr/>
            <p:nvPr/>
          </p:nvSpPr>
          <p:spPr>
            <a:xfrm>
              <a:off x="4124688" y="3504587"/>
              <a:ext cx="4062" cy="4074"/>
            </a:xfrm>
            <a:custGeom>
              <a:avLst/>
              <a:gdLst/>
              <a:ahLst/>
              <a:cxnLst/>
              <a:rect l="l" t="t" r="r" b="b"/>
              <a:pathLst>
                <a:path w="351" h="352" extrusionOk="0">
                  <a:moveTo>
                    <a:pt x="175" y="0"/>
                  </a:moveTo>
                  <a:cubicBezTo>
                    <a:pt x="75" y="0"/>
                    <a:pt x="0" y="76"/>
                    <a:pt x="0" y="176"/>
                  </a:cubicBezTo>
                  <a:cubicBezTo>
                    <a:pt x="0" y="276"/>
                    <a:pt x="75" y="351"/>
                    <a:pt x="175" y="351"/>
                  </a:cubicBezTo>
                  <a:cubicBezTo>
                    <a:pt x="276" y="351"/>
                    <a:pt x="351" y="276"/>
                    <a:pt x="351" y="176"/>
                  </a:cubicBezTo>
                  <a:cubicBezTo>
                    <a:pt x="351" y="76"/>
                    <a:pt x="276" y="0"/>
                    <a:pt x="175" y="0"/>
                  </a:cubicBezTo>
                  <a:close/>
                </a:path>
              </a:pathLst>
            </a:custGeom>
            <a:solidFill>
              <a:srgbClr val="D8D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6"/>
            <p:cNvSpPr/>
            <p:nvPr/>
          </p:nvSpPr>
          <p:spPr>
            <a:xfrm>
              <a:off x="4147599" y="3461079"/>
              <a:ext cx="1747" cy="1470"/>
            </a:xfrm>
            <a:custGeom>
              <a:avLst/>
              <a:gdLst/>
              <a:ahLst/>
              <a:cxnLst/>
              <a:rect l="l" t="t" r="r" b="b"/>
              <a:pathLst>
                <a:path w="151" h="127" extrusionOk="0">
                  <a:moveTo>
                    <a:pt x="75" y="126"/>
                  </a:moveTo>
                  <a:cubicBezTo>
                    <a:pt x="125" y="126"/>
                    <a:pt x="150" y="101"/>
                    <a:pt x="150" y="76"/>
                  </a:cubicBezTo>
                  <a:cubicBezTo>
                    <a:pt x="150" y="26"/>
                    <a:pt x="125" y="1"/>
                    <a:pt x="75" y="1"/>
                  </a:cubicBezTo>
                  <a:cubicBezTo>
                    <a:pt x="50" y="1"/>
                    <a:pt x="0" y="26"/>
                    <a:pt x="0" y="76"/>
                  </a:cubicBezTo>
                  <a:cubicBezTo>
                    <a:pt x="0" y="101"/>
                    <a:pt x="50" y="126"/>
                    <a:pt x="75" y="126"/>
                  </a:cubicBezTo>
                  <a:close/>
                </a:path>
              </a:pathLst>
            </a:custGeom>
            <a:solidFill>
              <a:srgbClr val="D8D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6"/>
            <p:cNvSpPr/>
            <p:nvPr/>
          </p:nvSpPr>
          <p:spPr>
            <a:xfrm>
              <a:off x="4602617" y="4184943"/>
              <a:ext cx="151415" cy="842293"/>
            </a:xfrm>
            <a:custGeom>
              <a:avLst/>
              <a:gdLst/>
              <a:ahLst/>
              <a:cxnLst/>
              <a:rect l="l" t="t" r="r" b="b"/>
              <a:pathLst>
                <a:path w="13084" h="72784" extrusionOk="0">
                  <a:moveTo>
                    <a:pt x="13083" y="72783"/>
                  </a:moveTo>
                  <a:lnTo>
                    <a:pt x="1705" y="72783"/>
                  </a:lnTo>
                  <a:lnTo>
                    <a:pt x="1" y="1"/>
                  </a:lnTo>
                  <a:lnTo>
                    <a:pt x="8021" y="5765"/>
                  </a:lnTo>
                  <a:close/>
                </a:path>
              </a:pathLst>
            </a:custGeom>
            <a:solidFill>
              <a:srgbClr val="AC1602">
                <a:alpha val="3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6"/>
            <p:cNvSpPr/>
            <p:nvPr/>
          </p:nvSpPr>
          <p:spPr>
            <a:xfrm>
              <a:off x="4169631" y="3367410"/>
              <a:ext cx="3784" cy="3784"/>
            </a:xfrm>
            <a:custGeom>
              <a:avLst/>
              <a:gdLst/>
              <a:ahLst/>
              <a:cxnLst/>
              <a:rect l="l" t="t" r="r" b="b"/>
              <a:pathLst>
                <a:path w="327" h="327" extrusionOk="0">
                  <a:moveTo>
                    <a:pt x="151" y="1"/>
                  </a:moveTo>
                  <a:cubicBezTo>
                    <a:pt x="76" y="1"/>
                    <a:pt x="1" y="76"/>
                    <a:pt x="1" y="151"/>
                  </a:cubicBezTo>
                  <a:cubicBezTo>
                    <a:pt x="1" y="251"/>
                    <a:pt x="76" y="327"/>
                    <a:pt x="151" y="327"/>
                  </a:cubicBezTo>
                  <a:cubicBezTo>
                    <a:pt x="251" y="327"/>
                    <a:pt x="327" y="251"/>
                    <a:pt x="327" y="151"/>
                  </a:cubicBezTo>
                  <a:cubicBezTo>
                    <a:pt x="327" y="76"/>
                    <a:pt x="251" y="1"/>
                    <a:pt x="151" y="1"/>
                  </a:cubicBezTo>
                  <a:close/>
                </a:path>
              </a:pathLst>
            </a:custGeom>
            <a:solidFill>
              <a:srgbClr val="D8D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6"/>
            <p:cNvSpPr/>
            <p:nvPr/>
          </p:nvSpPr>
          <p:spPr>
            <a:xfrm>
              <a:off x="4263011" y="3328264"/>
              <a:ext cx="5242" cy="5231"/>
            </a:xfrm>
            <a:custGeom>
              <a:avLst/>
              <a:gdLst/>
              <a:ahLst/>
              <a:cxnLst/>
              <a:rect l="l" t="t" r="r" b="b"/>
              <a:pathLst>
                <a:path w="453" h="452" extrusionOk="0">
                  <a:moveTo>
                    <a:pt x="227" y="0"/>
                  </a:moveTo>
                  <a:cubicBezTo>
                    <a:pt x="101" y="0"/>
                    <a:pt x="1" y="100"/>
                    <a:pt x="1" y="226"/>
                  </a:cubicBezTo>
                  <a:cubicBezTo>
                    <a:pt x="1" y="351"/>
                    <a:pt x="101" y="451"/>
                    <a:pt x="227" y="451"/>
                  </a:cubicBezTo>
                  <a:cubicBezTo>
                    <a:pt x="352" y="451"/>
                    <a:pt x="452" y="351"/>
                    <a:pt x="452" y="226"/>
                  </a:cubicBezTo>
                  <a:cubicBezTo>
                    <a:pt x="452" y="100"/>
                    <a:pt x="352" y="0"/>
                    <a:pt x="227" y="0"/>
                  </a:cubicBezTo>
                  <a:close/>
                </a:path>
              </a:pathLst>
            </a:custGeom>
            <a:solidFill>
              <a:srgbClr val="D8D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6"/>
            <p:cNvSpPr/>
            <p:nvPr/>
          </p:nvSpPr>
          <p:spPr>
            <a:xfrm>
              <a:off x="4306808" y="3371182"/>
              <a:ext cx="6099" cy="5809"/>
            </a:xfrm>
            <a:custGeom>
              <a:avLst/>
              <a:gdLst/>
              <a:ahLst/>
              <a:cxnLst/>
              <a:rect l="l" t="t" r="r" b="b"/>
              <a:pathLst>
                <a:path w="527" h="502" extrusionOk="0">
                  <a:moveTo>
                    <a:pt x="251" y="1"/>
                  </a:moveTo>
                  <a:cubicBezTo>
                    <a:pt x="126" y="1"/>
                    <a:pt x="0" y="101"/>
                    <a:pt x="0" y="251"/>
                  </a:cubicBezTo>
                  <a:cubicBezTo>
                    <a:pt x="0" y="376"/>
                    <a:pt x="126" y="502"/>
                    <a:pt x="251" y="502"/>
                  </a:cubicBezTo>
                  <a:cubicBezTo>
                    <a:pt x="401" y="502"/>
                    <a:pt x="527" y="376"/>
                    <a:pt x="527" y="251"/>
                  </a:cubicBezTo>
                  <a:cubicBezTo>
                    <a:pt x="527" y="101"/>
                    <a:pt x="401" y="1"/>
                    <a:pt x="251" y="1"/>
                  </a:cubicBezTo>
                  <a:close/>
                </a:path>
              </a:pathLst>
            </a:custGeom>
            <a:solidFill>
              <a:srgbClr val="D8D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6"/>
            <p:cNvSpPr/>
            <p:nvPr/>
          </p:nvSpPr>
          <p:spPr>
            <a:xfrm>
              <a:off x="3754045" y="3765878"/>
              <a:ext cx="968456" cy="1377830"/>
            </a:xfrm>
            <a:custGeom>
              <a:avLst/>
              <a:gdLst/>
              <a:ahLst/>
              <a:cxnLst/>
              <a:rect l="l" t="t" r="r" b="b"/>
              <a:pathLst>
                <a:path w="83686" h="116543" extrusionOk="0">
                  <a:moveTo>
                    <a:pt x="9399" y="30502"/>
                  </a:moveTo>
                  <a:lnTo>
                    <a:pt x="8898" y="51856"/>
                  </a:lnTo>
                  <a:lnTo>
                    <a:pt x="2106" y="63660"/>
                  </a:lnTo>
                  <a:lnTo>
                    <a:pt x="1" y="116543"/>
                  </a:lnTo>
                  <a:lnTo>
                    <a:pt x="83685" y="116543"/>
                  </a:lnTo>
                  <a:lnTo>
                    <a:pt x="81580" y="63660"/>
                  </a:lnTo>
                  <a:lnTo>
                    <a:pt x="74788" y="51856"/>
                  </a:lnTo>
                  <a:lnTo>
                    <a:pt x="74312" y="30502"/>
                  </a:lnTo>
                  <a:lnTo>
                    <a:pt x="4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6"/>
            <p:cNvSpPr/>
            <p:nvPr/>
          </p:nvSpPr>
          <p:spPr>
            <a:xfrm>
              <a:off x="3998236" y="4437833"/>
              <a:ext cx="2916" cy="2916"/>
            </a:xfrm>
            <a:custGeom>
              <a:avLst/>
              <a:gdLst/>
              <a:ahLst/>
              <a:cxnLst/>
              <a:rect l="l" t="t" r="r" b="b"/>
              <a:pathLst>
                <a:path w="252" h="252" extrusionOk="0">
                  <a:moveTo>
                    <a:pt x="126" y="0"/>
                  </a:moveTo>
                  <a:cubicBezTo>
                    <a:pt x="51" y="0"/>
                    <a:pt x="1" y="76"/>
                    <a:pt x="1" y="126"/>
                  </a:cubicBezTo>
                  <a:cubicBezTo>
                    <a:pt x="1" y="201"/>
                    <a:pt x="51" y="251"/>
                    <a:pt x="126" y="251"/>
                  </a:cubicBezTo>
                  <a:cubicBezTo>
                    <a:pt x="201" y="251"/>
                    <a:pt x="251" y="201"/>
                    <a:pt x="251" y="126"/>
                  </a:cubicBezTo>
                  <a:cubicBezTo>
                    <a:pt x="251" y="76"/>
                    <a:pt x="201" y="0"/>
                    <a:pt x="126" y="0"/>
                  </a:cubicBezTo>
                  <a:close/>
                </a:path>
              </a:pathLst>
            </a:custGeom>
            <a:solidFill>
              <a:srgbClr val="D8D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6"/>
            <p:cNvSpPr/>
            <p:nvPr/>
          </p:nvSpPr>
          <p:spPr>
            <a:xfrm>
              <a:off x="3766810" y="4519329"/>
              <a:ext cx="88472" cy="104708"/>
            </a:xfrm>
            <a:custGeom>
              <a:avLst/>
              <a:gdLst/>
              <a:ahLst/>
              <a:cxnLst/>
              <a:rect l="l" t="t" r="r" b="b"/>
              <a:pathLst>
                <a:path w="7645" h="9048" extrusionOk="0">
                  <a:moveTo>
                    <a:pt x="477" y="451"/>
                  </a:moveTo>
                  <a:cubicBezTo>
                    <a:pt x="1" y="877"/>
                    <a:pt x="151" y="8346"/>
                    <a:pt x="151" y="8346"/>
                  </a:cubicBezTo>
                  <a:lnTo>
                    <a:pt x="151" y="8346"/>
                  </a:lnTo>
                  <a:cubicBezTo>
                    <a:pt x="1078" y="9048"/>
                    <a:pt x="7294" y="8346"/>
                    <a:pt x="7294" y="8346"/>
                  </a:cubicBezTo>
                  <a:lnTo>
                    <a:pt x="7294" y="8346"/>
                  </a:lnTo>
                  <a:lnTo>
                    <a:pt x="7544" y="4988"/>
                  </a:lnTo>
                  <a:cubicBezTo>
                    <a:pt x="7544" y="4988"/>
                    <a:pt x="7645" y="526"/>
                    <a:pt x="7219" y="176"/>
                  </a:cubicBezTo>
                  <a:lnTo>
                    <a:pt x="7219" y="176"/>
                  </a:lnTo>
                  <a:cubicBezTo>
                    <a:pt x="7068" y="50"/>
                    <a:pt x="6191" y="0"/>
                    <a:pt x="5113" y="0"/>
                  </a:cubicBezTo>
                  <a:lnTo>
                    <a:pt x="5113" y="0"/>
                  </a:lnTo>
                  <a:cubicBezTo>
                    <a:pt x="3259" y="0"/>
                    <a:pt x="803" y="176"/>
                    <a:pt x="477" y="451"/>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6"/>
            <p:cNvSpPr/>
            <p:nvPr/>
          </p:nvSpPr>
          <p:spPr>
            <a:xfrm>
              <a:off x="3761592" y="4624304"/>
              <a:ext cx="91666" cy="86157"/>
            </a:xfrm>
            <a:custGeom>
              <a:avLst/>
              <a:gdLst/>
              <a:ahLst/>
              <a:cxnLst/>
              <a:rect l="l" t="t" r="r" b="b"/>
              <a:pathLst>
                <a:path w="7921" h="7445" extrusionOk="0">
                  <a:moveTo>
                    <a:pt x="5865" y="76"/>
                  </a:moveTo>
                  <a:cubicBezTo>
                    <a:pt x="5489" y="76"/>
                    <a:pt x="5138" y="101"/>
                    <a:pt x="4938" y="76"/>
                  </a:cubicBezTo>
                  <a:lnTo>
                    <a:pt x="4938" y="76"/>
                  </a:lnTo>
                  <a:cubicBezTo>
                    <a:pt x="4286" y="1"/>
                    <a:pt x="1454" y="502"/>
                    <a:pt x="727" y="828"/>
                  </a:cubicBezTo>
                  <a:lnTo>
                    <a:pt x="727" y="828"/>
                  </a:lnTo>
                  <a:cubicBezTo>
                    <a:pt x="0" y="1154"/>
                    <a:pt x="76" y="7018"/>
                    <a:pt x="176" y="7269"/>
                  </a:cubicBezTo>
                  <a:lnTo>
                    <a:pt x="176" y="7269"/>
                  </a:lnTo>
                  <a:cubicBezTo>
                    <a:pt x="176" y="7269"/>
                    <a:pt x="3885" y="7445"/>
                    <a:pt x="4687" y="7445"/>
                  </a:cubicBezTo>
                  <a:lnTo>
                    <a:pt x="4687" y="7445"/>
                  </a:lnTo>
                  <a:cubicBezTo>
                    <a:pt x="5489" y="7445"/>
                    <a:pt x="6968" y="6943"/>
                    <a:pt x="7444" y="6442"/>
                  </a:cubicBezTo>
                  <a:lnTo>
                    <a:pt x="7444" y="6442"/>
                  </a:lnTo>
                  <a:cubicBezTo>
                    <a:pt x="7920" y="5941"/>
                    <a:pt x="7594" y="4663"/>
                    <a:pt x="7594" y="3409"/>
                  </a:cubicBezTo>
                  <a:lnTo>
                    <a:pt x="7594" y="3409"/>
                  </a:lnTo>
                  <a:cubicBezTo>
                    <a:pt x="7594" y="2156"/>
                    <a:pt x="7770" y="828"/>
                    <a:pt x="7594" y="327"/>
                  </a:cubicBezTo>
                  <a:lnTo>
                    <a:pt x="7594" y="327"/>
                  </a:lnTo>
                  <a:cubicBezTo>
                    <a:pt x="7519" y="101"/>
                    <a:pt x="7093" y="51"/>
                    <a:pt x="6592" y="51"/>
                  </a:cubicBezTo>
                  <a:lnTo>
                    <a:pt x="6592" y="51"/>
                  </a:lnTo>
                  <a:cubicBezTo>
                    <a:pt x="6366" y="51"/>
                    <a:pt x="6116" y="51"/>
                    <a:pt x="5865" y="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6"/>
            <p:cNvSpPr/>
            <p:nvPr/>
          </p:nvSpPr>
          <p:spPr>
            <a:xfrm>
              <a:off x="3762460" y="4720299"/>
              <a:ext cx="85289" cy="92534"/>
            </a:xfrm>
            <a:custGeom>
              <a:avLst/>
              <a:gdLst/>
              <a:ahLst/>
              <a:cxnLst/>
              <a:rect l="l" t="t" r="r" b="b"/>
              <a:pathLst>
                <a:path w="7370" h="7996" extrusionOk="0">
                  <a:moveTo>
                    <a:pt x="402" y="151"/>
                  </a:moveTo>
                  <a:cubicBezTo>
                    <a:pt x="402" y="151"/>
                    <a:pt x="1" y="6492"/>
                    <a:pt x="101" y="7244"/>
                  </a:cubicBezTo>
                  <a:lnTo>
                    <a:pt x="101" y="7244"/>
                  </a:lnTo>
                  <a:cubicBezTo>
                    <a:pt x="176" y="7996"/>
                    <a:pt x="2507" y="7670"/>
                    <a:pt x="3334" y="7595"/>
                  </a:cubicBezTo>
                  <a:lnTo>
                    <a:pt x="3334" y="7595"/>
                  </a:lnTo>
                  <a:cubicBezTo>
                    <a:pt x="4136" y="7494"/>
                    <a:pt x="5915" y="7068"/>
                    <a:pt x="6642" y="6567"/>
                  </a:cubicBezTo>
                  <a:lnTo>
                    <a:pt x="6642" y="6567"/>
                  </a:lnTo>
                  <a:cubicBezTo>
                    <a:pt x="7369" y="6066"/>
                    <a:pt x="6893" y="4738"/>
                    <a:pt x="6893" y="3560"/>
                  </a:cubicBezTo>
                  <a:lnTo>
                    <a:pt x="6893" y="3560"/>
                  </a:lnTo>
                  <a:cubicBezTo>
                    <a:pt x="6893" y="2407"/>
                    <a:pt x="7118" y="1053"/>
                    <a:pt x="6893" y="402"/>
                  </a:cubicBezTo>
                  <a:lnTo>
                    <a:pt x="6893" y="402"/>
                  </a:lnTo>
                  <a:cubicBezTo>
                    <a:pt x="6768" y="101"/>
                    <a:pt x="5539" y="1"/>
                    <a:pt x="4161" y="1"/>
                  </a:cubicBezTo>
                  <a:lnTo>
                    <a:pt x="4161" y="1"/>
                  </a:lnTo>
                  <a:cubicBezTo>
                    <a:pt x="2457" y="1"/>
                    <a:pt x="552" y="151"/>
                    <a:pt x="402" y="151"/>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6"/>
            <p:cNvSpPr/>
            <p:nvPr/>
          </p:nvSpPr>
          <p:spPr>
            <a:xfrm>
              <a:off x="3760724" y="4817741"/>
              <a:ext cx="84121" cy="44392"/>
            </a:xfrm>
            <a:custGeom>
              <a:avLst/>
              <a:gdLst/>
              <a:ahLst/>
              <a:cxnLst/>
              <a:rect l="l" t="t" r="r" b="b"/>
              <a:pathLst>
                <a:path w="7269" h="3836" extrusionOk="0">
                  <a:moveTo>
                    <a:pt x="0" y="3259"/>
                  </a:moveTo>
                  <a:cubicBezTo>
                    <a:pt x="0" y="3685"/>
                    <a:pt x="652" y="3585"/>
                    <a:pt x="1053" y="3585"/>
                  </a:cubicBezTo>
                  <a:lnTo>
                    <a:pt x="1053" y="3585"/>
                  </a:lnTo>
                  <a:cubicBezTo>
                    <a:pt x="1454" y="3585"/>
                    <a:pt x="4612" y="3835"/>
                    <a:pt x="5489" y="3685"/>
                  </a:cubicBezTo>
                  <a:lnTo>
                    <a:pt x="5489" y="3685"/>
                  </a:lnTo>
                  <a:cubicBezTo>
                    <a:pt x="6391" y="3510"/>
                    <a:pt x="7043" y="3008"/>
                    <a:pt x="7043" y="2507"/>
                  </a:cubicBezTo>
                  <a:lnTo>
                    <a:pt x="7043" y="2507"/>
                  </a:lnTo>
                  <a:cubicBezTo>
                    <a:pt x="7043" y="2006"/>
                    <a:pt x="7268" y="1003"/>
                    <a:pt x="7118" y="577"/>
                  </a:cubicBezTo>
                  <a:lnTo>
                    <a:pt x="7118" y="577"/>
                  </a:lnTo>
                  <a:cubicBezTo>
                    <a:pt x="6943" y="176"/>
                    <a:pt x="5990" y="176"/>
                    <a:pt x="4837" y="176"/>
                  </a:cubicBezTo>
                  <a:lnTo>
                    <a:pt x="4837" y="176"/>
                  </a:lnTo>
                  <a:cubicBezTo>
                    <a:pt x="3710" y="176"/>
                    <a:pt x="251" y="1"/>
                    <a:pt x="251" y="1"/>
                  </a:cubicBezTo>
                  <a:lnTo>
                    <a:pt x="251" y="1"/>
                  </a:lnTo>
                  <a:cubicBezTo>
                    <a:pt x="251" y="1"/>
                    <a:pt x="0" y="2833"/>
                    <a:pt x="0" y="3259"/>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6"/>
            <p:cNvSpPr/>
            <p:nvPr/>
          </p:nvSpPr>
          <p:spPr>
            <a:xfrm>
              <a:off x="3757819" y="4871686"/>
              <a:ext cx="85289" cy="93980"/>
            </a:xfrm>
            <a:custGeom>
              <a:avLst/>
              <a:gdLst/>
              <a:ahLst/>
              <a:cxnLst/>
              <a:rect l="l" t="t" r="r" b="b"/>
              <a:pathLst>
                <a:path w="7370" h="8121" extrusionOk="0">
                  <a:moveTo>
                    <a:pt x="502" y="276"/>
                  </a:moveTo>
                  <a:cubicBezTo>
                    <a:pt x="502" y="276"/>
                    <a:pt x="1" y="1429"/>
                    <a:pt x="1" y="2106"/>
                  </a:cubicBezTo>
                  <a:lnTo>
                    <a:pt x="1" y="2106"/>
                  </a:lnTo>
                  <a:lnTo>
                    <a:pt x="1" y="7720"/>
                  </a:lnTo>
                  <a:lnTo>
                    <a:pt x="1855" y="7870"/>
                  </a:lnTo>
                  <a:cubicBezTo>
                    <a:pt x="1855" y="7870"/>
                    <a:pt x="5013" y="8121"/>
                    <a:pt x="5915" y="7970"/>
                  </a:cubicBezTo>
                  <a:lnTo>
                    <a:pt x="5915" y="7970"/>
                  </a:lnTo>
                  <a:cubicBezTo>
                    <a:pt x="6793" y="7795"/>
                    <a:pt x="7043" y="7469"/>
                    <a:pt x="7118" y="6968"/>
                  </a:cubicBezTo>
                  <a:lnTo>
                    <a:pt x="7118" y="6968"/>
                  </a:lnTo>
                  <a:cubicBezTo>
                    <a:pt x="7194" y="6467"/>
                    <a:pt x="7194" y="4537"/>
                    <a:pt x="7194" y="2933"/>
                  </a:cubicBezTo>
                  <a:lnTo>
                    <a:pt x="7194" y="2933"/>
                  </a:lnTo>
                  <a:cubicBezTo>
                    <a:pt x="7194" y="1354"/>
                    <a:pt x="7369" y="1028"/>
                    <a:pt x="6968" y="351"/>
                  </a:cubicBezTo>
                  <a:lnTo>
                    <a:pt x="6968" y="351"/>
                  </a:lnTo>
                  <a:cubicBezTo>
                    <a:pt x="6793" y="101"/>
                    <a:pt x="5840" y="0"/>
                    <a:pt x="4712" y="0"/>
                  </a:cubicBezTo>
                  <a:lnTo>
                    <a:pt x="4712" y="0"/>
                  </a:lnTo>
                  <a:cubicBezTo>
                    <a:pt x="2908" y="0"/>
                    <a:pt x="677" y="226"/>
                    <a:pt x="502" y="276"/>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6"/>
            <p:cNvSpPr/>
            <p:nvPr/>
          </p:nvSpPr>
          <p:spPr>
            <a:xfrm>
              <a:off x="3750275" y="4971453"/>
              <a:ext cx="91955" cy="76575"/>
            </a:xfrm>
            <a:custGeom>
              <a:avLst/>
              <a:gdLst/>
              <a:ahLst/>
              <a:cxnLst/>
              <a:rect l="l" t="t" r="r" b="b"/>
              <a:pathLst>
                <a:path w="7946" h="6617" extrusionOk="0">
                  <a:moveTo>
                    <a:pt x="502" y="175"/>
                  </a:moveTo>
                  <a:cubicBezTo>
                    <a:pt x="1" y="426"/>
                    <a:pt x="252" y="6266"/>
                    <a:pt x="252" y="6266"/>
                  </a:cubicBezTo>
                  <a:lnTo>
                    <a:pt x="252" y="6266"/>
                  </a:lnTo>
                  <a:cubicBezTo>
                    <a:pt x="252" y="6266"/>
                    <a:pt x="1705" y="6266"/>
                    <a:pt x="2608" y="6441"/>
                  </a:cubicBezTo>
                  <a:lnTo>
                    <a:pt x="2608" y="6441"/>
                  </a:lnTo>
                  <a:cubicBezTo>
                    <a:pt x="3485" y="6617"/>
                    <a:pt x="6893" y="6115"/>
                    <a:pt x="7369" y="5940"/>
                  </a:cubicBezTo>
                  <a:lnTo>
                    <a:pt x="7369" y="5940"/>
                  </a:lnTo>
                  <a:cubicBezTo>
                    <a:pt x="7846" y="5764"/>
                    <a:pt x="7770" y="4762"/>
                    <a:pt x="7846" y="3935"/>
                  </a:cubicBezTo>
                  <a:lnTo>
                    <a:pt x="7846" y="3935"/>
                  </a:lnTo>
                  <a:cubicBezTo>
                    <a:pt x="7946" y="3108"/>
                    <a:pt x="7695" y="1003"/>
                    <a:pt x="7520" y="501"/>
                  </a:cubicBezTo>
                  <a:lnTo>
                    <a:pt x="7520" y="501"/>
                  </a:lnTo>
                  <a:cubicBezTo>
                    <a:pt x="7369" y="0"/>
                    <a:pt x="6467" y="351"/>
                    <a:pt x="5590" y="351"/>
                  </a:cubicBezTo>
                  <a:lnTo>
                    <a:pt x="5590" y="351"/>
                  </a:lnTo>
                  <a:cubicBezTo>
                    <a:pt x="4913" y="351"/>
                    <a:pt x="2557" y="100"/>
                    <a:pt x="1279" y="100"/>
                  </a:cubicBezTo>
                  <a:lnTo>
                    <a:pt x="1279" y="100"/>
                  </a:lnTo>
                  <a:cubicBezTo>
                    <a:pt x="903" y="100"/>
                    <a:pt x="602" y="125"/>
                    <a:pt x="502" y="17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6"/>
            <p:cNvSpPr/>
            <p:nvPr/>
          </p:nvSpPr>
          <p:spPr>
            <a:xfrm>
              <a:off x="4665264" y="4517582"/>
              <a:ext cx="57145" cy="100079"/>
            </a:xfrm>
            <a:custGeom>
              <a:avLst/>
              <a:gdLst/>
              <a:ahLst/>
              <a:cxnLst/>
              <a:rect l="l" t="t" r="r" b="b"/>
              <a:pathLst>
                <a:path w="4938" h="8648" extrusionOk="0">
                  <a:moveTo>
                    <a:pt x="0" y="2582"/>
                  </a:moveTo>
                  <a:lnTo>
                    <a:pt x="501" y="8246"/>
                  </a:lnTo>
                  <a:cubicBezTo>
                    <a:pt x="501" y="8246"/>
                    <a:pt x="4135" y="8647"/>
                    <a:pt x="4536" y="8472"/>
                  </a:cubicBezTo>
                  <a:lnTo>
                    <a:pt x="4536" y="8472"/>
                  </a:lnTo>
                  <a:cubicBezTo>
                    <a:pt x="4937" y="8322"/>
                    <a:pt x="4135" y="803"/>
                    <a:pt x="3960" y="402"/>
                  </a:cubicBezTo>
                  <a:lnTo>
                    <a:pt x="3960" y="402"/>
                  </a:lnTo>
                  <a:cubicBezTo>
                    <a:pt x="3810" y="1"/>
                    <a:pt x="401" y="1"/>
                    <a:pt x="401" y="1"/>
                  </a:cubicBezTo>
                  <a:lnTo>
                    <a:pt x="4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6"/>
            <p:cNvSpPr/>
            <p:nvPr/>
          </p:nvSpPr>
          <p:spPr>
            <a:xfrm>
              <a:off x="4669904" y="4622568"/>
              <a:ext cx="52504" cy="87604"/>
            </a:xfrm>
            <a:custGeom>
              <a:avLst/>
              <a:gdLst/>
              <a:ahLst/>
              <a:cxnLst/>
              <a:rect l="l" t="t" r="r" b="b"/>
              <a:pathLst>
                <a:path w="4537" h="7570" extrusionOk="0">
                  <a:moveTo>
                    <a:pt x="251" y="226"/>
                  </a:moveTo>
                  <a:cubicBezTo>
                    <a:pt x="100" y="452"/>
                    <a:pt x="0" y="5640"/>
                    <a:pt x="0" y="6592"/>
                  </a:cubicBezTo>
                  <a:lnTo>
                    <a:pt x="0" y="6592"/>
                  </a:lnTo>
                  <a:cubicBezTo>
                    <a:pt x="0" y="7569"/>
                    <a:pt x="3559" y="7093"/>
                    <a:pt x="4060" y="6767"/>
                  </a:cubicBezTo>
                  <a:lnTo>
                    <a:pt x="4060" y="6767"/>
                  </a:lnTo>
                  <a:cubicBezTo>
                    <a:pt x="4536" y="6442"/>
                    <a:pt x="4060" y="1103"/>
                    <a:pt x="3885" y="376"/>
                  </a:cubicBezTo>
                  <a:lnTo>
                    <a:pt x="3885" y="376"/>
                  </a:lnTo>
                  <a:cubicBezTo>
                    <a:pt x="3835" y="101"/>
                    <a:pt x="3258" y="0"/>
                    <a:pt x="2582" y="0"/>
                  </a:cubicBezTo>
                  <a:lnTo>
                    <a:pt x="2582" y="0"/>
                  </a:lnTo>
                  <a:cubicBezTo>
                    <a:pt x="1529" y="0"/>
                    <a:pt x="251" y="226"/>
                    <a:pt x="251" y="2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6"/>
            <p:cNvSpPr/>
            <p:nvPr/>
          </p:nvSpPr>
          <p:spPr>
            <a:xfrm>
              <a:off x="4671929" y="4712176"/>
              <a:ext cx="51347" cy="29024"/>
            </a:xfrm>
            <a:custGeom>
              <a:avLst/>
              <a:gdLst/>
              <a:ahLst/>
              <a:cxnLst/>
              <a:rect l="l" t="t" r="r" b="b"/>
              <a:pathLst>
                <a:path w="4437" h="2508" extrusionOk="0">
                  <a:moveTo>
                    <a:pt x="151" y="477"/>
                  </a:moveTo>
                  <a:cubicBezTo>
                    <a:pt x="151" y="477"/>
                    <a:pt x="1" y="1856"/>
                    <a:pt x="151" y="2181"/>
                  </a:cubicBezTo>
                  <a:lnTo>
                    <a:pt x="151" y="2181"/>
                  </a:lnTo>
                  <a:cubicBezTo>
                    <a:pt x="326" y="2507"/>
                    <a:pt x="3785" y="2181"/>
                    <a:pt x="4111" y="1931"/>
                  </a:cubicBezTo>
                  <a:lnTo>
                    <a:pt x="4111" y="1931"/>
                  </a:lnTo>
                  <a:cubicBezTo>
                    <a:pt x="4437" y="1680"/>
                    <a:pt x="4036" y="627"/>
                    <a:pt x="3885" y="151"/>
                  </a:cubicBezTo>
                  <a:lnTo>
                    <a:pt x="3885" y="151"/>
                  </a:lnTo>
                  <a:cubicBezTo>
                    <a:pt x="3835" y="51"/>
                    <a:pt x="3610" y="1"/>
                    <a:pt x="3309" y="1"/>
                  </a:cubicBezTo>
                  <a:lnTo>
                    <a:pt x="3309" y="1"/>
                  </a:lnTo>
                  <a:cubicBezTo>
                    <a:pt x="2256" y="1"/>
                    <a:pt x="151" y="477"/>
                    <a:pt x="151" y="4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6"/>
            <p:cNvSpPr/>
            <p:nvPr/>
          </p:nvSpPr>
          <p:spPr>
            <a:xfrm>
              <a:off x="4671929" y="4745825"/>
              <a:ext cx="53384" cy="66426"/>
            </a:xfrm>
            <a:custGeom>
              <a:avLst/>
              <a:gdLst/>
              <a:ahLst/>
              <a:cxnLst/>
              <a:rect l="l" t="t" r="r" b="b"/>
              <a:pathLst>
                <a:path w="4613" h="5740" extrusionOk="0">
                  <a:moveTo>
                    <a:pt x="1" y="151"/>
                  </a:moveTo>
                  <a:lnTo>
                    <a:pt x="326" y="5339"/>
                  </a:lnTo>
                  <a:cubicBezTo>
                    <a:pt x="326" y="5339"/>
                    <a:pt x="3309" y="5740"/>
                    <a:pt x="3960" y="5489"/>
                  </a:cubicBezTo>
                  <a:lnTo>
                    <a:pt x="3960" y="5489"/>
                  </a:lnTo>
                  <a:cubicBezTo>
                    <a:pt x="4612" y="5238"/>
                    <a:pt x="3960" y="877"/>
                    <a:pt x="3960" y="326"/>
                  </a:cubicBezTo>
                  <a:lnTo>
                    <a:pt x="3960" y="326"/>
                  </a:lnTo>
                  <a:cubicBezTo>
                    <a:pt x="3960" y="75"/>
                    <a:pt x="3234" y="0"/>
                    <a:pt x="2381" y="0"/>
                  </a:cubicBezTo>
                  <a:lnTo>
                    <a:pt x="2381" y="0"/>
                  </a:lnTo>
                  <a:cubicBezTo>
                    <a:pt x="1354" y="0"/>
                    <a:pt x="126" y="100"/>
                    <a:pt x="1" y="1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6"/>
            <p:cNvSpPr/>
            <p:nvPr/>
          </p:nvSpPr>
          <p:spPr>
            <a:xfrm>
              <a:off x="4671929" y="4817162"/>
              <a:ext cx="50479" cy="109939"/>
            </a:xfrm>
            <a:custGeom>
              <a:avLst/>
              <a:gdLst/>
              <a:ahLst/>
              <a:cxnLst/>
              <a:rect l="l" t="t" r="r" b="b"/>
              <a:pathLst>
                <a:path w="4362" h="9500" extrusionOk="0">
                  <a:moveTo>
                    <a:pt x="402" y="126"/>
                  </a:moveTo>
                  <a:lnTo>
                    <a:pt x="1" y="2958"/>
                  </a:lnTo>
                  <a:cubicBezTo>
                    <a:pt x="1" y="2958"/>
                    <a:pt x="402" y="8221"/>
                    <a:pt x="477" y="8873"/>
                  </a:cubicBezTo>
                  <a:lnTo>
                    <a:pt x="477" y="8873"/>
                  </a:lnTo>
                  <a:cubicBezTo>
                    <a:pt x="552" y="9499"/>
                    <a:pt x="4036" y="9199"/>
                    <a:pt x="4211" y="8873"/>
                  </a:cubicBezTo>
                  <a:lnTo>
                    <a:pt x="4211" y="8873"/>
                  </a:lnTo>
                  <a:cubicBezTo>
                    <a:pt x="4361" y="8547"/>
                    <a:pt x="4111" y="853"/>
                    <a:pt x="4036" y="301"/>
                  </a:cubicBezTo>
                  <a:lnTo>
                    <a:pt x="4036" y="301"/>
                  </a:lnTo>
                  <a:cubicBezTo>
                    <a:pt x="4011" y="51"/>
                    <a:pt x="3384" y="1"/>
                    <a:pt x="2657" y="1"/>
                  </a:cubicBezTo>
                  <a:lnTo>
                    <a:pt x="2657" y="1"/>
                  </a:lnTo>
                  <a:cubicBezTo>
                    <a:pt x="1630" y="1"/>
                    <a:pt x="402" y="126"/>
                    <a:pt x="402" y="126"/>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6"/>
            <p:cNvSpPr/>
            <p:nvPr/>
          </p:nvSpPr>
          <p:spPr>
            <a:xfrm>
              <a:off x="4673665" y="4930271"/>
              <a:ext cx="57157" cy="114857"/>
            </a:xfrm>
            <a:custGeom>
              <a:avLst/>
              <a:gdLst/>
              <a:ahLst/>
              <a:cxnLst/>
              <a:rect l="l" t="t" r="r" b="b"/>
              <a:pathLst>
                <a:path w="4939" h="9925" extrusionOk="0">
                  <a:moveTo>
                    <a:pt x="252" y="376"/>
                  </a:moveTo>
                  <a:cubicBezTo>
                    <a:pt x="1" y="1103"/>
                    <a:pt x="327" y="8622"/>
                    <a:pt x="577" y="9273"/>
                  </a:cubicBezTo>
                  <a:lnTo>
                    <a:pt x="577" y="9273"/>
                  </a:lnTo>
                  <a:cubicBezTo>
                    <a:pt x="828" y="9925"/>
                    <a:pt x="3810" y="9349"/>
                    <a:pt x="4362" y="9123"/>
                  </a:cubicBezTo>
                  <a:lnTo>
                    <a:pt x="4362" y="9123"/>
                  </a:lnTo>
                  <a:cubicBezTo>
                    <a:pt x="4938" y="8872"/>
                    <a:pt x="4136" y="1679"/>
                    <a:pt x="4061" y="551"/>
                  </a:cubicBezTo>
                  <a:lnTo>
                    <a:pt x="4061" y="551"/>
                  </a:lnTo>
                  <a:cubicBezTo>
                    <a:pt x="4011" y="125"/>
                    <a:pt x="3485" y="0"/>
                    <a:pt x="2858" y="0"/>
                  </a:cubicBezTo>
                  <a:lnTo>
                    <a:pt x="2858" y="0"/>
                  </a:lnTo>
                  <a:cubicBezTo>
                    <a:pt x="1730" y="0"/>
                    <a:pt x="252" y="376"/>
                    <a:pt x="252" y="376"/>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6"/>
            <p:cNvSpPr/>
            <p:nvPr/>
          </p:nvSpPr>
          <p:spPr>
            <a:xfrm>
              <a:off x="3825396" y="3699181"/>
              <a:ext cx="825744" cy="454788"/>
            </a:xfrm>
            <a:custGeom>
              <a:avLst/>
              <a:gdLst/>
              <a:ahLst/>
              <a:cxnLst/>
              <a:rect l="l" t="t" r="r" b="b"/>
              <a:pathLst>
                <a:path w="71354" h="39299" extrusionOk="0">
                  <a:moveTo>
                    <a:pt x="0" y="33535"/>
                  </a:moveTo>
                  <a:lnTo>
                    <a:pt x="0" y="39299"/>
                  </a:lnTo>
                  <a:lnTo>
                    <a:pt x="35690" y="5765"/>
                  </a:lnTo>
                  <a:lnTo>
                    <a:pt x="71354" y="39299"/>
                  </a:lnTo>
                  <a:lnTo>
                    <a:pt x="71354" y="33535"/>
                  </a:lnTo>
                  <a:lnTo>
                    <a:pt x="356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6"/>
            <p:cNvSpPr/>
            <p:nvPr/>
          </p:nvSpPr>
          <p:spPr>
            <a:xfrm>
              <a:off x="3825396" y="3765878"/>
              <a:ext cx="825744" cy="388084"/>
            </a:xfrm>
            <a:custGeom>
              <a:avLst/>
              <a:gdLst/>
              <a:ahLst/>
              <a:cxnLst/>
              <a:rect l="l" t="t" r="r" b="b"/>
              <a:pathLst>
                <a:path w="71354" h="33535" extrusionOk="0">
                  <a:moveTo>
                    <a:pt x="0" y="33535"/>
                  </a:moveTo>
                  <a:lnTo>
                    <a:pt x="3158" y="33535"/>
                  </a:lnTo>
                  <a:lnTo>
                    <a:pt x="3158" y="32056"/>
                  </a:lnTo>
                  <a:lnTo>
                    <a:pt x="35690" y="1530"/>
                  </a:lnTo>
                  <a:lnTo>
                    <a:pt x="68221" y="32056"/>
                  </a:lnTo>
                  <a:lnTo>
                    <a:pt x="68221" y="33535"/>
                  </a:lnTo>
                  <a:lnTo>
                    <a:pt x="71354" y="33535"/>
                  </a:lnTo>
                  <a:lnTo>
                    <a:pt x="356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6"/>
            <p:cNvSpPr/>
            <p:nvPr/>
          </p:nvSpPr>
          <p:spPr>
            <a:xfrm>
              <a:off x="3967503" y="4322988"/>
              <a:ext cx="541801" cy="730618"/>
            </a:xfrm>
            <a:custGeom>
              <a:avLst/>
              <a:gdLst/>
              <a:ahLst/>
              <a:cxnLst/>
              <a:rect l="l" t="t" r="r" b="b"/>
              <a:pathLst>
                <a:path w="46818" h="63134" extrusionOk="0">
                  <a:moveTo>
                    <a:pt x="3709" y="20051"/>
                  </a:moveTo>
                  <a:cubicBezTo>
                    <a:pt x="326" y="35715"/>
                    <a:pt x="0" y="63134"/>
                    <a:pt x="0" y="63134"/>
                  </a:cubicBezTo>
                  <a:lnTo>
                    <a:pt x="0" y="63134"/>
                  </a:lnTo>
                  <a:lnTo>
                    <a:pt x="4261" y="63134"/>
                  </a:lnTo>
                  <a:cubicBezTo>
                    <a:pt x="4511" y="54913"/>
                    <a:pt x="5313" y="32407"/>
                    <a:pt x="7795" y="20928"/>
                  </a:cubicBezTo>
                  <a:lnTo>
                    <a:pt x="7795" y="20928"/>
                  </a:lnTo>
                  <a:cubicBezTo>
                    <a:pt x="9850" y="11429"/>
                    <a:pt x="15514" y="4512"/>
                    <a:pt x="23409" y="4186"/>
                  </a:cubicBezTo>
                  <a:lnTo>
                    <a:pt x="23409" y="4186"/>
                  </a:lnTo>
                  <a:cubicBezTo>
                    <a:pt x="31278" y="4512"/>
                    <a:pt x="36943" y="11429"/>
                    <a:pt x="38998" y="20928"/>
                  </a:cubicBezTo>
                  <a:lnTo>
                    <a:pt x="38998" y="20928"/>
                  </a:lnTo>
                  <a:cubicBezTo>
                    <a:pt x="41479" y="32407"/>
                    <a:pt x="42281" y="54913"/>
                    <a:pt x="42532" y="63134"/>
                  </a:cubicBezTo>
                  <a:lnTo>
                    <a:pt x="42532" y="63134"/>
                  </a:lnTo>
                  <a:lnTo>
                    <a:pt x="46817" y="63134"/>
                  </a:lnTo>
                  <a:cubicBezTo>
                    <a:pt x="46817" y="63134"/>
                    <a:pt x="46491" y="35715"/>
                    <a:pt x="43083" y="20051"/>
                  </a:cubicBezTo>
                  <a:lnTo>
                    <a:pt x="43083" y="20051"/>
                  </a:lnTo>
                  <a:cubicBezTo>
                    <a:pt x="39699" y="4362"/>
                    <a:pt x="29950" y="1"/>
                    <a:pt x="23409" y="1"/>
                  </a:cubicBezTo>
                  <a:lnTo>
                    <a:pt x="23409" y="1"/>
                  </a:lnTo>
                  <a:cubicBezTo>
                    <a:pt x="16842" y="1"/>
                    <a:pt x="7118" y="4362"/>
                    <a:pt x="3709" y="20051"/>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6"/>
            <p:cNvSpPr/>
            <p:nvPr/>
          </p:nvSpPr>
          <p:spPr>
            <a:xfrm>
              <a:off x="4016797" y="4371425"/>
              <a:ext cx="442903" cy="682176"/>
            </a:xfrm>
            <a:custGeom>
              <a:avLst/>
              <a:gdLst/>
              <a:ahLst/>
              <a:cxnLst/>
              <a:rect l="l" t="t" r="r" b="b"/>
              <a:pathLst>
                <a:path w="38272" h="58948" extrusionOk="0">
                  <a:moveTo>
                    <a:pt x="3535" y="16742"/>
                  </a:moveTo>
                  <a:cubicBezTo>
                    <a:pt x="1053" y="28221"/>
                    <a:pt x="251" y="50727"/>
                    <a:pt x="1" y="58948"/>
                  </a:cubicBezTo>
                  <a:lnTo>
                    <a:pt x="1" y="58948"/>
                  </a:lnTo>
                  <a:lnTo>
                    <a:pt x="38272" y="58948"/>
                  </a:lnTo>
                  <a:cubicBezTo>
                    <a:pt x="38021" y="50727"/>
                    <a:pt x="37219" y="28221"/>
                    <a:pt x="34738" y="16742"/>
                  </a:cubicBezTo>
                  <a:lnTo>
                    <a:pt x="34738" y="16742"/>
                  </a:lnTo>
                  <a:cubicBezTo>
                    <a:pt x="32683" y="7243"/>
                    <a:pt x="27018" y="326"/>
                    <a:pt x="19149" y="0"/>
                  </a:cubicBezTo>
                  <a:lnTo>
                    <a:pt x="19149" y="0"/>
                  </a:lnTo>
                  <a:cubicBezTo>
                    <a:pt x="11254" y="326"/>
                    <a:pt x="5590" y="7243"/>
                    <a:pt x="3535" y="167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6"/>
            <p:cNvSpPr/>
            <p:nvPr/>
          </p:nvSpPr>
          <p:spPr>
            <a:xfrm>
              <a:off x="4016797" y="4371425"/>
              <a:ext cx="442903" cy="682176"/>
            </a:xfrm>
            <a:custGeom>
              <a:avLst/>
              <a:gdLst/>
              <a:ahLst/>
              <a:cxnLst/>
              <a:rect l="l" t="t" r="r" b="b"/>
              <a:pathLst>
                <a:path w="38272" h="58948" extrusionOk="0">
                  <a:moveTo>
                    <a:pt x="3535" y="21755"/>
                  </a:moveTo>
                  <a:cubicBezTo>
                    <a:pt x="5590" y="12256"/>
                    <a:pt x="11254" y="5338"/>
                    <a:pt x="19149" y="5013"/>
                  </a:cubicBezTo>
                  <a:cubicBezTo>
                    <a:pt x="27018" y="5338"/>
                    <a:pt x="32683" y="12256"/>
                    <a:pt x="34738" y="21755"/>
                  </a:cubicBezTo>
                  <a:cubicBezTo>
                    <a:pt x="36818" y="31379"/>
                    <a:pt x="37720" y="48747"/>
                    <a:pt x="38096" y="58948"/>
                  </a:cubicBezTo>
                  <a:lnTo>
                    <a:pt x="38272" y="58948"/>
                  </a:lnTo>
                  <a:cubicBezTo>
                    <a:pt x="38021" y="50727"/>
                    <a:pt x="37219" y="28221"/>
                    <a:pt x="34738" y="16742"/>
                  </a:cubicBezTo>
                  <a:cubicBezTo>
                    <a:pt x="32683" y="7243"/>
                    <a:pt x="27018" y="326"/>
                    <a:pt x="19149" y="0"/>
                  </a:cubicBezTo>
                  <a:cubicBezTo>
                    <a:pt x="11254" y="326"/>
                    <a:pt x="5590" y="7243"/>
                    <a:pt x="3535" y="16742"/>
                  </a:cubicBezTo>
                  <a:cubicBezTo>
                    <a:pt x="1053" y="28221"/>
                    <a:pt x="251" y="50727"/>
                    <a:pt x="1" y="58948"/>
                  </a:cubicBezTo>
                  <a:lnTo>
                    <a:pt x="176" y="58948"/>
                  </a:lnTo>
                  <a:cubicBezTo>
                    <a:pt x="552" y="48747"/>
                    <a:pt x="1454" y="31379"/>
                    <a:pt x="3535" y="21755"/>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6"/>
            <p:cNvSpPr/>
            <p:nvPr/>
          </p:nvSpPr>
          <p:spPr>
            <a:xfrm>
              <a:off x="4028403" y="4373740"/>
              <a:ext cx="413023" cy="679861"/>
            </a:xfrm>
            <a:custGeom>
              <a:avLst/>
              <a:gdLst/>
              <a:ahLst/>
              <a:cxnLst/>
              <a:rect l="l" t="t" r="r" b="b"/>
              <a:pathLst>
                <a:path w="35690" h="58748" extrusionOk="0">
                  <a:moveTo>
                    <a:pt x="16291" y="13108"/>
                  </a:moveTo>
                  <a:cubicBezTo>
                    <a:pt x="16291" y="8748"/>
                    <a:pt x="16341" y="4362"/>
                    <a:pt x="16341" y="1"/>
                  </a:cubicBezTo>
                  <a:cubicBezTo>
                    <a:pt x="16291" y="26"/>
                    <a:pt x="16266" y="26"/>
                    <a:pt x="16216" y="26"/>
                  </a:cubicBezTo>
                  <a:cubicBezTo>
                    <a:pt x="16116" y="7870"/>
                    <a:pt x="16166" y="15690"/>
                    <a:pt x="16191" y="23535"/>
                  </a:cubicBezTo>
                  <a:cubicBezTo>
                    <a:pt x="16216" y="31454"/>
                    <a:pt x="16291" y="39399"/>
                    <a:pt x="16391" y="47319"/>
                  </a:cubicBezTo>
                  <a:cubicBezTo>
                    <a:pt x="16441" y="51129"/>
                    <a:pt x="16492" y="54938"/>
                    <a:pt x="16567" y="58748"/>
                  </a:cubicBezTo>
                  <a:lnTo>
                    <a:pt x="16667" y="58748"/>
                  </a:lnTo>
                  <a:cubicBezTo>
                    <a:pt x="16542" y="51455"/>
                    <a:pt x="16416" y="44161"/>
                    <a:pt x="16366" y="36893"/>
                  </a:cubicBezTo>
                  <a:cubicBezTo>
                    <a:pt x="16316" y="28948"/>
                    <a:pt x="16291" y="21028"/>
                    <a:pt x="16291" y="13108"/>
                  </a:cubicBezTo>
                  <a:moveTo>
                    <a:pt x="22507" y="727"/>
                  </a:moveTo>
                  <a:cubicBezTo>
                    <a:pt x="22456" y="727"/>
                    <a:pt x="22406" y="702"/>
                    <a:pt x="22356" y="677"/>
                  </a:cubicBezTo>
                  <a:cubicBezTo>
                    <a:pt x="23008" y="8321"/>
                    <a:pt x="23459" y="15991"/>
                    <a:pt x="23735" y="23685"/>
                  </a:cubicBezTo>
                  <a:cubicBezTo>
                    <a:pt x="23985" y="31404"/>
                    <a:pt x="24035" y="39124"/>
                    <a:pt x="23910" y="46868"/>
                  </a:cubicBezTo>
                  <a:cubicBezTo>
                    <a:pt x="23835" y="50828"/>
                    <a:pt x="23710" y="54788"/>
                    <a:pt x="23534" y="58748"/>
                  </a:cubicBezTo>
                  <a:lnTo>
                    <a:pt x="23634" y="58748"/>
                  </a:lnTo>
                  <a:cubicBezTo>
                    <a:pt x="23960" y="51404"/>
                    <a:pt x="24136" y="44061"/>
                    <a:pt x="24111" y="36718"/>
                  </a:cubicBezTo>
                  <a:cubicBezTo>
                    <a:pt x="24111" y="28998"/>
                    <a:pt x="23860" y="21254"/>
                    <a:pt x="23434" y="13535"/>
                  </a:cubicBezTo>
                  <a:cubicBezTo>
                    <a:pt x="23183" y="9274"/>
                    <a:pt x="22883" y="5013"/>
                    <a:pt x="22507" y="727"/>
                  </a:cubicBezTo>
                  <a:moveTo>
                    <a:pt x="21253" y="2582"/>
                  </a:moveTo>
                  <a:cubicBezTo>
                    <a:pt x="21228" y="2532"/>
                    <a:pt x="21178" y="2532"/>
                    <a:pt x="21178" y="2582"/>
                  </a:cubicBezTo>
                  <a:cubicBezTo>
                    <a:pt x="21654" y="9925"/>
                    <a:pt x="21930" y="17269"/>
                    <a:pt x="22131" y="24637"/>
                  </a:cubicBezTo>
                  <a:cubicBezTo>
                    <a:pt x="22306" y="31981"/>
                    <a:pt x="22306" y="39349"/>
                    <a:pt x="22156" y="46718"/>
                  </a:cubicBezTo>
                  <a:cubicBezTo>
                    <a:pt x="22055" y="50728"/>
                    <a:pt x="21905" y="54738"/>
                    <a:pt x="21730" y="58748"/>
                  </a:cubicBezTo>
                  <a:lnTo>
                    <a:pt x="21855" y="58748"/>
                  </a:lnTo>
                  <a:cubicBezTo>
                    <a:pt x="22206" y="51530"/>
                    <a:pt x="22381" y="44312"/>
                    <a:pt x="22406" y="37068"/>
                  </a:cubicBezTo>
                  <a:cubicBezTo>
                    <a:pt x="22431" y="29700"/>
                    <a:pt x="22306" y="22357"/>
                    <a:pt x="21980" y="14988"/>
                  </a:cubicBezTo>
                  <a:cubicBezTo>
                    <a:pt x="21780" y="10853"/>
                    <a:pt x="21529" y="6717"/>
                    <a:pt x="21253" y="2582"/>
                  </a:cubicBezTo>
                  <a:moveTo>
                    <a:pt x="31905" y="10778"/>
                  </a:moveTo>
                  <a:cubicBezTo>
                    <a:pt x="31880" y="10702"/>
                    <a:pt x="31830" y="10627"/>
                    <a:pt x="31805" y="10552"/>
                  </a:cubicBezTo>
                  <a:cubicBezTo>
                    <a:pt x="31579" y="13359"/>
                    <a:pt x="31454" y="16166"/>
                    <a:pt x="31329" y="18973"/>
                  </a:cubicBezTo>
                  <a:cubicBezTo>
                    <a:pt x="31178" y="22231"/>
                    <a:pt x="31078" y="25464"/>
                    <a:pt x="31028" y="28723"/>
                  </a:cubicBezTo>
                  <a:cubicBezTo>
                    <a:pt x="30878" y="35264"/>
                    <a:pt x="30928" y="41830"/>
                    <a:pt x="31128" y="48397"/>
                  </a:cubicBezTo>
                  <a:cubicBezTo>
                    <a:pt x="31254" y="51856"/>
                    <a:pt x="31404" y="55289"/>
                    <a:pt x="31604" y="58748"/>
                  </a:cubicBezTo>
                  <a:lnTo>
                    <a:pt x="31680" y="58748"/>
                  </a:lnTo>
                  <a:cubicBezTo>
                    <a:pt x="30953" y="45916"/>
                    <a:pt x="30852" y="33058"/>
                    <a:pt x="31404" y="20226"/>
                  </a:cubicBezTo>
                  <a:cubicBezTo>
                    <a:pt x="31529" y="17068"/>
                    <a:pt x="31755" y="13910"/>
                    <a:pt x="31905" y="10778"/>
                  </a:cubicBezTo>
                  <a:close/>
                  <a:moveTo>
                    <a:pt x="29374" y="47896"/>
                  </a:moveTo>
                  <a:cubicBezTo>
                    <a:pt x="29374" y="51505"/>
                    <a:pt x="29374" y="55139"/>
                    <a:pt x="29349" y="58748"/>
                  </a:cubicBezTo>
                  <a:lnTo>
                    <a:pt x="29424" y="58748"/>
                  </a:lnTo>
                  <a:cubicBezTo>
                    <a:pt x="29474" y="45164"/>
                    <a:pt x="29524" y="31605"/>
                    <a:pt x="29549" y="18021"/>
                  </a:cubicBezTo>
                  <a:cubicBezTo>
                    <a:pt x="29574" y="14211"/>
                    <a:pt x="29599" y="10402"/>
                    <a:pt x="29599" y="6592"/>
                  </a:cubicBezTo>
                  <a:cubicBezTo>
                    <a:pt x="29549" y="6517"/>
                    <a:pt x="29499" y="6467"/>
                    <a:pt x="29474" y="6417"/>
                  </a:cubicBezTo>
                  <a:cubicBezTo>
                    <a:pt x="29399" y="20226"/>
                    <a:pt x="29399" y="34061"/>
                    <a:pt x="29374" y="47896"/>
                  </a:cubicBezTo>
                  <a:close/>
                  <a:moveTo>
                    <a:pt x="27469" y="4061"/>
                  </a:moveTo>
                  <a:cubicBezTo>
                    <a:pt x="27444" y="4036"/>
                    <a:pt x="27419" y="4011"/>
                    <a:pt x="27394" y="3986"/>
                  </a:cubicBezTo>
                  <a:cubicBezTo>
                    <a:pt x="27695" y="10928"/>
                    <a:pt x="27920" y="17870"/>
                    <a:pt x="28045" y="24813"/>
                  </a:cubicBezTo>
                  <a:cubicBezTo>
                    <a:pt x="28171" y="32206"/>
                    <a:pt x="28246" y="39600"/>
                    <a:pt x="28196" y="46993"/>
                  </a:cubicBezTo>
                  <a:cubicBezTo>
                    <a:pt x="28171" y="49074"/>
                    <a:pt x="28146" y="51154"/>
                    <a:pt x="28121" y="53234"/>
                  </a:cubicBezTo>
                  <a:cubicBezTo>
                    <a:pt x="28096" y="55064"/>
                    <a:pt x="28020" y="56918"/>
                    <a:pt x="28020" y="58748"/>
                  </a:cubicBezTo>
                  <a:lnTo>
                    <a:pt x="28121" y="58748"/>
                  </a:lnTo>
                  <a:cubicBezTo>
                    <a:pt x="28296" y="55314"/>
                    <a:pt x="28271" y="51881"/>
                    <a:pt x="28296" y="48447"/>
                  </a:cubicBezTo>
                  <a:cubicBezTo>
                    <a:pt x="28321" y="44738"/>
                    <a:pt x="28346" y="41028"/>
                    <a:pt x="28321" y="37319"/>
                  </a:cubicBezTo>
                  <a:cubicBezTo>
                    <a:pt x="28296" y="29926"/>
                    <a:pt x="28171" y="22532"/>
                    <a:pt x="27920" y="15139"/>
                  </a:cubicBezTo>
                  <a:cubicBezTo>
                    <a:pt x="27795" y="11454"/>
                    <a:pt x="27644" y="7745"/>
                    <a:pt x="27469" y="4061"/>
                  </a:cubicBezTo>
                  <a:moveTo>
                    <a:pt x="35690" y="58748"/>
                  </a:moveTo>
                  <a:cubicBezTo>
                    <a:pt x="35690" y="58021"/>
                    <a:pt x="35665" y="57319"/>
                    <a:pt x="35665" y="56592"/>
                  </a:cubicBezTo>
                  <a:cubicBezTo>
                    <a:pt x="35665" y="55264"/>
                    <a:pt x="35665" y="53911"/>
                    <a:pt x="35665" y="52557"/>
                  </a:cubicBezTo>
                  <a:cubicBezTo>
                    <a:pt x="35665" y="49926"/>
                    <a:pt x="35665" y="47294"/>
                    <a:pt x="35665" y="44637"/>
                  </a:cubicBezTo>
                  <a:cubicBezTo>
                    <a:pt x="35639" y="39650"/>
                    <a:pt x="35614" y="34662"/>
                    <a:pt x="35614" y="29675"/>
                  </a:cubicBezTo>
                  <a:cubicBezTo>
                    <a:pt x="35564" y="29274"/>
                    <a:pt x="35514" y="28873"/>
                    <a:pt x="35489" y="28497"/>
                  </a:cubicBezTo>
                  <a:cubicBezTo>
                    <a:pt x="35489" y="36191"/>
                    <a:pt x="35489" y="43911"/>
                    <a:pt x="35514" y="51605"/>
                  </a:cubicBezTo>
                  <a:cubicBezTo>
                    <a:pt x="35514" y="53059"/>
                    <a:pt x="35514" y="54512"/>
                    <a:pt x="35514" y="55991"/>
                  </a:cubicBezTo>
                  <a:cubicBezTo>
                    <a:pt x="35514" y="56893"/>
                    <a:pt x="35489" y="57820"/>
                    <a:pt x="35514" y="58748"/>
                  </a:cubicBezTo>
                  <a:close/>
                  <a:moveTo>
                    <a:pt x="50" y="54612"/>
                  </a:moveTo>
                  <a:cubicBezTo>
                    <a:pt x="50" y="55991"/>
                    <a:pt x="50" y="57369"/>
                    <a:pt x="75" y="58748"/>
                  </a:cubicBezTo>
                  <a:lnTo>
                    <a:pt x="151" y="58748"/>
                  </a:lnTo>
                  <a:cubicBezTo>
                    <a:pt x="50" y="50903"/>
                    <a:pt x="126" y="43058"/>
                    <a:pt x="376" y="35239"/>
                  </a:cubicBezTo>
                  <a:cubicBezTo>
                    <a:pt x="401" y="33961"/>
                    <a:pt x="451" y="32708"/>
                    <a:pt x="501" y="31454"/>
                  </a:cubicBezTo>
                  <a:cubicBezTo>
                    <a:pt x="476" y="31855"/>
                    <a:pt x="426" y="32231"/>
                    <a:pt x="401" y="32632"/>
                  </a:cubicBezTo>
                  <a:cubicBezTo>
                    <a:pt x="126" y="39951"/>
                    <a:pt x="0" y="47294"/>
                    <a:pt x="50" y="54612"/>
                  </a:cubicBezTo>
                  <a:close/>
                  <a:moveTo>
                    <a:pt x="2481" y="16793"/>
                  </a:moveTo>
                  <a:cubicBezTo>
                    <a:pt x="2431" y="16993"/>
                    <a:pt x="2406" y="17169"/>
                    <a:pt x="2356" y="17369"/>
                  </a:cubicBezTo>
                  <a:cubicBezTo>
                    <a:pt x="2131" y="22883"/>
                    <a:pt x="2080" y="28422"/>
                    <a:pt x="2030" y="33936"/>
                  </a:cubicBezTo>
                  <a:cubicBezTo>
                    <a:pt x="1980" y="39825"/>
                    <a:pt x="2005" y="45715"/>
                    <a:pt x="2080" y="51605"/>
                  </a:cubicBezTo>
                  <a:cubicBezTo>
                    <a:pt x="2131" y="53986"/>
                    <a:pt x="2181" y="56367"/>
                    <a:pt x="2231" y="58748"/>
                  </a:cubicBezTo>
                  <a:lnTo>
                    <a:pt x="2306" y="58748"/>
                  </a:lnTo>
                  <a:cubicBezTo>
                    <a:pt x="2080" y="47921"/>
                    <a:pt x="2055" y="37094"/>
                    <a:pt x="2256" y="26266"/>
                  </a:cubicBezTo>
                  <a:cubicBezTo>
                    <a:pt x="2306" y="23109"/>
                    <a:pt x="2431" y="19951"/>
                    <a:pt x="2481" y="16793"/>
                  </a:cubicBezTo>
                  <a:close/>
                  <a:moveTo>
                    <a:pt x="15314" y="48372"/>
                  </a:moveTo>
                  <a:cubicBezTo>
                    <a:pt x="15289" y="44362"/>
                    <a:pt x="15263" y="40377"/>
                    <a:pt x="15263" y="36392"/>
                  </a:cubicBezTo>
                  <a:cubicBezTo>
                    <a:pt x="15238" y="28372"/>
                    <a:pt x="15213" y="20352"/>
                    <a:pt x="15188" y="12332"/>
                  </a:cubicBezTo>
                  <a:cubicBezTo>
                    <a:pt x="15163" y="8296"/>
                    <a:pt x="15163" y="4286"/>
                    <a:pt x="15163" y="276"/>
                  </a:cubicBezTo>
                  <a:cubicBezTo>
                    <a:pt x="15088" y="276"/>
                    <a:pt x="15013" y="301"/>
                    <a:pt x="14963" y="326"/>
                  </a:cubicBezTo>
                  <a:cubicBezTo>
                    <a:pt x="15038" y="7845"/>
                    <a:pt x="15038" y="15339"/>
                    <a:pt x="15088" y="22858"/>
                  </a:cubicBezTo>
                  <a:cubicBezTo>
                    <a:pt x="15138" y="30853"/>
                    <a:pt x="15213" y="38873"/>
                    <a:pt x="15238" y="46893"/>
                  </a:cubicBezTo>
                  <a:cubicBezTo>
                    <a:pt x="15238" y="49124"/>
                    <a:pt x="15263" y="51354"/>
                    <a:pt x="15263" y="53560"/>
                  </a:cubicBezTo>
                  <a:cubicBezTo>
                    <a:pt x="15263" y="55289"/>
                    <a:pt x="15188" y="57018"/>
                    <a:pt x="15213" y="58748"/>
                  </a:cubicBezTo>
                  <a:lnTo>
                    <a:pt x="15414" y="58748"/>
                  </a:lnTo>
                  <a:cubicBezTo>
                    <a:pt x="15414" y="57294"/>
                    <a:pt x="15364" y="55841"/>
                    <a:pt x="15364" y="54412"/>
                  </a:cubicBezTo>
                  <a:cubicBezTo>
                    <a:pt x="15339" y="52382"/>
                    <a:pt x="15314" y="50377"/>
                    <a:pt x="15314" y="48372"/>
                  </a:cubicBezTo>
                  <a:close/>
                  <a:moveTo>
                    <a:pt x="7995" y="14236"/>
                  </a:moveTo>
                  <a:cubicBezTo>
                    <a:pt x="7870" y="17971"/>
                    <a:pt x="7745" y="21730"/>
                    <a:pt x="7594" y="25464"/>
                  </a:cubicBezTo>
                  <a:cubicBezTo>
                    <a:pt x="7344" y="32958"/>
                    <a:pt x="7093" y="40452"/>
                    <a:pt x="6842" y="47946"/>
                  </a:cubicBezTo>
                  <a:cubicBezTo>
                    <a:pt x="6717" y="51555"/>
                    <a:pt x="6567" y="55139"/>
                    <a:pt x="6441" y="58748"/>
                  </a:cubicBezTo>
                  <a:lnTo>
                    <a:pt x="6567" y="58748"/>
                  </a:lnTo>
                  <a:cubicBezTo>
                    <a:pt x="6792" y="51881"/>
                    <a:pt x="7018" y="45038"/>
                    <a:pt x="7268" y="38171"/>
                  </a:cubicBezTo>
                  <a:cubicBezTo>
                    <a:pt x="7519" y="30677"/>
                    <a:pt x="7795" y="23184"/>
                    <a:pt x="8045" y="15690"/>
                  </a:cubicBezTo>
                  <a:cubicBezTo>
                    <a:pt x="8171" y="11930"/>
                    <a:pt x="8371" y="8171"/>
                    <a:pt x="8446" y="4412"/>
                  </a:cubicBezTo>
                  <a:cubicBezTo>
                    <a:pt x="8396" y="4462"/>
                    <a:pt x="8346" y="4512"/>
                    <a:pt x="8321" y="4562"/>
                  </a:cubicBezTo>
                  <a:cubicBezTo>
                    <a:pt x="8146" y="7770"/>
                    <a:pt x="8095" y="11003"/>
                    <a:pt x="7995" y="14236"/>
                  </a:cubicBezTo>
                  <a:close/>
                  <a:moveTo>
                    <a:pt x="9649" y="3284"/>
                  </a:moveTo>
                  <a:cubicBezTo>
                    <a:pt x="9624" y="3284"/>
                    <a:pt x="9624" y="3284"/>
                    <a:pt x="9624" y="3309"/>
                  </a:cubicBezTo>
                  <a:cubicBezTo>
                    <a:pt x="9599" y="3309"/>
                    <a:pt x="9599" y="3309"/>
                    <a:pt x="9599" y="3309"/>
                  </a:cubicBezTo>
                  <a:lnTo>
                    <a:pt x="8772" y="39575"/>
                  </a:lnTo>
                  <a:cubicBezTo>
                    <a:pt x="8697" y="42958"/>
                    <a:pt x="8622" y="46367"/>
                    <a:pt x="8547" y="49775"/>
                  </a:cubicBezTo>
                  <a:cubicBezTo>
                    <a:pt x="8547" y="49850"/>
                    <a:pt x="8647" y="49850"/>
                    <a:pt x="8647" y="49775"/>
                  </a:cubicBezTo>
                  <a:lnTo>
                    <a:pt x="9474" y="13535"/>
                  </a:lnTo>
                  <a:cubicBezTo>
                    <a:pt x="9549" y="10126"/>
                    <a:pt x="9624" y="6717"/>
                    <a:pt x="9699" y="3309"/>
                  </a:cubicBezTo>
                  <a:cubicBezTo>
                    <a:pt x="9699" y="3284"/>
                    <a:pt x="9674" y="3259"/>
                    <a:pt x="9649" y="3284"/>
                  </a:cubicBezTo>
                  <a:moveTo>
                    <a:pt x="12582" y="1254"/>
                  </a:moveTo>
                  <a:cubicBezTo>
                    <a:pt x="12732" y="2983"/>
                    <a:pt x="12882" y="4687"/>
                    <a:pt x="12908" y="6392"/>
                  </a:cubicBezTo>
                  <a:cubicBezTo>
                    <a:pt x="12933" y="8347"/>
                    <a:pt x="12908" y="10276"/>
                    <a:pt x="12832" y="12231"/>
                  </a:cubicBezTo>
                  <a:cubicBezTo>
                    <a:pt x="12657" y="16116"/>
                    <a:pt x="12381" y="20026"/>
                    <a:pt x="12231" y="23936"/>
                  </a:cubicBezTo>
                  <a:cubicBezTo>
                    <a:pt x="11955" y="31805"/>
                    <a:pt x="12005" y="39700"/>
                    <a:pt x="12181" y="47595"/>
                  </a:cubicBezTo>
                  <a:cubicBezTo>
                    <a:pt x="12256" y="51304"/>
                    <a:pt x="12356" y="55038"/>
                    <a:pt x="12481" y="58748"/>
                  </a:cubicBezTo>
                  <a:lnTo>
                    <a:pt x="12557" y="58748"/>
                  </a:lnTo>
                  <a:cubicBezTo>
                    <a:pt x="12356" y="51530"/>
                    <a:pt x="12156" y="44312"/>
                    <a:pt x="12131" y="37119"/>
                  </a:cubicBezTo>
                  <a:cubicBezTo>
                    <a:pt x="12106" y="33159"/>
                    <a:pt x="12156" y="29224"/>
                    <a:pt x="12306" y="25289"/>
                  </a:cubicBezTo>
                  <a:cubicBezTo>
                    <a:pt x="12431" y="21354"/>
                    <a:pt x="12682" y="17469"/>
                    <a:pt x="12882" y="13560"/>
                  </a:cubicBezTo>
                  <a:cubicBezTo>
                    <a:pt x="13083" y="9474"/>
                    <a:pt x="13283" y="5264"/>
                    <a:pt x="12732" y="1204"/>
                  </a:cubicBezTo>
                  <a:cubicBezTo>
                    <a:pt x="12682" y="1229"/>
                    <a:pt x="12632" y="1254"/>
                    <a:pt x="12582" y="125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6"/>
            <p:cNvSpPr/>
            <p:nvPr/>
          </p:nvSpPr>
          <p:spPr>
            <a:xfrm>
              <a:off x="4071899" y="4371425"/>
              <a:ext cx="341389" cy="682176"/>
            </a:xfrm>
            <a:custGeom>
              <a:avLst/>
              <a:gdLst/>
              <a:ahLst/>
              <a:cxnLst/>
              <a:rect l="l" t="t" r="r" b="b"/>
              <a:pathLst>
                <a:path w="29500" h="58948" extrusionOk="0">
                  <a:moveTo>
                    <a:pt x="29224" y="51504"/>
                  </a:moveTo>
                  <a:cubicBezTo>
                    <a:pt x="29149" y="48121"/>
                    <a:pt x="29174" y="44762"/>
                    <a:pt x="29199" y="41379"/>
                  </a:cubicBezTo>
                  <a:cubicBezTo>
                    <a:pt x="29274" y="34687"/>
                    <a:pt x="29500" y="27995"/>
                    <a:pt x="29399" y="21329"/>
                  </a:cubicBezTo>
                  <a:cubicBezTo>
                    <a:pt x="29374" y="19449"/>
                    <a:pt x="29349" y="17594"/>
                    <a:pt x="29299" y="15740"/>
                  </a:cubicBezTo>
                  <a:cubicBezTo>
                    <a:pt x="29299" y="15138"/>
                    <a:pt x="29274" y="14537"/>
                    <a:pt x="29249" y="13935"/>
                  </a:cubicBezTo>
                  <a:cubicBezTo>
                    <a:pt x="29048" y="13283"/>
                    <a:pt x="28823" y="12632"/>
                    <a:pt x="28572" y="12030"/>
                  </a:cubicBezTo>
                  <a:cubicBezTo>
                    <a:pt x="28597" y="12231"/>
                    <a:pt x="28597" y="12431"/>
                    <a:pt x="28622" y="12632"/>
                  </a:cubicBezTo>
                  <a:cubicBezTo>
                    <a:pt x="28647" y="13534"/>
                    <a:pt x="28672" y="14436"/>
                    <a:pt x="28723" y="15339"/>
                  </a:cubicBezTo>
                  <a:cubicBezTo>
                    <a:pt x="28798" y="16968"/>
                    <a:pt x="28823" y="18622"/>
                    <a:pt x="28848" y="20276"/>
                  </a:cubicBezTo>
                  <a:cubicBezTo>
                    <a:pt x="28898" y="23659"/>
                    <a:pt x="28873" y="27043"/>
                    <a:pt x="28823" y="30426"/>
                  </a:cubicBezTo>
                  <a:cubicBezTo>
                    <a:pt x="28748" y="37093"/>
                    <a:pt x="28597" y="43785"/>
                    <a:pt x="28698" y="50477"/>
                  </a:cubicBezTo>
                  <a:cubicBezTo>
                    <a:pt x="28748" y="53284"/>
                    <a:pt x="28773" y="56141"/>
                    <a:pt x="29023" y="58948"/>
                  </a:cubicBezTo>
                  <a:lnTo>
                    <a:pt x="29500" y="58948"/>
                  </a:lnTo>
                  <a:cubicBezTo>
                    <a:pt x="29399" y="56467"/>
                    <a:pt x="29249" y="53985"/>
                    <a:pt x="29224" y="51504"/>
                  </a:cubicBezTo>
                  <a:moveTo>
                    <a:pt x="21730" y="14361"/>
                  </a:moveTo>
                  <a:cubicBezTo>
                    <a:pt x="21630" y="10326"/>
                    <a:pt x="21530" y="6316"/>
                    <a:pt x="21354" y="2306"/>
                  </a:cubicBezTo>
                  <a:cubicBezTo>
                    <a:pt x="21179" y="2181"/>
                    <a:pt x="20978" y="2080"/>
                    <a:pt x="20803" y="1955"/>
                  </a:cubicBezTo>
                  <a:cubicBezTo>
                    <a:pt x="20953" y="9524"/>
                    <a:pt x="21204" y="17093"/>
                    <a:pt x="21354" y="24662"/>
                  </a:cubicBezTo>
                  <a:cubicBezTo>
                    <a:pt x="21504" y="32456"/>
                    <a:pt x="21605" y="40276"/>
                    <a:pt x="21580" y="48071"/>
                  </a:cubicBezTo>
                  <a:cubicBezTo>
                    <a:pt x="21580" y="51705"/>
                    <a:pt x="21555" y="55314"/>
                    <a:pt x="21605" y="58948"/>
                  </a:cubicBezTo>
                  <a:lnTo>
                    <a:pt x="22056" y="58948"/>
                  </a:lnTo>
                  <a:cubicBezTo>
                    <a:pt x="22256" y="51905"/>
                    <a:pt x="22156" y="44812"/>
                    <a:pt x="22106" y="37770"/>
                  </a:cubicBezTo>
                  <a:cubicBezTo>
                    <a:pt x="22056" y="29950"/>
                    <a:pt x="21956" y="22156"/>
                    <a:pt x="21730" y="14361"/>
                  </a:cubicBezTo>
                  <a:moveTo>
                    <a:pt x="978" y="11855"/>
                  </a:moveTo>
                  <a:cubicBezTo>
                    <a:pt x="878" y="13659"/>
                    <a:pt x="803" y="15464"/>
                    <a:pt x="727" y="17268"/>
                  </a:cubicBezTo>
                  <a:cubicBezTo>
                    <a:pt x="577" y="20802"/>
                    <a:pt x="477" y="24361"/>
                    <a:pt x="377" y="27895"/>
                  </a:cubicBezTo>
                  <a:cubicBezTo>
                    <a:pt x="176" y="35038"/>
                    <a:pt x="76" y="42156"/>
                    <a:pt x="26" y="49274"/>
                  </a:cubicBezTo>
                  <a:cubicBezTo>
                    <a:pt x="1" y="51304"/>
                    <a:pt x="1" y="53309"/>
                    <a:pt x="1" y="55339"/>
                  </a:cubicBezTo>
                  <a:cubicBezTo>
                    <a:pt x="1" y="56316"/>
                    <a:pt x="26" y="57269"/>
                    <a:pt x="51" y="58246"/>
                  </a:cubicBezTo>
                  <a:cubicBezTo>
                    <a:pt x="51" y="58472"/>
                    <a:pt x="51" y="58722"/>
                    <a:pt x="51" y="58948"/>
                  </a:cubicBezTo>
                  <a:lnTo>
                    <a:pt x="427" y="58948"/>
                  </a:lnTo>
                  <a:cubicBezTo>
                    <a:pt x="427" y="58848"/>
                    <a:pt x="427" y="58772"/>
                    <a:pt x="427" y="58672"/>
                  </a:cubicBezTo>
                  <a:cubicBezTo>
                    <a:pt x="452" y="57795"/>
                    <a:pt x="477" y="56943"/>
                    <a:pt x="477" y="56066"/>
                  </a:cubicBezTo>
                  <a:cubicBezTo>
                    <a:pt x="502" y="54261"/>
                    <a:pt x="502" y="52457"/>
                    <a:pt x="502" y="50652"/>
                  </a:cubicBezTo>
                  <a:cubicBezTo>
                    <a:pt x="527" y="47093"/>
                    <a:pt x="577" y="43559"/>
                    <a:pt x="627" y="40000"/>
                  </a:cubicBezTo>
                  <a:cubicBezTo>
                    <a:pt x="753" y="32882"/>
                    <a:pt x="1028" y="25765"/>
                    <a:pt x="1254" y="18622"/>
                  </a:cubicBezTo>
                  <a:cubicBezTo>
                    <a:pt x="1329" y="16617"/>
                    <a:pt x="1404" y="14612"/>
                    <a:pt x="1479" y="12582"/>
                  </a:cubicBezTo>
                  <a:cubicBezTo>
                    <a:pt x="1529" y="11354"/>
                    <a:pt x="1580" y="10100"/>
                    <a:pt x="1630" y="8872"/>
                  </a:cubicBezTo>
                  <a:cubicBezTo>
                    <a:pt x="1429" y="9248"/>
                    <a:pt x="1229" y="9624"/>
                    <a:pt x="1053" y="10000"/>
                  </a:cubicBezTo>
                  <a:cubicBezTo>
                    <a:pt x="1028" y="10627"/>
                    <a:pt x="1003" y="11228"/>
                    <a:pt x="978" y="11855"/>
                  </a:cubicBezTo>
                  <a:moveTo>
                    <a:pt x="14587" y="38146"/>
                  </a:moveTo>
                  <a:cubicBezTo>
                    <a:pt x="14512" y="29700"/>
                    <a:pt x="14562" y="21253"/>
                    <a:pt x="14537" y="12832"/>
                  </a:cubicBezTo>
                  <a:cubicBezTo>
                    <a:pt x="14512" y="8572"/>
                    <a:pt x="14587" y="4286"/>
                    <a:pt x="14487" y="25"/>
                  </a:cubicBezTo>
                  <a:cubicBezTo>
                    <a:pt x="14462" y="25"/>
                    <a:pt x="14412" y="0"/>
                    <a:pt x="14387" y="0"/>
                  </a:cubicBezTo>
                  <a:cubicBezTo>
                    <a:pt x="14211" y="25"/>
                    <a:pt x="14061" y="25"/>
                    <a:pt x="13885" y="50"/>
                  </a:cubicBezTo>
                  <a:cubicBezTo>
                    <a:pt x="13835" y="3785"/>
                    <a:pt x="13910" y="7519"/>
                    <a:pt x="13910" y="11253"/>
                  </a:cubicBezTo>
                  <a:cubicBezTo>
                    <a:pt x="13910" y="15489"/>
                    <a:pt x="13910" y="19725"/>
                    <a:pt x="13936" y="23960"/>
                  </a:cubicBezTo>
                  <a:cubicBezTo>
                    <a:pt x="13986" y="32406"/>
                    <a:pt x="14011" y="40852"/>
                    <a:pt x="14036" y="49274"/>
                  </a:cubicBezTo>
                  <a:cubicBezTo>
                    <a:pt x="14036" y="52507"/>
                    <a:pt x="14036" y="55715"/>
                    <a:pt x="14086" y="58948"/>
                  </a:cubicBezTo>
                  <a:lnTo>
                    <a:pt x="14612" y="58948"/>
                  </a:lnTo>
                  <a:cubicBezTo>
                    <a:pt x="14637" y="56241"/>
                    <a:pt x="14637" y="53534"/>
                    <a:pt x="14637" y="50853"/>
                  </a:cubicBezTo>
                  <a:cubicBezTo>
                    <a:pt x="14612" y="46617"/>
                    <a:pt x="14637" y="42381"/>
                    <a:pt x="14587" y="38146"/>
                  </a:cubicBezTo>
                  <a:close/>
                  <a:moveTo>
                    <a:pt x="6717" y="24136"/>
                  </a:moveTo>
                  <a:cubicBezTo>
                    <a:pt x="6592" y="32206"/>
                    <a:pt x="6417" y="40301"/>
                    <a:pt x="6291" y="48396"/>
                  </a:cubicBezTo>
                  <a:cubicBezTo>
                    <a:pt x="6241" y="51905"/>
                    <a:pt x="6066" y="55439"/>
                    <a:pt x="6116" y="58948"/>
                  </a:cubicBezTo>
                  <a:lnTo>
                    <a:pt x="6617" y="58948"/>
                  </a:lnTo>
                  <a:cubicBezTo>
                    <a:pt x="6743" y="55965"/>
                    <a:pt x="6743" y="52958"/>
                    <a:pt x="6818" y="49950"/>
                  </a:cubicBezTo>
                  <a:cubicBezTo>
                    <a:pt x="6893" y="45940"/>
                    <a:pt x="6993" y="41905"/>
                    <a:pt x="7043" y="37870"/>
                  </a:cubicBezTo>
                  <a:cubicBezTo>
                    <a:pt x="7194" y="29775"/>
                    <a:pt x="7419" y="21704"/>
                    <a:pt x="7570" y="13609"/>
                  </a:cubicBezTo>
                  <a:cubicBezTo>
                    <a:pt x="7645" y="9750"/>
                    <a:pt x="7695" y="5915"/>
                    <a:pt x="7745" y="2080"/>
                  </a:cubicBezTo>
                  <a:cubicBezTo>
                    <a:pt x="7545" y="2206"/>
                    <a:pt x="7344" y="2331"/>
                    <a:pt x="7144" y="2481"/>
                  </a:cubicBezTo>
                  <a:cubicBezTo>
                    <a:pt x="6943" y="9699"/>
                    <a:pt x="6843" y="16917"/>
                    <a:pt x="6717" y="241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6"/>
            <p:cNvSpPr/>
            <p:nvPr/>
          </p:nvSpPr>
          <p:spPr>
            <a:xfrm>
              <a:off x="4016797" y="4371425"/>
              <a:ext cx="442903" cy="682754"/>
            </a:xfrm>
            <a:custGeom>
              <a:avLst/>
              <a:gdLst/>
              <a:ahLst/>
              <a:cxnLst/>
              <a:rect l="l" t="t" r="r" b="b"/>
              <a:pathLst>
                <a:path w="38272" h="58998" extrusionOk="0">
                  <a:moveTo>
                    <a:pt x="3535" y="16742"/>
                  </a:moveTo>
                  <a:cubicBezTo>
                    <a:pt x="1053" y="28221"/>
                    <a:pt x="251" y="50727"/>
                    <a:pt x="1" y="58948"/>
                  </a:cubicBezTo>
                  <a:lnTo>
                    <a:pt x="1" y="58948"/>
                  </a:lnTo>
                  <a:lnTo>
                    <a:pt x="51" y="58998"/>
                  </a:lnTo>
                  <a:cubicBezTo>
                    <a:pt x="327" y="49875"/>
                    <a:pt x="1179" y="29073"/>
                    <a:pt x="3535" y="18196"/>
                  </a:cubicBezTo>
                  <a:lnTo>
                    <a:pt x="3535" y="18196"/>
                  </a:lnTo>
                  <a:cubicBezTo>
                    <a:pt x="5590" y="8697"/>
                    <a:pt x="11254" y="1780"/>
                    <a:pt x="19149" y="1454"/>
                  </a:cubicBezTo>
                  <a:lnTo>
                    <a:pt x="19149" y="1454"/>
                  </a:lnTo>
                  <a:cubicBezTo>
                    <a:pt x="27018" y="1780"/>
                    <a:pt x="32683" y="8697"/>
                    <a:pt x="34738" y="18196"/>
                  </a:cubicBezTo>
                  <a:lnTo>
                    <a:pt x="34738" y="18196"/>
                  </a:lnTo>
                  <a:cubicBezTo>
                    <a:pt x="37094" y="29073"/>
                    <a:pt x="37946" y="49875"/>
                    <a:pt x="38221" y="58998"/>
                  </a:cubicBezTo>
                  <a:lnTo>
                    <a:pt x="38221" y="58998"/>
                  </a:lnTo>
                  <a:lnTo>
                    <a:pt x="38272" y="58948"/>
                  </a:lnTo>
                  <a:cubicBezTo>
                    <a:pt x="38021" y="50727"/>
                    <a:pt x="37219" y="28221"/>
                    <a:pt x="34738" y="16742"/>
                  </a:cubicBezTo>
                  <a:lnTo>
                    <a:pt x="34738" y="16742"/>
                  </a:lnTo>
                  <a:cubicBezTo>
                    <a:pt x="32683" y="7243"/>
                    <a:pt x="27018" y="326"/>
                    <a:pt x="19149" y="0"/>
                  </a:cubicBezTo>
                  <a:lnTo>
                    <a:pt x="19149" y="0"/>
                  </a:lnTo>
                  <a:cubicBezTo>
                    <a:pt x="11254" y="326"/>
                    <a:pt x="5590" y="7243"/>
                    <a:pt x="3535" y="16742"/>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6"/>
            <p:cNvSpPr/>
            <p:nvPr/>
          </p:nvSpPr>
          <p:spPr>
            <a:xfrm>
              <a:off x="3737523" y="5053517"/>
              <a:ext cx="1001519" cy="89930"/>
            </a:xfrm>
            <a:custGeom>
              <a:avLst/>
              <a:gdLst/>
              <a:ahLst/>
              <a:cxnLst/>
              <a:rect l="l" t="t" r="r" b="b"/>
              <a:pathLst>
                <a:path w="86543" h="7771" extrusionOk="0">
                  <a:moveTo>
                    <a:pt x="1228" y="1"/>
                  </a:moveTo>
                  <a:cubicBezTo>
                    <a:pt x="1128" y="1"/>
                    <a:pt x="1028" y="76"/>
                    <a:pt x="1003" y="201"/>
                  </a:cubicBezTo>
                  <a:lnTo>
                    <a:pt x="1003" y="201"/>
                  </a:lnTo>
                  <a:lnTo>
                    <a:pt x="25" y="7495"/>
                  </a:lnTo>
                  <a:cubicBezTo>
                    <a:pt x="0" y="7645"/>
                    <a:pt x="100" y="7770"/>
                    <a:pt x="251" y="7770"/>
                  </a:cubicBezTo>
                  <a:lnTo>
                    <a:pt x="251" y="7770"/>
                  </a:lnTo>
                  <a:lnTo>
                    <a:pt x="86316" y="7770"/>
                  </a:lnTo>
                  <a:cubicBezTo>
                    <a:pt x="86442" y="7770"/>
                    <a:pt x="86542" y="7645"/>
                    <a:pt x="86542" y="7495"/>
                  </a:cubicBezTo>
                  <a:lnTo>
                    <a:pt x="86542" y="7495"/>
                  </a:lnTo>
                  <a:lnTo>
                    <a:pt x="85540" y="201"/>
                  </a:lnTo>
                  <a:cubicBezTo>
                    <a:pt x="85540" y="76"/>
                    <a:pt x="85439" y="1"/>
                    <a:pt x="85314" y="1"/>
                  </a:cubicBezTo>
                  <a:lnTo>
                    <a:pt x="85314" y="1"/>
                  </a:lnTo>
                  <a:close/>
                </a:path>
              </a:pathLst>
            </a:custGeom>
            <a:solidFill>
              <a:srgbClr val="AC1602">
                <a:alpha val="3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6"/>
            <p:cNvSpPr/>
            <p:nvPr/>
          </p:nvSpPr>
          <p:spPr>
            <a:xfrm>
              <a:off x="4510105" y="5064544"/>
              <a:ext cx="61786" cy="15380"/>
            </a:xfrm>
            <a:custGeom>
              <a:avLst/>
              <a:gdLst/>
              <a:ahLst/>
              <a:cxnLst/>
              <a:rect l="l" t="t" r="r" b="b"/>
              <a:pathLst>
                <a:path w="5339" h="1329" extrusionOk="0">
                  <a:moveTo>
                    <a:pt x="5339" y="201"/>
                  </a:moveTo>
                  <a:cubicBezTo>
                    <a:pt x="5339" y="0"/>
                    <a:pt x="527" y="251"/>
                    <a:pt x="276" y="376"/>
                  </a:cubicBezTo>
                  <a:cubicBezTo>
                    <a:pt x="0" y="476"/>
                    <a:pt x="0" y="1078"/>
                    <a:pt x="0" y="1329"/>
                  </a:cubicBezTo>
                  <a:lnTo>
                    <a:pt x="5163" y="1228"/>
                  </a:lnTo>
                  <a:cubicBezTo>
                    <a:pt x="5163" y="1228"/>
                    <a:pt x="5339" y="426"/>
                    <a:pt x="5339" y="2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6"/>
            <p:cNvSpPr/>
            <p:nvPr/>
          </p:nvSpPr>
          <p:spPr>
            <a:xfrm>
              <a:off x="4601171" y="5053517"/>
              <a:ext cx="80059" cy="31628"/>
            </a:xfrm>
            <a:custGeom>
              <a:avLst/>
              <a:gdLst/>
              <a:ahLst/>
              <a:cxnLst/>
              <a:rect l="l" t="t" r="r" b="b"/>
              <a:pathLst>
                <a:path w="6918" h="2733" extrusionOk="0">
                  <a:moveTo>
                    <a:pt x="6842" y="2081"/>
                  </a:moveTo>
                  <a:cubicBezTo>
                    <a:pt x="6918" y="1655"/>
                    <a:pt x="6918" y="677"/>
                    <a:pt x="6892" y="1"/>
                  </a:cubicBezTo>
                  <a:lnTo>
                    <a:pt x="1028" y="1"/>
                  </a:lnTo>
                  <a:cubicBezTo>
                    <a:pt x="627" y="853"/>
                    <a:pt x="0" y="2256"/>
                    <a:pt x="902" y="2457"/>
                  </a:cubicBezTo>
                  <a:cubicBezTo>
                    <a:pt x="2156" y="2733"/>
                    <a:pt x="4887" y="2557"/>
                    <a:pt x="5389" y="2507"/>
                  </a:cubicBezTo>
                  <a:cubicBezTo>
                    <a:pt x="5865" y="2457"/>
                    <a:pt x="6742" y="2733"/>
                    <a:pt x="6842" y="2081"/>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6"/>
            <p:cNvSpPr/>
            <p:nvPr/>
          </p:nvSpPr>
          <p:spPr>
            <a:xfrm>
              <a:off x="4370034" y="5053517"/>
              <a:ext cx="83542" cy="28434"/>
            </a:xfrm>
            <a:custGeom>
              <a:avLst/>
              <a:gdLst/>
              <a:ahLst/>
              <a:cxnLst/>
              <a:rect l="l" t="t" r="r" b="b"/>
              <a:pathLst>
                <a:path w="7219" h="2457" extrusionOk="0">
                  <a:moveTo>
                    <a:pt x="301" y="2131"/>
                  </a:moveTo>
                  <a:cubicBezTo>
                    <a:pt x="727" y="2282"/>
                    <a:pt x="6917" y="2457"/>
                    <a:pt x="7043" y="1956"/>
                  </a:cubicBezTo>
                  <a:cubicBezTo>
                    <a:pt x="7118" y="1630"/>
                    <a:pt x="7193" y="602"/>
                    <a:pt x="7218" y="1"/>
                  </a:cubicBezTo>
                  <a:lnTo>
                    <a:pt x="201" y="1"/>
                  </a:lnTo>
                  <a:cubicBezTo>
                    <a:pt x="100" y="778"/>
                    <a:pt x="0" y="2031"/>
                    <a:pt x="301" y="213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6"/>
            <p:cNvSpPr/>
            <p:nvPr/>
          </p:nvSpPr>
          <p:spPr>
            <a:xfrm>
              <a:off x="3737523" y="5102533"/>
              <a:ext cx="109638" cy="40909"/>
            </a:xfrm>
            <a:custGeom>
              <a:avLst/>
              <a:gdLst/>
              <a:ahLst/>
              <a:cxnLst/>
              <a:rect l="l" t="t" r="r" b="b"/>
              <a:pathLst>
                <a:path w="9474" h="3535" extrusionOk="0">
                  <a:moveTo>
                    <a:pt x="476" y="0"/>
                  </a:moveTo>
                  <a:lnTo>
                    <a:pt x="451" y="76"/>
                  </a:lnTo>
                  <a:lnTo>
                    <a:pt x="25" y="3259"/>
                  </a:lnTo>
                  <a:cubicBezTo>
                    <a:pt x="0" y="3409"/>
                    <a:pt x="100" y="3534"/>
                    <a:pt x="251" y="3534"/>
                  </a:cubicBezTo>
                  <a:lnTo>
                    <a:pt x="9123" y="3534"/>
                  </a:lnTo>
                  <a:cubicBezTo>
                    <a:pt x="9198" y="3108"/>
                    <a:pt x="9299" y="2507"/>
                    <a:pt x="9349" y="2156"/>
                  </a:cubicBezTo>
                  <a:cubicBezTo>
                    <a:pt x="9474" y="1554"/>
                    <a:pt x="9474" y="903"/>
                    <a:pt x="9198" y="652"/>
                  </a:cubicBezTo>
                  <a:cubicBezTo>
                    <a:pt x="8923" y="376"/>
                    <a:pt x="476" y="0"/>
                    <a:pt x="476" y="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6"/>
            <p:cNvSpPr/>
            <p:nvPr/>
          </p:nvSpPr>
          <p:spPr>
            <a:xfrm>
              <a:off x="4168184" y="5064544"/>
              <a:ext cx="83831" cy="21467"/>
            </a:xfrm>
            <a:custGeom>
              <a:avLst/>
              <a:gdLst/>
              <a:ahLst/>
              <a:cxnLst/>
              <a:rect l="l" t="t" r="r" b="b"/>
              <a:pathLst>
                <a:path w="7244" h="1855" extrusionOk="0">
                  <a:moveTo>
                    <a:pt x="6767" y="1429"/>
                  </a:moveTo>
                  <a:cubicBezTo>
                    <a:pt x="6767" y="1429"/>
                    <a:pt x="7244" y="1003"/>
                    <a:pt x="7193" y="501"/>
                  </a:cubicBezTo>
                  <a:cubicBezTo>
                    <a:pt x="7143" y="0"/>
                    <a:pt x="4537" y="276"/>
                    <a:pt x="4537" y="276"/>
                  </a:cubicBezTo>
                  <a:lnTo>
                    <a:pt x="677" y="276"/>
                  </a:lnTo>
                  <a:cubicBezTo>
                    <a:pt x="677" y="276"/>
                    <a:pt x="126" y="652"/>
                    <a:pt x="76" y="1003"/>
                  </a:cubicBezTo>
                  <a:lnTo>
                    <a:pt x="0" y="1654"/>
                  </a:lnTo>
                  <a:cubicBezTo>
                    <a:pt x="0" y="1654"/>
                    <a:pt x="1755" y="1855"/>
                    <a:pt x="2457" y="1855"/>
                  </a:cubicBezTo>
                  <a:cubicBezTo>
                    <a:pt x="3158" y="1855"/>
                    <a:pt x="6767" y="1429"/>
                    <a:pt x="6767" y="14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6"/>
            <p:cNvSpPr/>
            <p:nvPr/>
          </p:nvSpPr>
          <p:spPr>
            <a:xfrm>
              <a:off x="4693105" y="5053517"/>
              <a:ext cx="36847" cy="20900"/>
            </a:xfrm>
            <a:custGeom>
              <a:avLst/>
              <a:gdLst/>
              <a:ahLst/>
              <a:cxnLst/>
              <a:rect l="l" t="t" r="r" b="b"/>
              <a:pathLst>
                <a:path w="3184" h="1806" extrusionOk="0">
                  <a:moveTo>
                    <a:pt x="401" y="1655"/>
                  </a:moveTo>
                  <a:cubicBezTo>
                    <a:pt x="827" y="1780"/>
                    <a:pt x="2531" y="1805"/>
                    <a:pt x="3183" y="1780"/>
                  </a:cubicBezTo>
                  <a:lnTo>
                    <a:pt x="2958" y="201"/>
                  </a:lnTo>
                  <a:cubicBezTo>
                    <a:pt x="2958" y="76"/>
                    <a:pt x="2857" y="1"/>
                    <a:pt x="2732" y="1"/>
                  </a:cubicBezTo>
                  <a:lnTo>
                    <a:pt x="276" y="1"/>
                  </a:lnTo>
                  <a:cubicBezTo>
                    <a:pt x="226" y="577"/>
                    <a:pt x="0" y="1505"/>
                    <a:pt x="401" y="16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6"/>
            <p:cNvSpPr/>
            <p:nvPr/>
          </p:nvSpPr>
          <p:spPr>
            <a:xfrm>
              <a:off x="3744478" y="5053517"/>
              <a:ext cx="111096" cy="41487"/>
            </a:xfrm>
            <a:custGeom>
              <a:avLst/>
              <a:gdLst/>
              <a:ahLst/>
              <a:cxnLst/>
              <a:rect l="l" t="t" r="r" b="b"/>
              <a:pathLst>
                <a:path w="9600" h="3585" extrusionOk="0">
                  <a:moveTo>
                    <a:pt x="402" y="201"/>
                  </a:moveTo>
                  <a:lnTo>
                    <a:pt x="1" y="3159"/>
                  </a:lnTo>
                  <a:cubicBezTo>
                    <a:pt x="1279" y="3234"/>
                    <a:pt x="8572" y="3585"/>
                    <a:pt x="8748" y="3159"/>
                  </a:cubicBezTo>
                  <a:cubicBezTo>
                    <a:pt x="8973" y="2657"/>
                    <a:pt x="9349" y="1003"/>
                    <a:pt x="9349" y="1003"/>
                  </a:cubicBezTo>
                  <a:lnTo>
                    <a:pt x="9600" y="1"/>
                  </a:lnTo>
                  <a:lnTo>
                    <a:pt x="627" y="1"/>
                  </a:lnTo>
                  <a:cubicBezTo>
                    <a:pt x="527" y="1"/>
                    <a:pt x="427" y="76"/>
                    <a:pt x="402" y="2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6"/>
            <p:cNvSpPr/>
            <p:nvPr/>
          </p:nvSpPr>
          <p:spPr>
            <a:xfrm>
              <a:off x="4265337" y="5066280"/>
              <a:ext cx="78323" cy="18574"/>
            </a:xfrm>
            <a:custGeom>
              <a:avLst/>
              <a:gdLst/>
              <a:ahLst/>
              <a:cxnLst/>
              <a:rect l="l" t="t" r="r" b="b"/>
              <a:pathLst>
                <a:path w="6768" h="1605" extrusionOk="0">
                  <a:moveTo>
                    <a:pt x="1329" y="1554"/>
                  </a:moveTo>
                  <a:cubicBezTo>
                    <a:pt x="1329" y="1554"/>
                    <a:pt x="3284" y="1605"/>
                    <a:pt x="4662" y="1529"/>
                  </a:cubicBezTo>
                  <a:cubicBezTo>
                    <a:pt x="6041" y="1454"/>
                    <a:pt x="6442" y="1404"/>
                    <a:pt x="6592" y="1279"/>
                  </a:cubicBezTo>
                  <a:cubicBezTo>
                    <a:pt x="6767" y="1153"/>
                    <a:pt x="6767" y="477"/>
                    <a:pt x="6592" y="226"/>
                  </a:cubicBezTo>
                  <a:cubicBezTo>
                    <a:pt x="6442" y="1"/>
                    <a:pt x="5088" y="201"/>
                    <a:pt x="4863" y="201"/>
                  </a:cubicBezTo>
                  <a:cubicBezTo>
                    <a:pt x="4612" y="201"/>
                    <a:pt x="803" y="101"/>
                    <a:pt x="402" y="276"/>
                  </a:cubicBezTo>
                  <a:cubicBezTo>
                    <a:pt x="0" y="427"/>
                    <a:pt x="176" y="1279"/>
                    <a:pt x="176" y="1279"/>
                  </a:cubicBezTo>
                  <a:cubicBezTo>
                    <a:pt x="201" y="1529"/>
                    <a:pt x="1329" y="1554"/>
                    <a:pt x="1329" y="15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6"/>
            <p:cNvSpPr/>
            <p:nvPr/>
          </p:nvSpPr>
          <p:spPr>
            <a:xfrm>
              <a:off x="4456159" y="5093252"/>
              <a:ext cx="198110" cy="50190"/>
            </a:xfrm>
            <a:custGeom>
              <a:avLst/>
              <a:gdLst/>
              <a:ahLst/>
              <a:cxnLst/>
              <a:rect l="l" t="t" r="r" b="b"/>
              <a:pathLst>
                <a:path w="17119" h="4337" extrusionOk="0">
                  <a:moveTo>
                    <a:pt x="1204" y="301"/>
                  </a:moveTo>
                  <a:cubicBezTo>
                    <a:pt x="627" y="527"/>
                    <a:pt x="201" y="2883"/>
                    <a:pt x="1" y="4336"/>
                  </a:cubicBezTo>
                  <a:lnTo>
                    <a:pt x="16668" y="4336"/>
                  </a:lnTo>
                  <a:cubicBezTo>
                    <a:pt x="16818" y="3259"/>
                    <a:pt x="17119" y="1053"/>
                    <a:pt x="16793" y="802"/>
                  </a:cubicBezTo>
                  <a:cubicBezTo>
                    <a:pt x="16342" y="477"/>
                    <a:pt x="2081" y="0"/>
                    <a:pt x="1204" y="301"/>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6"/>
            <p:cNvSpPr/>
            <p:nvPr/>
          </p:nvSpPr>
          <p:spPr>
            <a:xfrm>
              <a:off x="4662939" y="5088034"/>
              <a:ext cx="76008" cy="55409"/>
            </a:xfrm>
            <a:custGeom>
              <a:avLst/>
              <a:gdLst/>
              <a:ahLst/>
              <a:cxnLst/>
              <a:rect l="l" t="t" r="r" b="b"/>
              <a:pathLst>
                <a:path w="6568" h="4788" extrusionOk="0">
                  <a:moveTo>
                    <a:pt x="5940" y="0"/>
                  </a:moveTo>
                  <a:cubicBezTo>
                    <a:pt x="5038" y="25"/>
                    <a:pt x="1830" y="101"/>
                    <a:pt x="853" y="376"/>
                  </a:cubicBezTo>
                  <a:cubicBezTo>
                    <a:pt x="1" y="627"/>
                    <a:pt x="76" y="3459"/>
                    <a:pt x="151" y="4787"/>
                  </a:cubicBezTo>
                  <a:lnTo>
                    <a:pt x="6341" y="4787"/>
                  </a:lnTo>
                  <a:cubicBezTo>
                    <a:pt x="6467" y="4787"/>
                    <a:pt x="6567" y="4662"/>
                    <a:pt x="6567" y="45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6"/>
            <p:cNvSpPr/>
            <p:nvPr/>
          </p:nvSpPr>
          <p:spPr>
            <a:xfrm>
              <a:off x="4172246" y="5093252"/>
              <a:ext cx="212321" cy="50190"/>
            </a:xfrm>
            <a:custGeom>
              <a:avLst/>
              <a:gdLst/>
              <a:ahLst/>
              <a:cxnLst/>
              <a:rect l="l" t="t" r="r" b="b"/>
              <a:pathLst>
                <a:path w="18347" h="4337" extrusionOk="0">
                  <a:moveTo>
                    <a:pt x="1003" y="577"/>
                  </a:moveTo>
                  <a:cubicBezTo>
                    <a:pt x="326" y="752"/>
                    <a:pt x="76" y="3259"/>
                    <a:pt x="0" y="4336"/>
                  </a:cubicBezTo>
                  <a:lnTo>
                    <a:pt x="18171" y="4336"/>
                  </a:lnTo>
                  <a:lnTo>
                    <a:pt x="18296" y="3760"/>
                  </a:lnTo>
                  <a:cubicBezTo>
                    <a:pt x="18296" y="3760"/>
                    <a:pt x="18346" y="1279"/>
                    <a:pt x="18146" y="627"/>
                  </a:cubicBezTo>
                  <a:cubicBezTo>
                    <a:pt x="17920" y="0"/>
                    <a:pt x="1805" y="376"/>
                    <a:pt x="1003" y="577"/>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6"/>
            <p:cNvSpPr/>
            <p:nvPr/>
          </p:nvSpPr>
          <p:spPr>
            <a:xfrm>
              <a:off x="3906881" y="5053517"/>
              <a:ext cx="38305" cy="30760"/>
            </a:xfrm>
            <a:custGeom>
              <a:avLst/>
              <a:gdLst/>
              <a:ahLst/>
              <a:cxnLst/>
              <a:rect l="l" t="t" r="r" b="b"/>
              <a:pathLst>
                <a:path w="3310" h="2658" extrusionOk="0">
                  <a:moveTo>
                    <a:pt x="2432" y="2457"/>
                  </a:moveTo>
                  <a:cubicBezTo>
                    <a:pt x="3033" y="2231"/>
                    <a:pt x="3234" y="577"/>
                    <a:pt x="3284" y="26"/>
                  </a:cubicBezTo>
                  <a:cubicBezTo>
                    <a:pt x="3284" y="26"/>
                    <a:pt x="3284" y="1"/>
                    <a:pt x="3309" y="1"/>
                  </a:cubicBezTo>
                  <a:lnTo>
                    <a:pt x="402" y="1"/>
                  </a:lnTo>
                  <a:cubicBezTo>
                    <a:pt x="402" y="26"/>
                    <a:pt x="377" y="26"/>
                    <a:pt x="377" y="26"/>
                  </a:cubicBezTo>
                  <a:cubicBezTo>
                    <a:pt x="226" y="402"/>
                    <a:pt x="1" y="2131"/>
                    <a:pt x="1" y="2131"/>
                  </a:cubicBezTo>
                  <a:cubicBezTo>
                    <a:pt x="1" y="2131"/>
                    <a:pt x="1830" y="2657"/>
                    <a:pt x="2432" y="2457"/>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6"/>
            <p:cNvSpPr/>
            <p:nvPr/>
          </p:nvSpPr>
          <p:spPr>
            <a:xfrm>
              <a:off x="3860769" y="5094410"/>
              <a:ext cx="143001" cy="38004"/>
            </a:xfrm>
            <a:custGeom>
              <a:avLst/>
              <a:gdLst/>
              <a:ahLst/>
              <a:cxnLst/>
              <a:rect l="l" t="t" r="r" b="b"/>
              <a:pathLst>
                <a:path w="12357" h="3284" extrusionOk="0">
                  <a:moveTo>
                    <a:pt x="12031" y="201"/>
                  </a:moveTo>
                  <a:cubicBezTo>
                    <a:pt x="11755" y="51"/>
                    <a:pt x="2808" y="1"/>
                    <a:pt x="2808" y="1"/>
                  </a:cubicBezTo>
                  <a:cubicBezTo>
                    <a:pt x="2808" y="1"/>
                    <a:pt x="803" y="276"/>
                    <a:pt x="602" y="477"/>
                  </a:cubicBezTo>
                  <a:cubicBezTo>
                    <a:pt x="377" y="702"/>
                    <a:pt x="1" y="2632"/>
                    <a:pt x="1" y="2858"/>
                  </a:cubicBezTo>
                  <a:cubicBezTo>
                    <a:pt x="1" y="3284"/>
                    <a:pt x="1780" y="3184"/>
                    <a:pt x="3084" y="3133"/>
                  </a:cubicBezTo>
                  <a:cubicBezTo>
                    <a:pt x="4362" y="3058"/>
                    <a:pt x="8522" y="3133"/>
                    <a:pt x="8522" y="3133"/>
                  </a:cubicBezTo>
                  <a:lnTo>
                    <a:pt x="11906" y="2958"/>
                  </a:lnTo>
                  <a:lnTo>
                    <a:pt x="12357" y="1930"/>
                  </a:lnTo>
                  <a:cubicBezTo>
                    <a:pt x="12357" y="1930"/>
                    <a:pt x="12282" y="377"/>
                    <a:pt x="12031" y="201"/>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6"/>
            <p:cNvSpPr/>
            <p:nvPr/>
          </p:nvSpPr>
          <p:spPr>
            <a:xfrm>
              <a:off x="4065234" y="5114416"/>
              <a:ext cx="60050" cy="29024"/>
            </a:xfrm>
            <a:custGeom>
              <a:avLst/>
              <a:gdLst/>
              <a:ahLst/>
              <a:cxnLst/>
              <a:rect l="l" t="t" r="r" b="b"/>
              <a:pathLst>
                <a:path w="5189" h="2508" extrusionOk="0">
                  <a:moveTo>
                    <a:pt x="3684" y="252"/>
                  </a:moveTo>
                  <a:cubicBezTo>
                    <a:pt x="3133" y="151"/>
                    <a:pt x="552" y="1"/>
                    <a:pt x="552" y="1"/>
                  </a:cubicBezTo>
                  <a:cubicBezTo>
                    <a:pt x="552" y="1"/>
                    <a:pt x="125" y="903"/>
                    <a:pt x="0" y="1129"/>
                  </a:cubicBezTo>
                  <a:cubicBezTo>
                    <a:pt x="0" y="1129"/>
                    <a:pt x="0" y="1856"/>
                    <a:pt x="75" y="2507"/>
                  </a:cubicBezTo>
                  <a:lnTo>
                    <a:pt x="5063" y="2507"/>
                  </a:lnTo>
                  <a:cubicBezTo>
                    <a:pt x="5088" y="2382"/>
                    <a:pt x="5113" y="2282"/>
                    <a:pt x="5138" y="2156"/>
                  </a:cubicBezTo>
                  <a:cubicBezTo>
                    <a:pt x="5188" y="1404"/>
                    <a:pt x="5088" y="853"/>
                    <a:pt x="4812" y="577"/>
                  </a:cubicBezTo>
                  <a:cubicBezTo>
                    <a:pt x="4537" y="327"/>
                    <a:pt x="4211" y="377"/>
                    <a:pt x="3684" y="2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6"/>
            <p:cNvSpPr/>
            <p:nvPr/>
          </p:nvSpPr>
          <p:spPr>
            <a:xfrm>
              <a:off x="3966045" y="5053517"/>
              <a:ext cx="157212" cy="33954"/>
            </a:xfrm>
            <a:custGeom>
              <a:avLst/>
              <a:gdLst/>
              <a:ahLst/>
              <a:cxnLst/>
              <a:rect l="l" t="t" r="r" b="b"/>
              <a:pathLst>
                <a:path w="13585" h="2934" extrusionOk="0">
                  <a:moveTo>
                    <a:pt x="13008" y="2883"/>
                  </a:moveTo>
                  <a:cubicBezTo>
                    <a:pt x="13209" y="2833"/>
                    <a:pt x="13334" y="1956"/>
                    <a:pt x="13484" y="1204"/>
                  </a:cubicBezTo>
                  <a:cubicBezTo>
                    <a:pt x="13585" y="803"/>
                    <a:pt x="13560" y="327"/>
                    <a:pt x="13510" y="1"/>
                  </a:cubicBezTo>
                  <a:lnTo>
                    <a:pt x="778" y="1"/>
                  </a:lnTo>
                  <a:cubicBezTo>
                    <a:pt x="427" y="276"/>
                    <a:pt x="101" y="703"/>
                    <a:pt x="76" y="1204"/>
                  </a:cubicBezTo>
                  <a:cubicBezTo>
                    <a:pt x="1" y="1906"/>
                    <a:pt x="126" y="2507"/>
                    <a:pt x="126" y="2507"/>
                  </a:cubicBezTo>
                  <a:cubicBezTo>
                    <a:pt x="126" y="2507"/>
                    <a:pt x="12783" y="2933"/>
                    <a:pt x="13008" y="2883"/>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6"/>
            <p:cNvSpPr/>
            <p:nvPr/>
          </p:nvSpPr>
          <p:spPr>
            <a:xfrm>
              <a:off x="4180080" y="3975272"/>
              <a:ext cx="113411" cy="188250"/>
            </a:xfrm>
            <a:custGeom>
              <a:avLst/>
              <a:gdLst/>
              <a:ahLst/>
              <a:cxnLst/>
              <a:rect l="l" t="t" r="r" b="b"/>
              <a:pathLst>
                <a:path w="9800" h="16267" extrusionOk="0">
                  <a:moveTo>
                    <a:pt x="3835" y="0"/>
                  </a:moveTo>
                  <a:lnTo>
                    <a:pt x="3835" y="4086"/>
                  </a:lnTo>
                  <a:lnTo>
                    <a:pt x="0" y="4086"/>
                  </a:lnTo>
                  <a:lnTo>
                    <a:pt x="0" y="6216"/>
                  </a:lnTo>
                  <a:lnTo>
                    <a:pt x="3835" y="6216"/>
                  </a:lnTo>
                  <a:lnTo>
                    <a:pt x="3835" y="16266"/>
                  </a:lnTo>
                  <a:lnTo>
                    <a:pt x="5965" y="16266"/>
                  </a:lnTo>
                  <a:lnTo>
                    <a:pt x="5965" y="6216"/>
                  </a:lnTo>
                  <a:lnTo>
                    <a:pt x="9800" y="6216"/>
                  </a:lnTo>
                  <a:lnTo>
                    <a:pt x="9800" y="4086"/>
                  </a:lnTo>
                  <a:lnTo>
                    <a:pt x="5965" y="4086"/>
                  </a:lnTo>
                  <a:lnTo>
                    <a:pt x="59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6"/>
            <p:cNvSpPr/>
            <p:nvPr/>
          </p:nvSpPr>
          <p:spPr>
            <a:xfrm>
              <a:off x="4180080" y="3968306"/>
              <a:ext cx="113411" cy="188250"/>
            </a:xfrm>
            <a:custGeom>
              <a:avLst/>
              <a:gdLst/>
              <a:ahLst/>
              <a:cxnLst/>
              <a:rect l="l" t="t" r="r" b="b"/>
              <a:pathLst>
                <a:path w="9800" h="16267" extrusionOk="0">
                  <a:moveTo>
                    <a:pt x="3835" y="1"/>
                  </a:moveTo>
                  <a:lnTo>
                    <a:pt x="3835" y="4086"/>
                  </a:lnTo>
                  <a:lnTo>
                    <a:pt x="0" y="4086"/>
                  </a:lnTo>
                  <a:lnTo>
                    <a:pt x="0" y="6191"/>
                  </a:lnTo>
                  <a:lnTo>
                    <a:pt x="3835" y="6191"/>
                  </a:lnTo>
                  <a:lnTo>
                    <a:pt x="3835" y="16267"/>
                  </a:lnTo>
                  <a:lnTo>
                    <a:pt x="5965" y="16267"/>
                  </a:lnTo>
                  <a:lnTo>
                    <a:pt x="5965" y="6191"/>
                  </a:lnTo>
                  <a:lnTo>
                    <a:pt x="9800" y="6191"/>
                  </a:lnTo>
                  <a:lnTo>
                    <a:pt x="9800" y="4086"/>
                  </a:lnTo>
                  <a:lnTo>
                    <a:pt x="5965" y="4086"/>
                  </a:lnTo>
                  <a:lnTo>
                    <a:pt x="59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2" name="Google Shape;2552;p46"/>
            <p:cNvGrpSpPr/>
            <p:nvPr/>
          </p:nvGrpSpPr>
          <p:grpSpPr>
            <a:xfrm flipH="1">
              <a:off x="4790548" y="4608140"/>
              <a:ext cx="156334" cy="314103"/>
              <a:chOff x="-1177616" y="7212224"/>
              <a:chExt cx="675601" cy="1357404"/>
            </a:xfrm>
          </p:grpSpPr>
          <p:sp>
            <p:nvSpPr>
              <p:cNvPr id="2553" name="Google Shape;2553;p46"/>
              <p:cNvSpPr/>
              <p:nvPr/>
            </p:nvSpPr>
            <p:spPr>
              <a:xfrm>
                <a:off x="-1123708" y="7263582"/>
                <a:ext cx="569035" cy="1235835"/>
              </a:xfrm>
              <a:custGeom>
                <a:avLst/>
                <a:gdLst/>
                <a:ahLst/>
                <a:cxnLst/>
                <a:rect l="l" t="t" r="r" b="b"/>
                <a:pathLst>
                  <a:path w="11379" h="24713" extrusionOk="0">
                    <a:moveTo>
                      <a:pt x="451" y="5289"/>
                    </a:moveTo>
                    <a:lnTo>
                      <a:pt x="0" y="24462"/>
                    </a:lnTo>
                    <a:lnTo>
                      <a:pt x="10827" y="24713"/>
                    </a:lnTo>
                    <a:lnTo>
                      <a:pt x="11303" y="5565"/>
                    </a:lnTo>
                    <a:cubicBezTo>
                      <a:pt x="11379" y="2582"/>
                      <a:pt x="8998" y="76"/>
                      <a:pt x="6015" y="1"/>
                    </a:cubicBezTo>
                    <a:lnTo>
                      <a:pt x="6015" y="1"/>
                    </a:lnTo>
                    <a:cubicBezTo>
                      <a:pt x="5965" y="1"/>
                      <a:pt x="5915" y="1"/>
                      <a:pt x="5865" y="1"/>
                    </a:cubicBezTo>
                    <a:lnTo>
                      <a:pt x="5865" y="1"/>
                    </a:lnTo>
                    <a:cubicBezTo>
                      <a:pt x="2957" y="1"/>
                      <a:pt x="526" y="2357"/>
                      <a:pt x="451" y="52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6"/>
              <p:cNvSpPr/>
              <p:nvPr/>
            </p:nvSpPr>
            <p:spPr>
              <a:xfrm>
                <a:off x="-1123708" y="7259832"/>
                <a:ext cx="569035" cy="1239586"/>
              </a:xfrm>
              <a:custGeom>
                <a:avLst/>
                <a:gdLst/>
                <a:ahLst/>
                <a:cxnLst/>
                <a:rect l="l" t="t" r="r" b="b"/>
                <a:pathLst>
                  <a:path w="11379" h="24788" extrusionOk="0">
                    <a:moveTo>
                      <a:pt x="6015" y="76"/>
                    </a:moveTo>
                    <a:cubicBezTo>
                      <a:pt x="3008" y="1"/>
                      <a:pt x="526" y="2382"/>
                      <a:pt x="451" y="5364"/>
                    </a:cubicBezTo>
                    <a:lnTo>
                      <a:pt x="0" y="24537"/>
                    </a:lnTo>
                    <a:lnTo>
                      <a:pt x="827" y="24562"/>
                    </a:lnTo>
                    <a:lnTo>
                      <a:pt x="1228" y="7996"/>
                    </a:lnTo>
                    <a:cubicBezTo>
                      <a:pt x="1303" y="5013"/>
                      <a:pt x="3459" y="2632"/>
                      <a:pt x="6015" y="2682"/>
                    </a:cubicBezTo>
                    <a:cubicBezTo>
                      <a:pt x="8572" y="2758"/>
                      <a:pt x="10602" y="5239"/>
                      <a:pt x="10526" y="8221"/>
                    </a:cubicBezTo>
                    <a:lnTo>
                      <a:pt x="10125" y="24788"/>
                    </a:lnTo>
                    <a:lnTo>
                      <a:pt x="10827" y="24788"/>
                    </a:lnTo>
                    <a:lnTo>
                      <a:pt x="11303" y="5640"/>
                    </a:lnTo>
                    <a:cubicBezTo>
                      <a:pt x="11379" y="2657"/>
                      <a:pt x="8998" y="151"/>
                      <a:pt x="6015" y="76"/>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6"/>
              <p:cNvSpPr/>
              <p:nvPr/>
            </p:nvSpPr>
            <p:spPr>
              <a:xfrm>
                <a:off x="-1123708" y="7504219"/>
                <a:ext cx="587838" cy="57709"/>
              </a:xfrm>
              <a:custGeom>
                <a:avLst/>
                <a:gdLst/>
                <a:ahLst/>
                <a:cxnLst/>
                <a:rect l="l" t="t" r="r" b="b"/>
                <a:pathLst>
                  <a:path w="11755" h="1154" extrusionOk="0">
                    <a:moveTo>
                      <a:pt x="0" y="878"/>
                    </a:moveTo>
                    <a:lnTo>
                      <a:pt x="11729" y="1154"/>
                    </a:lnTo>
                    <a:lnTo>
                      <a:pt x="11755" y="277"/>
                    </a:lnTo>
                    <a:lnTo>
                      <a:pt x="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6"/>
              <p:cNvSpPr/>
              <p:nvPr/>
            </p:nvSpPr>
            <p:spPr>
              <a:xfrm>
                <a:off x="-1140010" y="8207375"/>
                <a:ext cx="586588" cy="58959"/>
              </a:xfrm>
              <a:custGeom>
                <a:avLst/>
                <a:gdLst/>
                <a:ahLst/>
                <a:cxnLst/>
                <a:rect l="l" t="t" r="r" b="b"/>
                <a:pathLst>
                  <a:path w="11730" h="1179" extrusionOk="0">
                    <a:moveTo>
                      <a:pt x="0" y="902"/>
                    </a:moveTo>
                    <a:lnTo>
                      <a:pt x="11705" y="1178"/>
                    </a:lnTo>
                    <a:lnTo>
                      <a:pt x="11730" y="276"/>
                    </a:lnTo>
                    <a:lnTo>
                      <a:pt x="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6"/>
              <p:cNvSpPr/>
              <p:nvPr/>
            </p:nvSpPr>
            <p:spPr>
              <a:xfrm>
                <a:off x="-1131259" y="7855172"/>
                <a:ext cx="586638" cy="58959"/>
              </a:xfrm>
              <a:custGeom>
                <a:avLst/>
                <a:gdLst/>
                <a:ahLst/>
                <a:cxnLst/>
                <a:rect l="l" t="t" r="r" b="b"/>
                <a:pathLst>
                  <a:path w="11731" h="1179" extrusionOk="0">
                    <a:moveTo>
                      <a:pt x="1" y="903"/>
                    </a:moveTo>
                    <a:lnTo>
                      <a:pt x="11705" y="1179"/>
                    </a:lnTo>
                    <a:lnTo>
                      <a:pt x="11730" y="30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6"/>
              <p:cNvSpPr/>
              <p:nvPr/>
            </p:nvSpPr>
            <p:spPr>
              <a:xfrm>
                <a:off x="-875570" y="7246080"/>
                <a:ext cx="75261" cy="1248337"/>
              </a:xfrm>
              <a:custGeom>
                <a:avLst/>
                <a:gdLst/>
                <a:ahLst/>
                <a:cxnLst/>
                <a:rect l="l" t="t" r="r" b="b"/>
                <a:pathLst>
                  <a:path w="1505" h="24963" extrusionOk="0">
                    <a:moveTo>
                      <a:pt x="1" y="24938"/>
                    </a:moveTo>
                    <a:lnTo>
                      <a:pt x="903" y="24963"/>
                    </a:lnTo>
                    <a:lnTo>
                      <a:pt x="1504" y="25"/>
                    </a:lnTo>
                    <a:lnTo>
                      <a:pt x="6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6"/>
              <p:cNvSpPr/>
              <p:nvPr/>
            </p:nvSpPr>
            <p:spPr>
              <a:xfrm>
                <a:off x="-1123708" y="7495467"/>
                <a:ext cx="587838" cy="58959"/>
              </a:xfrm>
              <a:custGeom>
                <a:avLst/>
                <a:gdLst/>
                <a:ahLst/>
                <a:cxnLst/>
                <a:rect l="l" t="t" r="r" b="b"/>
                <a:pathLst>
                  <a:path w="11755" h="1179" extrusionOk="0">
                    <a:moveTo>
                      <a:pt x="0" y="903"/>
                    </a:moveTo>
                    <a:lnTo>
                      <a:pt x="11729" y="1178"/>
                    </a:lnTo>
                    <a:lnTo>
                      <a:pt x="11755" y="301"/>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6"/>
              <p:cNvSpPr/>
              <p:nvPr/>
            </p:nvSpPr>
            <p:spPr>
              <a:xfrm>
                <a:off x="-1140010" y="8199824"/>
                <a:ext cx="586588" cy="58959"/>
              </a:xfrm>
              <a:custGeom>
                <a:avLst/>
                <a:gdLst/>
                <a:ahLst/>
                <a:cxnLst/>
                <a:rect l="l" t="t" r="r" b="b"/>
                <a:pathLst>
                  <a:path w="11730" h="1179" extrusionOk="0">
                    <a:moveTo>
                      <a:pt x="0" y="878"/>
                    </a:moveTo>
                    <a:lnTo>
                      <a:pt x="11730" y="1179"/>
                    </a:lnTo>
                    <a:lnTo>
                      <a:pt x="11730" y="277"/>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6"/>
              <p:cNvSpPr/>
              <p:nvPr/>
            </p:nvSpPr>
            <p:spPr>
              <a:xfrm>
                <a:off x="-1131259" y="7847671"/>
                <a:ext cx="586638" cy="58959"/>
              </a:xfrm>
              <a:custGeom>
                <a:avLst/>
                <a:gdLst/>
                <a:ahLst/>
                <a:cxnLst/>
                <a:rect l="l" t="t" r="r" b="b"/>
                <a:pathLst>
                  <a:path w="11731" h="1179" extrusionOk="0">
                    <a:moveTo>
                      <a:pt x="1" y="902"/>
                    </a:moveTo>
                    <a:lnTo>
                      <a:pt x="11705" y="1178"/>
                    </a:lnTo>
                    <a:lnTo>
                      <a:pt x="11730" y="276"/>
                    </a:lnTo>
                    <a:lnTo>
                      <a:pt x="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6"/>
              <p:cNvSpPr/>
              <p:nvPr/>
            </p:nvSpPr>
            <p:spPr>
              <a:xfrm>
                <a:off x="-1177616" y="7212224"/>
                <a:ext cx="675601" cy="1341101"/>
              </a:xfrm>
              <a:custGeom>
                <a:avLst/>
                <a:gdLst/>
                <a:ahLst/>
                <a:cxnLst/>
                <a:rect l="l" t="t" r="r" b="b"/>
                <a:pathLst>
                  <a:path w="13510" h="26818" extrusionOk="0">
                    <a:moveTo>
                      <a:pt x="502" y="6291"/>
                    </a:moveTo>
                    <a:lnTo>
                      <a:pt x="0" y="26517"/>
                    </a:lnTo>
                    <a:lnTo>
                      <a:pt x="12933" y="26818"/>
                    </a:lnTo>
                    <a:lnTo>
                      <a:pt x="13409" y="6617"/>
                    </a:lnTo>
                    <a:cubicBezTo>
                      <a:pt x="13509" y="3033"/>
                      <a:pt x="10677" y="76"/>
                      <a:pt x="7118" y="0"/>
                    </a:cubicBezTo>
                    <a:lnTo>
                      <a:pt x="7118" y="0"/>
                    </a:lnTo>
                    <a:cubicBezTo>
                      <a:pt x="7068" y="0"/>
                      <a:pt x="7018" y="0"/>
                      <a:pt x="6943" y="0"/>
                    </a:cubicBezTo>
                    <a:lnTo>
                      <a:pt x="6943" y="0"/>
                    </a:lnTo>
                    <a:cubicBezTo>
                      <a:pt x="3459" y="0"/>
                      <a:pt x="577" y="2782"/>
                      <a:pt x="502" y="6291"/>
                    </a:cubicBezTo>
                    <a:close/>
                    <a:moveTo>
                      <a:pt x="1504" y="25088"/>
                    </a:moveTo>
                    <a:lnTo>
                      <a:pt x="1955" y="6341"/>
                    </a:lnTo>
                    <a:cubicBezTo>
                      <a:pt x="2005" y="3584"/>
                      <a:pt x="4311" y="1379"/>
                      <a:pt x="7068" y="1454"/>
                    </a:cubicBezTo>
                    <a:lnTo>
                      <a:pt x="7068" y="1454"/>
                    </a:lnTo>
                    <a:cubicBezTo>
                      <a:pt x="9825" y="1529"/>
                      <a:pt x="12031" y="3810"/>
                      <a:pt x="11955" y="6567"/>
                    </a:cubicBezTo>
                    <a:lnTo>
                      <a:pt x="11955" y="6567"/>
                    </a:lnTo>
                    <a:lnTo>
                      <a:pt x="11504" y="2531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6"/>
              <p:cNvSpPr/>
              <p:nvPr/>
            </p:nvSpPr>
            <p:spPr>
              <a:xfrm>
                <a:off x="-1177616" y="7284885"/>
                <a:ext cx="646747" cy="1284743"/>
              </a:xfrm>
              <a:custGeom>
                <a:avLst/>
                <a:gdLst/>
                <a:ahLst/>
                <a:cxnLst/>
                <a:rect l="l" t="t" r="r" b="b"/>
                <a:pathLst>
                  <a:path w="12933" h="25691" extrusionOk="0">
                    <a:moveTo>
                      <a:pt x="1955" y="4888"/>
                    </a:moveTo>
                    <a:lnTo>
                      <a:pt x="1955" y="5214"/>
                    </a:lnTo>
                    <a:cubicBezTo>
                      <a:pt x="2005" y="2457"/>
                      <a:pt x="4311" y="252"/>
                      <a:pt x="7068" y="327"/>
                    </a:cubicBezTo>
                    <a:lnTo>
                      <a:pt x="7068" y="327"/>
                    </a:lnTo>
                    <a:cubicBezTo>
                      <a:pt x="9825" y="402"/>
                      <a:pt x="12031" y="2683"/>
                      <a:pt x="11955" y="5465"/>
                    </a:cubicBezTo>
                    <a:lnTo>
                      <a:pt x="11955" y="5465"/>
                    </a:lnTo>
                    <a:lnTo>
                      <a:pt x="11955" y="5114"/>
                    </a:lnTo>
                    <a:cubicBezTo>
                      <a:pt x="12031" y="2357"/>
                      <a:pt x="9825" y="76"/>
                      <a:pt x="7068" y="1"/>
                    </a:cubicBezTo>
                    <a:lnTo>
                      <a:pt x="7068" y="1"/>
                    </a:lnTo>
                    <a:cubicBezTo>
                      <a:pt x="7043" y="1"/>
                      <a:pt x="6993" y="1"/>
                      <a:pt x="6943" y="1"/>
                    </a:cubicBezTo>
                    <a:lnTo>
                      <a:pt x="6943" y="1"/>
                    </a:lnTo>
                    <a:cubicBezTo>
                      <a:pt x="4261" y="1"/>
                      <a:pt x="2005" y="2156"/>
                      <a:pt x="1955" y="4888"/>
                    </a:cubicBezTo>
                    <a:close/>
                    <a:moveTo>
                      <a:pt x="0" y="25390"/>
                    </a:moveTo>
                    <a:lnTo>
                      <a:pt x="12933" y="25690"/>
                    </a:lnTo>
                    <a:lnTo>
                      <a:pt x="12933" y="25365"/>
                    </a:lnTo>
                    <a:lnTo>
                      <a:pt x="0" y="2506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0"/>
        <p:cNvGrpSpPr/>
        <p:nvPr/>
      </p:nvGrpSpPr>
      <p:grpSpPr>
        <a:xfrm>
          <a:off x="0" y="0"/>
          <a:ext cx="0" cy="0"/>
          <a:chOff x="0" y="0"/>
          <a:chExt cx="0" cy="0"/>
        </a:xfrm>
      </p:grpSpPr>
      <p:grpSp>
        <p:nvGrpSpPr>
          <p:cNvPr id="2071" name="Google Shape;2071;p45"/>
          <p:cNvGrpSpPr/>
          <p:nvPr/>
        </p:nvGrpSpPr>
        <p:grpSpPr>
          <a:xfrm>
            <a:off x="5128728" y="2617310"/>
            <a:ext cx="1185820" cy="321299"/>
            <a:chOff x="7018540" y="2277173"/>
            <a:chExt cx="1185820" cy="321299"/>
          </a:xfrm>
        </p:grpSpPr>
        <p:sp>
          <p:nvSpPr>
            <p:cNvPr id="2072" name="Google Shape;2072;p45"/>
            <p:cNvSpPr/>
            <p:nvPr/>
          </p:nvSpPr>
          <p:spPr>
            <a:xfrm>
              <a:off x="7018540" y="2277173"/>
              <a:ext cx="1185820" cy="321299"/>
            </a:xfrm>
            <a:custGeom>
              <a:avLst/>
              <a:gdLst/>
              <a:ahLst/>
              <a:cxnLst/>
              <a:rect l="l" t="t" r="r" b="b"/>
              <a:pathLst>
                <a:path w="39557" h="10718" extrusionOk="0">
                  <a:moveTo>
                    <a:pt x="18793" y="0"/>
                  </a:moveTo>
                  <a:cubicBezTo>
                    <a:pt x="18410" y="0"/>
                    <a:pt x="18028" y="24"/>
                    <a:pt x="17647" y="72"/>
                  </a:cubicBezTo>
                  <a:cubicBezTo>
                    <a:pt x="13503" y="572"/>
                    <a:pt x="9908" y="3930"/>
                    <a:pt x="9098" y="8026"/>
                  </a:cubicBezTo>
                  <a:cubicBezTo>
                    <a:pt x="8823" y="7813"/>
                    <a:pt x="8497" y="7718"/>
                    <a:pt x="8165" y="7718"/>
                  </a:cubicBezTo>
                  <a:cubicBezTo>
                    <a:pt x="7201" y="7718"/>
                    <a:pt x="6187" y="8517"/>
                    <a:pt x="6240" y="9526"/>
                  </a:cubicBezTo>
                  <a:cubicBezTo>
                    <a:pt x="5601" y="8794"/>
                    <a:pt x="4581" y="8450"/>
                    <a:pt x="3546" y="8450"/>
                  </a:cubicBezTo>
                  <a:cubicBezTo>
                    <a:pt x="1957" y="8450"/>
                    <a:pt x="332" y="9260"/>
                    <a:pt x="1" y="10717"/>
                  </a:cubicBezTo>
                  <a:lnTo>
                    <a:pt x="39557" y="10717"/>
                  </a:lnTo>
                  <a:cubicBezTo>
                    <a:pt x="39437" y="9479"/>
                    <a:pt x="38675" y="8312"/>
                    <a:pt x="37532" y="7788"/>
                  </a:cubicBezTo>
                  <a:cubicBezTo>
                    <a:pt x="37085" y="7575"/>
                    <a:pt x="36596" y="7474"/>
                    <a:pt x="36106" y="7474"/>
                  </a:cubicBezTo>
                  <a:cubicBezTo>
                    <a:pt x="35058" y="7474"/>
                    <a:pt x="34006" y="7937"/>
                    <a:pt x="33341" y="8764"/>
                  </a:cubicBezTo>
                  <a:cubicBezTo>
                    <a:pt x="33627" y="7407"/>
                    <a:pt x="32936" y="5907"/>
                    <a:pt x="31722" y="5240"/>
                  </a:cubicBezTo>
                  <a:cubicBezTo>
                    <a:pt x="31238" y="4965"/>
                    <a:pt x="30690" y="4833"/>
                    <a:pt x="30141" y="4833"/>
                  </a:cubicBezTo>
                  <a:cubicBezTo>
                    <a:pt x="29312" y="4833"/>
                    <a:pt x="28480" y="5133"/>
                    <a:pt x="27864" y="5692"/>
                  </a:cubicBezTo>
                  <a:cubicBezTo>
                    <a:pt x="26264" y="2277"/>
                    <a:pt x="22546" y="0"/>
                    <a:pt x="187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5"/>
            <p:cNvSpPr/>
            <p:nvPr/>
          </p:nvSpPr>
          <p:spPr>
            <a:xfrm>
              <a:off x="7275268" y="2469119"/>
              <a:ext cx="296747" cy="95239"/>
            </a:xfrm>
            <a:custGeom>
              <a:avLst/>
              <a:gdLst/>
              <a:ahLst/>
              <a:cxnLst/>
              <a:rect l="l" t="t" r="r" b="b"/>
              <a:pathLst>
                <a:path w="9899" h="3177" extrusionOk="0">
                  <a:moveTo>
                    <a:pt x="5151" y="1"/>
                  </a:moveTo>
                  <a:cubicBezTo>
                    <a:pt x="3778" y="1"/>
                    <a:pt x="2680" y="1163"/>
                    <a:pt x="2772" y="2528"/>
                  </a:cubicBezTo>
                  <a:cubicBezTo>
                    <a:pt x="2728" y="2518"/>
                    <a:pt x="2682" y="2513"/>
                    <a:pt x="2636" y="2513"/>
                  </a:cubicBezTo>
                  <a:cubicBezTo>
                    <a:pt x="2462" y="2513"/>
                    <a:pt x="2285" y="2582"/>
                    <a:pt x="2153" y="2695"/>
                  </a:cubicBezTo>
                  <a:cubicBezTo>
                    <a:pt x="1890" y="2431"/>
                    <a:pt x="1555" y="2304"/>
                    <a:pt x="1223" y="2304"/>
                  </a:cubicBezTo>
                  <a:cubicBezTo>
                    <a:pt x="745" y="2304"/>
                    <a:pt x="273" y="2569"/>
                    <a:pt x="34" y="3076"/>
                  </a:cubicBezTo>
                  <a:cubicBezTo>
                    <a:pt x="0" y="3126"/>
                    <a:pt x="50" y="3177"/>
                    <a:pt x="99" y="3177"/>
                  </a:cubicBezTo>
                  <a:cubicBezTo>
                    <a:pt x="119" y="3177"/>
                    <a:pt x="139" y="3168"/>
                    <a:pt x="153" y="3147"/>
                  </a:cubicBezTo>
                  <a:cubicBezTo>
                    <a:pt x="376" y="2740"/>
                    <a:pt x="773" y="2528"/>
                    <a:pt x="1172" y="2528"/>
                  </a:cubicBezTo>
                  <a:cubicBezTo>
                    <a:pt x="1497" y="2528"/>
                    <a:pt x="1823" y="2668"/>
                    <a:pt x="2058" y="2957"/>
                  </a:cubicBezTo>
                  <a:cubicBezTo>
                    <a:pt x="2082" y="2980"/>
                    <a:pt x="2117" y="2992"/>
                    <a:pt x="2150" y="2992"/>
                  </a:cubicBezTo>
                  <a:cubicBezTo>
                    <a:pt x="2183" y="2992"/>
                    <a:pt x="2213" y="2980"/>
                    <a:pt x="2225" y="2957"/>
                  </a:cubicBezTo>
                  <a:cubicBezTo>
                    <a:pt x="2360" y="2822"/>
                    <a:pt x="2507" y="2758"/>
                    <a:pt x="2674" y="2758"/>
                  </a:cubicBezTo>
                  <a:cubicBezTo>
                    <a:pt x="2743" y="2758"/>
                    <a:pt x="2815" y="2769"/>
                    <a:pt x="2891" y="2790"/>
                  </a:cubicBezTo>
                  <a:cubicBezTo>
                    <a:pt x="2909" y="2799"/>
                    <a:pt x="2926" y="2803"/>
                    <a:pt x="2941" y="2803"/>
                  </a:cubicBezTo>
                  <a:cubicBezTo>
                    <a:pt x="3010" y="2803"/>
                    <a:pt x="3054" y="2725"/>
                    <a:pt x="3034" y="2647"/>
                  </a:cubicBezTo>
                  <a:cubicBezTo>
                    <a:pt x="2853" y="1334"/>
                    <a:pt x="3921" y="257"/>
                    <a:pt x="5173" y="257"/>
                  </a:cubicBezTo>
                  <a:cubicBezTo>
                    <a:pt x="5238" y="257"/>
                    <a:pt x="5303" y="260"/>
                    <a:pt x="5368" y="266"/>
                  </a:cubicBezTo>
                  <a:cubicBezTo>
                    <a:pt x="6797" y="361"/>
                    <a:pt x="7726" y="1647"/>
                    <a:pt x="7797" y="3004"/>
                  </a:cubicBezTo>
                  <a:cubicBezTo>
                    <a:pt x="7797" y="3068"/>
                    <a:pt x="7861" y="3121"/>
                    <a:pt x="7924" y="3121"/>
                  </a:cubicBezTo>
                  <a:cubicBezTo>
                    <a:pt x="7956" y="3121"/>
                    <a:pt x="7988" y="3108"/>
                    <a:pt x="8012" y="3076"/>
                  </a:cubicBezTo>
                  <a:cubicBezTo>
                    <a:pt x="8258" y="2789"/>
                    <a:pt x="8606" y="2643"/>
                    <a:pt x="8961" y="2643"/>
                  </a:cubicBezTo>
                  <a:cubicBezTo>
                    <a:pt x="9225" y="2643"/>
                    <a:pt x="9493" y="2723"/>
                    <a:pt x="9726" y="2885"/>
                  </a:cubicBezTo>
                  <a:cubicBezTo>
                    <a:pt x="9745" y="2904"/>
                    <a:pt x="9763" y="2911"/>
                    <a:pt x="9780" y="2911"/>
                  </a:cubicBezTo>
                  <a:cubicBezTo>
                    <a:pt x="9851" y="2911"/>
                    <a:pt x="9898" y="2776"/>
                    <a:pt x="9821" y="2719"/>
                  </a:cubicBezTo>
                  <a:cubicBezTo>
                    <a:pt x="9556" y="2522"/>
                    <a:pt x="9245" y="2427"/>
                    <a:pt x="8936" y="2427"/>
                  </a:cubicBezTo>
                  <a:cubicBezTo>
                    <a:pt x="8608" y="2427"/>
                    <a:pt x="8281" y="2534"/>
                    <a:pt x="8012" y="2742"/>
                  </a:cubicBezTo>
                  <a:cubicBezTo>
                    <a:pt x="7869" y="1290"/>
                    <a:pt x="6797" y="51"/>
                    <a:pt x="5273" y="4"/>
                  </a:cubicBezTo>
                  <a:cubicBezTo>
                    <a:pt x="5232" y="2"/>
                    <a:pt x="5191" y="1"/>
                    <a:pt x="5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5"/>
            <p:cNvSpPr/>
            <p:nvPr/>
          </p:nvSpPr>
          <p:spPr>
            <a:xfrm>
              <a:off x="7691745" y="2449753"/>
              <a:ext cx="308918" cy="114664"/>
            </a:xfrm>
            <a:custGeom>
              <a:avLst/>
              <a:gdLst/>
              <a:ahLst/>
              <a:cxnLst/>
              <a:rect l="l" t="t" r="r" b="b"/>
              <a:pathLst>
                <a:path w="10305" h="3825" extrusionOk="0">
                  <a:moveTo>
                    <a:pt x="5576" y="0"/>
                  </a:moveTo>
                  <a:cubicBezTo>
                    <a:pt x="4381" y="0"/>
                    <a:pt x="3284" y="891"/>
                    <a:pt x="3025" y="2055"/>
                  </a:cubicBezTo>
                  <a:cubicBezTo>
                    <a:pt x="2673" y="1666"/>
                    <a:pt x="2163" y="1421"/>
                    <a:pt x="1651" y="1421"/>
                  </a:cubicBezTo>
                  <a:cubicBezTo>
                    <a:pt x="1505" y="1421"/>
                    <a:pt x="1358" y="1441"/>
                    <a:pt x="1215" y="1483"/>
                  </a:cubicBezTo>
                  <a:cubicBezTo>
                    <a:pt x="477" y="1698"/>
                    <a:pt x="1" y="2412"/>
                    <a:pt x="1" y="3150"/>
                  </a:cubicBezTo>
                  <a:cubicBezTo>
                    <a:pt x="1" y="3174"/>
                    <a:pt x="19" y="3186"/>
                    <a:pt x="36" y="3186"/>
                  </a:cubicBezTo>
                  <a:cubicBezTo>
                    <a:pt x="54" y="3186"/>
                    <a:pt x="72" y="3174"/>
                    <a:pt x="72" y="3150"/>
                  </a:cubicBezTo>
                  <a:cubicBezTo>
                    <a:pt x="120" y="2460"/>
                    <a:pt x="572" y="1817"/>
                    <a:pt x="1239" y="1626"/>
                  </a:cubicBezTo>
                  <a:cubicBezTo>
                    <a:pt x="1367" y="1594"/>
                    <a:pt x="1497" y="1579"/>
                    <a:pt x="1626" y="1579"/>
                  </a:cubicBezTo>
                  <a:cubicBezTo>
                    <a:pt x="2168" y="1579"/>
                    <a:pt x="2693" y="1850"/>
                    <a:pt x="3001" y="2293"/>
                  </a:cubicBezTo>
                  <a:cubicBezTo>
                    <a:pt x="3012" y="2326"/>
                    <a:pt x="3044" y="2344"/>
                    <a:pt x="3077" y="2344"/>
                  </a:cubicBezTo>
                  <a:cubicBezTo>
                    <a:pt x="3115" y="2344"/>
                    <a:pt x="3155" y="2320"/>
                    <a:pt x="3168" y="2269"/>
                  </a:cubicBezTo>
                  <a:cubicBezTo>
                    <a:pt x="3348" y="1146"/>
                    <a:pt x="4438" y="235"/>
                    <a:pt x="5601" y="235"/>
                  </a:cubicBezTo>
                  <a:cubicBezTo>
                    <a:pt x="5671" y="235"/>
                    <a:pt x="5741" y="238"/>
                    <a:pt x="5811" y="245"/>
                  </a:cubicBezTo>
                  <a:cubicBezTo>
                    <a:pt x="7097" y="388"/>
                    <a:pt x="8050" y="1721"/>
                    <a:pt x="7883" y="2960"/>
                  </a:cubicBezTo>
                  <a:cubicBezTo>
                    <a:pt x="7866" y="3044"/>
                    <a:pt x="7921" y="3128"/>
                    <a:pt x="7988" y="3128"/>
                  </a:cubicBezTo>
                  <a:cubicBezTo>
                    <a:pt x="8016" y="3128"/>
                    <a:pt x="8046" y="3114"/>
                    <a:pt x="8074" y="3079"/>
                  </a:cubicBezTo>
                  <a:cubicBezTo>
                    <a:pt x="8220" y="2933"/>
                    <a:pt x="8396" y="2867"/>
                    <a:pt x="8565" y="2867"/>
                  </a:cubicBezTo>
                  <a:cubicBezTo>
                    <a:pt x="8893" y="2867"/>
                    <a:pt x="9193" y="3115"/>
                    <a:pt x="9193" y="3507"/>
                  </a:cubicBezTo>
                  <a:cubicBezTo>
                    <a:pt x="9209" y="3588"/>
                    <a:pt x="9269" y="3636"/>
                    <a:pt x="9336" y="3636"/>
                  </a:cubicBezTo>
                  <a:cubicBezTo>
                    <a:pt x="9368" y="3636"/>
                    <a:pt x="9401" y="3626"/>
                    <a:pt x="9431" y="3603"/>
                  </a:cubicBezTo>
                  <a:cubicBezTo>
                    <a:pt x="9508" y="3526"/>
                    <a:pt x="9597" y="3492"/>
                    <a:pt x="9685" y="3492"/>
                  </a:cubicBezTo>
                  <a:cubicBezTo>
                    <a:pt x="9843" y="3492"/>
                    <a:pt x="9998" y="3601"/>
                    <a:pt x="10074" y="3769"/>
                  </a:cubicBezTo>
                  <a:cubicBezTo>
                    <a:pt x="10097" y="3808"/>
                    <a:pt x="10131" y="3824"/>
                    <a:pt x="10164" y="3824"/>
                  </a:cubicBezTo>
                  <a:cubicBezTo>
                    <a:pt x="10234" y="3824"/>
                    <a:pt x="10305" y="3755"/>
                    <a:pt x="10289" y="3674"/>
                  </a:cubicBezTo>
                  <a:cubicBezTo>
                    <a:pt x="10218" y="3390"/>
                    <a:pt x="9962" y="3239"/>
                    <a:pt x="9698" y="3239"/>
                  </a:cubicBezTo>
                  <a:cubicBezTo>
                    <a:pt x="9608" y="3239"/>
                    <a:pt x="9516" y="3257"/>
                    <a:pt x="9431" y="3293"/>
                  </a:cubicBezTo>
                  <a:cubicBezTo>
                    <a:pt x="9327" y="2875"/>
                    <a:pt x="8954" y="2609"/>
                    <a:pt x="8566" y="2609"/>
                  </a:cubicBezTo>
                  <a:cubicBezTo>
                    <a:pt x="8424" y="2609"/>
                    <a:pt x="8279" y="2645"/>
                    <a:pt x="8145" y="2722"/>
                  </a:cubicBezTo>
                  <a:cubicBezTo>
                    <a:pt x="8145" y="1459"/>
                    <a:pt x="7240" y="221"/>
                    <a:pt x="5954" y="31"/>
                  </a:cubicBezTo>
                  <a:cubicBezTo>
                    <a:pt x="5828" y="10"/>
                    <a:pt x="5701" y="0"/>
                    <a:pt x="5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5" name="Google Shape;2075;p45"/>
          <p:cNvGrpSpPr/>
          <p:nvPr/>
        </p:nvGrpSpPr>
        <p:grpSpPr>
          <a:xfrm>
            <a:off x="7338325" y="315361"/>
            <a:ext cx="1399290" cy="429338"/>
            <a:chOff x="7338325" y="315361"/>
            <a:chExt cx="1399290" cy="429338"/>
          </a:xfrm>
        </p:grpSpPr>
        <p:sp>
          <p:nvSpPr>
            <p:cNvPr id="2076" name="Google Shape;2076;p45"/>
            <p:cNvSpPr/>
            <p:nvPr/>
          </p:nvSpPr>
          <p:spPr>
            <a:xfrm>
              <a:off x="7338325" y="315361"/>
              <a:ext cx="1399290" cy="429338"/>
            </a:xfrm>
            <a:custGeom>
              <a:avLst/>
              <a:gdLst/>
              <a:ahLst/>
              <a:cxnLst/>
              <a:rect l="l" t="t" r="r" b="b"/>
              <a:pathLst>
                <a:path w="46678" h="14322" extrusionOk="0">
                  <a:moveTo>
                    <a:pt x="15913" y="0"/>
                  </a:moveTo>
                  <a:cubicBezTo>
                    <a:pt x="15587" y="0"/>
                    <a:pt x="15260" y="19"/>
                    <a:pt x="14933" y="56"/>
                  </a:cubicBezTo>
                  <a:cubicBezTo>
                    <a:pt x="9336" y="699"/>
                    <a:pt x="5073" y="6843"/>
                    <a:pt x="6407" y="12297"/>
                  </a:cubicBezTo>
                  <a:cubicBezTo>
                    <a:pt x="6109" y="12058"/>
                    <a:pt x="5738" y="11948"/>
                    <a:pt x="5363" y="11948"/>
                  </a:cubicBezTo>
                  <a:cubicBezTo>
                    <a:pt x="4690" y="11948"/>
                    <a:pt x="4007" y="12304"/>
                    <a:pt x="3716" y="12916"/>
                  </a:cubicBezTo>
                  <a:cubicBezTo>
                    <a:pt x="3175" y="12566"/>
                    <a:pt x="2618" y="12397"/>
                    <a:pt x="2103" y="12397"/>
                  </a:cubicBezTo>
                  <a:cubicBezTo>
                    <a:pt x="1078" y="12397"/>
                    <a:pt x="223" y="13069"/>
                    <a:pt x="1" y="14321"/>
                  </a:cubicBezTo>
                  <a:lnTo>
                    <a:pt x="46511" y="14321"/>
                  </a:lnTo>
                  <a:cubicBezTo>
                    <a:pt x="46677" y="10916"/>
                    <a:pt x="44867" y="7248"/>
                    <a:pt x="41581" y="6296"/>
                  </a:cubicBezTo>
                  <a:cubicBezTo>
                    <a:pt x="40933" y="6108"/>
                    <a:pt x="40263" y="6018"/>
                    <a:pt x="39592" y="6018"/>
                  </a:cubicBezTo>
                  <a:cubicBezTo>
                    <a:pt x="36865" y="6018"/>
                    <a:pt x="34127" y="7502"/>
                    <a:pt x="32770" y="9892"/>
                  </a:cubicBezTo>
                  <a:cubicBezTo>
                    <a:pt x="32620" y="9651"/>
                    <a:pt x="32361" y="9546"/>
                    <a:pt x="32088" y="9546"/>
                  </a:cubicBezTo>
                  <a:cubicBezTo>
                    <a:pt x="31579" y="9546"/>
                    <a:pt x="31024" y="9912"/>
                    <a:pt x="31055" y="10439"/>
                  </a:cubicBezTo>
                  <a:cubicBezTo>
                    <a:pt x="30585" y="9421"/>
                    <a:pt x="29463" y="8882"/>
                    <a:pt x="28357" y="8882"/>
                  </a:cubicBezTo>
                  <a:cubicBezTo>
                    <a:pt x="27446" y="8882"/>
                    <a:pt x="26546" y="9247"/>
                    <a:pt x="26030" y="10011"/>
                  </a:cubicBezTo>
                  <a:cubicBezTo>
                    <a:pt x="26075" y="4721"/>
                    <a:pt x="21140" y="0"/>
                    <a:pt x="159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5"/>
            <p:cNvSpPr/>
            <p:nvPr/>
          </p:nvSpPr>
          <p:spPr>
            <a:xfrm>
              <a:off x="7811940" y="576165"/>
              <a:ext cx="411081" cy="119310"/>
            </a:xfrm>
            <a:custGeom>
              <a:avLst/>
              <a:gdLst/>
              <a:ahLst/>
              <a:cxnLst/>
              <a:rect l="l" t="t" r="r" b="b"/>
              <a:pathLst>
                <a:path w="13713" h="3980" extrusionOk="0">
                  <a:moveTo>
                    <a:pt x="4763" y="1"/>
                  </a:moveTo>
                  <a:cubicBezTo>
                    <a:pt x="3358" y="1"/>
                    <a:pt x="2564" y="1298"/>
                    <a:pt x="2658" y="2573"/>
                  </a:cubicBezTo>
                  <a:cubicBezTo>
                    <a:pt x="2343" y="2332"/>
                    <a:pt x="1970" y="2216"/>
                    <a:pt x="1602" y="2216"/>
                  </a:cubicBezTo>
                  <a:cubicBezTo>
                    <a:pt x="915" y="2216"/>
                    <a:pt x="248" y="2622"/>
                    <a:pt x="15" y="3383"/>
                  </a:cubicBezTo>
                  <a:cubicBezTo>
                    <a:pt x="0" y="3412"/>
                    <a:pt x="22" y="3432"/>
                    <a:pt x="46" y="3432"/>
                  </a:cubicBezTo>
                  <a:cubicBezTo>
                    <a:pt x="61" y="3432"/>
                    <a:pt x="77" y="3425"/>
                    <a:pt x="86" y="3406"/>
                  </a:cubicBezTo>
                  <a:cubicBezTo>
                    <a:pt x="363" y="2784"/>
                    <a:pt x="952" y="2443"/>
                    <a:pt x="1547" y="2443"/>
                  </a:cubicBezTo>
                  <a:cubicBezTo>
                    <a:pt x="1977" y="2443"/>
                    <a:pt x="2410" y="2622"/>
                    <a:pt x="2730" y="3002"/>
                  </a:cubicBezTo>
                  <a:cubicBezTo>
                    <a:pt x="2757" y="3029"/>
                    <a:pt x="2788" y="3040"/>
                    <a:pt x="2818" y="3040"/>
                  </a:cubicBezTo>
                  <a:cubicBezTo>
                    <a:pt x="2893" y="3040"/>
                    <a:pt x="2961" y="2968"/>
                    <a:pt x="2944" y="2882"/>
                  </a:cubicBezTo>
                  <a:cubicBezTo>
                    <a:pt x="2717" y="1634"/>
                    <a:pt x="3421" y="277"/>
                    <a:pt x="4746" y="277"/>
                  </a:cubicBezTo>
                  <a:cubicBezTo>
                    <a:pt x="4810" y="277"/>
                    <a:pt x="4877" y="280"/>
                    <a:pt x="4944" y="287"/>
                  </a:cubicBezTo>
                  <a:cubicBezTo>
                    <a:pt x="6469" y="430"/>
                    <a:pt x="7231" y="1954"/>
                    <a:pt x="7445" y="3287"/>
                  </a:cubicBezTo>
                  <a:cubicBezTo>
                    <a:pt x="7456" y="3356"/>
                    <a:pt x="7500" y="3386"/>
                    <a:pt x="7548" y="3386"/>
                  </a:cubicBezTo>
                  <a:cubicBezTo>
                    <a:pt x="7601" y="3386"/>
                    <a:pt x="7658" y="3350"/>
                    <a:pt x="7683" y="3287"/>
                  </a:cubicBezTo>
                  <a:cubicBezTo>
                    <a:pt x="7984" y="2291"/>
                    <a:pt x="8918" y="1452"/>
                    <a:pt x="9999" y="1452"/>
                  </a:cubicBezTo>
                  <a:cubicBezTo>
                    <a:pt x="10029" y="1452"/>
                    <a:pt x="10059" y="1452"/>
                    <a:pt x="10088" y="1454"/>
                  </a:cubicBezTo>
                  <a:cubicBezTo>
                    <a:pt x="11184" y="1477"/>
                    <a:pt x="12136" y="2478"/>
                    <a:pt x="12041" y="3573"/>
                  </a:cubicBezTo>
                  <a:cubicBezTo>
                    <a:pt x="12041" y="3657"/>
                    <a:pt x="12098" y="3691"/>
                    <a:pt x="12155" y="3691"/>
                  </a:cubicBezTo>
                  <a:cubicBezTo>
                    <a:pt x="12196" y="3691"/>
                    <a:pt x="12236" y="3674"/>
                    <a:pt x="12255" y="3645"/>
                  </a:cubicBezTo>
                  <a:cubicBezTo>
                    <a:pt x="12375" y="3479"/>
                    <a:pt x="12562" y="3406"/>
                    <a:pt x="12755" y="3406"/>
                  </a:cubicBezTo>
                  <a:cubicBezTo>
                    <a:pt x="13061" y="3406"/>
                    <a:pt x="13382" y="3590"/>
                    <a:pt x="13470" y="3883"/>
                  </a:cubicBezTo>
                  <a:cubicBezTo>
                    <a:pt x="13480" y="3951"/>
                    <a:pt x="13525" y="3979"/>
                    <a:pt x="13572" y="3979"/>
                  </a:cubicBezTo>
                  <a:cubicBezTo>
                    <a:pt x="13641" y="3979"/>
                    <a:pt x="13712" y="3920"/>
                    <a:pt x="13684" y="3835"/>
                  </a:cubicBezTo>
                  <a:cubicBezTo>
                    <a:pt x="13585" y="3405"/>
                    <a:pt x="13188" y="3171"/>
                    <a:pt x="12787" y="3171"/>
                  </a:cubicBezTo>
                  <a:cubicBezTo>
                    <a:pt x="12610" y="3171"/>
                    <a:pt x="12432" y="3216"/>
                    <a:pt x="12279" y="3311"/>
                  </a:cubicBezTo>
                  <a:cubicBezTo>
                    <a:pt x="12232" y="2216"/>
                    <a:pt x="11255" y="1287"/>
                    <a:pt x="10160" y="1215"/>
                  </a:cubicBezTo>
                  <a:cubicBezTo>
                    <a:pt x="10111" y="1212"/>
                    <a:pt x="10062" y="1211"/>
                    <a:pt x="10013" y="1211"/>
                  </a:cubicBezTo>
                  <a:cubicBezTo>
                    <a:pt x="8976" y="1211"/>
                    <a:pt x="8043" y="1925"/>
                    <a:pt x="7588" y="2835"/>
                  </a:cubicBezTo>
                  <a:cubicBezTo>
                    <a:pt x="7278" y="1430"/>
                    <a:pt x="6373" y="72"/>
                    <a:pt x="4801" y="1"/>
                  </a:cubicBezTo>
                  <a:cubicBezTo>
                    <a:pt x="4789" y="1"/>
                    <a:pt x="4776" y="1"/>
                    <a:pt x="4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8" name="Google Shape;2078;p45"/>
          <p:cNvGrpSpPr/>
          <p:nvPr/>
        </p:nvGrpSpPr>
        <p:grpSpPr>
          <a:xfrm>
            <a:off x="2119074" y="1489138"/>
            <a:ext cx="969941" cy="545229"/>
            <a:chOff x="3895263" y="1347100"/>
            <a:chExt cx="1216075" cy="683587"/>
          </a:xfrm>
        </p:grpSpPr>
        <p:grpSp>
          <p:nvGrpSpPr>
            <p:cNvPr id="2079" name="Google Shape;2079;p45"/>
            <p:cNvGrpSpPr/>
            <p:nvPr/>
          </p:nvGrpSpPr>
          <p:grpSpPr>
            <a:xfrm>
              <a:off x="3895263" y="1729788"/>
              <a:ext cx="1216075" cy="300900"/>
              <a:chOff x="3895263" y="1729788"/>
              <a:chExt cx="1216075" cy="300900"/>
            </a:xfrm>
          </p:grpSpPr>
          <p:sp>
            <p:nvSpPr>
              <p:cNvPr id="2080" name="Google Shape;2080;p45"/>
              <p:cNvSpPr/>
              <p:nvPr/>
            </p:nvSpPr>
            <p:spPr>
              <a:xfrm rot="10800000">
                <a:off x="4810438" y="1729788"/>
                <a:ext cx="300900" cy="300900"/>
              </a:xfrm>
              <a:prstGeom prst="pie">
                <a:avLst>
                  <a:gd name="adj1" fmla="val 0"/>
                  <a:gd name="adj2" fmla="val 1076505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5"/>
              <p:cNvSpPr/>
              <p:nvPr/>
            </p:nvSpPr>
            <p:spPr>
              <a:xfrm rot="10800000">
                <a:off x="3895263" y="1729788"/>
                <a:ext cx="300900" cy="300900"/>
              </a:xfrm>
              <a:prstGeom prst="pie">
                <a:avLst>
                  <a:gd name="adj1" fmla="val 0"/>
                  <a:gd name="adj2" fmla="val 1076505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2" name="Google Shape;2082;p45"/>
            <p:cNvGrpSpPr/>
            <p:nvPr/>
          </p:nvGrpSpPr>
          <p:grpSpPr>
            <a:xfrm>
              <a:off x="4029188" y="1347100"/>
              <a:ext cx="948230" cy="532721"/>
              <a:chOff x="4045515" y="190749"/>
              <a:chExt cx="1180125" cy="663000"/>
            </a:xfrm>
          </p:grpSpPr>
          <p:sp>
            <p:nvSpPr>
              <p:cNvPr id="2083" name="Google Shape;2083;p45"/>
              <p:cNvSpPr/>
              <p:nvPr/>
            </p:nvSpPr>
            <p:spPr>
              <a:xfrm>
                <a:off x="4045515" y="408950"/>
                <a:ext cx="438600" cy="405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5"/>
              <p:cNvSpPr/>
              <p:nvPr/>
            </p:nvSpPr>
            <p:spPr>
              <a:xfrm>
                <a:off x="4293135" y="190749"/>
                <a:ext cx="684900" cy="6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5"/>
              <p:cNvSpPr/>
              <p:nvPr/>
            </p:nvSpPr>
            <p:spPr>
              <a:xfrm>
                <a:off x="4787040" y="408950"/>
                <a:ext cx="438600" cy="405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6" name="Google Shape;2086;p45"/>
            <p:cNvSpPr/>
            <p:nvPr/>
          </p:nvSpPr>
          <p:spPr>
            <a:xfrm>
              <a:off x="4044525" y="1749050"/>
              <a:ext cx="948300" cy="1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7" name="Google Shape;2087;p45"/>
          <p:cNvGrpSpPr/>
          <p:nvPr/>
        </p:nvGrpSpPr>
        <p:grpSpPr>
          <a:xfrm>
            <a:off x="711636" y="1489138"/>
            <a:ext cx="969941" cy="545229"/>
            <a:chOff x="3895263" y="1347100"/>
            <a:chExt cx="1216075" cy="683587"/>
          </a:xfrm>
        </p:grpSpPr>
        <p:grpSp>
          <p:nvGrpSpPr>
            <p:cNvPr id="2088" name="Google Shape;2088;p45"/>
            <p:cNvGrpSpPr/>
            <p:nvPr/>
          </p:nvGrpSpPr>
          <p:grpSpPr>
            <a:xfrm>
              <a:off x="3895263" y="1729788"/>
              <a:ext cx="1216075" cy="300900"/>
              <a:chOff x="3895263" y="1729788"/>
              <a:chExt cx="1216075" cy="300900"/>
            </a:xfrm>
          </p:grpSpPr>
          <p:sp>
            <p:nvSpPr>
              <p:cNvPr id="2089" name="Google Shape;2089;p45"/>
              <p:cNvSpPr/>
              <p:nvPr/>
            </p:nvSpPr>
            <p:spPr>
              <a:xfrm rot="10800000">
                <a:off x="4810438" y="1729788"/>
                <a:ext cx="300900" cy="300900"/>
              </a:xfrm>
              <a:prstGeom prst="pie">
                <a:avLst>
                  <a:gd name="adj1" fmla="val 0"/>
                  <a:gd name="adj2" fmla="val 1076505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5"/>
              <p:cNvSpPr/>
              <p:nvPr/>
            </p:nvSpPr>
            <p:spPr>
              <a:xfrm rot="10800000">
                <a:off x="3895263" y="1729788"/>
                <a:ext cx="300900" cy="300900"/>
              </a:xfrm>
              <a:prstGeom prst="pie">
                <a:avLst>
                  <a:gd name="adj1" fmla="val 0"/>
                  <a:gd name="adj2" fmla="val 1076505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1" name="Google Shape;2091;p45"/>
            <p:cNvGrpSpPr/>
            <p:nvPr/>
          </p:nvGrpSpPr>
          <p:grpSpPr>
            <a:xfrm>
              <a:off x="4029188" y="1347100"/>
              <a:ext cx="948230" cy="532721"/>
              <a:chOff x="4045515" y="190749"/>
              <a:chExt cx="1180125" cy="663000"/>
            </a:xfrm>
          </p:grpSpPr>
          <p:sp>
            <p:nvSpPr>
              <p:cNvPr id="2092" name="Google Shape;2092;p45"/>
              <p:cNvSpPr/>
              <p:nvPr/>
            </p:nvSpPr>
            <p:spPr>
              <a:xfrm>
                <a:off x="4045515" y="408950"/>
                <a:ext cx="438600" cy="405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5"/>
              <p:cNvSpPr/>
              <p:nvPr/>
            </p:nvSpPr>
            <p:spPr>
              <a:xfrm>
                <a:off x="4293135" y="190749"/>
                <a:ext cx="684900" cy="6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5"/>
              <p:cNvSpPr/>
              <p:nvPr/>
            </p:nvSpPr>
            <p:spPr>
              <a:xfrm>
                <a:off x="4787040" y="408950"/>
                <a:ext cx="438600" cy="405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5" name="Google Shape;2095;p45"/>
            <p:cNvSpPr/>
            <p:nvPr/>
          </p:nvSpPr>
          <p:spPr>
            <a:xfrm>
              <a:off x="4044525" y="1749050"/>
              <a:ext cx="948300" cy="1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6" name="Google Shape;2096;p45"/>
          <p:cNvGrpSpPr/>
          <p:nvPr/>
        </p:nvGrpSpPr>
        <p:grpSpPr>
          <a:xfrm>
            <a:off x="3526536" y="1489138"/>
            <a:ext cx="969941" cy="545229"/>
            <a:chOff x="3895263" y="1347100"/>
            <a:chExt cx="1216075" cy="683587"/>
          </a:xfrm>
        </p:grpSpPr>
        <p:grpSp>
          <p:nvGrpSpPr>
            <p:cNvPr id="2097" name="Google Shape;2097;p45"/>
            <p:cNvGrpSpPr/>
            <p:nvPr/>
          </p:nvGrpSpPr>
          <p:grpSpPr>
            <a:xfrm>
              <a:off x="3895263" y="1729788"/>
              <a:ext cx="1216075" cy="300900"/>
              <a:chOff x="3895263" y="1729788"/>
              <a:chExt cx="1216075" cy="300900"/>
            </a:xfrm>
          </p:grpSpPr>
          <p:sp>
            <p:nvSpPr>
              <p:cNvPr id="2098" name="Google Shape;2098;p45"/>
              <p:cNvSpPr/>
              <p:nvPr/>
            </p:nvSpPr>
            <p:spPr>
              <a:xfrm rot="10800000">
                <a:off x="4810438" y="1729788"/>
                <a:ext cx="300900" cy="300900"/>
              </a:xfrm>
              <a:prstGeom prst="pie">
                <a:avLst>
                  <a:gd name="adj1" fmla="val 0"/>
                  <a:gd name="adj2" fmla="val 1076505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5"/>
              <p:cNvSpPr/>
              <p:nvPr/>
            </p:nvSpPr>
            <p:spPr>
              <a:xfrm rot="10800000">
                <a:off x="3895263" y="1729788"/>
                <a:ext cx="300900" cy="300900"/>
              </a:xfrm>
              <a:prstGeom prst="pie">
                <a:avLst>
                  <a:gd name="adj1" fmla="val 0"/>
                  <a:gd name="adj2" fmla="val 1076505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0" name="Google Shape;2100;p45"/>
            <p:cNvGrpSpPr/>
            <p:nvPr/>
          </p:nvGrpSpPr>
          <p:grpSpPr>
            <a:xfrm>
              <a:off x="4029188" y="1347100"/>
              <a:ext cx="948230" cy="532721"/>
              <a:chOff x="4045515" y="190749"/>
              <a:chExt cx="1180125" cy="663000"/>
            </a:xfrm>
          </p:grpSpPr>
          <p:sp>
            <p:nvSpPr>
              <p:cNvPr id="2101" name="Google Shape;2101;p45"/>
              <p:cNvSpPr/>
              <p:nvPr/>
            </p:nvSpPr>
            <p:spPr>
              <a:xfrm>
                <a:off x="4045515" y="408950"/>
                <a:ext cx="438600" cy="405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5"/>
              <p:cNvSpPr/>
              <p:nvPr/>
            </p:nvSpPr>
            <p:spPr>
              <a:xfrm>
                <a:off x="4293135" y="190749"/>
                <a:ext cx="684900" cy="6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5"/>
              <p:cNvSpPr/>
              <p:nvPr/>
            </p:nvSpPr>
            <p:spPr>
              <a:xfrm>
                <a:off x="4787040" y="408950"/>
                <a:ext cx="438600" cy="405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4" name="Google Shape;2104;p45"/>
            <p:cNvSpPr/>
            <p:nvPr/>
          </p:nvSpPr>
          <p:spPr>
            <a:xfrm>
              <a:off x="4044525" y="1749050"/>
              <a:ext cx="948300" cy="1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7" name="Google Shape;2107;p45"/>
          <p:cNvSpPr txBox="1">
            <a:spLocks noGrp="1"/>
          </p:cNvSpPr>
          <p:nvPr>
            <p:ph type="ctrTitle"/>
          </p:nvPr>
        </p:nvSpPr>
        <p:spPr>
          <a:xfrm>
            <a:off x="624051" y="2077995"/>
            <a:ext cx="3777900" cy="8265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ar-JO" dirty="0">
                <a:cs typeface="DecoType Naskh Swashes" panose="02010400000000000000" pitchFamily="2" charset="-78"/>
              </a:rPr>
              <a:t>شكرا</a:t>
            </a:r>
            <a:endParaRPr dirty="0">
              <a:cs typeface="DecoType Naskh Swashes" panose="02010400000000000000" pitchFamily="2" charset="-78"/>
            </a:endParaRPr>
          </a:p>
        </p:txBody>
      </p:sp>
      <p:cxnSp>
        <p:nvCxnSpPr>
          <p:cNvPr id="2108" name="Google Shape;2108;p45"/>
          <p:cNvCxnSpPr/>
          <p:nvPr/>
        </p:nvCxnSpPr>
        <p:spPr>
          <a:xfrm>
            <a:off x="715100" y="2938609"/>
            <a:ext cx="3508500" cy="0"/>
          </a:xfrm>
          <a:prstGeom prst="straightConnector1">
            <a:avLst/>
          </a:prstGeom>
          <a:noFill/>
          <a:ln w="19050" cap="flat" cmpd="sng">
            <a:solidFill>
              <a:schemeClr val="dk1"/>
            </a:solidFill>
            <a:prstDash val="solid"/>
            <a:round/>
            <a:headEnd type="none" w="med" len="med"/>
            <a:tailEnd type="none" w="med" len="med"/>
          </a:ln>
        </p:spPr>
      </p:cxnSp>
      <p:grpSp>
        <p:nvGrpSpPr>
          <p:cNvPr id="2121" name="Google Shape;2121;p45"/>
          <p:cNvGrpSpPr/>
          <p:nvPr/>
        </p:nvGrpSpPr>
        <p:grpSpPr>
          <a:xfrm>
            <a:off x="4872321" y="1444709"/>
            <a:ext cx="5416935" cy="3951163"/>
            <a:chOff x="4872321" y="1444709"/>
            <a:chExt cx="5416935" cy="3951163"/>
          </a:xfrm>
        </p:grpSpPr>
        <p:grpSp>
          <p:nvGrpSpPr>
            <p:cNvPr id="2122" name="Google Shape;2122;p45"/>
            <p:cNvGrpSpPr/>
            <p:nvPr/>
          </p:nvGrpSpPr>
          <p:grpSpPr>
            <a:xfrm>
              <a:off x="8452915" y="3698756"/>
              <a:ext cx="568283" cy="1050951"/>
              <a:chOff x="8567259" y="3734181"/>
              <a:chExt cx="568283" cy="1050951"/>
            </a:xfrm>
          </p:grpSpPr>
          <p:sp>
            <p:nvSpPr>
              <p:cNvPr id="2123" name="Google Shape;2123;p45"/>
              <p:cNvSpPr/>
              <p:nvPr/>
            </p:nvSpPr>
            <p:spPr>
              <a:xfrm>
                <a:off x="8567259" y="3734181"/>
                <a:ext cx="568283" cy="724856"/>
              </a:xfrm>
              <a:custGeom>
                <a:avLst/>
                <a:gdLst/>
                <a:ahLst/>
                <a:cxnLst/>
                <a:rect l="l" t="t" r="r" b="b"/>
                <a:pathLst>
                  <a:path w="18957" h="24180" extrusionOk="0">
                    <a:moveTo>
                      <a:pt x="12048" y="1"/>
                    </a:moveTo>
                    <a:cubicBezTo>
                      <a:pt x="9534" y="1"/>
                      <a:pt x="7436" y="1801"/>
                      <a:pt x="5716" y="3454"/>
                    </a:cubicBezTo>
                    <a:cubicBezTo>
                      <a:pt x="4763" y="4383"/>
                      <a:pt x="3692" y="5311"/>
                      <a:pt x="3144" y="6574"/>
                    </a:cubicBezTo>
                    <a:cubicBezTo>
                      <a:pt x="2596" y="7883"/>
                      <a:pt x="2763" y="9241"/>
                      <a:pt x="3096" y="10574"/>
                    </a:cubicBezTo>
                    <a:cubicBezTo>
                      <a:pt x="3287" y="11289"/>
                      <a:pt x="3382" y="11956"/>
                      <a:pt x="3049" y="12646"/>
                    </a:cubicBezTo>
                    <a:cubicBezTo>
                      <a:pt x="2715" y="13337"/>
                      <a:pt x="2167" y="13861"/>
                      <a:pt x="1667" y="14456"/>
                    </a:cubicBezTo>
                    <a:cubicBezTo>
                      <a:pt x="786" y="15456"/>
                      <a:pt x="0" y="16671"/>
                      <a:pt x="48" y="18076"/>
                    </a:cubicBezTo>
                    <a:cubicBezTo>
                      <a:pt x="72" y="19029"/>
                      <a:pt x="524" y="19743"/>
                      <a:pt x="1167" y="20338"/>
                    </a:cubicBezTo>
                    <a:cubicBezTo>
                      <a:pt x="1429" y="20743"/>
                      <a:pt x="1763" y="21100"/>
                      <a:pt x="2144" y="21410"/>
                    </a:cubicBezTo>
                    <a:cubicBezTo>
                      <a:pt x="3287" y="22315"/>
                      <a:pt x="4620" y="22982"/>
                      <a:pt x="5978" y="23458"/>
                    </a:cubicBezTo>
                    <a:cubicBezTo>
                      <a:pt x="7259" y="23902"/>
                      <a:pt x="8642" y="24179"/>
                      <a:pt x="10012" y="24179"/>
                    </a:cubicBezTo>
                    <a:cubicBezTo>
                      <a:pt x="11290" y="24179"/>
                      <a:pt x="12556" y="23937"/>
                      <a:pt x="13717" y="23363"/>
                    </a:cubicBezTo>
                    <a:cubicBezTo>
                      <a:pt x="14789" y="22815"/>
                      <a:pt x="15718" y="21910"/>
                      <a:pt x="16289" y="20838"/>
                    </a:cubicBezTo>
                    <a:cubicBezTo>
                      <a:pt x="16861" y="19743"/>
                      <a:pt x="16956" y="18600"/>
                      <a:pt x="16718" y="17385"/>
                    </a:cubicBezTo>
                    <a:cubicBezTo>
                      <a:pt x="16599" y="16719"/>
                      <a:pt x="16480" y="16099"/>
                      <a:pt x="16670" y="15433"/>
                    </a:cubicBezTo>
                    <a:cubicBezTo>
                      <a:pt x="16861" y="14837"/>
                      <a:pt x="17147" y="14289"/>
                      <a:pt x="17456" y="13766"/>
                    </a:cubicBezTo>
                    <a:cubicBezTo>
                      <a:pt x="18052" y="12813"/>
                      <a:pt x="18742" y="11813"/>
                      <a:pt x="18814" y="10646"/>
                    </a:cubicBezTo>
                    <a:cubicBezTo>
                      <a:pt x="18957" y="8360"/>
                      <a:pt x="16337" y="7145"/>
                      <a:pt x="16194" y="4954"/>
                    </a:cubicBezTo>
                    <a:cubicBezTo>
                      <a:pt x="16147" y="4287"/>
                      <a:pt x="16242" y="3644"/>
                      <a:pt x="16123" y="3001"/>
                    </a:cubicBezTo>
                    <a:cubicBezTo>
                      <a:pt x="16027" y="2454"/>
                      <a:pt x="15789" y="1954"/>
                      <a:pt x="15432" y="1549"/>
                    </a:cubicBezTo>
                    <a:cubicBezTo>
                      <a:pt x="14741" y="668"/>
                      <a:pt x="13670" y="144"/>
                      <a:pt x="12551" y="25"/>
                    </a:cubicBezTo>
                    <a:cubicBezTo>
                      <a:pt x="12381" y="8"/>
                      <a:pt x="12214" y="1"/>
                      <a:pt x="12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5"/>
              <p:cNvSpPr/>
              <p:nvPr/>
            </p:nvSpPr>
            <p:spPr>
              <a:xfrm>
                <a:off x="8707884" y="3948970"/>
                <a:ext cx="294169" cy="836162"/>
              </a:xfrm>
              <a:custGeom>
                <a:avLst/>
                <a:gdLst/>
                <a:ahLst/>
                <a:cxnLst/>
                <a:rect l="l" t="t" r="r" b="b"/>
                <a:pathLst>
                  <a:path w="9813" h="27893" extrusionOk="0">
                    <a:moveTo>
                      <a:pt x="6376" y="1"/>
                    </a:moveTo>
                    <a:cubicBezTo>
                      <a:pt x="6317" y="1"/>
                      <a:pt x="6259" y="37"/>
                      <a:pt x="6240" y="123"/>
                    </a:cubicBezTo>
                    <a:cubicBezTo>
                      <a:pt x="5526" y="3671"/>
                      <a:pt x="4954" y="7267"/>
                      <a:pt x="4335" y="10840"/>
                    </a:cubicBezTo>
                    <a:cubicBezTo>
                      <a:pt x="3073" y="10673"/>
                      <a:pt x="1882" y="9935"/>
                      <a:pt x="1191" y="8839"/>
                    </a:cubicBezTo>
                    <a:cubicBezTo>
                      <a:pt x="501" y="7720"/>
                      <a:pt x="358" y="6291"/>
                      <a:pt x="787" y="5053"/>
                    </a:cubicBezTo>
                    <a:cubicBezTo>
                      <a:pt x="830" y="4924"/>
                      <a:pt x="735" y="4847"/>
                      <a:pt x="637" y="4847"/>
                    </a:cubicBezTo>
                    <a:cubicBezTo>
                      <a:pt x="572" y="4847"/>
                      <a:pt x="506" y="4881"/>
                      <a:pt x="477" y="4957"/>
                    </a:cubicBezTo>
                    <a:cubicBezTo>
                      <a:pt x="1" y="6315"/>
                      <a:pt x="144" y="7863"/>
                      <a:pt x="930" y="9077"/>
                    </a:cubicBezTo>
                    <a:cubicBezTo>
                      <a:pt x="1692" y="10244"/>
                      <a:pt x="2930" y="11006"/>
                      <a:pt x="4287" y="11197"/>
                    </a:cubicBezTo>
                    <a:cubicBezTo>
                      <a:pt x="3692" y="14650"/>
                      <a:pt x="3144" y="18127"/>
                      <a:pt x="2644" y="21604"/>
                    </a:cubicBezTo>
                    <a:cubicBezTo>
                      <a:pt x="2335" y="23628"/>
                      <a:pt x="2049" y="25676"/>
                      <a:pt x="1787" y="27724"/>
                    </a:cubicBezTo>
                    <a:cubicBezTo>
                      <a:pt x="1773" y="27831"/>
                      <a:pt x="1865" y="27893"/>
                      <a:pt x="1952" y="27893"/>
                    </a:cubicBezTo>
                    <a:cubicBezTo>
                      <a:pt x="2021" y="27893"/>
                      <a:pt x="2086" y="27855"/>
                      <a:pt x="2096" y="27772"/>
                    </a:cubicBezTo>
                    <a:cubicBezTo>
                      <a:pt x="2859" y="22818"/>
                      <a:pt x="3644" y="17865"/>
                      <a:pt x="4430" y="12911"/>
                    </a:cubicBezTo>
                    <a:cubicBezTo>
                      <a:pt x="4477" y="12916"/>
                      <a:pt x="4525" y="12918"/>
                      <a:pt x="4573" y="12918"/>
                    </a:cubicBezTo>
                    <a:cubicBezTo>
                      <a:pt x="4800" y="12918"/>
                      <a:pt x="5048" y="12875"/>
                      <a:pt x="5264" y="12816"/>
                    </a:cubicBezTo>
                    <a:cubicBezTo>
                      <a:pt x="5645" y="12745"/>
                      <a:pt x="6002" y="12602"/>
                      <a:pt x="6359" y="12411"/>
                    </a:cubicBezTo>
                    <a:cubicBezTo>
                      <a:pt x="7050" y="12030"/>
                      <a:pt x="7621" y="11506"/>
                      <a:pt x="8098" y="10863"/>
                    </a:cubicBezTo>
                    <a:cubicBezTo>
                      <a:pt x="8669" y="10125"/>
                      <a:pt x="9050" y="9220"/>
                      <a:pt x="9312" y="8315"/>
                    </a:cubicBezTo>
                    <a:cubicBezTo>
                      <a:pt x="9598" y="7339"/>
                      <a:pt x="9812" y="6243"/>
                      <a:pt x="9812" y="5219"/>
                    </a:cubicBezTo>
                    <a:cubicBezTo>
                      <a:pt x="9812" y="5190"/>
                      <a:pt x="9776" y="5170"/>
                      <a:pt x="9743" y="5170"/>
                    </a:cubicBezTo>
                    <a:cubicBezTo>
                      <a:pt x="9722" y="5170"/>
                      <a:pt x="9702" y="5177"/>
                      <a:pt x="9693" y="5196"/>
                    </a:cubicBezTo>
                    <a:cubicBezTo>
                      <a:pt x="9407" y="6100"/>
                      <a:pt x="9288" y="7077"/>
                      <a:pt x="9026" y="7982"/>
                    </a:cubicBezTo>
                    <a:cubicBezTo>
                      <a:pt x="8765" y="8863"/>
                      <a:pt x="8431" y="9720"/>
                      <a:pt x="7883" y="10482"/>
                    </a:cubicBezTo>
                    <a:cubicBezTo>
                      <a:pt x="7455" y="11101"/>
                      <a:pt x="6883" y="11649"/>
                      <a:pt x="6240" y="12006"/>
                    </a:cubicBezTo>
                    <a:cubicBezTo>
                      <a:pt x="5931" y="12197"/>
                      <a:pt x="5597" y="12340"/>
                      <a:pt x="5240" y="12411"/>
                    </a:cubicBezTo>
                    <a:cubicBezTo>
                      <a:pt x="5002" y="12483"/>
                      <a:pt x="4740" y="12483"/>
                      <a:pt x="4478" y="12530"/>
                    </a:cubicBezTo>
                    <a:cubicBezTo>
                      <a:pt x="4811" y="10459"/>
                      <a:pt x="5145" y="8387"/>
                      <a:pt x="5502" y="6315"/>
                    </a:cubicBezTo>
                    <a:cubicBezTo>
                      <a:pt x="5597" y="5624"/>
                      <a:pt x="5716" y="4934"/>
                      <a:pt x="5835" y="4267"/>
                    </a:cubicBezTo>
                    <a:cubicBezTo>
                      <a:pt x="5978" y="4267"/>
                      <a:pt x="6121" y="4195"/>
                      <a:pt x="6240" y="4172"/>
                    </a:cubicBezTo>
                    <a:cubicBezTo>
                      <a:pt x="6407" y="4100"/>
                      <a:pt x="6550" y="4029"/>
                      <a:pt x="6716" y="3933"/>
                    </a:cubicBezTo>
                    <a:cubicBezTo>
                      <a:pt x="7026" y="3743"/>
                      <a:pt x="7312" y="3505"/>
                      <a:pt x="7550" y="3219"/>
                    </a:cubicBezTo>
                    <a:cubicBezTo>
                      <a:pt x="8026" y="2671"/>
                      <a:pt x="8312" y="2004"/>
                      <a:pt x="8360" y="1266"/>
                    </a:cubicBezTo>
                    <a:cubicBezTo>
                      <a:pt x="8360" y="1159"/>
                      <a:pt x="8276" y="1105"/>
                      <a:pt x="8190" y="1105"/>
                    </a:cubicBezTo>
                    <a:cubicBezTo>
                      <a:pt x="8104" y="1105"/>
                      <a:pt x="8014" y="1159"/>
                      <a:pt x="8002" y="1266"/>
                    </a:cubicBezTo>
                    <a:cubicBezTo>
                      <a:pt x="7931" y="1885"/>
                      <a:pt x="7645" y="2505"/>
                      <a:pt x="7240" y="2981"/>
                    </a:cubicBezTo>
                    <a:cubicBezTo>
                      <a:pt x="7026" y="3219"/>
                      <a:pt x="6788" y="3409"/>
                      <a:pt x="6526" y="3576"/>
                    </a:cubicBezTo>
                    <a:cubicBezTo>
                      <a:pt x="6383" y="3648"/>
                      <a:pt x="6240" y="3743"/>
                      <a:pt x="6097" y="3790"/>
                    </a:cubicBezTo>
                    <a:cubicBezTo>
                      <a:pt x="6026" y="3814"/>
                      <a:pt x="5978" y="3814"/>
                      <a:pt x="5907" y="3838"/>
                    </a:cubicBezTo>
                    <a:cubicBezTo>
                      <a:pt x="6121" y="2624"/>
                      <a:pt x="6335" y="1409"/>
                      <a:pt x="6526" y="195"/>
                    </a:cubicBezTo>
                    <a:cubicBezTo>
                      <a:pt x="6554" y="81"/>
                      <a:pt x="6464" y="1"/>
                      <a:pt x="63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5" name="Google Shape;2125;p45"/>
            <p:cNvGrpSpPr/>
            <p:nvPr/>
          </p:nvGrpSpPr>
          <p:grpSpPr>
            <a:xfrm>
              <a:off x="5710409" y="1444709"/>
              <a:ext cx="2919428" cy="3454340"/>
              <a:chOff x="7179375" y="2571750"/>
              <a:chExt cx="1754675" cy="2076175"/>
            </a:xfrm>
          </p:grpSpPr>
          <p:sp>
            <p:nvSpPr>
              <p:cNvPr id="2126" name="Google Shape;2126;p45"/>
              <p:cNvSpPr/>
              <p:nvPr/>
            </p:nvSpPr>
            <p:spPr>
              <a:xfrm>
                <a:off x="7212950" y="3702000"/>
                <a:ext cx="507450" cy="904000"/>
              </a:xfrm>
              <a:custGeom>
                <a:avLst/>
                <a:gdLst/>
                <a:ahLst/>
                <a:cxnLst/>
                <a:rect l="l" t="t" r="r" b="b"/>
                <a:pathLst>
                  <a:path w="20298" h="36160" extrusionOk="0">
                    <a:moveTo>
                      <a:pt x="19131" y="1"/>
                    </a:moveTo>
                    <a:cubicBezTo>
                      <a:pt x="19106" y="1"/>
                      <a:pt x="19080" y="10"/>
                      <a:pt x="19057" y="33"/>
                    </a:cubicBezTo>
                    <a:cubicBezTo>
                      <a:pt x="14314" y="3448"/>
                      <a:pt x="9572" y="6862"/>
                      <a:pt x="4830" y="10277"/>
                    </a:cubicBezTo>
                    <a:cubicBezTo>
                      <a:pt x="3502" y="11225"/>
                      <a:pt x="2160" y="12174"/>
                      <a:pt x="847" y="13151"/>
                    </a:cubicBezTo>
                    <a:cubicBezTo>
                      <a:pt x="744" y="13224"/>
                      <a:pt x="774" y="14027"/>
                      <a:pt x="759" y="14333"/>
                    </a:cubicBezTo>
                    <a:cubicBezTo>
                      <a:pt x="744" y="14713"/>
                      <a:pt x="730" y="15092"/>
                      <a:pt x="715" y="15471"/>
                    </a:cubicBezTo>
                    <a:cubicBezTo>
                      <a:pt x="686" y="16201"/>
                      <a:pt x="657" y="16945"/>
                      <a:pt x="628" y="17675"/>
                    </a:cubicBezTo>
                    <a:cubicBezTo>
                      <a:pt x="584" y="19119"/>
                      <a:pt x="525" y="20564"/>
                      <a:pt x="467" y="22008"/>
                    </a:cubicBezTo>
                    <a:cubicBezTo>
                      <a:pt x="365" y="24927"/>
                      <a:pt x="263" y="27845"/>
                      <a:pt x="146" y="30763"/>
                    </a:cubicBezTo>
                    <a:cubicBezTo>
                      <a:pt x="88" y="32398"/>
                      <a:pt x="29" y="34032"/>
                      <a:pt x="0" y="35666"/>
                    </a:cubicBezTo>
                    <a:cubicBezTo>
                      <a:pt x="0" y="35735"/>
                      <a:pt x="55" y="35777"/>
                      <a:pt x="107" y="35777"/>
                    </a:cubicBezTo>
                    <a:cubicBezTo>
                      <a:pt x="120" y="35777"/>
                      <a:pt x="134" y="35774"/>
                      <a:pt x="146" y="35768"/>
                    </a:cubicBezTo>
                    <a:cubicBezTo>
                      <a:pt x="146" y="35768"/>
                      <a:pt x="161" y="35783"/>
                      <a:pt x="161" y="35783"/>
                    </a:cubicBezTo>
                    <a:cubicBezTo>
                      <a:pt x="2641" y="35972"/>
                      <a:pt x="5136" y="36031"/>
                      <a:pt x="7617" y="36089"/>
                    </a:cubicBezTo>
                    <a:cubicBezTo>
                      <a:pt x="9433" y="36132"/>
                      <a:pt x="11249" y="36159"/>
                      <a:pt x="13070" y="36159"/>
                    </a:cubicBezTo>
                    <a:cubicBezTo>
                      <a:pt x="13737" y="36159"/>
                      <a:pt x="14405" y="36155"/>
                      <a:pt x="15073" y="36148"/>
                    </a:cubicBezTo>
                    <a:lnTo>
                      <a:pt x="15132" y="36148"/>
                    </a:lnTo>
                    <a:cubicBezTo>
                      <a:pt x="15143" y="36150"/>
                      <a:pt x="15155" y="36151"/>
                      <a:pt x="15167" y="36151"/>
                    </a:cubicBezTo>
                    <a:cubicBezTo>
                      <a:pt x="15231" y="36151"/>
                      <a:pt x="15297" y="36117"/>
                      <a:pt x="15321" y="36031"/>
                    </a:cubicBezTo>
                    <a:cubicBezTo>
                      <a:pt x="15715" y="34907"/>
                      <a:pt x="15993" y="33755"/>
                      <a:pt x="16299" y="32602"/>
                    </a:cubicBezTo>
                    <a:cubicBezTo>
                      <a:pt x="16605" y="31434"/>
                      <a:pt x="16912" y="30267"/>
                      <a:pt x="17204" y="29100"/>
                    </a:cubicBezTo>
                    <a:cubicBezTo>
                      <a:pt x="17787" y="26794"/>
                      <a:pt x="18327" y="24474"/>
                      <a:pt x="18780" y="22140"/>
                    </a:cubicBezTo>
                    <a:cubicBezTo>
                      <a:pt x="19684" y="17514"/>
                      <a:pt x="20297" y="12772"/>
                      <a:pt x="20224" y="8044"/>
                    </a:cubicBezTo>
                    <a:cubicBezTo>
                      <a:pt x="20195" y="5403"/>
                      <a:pt x="19961" y="2733"/>
                      <a:pt x="19436" y="136"/>
                    </a:cubicBezTo>
                    <a:cubicBezTo>
                      <a:pt x="19417" y="58"/>
                      <a:pt x="19365" y="25"/>
                      <a:pt x="19311" y="25"/>
                    </a:cubicBezTo>
                    <a:cubicBezTo>
                      <a:pt x="19284" y="25"/>
                      <a:pt x="19256" y="33"/>
                      <a:pt x="19232" y="48"/>
                    </a:cubicBezTo>
                    <a:cubicBezTo>
                      <a:pt x="19206" y="22"/>
                      <a:pt x="19169" y="1"/>
                      <a:pt x="191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5"/>
              <p:cNvSpPr/>
              <p:nvPr/>
            </p:nvSpPr>
            <p:spPr>
              <a:xfrm>
                <a:off x="7218050" y="4268125"/>
                <a:ext cx="45625" cy="120950"/>
              </a:xfrm>
              <a:custGeom>
                <a:avLst/>
                <a:gdLst/>
                <a:ahLst/>
                <a:cxnLst/>
                <a:rect l="l" t="t" r="r" b="b"/>
                <a:pathLst>
                  <a:path w="1825" h="4838" extrusionOk="0">
                    <a:moveTo>
                      <a:pt x="205" y="0"/>
                    </a:moveTo>
                    <a:cubicBezTo>
                      <a:pt x="145" y="0"/>
                      <a:pt x="88" y="36"/>
                      <a:pt x="88" y="107"/>
                    </a:cubicBezTo>
                    <a:lnTo>
                      <a:pt x="44" y="2413"/>
                    </a:lnTo>
                    <a:cubicBezTo>
                      <a:pt x="30" y="2792"/>
                      <a:pt x="30" y="3172"/>
                      <a:pt x="15" y="3551"/>
                    </a:cubicBezTo>
                    <a:cubicBezTo>
                      <a:pt x="15" y="3916"/>
                      <a:pt x="0" y="4281"/>
                      <a:pt x="59" y="4631"/>
                    </a:cubicBezTo>
                    <a:cubicBezTo>
                      <a:pt x="30" y="4645"/>
                      <a:pt x="15" y="4660"/>
                      <a:pt x="30" y="4675"/>
                    </a:cubicBezTo>
                    <a:cubicBezTo>
                      <a:pt x="59" y="4733"/>
                      <a:pt x="103" y="4718"/>
                      <a:pt x="146" y="4733"/>
                    </a:cubicBezTo>
                    <a:cubicBezTo>
                      <a:pt x="219" y="4748"/>
                      <a:pt x="278" y="4748"/>
                      <a:pt x="351" y="4748"/>
                    </a:cubicBezTo>
                    <a:cubicBezTo>
                      <a:pt x="482" y="4748"/>
                      <a:pt x="613" y="4762"/>
                      <a:pt x="759" y="4762"/>
                    </a:cubicBezTo>
                    <a:cubicBezTo>
                      <a:pt x="1022" y="4777"/>
                      <a:pt x="1299" y="4806"/>
                      <a:pt x="1562" y="4835"/>
                    </a:cubicBezTo>
                    <a:cubicBezTo>
                      <a:pt x="1568" y="4836"/>
                      <a:pt x="1574" y="4837"/>
                      <a:pt x="1580" y="4837"/>
                    </a:cubicBezTo>
                    <a:cubicBezTo>
                      <a:pt x="1642" y="4837"/>
                      <a:pt x="1679" y="4772"/>
                      <a:pt x="1679" y="4718"/>
                    </a:cubicBezTo>
                    <a:cubicBezTo>
                      <a:pt x="1693" y="4704"/>
                      <a:pt x="1693" y="4689"/>
                      <a:pt x="1693" y="4660"/>
                    </a:cubicBezTo>
                    <a:cubicBezTo>
                      <a:pt x="1708" y="3916"/>
                      <a:pt x="1722" y="3186"/>
                      <a:pt x="1751" y="2442"/>
                    </a:cubicBezTo>
                    <a:cubicBezTo>
                      <a:pt x="1766" y="2077"/>
                      <a:pt x="1766" y="1713"/>
                      <a:pt x="1781" y="1348"/>
                    </a:cubicBezTo>
                    <a:cubicBezTo>
                      <a:pt x="1795" y="983"/>
                      <a:pt x="1824" y="618"/>
                      <a:pt x="1795" y="253"/>
                    </a:cubicBezTo>
                    <a:cubicBezTo>
                      <a:pt x="1810" y="239"/>
                      <a:pt x="1824" y="210"/>
                      <a:pt x="1824" y="180"/>
                    </a:cubicBezTo>
                    <a:cubicBezTo>
                      <a:pt x="1824" y="127"/>
                      <a:pt x="1776" y="62"/>
                      <a:pt x="1723" y="62"/>
                    </a:cubicBezTo>
                    <a:cubicBezTo>
                      <a:pt x="1718" y="62"/>
                      <a:pt x="1713" y="62"/>
                      <a:pt x="1708" y="64"/>
                    </a:cubicBezTo>
                    <a:cubicBezTo>
                      <a:pt x="1460" y="64"/>
                      <a:pt x="1212" y="78"/>
                      <a:pt x="964" y="78"/>
                    </a:cubicBezTo>
                    <a:cubicBezTo>
                      <a:pt x="847" y="64"/>
                      <a:pt x="730" y="64"/>
                      <a:pt x="599" y="49"/>
                    </a:cubicBezTo>
                    <a:cubicBezTo>
                      <a:pt x="497" y="35"/>
                      <a:pt x="380" y="35"/>
                      <a:pt x="278" y="20"/>
                    </a:cubicBezTo>
                    <a:cubicBezTo>
                      <a:pt x="256" y="7"/>
                      <a:pt x="230" y="0"/>
                      <a:pt x="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5"/>
              <p:cNvSpPr/>
              <p:nvPr/>
            </p:nvSpPr>
            <p:spPr>
              <a:xfrm>
                <a:off x="7996875" y="2571750"/>
                <a:ext cx="119675" cy="168600"/>
              </a:xfrm>
              <a:custGeom>
                <a:avLst/>
                <a:gdLst/>
                <a:ahLst/>
                <a:cxnLst/>
                <a:rect l="l" t="t" r="r" b="b"/>
                <a:pathLst>
                  <a:path w="4787" h="6744" extrusionOk="0">
                    <a:moveTo>
                      <a:pt x="2389" y="0"/>
                    </a:moveTo>
                    <a:cubicBezTo>
                      <a:pt x="2211" y="0"/>
                      <a:pt x="2036" y="84"/>
                      <a:pt x="2029" y="257"/>
                    </a:cubicBezTo>
                    <a:cubicBezTo>
                      <a:pt x="1999" y="812"/>
                      <a:pt x="1999" y="1352"/>
                      <a:pt x="2014" y="1906"/>
                    </a:cubicBezTo>
                    <a:cubicBezTo>
                      <a:pt x="1615" y="1896"/>
                      <a:pt x="1210" y="1873"/>
                      <a:pt x="802" y="1873"/>
                    </a:cubicBezTo>
                    <a:cubicBezTo>
                      <a:pt x="613" y="1873"/>
                      <a:pt x="424" y="1878"/>
                      <a:pt x="234" y="1892"/>
                    </a:cubicBezTo>
                    <a:cubicBezTo>
                      <a:pt x="0" y="1906"/>
                      <a:pt x="0" y="2621"/>
                      <a:pt x="234" y="2636"/>
                    </a:cubicBezTo>
                    <a:cubicBezTo>
                      <a:pt x="433" y="2650"/>
                      <a:pt x="633" y="2655"/>
                      <a:pt x="832" y="2655"/>
                    </a:cubicBezTo>
                    <a:cubicBezTo>
                      <a:pt x="1231" y="2655"/>
                      <a:pt x="1630" y="2636"/>
                      <a:pt x="2029" y="2636"/>
                    </a:cubicBezTo>
                    <a:cubicBezTo>
                      <a:pt x="2029" y="2884"/>
                      <a:pt x="2029" y="3132"/>
                      <a:pt x="2029" y="3380"/>
                    </a:cubicBezTo>
                    <a:cubicBezTo>
                      <a:pt x="2014" y="4416"/>
                      <a:pt x="2014" y="5452"/>
                      <a:pt x="2029" y="6503"/>
                    </a:cubicBezTo>
                    <a:cubicBezTo>
                      <a:pt x="2036" y="6663"/>
                      <a:pt x="2215" y="6743"/>
                      <a:pt x="2392" y="6743"/>
                    </a:cubicBezTo>
                    <a:cubicBezTo>
                      <a:pt x="2569" y="6743"/>
                      <a:pt x="2744" y="6663"/>
                      <a:pt x="2744" y="6503"/>
                    </a:cubicBezTo>
                    <a:cubicBezTo>
                      <a:pt x="2758" y="5452"/>
                      <a:pt x="2773" y="4416"/>
                      <a:pt x="2758" y="3380"/>
                    </a:cubicBezTo>
                    <a:cubicBezTo>
                      <a:pt x="2744" y="3132"/>
                      <a:pt x="2758" y="2884"/>
                      <a:pt x="2758" y="2636"/>
                    </a:cubicBezTo>
                    <a:cubicBezTo>
                      <a:pt x="3356" y="2636"/>
                      <a:pt x="3955" y="2636"/>
                      <a:pt x="4553" y="2621"/>
                    </a:cubicBezTo>
                    <a:cubicBezTo>
                      <a:pt x="4786" y="2621"/>
                      <a:pt x="4786" y="1921"/>
                      <a:pt x="4553" y="1921"/>
                    </a:cubicBezTo>
                    <a:cubicBezTo>
                      <a:pt x="4130" y="1911"/>
                      <a:pt x="3714" y="1900"/>
                      <a:pt x="3295" y="1900"/>
                    </a:cubicBezTo>
                    <a:cubicBezTo>
                      <a:pt x="3122" y="1900"/>
                      <a:pt x="2948" y="1902"/>
                      <a:pt x="2773" y="1906"/>
                    </a:cubicBezTo>
                    <a:cubicBezTo>
                      <a:pt x="2787" y="1352"/>
                      <a:pt x="2787" y="812"/>
                      <a:pt x="2773" y="257"/>
                    </a:cubicBezTo>
                    <a:cubicBezTo>
                      <a:pt x="2758" y="88"/>
                      <a:pt x="2572" y="0"/>
                      <a:pt x="2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5"/>
              <p:cNvSpPr/>
              <p:nvPr/>
            </p:nvSpPr>
            <p:spPr>
              <a:xfrm>
                <a:off x="7877225" y="3045100"/>
                <a:ext cx="361900" cy="354975"/>
              </a:xfrm>
              <a:custGeom>
                <a:avLst/>
                <a:gdLst/>
                <a:ahLst/>
                <a:cxnLst/>
                <a:rect l="l" t="t" r="r" b="b"/>
                <a:pathLst>
                  <a:path w="14476" h="14199" extrusionOk="0">
                    <a:moveTo>
                      <a:pt x="7150" y="1"/>
                    </a:moveTo>
                    <a:cubicBezTo>
                      <a:pt x="6114" y="1"/>
                      <a:pt x="5064" y="15"/>
                      <a:pt x="4028" y="30"/>
                    </a:cubicBezTo>
                    <a:cubicBezTo>
                      <a:pt x="3488" y="30"/>
                      <a:pt x="2948" y="44"/>
                      <a:pt x="2408" y="59"/>
                    </a:cubicBezTo>
                    <a:cubicBezTo>
                      <a:pt x="1897" y="59"/>
                      <a:pt x="1387" y="59"/>
                      <a:pt x="890" y="147"/>
                    </a:cubicBezTo>
                    <a:cubicBezTo>
                      <a:pt x="861" y="147"/>
                      <a:pt x="847" y="176"/>
                      <a:pt x="847" y="190"/>
                    </a:cubicBezTo>
                    <a:cubicBezTo>
                      <a:pt x="803" y="205"/>
                      <a:pt x="759" y="234"/>
                      <a:pt x="759" y="307"/>
                    </a:cubicBezTo>
                    <a:cubicBezTo>
                      <a:pt x="599" y="4889"/>
                      <a:pt x="278" y="9456"/>
                      <a:pt x="0" y="14038"/>
                    </a:cubicBezTo>
                    <a:cubicBezTo>
                      <a:pt x="0" y="14097"/>
                      <a:pt x="45" y="14127"/>
                      <a:pt x="91" y="14127"/>
                    </a:cubicBezTo>
                    <a:cubicBezTo>
                      <a:pt x="124" y="14127"/>
                      <a:pt x="157" y="14112"/>
                      <a:pt x="175" y="14082"/>
                    </a:cubicBezTo>
                    <a:cubicBezTo>
                      <a:pt x="355" y="14106"/>
                      <a:pt x="540" y="14114"/>
                      <a:pt x="727" y="14114"/>
                    </a:cubicBezTo>
                    <a:cubicBezTo>
                      <a:pt x="1100" y="14114"/>
                      <a:pt x="1479" y="14082"/>
                      <a:pt x="1839" y="14082"/>
                    </a:cubicBezTo>
                    <a:cubicBezTo>
                      <a:pt x="2452" y="14082"/>
                      <a:pt x="3065" y="14067"/>
                      <a:pt x="3663" y="14067"/>
                    </a:cubicBezTo>
                    <a:cubicBezTo>
                      <a:pt x="4254" y="14060"/>
                      <a:pt x="4841" y="14056"/>
                      <a:pt x="5427" y="14056"/>
                    </a:cubicBezTo>
                    <a:cubicBezTo>
                      <a:pt x="6012" y="14056"/>
                      <a:pt x="6596" y="14060"/>
                      <a:pt x="7179" y="14067"/>
                    </a:cubicBezTo>
                    <a:cubicBezTo>
                      <a:pt x="9572" y="14082"/>
                      <a:pt x="11951" y="14125"/>
                      <a:pt x="14344" y="14198"/>
                    </a:cubicBezTo>
                    <a:cubicBezTo>
                      <a:pt x="14431" y="14198"/>
                      <a:pt x="14475" y="14111"/>
                      <a:pt x="14446" y="14038"/>
                    </a:cubicBezTo>
                    <a:cubicBezTo>
                      <a:pt x="14169" y="9456"/>
                      <a:pt x="13848" y="4889"/>
                      <a:pt x="13687" y="307"/>
                    </a:cubicBezTo>
                    <a:cubicBezTo>
                      <a:pt x="13687" y="249"/>
                      <a:pt x="13673" y="220"/>
                      <a:pt x="13643" y="205"/>
                    </a:cubicBezTo>
                    <a:cubicBezTo>
                      <a:pt x="13629" y="161"/>
                      <a:pt x="13585" y="132"/>
                      <a:pt x="13527" y="117"/>
                    </a:cubicBezTo>
                    <a:cubicBezTo>
                      <a:pt x="11411" y="44"/>
                      <a:pt x="9281" y="15"/>
                      <a:pt x="7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5"/>
              <p:cNvSpPr/>
              <p:nvPr/>
            </p:nvSpPr>
            <p:spPr>
              <a:xfrm>
                <a:off x="7869925" y="3047100"/>
                <a:ext cx="374300" cy="25750"/>
              </a:xfrm>
              <a:custGeom>
                <a:avLst/>
                <a:gdLst/>
                <a:ahLst/>
                <a:cxnLst/>
                <a:rect l="l" t="t" r="r" b="b"/>
                <a:pathLst>
                  <a:path w="14972" h="1030" extrusionOk="0">
                    <a:moveTo>
                      <a:pt x="2162" y="1"/>
                    </a:moveTo>
                    <a:cubicBezTo>
                      <a:pt x="1481" y="1"/>
                      <a:pt x="799" y="7"/>
                      <a:pt x="117" y="23"/>
                    </a:cubicBezTo>
                    <a:cubicBezTo>
                      <a:pt x="74" y="23"/>
                      <a:pt x="59" y="52"/>
                      <a:pt x="44" y="81"/>
                    </a:cubicBezTo>
                    <a:cubicBezTo>
                      <a:pt x="30" y="96"/>
                      <a:pt x="1" y="256"/>
                      <a:pt x="15" y="271"/>
                    </a:cubicBezTo>
                    <a:cubicBezTo>
                      <a:pt x="88" y="329"/>
                      <a:pt x="161" y="402"/>
                      <a:pt x="234" y="446"/>
                    </a:cubicBezTo>
                    <a:cubicBezTo>
                      <a:pt x="307" y="490"/>
                      <a:pt x="395" y="534"/>
                      <a:pt x="467" y="577"/>
                    </a:cubicBezTo>
                    <a:lnTo>
                      <a:pt x="964" y="855"/>
                    </a:lnTo>
                    <a:cubicBezTo>
                      <a:pt x="1007" y="884"/>
                      <a:pt x="5385" y="869"/>
                      <a:pt x="7530" y="898"/>
                    </a:cubicBezTo>
                    <a:cubicBezTo>
                      <a:pt x="9689" y="928"/>
                      <a:pt x="11834" y="986"/>
                      <a:pt x="13994" y="1030"/>
                    </a:cubicBezTo>
                    <a:cubicBezTo>
                      <a:pt x="14023" y="1030"/>
                      <a:pt x="14038" y="1015"/>
                      <a:pt x="14052" y="1000"/>
                    </a:cubicBezTo>
                    <a:lnTo>
                      <a:pt x="14067" y="1000"/>
                    </a:lnTo>
                    <a:cubicBezTo>
                      <a:pt x="14111" y="971"/>
                      <a:pt x="14650" y="577"/>
                      <a:pt x="14709" y="519"/>
                    </a:cubicBezTo>
                    <a:cubicBezTo>
                      <a:pt x="14782" y="461"/>
                      <a:pt x="14869" y="388"/>
                      <a:pt x="14899" y="315"/>
                    </a:cubicBezTo>
                    <a:cubicBezTo>
                      <a:pt x="14928" y="271"/>
                      <a:pt x="14971" y="198"/>
                      <a:pt x="14928" y="183"/>
                    </a:cubicBezTo>
                    <a:cubicBezTo>
                      <a:pt x="14933" y="178"/>
                      <a:pt x="14928" y="177"/>
                      <a:pt x="14918" y="177"/>
                    </a:cubicBezTo>
                    <a:cubicBezTo>
                      <a:pt x="14899" y="177"/>
                      <a:pt x="14860" y="183"/>
                      <a:pt x="14840" y="183"/>
                    </a:cubicBezTo>
                    <a:cubicBezTo>
                      <a:pt x="12374" y="96"/>
                      <a:pt x="9923" y="81"/>
                      <a:pt x="7471" y="52"/>
                    </a:cubicBezTo>
                    <a:cubicBezTo>
                      <a:pt x="5702" y="41"/>
                      <a:pt x="3932" y="1"/>
                      <a:pt x="2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5"/>
              <p:cNvSpPr/>
              <p:nvPr/>
            </p:nvSpPr>
            <p:spPr>
              <a:xfrm>
                <a:off x="7869650" y="2712225"/>
                <a:ext cx="373850" cy="343225"/>
              </a:xfrm>
              <a:custGeom>
                <a:avLst/>
                <a:gdLst/>
                <a:ahLst/>
                <a:cxnLst/>
                <a:rect l="l" t="t" r="r" b="b"/>
                <a:pathLst>
                  <a:path w="14954" h="13729" extrusionOk="0">
                    <a:moveTo>
                      <a:pt x="7482" y="1"/>
                    </a:moveTo>
                    <a:cubicBezTo>
                      <a:pt x="7406" y="1"/>
                      <a:pt x="7329" y="8"/>
                      <a:pt x="7337" y="23"/>
                    </a:cubicBezTo>
                    <a:cubicBezTo>
                      <a:pt x="5148" y="3364"/>
                      <a:pt x="3134" y="6852"/>
                      <a:pt x="1412" y="10456"/>
                    </a:cubicBezTo>
                    <a:cubicBezTo>
                      <a:pt x="916" y="11477"/>
                      <a:pt x="449" y="12499"/>
                      <a:pt x="26" y="13564"/>
                    </a:cubicBezTo>
                    <a:cubicBezTo>
                      <a:pt x="1" y="13614"/>
                      <a:pt x="64" y="13654"/>
                      <a:pt x="109" y="13654"/>
                    </a:cubicBezTo>
                    <a:cubicBezTo>
                      <a:pt x="116" y="13654"/>
                      <a:pt x="123" y="13653"/>
                      <a:pt x="128" y="13651"/>
                    </a:cubicBezTo>
                    <a:cubicBezTo>
                      <a:pt x="359" y="13678"/>
                      <a:pt x="590" y="13687"/>
                      <a:pt x="821" y="13687"/>
                    </a:cubicBezTo>
                    <a:cubicBezTo>
                      <a:pt x="1218" y="13687"/>
                      <a:pt x="1614" y="13661"/>
                      <a:pt x="2011" y="13651"/>
                    </a:cubicBezTo>
                    <a:cubicBezTo>
                      <a:pt x="2594" y="13637"/>
                      <a:pt x="3178" y="13622"/>
                      <a:pt x="3762" y="13608"/>
                    </a:cubicBezTo>
                    <a:cubicBezTo>
                      <a:pt x="5002" y="13593"/>
                      <a:pt x="6228" y="13578"/>
                      <a:pt x="7468" y="13578"/>
                    </a:cubicBezTo>
                    <a:cubicBezTo>
                      <a:pt x="8679" y="13578"/>
                      <a:pt x="9890" y="13593"/>
                      <a:pt x="11101" y="13622"/>
                    </a:cubicBezTo>
                    <a:cubicBezTo>
                      <a:pt x="12205" y="13635"/>
                      <a:pt x="13308" y="13729"/>
                      <a:pt x="14401" y="13729"/>
                    </a:cubicBezTo>
                    <a:cubicBezTo>
                      <a:pt x="14537" y="13729"/>
                      <a:pt x="14672" y="13727"/>
                      <a:pt x="14807" y="13724"/>
                    </a:cubicBezTo>
                    <a:cubicBezTo>
                      <a:pt x="14866" y="13724"/>
                      <a:pt x="14895" y="13680"/>
                      <a:pt x="14895" y="13651"/>
                    </a:cubicBezTo>
                    <a:cubicBezTo>
                      <a:pt x="14939" y="13637"/>
                      <a:pt x="14953" y="13593"/>
                      <a:pt x="14939" y="13564"/>
                    </a:cubicBezTo>
                    <a:cubicBezTo>
                      <a:pt x="14530" y="12499"/>
                      <a:pt x="14049" y="11477"/>
                      <a:pt x="13552" y="10456"/>
                    </a:cubicBezTo>
                    <a:cubicBezTo>
                      <a:pt x="11831" y="6852"/>
                      <a:pt x="9817" y="3364"/>
                      <a:pt x="7628" y="23"/>
                    </a:cubicBezTo>
                    <a:cubicBezTo>
                      <a:pt x="7636" y="8"/>
                      <a:pt x="7559" y="1"/>
                      <a:pt x="74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5"/>
              <p:cNvSpPr/>
              <p:nvPr/>
            </p:nvSpPr>
            <p:spPr>
              <a:xfrm>
                <a:off x="7525200" y="3702000"/>
                <a:ext cx="195200" cy="904075"/>
              </a:xfrm>
              <a:custGeom>
                <a:avLst/>
                <a:gdLst/>
                <a:ahLst/>
                <a:cxnLst/>
                <a:rect l="l" t="t" r="r" b="b"/>
                <a:pathLst>
                  <a:path w="7808" h="36163" extrusionOk="0">
                    <a:moveTo>
                      <a:pt x="6641" y="1"/>
                    </a:moveTo>
                    <a:cubicBezTo>
                      <a:pt x="6616" y="1"/>
                      <a:pt x="6590" y="10"/>
                      <a:pt x="6567" y="33"/>
                    </a:cubicBezTo>
                    <a:cubicBezTo>
                      <a:pt x="6246" y="267"/>
                      <a:pt x="5925" y="486"/>
                      <a:pt x="5604" y="719"/>
                    </a:cubicBezTo>
                    <a:cubicBezTo>
                      <a:pt x="5575" y="996"/>
                      <a:pt x="5531" y="1259"/>
                      <a:pt x="5502" y="1536"/>
                    </a:cubicBezTo>
                    <a:cubicBezTo>
                      <a:pt x="5195" y="3959"/>
                      <a:pt x="4889" y="6381"/>
                      <a:pt x="4582" y="8803"/>
                    </a:cubicBezTo>
                    <a:cubicBezTo>
                      <a:pt x="4495" y="9416"/>
                      <a:pt x="4422" y="10014"/>
                      <a:pt x="4349" y="10612"/>
                    </a:cubicBezTo>
                    <a:cubicBezTo>
                      <a:pt x="3751" y="10525"/>
                      <a:pt x="3196" y="10335"/>
                      <a:pt x="2685" y="10029"/>
                    </a:cubicBezTo>
                    <a:cubicBezTo>
                      <a:pt x="2665" y="10018"/>
                      <a:pt x="2644" y="10014"/>
                      <a:pt x="2625" y="10014"/>
                    </a:cubicBezTo>
                    <a:cubicBezTo>
                      <a:pt x="2562" y="10014"/>
                      <a:pt x="2510" y="10064"/>
                      <a:pt x="2510" y="10131"/>
                    </a:cubicBezTo>
                    <a:cubicBezTo>
                      <a:pt x="1781" y="17164"/>
                      <a:pt x="1124" y="24212"/>
                      <a:pt x="438" y="31245"/>
                    </a:cubicBezTo>
                    <a:cubicBezTo>
                      <a:pt x="278" y="32879"/>
                      <a:pt x="132" y="34513"/>
                      <a:pt x="1" y="36162"/>
                    </a:cubicBezTo>
                    <a:cubicBezTo>
                      <a:pt x="861" y="36162"/>
                      <a:pt x="1722" y="36162"/>
                      <a:pt x="2583" y="36148"/>
                    </a:cubicBezTo>
                    <a:lnTo>
                      <a:pt x="2642" y="36148"/>
                    </a:lnTo>
                    <a:cubicBezTo>
                      <a:pt x="2653" y="36150"/>
                      <a:pt x="2665" y="36151"/>
                      <a:pt x="2677" y="36151"/>
                    </a:cubicBezTo>
                    <a:cubicBezTo>
                      <a:pt x="2741" y="36151"/>
                      <a:pt x="2807" y="36117"/>
                      <a:pt x="2831" y="36031"/>
                    </a:cubicBezTo>
                    <a:cubicBezTo>
                      <a:pt x="3225" y="34907"/>
                      <a:pt x="3503" y="33755"/>
                      <a:pt x="3809" y="32602"/>
                    </a:cubicBezTo>
                    <a:cubicBezTo>
                      <a:pt x="4115" y="31434"/>
                      <a:pt x="4422" y="30267"/>
                      <a:pt x="4714" y="29100"/>
                    </a:cubicBezTo>
                    <a:cubicBezTo>
                      <a:pt x="5297" y="26794"/>
                      <a:pt x="5837" y="24474"/>
                      <a:pt x="6290" y="22140"/>
                    </a:cubicBezTo>
                    <a:cubicBezTo>
                      <a:pt x="7194" y="17514"/>
                      <a:pt x="7807" y="12772"/>
                      <a:pt x="7734" y="8044"/>
                    </a:cubicBezTo>
                    <a:cubicBezTo>
                      <a:pt x="7705" y="5403"/>
                      <a:pt x="7471" y="2733"/>
                      <a:pt x="6946" y="136"/>
                    </a:cubicBezTo>
                    <a:cubicBezTo>
                      <a:pt x="6927" y="58"/>
                      <a:pt x="6875" y="25"/>
                      <a:pt x="6821" y="25"/>
                    </a:cubicBezTo>
                    <a:cubicBezTo>
                      <a:pt x="6794" y="25"/>
                      <a:pt x="6766" y="33"/>
                      <a:pt x="6742" y="48"/>
                    </a:cubicBezTo>
                    <a:cubicBezTo>
                      <a:pt x="6716" y="22"/>
                      <a:pt x="6679" y="1"/>
                      <a:pt x="6641" y="1"/>
                    </a:cubicBezTo>
                    <a:close/>
                  </a:path>
                </a:pathLst>
              </a:custGeom>
              <a:solidFill>
                <a:srgbClr val="AC1602">
                  <a:alpha val="3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5"/>
              <p:cNvSpPr/>
              <p:nvPr/>
            </p:nvSpPr>
            <p:spPr>
              <a:xfrm>
                <a:off x="7209300" y="4455950"/>
                <a:ext cx="48900" cy="91900"/>
              </a:xfrm>
              <a:custGeom>
                <a:avLst/>
                <a:gdLst/>
                <a:ahLst/>
                <a:cxnLst/>
                <a:rect l="l" t="t" r="r" b="b"/>
                <a:pathLst>
                  <a:path w="1956" h="3676" extrusionOk="0">
                    <a:moveTo>
                      <a:pt x="1518" y="1"/>
                    </a:moveTo>
                    <a:cubicBezTo>
                      <a:pt x="1344" y="1"/>
                      <a:pt x="1172" y="7"/>
                      <a:pt x="1007" y="7"/>
                    </a:cubicBezTo>
                    <a:lnTo>
                      <a:pt x="628" y="7"/>
                    </a:lnTo>
                    <a:cubicBezTo>
                      <a:pt x="526" y="7"/>
                      <a:pt x="423" y="22"/>
                      <a:pt x="321" y="36"/>
                    </a:cubicBezTo>
                    <a:cubicBezTo>
                      <a:pt x="303" y="25"/>
                      <a:pt x="279" y="20"/>
                      <a:pt x="255" y="20"/>
                    </a:cubicBezTo>
                    <a:cubicBezTo>
                      <a:pt x="183" y="20"/>
                      <a:pt x="102" y="66"/>
                      <a:pt x="102" y="153"/>
                    </a:cubicBezTo>
                    <a:cubicBezTo>
                      <a:pt x="59" y="751"/>
                      <a:pt x="29" y="1349"/>
                      <a:pt x="15" y="1948"/>
                    </a:cubicBezTo>
                    <a:cubicBezTo>
                      <a:pt x="0" y="2240"/>
                      <a:pt x="0" y="2531"/>
                      <a:pt x="0" y="2823"/>
                    </a:cubicBezTo>
                    <a:cubicBezTo>
                      <a:pt x="0" y="2969"/>
                      <a:pt x="0" y="3115"/>
                      <a:pt x="15" y="3261"/>
                    </a:cubicBezTo>
                    <a:cubicBezTo>
                      <a:pt x="29" y="3319"/>
                      <a:pt x="29" y="3392"/>
                      <a:pt x="44" y="3436"/>
                    </a:cubicBezTo>
                    <a:cubicBezTo>
                      <a:pt x="29" y="3494"/>
                      <a:pt x="59" y="3553"/>
                      <a:pt x="102" y="3567"/>
                    </a:cubicBezTo>
                    <a:cubicBezTo>
                      <a:pt x="102" y="3567"/>
                      <a:pt x="102" y="3582"/>
                      <a:pt x="102" y="3582"/>
                    </a:cubicBezTo>
                    <a:cubicBezTo>
                      <a:pt x="117" y="3597"/>
                      <a:pt x="146" y="3597"/>
                      <a:pt x="161" y="3597"/>
                    </a:cubicBezTo>
                    <a:cubicBezTo>
                      <a:pt x="409" y="3626"/>
                      <a:pt x="657" y="3655"/>
                      <a:pt x="890" y="3670"/>
                    </a:cubicBezTo>
                    <a:cubicBezTo>
                      <a:pt x="934" y="3674"/>
                      <a:pt x="976" y="3676"/>
                      <a:pt x="1018" y="3676"/>
                    </a:cubicBezTo>
                    <a:cubicBezTo>
                      <a:pt x="1101" y="3676"/>
                      <a:pt x="1182" y="3670"/>
                      <a:pt x="1270" y="3670"/>
                    </a:cubicBezTo>
                    <a:cubicBezTo>
                      <a:pt x="1328" y="3670"/>
                      <a:pt x="1386" y="3655"/>
                      <a:pt x="1445" y="3655"/>
                    </a:cubicBezTo>
                    <a:cubicBezTo>
                      <a:pt x="1489" y="3655"/>
                      <a:pt x="1766" y="3640"/>
                      <a:pt x="1780" y="3538"/>
                    </a:cubicBezTo>
                    <a:cubicBezTo>
                      <a:pt x="1839" y="2940"/>
                      <a:pt x="1868" y="2356"/>
                      <a:pt x="1897" y="1773"/>
                    </a:cubicBezTo>
                    <a:cubicBezTo>
                      <a:pt x="1912" y="1481"/>
                      <a:pt x="1926" y="1189"/>
                      <a:pt x="1941" y="897"/>
                    </a:cubicBezTo>
                    <a:cubicBezTo>
                      <a:pt x="1941" y="766"/>
                      <a:pt x="1941" y="620"/>
                      <a:pt x="1941" y="474"/>
                    </a:cubicBezTo>
                    <a:cubicBezTo>
                      <a:pt x="1941" y="357"/>
                      <a:pt x="1956" y="255"/>
                      <a:pt x="1897" y="153"/>
                    </a:cubicBezTo>
                    <a:cubicBezTo>
                      <a:pt x="1912" y="95"/>
                      <a:pt x="1868" y="22"/>
                      <a:pt x="1780" y="7"/>
                    </a:cubicBezTo>
                    <a:cubicBezTo>
                      <a:pt x="1693" y="2"/>
                      <a:pt x="1605" y="1"/>
                      <a:pt x="15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5"/>
              <p:cNvSpPr/>
              <p:nvPr/>
            </p:nvSpPr>
            <p:spPr>
              <a:xfrm>
                <a:off x="7214025" y="4398525"/>
                <a:ext cx="47100" cy="50325"/>
              </a:xfrm>
              <a:custGeom>
                <a:avLst/>
                <a:gdLst/>
                <a:ahLst/>
                <a:cxnLst/>
                <a:rect l="l" t="t" r="r" b="b"/>
                <a:pathLst>
                  <a:path w="1884" h="2013" extrusionOk="0">
                    <a:moveTo>
                      <a:pt x="301" y="0"/>
                    </a:moveTo>
                    <a:cubicBezTo>
                      <a:pt x="281" y="0"/>
                      <a:pt x="264" y="3"/>
                      <a:pt x="249" y="13"/>
                    </a:cubicBezTo>
                    <a:cubicBezTo>
                      <a:pt x="234" y="28"/>
                      <a:pt x="220" y="42"/>
                      <a:pt x="205" y="57"/>
                    </a:cubicBezTo>
                    <a:cubicBezTo>
                      <a:pt x="196" y="55"/>
                      <a:pt x="186" y="53"/>
                      <a:pt x="177" y="53"/>
                    </a:cubicBezTo>
                    <a:cubicBezTo>
                      <a:pt x="129" y="53"/>
                      <a:pt x="89" y="86"/>
                      <a:pt x="89" y="159"/>
                    </a:cubicBezTo>
                    <a:cubicBezTo>
                      <a:pt x="74" y="436"/>
                      <a:pt x="74" y="714"/>
                      <a:pt x="59" y="1005"/>
                    </a:cubicBezTo>
                    <a:cubicBezTo>
                      <a:pt x="45" y="1137"/>
                      <a:pt x="30" y="1283"/>
                      <a:pt x="16" y="1414"/>
                    </a:cubicBezTo>
                    <a:cubicBezTo>
                      <a:pt x="1" y="1560"/>
                      <a:pt x="16" y="1706"/>
                      <a:pt x="1" y="1852"/>
                    </a:cubicBezTo>
                    <a:cubicBezTo>
                      <a:pt x="1" y="1881"/>
                      <a:pt x="30" y="1910"/>
                      <a:pt x="59" y="1925"/>
                    </a:cubicBezTo>
                    <a:cubicBezTo>
                      <a:pt x="74" y="1968"/>
                      <a:pt x="103" y="1998"/>
                      <a:pt x="161" y="1998"/>
                    </a:cubicBezTo>
                    <a:lnTo>
                      <a:pt x="949" y="2012"/>
                    </a:lnTo>
                    <a:cubicBezTo>
                      <a:pt x="1081" y="2012"/>
                      <a:pt x="1212" y="2012"/>
                      <a:pt x="1343" y="1998"/>
                    </a:cubicBezTo>
                    <a:cubicBezTo>
                      <a:pt x="1416" y="1998"/>
                      <a:pt x="1475" y="1998"/>
                      <a:pt x="1533" y="1983"/>
                    </a:cubicBezTo>
                    <a:cubicBezTo>
                      <a:pt x="1591" y="1983"/>
                      <a:pt x="1635" y="1983"/>
                      <a:pt x="1694" y="1939"/>
                    </a:cubicBezTo>
                    <a:cubicBezTo>
                      <a:pt x="1706" y="1945"/>
                      <a:pt x="1718" y="1949"/>
                      <a:pt x="1729" y="1949"/>
                    </a:cubicBezTo>
                    <a:cubicBezTo>
                      <a:pt x="1744" y="1949"/>
                      <a:pt x="1758" y="1942"/>
                      <a:pt x="1767" y="1925"/>
                    </a:cubicBezTo>
                    <a:cubicBezTo>
                      <a:pt x="1796" y="1852"/>
                      <a:pt x="1810" y="1779"/>
                      <a:pt x="1810" y="1706"/>
                    </a:cubicBezTo>
                    <a:cubicBezTo>
                      <a:pt x="1825" y="1633"/>
                      <a:pt x="1840" y="1560"/>
                      <a:pt x="1854" y="1487"/>
                    </a:cubicBezTo>
                    <a:cubicBezTo>
                      <a:pt x="1869" y="1341"/>
                      <a:pt x="1883" y="1195"/>
                      <a:pt x="1883" y="1049"/>
                    </a:cubicBezTo>
                    <a:cubicBezTo>
                      <a:pt x="1883" y="903"/>
                      <a:pt x="1840" y="72"/>
                      <a:pt x="1781" y="57"/>
                    </a:cubicBezTo>
                    <a:cubicBezTo>
                      <a:pt x="1708" y="42"/>
                      <a:pt x="1635" y="39"/>
                      <a:pt x="1560" y="39"/>
                    </a:cubicBezTo>
                    <a:cubicBezTo>
                      <a:pt x="1486" y="39"/>
                      <a:pt x="1409" y="42"/>
                      <a:pt x="1329" y="42"/>
                    </a:cubicBezTo>
                    <a:cubicBezTo>
                      <a:pt x="1183" y="42"/>
                      <a:pt x="1037" y="42"/>
                      <a:pt x="876" y="28"/>
                    </a:cubicBezTo>
                    <a:cubicBezTo>
                      <a:pt x="731" y="28"/>
                      <a:pt x="570" y="13"/>
                      <a:pt x="424" y="13"/>
                    </a:cubicBezTo>
                    <a:cubicBezTo>
                      <a:pt x="385" y="13"/>
                      <a:pt x="340" y="0"/>
                      <a:pt x="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5"/>
              <p:cNvSpPr/>
              <p:nvPr/>
            </p:nvSpPr>
            <p:spPr>
              <a:xfrm>
                <a:off x="7221325" y="4199675"/>
                <a:ext cx="42725" cy="54725"/>
              </a:xfrm>
              <a:custGeom>
                <a:avLst/>
                <a:gdLst/>
                <a:ahLst/>
                <a:cxnLst/>
                <a:rect l="l" t="t" r="r" b="b"/>
                <a:pathLst>
                  <a:path w="1709" h="2189" extrusionOk="0">
                    <a:moveTo>
                      <a:pt x="570" y="0"/>
                    </a:moveTo>
                    <a:cubicBezTo>
                      <a:pt x="453" y="0"/>
                      <a:pt x="322" y="15"/>
                      <a:pt x="205" y="29"/>
                    </a:cubicBezTo>
                    <a:cubicBezTo>
                      <a:pt x="190" y="29"/>
                      <a:pt x="176" y="44"/>
                      <a:pt x="161" y="44"/>
                    </a:cubicBezTo>
                    <a:cubicBezTo>
                      <a:pt x="118" y="44"/>
                      <a:pt x="59" y="88"/>
                      <a:pt x="59" y="146"/>
                    </a:cubicBezTo>
                    <a:cubicBezTo>
                      <a:pt x="30" y="525"/>
                      <a:pt x="1" y="890"/>
                      <a:pt x="1" y="1270"/>
                    </a:cubicBezTo>
                    <a:cubicBezTo>
                      <a:pt x="1" y="1445"/>
                      <a:pt x="15" y="1634"/>
                      <a:pt x="30" y="1809"/>
                    </a:cubicBezTo>
                    <a:cubicBezTo>
                      <a:pt x="30" y="1837"/>
                      <a:pt x="30" y="2106"/>
                      <a:pt x="101" y="2106"/>
                    </a:cubicBezTo>
                    <a:cubicBezTo>
                      <a:pt x="106" y="2106"/>
                      <a:pt x="112" y="2104"/>
                      <a:pt x="118" y="2101"/>
                    </a:cubicBezTo>
                    <a:cubicBezTo>
                      <a:pt x="118" y="2101"/>
                      <a:pt x="132" y="2087"/>
                      <a:pt x="132" y="2087"/>
                    </a:cubicBezTo>
                    <a:cubicBezTo>
                      <a:pt x="132" y="2101"/>
                      <a:pt x="147" y="2101"/>
                      <a:pt x="147" y="2101"/>
                    </a:cubicBezTo>
                    <a:cubicBezTo>
                      <a:pt x="278" y="2116"/>
                      <a:pt x="380" y="2145"/>
                      <a:pt x="512" y="2145"/>
                    </a:cubicBezTo>
                    <a:lnTo>
                      <a:pt x="862" y="2145"/>
                    </a:lnTo>
                    <a:cubicBezTo>
                      <a:pt x="1110" y="2160"/>
                      <a:pt x="1343" y="2174"/>
                      <a:pt x="1591" y="2189"/>
                    </a:cubicBezTo>
                    <a:cubicBezTo>
                      <a:pt x="1606" y="2189"/>
                      <a:pt x="1635" y="2189"/>
                      <a:pt x="1650" y="2174"/>
                    </a:cubicBezTo>
                    <a:cubicBezTo>
                      <a:pt x="1664" y="2160"/>
                      <a:pt x="1679" y="2160"/>
                      <a:pt x="1679" y="2131"/>
                    </a:cubicBezTo>
                    <a:cubicBezTo>
                      <a:pt x="1708" y="2072"/>
                      <a:pt x="1708" y="1985"/>
                      <a:pt x="1708" y="1912"/>
                    </a:cubicBezTo>
                    <a:cubicBezTo>
                      <a:pt x="1708" y="1839"/>
                      <a:pt x="1708" y="1751"/>
                      <a:pt x="1708" y="1678"/>
                    </a:cubicBezTo>
                    <a:cubicBezTo>
                      <a:pt x="1708" y="1503"/>
                      <a:pt x="1708" y="1343"/>
                      <a:pt x="1708" y="1167"/>
                    </a:cubicBezTo>
                    <a:cubicBezTo>
                      <a:pt x="1708" y="846"/>
                      <a:pt x="1708" y="511"/>
                      <a:pt x="1708" y="190"/>
                    </a:cubicBezTo>
                    <a:cubicBezTo>
                      <a:pt x="1708" y="131"/>
                      <a:pt x="1679" y="102"/>
                      <a:pt x="1620" y="102"/>
                    </a:cubicBezTo>
                    <a:cubicBezTo>
                      <a:pt x="1562" y="88"/>
                      <a:pt x="1504" y="73"/>
                      <a:pt x="1445" y="58"/>
                    </a:cubicBezTo>
                    <a:cubicBezTo>
                      <a:pt x="1387" y="58"/>
                      <a:pt x="1329" y="58"/>
                      <a:pt x="1285" y="44"/>
                    </a:cubicBezTo>
                    <a:cubicBezTo>
                      <a:pt x="1154" y="44"/>
                      <a:pt x="1037" y="29"/>
                      <a:pt x="920" y="29"/>
                    </a:cubicBezTo>
                    <a:cubicBezTo>
                      <a:pt x="803" y="15"/>
                      <a:pt x="687" y="15"/>
                      <a:pt x="5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5"/>
              <p:cNvSpPr/>
              <p:nvPr/>
            </p:nvSpPr>
            <p:spPr>
              <a:xfrm>
                <a:off x="7224250" y="4086775"/>
                <a:ext cx="41600" cy="93575"/>
              </a:xfrm>
              <a:custGeom>
                <a:avLst/>
                <a:gdLst/>
                <a:ahLst/>
                <a:cxnLst/>
                <a:rect l="l" t="t" r="r" b="b"/>
                <a:pathLst>
                  <a:path w="1664" h="3743" extrusionOk="0">
                    <a:moveTo>
                      <a:pt x="555" y="0"/>
                    </a:moveTo>
                    <a:cubicBezTo>
                      <a:pt x="449" y="0"/>
                      <a:pt x="343" y="7"/>
                      <a:pt x="234" y="37"/>
                    </a:cubicBezTo>
                    <a:cubicBezTo>
                      <a:pt x="234" y="37"/>
                      <a:pt x="234" y="37"/>
                      <a:pt x="219" y="51"/>
                    </a:cubicBezTo>
                    <a:cubicBezTo>
                      <a:pt x="215" y="46"/>
                      <a:pt x="210" y="45"/>
                      <a:pt x="205" y="45"/>
                    </a:cubicBezTo>
                    <a:cubicBezTo>
                      <a:pt x="195" y="45"/>
                      <a:pt x="185" y="51"/>
                      <a:pt x="176" y="51"/>
                    </a:cubicBezTo>
                    <a:cubicBezTo>
                      <a:pt x="88" y="139"/>
                      <a:pt x="117" y="255"/>
                      <a:pt x="103" y="372"/>
                    </a:cubicBezTo>
                    <a:cubicBezTo>
                      <a:pt x="103" y="533"/>
                      <a:pt x="103" y="693"/>
                      <a:pt x="88" y="854"/>
                    </a:cubicBezTo>
                    <a:cubicBezTo>
                      <a:pt x="73" y="1160"/>
                      <a:pt x="73" y="1481"/>
                      <a:pt x="59" y="1787"/>
                    </a:cubicBezTo>
                    <a:cubicBezTo>
                      <a:pt x="44" y="2109"/>
                      <a:pt x="30" y="2415"/>
                      <a:pt x="15" y="2721"/>
                    </a:cubicBezTo>
                    <a:cubicBezTo>
                      <a:pt x="15" y="2896"/>
                      <a:pt x="1" y="3057"/>
                      <a:pt x="1" y="3217"/>
                    </a:cubicBezTo>
                    <a:cubicBezTo>
                      <a:pt x="15" y="3349"/>
                      <a:pt x="1" y="3509"/>
                      <a:pt x="44" y="3641"/>
                    </a:cubicBezTo>
                    <a:cubicBezTo>
                      <a:pt x="53" y="3659"/>
                      <a:pt x="73" y="3671"/>
                      <a:pt x="91" y="3671"/>
                    </a:cubicBezTo>
                    <a:cubicBezTo>
                      <a:pt x="102" y="3671"/>
                      <a:pt x="112" y="3666"/>
                      <a:pt x="117" y="3655"/>
                    </a:cubicBezTo>
                    <a:cubicBezTo>
                      <a:pt x="161" y="3670"/>
                      <a:pt x="190" y="3670"/>
                      <a:pt x="234" y="3684"/>
                    </a:cubicBezTo>
                    <a:cubicBezTo>
                      <a:pt x="307" y="3684"/>
                      <a:pt x="380" y="3699"/>
                      <a:pt x="438" y="3714"/>
                    </a:cubicBezTo>
                    <a:cubicBezTo>
                      <a:pt x="555" y="3728"/>
                      <a:pt x="686" y="3728"/>
                      <a:pt x="803" y="3743"/>
                    </a:cubicBezTo>
                    <a:lnTo>
                      <a:pt x="1182" y="3743"/>
                    </a:lnTo>
                    <a:cubicBezTo>
                      <a:pt x="1270" y="3743"/>
                      <a:pt x="1591" y="3714"/>
                      <a:pt x="1606" y="3670"/>
                    </a:cubicBezTo>
                    <a:cubicBezTo>
                      <a:pt x="1664" y="3480"/>
                      <a:pt x="1649" y="3247"/>
                      <a:pt x="1649" y="3042"/>
                    </a:cubicBezTo>
                    <a:cubicBezTo>
                      <a:pt x="1664" y="2824"/>
                      <a:pt x="1664" y="2605"/>
                      <a:pt x="1664" y="2371"/>
                    </a:cubicBezTo>
                    <a:cubicBezTo>
                      <a:pt x="1664" y="1919"/>
                      <a:pt x="1664" y="1452"/>
                      <a:pt x="1635" y="1000"/>
                    </a:cubicBezTo>
                    <a:cubicBezTo>
                      <a:pt x="1635" y="781"/>
                      <a:pt x="1620" y="547"/>
                      <a:pt x="1591" y="328"/>
                    </a:cubicBezTo>
                    <a:cubicBezTo>
                      <a:pt x="1591" y="212"/>
                      <a:pt x="1562" y="95"/>
                      <a:pt x="1445" y="51"/>
                    </a:cubicBezTo>
                    <a:cubicBezTo>
                      <a:pt x="1356" y="11"/>
                      <a:pt x="1244" y="2"/>
                      <a:pt x="1133" y="2"/>
                    </a:cubicBezTo>
                    <a:cubicBezTo>
                      <a:pt x="1043" y="2"/>
                      <a:pt x="954" y="7"/>
                      <a:pt x="876" y="7"/>
                    </a:cubicBezTo>
                    <a:cubicBezTo>
                      <a:pt x="767" y="7"/>
                      <a:pt x="661"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5"/>
              <p:cNvSpPr/>
              <p:nvPr/>
            </p:nvSpPr>
            <p:spPr>
              <a:xfrm>
                <a:off x="7228275" y="4039350"/>
                <a:ext cx="33950" cy="36675"/>
              </a:xfrm>
              <a:custGeom>
                <a:avLst/>
                <a:gdLst/>
                <a:ahLst/>
                <a:cxnLst/>
                <a:rect l="l" t="t" r="r" b="b"/>
                <a:pathLst>
                  <a:path w="1358" h="1467" extrusionOk="0">
                    <a:moveTo>
                      <a:pt x="1106" y="1"/>
                    </a:moveTo>
                    <a:cubicBezTo>
                      <a:pt x="1044" y="1"/>
                      <a:pt x="983" y="7"/>
                      <a:pt x="934" y="7"/>
                    </a:cubicBezTo>
                    <a:cubicBezTo>
                      <a:pt x="744" y="7"/>
                      <a:pt x="569" y="7"/>
                      <a:pt x="394" y="22"/>
                    </a:cubicBezTo>
                    <a:cubicBezTo>
                      <a:pt x="321" y="37"/>
                      <a:pt x="234" y="37"/>
                      <a:pt x="161" y="37"/>
                    </a:cubicBezTo>
                    <a:cubicBezTo>
                      <a:pt x="88" y="51"/>
                      <a:pt x="44" y="110"/>
                      <a:pt x="44" y="183"/>
                    </a:cubicBezTo>
                    <a:cubicBezTo>
                      <a:pt x="15" y="387"/>
                      <a:pt x="15" y="576"/>
                      <a:pt x="15" y="766"/>
                    </a:cubicBezTo>
                    <a:cubicBezTo>
                      <a:pt x="15" y="868"/>
                      <a:pt x="0" y="970"/>
                      <a:pt x="0" y="1073"/>
                    </a:cubicBezTo>
                    <a:cubicBezTo>
                      <a:pt x="0" y="1131"/>
                      <a:pt x="15" y="1189"/>
                      <a:pt x="15" y="1248"/>
                    </a:cubicBezTo>
                    <a:cubicBezTo>
                      <a:pt x="0" y="1262"/>
                      <a:pt x="44" y="1423"/>
                      <a:pt x="102" y="1423"/>
                    </a:cubicBezTo>
                    <a:cubicBezTo>
                      <a:pt x="277" y="1452"/>
                      <a:pt x="452" y="1467"/>
                      <a:pt x="627" y="1467"/>
                    </a:cubicBezTo>
                    <a:cubicBezTo>
                      <a:pt x="803" y="1467"/>
                      <a:pt x="963" y="1467"/>
                      <a:pt x="1138" y="1437"/>
                    </a:cubicBezTo>
                    <a:cubicBezTo>
                      <a:pt x="1211" y="1437"/>
                      <a:pt x="1284" y="1437"/>
                      <a:pt x="1313" y="1364"/>
                    </a:cubicBezTo>
                    <a:cubicBezTo>
                      <a:pt x="1357" y="1306"/>
                      <a:pt x="1342" y="1189"/>
                      <a:pt x="1342" y="1116"/>
                    </a:cubicBezTo>
                    <a:cubicBezTo>
                      <a:pt x="1342" y="927"/>
                      <a:pt x="1342" y="752"/>
                      <a:pt x="1342" y="576"/>
                    </a:cubicBezTo>
                    <a:cubicBezTo>
                      <a:pt x="1342" y="489"/>
                      <a:pt x="1342" y="401"/>
                      <a:pt x="1342" y="314"/>
                    </a:cubicBezTo>
                    <a:cubicBezTo>
                      <a:pt x="1342" y="255"/>
                      <a:pt x="1357" y="168"/>
                      <a:pt x="1328" y="95"/>
                    </a:cubicBezTo>
                    <a:cubicBezTo>
                      <a:pt x="1313" y="37"/>
                      <a:pt x="1255" y="7"/>
                      <a:pt x="1197" y="7"/>
                    </a:cubicBezTo>
                    <a:cubicBezTo>
                      <a:pt x="1167" y="3"/>
                      <a:pt x="1137" y="1"/>
                      <a:pt x="1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5"/>
              <p:cNvSpPr/>
              <p:nvPr/>
            </p:nvSpPr>
            <p:spPr>
              <a:xfrm>
                <a:off x="7338800" y="4103000"/>
                <a:ext cx="169275" cy="323600"/>
              </a:xfrm>
              <a:custGeom>
                <a:avLst/>
                <a:gdLst/>
                <a:ahLst/>
                <a:cxnLst/>
                <a:rect l="l" t="t" r="r" b="b"/>
                <a:pathLst>
                  <a:path w="6771" h="12944" extrusionOk="0">
                    <a:moveTo>
                      <a:pt x="3512" y="1"/>
                    </a:moveTo>
                    <a:cubicBezTo>
                      <a:pt x="2895" y="1"/>
                      <a:pt x="2296" y="236"/>
                      <a:pt x="1810" y="613"/>
                    </a:cubicBezTo>
                    <a:cubicBezTo>
                      <a:pt x="307" y="1766"/>
                      <a:pt x="146" y="3823"/>
                      <a:pt x="175" y="5560"/>
                    </a:cubicBezTo>
                    <a:cubicBezTo>
                      <a:pt x="175" y="5633"/>
                      <a:pt x="175" y="6173"/>
                      <a:pt x="175" y="6173"/>
                    </a:cubicBezTo>
                    <a:lnTo>
                      <a:pt x="132" y="8303"/>
                    </a:lnTo>
                    <a:cubicBezTo>
                      <a:pt x="102" y="9514"/>
                      <a:pt x="29" y="12389"/>
                      <a:pt x="15" y="12607"/>
                    </a:cubicBezTo>
                    <a:cubicBezTo>
                      <a:pt x="0" y="12637"/>
                      <a:pt x="15" y="12666"/>
                      <a:pt x="44" y="12680"/>
                    </a:cubicBezTo>
                    <a:cubicBezTo>
                      <a:pt x="44" y="12695"/>
                      <a:pt x="59" y="12710"/>
                      <a:pt x="73" y="12710"/>
                    </a:cubicBezTo>
                    <a:cubicBezTo>
                      <a:pt x="540" y="12812"/>
                      <a:pt x="1036" y="12797"/>
                      <a:pt x="1518" y="12812"/>
                    </a:cubicBezTo>
                    <a:cubicBezTo>
                      <a:pt x="2028" y="12826"/>
                      <a:pt x="2539" y="12841"/>
                      <a:pt x="3050" y="12856"/>
                    </a:cubicBezTo>
                    <a:cubicBezTo>
                      <a:pt x="4071" y="12885"/>
                      <a:pt x="5093" y="12914"/>
                      <a:pt x="6114" y="12943"/>
                    </a:cubicBezTo>
                    <a:cubicBezTo>
                      <a:pt x="6202" y="12943"/>
                      <a:pt x="6231" y="12870"/>
                      <a:pt x="6231" y="12812"/>
                    </a:cubicBezTo>
                    <a:cubicBezTo>
                      <a:pt x="6304" y="10667"/>
                      <a:pt x="6391" y="8522"/>
                      <a:pt x="6464" y="6391"/>
                    </a:cubicBezTo>
                    <a:cubicBezTo>
                      <a:pt x="6537" y="4626"/>
                      <a:pt x="6771" y="2598"/>
                      <a:pt x="5618" y="1109"/>
                    </a:cubicBezTo>
                    <a:cubicBezTo>
                      <a:pt x="5180" y="555"/>
                      <a:pt x="4582" y="132"/>
                      <a:pt x="3882" y="30"/>
                    </a:cubicBezTo>
                    <a:cubicBezTo>
                      <a:pt x="3758" y="10"/>
                      <a:pt x="3634" y="1"/>
                      <a:pt x="3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5"/>
              <p:cNvSpPr/>
              <p:nvPr/>
            </p:nvSpPr>
            <p:spPr>
              <a:xfrm>
                <a:off x="7204200" y="3673300"/>
                <a:ext cx="487650" cy="358025"/>
              </a:xfrm>
              <a:custGeom>
                <a:avLst/>
                <a:gdLst/>
                <a:ahLst/>
                <a:cxnLst/>
                <a:rect l="l" t="t" r="r" b="b"/>
                <a:pathLst>
                  <a:path w="19506" h="14321" extrusionOk="0">
                    <a:moveTo>
                      <a:pt x="19395" y="1"/>
                    </a:moveTo>
                    <a:cubicBezTo>
                      <a:pt x="19380" y="1"/>
                      <a:pt x="19364" y="5"/>
                      <a:pt x="19348" y="14"/>
                    </a:cubicBezTo>
                    <a:cubicBezTo>
                      <a:pt x="14241" y="3574"/>
                      <a:pt x="9178" y="7208"/>
                      <a:pt x="4173" y="10929"/>
                    </a:cubicBezTo>
                    <a:cubicBezTo>
                      <a:pt x="2816" y="11935"/>
                      <a:pt x="1415" y="12928"/>
                      <a:pt x="117" y="14037"/>
                    </a:cubicBezTo>
                    <a:cubicBezTo>
                      <a:pt x="102" y="14051"/>
                      <a:pt x="29" y="14110"/>
                      <a:pt x="0" y="14124"/>
                    </a:cubicBezTo>
                    <a:cubicBezTo>
                      <a:pt x="0" y="14131"/>
                      <a:pt x="0" y="14131"/>
                      <a:pt x="0" y="14131"/>
                    </a:cubicBezTo>
                    <a:cubicBezTo>
                      <a:pt x="0" y="14131"/>
                      <a:pt x="0" y="14131"/>
                      <a:pt x="0" y="14139"/>
                    </a:cubicBezTo>
                    <a:cubicBezTo>
                      <a:pt x="0" y="14139"/>
                      <a:pt x="0" y="14139"/>
                      <a:pt x="0" y="14153"/>
                    </a:cubicBezTo>
                    <a:cubicBezTo>
                      <a:pt x="175" y="14197"/>
                      <a:pt x="365" y="14226"/>
                      <a:pt x="540" y="14255"/>
                    </a:cubicBezTo>
                    <a:cubicBezTo>
                      <a:pt x="730" y="14299"/>
                      <a:pt x="919" y="14299"/>
                      <a:pt x="1094" y="14314"/>
                    </a:cubicBezTo>
                    <a:cubicBezTo>
                      <a:pt x="1099" y="14319"/>
                      <a:pt x="1104" y="14320"/>
                      <a:pt x="1109" y="14320"/>
                    </a:cubicBezTo>
                    <a:cubicBezTo>
                      <a:pt x="1119" y="14320"/>
                      <a:pt x="1128" y="14314"/>
                      <a:pt x="1138" y="14314"/>
                    </a:cubicBezTo>
                    <a:cubicBezTo>
                      <a:pt x="1148" y="14314"/>
                      <a:pt x="1158" y="14320"/>
                      <a:pt x="1163" y="14320"/>
                    </a:cubicBezTo>
                    <a:cubicBezTo>
                      <a:pt x="1166" y="14320"/>
                      <a:pt x="1167" y="14319"/>
                      <a:pt x="1167" y="14314"/>
                    </a:cubicBezTo>
                    <a:cubicBezTo>
                      <a:pt x="1809" y="13993"/>
                      <a:pt x="2408" y="13511"/>
                      <a:pt x="2991" y="13088"/>
                    </a:cubicBezTo>
                    <a:cubicBezTo>
                      <a:pt x="3575" y="12680"/>
                      <a:pt x="4159" y="12271"/>
                      <a:pt x="4742" y="11848"/>
                    </a:cubicBezTo>
                    <a:cubicBezTo>
                      <a:pt x="5910" y="11002"/>
                      <a:pt x="7091" y="10170"/>
                      <a:pt x="8259" y="9323"/>
                    </a:cubicBezTo>
                    <a:lnTo>
                      <a:pt x="15321" y="4275"/>
                    </a:lnTo>
                    <a:cubicBezTo>
                      <a:pt x="16620" y="3341"/>
                      <a:pt x="17962" y="2451"/>
                      <a:pt x="19202" y="1459"/>
                    </a:cubicBezTo>
                    <a:cubicBezTo>
                      <a:pt x="19246" y="1415"/>
                      <a:pt x="19232" y="1371"/>
                      <a:pt x="19202" y="1342"/>
                    </a:cubicBezTo>
                    <a:cubicBezTo>
                      <a:pt x="19290" y="933"/>
                      <a:pt x="19392" y="525"/>
                      <a:pt x="19494" y="116"/>
                    </a:cubicBezTo>
                    <a:cubicBezTo>
                      <a:pt x="19506" y="59"/>
                      <a:pt x="19454" y="1"/>
                      <a:pt x="19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5"/>
              <p:cNvSpPr/>
              <p:nvPr/>
            </p:nvSpPr>
            <p:spPr>
              <a:xfrm>
                <a:off x="7179375" y="3623050"/>
                <a:ext cx="512550" cy="404375"/>
              </a:xfrm>
              <a:custGeom>
                <a:avLst/>
                <a:gdLst/>
                <a:ahLst/>
                <a:cxnLst/>
                <a:rect l="l" t="t" r="r" b="b"/>
                <a:pathLst>
                  <a:path w="20502" h="16175" extrusionOk="0">
                    <a:moveTo>
                      <a:pt x="20305" y="1"/>
                    </a:moveTo>
                    <a:cubicBezTo>
                      <a:pt x="20293" y="1"/>
                      <a:pt x="20281" y="4"/>
                      <a:pt x="20268" y="10"/>
                    </a:cubicBezTo>
                    <a:cubicBezTo>
                      <a:pt x="18911" y="915"/>
                      <a:pt x="17613" y="1936"/>
                      <a:pt x="16300" y="2900"/>
                    </a:cubicBezTo>
                    <a:cubicBezTo>
                      <a:pt x="14972" y="3863"/>
                      <a:pt x="13644" y="4826"/>
                      <a:pt x="12331" y="5789"/>
                    </a:cubicBezTo>
                    <a:lnTo>
                      <a:pt x="4407" y="11582"/>
                    </a:lnTo>
                    <a:cubicBezTo>
                      <a:pt x="2948" y="12647"/>
                      <a:pt x="1460" y="13683"/>
                      <a:pt x="30" y="14806"/>
                    </a:cubicBezTo>
                    <a:cubicBezTo>
                      <a:pt x="15" y="14821"/>
                      <a:pt x="15" y="14850"/>
                      <a:pt x="30" y="14865"/>
                    </a:cubicBezTo>
                    <a:cubicBezTo>
                      <a:pt x="15" y="14894"/>
                      <a:pt x="1" y="14908"/>
                      <a:pt x="15" y="14938"/>
                    </a:cubicBezTo>
                    <a:cubicBezTo>
                      <a:pt x="45" y="14996"/>
                      <a:pt x="74" y="15054"/>
                      <a:pt x="118" y="15098"/>
                    </a:cubicBezTo>
                    <a:cubicBezTo>
                      <a:pt x="147" y="15156"/>
                      <a:pt x="190" y="15200"/>
                      <a:pt x="234" y="15259"/>
                    </a:cubicBezTo>
                    <a:lnTo>
                      <a:pt x="468" y="15550"/>
                    </a:lnTo>
                    <a:lnTo>
                      <a:pt x="701" y="15857"/>
                    </a:lnTo>
                    <a:cubicBezTo>
                      <a:pt x="774" y="15959"/>
                      <a:pt x="847" y="16061"/>
                      <a:pt x="935" y="16149"/>
                    </a:cubicBezTo>
                    <a:cubicBezTo>
                      <a:pt x="945" y="16159"/>
                      <a:pt x="955" y="16169"/>
                      <a:pt x="971" y="16169"/>
                    </a:cubicBezTo>
                    <a:cubicBezTo>
                      <a:pt x="977" y="16169"/>
                      <a:pt x="984" y="16168"/>
                      <a:pt x="993" y="16163"/>
                    </a:cubicBezTo>
                    <a:cubicBezTo>
                      <a:pt x="1000" y="16171"/>
                      <a:pt x="1008" y="16174"/>
                      <a:pt x="1017" y="16174"/>
                    </a:cubicBezTo>
                    <a:cubicBezTo>
                      <a:pt x="1026" y="16174"/>
                      <a:pt x="1037" y="16171"/>
                      <a:pt x="1051" y="16163"/>
                    </a:cubicBezTo>
                    <a:cubicBezTo>
                      <a:pt x="3590" y="14339"/>
                      <a:pt x="6056" y="12399"/>
                      <a:pt x="8581" y="10546"/>
                    </a:cubicBezTo>
                    <a:cubicBezTo>
                      <a:pt x="11076" y="8707"/>
                      <a:pt x="13585" y="6898"/>
                      <a:pt x="16110" y="5103"/>
                    </a:cubicBezTo>
                    <a:cubicBezTo>
                      <a:pt x="17554" y="4081"/>
                      <a:pt x="18999" y="3060"/>
                      <a:pt x="20458" y="2039"/>
                    </a:cubicBezTo>
                    <a:cubicBezTo>
                      <a:pt x="20502" y="2009"/>
                      <a:pt x="20502" y="1966"/>
                      <a:pt x="20487" y="1922"/>
                    </a:cubicBezTo>
                    <a:cubicBezTo>
                      <a:pt x="20473" y="1615"/>
                      <a:pt x="20473" y="1309"/>
                      <a:pt x="20458" y="1003"/>
                    </a:cubicBezTo>
                    <a:cubicBezTo>
                      <a:pt x="20458" y="842"/>
                      <a:pt x="20458" y="682"/>
                      <a:pt x="20444" y="536"/>
                    </a:cubicBezTo>
                    <a:cubicBezTo>
                      <a:pt x="20429" y="375"/>
                      <a:pt x="20444" y="215"/>
                      <a:pt x="20400" y="69"/>
                    </a:cubicBezTo>
                    <a:cubicBezTo>
                      <a:pt x="20385" y="40"/>
                      <a:pt x="20371" y="25"/>
                      <a:pt x="20356" y="25"/>
                    </a:cubicBezTo>
                    <a:cubicBezTo>
                      <a:pt x="20339" y="8"/>
                      <a:pt x="20322" y="1"/>
                      <a:pt x="203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5"/>
              <p:cNvSpPr/>
              <p:nvPr/>
            </p:nvSpPr>
            <p:spPr>
              <a:xfrm>
                <a:off x="8393025" y="3702000"/>
                <a:ext cx="507450" cy="904000"/>
              </a:xfrm>
              <a:custGeom>
                <a:avLst/>
                <a:gdLst/>
                <a:ahLst/>
                <a:cxnLst/>
                <a:rect l="l" t="t" r="r" b="b"/>
                <a:pathLst>
                  <a:path w="20298" h="36160" extrusionOk="0">
                    <a:moveTo>
                      <a:pt x="1170" y="1"/>
                    </a:moveTo>
                    <a:cubicBezTo>
                      <a:pt x="1129" y="1"/>
                      <a:pt x="1092" y="22"/>
                      <a:pt x="1066" y="48"/>
                    </a:cubicBezTo>
                    <a:cubicBezTo>
                      <a:pt x="1042" y="33"/>
                      <a:pt x="1014" y="25"/>
                      <a:pt x="987" y="25"/>
                    </a:cubicBezTo>
                    <a:cubicBezTo>
                      <a:pt x="933" y="25"/>
                      <a:pt x="881" y="58"/>
                      <a:pt x="862" y="136"/>
                    </a:cubicBezTo>
                    <a:cubicBezTo>
                      <a:pt x="336" y="2733"/>
                      <a:pt x="118" y="5403"/>
                      <a:pt x="74" y="8044"/>
                    </a:cubicBezTo>
                    <a:cubicBezTo>
                      <a:pt x="1" y="12772"/>
                      <a:pt x="614" y="17514"/>
                      <a:pt x="1518" y="22140"/>
                    </a:cubicBezTo>
                    <a:cubicBezTo>
                      <a:pt x="1985" y="24474"/>
                      <a:pt x="2511" y="26794"/>
                      <a:pt x="3094" y="29100"/>
                    </a:cubicBezTo>
                    <a:cubicBezTo>
                      <a:pt x="3386" y="30267"/>
                      <a:pt x="3692" y="31434"/>
                      <a:pt x="3999" y="32602"/>
                    </a:cubicBezTo>
                    <a:cubicBezTo>
                      <a:pt x="4305" y="33755"/>
                      <a:pt x="4583" y="34907"/>
                      <a:pt x="4977" y="36031"/>
                    </a:cubicBezTo>
                    <a:cubicBezTo>
                      <a:pt x="5001" y="36117"/>
                      <a:pt x="5067" y="36151"/>
                      <a:pt x="5131" y="36151"/>
                    </a:cubicBezTo>
                    <a:cubicBezTo>
                      <a:pt x="5143" y="36151"/>
                      <a:pt x="5155" y="36150"/>
                      <a:pt x="5166" y="36148"/>
                    </a:cubicBezTo>
                    <a:lnTo>
                      <a:pt x="5225" y="36148"/>
                    </a:lnTo>
                    <a:cubicBezTo>
                      <a:pt x="5893" y="36155"/>
                      <a:pt x="6561" y="36159"/>
                      <a:pt x="7227" y="36159"/>
                    </a:cubicBezTo>
                    <a:cubicBezTo>
                      <a:pt x="9049" y="36159"/>
                      <a:pt x="10865" y="36132"/>
                      <a:pt x="12681" y="36089"/>
                    </a:cubicBezTo>
                    <a:cubicBezTo>
                      <a:pt x="15161" y="36031"/>
                      <a:pt x="17657" y="35972"/>
                      <a:pt x="20137" y="35783"/>
                    </a:cubicBezTo>
                    <a:cubicBezTo>
                      <a:pt x="20137" y="35783"/>
                      <a:pt x="20152" y="35768"/>
                      <a:pt x="20152" y="35768"/>
                    </a:cubicBezTo>
                    <a:cubicBezTo>
                      <a:pt x="20167" y="35774"/>
                      <a:pt x="20182" y="35777"/>
                      <a:pt x="20197" y="35777"/>
                    </a:cubicBezTo>
                    <a:cubicBezTo>
                      <a:pt x="20252" y="35777"/>
                      <a:pt x="20298" y="35735"/>
                      <a:pt x="20298" y="35666"/>
                    </a:cubicBezTo>
                    <a:cubicBezTo>
                      <a:pt x="20268" y="34032"/>
                      <a:pt x="20210" y="32398"/>
                      <a:pt x="20152" y="30763"/>
                    </a:cubicBezTo>
                    <a:cubicBezTo>
                      <a:pt x="20050" y="27845"/>
                      <a:pt x="19933" y="24927"/>
                      <a:pt x="19831" y="22008"/>
                    </a:cubicBezTo>
                    <a:cubicBezTo>
                      <a:pt x="19772" y="20564"/>
                      <a:pt x="19714" y="19119"/>
                      <a:pt x="19670" y="17675"/>
                    </a:cubicBezTo>
                    <a:cubicBezTo>
                      <a:pt x="19641" y="16945"/>
                      <a:pt x="19612" y="16201"/>
                      <a:pt x="19583" y="15471"/>
                    </a:cubicBezTo>
                    <a:cubicBezTo>
                      <a:pt x="19568" y="15092"/>
                      <a:pt x="19553" y="14713"/>
                      <a:pt x="19539" y="14333"/>
                    </a:cubicBezTo>
                    <a:cubicBezTo>
                      <a:pt x="19524" y="14027"/>
                      <a:pt x="19553" y="13224"/>
                      <a:pt x="19451" y="13151"/>
                    </a:cubicBezTo>
                    <a:cubicBezTo>
                      <a:pt x="18138" y="12174"/>
                      <a:pt x="16796" y="11225"/>
                      <a:pt x="15468" y="10277"/>
                    </a:cubicBezTo>
                    <a:cubicBezTo>
                      <a:pt x="10726" y="6862"/>
                      <a:pt x="5983" y="3448"/>
                      <a:pt x="1256" y="33"/>
                    </a:cubicBezTo>
                    <a:cubicBezTo>
                      <a:pt x="1226" y="10"/>
                      <a:pt x="1197" y="1"/>
                      <a:pt x="1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5"/>
              <p:cNvSpPr/>
              <p:nvPr/>
            </p:nvSpPr>
            <p:spPr>
              <a:xfrm>
                <a:off x="8393025" y="3702000"/>
                <a:ext cx="195200" cy="904075"/>
              </a:xfrm>
              <a:custGeom>
                <a:avLst/>
                <a:gdLst/>
                <a:ahLst/>
                <a:cxnLst/>
                <a:rect l="l" t="t" r="r" b="b"/>
                <a:pathLst>
                  <a:path w="7808" h="36163" extrusionOk="0">
                    <a:moveTo>
                      <a:pt x="1170" y="1"/>
                    </a:moveTo>
                    <a:cubicBezTo>
                      <a:pt x="1129" y="1"/>
                      <a:pt x="1092" y="22"/>
                      <a:pt x="1066" y="48"/>
                    </a:cubicBezTo>
                    <a:cubicBezTo>
                      <a:pt x="1042" y="33"/>
                      <a:pt x="1014" y="25"/>
                      <a:pt x="987" y="25"/>
                    </a:cubicBezTo>
                    <a:cubicBezTo>
                      <a:pt x="933" y="25"/>
                      <a:pt x="881" y="58"/>
                      <a:pt x="862" y="136"/>
                    </a:cubicBezTo>
                    <a:cubicBezTo>
                      <a:pt x="336" y="2733"/>
                      <a:pt x="118" y="5403"/>
                      <a:pt x="74" y="8044"/>
                    </a:cubicBezTo>
                    <a:cubicBezTo>
                      <a:pt x="1" y="12772"/>
                      <a:pt x="614" y="17514"/>
                      <a:pt x="1518" y="22140"/>
                    </a:cubicBezTo>
                    <a:cubicBezTo>
                      <a:pt x="1985" y="24474"/>
                      <a:pt x="2511" y="26794"/>
                      <a:pt x="3094" y="29100"/>
                    </a:cubicBezTo>
                    <a:cubicBezTo>
                      <a:pt x="3386" y="30267"/>
                      <a:pt x="3692" y="31434"/>
                      <a:pt x="3999" y="32602"/>
                    </a:cubicBezTo>
                    <a:cubicBezTo>
                      <a:pt x="4305" y="33755"/>
                      <a:pt x="4583" y="34907"/>
                      <a:pt x="4977" y="36031"/>
                    </a:cubicBezTo>
                    <a:cubicBezTo>
                      <a:pt x="5001" y="36117"/>
                      <a:pt x="5067" y="36151"/>
                      <a:pt x="5131" y="36151"/>
                    </a:cubicBezTo>
                    <a:cubicBezTo>
                      <a:pt x="5143" y="36151"/>
                      <a:pt x="5155" y="36150"/>
                      <a:pt x="5166" y="36148"/>
                    </a:cubicBezTo>
                    <a:lnTo>
                      <a:pt x="5225" y="36148"/>
                    </a:lnTo>
                    <a:cubicBezTo>
                      <a:pt x="6085" y="36162"/>
                      <a:pt x="6946" y="36162"/>
                      <a:pt x="7807" y="36162"/>
                    </a:cubicBezTo>
                    <a:cubicBezTo>
                      <a:pt x="7691" y="34513"/>
                      <a:pt x="7530" y="32879"/>
                      <a:pt x="7370" y="31245"/>
                    </a:cubicBezTo>
                    <a:cubicBezTo>
                      <a:pt x="6684" y="24212"/>
                      <a:pt x="6027" y="17164"/>
                      <a:pt x="5298" y="10131"/>
                    </a:cubicBezTo>
                    <a:cubicBezTo>
                      <a:pt x="5298" y="10064"/>
                      <a:pt x="5246" y="10014"/>
                      <a:pt x="5183" y="10014"/>
                    </a:cubicBezTo>
                    <a:cubicBezTo>
                      <a:pt x="5163" y="10014"/>
                      <a:pt x="5143" y="10018"/>
                      <a:pt x="5122" y="10029"/>
                    </a:cubicBezTo>
                    <a:cubicBezTo>
                      <a:pt x="4612" y="10335"/>
                      <a:pt x="4057" y="10525"/>
                      <a:pt x="3459" y="10612"/>
                    </a:cubicBezTo>
                    <a:cubicBezTo>
                      <a:pt x="3386" y="10014"/>
                      <a:pt x="3313" y="9416"/>
                      <a:pt x="3226" y="8803"/>
                    </a:cubicBezTo>
                    <a:cubicBezTo>
                      <a:pt x="2919" y="6381"/>
                      <a:pt x="2613" y="3959"/>
                      <a:pt x="2306" y="1536"/>
                    </a:cubicBezTo>
                    <a:cubicBezTo>
                      <a:pt x="2277" y="1259"/>
                      <a:pt x="2248" y="996"/>
                      <a:pt x="2204" y="719"/>
                    </a:cubicBezTo>
                    <a:cubicBezTo>
                      <a:pt x="1883" y="486"/>
                      <a:pt x="1562" y="267"/>
                      <a:pt x="1256" y="33"/>
                    </a:cubicBezTo>
                    <a:cubicBezTo>
                      <a:pt x="1226" y="10"/>
                      <a:pt x="1197" y="1"/>
                      <a:pt x="1170" y="1"/>
                    </a:cubicBezTo>
                    <a:close/>
                  </a:path>
                </a:pathLst>
              </a:custGeom>
              <a:solidFill>
                <a:srgbClr val="AC1602">
                  <a:alpha val="3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5"/>
              <p:cNvSpPr/>
              <p:nvPr/>
            </p:nvSpPr>
            <p:spPr>
              <a:xfrm>
                <a:off x="8849750" y="4046000"/>
                <a:ext cx="47800" cy="92775"/>
              </a:xfrm>
              <a:custGeom>
                <a:avLst/>
                <a:gdLst/>
                <a:ahLst/>
                <a:cxnLst/>
                <a:rect l="l" t="t" r="r" b="b"/>
                <a:pathLst>
                  <a:path w="1912" h="3711" extrusionOk="0">
                    <a:moveTo>
                      <a:pt x="1033" y="0"/>
                    </a:moveTo>
                    <a:cubicBezTo>
                      <a:pt x="985" y="0"/>
                      <a:pt x="938" y="1"/>
                      <a:pt x="890" y="4"/>
                    </a:cubicBezTo>
                    <a:cubicBezTo>
                      <a:pt x="774" y="4"/>
                      <a:pt x="642" y="19"/>
                      <a:pt x="526" y="33"/>
                    </a:cubicBezTo>
                    <a:cubicBezTo>
                      <a:pt x="467" y="33"/>
                      <a:pt x="409" y="48"/>
                      <a:pt x="351" y="48"/>
                    </a:cubicBezTo>
                    <a:cubicBezTo>
                      <a:pt x="307" y="62"/>
                      <a:pt x="15" y="92"/>
                      <a:pt x="15" y="194"/>
                    </a:cubicBezTo>
                    <a:cubicBezTo>
                      <a:pt x="0" y="792"/>
                      <a:pt x="15" y="1376"/>
                      <a:pt x="15" y="1959"/>
                    </a:cubicBezTo>
                    <a:cubicBezTo>
                      <a:pt x="15" y="2251"/>
                      <a:pt x="15" y="2543"/>
                      <a:pt x="30" y="2835"/>
                    </a:cubicBezTo>
                    <a:cubicBezTo>
                      <a:pt x="30" y="2981"/>
                      <a:pt x="30" y="3112"/>
                      <a:pt x="44" y="3258"/>
                    </a:cubicBezTo>
                    <a:cubicBezTo>
                      <a:pt x="59" y="3375"/>
                      <a:pt x="59" y="3477"/>
                      <a:pt x="117" y="3579"/>
                    </a:cubicBezTo>
                    <a:cubicBezTo>
                      <a:pt x="103" y="3637"/>
                      <a:pt x="161" y="3710"/>
                      <a:pt x="248" y="3710"/>
                    </a:cubicBezTo>
                    <a:cubicBezTo>
                      <a:pt x="511" y="3710"/>
                      <a:pt x="759" y="3681"/>
                      <a:pt x="1022" y="3667"/>
                    </a:cubicBezTo>
                    <a:cubicBezTo>
                      <a:pt x="1153" y="3652"/>
                      <a:pt x="1270" y="3652"/>
                      <a:pt x="1401" y="3637"/>
                    </a:cubicBezTo>
                    <a:cubicBezTo>
                      <a:pt x="1503" y="3637"/>
                      <a:pt x="1591" y="3608"/>
                      <a:pt x="1693" y="3594"/>
                    </a:cubicBezTo>
                    <a:cubicBezTo>
                      <a:pt x="1713" y="3603"/>
                      <a:pt x="1735" y="3608"/>
                      <a:pt x="1757" y="3608"/>
                    </a:cubicBezTo>
                    <a:cubicBezTo>
                      <a:pt x="1833" y="3608"/>
                      <a:pt x="1912" y="3553"/>
                      <a:pt x="1912" y="3462"/>
                    </a:cubicBezTo>
                    <a:cubicBezTo>
                      <a:pt x="1912" y="2864"/>
                      <a:pt x="1912" y="2266"/>
                      <a:pt x="1883" y="1668"/>
                    </a:cubicBezTo>
                    <a:cubicBezTo>
                      <a:pt x="1868" y="1376"/>
                      <a:pt x="1854" y="1084"/>
                      <a:pt x="1839" y="792"/>
                    </a:cubicBezTo>
                    <a:cubicBezTo>
                      <a:pt x="1839" y="646"/>
                      <a:pt x="1824" y="500"/>
                      <a:pt x="1795" y="354"/>
                    </a:cubicBezTo>
                    <a:cubicBezTo>
                      <a:pt x="1781" y="296"/>
                      <a:pt x="1781" y="238"/>
                      <a:pt x="1766" y="179"/>
                    </a:cubicBezTo>
                    <a:cubicBezTo>
                      <a:pt x="1766" y="121"/>
                      <a:pt x="1737" y="77"/>
                      <a:pt x="1693" y="48"/>
                    </a:cubicBezTo>
                    <a:lnTo>
                      <a:pt x="1678" y="48"/>
                    </a:lnTo>
                    <a:cubicBezTo>
                      <a:pt x="1664" y="33"/>
                      <a:pt x="1649" y="33"/>
                      <a:pt x="1620" y="33"/>
                    </a:cubicBezTo>
                    <a:cubicBezTo>
                      <a:pt x="1431" y="21"/>
                      <a:pt x="1233" y="0"/>
                      <a:pt x="10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5"/>
              <p:cNvSpPr/>
              <p:nvPr/>
            </p:nvSpPr>
            <p:spPr>
              <a:xfrm>
                <a:off x="8850475" y="4144225"/>
                <a:ext cx="46350" cy="51250"/>
              </a:xfrm>
              <a:custGeom>
                <a:avLst/>
                <a:gdLst/>
                <a:ahLst/>
                <a:cxnLst/>
                <a:rect l="l" t="t" r="r" b="b"/>
                <a:pathLst>
                  <a:path w="1854" h="2050" extrusionOk="0">
                    <a:moveTo>
                      <a:pt x="1664" y="0"/>
                    </a:moveTo>
                    <a:cubicBezTo>
                      <a:pt x="1401" y="15"/>
                      <a:pt x="1139" y="29"/>
                      <a:pt x="861" y="44"/>
                    </a:cubicBezTo>
                    <a:cubicBezTo>
                      <a:pt x="730" y="44"/>
                      <a:pt x="599" y="44"/>
                      <a:pt x="482" y="73"/>
                    </a:cubicBezTo>
                    <a:lnTo>
                      <a:pt x="292" y="102"/>
                    </a:lnTo>
                    <a:cubicBezTo>
                      <a:pt x="234" y="117"/>
                      <a:pt x="190" y="117"/>
                      <a:pt x="147" y="146"/>
                    </a:cubicBezTo>
                    <a:cubicBezTo>
                      <a:pt x="117" y="146"/>
                      <a:pt x="74" y="146"/>
                      <a:pt x="59" y="190"/>
                    </a:cubicBezTo>
                    <a:cubicBezTo>
                      <a:pt x="30" y="248"/>
                      <a:pt x="30" y="321"/>
                      <a:pt x="30" y="394"/>
                    </a:cubicBezTo>
                    <a:cubicBezTo>
                      <a:pt x="15" y="467"/>
                      <a:pt x="15" y="540"/>
                      <a:pt x="15" y="613"/>
                    </a:cubicBezTo>
                    <a:cubicBezTo>
                      <a:pt x="1" y="759"/>
                      <a:pt x="1" y="905"/>
                      <a:pt x="1" y="1065"/>
                    </a:cubicBezTo>
                    <a:cubicBezTo>
                      <a:pt x="15" y="1211"/>
                      <a:pt x="103" y="2028"/>
                      <a:pt x="176" y="2043"/>
                    </a:cubicBezTo>
                    <a:cubicBezTo>
                      <a:pt x="218" y="2047"/>
                      <a:pt x="261" y="2049"/>
                      <a:pt x="304" y="2049"/>
                    </a:cubicBezTo>
                    <a:cubicBezTo>
                      <a:pt x="407" y="2049"/>
                      <a:pt x="510" y="2039"/>
                      <a:pt x="613" y="2028"/>
                    </a:cubicBezTo>
                    <a:cubicBezTo>
                      <a:pt x="759" y="2014"/>
                      <a:pt x="920" y="2014"/>
                      <a:pt x="1066" y="2014"/>
                    </a:cubicBezTo>
                    <a:cubicBezTo>
                      <a:pt x="1226" y="1999"/>
                      <a:pt x="1372" y="1999"/>
                      <a:pt x="1518" y="1999"/>
                    </a:cubicBezTo>
                    <a:cubicBezTo>
                      <a:pt x="1547" y="1999"/>
                      <a:pt x="1580" y="2003"/>
                      <a:pt x="1613" y="2003"/>
                    </a:cubicBezTo>
                    <a:cubicBezTo>
                      <a:pt x="1646" y="2003"/>
                      <a:pt x="1679" y="1999"/>
                      <a:pt x="1708" y="1985"/>
                    </a:cubicBezTo>
                    <a:cubicBezTo>
                      <a:pt x="1708" y="1985"/>
                      <a:pt x="1722" y="1970"/>
                      <a:pt x="1737" y="1941"/>
                    </a:cubicBezTo>
                    <a:cubicBezTo>
                      <a:pt x="1745" y="1943"/>
                      <a:pt x="1752" y="1944"/>
                      <a:pt x="1759" y="1944"/>
                    </a:cubicBezTo>
                    <a:cubicBezTo>
                      <a:pt x="1809" y="1944"/>
                      <a:pt x="1854" y="1902"/>
                      <a:pt x="1854" y="1839"/>
                    </a:cubicBezTo>
                    <a:cubicBezTo>
                      <a:pt x="1839" y="1562"/>
                      <a:pt x="1825" y="1270"/>
                      <a:pt x="1825" y="992"/>
                    </a:cubicBezTo>
                    <a:cubicBezTo>
                      <a:pt x="1825" y="847"/>
                      <a:pt x="1839" y="715"/>
                      <a:pt x="1839" y="569"/>
                    </a:cubicBezTo>
                    <a:cubicBezTo>
                      <a:pt x="1839" y="423"/>
                      <a:pt x="1825" y="292"/>
                      <a:pt x="1825" y="146"/>
                    </a:cubicBezTo>
                    <a:cubicBezTo>
                      <a:pt x="1825" y="102"/>
                      <a:pt x="1795" y="73"/>
                      <a:pt x="1766" y="59"/>
                    </a:cubicBezTo>
                    <a:cubicBezTo>
                      <a:pt x="1752" y="29"/>
                      <a:pt x="1708" y="0"/>
                      <a:pt x="16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5"/>
              <p:cNvSpPr/>
              <p:nvPr/>
            </p:nvSpPr>
            <p:spPr>
              <a:xfrm>
                <a:off x="8853750" y="4205875"/>
                <a:ext cx="47450" cy="119675"/>
              </a:xfrm>
              <a:custGeom>
                <a:avLst/>
                <a:gdLst/>
                <a:ahLst/>
                <a:cxnLst/>
                <a:rect l="l" t="t" r="r" b="b"/>
                <a:pathLst>
                  <a:path w="1898" h="4787" extrusionOk="0">
                    <a:moveTo>
                      <a:pt x="118" y="0"/>
                    </a:moveTo>
                    <a:cubicBezTo>
                      <a:pt x="45" y="0"/>
                      <a:pt x="16" y="73"/>
                      <a:pt x="16" y="132"/>
                    </a:cubicBezTo>
                    <a:cubicBezTo>
                      <a:pt x="1" y="146"/>
                      <a:pt x="1" y="161"/>
                      <a:pt x="1" y="190"/>
                    </a:cubicBezTo>
                    <a:cubicBezTo>
                      <a:pt x="45" y="934"/>
                      <a:pt x="74" y="1664"/>
                      <a:pt x="88" y="2408"/>
                    </a:cubicBezTo>
                    <a:cubicBezTo>
                      <a:pt x="103" y="2773"/>
                      <a:pt x="118" y="3137"/>
                      <a:pt x="132" y="3502"/>
                    </a:cubicBezTo>
                    <a:cubicBezTo>
                      <a:pt x="132" y="3867"/>
                      <a:pt x="132" y="4232"/>
                      <a:pt x="191" y="4597"/>
                    </a:cubicBezTo>
                    <a:cubicBezTo>
                      <a:pt x="161" y="4611"/>
                      <a:pt x="161" y="4640"/>
                      <a:pt x="161" y="4669"/>
                    </a:cubicBezTo>
                    <a:cubicBezTo>
                      <a:pt x="161" y="4742"/>
                      <a:pt x="220" y="4786"/>
                      <a:pt x="293" y="4786"/>
                    </a:cubicBezTo>
                    <a:cubicBezTo>
                      <a:pt x="526" y="4757"/>
                      <a:pt x="774" y="4728"/>
                      <a:pt x="1022" y="4728"/>
                    </a:cubicBezTo>
                    <a:cubicBezTo>
                      <a:pt x="1061" y="4723"/>
                      <a:pt x="1102" y="4721"/>
                      <a:pt x="1143" y="4721"/>
                    </a:cubicBezTo>
                    <a:cubicBezTo>
                      <a:pt x="1225" y="4721"/>
                      <a:pt x="1309" y="4728"/>
                      <a:pt x="1387" y="4728"/>
                    </a:cubicBezTo>
                    <a:lnTo>
                      <a:pt x="1723" y="4728"/>
                    </a:lnTo>
                    <a:cubicBezTo>
                      <a:pt x="1738" y="4739"/>
                      <a:pt x="1757" y="4745"/>
                      <a:pt x="1777" y="4745"/>
                    </a:cubicBezTo>
                    <a:cubicBezTo>
                      <a:pt x="1834" y="4745"/>
                      <a:pt x="1898" y="4701"/>
                      <a:pt x="1898" y="4626"/>
                    </a:cubicBezTo>
                    <a:cubicBezTo>
                      <a:pt x="1854" y="3867"/>
                      <a:pt x="1825" y="3094"/>
                      <a:pt x="1796" y="2335"/>
                    </a:cubicBezTo>
                    <a:cubicBezTo>
                      <a:pt x="1781" y="1955"/>
                      <a:pt x="1766" y="1561"/>
                      <a:pt x="1752" y="1182"/>
                    </a:cubicBezTo>
                    <a:cubicBezTo>
                      <a:pt x="1737" y="832"/>
                      <a:pt x="1723" y="467"/>
                      <a:pt x="1635" y="117"/>
                    </a:cubicBezTo>
                    <a:cubicBezTo>
                      <a:pt x="1664" y="102"/>
                      <a:pt x="1664" y="88"/>
                      <a:pt x="1664" y="73"/>
                    </a:cubicBezTo>
                    <a:cubicBezTo>
                      <a:pt x="1645" y="34"/>
                      <a:pt x="1612" y="28"/>
                      <a:pt x="1580" y="28"/>
                    </a:cubicBezTo>
                    <a:cubicBezTo>
                      <a:pt x="1564" y="28"/>
                      <a:pt x="1548" y="29"/>
                      <a:pt x="1533" y="29"/>
                    </a:cubicBezTo>
                    <a:cubicBezTo>
                      <a:pt x="1475" y="15"/>
                      <a:pt x="1402" y="15"/>
                      <a:pt x="1343" y="15"/>
                    </a:cubicBezTo>
                    <a:cubicBezTo>
                      <a:pt x="1197" y="15"/>
                      <a:pt x="1066" y="29"/>
                      <a:pt x="935" y="29"/>
                    </a:cubicBezTo>
                    <a:cubicBezTo>
                      <a:pt x="658" y="29"/>
                      <a:pt x="395" y="29"/>
                      <a:pt x="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5"/>
              <p:cNvSpPr/>
              <p:nvPr/>
            </p:nvSpPr>
            <p:spPr>
              <a:xfrm>
                <a:off x="8858500" y="4340100"/>
                <a:ext cx="44525" cy="53650"/>
              </a:xfrm>
              <a:custGeom>
                <a:avLst/>
                <a:gdLst/>
                <a:ahLst/>
                <a:cxnLst/>
                <a:rect l="l" t="t" r="r" b="b"/>
                <a:pathLst>
                  <a:path w="1781" h="2146" extrusionOk="0">
                    <a:moveTo>
                      <a:pt x="1197" y="1"/>
                    </a:moveTo>
                    <a:cubicBezTo>
                      <a:pt x="1080" y="15"/>
                      <a:pt x="964" y="15"/>
                      <a:pt x="847" y="15"/>
                    </a:cubicBezTo>
                    <a:lnTo>
                      <a:pt x="117" y="15"/>
                    </a:lnTo>
                    <a:cubicBezTo>
                      <a:pt x="103" y="15"/>
                      <a:pt x="74" y="30"/>
                      <a:pt x="59" y="45"/>
                    </a:cubicBezTo>
                    <a:cubicBezTo>
                      <a:pt x="44" y="45"/>
                      <a:pt x="30" y="59"/>
                      <a:pt x="30" y="88"/>
                    </a:cubicBezTo>
                    <a:cubicBezTo>
                      <a:pt x="1" y="147"/>
                      <a:pt x="15" y="234"/>
                      <a:pt x="30" y="307"/>
                    </a:cubicBezTo>
                    <a:cubicBezTo>
                      <a:pt x="30" y="380"/>
                      <a:pt x="30" y="468"/>
                      <a:pt x="30" y="541"/>
                    </a:cubicBezTo>
                    <a:cubicBezTo>
                      <a:pt x="44" y="716"/>
                      <a:pt x="59" y="876"/>
                      <a:pt x="59" y="1051"/>
                    </a:cubicBezTo>
                    <a:cubicBezTo>
                      <a:pt x="74" y="1373"/>
                      <a:pt x="103" y="1708"/>
                      <a:pt x="132" y="2029"/>
                    </a:cubicBezTo>
                    <a:cubicBezTo>
                      <a:pt x="132" y="2087"/>
                      <a:pt x="176" y="2117"/>
                      <a:pt x="219" y="2117"/>
                    </a:cubicBezTo>
                    <a:cubicBezTo>
                      <a:pt x="278" y="2117"/>
                      <a:pt x="336" y="2131"/>
                      <a:pt x="409" y="2131"/>
                    </a:cubicBezTo>
                    <a:cubicBezTo>
                      <a:pt x="453" y="2146"/>
                      <a:pt x="511" y="2146"/>
                      <a:pt x="570" y="2146"/>
                    </a:cubicBezTo>
                    <a:cubicBezTo>
                      <a:pt x="686" y="2146"/>
                      <a:pt x="803" y="2131"/>
                      <a:pt x="934" y="2131"/>
                    </a:cubicBezTo>
                    <a:cubicBezTo>
                      <a:pt x="1012" y="2131"/>
                      <a:pt x="1084" y="2138"/>
                      <a:pt x="1157" y="2138"/>
                    </a:cubicBezTo>
                    <a:cubicBezTo>
                      <a:pt x="1194" y="2138"/>
                      <a:pt x="1231" y="2136"/>
                      <a:pt x="1270" y="2131"/>
                    </a:cubicBezTo>
                    <a:cubicBezTo>
                      <a:pt x="1401" y="2131"/>
                      <a:pt x="1518" y="2102"/>
                      <a:pt x="1635" y="2087"/>
                    </a:cubicBezTo>
                    <a:cubicBezTo>
                      <a:pt x="1649" y="2087"/>
                      <a:pt x="1664" y="2073"/>
                      <a:pt x="1679" y="2073"/>
                    </a:cubicBezTo>
                    <a:cubicBezTo>
                      <a:pt x="1722" y="2073"/>
                      <a:pt x="1781" y="2029"/>
                      <a:pt x="1781" y="1956"/>
                    </a:cubicBezTo>
                    <a:cubicBezTo>
                      <a:pt x="1781" y="1591"/>
                      <a:pt x="1781" y="1212"/>
                      <a:pt x="1766" y="833"/>
                    </a:cubicBezTo>
                    <a:cubicBezTo>
                      <a:pt x="1752" y="658"/>
                      <a:pt x="1722" y="482"/>
                      <a:pt x="1693" y="293"/>
                    </a:cubicBezTo>
                    <a:cubicBezTo>
                      <a:pt x="1693" y="279"/>
                      <a:pt x="1681" y="8"/>
                      <a:pt x="1611" y="8"/>
                    </a:cubicBezTo>
                    <a:cubicBezTo>
                      <a:pt x="1605" y="8"/>
                      <a:pt x="1598" y="11"/>
                      <a:pt x="1591" y="15"/>
                    </a:cubicBezTo>
                    <a:cubicBezTo>
                      <a:pt x="1591" y="15"/>
                      <a:pt x="1591" y="30"/>
                      <a:pt x="1576" y="30"/>
                    </a:cubicBezTo>
                    <a:cubicBezTo>
                      <a:pt x="1576" y="30"/>
                      <a:pt x="1562" y="15"/>
                      <a:pt x="1562" y="15"/>
                    </a:cubicBezTo>
                    <a:cubicBezTo>
                      <a:pt x="1445" y="1"/>
                      <a:pt x="1328" y="1"/>
                      <a:pt x="11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5"/>
              <p:cNvSpPr/>
              <p:nvPr/>
            </p:nvSpPr>
            <p:spPr>
              <a:xfrm>
                <a:off x="8861775" y="4413625"/>
                <a:ext cx="44550" cy="93800"/>
              </a:xfrm>
              <a:custGeom>
                <a:avLst/>
                <a:gdLst/>
                <a:ahLst/>
                <a:cxnLst/>
                <a:rect l="l" t="t" r="r" b="b"/>
                <a:pathLst>
                  <a:path w="1782" h="3752" extrusionOk="0">
                    <a:moveTo>
                      <a:pt x="965" y="1"/>
                    </a:moveTo>
                    <a:cubicBezTo>
                      <a:pt x="925" y="1"/>
                      <a:pt x="886" y="3"/>
                      <a:pt x="847" y="7"/>
                    </a:cubicBezTo>
                    <a:cubicBezTo>
                      <a:pt x="716" y="7"/>
                      <a:pt x="599" y="7"/>
                      <a:pt x="468" y="22"/>
                    </a:cubicBezTo>
                    <a:cubicBezTo>
                      <a:pt x="366" y="22"/>
                      <a:pt x="59" y="66"/>
                      <a:pt x="45" y="124"/>
                    </a:cubicBezTo>
                    <a:cubicBezTo>
                      <a:pt x="1" y="314"/>
                      <a:pt x="30" y="547"/>
                      <a:pt x="45" y="737"/>
                    </a:cubicBezTo>
                    <a:cubicBezTo>
                      <a:pt x="45" y="970"/>
                      <a:pt x="59" y="1189"/>
                      <a:pt x="74" y="1408"/>
                    </a:cubicBezTo>
                    <a:cubicBezTo>
                      <a:pt x="103" y="1875"/>
                      <a:pt x="132" y="2327"/>
                      <a:pt x="191" y="2794"/>
                    </a:cubicBezTo>
                    <a:cubicBezTo>
                      <a:pt x="205" y="3013"/>
                      <a:pt x="234" y="3232"/>
                      <a:pt x="278" y="3451"/>
                    </a:cubicBezTo>
                    <a:cubicBezTo>
                      <a:pt x="293" y="3568"/>
                      <a:pt x="322" y="3684"/>
                      <a:pt x="439" y="3728"/>
                    </a:cubicBezTo>
                    <a:cubicBezTo>
                      <a:pt x="507" y="3745"/>
                      <a:pt x="583" y="3751"/>
                      <a:pt x="660" y="3751"/>
                    </a:cubicBezTo>
                    <a:cubicBezTo>
                      <a:pt x="779" y="3751"/>
                      <a:pt x="901" y="3737"/>
                      <a:pt x="1008" y="3728"/>
                    </a:cubicBezTo>
                    <a:cubicBezTo>
                      <a:pt x="1227" y="3714"/>
                      <a:pt x="1445" y="3728"/>
                      <a:pt x="1650" y="3655"/>
                    </a:cubicBezTo>
                    <a:lnTo>
                      <a:pt x="1664" y="3655"/>
                    </a:lnTo>
                    <a:cubicBezTo>
                      <a:pt x="1679" y="3655"/>
                      <a:pt x="1694" y="3641"/>
                      <a:pt x="1708" y="3641"/>
                    </a:cubicBezTo>
                    <a:cubicBezTo>
                      <a:pt x="1781" y="3539"/>
                      <a:pt x="1752" y="3436"/>
                      <a:pt x="1752" y="3320"/>
                    </a:cubicBezTo>
                    <a:cubicBezTo>
                      <a:pt x="1752" y="3159"/>
                      <a:pt x="1752" y="2999"/>
                      <a:pt x="1737" y="2838"/>
                    </a:cubicBezTo>
                    <a:cubicBezTo>
                      <a:pt x="1737" y="2517"/>
                      <a:pt x="1723" y="2211"/>
                      <a:pt x="1723" y="1890"/>
                    </a:cubicBezTo>
                    <a:lnTo>
                      <a:pt x="1694" y="956"/>
                    </a:lnTo>
                    <a:cubicBezTo>
                      <a:pt x="1694" y="795"/>
                      <a:pt x="1694" y="635"/>
                      <a:pt x="1679" y="474"/>
                    </a:cubicBezTo>
                    <a:cubicBezTo>
                      <a:pt x="1664" y="328"/>
                      <a:pt x="1664" y="168"/>
                      <a:pt x="1606" y="51"/>
                    </a:cubicBezTo>
                    <a:cubicBezTo>
                      <a:pt x="1597" y="33"/>
                      <a:pt x="1577" y="21"/>
                      <a:pt x="1559" y="21"/>
                    </a:cubicBezTo>
                    <a:cubicBezTo>
                      <a:pt x="1548" y="21"/>
                      <a:pt x="1539" y="25"/>
                      <a:pt x="1533" y="37"/>
                    </a:cubicBezTo>
                    <a:cubicBezTo>
                      <a:pt x="1533" y="37"/>
                      <a:pt x="1533" y="51"/>
                      <a:pt x="1533" y="51"/>
                    </a:cubicBezTo>
                    <a:cubicBezTo>
                      <a:pt x="1504" y="22"/>
                      <a:pt x="1460" y="22"/>
                      <a:pt x="1416" y="22"/>
                    </a:cubicBezTo>
                    <a:cubicBezTo>
                      <a:pt x="1343" y="22"/>
                      <a:pt x="1270" y="7"/>
                      <a:pt x="1212" y="7"/>
                    </a:cubicBezTo>
                    <a:cubicBezTo>
                      <a:pt x="1124" y="7"/>
                      <a:pt x="1043" y="1"/>
                      <a:pt x="9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5"/>
              <p:cNvSpPr/>
              <p:nvPr/>
            </p:nvSpPr>
            <p:spPr>
              <a:xfrm>
                <a:off x="8872000" y="4517500"/>
                <a:ext cx="35050" cy="37500"/>
              </a:xfrm>
              <a:custGeom>
                <a:avLst/>
                <a:gdLst/>
                <a:ahLst/>
                <a:cxnLst/>
                <a:rect l="l" t="t" r="r" b="b"/>
                <a:pathLst>
                  <a:path w="1402" h="1500" extrusionOk="0">
                    <a:moveTo>
                      <a:pt x="978" y="0"/>
                    </a:moveTo>
                    <a:cubicBezTo>
                      <a:pt x="891" y="0"/>
                      <a:pt x="803" y="4"/>
                      <a:pt x="715" y="11"/>
                    </a:cubicBezTo>
                    <a:cubicBezTo>
                      <a:pt x="555" y="11"/>
                      <a:pt x="380" y="26"/>
                      <a:pt x="219" y="55"/>
                    </a:cubicBezTo>
                    <a:cubicBezTo>
                      <a:pt x="132" y="69"/>
                      <a:pt x="73" y="69"/>
                      <a:pt x="30" y="142"/>
                    </a:cubicBezTo>
                    <a:cubicBezTo>
                      <a:pt x="0" y="215"/>
                      <a:pt x="15" y="332"/>
                      <a:pt x="30" y="405"/>
                    </a:cubicBezTo>
                    <a:cubicBezTo>
                      <a:pt x="30" y="580"/>
                      <a:pt x="44" y="755"/>
                      <a:pt x="59" y="945"/>
                    </a:cubicBezTo>
                    <a:lnTo>
                      <a:pt x="73" y="1193"/>
                    </a:lnTo>
                    <a:cubicBezTo>
                      <a:pt x="73" y="1266"/>
                      <a:pt x="73" y="1353"/>
                      <a:pt x="103" y="1412"/>
                    </a:cubicBezTo>
                    <a:cubicBezTo>
                      <a:pt x="132" y="1470"/>
                      <a:pt x="190" y="1499"/>
                      <a:pt x="249" y="1499"/>
                    </a:cubicBezTo>
                    <a:cubicBezTo>
                      <a:pt x="336" y="1499"/>
                      <a:pt x="424" y="1485"/>
                      <a:pt x="511" y="1485"/>
                    </a:cubicBezTo>
                    <a:cubicBezTo>
                      <a:pt x="686" y="1470"/>
                      <a:pt x="861" y="1456"/>
                      <a:pt x="1036" y="1426"/>
                    </a:cubicBezTo>
                    <a:cubicBezTo>
                      <a:pt x="1124" y="1412"/>
                      <a:pt x="1197" y="1412"/>
                      <a:pt x="1270" y="1397"/>
                    </a:cubicBezTo>
                    <a:cubicBezTo>
                      <a:pt x="1343" y="1383"/>
                      <a:pt x="1387" y="1310"/>
                      <a:pt x="1387" y="1237"/>
                    </a:cubicBezTo>
                    <a:cubicBezTo>
                      <a:pt x="1401" y="1047"/>
                      <a:pt x="1387" y="857"/>
                      <a:pt x="1387" y="653"/>
                    </a:cubicBezTo>
                    <a:cubicBezTo>
                      <a:pt x="1372" y="565"/>
                      <a:pt x="1372" y="463"/>
                      <a:pt x="1358" y="361"/>
                    </a:cubicBezTo>
                    <a:cubicBezTo>
                      <a:pt x="1358" y="303"/>
                      <a:pt x="1343" y="244"/>
                      <a:pt x="1343" y="186"/>
                    </a:cubicBezTo>
                    <a:cubicBezTo>
                      <a:pt x="1358" y="157"/>
                      <a:pt x="1299" y="11"/>
                      <a:pt x="1241" y="11"/>
                    </a:cubicBezTo>
                    <a:cubicBezTo>
                      <a:pt x="1153" y="4"/>
                      <a:pt x="1066" y="0"/>
                      <a:pt x="9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5"/>
              <p:cNvSpPr/>
              <p:nvPr/>
            </p:nvSpPr>
            <p:spPr>
              <a:xfrm>
                <a:off x="8605350" y="4103000"/>
                <a:ext cx="169275" cy="323600"/>
              </a:xfrm>
              <a:custGeom>
                <a:avLst/>
                <a:gdLst/>
                <a:ahLst/>
                <a:cxnLst/>
                <a:rect l="l" t="t" r="r" b="b"/>
                <a:pathLst>
                  <a:path w="6771" h="12944" extrusionOk="0">
                    <a:moveTo>
                      <a:pt x="3268" y="1"/>
                    </a:moveTo>
                    <a:cubicBezTo>
                      <a:pt x="3147" y="1"/>
                      <a:pt x="3025" y="10"/>
                      <a:pt x="2904" y="30"/>
                    </a:cubicBezTo>
                    <a:cubicBezTo>
                      <a:pt x="2189" y="132"/>
                      <a:pt x="1591" y="555"/>
                      <a:pt x="1153" y="1109"/>
                    </a:cubicBezTo>
                    <a:cubicBezTo>
                      <a:pt x="0" y="2598"/>
                      <a:pt x="234" y="4626"/>
                      <a:pt x="307" y="6391"/>
                    </a:cubicBezTo>
                    <a:cubicBezTo>
                      <a:pt x="379" y="8522"/>
                      <a:pt x="467" y="10667"/>
                      <a:pt x="540" y="12812"/>
                    </a:cubicBezTo>
                    <a:lnTo>
                      <a:pt x="555" y="12812"/>
                    </a:lnTo>
                    <a:cubicBezTo>
                      <a:pt x="540" y="12870"/>
                      <a:pt x="569" y="12943"/>
                      <a:pt x="657" y="12943"/>
                    </a:cubicBezTo>
                    <a:cubicBezTo>
                      <a:pt x="1678" y="12914"/>
                      <a:pt x="2700" y="12885"/>
                      <a:pt x="3721" y="12856"/>
                    </a:cubicBezTo>
                    <a:cubicBezTo>
                      <a:pt x="4232" y="12841"/>
                      <a:pt x="4757" y="12826"/>
                      <a:pt x="5268" y="12812"/>
                    </a:cubicBezTo>
                    <a:cubicBezTo>
                      <a:pt x="5735" y="12797"/>
                      <a:pt x="6231" y="12812"/>
                      <a:pt x="6698" y="12710"/>
                    </a:cubicBezTo>
                    <a:cubicBezTo>
                      <a:pt x="6712" y="12710"/>
                      <a:pt x="6727" y="12695"/>
                      <a:pt x="6727" y="12680"/>
                    </a:cubicBezTo>
                    <a:cubicBezTo>
                      <a:pt x="6756" y="12666"/>
                      <a:pt x="6771" y="12637"/>
                      <a:pt x="6771" y="12607"/>
                    </a:cubicBezTo>
                    <a:cubicBezTo>
                      <a:pt x="6741" y="12389"/>
                      <a:pt x="6668" y="9514"/>
                      <a:pt x="6639" y="8303"/>
                    </a:cubicBezTo>
                    <a:lnTo>
                      <a:pt x="6595" y="6173"/>
                    </a:lnTo>
                    <a:cubicBezTo>
                      <a:pt x="6595" y="6173"/>
                      <a:pt x="6595" y="5633"/>
                      <a:pt x="6595" y="5560"/>
                    </a:cubicBezTo>
                    <a:cubicBezTo>
                      <a:pt x="6625" y="3823"/>
                      <a:pt x="6464" y="1766"/>
                      <a:pt x="4976" y="613"/>
                    </a:cubicBezTo>
                    <a:cubicBezTo>
                      <a:pt x="4477" y="236"/>
                      <a:pt x="3877" y="1"/>
                      <a:pt x="3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5"/>
              <p:cNvSpPr/>
              <p:nvPr/>
            </p:nvSpPr>
            <p:spPr>
              <a:xfrm>
                <a:off x="8421575" y="3673300"/>
                <a:ext cx="488025" cy="358025"/>
              </a:xfrm>
              <a:custGeom>
                <a:avLst/>
                <a:gdLst/>
                <a:ahLst/>
                <a:cxnLst/>
                <a:rect l="l" t="t" r="r" b="b"/>
                <a:pathLst>
                  <a:path w="19521" h="14321" extrusionOk="0">
                    <a:moveTo>
                      <a:pt x="111" y="1"/>
                    </a:moveTo>
                    <a:cubicBezTo>
                      <a:pt x="52" y="1"/>
                      <a:pt x="0" y="59"/>
                      <a:pt x="12" y="116"/>
                    </a:cubicBezTo>
                    <a:cubicBezTo>
                      <a:pt x="114" y="525"/>
                      <a:pt x="216" y="933"/>
                      <a:pt x="318" y="1342"/>
                    </a:cubicBezTo>
                    <a:cubicBezTo>
                      <a:pt x="274" y="1371"/>
                      <a:pt x="260" y="1415"/>
                      <a:pt x="303" y="1459"/>
                    </a:cubicBezTo>
                    <a:cubicBezTo>
                      <a:pt x="1544" y="2451"/>
                      <a:pt x="2901" y="3341"/>
                      <a:pt x="4185" y="4275"/>
                    </a:cubicBezTo>
                    <a:lnTo>
                      <a:pt x="11247" y="9323"/>
                    </a:lnTo>
                    <a:cubicBezTo>
                      <a:pt x="12414" y="10170"/>
                      <a:pt x="13596" y="11002"/>
                      <a:pt x="14778" y="11848"/>
                    </a:cubicBezTo>
                    <a:cubicBezTo>
                      <a:pt x="15347" y="12271"/>
                      <a:pt x="15931" y="12680"/>
                      <a:pt x="16515" y="13088"/>
                    </a:cubicBezTo>
                    <a:cubicBezTo>
                      <a:pt x="17098" y="13511"/>
                      <a:pt x="17696" y="13993"/>
                      <a:pt x="18339" y="14314"/>
                    </a:cubicBezTo>
                    <a:cubicBezTo>
                      <a:pt x="18343" y="14319"/>
                      <a:pt x="18347" y="14320"/>
                      <a:pt x="18349" y="14320"/>
                    </a:cubicBezTo>
                    <a:cubicBezTo>
                      <a:pt x="18355" y="14320"/>
                      <a:pt x="18358" y="14314"/>
                      <a:pt x="18368" y="14314"/>
                    </a:cubicBezTo>
                    <a:cubicBezTo>
                      <a:pt x="18377" y="14314"/>
                      <a:pt x="18387" y="14320"/>
                      <a:pt x="18397" y="14320"/>
                    </a:cubicBezTo>
                    <a:cubicBezTo>
                      <a:pt x="18402" y="14320"/>
                      <a:pt x="18407" y="14319"/>
                      <a:pt x="18411" y="14314"/>
                    </a:cubicBezTo>
                    <a:cubicBezTo>
                      <a:pt x="18587" y="14299"/>
                      <a:pt x="18791" y="14299"/>
                      <a:pt x="18966" y="14255"/>
                    </a:cubicBezTo>
                    <a:cubicBezTo>
                      <a:pt x="19156" y="14226"/>
                      <a:pt x="19331" y="14197"/>
                      <a:pt x="19520" y="14153"/>
                    </a:cubicBezTo>
                    <a:lnTo>
                      <a:pt x="19506" y="14153"/>
                    </a:lnTo>
                    <a:cubicBezTo>
                      <a:pt x="19506" y="14139"/>
                      <a:pt x="19506" y="14139"/>
                      <a:pt x="19506" y="14139"/>
                    </a:cubicBezTo>
                    <a:cubicBezTo>
                      <a:pt x="19506" y="14131"/>
                      <a:pt x="19506" y="14131"/>
                      <a:pt x="19506" y="14131"/>
                    </a:cubicBezTo>
                    <a:cubicBezTo>
                      <a:pt x="19506" y="14131"/>
                      <a:pt x="19506" y="14131"/>
                      <a:pt x="19506" y="14124"/>
                    </a:cubicBezTo>
                    <a:cubicBezTo>
                      <a:pt x="19477" y="14110"/>
                      <a:pt x="19404" y="14051"/>
                      <a:pt x="19389" y="14037"/>
                    </a:cubicBezTo>
                    <a:cubicBezTo>
                      <a:pt x="18105" y="12928"/>
                      <a:pt x="16704" y="11935"/>
                      <a:pt x="15333" y="10929"/>
                    </a:cubicBezTo>
                    <a:cubicBezTo>
                      <a:pt x="10328" y="7208"/>
                      <a:pt x="5279" y="3574"/>
                      <a:pt x="157" y="14"/>
                    </a:cubicBezTo>
                    <a:cubicBezTo>
                      <a:pt x="142" y="5"/>
                      <a:pt x="126"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5"/>
              <p:cNvSpPr/>
              <p:nvPr/>
            </p:nvSpPr>
            <p:spPr>
              <a:xfrm>
                <a:off x="8421475" y="3623050"/>
                <a:ext cx="512575" cy="404375"/>
              </a:xfrm>
              <a:custGeom>
                <a:avLst/>
                <a:gdLst/>
                <a:ahLst/>
                <a:cxnLst/>
                <a:rect l="l" t="t" r="r" b="b"/>
                <a:pathLst>
                  <a:path w="20503" h="16175" extrusionOk="0">
                    <a:moveTo>
                      <a:pt x="201" y="1"/>
                    </a:moveTo>
                    <a:cubicBezTo>
                      <a:pt x="181" y="1"/>
                      <a:pt x="164" y="8"/>
                      <a:pt x="147" y="25"/>
                    </a:cubicBezTo>
                    <a:cubicBezTo>
                      <a:pt x="132" y="25"/>
                      <a:pt x="118" y="40"/>
                      <a:pt x="118" y="69"/>
                    </a:cubicBezTo>
                    <a:cubicBezTo>
                      <a:pt x="59" y="215"/>
                      <a:pt x="74" y="375"/>
                      <a:pt x="59" y="536"/>
                    </a:cubicBezTo>
                    <a:cubicBezTo>
                      <a:pt x="59" y="682"/>
                      <a:pt x="45" y="842"/>
                      <a:pt x="45" y="1003"/>
                    </a:cubicBezTo>
                    <a:cubicBezTo>
                      <a:pt x="30" y="1309"/>
                      <a:pt x="30" y="1615"/>
                      <a:pt x="30" y="1922"/>
                    </a:cubicBezTo>
                    <a:cubicBezTo>
                      <a:pt x="1" y="1966"/>
                      <a:pt x="1" y="2009"/>
                      <a:pt x="45" y="2039"/>
                    </a:cubicBezTo>
                    <a:cubicBezTo>
                      <a:pt x="1504" y="3060"/>
                      <a:pt x="2948" y="4081"/>
                      <a:pt x="4393" y="5103"/>
                    </a:cubicBezTo>
                    <a:cubicBezTo>
                      <a:pt x="6917" y="6898"/>
                      <a:pt x="9427" y="8707"/>
                      <a:pt x="11922" y="10546"/>
                    </a:cubicBezTo>
                    <a:cubicBezTo>
                      <a:pt x="14447" y="12399"/>
                      <a:pt x="16913" y="14339"/>
                      <a:pt x="19466" y="16163"/>
                    </a:cubicBezTo>
                    <a:cubicBezTo>
                      <a:pt x="19473" y="16171"/>
                      <a:pt x="19481" y="16174"/>
                      <a:pt x="19490" y="16174"/>
                    </a:cubicBezTo>
                    <a:cubicBezTo>
                      <a:pt x="19499" y="16174"/>
                      <a:pt x="19510" y="16171"/>
                      <a:pt x="19524" y="16163"/>
                    </a:cubicBezTo>
                    <a:cubicBezTo>
                      <a:pt x="19529" y="16168"/>
                      <a:pt x="19533" y="16169"/>
                      <a:pt x="19537" y="16169"/>
                    </a:cubicBezTo>
                    <a:cubicBezTo>
                      <a:pt x="19548" y="16169"/>
                      <a:pt x="19558" y="16159"/>
                      <a:pt x="19568" y="16149"/>
                    </a:cubicBezTo>
                    <a:cubicBezTo>
                      <a:pt x="19656" y="16061"/>
                      <a:pt x="19729" y="15959"/>
                      <a:pt x="19816" y="15857"/>
                    </a:cubicBezTo>
                    <a:lnTo>
                      <a:pt x="20050" y="15550"/>
                    </a:lnTo>
                    <a:lnTo>
                      <a:pt x="20283" y="15259"/>
                    </a:lnTo>
                    <a:cubicBezTo>
                      <a:pt x="20312" y="15200"/>
                      <a:pt x="20356" y="15156"/>
                      <a:pt x="20400" y="15098"/>
                    </a:cubicBezTo>
                    <a:cubicBezTo>
                      <a:pt x="20429" y="15054"/>
                      <a:pt x="20458" y="14996"/>
                      <a:pt x="20487" y="14938"/>
                    </a:cubicBezTo>
                    <a:cubicBezTo>
                      <a:pt x="20502" y="14908"/>
                      <a:pt x="20487" y="14894"/>
                      <a:pt x="20473" y="14865"/>
                    </a:cubicBezTo>
                    <a:cubicBezTo>
                      <a:pt x="20487" y="14850"/>
                      <a:pt x="20487" y="14821"/>
                      <a:pt x="20473" y="14806"/>
                    </a:cubicBezTo>
                    <a:cubicBezTo>
                      <a:pt x="19057" y="13683"/>
                      <a:pt x="17569" y="12647"/>
                      <a:pt x="16110" y="11582"/>
                    </a:cubicBezTo>
                    <a:lnTo>
                      <a:pt x="8172" y="5789"/>
                    </a:lnTo>
                    <a:cubicBezTo>
                      <a:pt x="6859" y="4826"/>
                      <a:pt x="5531" y="3863"/>
                      <a:pt x="4218" y="2900"/>
                    </a:cubicBezTo>
                    <a:cubicBezTo>
                      <a:pt x="2890" y="1936"/>
                      <a:pt x="1591" y="915"/>
                      <a:pt x="249" y="10"/>
                    </a:cubicBezTo>
                    <a:cubicBezTo>
                      <a:pt x="231" y="4"/>
                      <a:pt x="215" y="1"/>
                      <a:pt x="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5"/>
              <p:cNvSpPr/>
              <p:nvPr/>
            </p:nvSpPr>
            <p:spPr>
              <a:xfrm>
                <a:off x="7556575" y="3308625"/>
                <a:ext cx="1010400" cy="1339300"/>
              </a:xfrm>
              <a:custGeom>
                <a:avLst/>
                <a:gdLst/>
                <a:ahLst/>
                <a:cxnLst/>
                <a:rect l="l" t="t" r="r" b="b"/>
                <a:pathLst>
                  <a:path w="40416" h="53572" extrusionOk="0">
                    <a:moveTo>
                      <a:pt x="20036" y="0"/>
                    </a:moveTo>
                    <a:cubicBezTo>
                      <a:pt x="20002" y="0"/>
                      <a:pt x="19970" y="15"/>
                      <a:pt x="19947" y="39"/>
                    </a:cubicBezTo>
                    <a:cubicBezTo>
                      <a:pt x="19947" y="39"/>
                      <a:pt x="19947" y="53"/>
                      <a:pt x="19932" y="53"/>
                    </a:cubicBezTo>
                    <a:cubicBezTo>
                      <a:pt x="16124" y="3628"/>
                      <a:pt x="12301" y="7218"/>
                      <a:pt x="8493" y="10793"/>
                    </a:cubicBezTo>
                    <a:cubicBezTo>
                      <a:pt x="7413" y="11814"/>
                      <a:pt x="6333" y="12821"/>
                      <a:pt x="5268" y="13842"/>
                    </a:cubicBezTo>
                    <a:cubicBezTo>
                      <a:pt x="5224" y="13871"/>
                      <a:pt x="5180" y="13915"/>
                      <a:pt x="5180" y="13974"/>
                    </a:cubicBezTo>
                    <a:cubicBezTo>
                      <a:pt x="5064" y="15768"/>
                      <a:pt x="4947" y="17563"/>
                      <a:pt x="4830" y="19358"/>
                    </a:cubicBezTo>
                    <a:cubicBezTo>
                      <a:pt x="4786" y="20233"/>
                      <a:pt x="4728" y="21109"/>
                      <a:pt x="4670" y="21984"/>
                    </a:cubicBezTo>
                    <a:cubicBezTo>
                      <a:pt x="4626" y="22626"/>
                      <a:pt x="4568" y="23283"/>
                      <a:pt x="4553" y="23940"/>
                    </a:cubicBezTo>
                    <a:cubicBezTo>
                      <a:pt x="4480" y="23954"/>
                      <a:pt x="4407" y="23983"/>
                      <a:pt x="4334" y="23998"/>
                    </a:cubicBezTo>
                    <a:cubicBezTo>
                      <a:pt x="3999" y="24100"/>
                      <a:pt x="3677" y="24275"/>
                      <a:pt x="3415" y="24494"/>
                    </a:cubicBezTo>
                    <a:cubicBezTo>
                      <a:pt x="3021" y="24830"/>
                      <a:pt x="2744" y="25268"/>
                      <a:pt x="2612" y="25764"/>
                    </a:cubicBezTo>
                    <a:cubicBezTo>
                      <a:pt x="2218" y="25734"/>
                      <a:pt x="1824" y="25734"/>
                      <a:pt x="1430" y="25734"/>
                    </a:cubicBezTo>
                    <a:cubicBezTo>
                      <a:pt x="1328" y="25734"/>
                      <a:pt x="1270" y="25778"/>
                      <a:pt x="1255" y="25851"/>
                    </a:cubicBezTo>
                    <a:cubicBezTo>
                      <a:pt x="1241" y="25880"/>
                      <a:pt x="1226" y="25910"/>
                      <a:pt x="1226" y="25939"/>
                    </a:cubicBezTo>
                    <a:cubicBezTo>
                      <a:pt x="920" y="33030"/>
                      <a:pt x="642" y="40136"/>
                      <a:pt x="292" y="47228"/>
                    </a:cubicBezTo>
                    <a:cubicBezTo>
                      <a:pt x="190" y="49242"/>
                      <a:pt x="88" y="51255"/>
                      <a:pt x="0" y="53269"/>
                    </a:cubicBezTo>
                    <a:cubicBezTo>
                      <a:pt x="0" y="53488"/>
                      <a:pt x="10652" y="53531"/>
                      <a:pt x="15803" y="53561"/>
                    </a:cubicBezTo>
                    <a:cubicBezTo>
                      <a:pt x="17149" y="53568"/>
                      <a:pt x="18495" y="53572"/>
                      <a:pt x="19840" y="53572"/>
                    </a:cubicBezTo>
                    <a:cubicBezTo>
                      <a:pt x="23704" y="53572"/>
                      <a:pt x="27567" y="53542"/>
                      <a:pt x="31431" y="53488"/>
                    </a:cubicBezTo>
                    <a:cubicBezTo>
                      <a:pt x="34334" y="53458"/>
                      <a:pt x="37253" y="53488"/>
                      <a:pt x="40156" y="53356"/>
                    </a:cubicBezTo>
                    <a:cubicBezTo>
                      <a:pt x="40183" y="53371"/>
                      <a:pt x="40213" y="53379"/>
                      <a:pt x="40243" y="53379"/>
                    </a:cubicBezTo>
                    <a:cubicBezTo>
                      <a:pt x="40330" y="53379"/>
                      <a:pt x="40415" y="53319"/>
                      <a:pt x="40404" y="53210"/>
                    </a:cubicBezTo>
                    <a:cubicBezTo>
                      <a:pt x="40040" y="46177"/>
                      <a:pt x="39704" y="39159"/>
                      <a:pt x="39354" y="32126"/>
                    </a:cubicBezTo>
                    <a:cubicBezTo>
                      <a:pt x="39252" y="30141"/>
                      <a:pt x="39222" y="28157"/>
                      <a:pt x="39062" y="26187"/>
                    </a:cubicBezTo>
                    <a:cubicBezTo>
                      <a:pt x="39047" y="26114"/>
                      <a:pt x="38989" y="26070"/>
                      <a:pt x="38931" y="26070"/>
                    </a:cubicBezTo>
                    <a:cubicBezTo>
                      <a:pt x="38901" y="25997"/>
                      <a:pt x="38872" y="25953"/>
                      <a:pt x="38799" y="25939"/>
                    </a:cubicBezTo>
                    <a:cubicBezTo>
                      <a:pt x="38756" y="25924"/>
                      <a:pt x="38697" y="25924"/>
                      <a:pt x="38653" y="25910"/>
                    </a:cubicBezTo>
                    <a:cubicBezTo>
                      <a:pt x="38566" y="25895"/>
                      <a:pt x="38464" y="25895"/>
                      <a:pt x="38362" y="25895"/>
                    </a:cubicBezTo>
                    <a:cubicBezTo>
                      <a:pt x="38201" y="25895"/>
                      <a:pt x="38055" y="25939"/>
                      <a:pt x="37909" y="25982"/>
                    </a:cubicBezTo>
                    <a:cubicBezTo>
                      <a:pt x="37880" y="25472"/>
                      <a:pt x="37676" y="24961"/>
                      <a:pt x="37311" y="24596"/>
                    </a:cubicBezTo>
                    <a:cubicBezTo>
                      <a:pt x="36946" y="24231"/>
                      <a:pt x="36465" y="24027"/>
                      <a:pt x="35954" y="23998"/>
                    </a:cubicBezTo>
                    <a:cubicBezTo>
                      <a:pt x="35793" y="22378"/>
                      <a:pt x="35662" y="20744"/>
                      <a:pt x="35575" y="19124"/>
                    </a:cubicBezTo>
                    <a:cubicBezTo>
                      <a:pt x="35531" y="18307"/>
                      <a:pt x="35502" y="17490"/>
                      <a:pt x="35472" y="16688"/>
                    </a:cubicBezTo>
                    <a:cubicBezTo>
                      <a:pt x="35458" y="16264"/>
                      <a:pt x="35443" y="15841"/>
                      <a:pt x="35429" y="15433"/>
                    </a:cubicBezTo>
                    <a:cubicBezTo>
                      <a:pt x="35429" y="15097"/>
                      <a:pt x="35472" y="14718"/>
                      <a:pt x="35341" y="14397"/>
                    </a:cubicBezTo>
                    <a:cubicBezTo>
                      <a:pt x="35327" y="14382"/>
                      <a:pt x="35312" y="14368"/>
                      <a:pt x="35297" y="14368"/>
                    </a:cubicBezTo>
                    <a:cubicBezTo>
                      <a:pt x="31372" y="10632"/>
                      <a:pt x="27418" y="6911"/>
                      <a:pt x="23478" y="3176"/>
                    </a:cubicBezTo>
                    <a:cubicBezTo>
                      <a:pt x="22924" y="2665"/>
                      <a:pt x="22384" y="2140"/>
                      <a:pt x="21829" y="1629"/>
                    </a:cubicBezTo>
                    <a:cubicBezTo>
                      <a:pt x="21275" y="1089"/>
                      <a:pt x="20735" y="506"/>
                      <a:pt x="20122" y="39"/>
                    </a:cubicBezTo>
                    <a:cubicBezTo>
                      <a:pt x="20095" y="11"/>
                      <a:pt x="20065" y="0"/>
                      <a:pt x="20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5"/>
              <p:cNvSpPr/>
              <p:nvPr/>
            </p:nvSpPr>
            <p:spPr>
              <a:xfrm>
                <a:off x="7669300" y="3283475"/>
                <a:ext cx="794150" cy="386550"/>
              </a:xfrm>
              <a:custGeom>
                <a:avLst/>
                <a:gdLst/>
                <a:ahLst/>
                <a:cxnLst/>
                <a:rect l="l" t="t" r="r" b="b"/>
                <a:pathLst>
                  <a:path w="31766" h="15462" extrusionOk="0">
                    <a:moveTo>
                      <a:pt x="15618" y="1"/>
                    </a:moveTo>
                    <a:cubicBezTo>
                      <a:pt x="15598" y="1"/>
                      <a:pt x="15576" y="7"/>
                      <a:pt x="15555" y="23"/>
                    </a:cubicBezTo>
                    <a:cubicBezTo>
                      <a:pt x="14183" y="1161"/>
                      <a:pt x="12855" y="2343"/>
                      <a:pt x="11557" y="3554"/>
                    </a:cubicBezTo>
                    <a:cubicBezTo>
                      <a:pt x="10915" y="4153"/>
                      <a:pt x="10287" y="4751"/>
                      <a:pt x="9674" y="5378"/>
                    </a:cubicBezTo>
                    <a:cubicBezTo>
                      <a:pt x="9368" y="5685"/>
                      <a:pt x="9062" y="5991"/>
                      <a:pt x="8755" y="6298"/>
                    </a:cubicBezTo>
                    <a:cubicBezTo>
                      <a:pt x="8711" y="6341"/>
                      <a:pt x="8668" y="6400"/>
                      <a:pt x="8624" y="6444"/>
                    </a:cubicBezTo>
                    <a:cubicBezTo>
                      <a:pt x="7296" y="7611"/>
                      <a:pt x="5997" y="8793"/>
                      <a:pt x="4713" y="10004"/>
                    </a:cubicBezTo>
                    <a:cubicBezTo>
                      <a:pt x="3925" y="10763"/>
                      <a:pt x="3152" y="11521"/>
                      <a:pt x="2379" y="12280"/>
                    </a:cubicBezTo>
                    <a:cubicBezTo>
                      <a:pt x="1576" y="13083"/>
                      <a:pt x="759" y="13856"/>
                      <a:pt x="29" y="14717"/>
                    </a:cubicBezTo>
                    <a:cubicBezTo>
                      <a:pt x="0" y="14761"/>
                      <a:pt x="29" y="14804"/>
                      <a:pt x="73" y="14819"/>
                    </a:cubicBezTo>
                    <a:cubicBezTo>
                      <a:pt x="117" y="14834"/>
                      <a:pt x="161" y="14863"/>
                      <a:pt x="204" y="14877"/>
                    </a:cubicBezTo>
                    <a:cubicBezTo>
                      <a:pt x="263" y="14907"/>
                      <a:pt x="307" y="14921"/>
                      <a:pt x="365" y="14936"/>
                    </a:cubicBezTo>
                    <a:lnTo>
                      <a:pt x="671" y="15023"/>
                    </a:lnTo>
                    <a:cubicBezTo>
                      <a:pt x="679" y="15026"/>
                      <a:pt x="686" y="15027"/>
                      <a:pt x="693" y="15027"/>
                    </a:cubicBezTo>
                    <a:cubicBezTo>
                      <a:pt x="725" y="15027"/>
                      <a:pt x="747" y="15001"/>
                      <a:pt x="759" y="14965"/>
                    </a:cubicBezTo>
                    <a:cubicBezTo>
                      <a:pt x="759" y="14965"/>
                      <a:pt x="774" y="14965"/>
                      <a:pt x="774" y="14950"/>
                    </a:cubicBezTo>
                    <a:cubicBezTo>
                      <a:pt x="4669" y="11332"/>
                      <a:pt x="8492" y="7669"/>
                      <a:pt x="12403" y="4065"/>
                    </a:cubicBezTo>
                    <a:cubicBezTo>
                      <a:pt x="13483" y="3073"/>
                      <a:pt x="14563" y="2095"/>
                      <a:pt x="15657" y="1103"/>
                    </a:cubicBezTo>
                    <a:cubicBezTo>
                      <a:pt x="16547" y="2081"/>
                      <a:pt x="17525" y="2985"/>
                      <a:pt x="18473" y="3919"/>
                    </a:cubicBezTo>
                    <a:cubicBezTo>
                      <a:pt x="19465" y="4868"/>
                      <a:pt x="20443" y="5816"/>
                      <a:pt x="21450" y="6765"/>
                    </a:cubicBezTo>
                    <a:cubicBezTo>
                      <a:pt x="23405" y="8632"/>
                      <a:pt x="25389" y="10471"/>
                      <a:pt x="27389" y="12280"/>
                    </a:cubicBezTo>
                    <a:cubicBezTo>
                      <a:pt x="28308" y="13126"/>
                      <a:pt x="29242" y="13958"/>
                      <a:pt x="30175" y="14790"/>
                    </a:cubicBezTo>
                    <a:cubicBezTo>
                      <a:pt x="30175" y="14790"/>
                      <a:pt x="30175" y="14790"/>
                      <a:pt x="30175" y="14804"/>
                    </a:cubicBezTo>
                    <a:cubicBezTo>
                      <a:pt x="30263" y="14877"/>
                      <a:pt x="30351" y="14950"/>
                      <a:pt x="30424" y="15038"/>
                    </a:cubicBezTo>
                    <a:lnTo>
                      <a:pt x="30672" y="15257"/>
                    </a:lnTo>
                    <a:lnTo>
                      <a:pt x="30788" y="15374"/>
                    </a:lnTo>
                    <a:cubicBezTo>
                      <a:pt x="30832" y="15417"/>
                      <a:pt x="30861" y="15447"/>
                      <a:pt x="30920" y="15447"/>
                    </a:cubicBezTo>
                    <a:cubicBezTo>
                      <a:pt x="30934" y="15461"/>
                      <a:pt x="30963" y="15461"/>
                      <a:pt x="30993" y="15461"/>
                    </a:cubicBezTo>
                    <a:cubicBezTo>
                      <a:pt x="31022" y="15461"/>
                      <a:pt x="31051" y="15461"/>
                      <a:pt x="31080" y="15447"/>
                    </a:cubicBezTo>
                    <a:cubicBezTo>
                      <a:pt x="31153" y="15432"/>
                      <a:pt x="31226" y="15432"/>
                      <a:pt x="31284" y="15403"/>
                    </a:cubicBezTo>
                    <a:cubicBezTo>
                      <a:pt x="31430" y="15359"/>
                      <a:pt x="31562" y="15301"/>
                      <a:pt x="31693" y="15242"/>
                    </a:cubicBezTo>
                    <a:cubicBezTo>
                      <a:pt x="31722" y="15228"/>
                      <a:pt x="31722" y="15213"/>
                      <a:pt x="31737" y="15198"/>
                    </a:cubicBezTo>
                    <a:cubicBezTo>
                      <a:pt x="31751" y="15184"/>
                      <a:pt x="31751" y="15169"/>
                      <a:pt x="31751" y="15155"/>
                    </a:cubicBezTo>
                    <a:cubicBezTo>
                      <a:pt x="31766" y="15126"/>
                      <a:pt x="31751" y="15082"/>
                      <a:pt x="31737" y="15067"/>
                    </a:cubicBezTo>
                    <a:cubicBezTo>
                      <a:pt x="31547" y="14907"/>
                      <a:pt x="31372" y="14761"/>
                      <a:pt x="31197" y="14600"/>
                    </a:cubicBezTo>
                    <a:cubicBezTo>
                      <a:pt x="31109" y="14527"/>
                      <a:pt x="31022" y="14440"/>
                      <a:pt x="30920" y="14367"/>
                    </a:cubicBezTo>
                    <a:lnTo>
                      <a:pt x="30818" y="14294"/>
                    </a:lnTo>
                    <a:cubicBezTo>
                      <a:pt x="29796" y="13360"/>
                      <a:pt x="28775" y="12426"/>
                      <a:pt x="27753" y="11478"/>
                    </a:cubicBezTo>
                    <a:cubicBezTo>
                      <a:pt x="27126" y="10894"/>
                      <a:pt x="26498" y="10310"/>
                      <a:pt x="25871" y="9712"/>
                    </a:cubicBezTo>
                    <a:cubicBezTo>
                      <a:pt x="25565" y="9406"/>
                      <a:pt x="25244" y="9114"/>
                      <a:pt x="24937" y="8822"/>
                    </a:cubicBezTo>
                    <a:cubicBezTo>
                      <a:pt x="24704" y="8588"/>
                      <a:pt x="24456" y="8326"/>
                      <a:pt x="24178" y="8122"/>
                    </a:cubicBezTo>
                    <a:cubicBezTo>
                      <a:pt x="22909" y="6852"/>
                      <a:pt x="21610" y="5626"/>
                      <a:pt x="20312" y="4386"/>
                    </a:cubicBezTo>
                    <a:lnTo>
                      <a:pt x="17992" y="2183"/>
                    </a:lnTo>
                    <a:lnTo>
                      <a:pt x="16810" y="1045"/>
                    </a:lnTo>
                    <a:cubicBezTo>
                      <a:pt x="16459" y="709"/>
                      <a:pt x="16109" y="330"/>
                      <a:pt x="15701" y="38"/>
                    </a:cubicBezTo>
                    <a:cubicBezTo>
                      <a:pt x="15682" y="19"/>
                      <a:pt x="15652" y="1"/>
                      <a:pt x="15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5"/>
              <p:cNvSpPr/>
              <p:nvPr/>
            </p:nvSpPr>
            <p:spPr>
              <a:xfrm>
                <a:off x="7633900" y="3200500"/>
                <a:ext cx="845975" cy="452100"/>
              </a:xfrm>
              <a:custGeom>
                <a:avLst/>
                <a:gdLst/>
                <a:ahLst/>
                <a:cxnLst/>
                <a:rect l="l" t="t" r="r" b="b"/>
                <a:pathLst>
                  <a:path w="33839" h="18084" extrusionOk="0">
                    <a:moveTo>
                      <a:pt x="16942" y="1"/>
                    </a:moveTo>
                    <a:cubicBezTo>
                      <a:pt x="16869" y="1"/>
                      <a:pt x="16752" y="132"/>
                      <a:pt x="16752" y="132"/>
                    </a:cubicBezTo>
                    <a:cubicBezTo>
                      <a:pt x="16664" y="220"/>
                      <a:pt x="16591" y="293"/>
                      <a:pt x="16518" y="366"/>
                    </a:cubicBezTo>
                    <a:cubicBezTo>
                      <a:pt x="16358" y="541"/>
                      <a:pt x="7457" y="8639"/>
                      <a:pt x="3386" y="12608"/>
                    </a:cubicBezTo>
                    <a:cubicBezTo>
                      <a:pt x="2248" y="13717"/>
                      <a:pt x="1081" y="14811"/>
                      <a:pt x="15" y="16008"/>
                    </a:cubicBezTo>
                    <a:cubicBezTo>
                      <a:pt x="1" y="16037"/>
                      <a:pt x="1" y="16066"/>
                      <a:pt x="15" y="16081"/>
                    </a:cubicBezTo>
                    <a:cubicBezTo>
                      <a:pt x="15" y="16081"/>
                      <a:pt x="15" y="16095"/>
                      <a:pt x="30" y="16095"/>
                    </a:cubicBezTo>
                    <a:cubicBezTo>
                      <a:pt x="453" y="16766"/>
                      <a:pt x="964" y="17423"/>
                      <a:pt x="1431" y="18080"/>
                    </a:cubicBezTo>
                    <a:cubicBezTo>
                      <a:pt x="1432" y="18082"/>
                      <a:pt x="1435" y="18083"/>
                      <a:pt x="1438" y="18083"/>
                    </a:cubicBezTo>
                    <a:cubicBezTo>
                      <a:pt x="1583" y="18083"/>
                      <a:pt x="3525" y="16044"/>
                      <a:pt x="4466" y="15118"/>
                    </a:cubicBezTo>
                    <a:cubicBezTo>
                      <a:pt x="5458" y="14155"/>
                      <a:pt x="6450" y="13177"/>
                      <a:pt x="7443" y="12228"/>
                    </a:cubicBezTo>
                    <a:cubicBezTo>
                      <a:pt x="9427" y="10317"/>
                      <a:pt x="11426" y="8435"/>
                      <a:pt x="13454" y="6582"/>
                    </a:cubicBezTo>
                    <a:cubicBezTo>
                      <a:pt x="14607" y="5531"/>
                      <a:pt x="15760" y="4480"/>
                      <a:pt x="16912" y="3444"/>
                    </a:cubicBezTo>
                    <a:cubicBezTo>
                      <a:pt x="18080" y="4480"/>
                      <a:pt x="19232" y="5531"/>
                      <a:pt x="20371" y="6582"/>
                    </a:cubicBezTo>
                    <a:cubicBezTo>
                      <a:pt x="22399" y="8435"/>
                      <a:pt x="24398" y="10317"/>
                      <a:pt x="26382" y="12228"/>
                    </a:cubicBezTo>
                    <a:cubicBezTo>
                      <a:pt x="27389" y="13177"/>
                      <a:pt x="28381" y="14155"/>
                      <a:pt x="29359" y="15118"/>
                    </a:cubicBezTo>
                    <a:cubicBezTo>
                      <a:pt x="30299" y="16044"/>
                      <a:pt x="32242" y="18083"/>
                      <a:pt x="32400" y="18083"/>
                    </a:cubicBezTo>
                    <a:cubicBezTo>
                      <a:pt x="32404" y="18083"/>
                      <a:pt x="32407" y="18082"/>
                      <a:pt x="32409" y="18080"/>
                    </a:cubicBezTo>
                    <a:cubicBezTo>
                      <a:pt x="32861" y="17423"/>
                      <a:pt x="33372" y="16766"/>
                      <a:pt x="33795" y="16095"/>
                    </a:cubicBezTo>
                    <a:cubicBezTo>
                      <a:pt x="33809" y="16095"/>
                      <a:pt x="33809" y="16081"/>
                      <a:pt x="33809" y="16081"/>
                    </a:cubicBezTo>
                    <a:cubicBezTo>
                      <a:pt x="33824" y="16066"/>
                      <a:pt x="33839" y="16037"/>
                      <a:pt x="33809" y="16008"/>
                    </a:cubicBezTo>
                    <a:cubicBezTo>
                      <a:pt x="32744" y="14811"/>
                      <a:pt x="31591" y="13717"/>
                      <a:pt x="30439" y="12608"/>
                    </a:cubicBezTo>
                    <a:cubicBezTo>
                      <a:pt x="26368" y="8639"/>
                      <a:pt x="17467" y="541"/>
                      <a:pt x="17306" y="366"/>
                    </a:cubicBezTo>
                    <a:cubicBezTo>
                      <a:pt x="17248" y="322"/>
                      <a:pt x="17190" y="263"/>
                      <a:pt x="17131" y="190"/>
                    </a:cubicBezTo>
                    <a:cubicBezTo>
                      <a:pt x="17131" y="176"/>
                      <a:pt x="17029" y="15"/>
                      <a:pt x="169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5"/>
              <p:cNvSpPr/>
              <p:nvPr/>
            </p:nvSpPr>
            <p:spPr>
              <a:xfrm>
                <a:off x="7720725" y="3486875"/>
                <a:ext cx="676350" cy="1161050"/>
              </a:xfrm>
              <a:custGeom>
                <a:avLst/>
                <a:gdLst/>
                <a:ahLst/>
                <a:cxnLst/>
                <a:rect l="l" t="t" r="r" b="b"/>
                <a:pathLst>
                  <a:path w="27054" h="46442" extrusionOk="0">
                    <a:moveTo>
                      <a:pt x="13527" y="0"/>
                    </a:moveTo>
                    <a:cubicBezTo>
                      <a:pt x="13527" y="0"/>
                      <a:pt x="13439" y="131"/>
                      <a:pt x="13381" y="204"/>
                    </a:cubicBezTo>
                    <a:cubicBezTo>
                      <a:pt x="12549" y="1372"/>
                      <a:pt x="11791" y="2612"/>
                      <a:pt x="11017" y="3809"/>
                    </a:cubicBezTo>
                    <a:cubicBezTo>
                      <a:pt x="10200" y="5093"/>
                      <a:pt x="9398" y="6391"/>
                      <a:pt x="8610" y="7705"/>
                    </a:cubicBezTo>
                    <a:cubicBezTo>
                      <a:pt x="7063" y="10273"/>
                      <a:pt x="5575" y="12885"/>
                      <a:pt x="4145" y="15526"/>
                    </a:cubicBezTo>
                    <a:cubicBezTo>
                      <a:pt x="3327" y="17043"/>
                      <a:pt x="2496" y="18561"/>
                      <a:pt x="1810" y="20137"/>
                    </a:cubicBezTo>
                    <a:cubicBezTo>
                      <a:pt x="1795" y="20151"/>
                      <a:pt x="1810" y="20151"/>
                      <a:pt x="1810" y="20166"/>
                    </a:cubicBezTo>
                    <a:cubicBezTo>
                      <a:pt x="1781" y="20180"/>
                      <a:pt x="1781" y="20195"/>
                      <a:pt x="1766" y="20224"/>
                    </a:cubicBezTo>
                    <a:cubicBezTo>
                      <a:pt x="1664" y="21100"/>
                      <a:pt x="1635" y="21990"/>
                      <a:pt x="1577" y="22865"/>
                    </a:cubicBezTo>
                    <a:cubicBezTo>
                      <a:pt x="1518" y="23755"/>
                      <a:pt x="1445" y="24631"/>
                      <a:pt x="1387" y="25521"/>
                    </a:cubicBezTo>
                    <a:cubicBezTo>
                      <a:pt x="1270" y="27272"/>
                      <a:pt x="1153" y="29037"/>
                      <a:pt x="1037" y="30803"/>
                    </a:cubicBezTo>
                    <a:lnTo>
                      <a:pt x="322" y="41236"/>
                    </a:lnTo>
                    <a:cubicBezTo>
                      <a:pt x="205" y="42943"/>
                      <a:pt x="44" y="44650"/>
                      <a:pt x="1" y="46358"/>
                    </a:cubicBezTo>
                    <a:cubicBezTo>
                      <a:pt x="3182" y="46401"/>
                      <a:pt x="6815" y="46416"/>
                      <a:pt x="9237" y="46431"/>
                    </a:cubicBezTo>
                    <a:cubicBezTo>
                      <a:pt x="10583" y="46438"/>
                      <a:pt x="11929" y="46442"/>
                      <a:pt x="13274" y="46442"/>
                    </a:cubicBezTo>
                    <a:cubicBezTo>
                      <a:pt x="17138" y="46442"/>
                      <a:pt x="21001" y="46412"/>
                      <a:pt x="24865" y="46358"/>
                    </a:cubicBezTo>
                    <a:cubicBezTo>
                      <a:pt x="25594" y="46358"/>
                      <a:pt x="26324" y="46343"/>
                      <a:pt x="27053" y="46343"/>
                    </a:cubicBezTo>
                    <a:cubicBezTo>
                      <a:pt x="26995" y="44636"/>
                      <a:pt x="26849" y="42929"/>
                      <a:pt x="26732" y="41236"/>
                    </a:cubicBezTo>
                    <a:lnTo>
                      <a:pt x="26017" y="30803"/>
                    </a:lnTo>
                    <a:cubicBezTo>
                      <a:pt x="25901" y="29037"/>
                      <a:pt x="25784" y="27272"/>
                      <a:pt x="25653" y="25521"/>
                    </a:cubicBezTo>
                    <a:cubicBezTo>
                      <a:pt x="25594" y="24631"/>
                      <a:pt x="25536" y="23755"/>
                      <a:pt x="25477" y="22865"/>
                    </a:cubicBezTo>
                    <a:cubicBezTo>
                      <a:pt x="25419" y="21990"/>
                      <a:pt x="25390" y="21100"/>
                      <a:pt x="25273" y="20224"/>
                    </a:cubicBezTo>
                    <a:cubicBezTo>
                      <a:pt x="25273" y="20195"/>
                      <a:pt x="25259" y="20180"/>
                      <a:pt x="25244" y="20166"/>
                    </a:cubicBezTo>
                    <a:cubicBezTo>
                      <a:pt x="25244" y="20151"/>
                      <a:pt x="25244" y="20151"/>
                      <a:pt x="25244" y="20137"/>
                    </a:cubicBezTo>
                    <a:cubicBezTo>
                      <a:pt x="24558" y="18561"/>
                      <a:pt x="23726" y="17043"/>
                      <a:pt x="22909" y="15526"/>
                    </a:cubicBezTo>
                    <a:cubicBezTo>
                      <a:pt x="21479" y="12885"/>
                      <a:pt x="19991" y="10273"/>
                      <a:pt x="18430" y="7705"/>
                    </a:cubicBezTo>
                    <a:cubicBezTo>
                      <a:pt x="17642" y="6391"/>
                      <a:pt x="16854" y="5093"/>
                      <a:pt x="16037" y="3809"/>
                    </a:cubicBezTo>
                    <a:cubicBezTo>
                      <a:pt x="15263" y="2612"/>
                      <a:pt x="14505" y="1372"/>
                      <a:pt x="13673" y="204"/>
                    </a:cubicBezTo>
                    <a:cubicBezTo>
                      <a:pt x="13615" y="131"/>
                      <a:pt x="13527" y="0"/>
                      <a:pt x="135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5"/>
              <p:cNvSpPr/>
              <p:nvPr/>
            </p:nvSpPr>
            <p:spPr>
              <a:xfrm>
                <a:off x="7720725" y="3486875"/>
                <a:ext cx="676350" cy="1159325"/>
              </a:xfrm>
              <a:custGeom>
                <a:avLst/>
                <a:gdLst/>
                <a:ahLst/>
                <a:cxnLst/>
                <a:rect l="l" t="t" r="r" b="b"/>
                <a:pathLst>
                  <a:path w="27054" h="46373" extrusionOk="0">
                    <a:moveTo>
                      <a:pt x="13527" y="0"/>
                    </a:moveTo>
                    <a:cubicBezTo>
                      <a:pt x="13527" y="0"/>
                      <a:pt x="13439" y="131"/>
                      <a:pt x="13381" y="204"/>
                    </a:cubicBezTo>
                    <a:cubicBezTo>
                      <a:pt x="12549" y="1372"/>
                      <a:pt x="11791" y="2612"/>
                      <a:pt x="11017" y="3809"/>
                    </a:cubicBezTo>
                    <a:cubicBezTo>
                      <a:pt x="10200" y="5093"/>
                      <a:pt x="9398" y="6391"/>
                      <a:pt x="8610" y="7705"/>
                    </a:cubicBezTo>
                    <a:cubicBezTo>
                      <a:pt x="7063" y="10273"/>
                      <a:pt x="5575" y="12885"/>
                      <a:pt x="4145" y="15526"/>
                    </a:cubicBezTo>
                    <a:cubicBezTo>
                      <a:pt x="3327" y="17043"/>
                      <a:pt x="2496" y="18561"/>
                      <a:pt x="1810" y="20137"/>
                    </a:cubicBezTo>
                    <a:cubicBezTo>
                      <a:pt x="1795" y="20151"/>
                      <a:pt x="1810" y="20151"/>
                      <a:pt x="1810" y="20166"/>
                    </a:cubicBezTo>
                    <a:cubicBezTo>
                      <a:pt x="1781" y="20180"/>
                      <a:pt x="1781" y="20195"/>
                      <a:pt x="1766" y="20224"/>
                    </a:cubicBezTo>
                    <a:cubicBezTo>
                      <a:pt x="1664" y="21100"/>
                      <a:pt x="1635" y="21990"/>
                      <a:pt x="1577" y="22865"/>
                    </a:cubicBezTo>
                    <a:cubicBezTo>
                      <a:pt x="1518" y="23755"/>
                      <a:pt x="1445" y="24631"/>
                      <a:pt x="1387" y="25521"/>
                    </a:cubicBezTo>
                    <a:cubicBezTo>
                      <a:pt x="1270" y="27272"/>
                      <a:pt x="1153" y="29037"/>
                      <a:pt x="1037" y="30803"/>
                    </a:cubicBezTo>
                    <a:lnTo>
                      <a:pt x="322" y="41236"/>
                    </a:lnTo>
                    <a:cubicBezTo>
                      <a:pt x="205" y="42943"/>
                      <a:pt x="44" y="44650"/>
                      <a:pt x="1" y="46358"/>
                    </a:cubicBezTo>
                    <a:cubicBezTo>
                      <a:pt x="103" y="46358"/>
                      <a:pt x="190" y="46358"/>
                      <a:pt x="292" y="46372"/>
                    </a:cubicBezTo>
                    <a:cubicBezTo>
                      <a:pt x="526" y="43060"/>
                      <a:pt x="672" y="39748"/>
                      <a:pt x="891" y="36450"/>
                    </a:cubicBezTo>
                    <a:cubicBezTo>
                      <a:pt x="1022" y="34320"/>
                      <a:pt x="1183" y="32189"/>
                      <a:pt x="1343" y="30044"/>
                    </a:cubicBezTo>
                    <a:cubicBezTo>
                      <a:pt x="1416" y="28964"/>
                      <a:pt x="1518" y="27870"/>
                      <a:pt x="1635" y="26790"/>
                    </a:cubicBezTo>
                    <a:cubicBezTo>
                      <a:pt x="1737" y="25725"/>
                      <a:pt x="1766" y="24645"/>
                      <a:pt x="1883" y="23595"/>
                    </a:cubicBezTo>
                    <a:cubicBezTo>
                      <a:pt x="1941" y="23011"/>
                      <a:pt x="1956" y="22413"/>
                      <a:pt x="2000" y="21829"/>
                    </a:cubicBezTo>
                    <a:cubicBezTo>
                      <a:pt x="2058" y="21362"/>
                      <a:pt x="2087" y="20895"/>
                      <a:pt x="2116" y="20414"/>
                    </a:cubicBezTo>
                    <a:cubicBezTo>
                      <a:pt x="2408" y="19888"/>
                      <a:pt x="2685" y="19363"/>
                      <a:pt x="2948" y="18838"/>
                    </a:cubicBezTo>
                    <a:cubicBezTo>
                      <a:pt x="3794" y="17189"/>
                      <a:pt x="4597" y="15526"/>
                      <a:pt x="5443" y="13891"/>
                    </a:cubicBezTo>
                    <a:cubicBezTo>
                      <a:pt x="7150" y="10550"/>
                      <a:pt x="9164" y="7427"/>
                      <a:pt x="11222" y="4290"/>
                    </a:cubicBezTo>
                    <a:cubicBezTo>
                      <a:pt x="11820" y="3385"/>
                      <a:pt x="12433" y="2481"/>
                      <a:pt x="13031" y="1576"/>
                    </a:cubicBezTo>
                    <a:cubicBezTo>
                      <a:pt x="13191" y="1313"/>
                      <a:pt x="13352" y="1051"/>
                      <a:pt x="13527" y="803"/>
                    </a:cubicBezTo>
                    <a:cubicBezTo>
                      <a:pt x="14534" y="2495"/>
                      <a:pt x="15570" y="4188"/>
                      <a:pt x="16547" y="5895"/>
                    </a:cubicBezTo>
                    <a:cubicBezTo>
                      <a:pt x="17525" y="7573"/>
                      <a:pt x="18561" y="9237"/>
                      <a:pt x="19568" y="10900"/>
                    </a:cubicBezTo>
                    <a:cubicBezTo>
                      <a:pt x="20531" y="12520"/>
                      <a:pt x="21479" y="14154"/>
                      <a:pt x="22457" y="15759"/>
                    </a:cubicBezTo>
                    <a:cubicBezTo>
                      <a:pt x="22690" y="16211"/>
                      <a:pt x="22924" y="16678"/>
                      <a:pt x="23172" y="17145"/>
                    </a:cubicBezTo>
                    <a:cubicBezTo>
                      <a:pt x="23508" y="17816"/>
                      <a:pt x="23858" y="18488"/>
                      <a:pt x="24208" y="19159"/>
                    </a:cubicBezTo>
                    <a:cubicBezTo>
                      <a:pt x="24456" y="19626"/>
                      <a:pt x="24704" y="20107"/>
                      <a:pt x="24967" y="20574"/>
                    </a:cubicBezTo>
                    <a:cubicBezTo>
                      <a:pt x="24981" y="20603"/>
                      <a:pt x="24981" y="20633"/>
                      <a:pt x="24996" y="20676"/>
                    </a:cubicBezTo>
                    <a:cubicBezTo>
                      <a:pt x="25011" y="20895"/>
                      <a:pt x="25025" y="21114"/>
                      <a:pt x="25040" y="21333"/>
                    </a:cubicBezTo>
                    <a:cubicBezTo>
                      <a:pt x="25098" y="22340"/>
                      <a:pt x="25156" y="23347"/>
                      <a:pt x="25200" y="24354"/>
                    </a:cubicBezTo>
                    <a:cubicBezTo>
                      <a:pt x="25302" y="26426"/>
                      <a:pt x="25477" y="28483"/>
                      <a:pt x="25623" y="30540"/>
                    </a:cubicBezTo>
                    <a:cubicBezTo>
                      <a:pt x="25915" y="34611"/>
                      <a:pt x="26149" y="38682"/>
                      <a:pt x="26426" y="42754"/>
                    </a:cubicBezTo>
                    <a:cubicBezTo>
                      <a:pt x="26513" y="43892"/>
                      <a:pt x="26586" y="45030"/>
                      <a:pt x="26659" y="46153"/>
                    </a:cubicBezTo>
                    <a:cubicBezTo>
                      <a:pt x="26659" y="46226"/>
                      <a:pt x="26659" y="46285"/>
                      <a:pt x="26674" y="46343"/>
                    </a:cubicBezTo>
                    <a:lnTo>
                      <a:pt x="27053" y="46343"/>
                    </a:lnTo>
                    <a:cubicBezTo>
                      <a:pt x="26995" y="44636"/>
                      <a:pt x="26849" y="42929"/>
                      <a:pt x="26732" y="41236"/>
                    </a:cubicBezTo>
                    <a:lnTo>
                      <a:pt x="26017" y="30803"/>
                    </a:lnTo>
                    <a:cubicBezTo>
                      <a:pt x="25901" y="29037"/>
                      <a:pt x="25784" y="27272"/>
                      <a:pt x="25653" y="25521"/>
                    </a:cubicBezTo>
                    <a:cubicBezTo>
                      <a:pt x="25594" y="24631"/>
                      <a:pt x="25536" y="23755"/>
                      <a:pt x="25477" y="22865"/>
                    </a:cubicBezTo>
                    <a:cubicBezTo>
                      <a:pt x="25419" y="21990"/>
                      <a:pt x="25390" y="21100"/>
                      <a:pt x="25273" y="20224"/>
                    </a:cubicBezTo>
                    <a:cubicBezTo>
                      <a:pt x="25273" y="20195"/>
                      <a:pt x="25259" y="20180"/>
                      <a:pt x="25244" y="20166"/>
                    </a:cubicBezTo>
                    <a:cubicBezTo>
                      <a:pt x="25244" y="20151"/>
                      <a:pt x="25244" y="20151"/>
                      <a:pt x="25244" y="20137"/>
                    </a:cubicBezTo>
                    <a:cubicBezTo>
                      <a:pt x="24558" y="18561"/>
                      <a:pt x="23726" y="17043"/>
                      <a:pt x="22909" y="15526"/>
                    </a:cubicBezTo>
                    <a:cubicBezTo>
                      <a:pt x="22121" y="14081"/>
                      <a:pt x="21319" y="12636"/>
                      <a:pt x="20502" y="11206"/>
                    </a:cubicBezTo>
                    <a:cubicBezTo>
                      <a:pt x="19816" y="10025"/>
                      <a:pt x="19130" y="8857"/>
                      <a:pt x="18430" y="7705"/>
                    </a:cubicBezTo>
                    <a:cubicBezTo>
                      <a:pt x="18050" y="7077"/>
                      <a:pt x="17671" y="6450"/>
                      <a:pt x="17292" y="5822"/>
                    </a:cubicBezTo>
                    <a:lnTo>
                      <a:pt x="17292" y="5822"/>
                    </a:lnTo>
                    <a:cubicBezTo>
                      <a:pt x="17306" y="5851"/>
                      <a:pt x="17306" y="5866"/>
                      <a:pt x="17321" y="5895"/>
                    </a:cubicBezTo>
                    <a:cubicBezTo>
                      <a:pt x="17248" y="5764"/>
                      <a:pt x="17160" y="5618"/>
                      <a:pt x="17073" y="5487"/>
                    </a:cubicBezTo>
                    <a:cubicBezTo>
                      <a:pt x="16737" y="4932"/>
                      <a:pt x="16387" y="4363"/>
                      <a:pt x="16037" y="3809"/>
                    </a:cubicBezTo>
                    <a:cubicBezTo>
                      <a:pt x="15263" y="2612"/>
                      <a:pt x="14505" y="1372"/>
                      <a:pt x="13673" y="204"/>
                    </a:cubicBezTo>
                    <a:cubicBezTo>
                      <a:pt x="13615" y="131"/>
                      <a:pt x="13527" y="0"/>
                      <a:pt x="13527" y="0"/>
                    </a:cubicBezTo>
                    <a:close/>
                  </a:path>
                </a:pathLst>
              </a:custGeom>
              <a:solidFill>
                <a:srgbClr val="AC1602">
                  <a:alpha val="3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5"/>
              <p:cNvSpPr/>
              <p:nvPr/>
            </p:nvSpPr>
            <p:spPr>
              <a:xfrm>
                <a:off x="7801350" y="3913725"/>
                <a:ext cx="499050" cy="734075"/>
              </a:xfrm>
              <a:custGeom>
                <a:avLst/>
                <a:gdLst/>
                <a:ahLst/>
                <a:cxnLst/>
                <a:rect l="l" t="t" r="r" b="b"/>
                <a:pathLst>
                  <a:path w="19962" h="29363" extrusionOk="0">
                    <a:moveTo>
                      <a:pt x="10215" y="1"/>
                    </a:moveTo>
                    <a:cubicBezTo>
                      <a:pt x="8635" y="1"/>
                      <a:pt x="7056" y="475"/>
                      <a:pt x="5735" y="1341"/>
                    </a:cubicBezTo>
                    <a:cubicBezTo>
                      <a:pt x="1912" y="3850"/>
                      <a:pt x="1255" y="8753"/>
                      <a:pt x="993" y="12926"/>
                    </a:cubicBezTo>
                    <a:cubicBezTo>
                      <a:pt x="672" y="17990"/>
                      <a:pt x="365" y="23038"/>
                      <a:pt x="59" y="28102"/>
                    </a:cubicBezTo>
                    <a:cubicBezTo>
                      <a:pt x="30" y="28510"/>
                      <a:pt x="15" y="28904"/>
                      <a:pt x="0" y="29313"/>
                    </a:cubicBezTo>
                    <a:cubicBezTo>
                      <a:pt x="2218" y="29327"/>
                      <a:pt x="4392" y="29342"/>
                      <a:pt x="6012" y="29357"/>
                    </a:cubicBezTo>
                    <a:cubicBezTo>
                      <a:pt x="7176" y="29360"/>
                      <a:pt x="8338" y="29362"/>
                      <a:pt x="9501" y="29362"/>
                    </a:cubicBezTo>
                    <a:cubicBezTo>
                      <a:pt x="12988" y="29362"/>
                      <a:pt x="16471" y="29346"/>
                      <a:pt x="19962" y="29313"/>
                    </a:cubicBezTo>
                    <a:cubicBezTo>
                      <a:pt x="19801" y="24892"/>
                      <a:pt x="19597" y="20485"/>
                      <a:pt x="19436" y="16064"/>
                    </a:cubicBezTo>
                    <a:cubicBezTo>
                      <a:pt x="19334" y="13656"/>
                      <a:pt x="19130" y="11219"/>
                      <a:pt x="18736" y="8855"/>
                    </a:cubicBezTo>
                    <a:cubicBezTo>
                      <a:pt x="18386" y="6813"/>
                      <a:pt x="17802" y="4784"/>
                      <a:pt x="16518" y="3121"/>
                    </a:cubicBezTo>
                    <a:cubicBezTo>
                      <a:pt x="15307" y="1574"/>
                      <a:pt x="13483" y="451"/>
                      <a:pt x="11542" y="115"/>
                    </a:cubicBezTo>
                    <a:cubicBezTo>
                      <a:pt x="11104" y="38"/>
                      <a:pt x="10659" y="1"/>
                      <a:pt x="10215" y="1"/>
                    </a:cubicBezTo>
                    <a:close/>
                  </a:path>
                </a:pathLst>
              </a:custGeom>
              <a:solidFill>
                <a:srgbClr val="FF7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5"/>
              <p:cNvSpPr/>
              <p:nvPr/>
            </p:nvSpPr>
            <p:spPr>
              <a:xfrm>
                <a:off x="7828350" y="3940675"/>
                <a:ext cx="445050" cy="707125"/>
              </a:xfrm>
              <a:custGeom>
                <a:avLst/>
                <a:gdLst/>
                <a:ahLst/>
                <a:cxnLst/>
                <a:rect l="l" t="t" r="r" b="b"/>
                <a:pathLst>
                  <a:path w="17802" h="28285" extrusionOk="0">
                    <a:moveTo>
                      <a:pt x="9134" y="0"/>
                    </a:moveTo>
                    <a:cubicBezTo>
                      <a:pt x="7763" y="0"/>
                      <a:pt x="6391" y="409"/>
                      <a:pt x="5238" y="1167"/>
                    </a:cubicBezTo>
                    <a:cubicBezTo>
                      <a:pt x="1955" y="3327"/>
                      <a:pt x="1255" y="7602"/>
                      <a:pt x="978" y="11921"/>
                    </a:cubicBezTo>
                    <a:cubicBezTo>
                      <a:pt x="715" y="16080"/>
                      <a:pt x="452" y="20312"/>
                      <a:pt x="204" y="24412"/>
                    </a:cubicBezTo>
                    <a:lnTo>
                      <a:pt x="44" y="27082"/>
                    </a:lnTo>
                    <a:cubicBezTo>
                      <a:pt x="29" y="27476"/>
                      <a:pt x="0" y="27855"/>
                      <a:pt x="0" y="28249"/>
                    </a:cubicBezTo>
                    <a:cubicBezTo>
                      <a:pt x="1824" y="28264"/>
                      <a:pt x="3575" y="28264"/>
                      <a:pt x="4932" y="28279"/>
                    </a:cubicBezTo>
                    <a:cubicBezTo>
                      <a:pt x="6005" y="28282"/>
                      <a:pt x="7077" y="28284"/>
                      <a:pt x="8149" y="28284"/>
                    </a:cubicBezTo>
                    <a:cubicBezTo>
                      <a:pt x="11367" y="28284"/>
                      <a:pt x="14584" y="28268"/>
                      <a:pt x="17802" y="28235"/>
                    </a:cubicBezTo>
                    <a:cubicBezTo>
                      <a:pt x="17729" y="26104"/>
                      <a:pt x="17641" y="23974"/>
                      <a:pt x="17554" y="21887"/>
                    </a:cubicBezTo>
                    <a:cubicBezTo>
                      <a:pt x="17452" y="19640"/>
                      <a:pt x="17364" y="17320"/>
                      <a:pt x="17276" y="15029"/>
                    </a:cubicBezTo>
                    <a:cubicBezTo>
                      <a:pt x="17174" y="12403"/>
                      <a:pt x="16955" y="10083"/>
                      <a:pt x="16591" y="7953"/>
                    </a:cubicBezTo>
                    <a:cubicBezTo>
                      <a:pt x="16197" y="5632"/>
                      <a:pt x="15569" y="3969"/>
                      <a:pt x="14577" y="2714"/>
                    </a:cubicBezTo>
                    <a:cubicBezTo>
                      <a:pt x="13541" y="1357"/>
                      <a:pt x="11936" y="379"/>
                      <a:pt x="10273" y="102"/>
                    </a:cubicBezTo>
                    <a:cubicBezTo>
                      <a:pt x="9908" y="29"/>
                      <a:pt x="9514" y="0"/>
                      <a:pt x="9134" y="0"/>
                    </a:cubicBezTo>
                    <a:close/>
                  </a:path>
                </a:pathLst>
              </a:custGeom>
              <a:solidFill>
                <a:srgbClr val="AC16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5"/>
              <p:cNvSpPr/>
              <p:nvPr/>
            </p:nvSpPr>
            <p:spPr>
              <a:xfrm>
                <a:off x="8049775" y="3954150"/>
                <a:ext cx="13150" cy="685575"/>
              </a:xfrm>
              <a:custGeom>
                <a:avLst/>
                <a:gdLst/>
                <a:ahLst/>
                <a:cxnLst/>
                <a:rect l="l" t="t" r="r" b="b"/>
                <a:pathLst>
                  <a:path w="526" h="27423" extrusionOk="0">
                    <a:moveTo>
                      <a:pt x="345" y="1"/>
                    </a:moveTo>
                    <a:cubicBezTo>
                      <a:pt x="281" y="1"/>
                      <a:pt x="219" y="45"/>
                      <a:pt x="219" y="132"/>
                    </a:cubicBezTo>
                    <a:cubicBezTo>
                      <a:pt x="146" y="1898"/>
                      <a:pt x="175" y="3663"/>
                      <a:pt x="161" y="5429"/>
                    </a:cubicBezTo>
                    <a:cubicBezTo>
                      <a:pt x="146" y="7209"/>
                      <a:pt x="117" y="8975"/>
                      <a:pt x="117" y="10740"/>
                    </a:cubicBezTo>
                    <a:cubicBezTo>
                      <a:pt x="88" y="14286"/>
                      <a:pt x="59" y="17832"/>
                      <a:pt x="44" y="21363"/>
                    </a:cubicBezTo>
                    <a:cubicBezTo>
                      <a:pt x="29" y="23348"/>
                      <a:pt x="0" y="25332"/>
                      <a:pt x="15" y="27302"/>
                    </a:cubicBezTo>
                    <a:cubicBezTo>
                      <a:pt x="22" y="27382"/>
                      <a:pt x="84" y="27422"/>
                      <a:pt x="144" y="27422"/>
                    </a:cubicBezTo>
                    <a:cubicBezTo>
                      <a:pt x="204" y="27422"/>
                      <a:pt x="263" y="27382"/>
                      <a:pt x="263" y="27302"/>
                    </a:cubicBezTo>
                    <a:cubicBezTo>
                      <a:pt x="365" y="23771"/>
                      <a:pt x="350" y="20225"/>
                      <a:pt x="380" y="16694"/>
                    </a:cubicBezTo>
                    <a:cubicBezTo>
                      <a:pt x="409" y="13148"/>
                      <a:pt x="423" y="9602"/>
                      <a:pt x="453" y="6071"/>
                    </a:cubicBezTo>
                    <a:cubicBezTo>
                      <a:pt x="467" y="4087"/>
                      <a:pt x="525" y="2102"/>
                      <a:pt x="482" y="132"/>
                    </a:cubicBezTo>
                    <a:cubicBezTo>
                      <a:pt x="474" y="45"/>
                      <a:pt x="409" y="1"/>
                      <a:pt x="3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5"/>
              <p:cNvSpPr/>
              <p:nvPr/>
            </p:nvSpPr>
            <p:spPr>
              <a:xfrm>
                <a:off x="8083325" y="4302525"/>
                <a:ext cx="19725" cy="19525"/>
              </a:xfrm>
              <a:custGeom>
                <a:avLst/>
                <a:gdLst/>
                <a:ahLst/>
                <a:cxnLst/>
                <a:rect l="l" t="t" r="r" b="b"/>
                <a:pathLst>
                  <a:path w="789" h="781" extrusionOk="0">
                    <a:moveTo>
                      <a:pt x="409" y="1"/>
                    </a:moveTo>
                    <a:cubicBezTo>
                      <a:pt x="380" y="1"/>
                      <a:pt x="336" y="1"/>
                      <a:pt x="307" y="16"/>
                    </a:cubicBezTo>
                    <a:cubicBezTo>
                      <a:pt x="278" y="16"/>
                      <a:pt x="249" y="30"/>
                      <a:pt x="219" y="45"/>
                    </a:cubicBezTo>
                    <a:cubicBezTo>
                      <a:pt x="176" y="59"/>
                      <a:pt x="161" y="89"/>
                      <a:pt x="132" y="103"/>
                    </a:cubicBezTo>
                    <a:cubicBezTo>
                      <a:pt x="103" y="132"/>
                      <a:pt x="88" y="161"/>
                      <a:pt x="59" y="191"/>
                    </a:cubicBezTo>
                    <a:cubicBezTo>
                      <a:pt x="44" y="205"/>
                      <a:pt x="30" y="249"/>
                      <a:pt x="15" y="278"/>
                    </a:cubicBezTo>
                    <a:cubicBezTo>
                      <a:pt x="15" y="278"/>
                      <a:pt x="15" y="293"/>
                      <a:pt x="15" y="307"/>
                    </a:cubicBezTo>
                    <a:cubicBezTo>
                      <a:pt x="15" y="322"/>
                      <a:pt x="1" y="351"/>
                      <a:pt x="1" y="380"/>
                    </a:cubicBezTo>
                    <a:cubicBezTo>
                      <a:pt x="1" y="395"/>
                      <a:pt x="1" y="424"/>
                      <a:pt x="15" y="439"/>
                    </a:cubicBezTo>
                    <a:cubicBezTo>
                      <a:pt x="15" y="453"/>
                      <a:pt x="15" y="468"/>
                      <a:pt x="15" y="482"/>
                    </a:cubicBezTo>
                    <a:cubicBezTo>
                      <a:pt x="30" y="512"/>
                      <a:pt x="44" y="541"/>
                      <a:pt x="44" y="555"/>
                    </a:cubicBezTo>
                    <a:cubicBezTo>
                      <a:pt x="59" y="570"/>
                      <a:pt x="59" y="585"/>
                      <a:pt x="59" y="585"/>
                    </a:cubicBezTo>
                    <a:cubicBezTo>
                      <a:pt x="88" y="614"/>
                      <a:pt x="103" y="643"/>
                      <a:pt x="132" y="672"/>
                    </a:cubicBezTo>
                    <a:cubicBezTo>
                      <a:pt x="161" y="687"/>
                      <a:pt x="190" y="716"/>
                      <a:pt x="219" y="731"/>
                    </a:cubicBezTo>
                    <a:cubicBezTo>
                      <a:pt x="249" y="745"/>
                      <a:pt x="278" y="760"/>
                      <a:pt x="322" y="774"/>
                    </a:cubicBezTo>
                    <a:cubicBezTo>
                      <a:pt x="351" y="774"/>
                      <a:pt x="380" y="781"/>
                      <a:pt x="409" y="781"/>
                    </a:cubicBezTo>
                    <a:cubicBezTo>
                      <a:pt x="424" y="781"/>
                      <a:pt x="438" y="779"/>
                      <a:pt x="453" y="774"/>
                    </a:cubicBezTo>
                    <a:lnTo>
                      <a:pt x="511" y="774"/>
                    </a:lnTo>
                    <a:cubicBezTo>
                      <a:pt x="526" y="760"/>
                      <a:pt x="555" y="745"/>
                      <a:pt x="584" y="745"/>
                    </a:cubicBezTo>
                    <a:cubicBezTo>
                      <a:pt x="613" y="731"/>
                      <a:pt x="628" y="701"/>
                      <a:pt x="657" y="687"/>
                    </a:cubicBezTo>
                    <a:cubicBezTo>
                      <a:pt x="686" y="658"/>
                      <a:pt x="701" y="628"/>
                      <a:pt x="716" y="599"/>
                    </a:cubicBezTo>
                    <a:cubicBezTo>
                      <a:pt x="745" y="570"/>
                      <a:pt x="759" y="541"/>
                      <a:pt x="759" y="512"/>
                    </a:cubicBezTo>
                    <a:cubicBezTo>
                      <a:pt x="774" y="482"/>
                      <a:pt x="774" y="468"/>
                      <a:pt x="774" y="439"/>
                    </a:cubicBezTo>
                    <a:cubicBezTo>
                      <a:pt x="789" y="410"/>
                      <a:pt x="789" y="395"/>
                      <a:pt x="789" y="366"/>
                    </a:cubicBezTo>
                    <a:cubicBezTo>
                      <a:pt x="789" y="337"/>
                      <a:pt x="774" y="293"/>
                      <a:pt x="774" y="264"/>
                    </a:cubicBezTo>
                    <a:cubicBezTo>
                      <a:pt x="759" y="234"/>
                      <a:pt x="745" y="205"/>
                      <a:pt x="730" y="176"/>
                    </a:cubicBezTo>
                    <a:cubicBezTo>
                      <a:pt x="701" y="132"/>
                      <a:pt x="672" y="118"/>
                      <a:pt x="643" y="89"/>
                    </a:cubicBezTo>
                    <a:cubicBezTo>
                      <a:pt x="628" y="74"/>
                      <a:pt x="599" y="59"/>
                      <a:pt x="584" y="45"/>
                    </a:cubicBezTo>
                    <a:cubicBezTo>
                      <a:pt x="555" y="30"/>
                      <a:pt x="540" y="30"/>
                      <a:pt x="511" y="16"/>
                    </a:cubicBezTo>
                    <a:cubicBezTo>
                      <a:pt x="482" y="1"/>
                      <a:pt x="438" y="1"/>
                      <a:pt x="4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5"/>
              <p:cNvSpPr/>
              <p:nvPr/>
            </p:nvSpPr>
            <p:spPr>
              <a:xfrm>
                <a:off x="8009275" y="4302525"/>
                <a:ext cx="19350" cy="19525"/>
              </a:xfrm>
              <a:custGeom>
                <a:avLst/>
                <a:gdLst/>
                <a:ahLst/>
                <a:cxnLst/>
                <a:rect l="l" t="t" r="r" b="b"/>
                <a:pathLst>
                  <a:path w="774" h="781" extrusionOk="0">
                    <a:moveTo>
                      <a:pt x="394" y="1"/>
                    </a:moveTo>
                    <a:cubicBezTo>
                      <a:pt x="365" y="1"/>
                      <a:pt x="336" y="1"/>
                      <a:pt x="307" y="16"/>
                    </a:cubicBezTo>
                    <a:cubicBezTo>
                      <a:pt x="263" y="16"/>
                      <a:pt x="234" y="30"/>
                      <a:pt x="205" y="45"/>
                    </a:cubicBezTo>
                    <a:cubicBezTo>
                      <a:pt x="176" y="59"/>
                      <a:pt x="146" y="89"/>
                      <a:pt x="117" y="103"/>
                    </a:cubicBezTo>
                    <a:cubicBezTo>
                      <a:pt x="103" y="132"/>
                      <a:pt x="73" y="161"/>
                      <a:pt x="59" y="191"/>
                    </a:cubicBezTo>
                    <a:cubicBezTo>
                      <a:pt x="30" y="205"/>
                      <a:pt x="30" y="249"/>
                      <a:pt x="15" y="278"/>
                    </a:cubicBezTo>
                    <a:cubicBezTo>
                      <a:pt x="15" y="278"/>
                      <a:pt x="15" y="293"/>
                      <a:pt x="1" y="307"/>
                    </a:cubicBezTo>
                    <a:cubicBezTo>
                      <a:pt x="1" y="322"/>
                      <a:pt x="1" y="351"/>
                      <a:pt x="1" y="380"/>
                    </a:cubicBezTo>
                    <a:cubicBezTo>
                      <a:pt x="1" y="395"/>
                      <a:pt x="1" y="424"/>
                      <a:pt x="1" y="439"/>
                    </a:cubicBezTo>
                    <a:cubicBezTo>
                      <a:pt x="1" y="453"/>
                      <a:pt x="1" y="468"/>
                      <a:pt x="15" y="482"/>
                    </a:cubicBezTo>
                    <a:cubicBezTo>
                      <a:pt x="15" y="512"/>
                      <a:pt x="30" y="541"/>
                      <a:pt x="44" y="555"/>
                    </a:cubicBezTo>
                    <a:cubicBezTo>
                      <a:pt x="44" y="570"/>
                      <a:pt x="44" y="585"/>
                      <a:pt x="59" y="585"/>
                    </a:cubicBezTo>
                    <a:cubicBezTo>
                      <a:pt x="73" y="614"/>
                      <a:pt x="103" y="643"/>
                      <a:pt x="117" y="672"/>
                    </a:cubicBezTo>
                    <a:cubicBezTo>
                      <a:pt x="146" y="687"/>
                      <a:pt x="176" y="716"/>
                      <a:pt x="205" y="731"/>
                    </a:cubicBezTo>
                    <a:cubicBezTo>
                      <a:pt x="234" y="745"/>
                      <a:pt x="278" y="760"/>
                      <a:pt x="307" y="774"/>
                    </a:cubicBezTo>
                    <a:cubicBezTo>
                      <a:pt x="346" y="774"/>
                      <a:pt x="372" y="781"/>
                      <a:pt x="402" y="781"/>
                    </a:cubicBezTo>
                    <a:cubicBezTo>
                      <a:pt x="417" y="781"/>
                      <a:pt x="433" y="779"/>
                      <a:pt x="453" y="774"/>
                    </a:cubicBezTo>
                    <a:lnTo>
                      <a:pt x="497" y="774"/>
                    </a:lnTo>
                    <a:cubicBezTo>
                      <a:pt x="526" y="760"/>
                      <a:pt x="540" y="745"/>
                      <a:pt x="570" y="745"/>
                    </a:cubicBezTo>
                    <a:cubicBezTo>
                      <a:pt x="599" y="731"/>
                      <a:pt x="628" y="701"/>
                      <a:pt x="657" y="687"/>
                    </a:cubicBezTo>
                    <a:cubicBezTo>
                      <a:pt x="672" y="658"/>
                      <a:pt x="701" y="628"/>
                      <a:pt x="716" y="599"/>
                    </a:cubicBezTo>
                    <a:cubicBezTo>
                      <a:pt x="730" y="570"/>
                      <a:pt x="745" y="541"/>
                      <a:pt x="759" y="512"/>
                    </a:cubicBezTo>
                    <a:cubicBezTo>
                      <a:pt x="759" y="482"/>
                      <a:pt x="774" y="468"/>
                      <a:pt x="774" y="439"/>
                    </a:cubicBezTo>
                    <a:cubicBezTo>
                      <a:pt x="774" y="410"/>
                      <a:pt x="774" y="395"/>
                      <a:pt x="774" y="366"/>
                    </a:cubicBezTo>
                    <a:cubicBezTo>
                      <a:pt x="774" y="337"/>
                      <a:pt x="774" y="293"/>
                      <a:pt x="759" y="264"/>
                    </a:cubicBezTo>
                    <a:cubicBezTo>
                      <a:pt x="745" y="234"/>
                      <a:pt x="745" y="205"/>
                      <a:pt x="716" y="176"/>
                    </a:cubicBezTo>
                    <a:cubicBezTo>
                      <a:pt x="686" y="132"/>
                      <a:pt x="672" y="118"/>
                      <a:pt x="643" y="89"/>
                    </a:cubicBezTo>
                    <a:cubicBezTo>
                      <a:pt x="613" y="74"/>
                      <a:pt x="599" y="59"/>
                      <a:pt x="570" y="45"/>
                    </a:cubicBezTo>
                    <a:cubicBezTo>
                      <a:pt x="555" y="30"/>
                      <a:pt x="526" y="30"/>
                      <a:pt x="497" y="16"/>
                    </a:cubicBezTo>
                    <a:cubicBezTo>
                      <a:pt x="467" y="1"/>
                      <a:pt x="43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5"/>
              <p:cNvSpPr/>
              <p:nvPr/>
            </p:nvSpPr>
            <p:spPr>
              <a:xfrm>
                <a:off x="7999050" y="3690325"/>
                <a:ext cx="119675" cy="168475"/>
              </a:xfrm>
              <a:custGeom>
                <a:avLst/>
                <a:gdLst/>
                <a:ahLst/>
                <a:cxnLst/>
                <a:rect l="l" t="t" r="r" b="b"/>
                <a:pathLst>
                  <a:path w="4787" h="6739" extrusionOk="0">
                    <a:moveTo>
                      <a:pt x="2392" y="1"/>
                    </a:moveTo>
                    <a:cubicBezTo>
                      <a:pt x="2212" y="1"/>
                      <a:pt x="2029" y="85"/>
                      <a:pt x="2015" y="252"/>
                    </a:cubicBezTo>
                    <a:cubicBezTo>
                      <a:pt x="2000" y="807"/>
                      <a:pt x="2000" y="1347"/>
                      <a:pt x="2015" y="1901"/>
                    </a:cubicBezTo>
                    <a:cubicBezTo>
                      <a:pt x="1602" y="1891"/>
                      <a:pt x="1196" y="1874"/>
                      <a:pt x="788" y="1874"/>
                    </a:cubicBezTo>
                    <a:cubicBezTo>
                      <a:pt x="604" y="1874"/>
                      <a:pt x="420" y="1878"/>
                      <a:pt x="234" y="1887"/>
                    </a:cubicBezTo>
                    <a:cubicBezTo>
                      <a:pt x="1" y="1901"/>
                      <a:pt x="1" y="2616"/>
                      <a:pt x="234" y="2631"/>
                    </a:cubicBezTo>
                    <a:cubicBezTo>
                      <a:pt x="434" y="2645"/>
                      <a:pt x="633" y="2650"/>
                      <a:pt x="833" y="2650"/>
                    </a:cubicBezTo>
                    <a:cubicBezTo>
                      <a:pt x="1232" y="2650"/>
                      <a:pt x="1630" y="2631"/>
                      <a:pt x="2029" y="2631"/>
                    </a:cubicBezTo>
                    <a:cubicBezTo>
                      <a:pt x="2029" y="2879"/>
                      <a:pt x="2029" y="3127"/>
                      <a:pt x="2029" y="3375"/>
                    </a:cubicBezTo>
                    <a:cubicBezTo>
                      <a:pt x="2015" y="4411"/>
                      <a:pt x="2015" y="5447"/>
                      <a:pt x="2029" y="6498"/>
                    </a:cubicBezTo>
                    <a:cubicBezTo>
                      <a:pt x="2029" y="6658"/>
                      <a:pt x="2208" y="6738"/>
                      <a:pt x="2387" y="6738"/>
                    </a:cubicBezTo>
                    <a:cubicBezTo>
                      <a:pt x="2565" y="6738"/>
                      <a:pt x="2744" y="6658"/>
                      <a:pt x="2744" y="6498"/>
                    </a:cubicBezTo>
                    <a:cubicBezTo>
                      <a:pt x="2759" y="5447"/>
                      <a:pt x="2773" y="4411"/>
                      <a:pt x="2744" y="3375"/>
                    </a:cubicBezTo>
                    <a:cubicBezTo>
                      <a:pt x="2744" y="3127"/>
                      <a:pt x="2744" y="2879"/>
                      <a:pt x="2759" y="2631"/>
                    </a:cubicBezTo>
                    <a:cubicBezTo>
                      <a:pt x="3357" y="2631"/>
                      <a:pt x="3955" y="2631"/>
                      <a:pt x="4554" y="2616"/>
                    </a:cubicBezTo>
                    <a:cubicBezTo>
                      <a:pt x="4787" y="2616"/>
                      <a:pt x="4787" y="1916"/>
                      <a:pt x="4554" y="1916"/>
                    </a:cubicBezTo>
                    <a:cubicBezTo>
                      <a:pt x="3955" y="1901"/>
                      <a:pt x="3357" y="1901"/>
                      <a:pt x="2773" y="1901"/>
                    </a:cubicBezTo>
                    <a:cubicBezTo>
                      <a:pt x="2773" y="1347"/>
                      <a:pt x="2788" y="807"/>
                      <a:pt x="2759" y="252"/>
                    </a:cubicBezTo>
                    <a:cubicBezTo>
                      <a:pt x="2751" y="85"/>
                      <a:pt x="2573" y="1"/>
                      <a:pt x="2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3" name="Google Shape;2163;p45"/>
            <p:cNvGrpSpPr/>
            <p:nvPr/>
          </p:nvGrpSpPr>
          <p:grpSpPr>
            <a:xfrm>
              <a:off x="7357278" y="4630424"/>
              <a:ext cx="543727" cy="359451"/>
              <a:chOff x="1556584" y="4594166"/>
              <a:chExt cx="831006" cy="549368"/>
            </a:xfrm>
          </p:grpSpPr>
          <p:sp>
            <p:nvSpPr>
              <p:cNvPr id="2164" name="Google Shape;2164;p45"/>
              <p:cNvSpPr/>
              <p:nvPr/>
            </p:nvSpPr>
            <p:spPr>
              <a:xfrm>
                <a:off x="1556584" y="4594166"/>
                <a:ext cx="831006" cy="549368"/>
              </a:xfrm>
              <a:custGeom>
                <a:avLst/>
                <a:gdLst/>
                <a:ahLst/>
                <a:cxnLst/>
                <a:rect l="l" t="t" r="r" b="b"/>
                <a:pathLst>
                  <a:path w="27721" h="18326" extrusionOk="0">
                    <a:moveTo>
                      <a:pt x="12719" y="1"/>
                    </a:moveTo>
                    <a:cubicBezTo>
                      <a:pt x="11479" y="1"/>
                      <a:pt x="10250" y="454"/>
                      <a:pt x="9359" y="1323"/>
                    </a:cubicBezTo>
                    <a:cubicBezTo>
                      <a:pt x="8431" y="2228"/>
                      <a:pt x="7978" y="3562"/>
                      <a:pt x="8526" y="4800"/>
                    </a:cubicBezTo>
                    <a:cubicBezTo>
                      <a:pt x="9050" y="5991"/>
                      <a:pt x="10121" y="6681"/>
                      <a:pt x="11288" y="7205"/>
                    </a:cubicBezTo>
                    <a:cubicBezTo>
                      <a:pt x="10788" y="7300"/>
                      <a:pt x="10312" y="7562"/>
                      <a:pt x="9955" y="7920"/>
                    </a:cubicBezTo>
                    <a:cubicBezTo>
                      <a:pt x="9574" y="8324"/>
                      <a:pt x="9359" y="8801"/>
                      <a:pt x="9288" y="9325"/>
                    </a:cubicBezTo>
                    <a:cubicBezTo>
                      <a:pt x="8758" y="8378"/>
                      <a:pt x="7851" y="7522"/>
                      <a:pt x="6820" y="7522"/>
                    </a:cubicBezTo>
                    <a:cubicBezTo>
                      <a:pt x="6554" y="7522"/>
                      <a:pt x="6280" y="7578"/>
                      <a:pt x="6001" y="7705"/>
                    </a:cubicBezTo>
                    <a:cubicBezTo>
                      <a:pt x="5335" y="7991"/>
                      <a:pt x="4858" y="8658"/>
                      <a:pt x="4811" y="9396"/>
                    </a:cubicBezTo>
                    <a:cubicBezTo>
                      <a:pt x="4811" y="9682"/>
                      <a:pt x="4858" y="9991"/>
                      <a:pt x="4977" y="10253"/>
                    </a:cubicBezTo>
                    <a:cubicBezTo>
                      <a:pt x="4521" y="10080"/>
                      <a:pt x="4054" y="9980"/>
                      <a:pt x="3584" y="9980"/>
                    </a:cubicBezTo>
                    <a:cubicBezTo>
                      <a:pt x="3342" y="9980"/>
                      <a:pt x="3100" y="10006"/>
                      <a:pt x="2858" y="10063"/>
                    </a:cubicBezTo>
                    <a:cubicBezTo>
                      <a:pt x="1810" y="10253"/>
                      <a:pt x="1024" y="11039"/>
                      <a:pt x="715" y="12040"/>
                    </a:cubicBezTo>
                    <a:cubicBezTo>
                      <a:pt x="0" y="14302"/>
                      <a:pt x="1667" y="16326"/>
                      <a:pt x="3668" y="17207"/>
                    </a:cubicBezTo>
                    <a:cubicBezTo>
                      <a:pt x="4454" y="17541"/>
                      <a:pt x="5263" y="17731"/>
                      <a:pt x="6097" y="17826"/>
                    </a:cubicBezTo>
                    <a:cubicBezTo>
                      <a:pt x="6359" y="17898"/>
                      <a:pt x="6621" y="17969"/>
                      <a:pt x="6883" y="18041"/>
                    </a:cubicBezTo>
                    <a:cubicBezTo>
                      <a:pt x="7814" y="18227"/>
                      <a:pt x="8760" y="18326"/>
                      <a:pt x="9698" y="18326"/>
                    </a:cubicBezTo>
                    <a:cubicBezTo>
                      <a:pt x="9959" y="18326"/>
                      <a:pt x="10219" y="18318"/>
                      <a:pt x="10479" y="18303"/>
                    </a:cubicBezTo>
                    <a:cubicBezTo>
                      <a:pt x="13098" y="18136"/>
                      <a:pt x="15575" y="17303"/>
                      <a:pt x="17980" y="16278"/>
                    </a:cubicBezTo>
                    <a:cubicBezTo>
                      <a:pt x="19195" y="15731"/>
                      <a:pt x="20409" y="15159"/>
                      <a:pt x="21600" y="14540"/>
                    </a:cubicBezTo>
                    <a:cubicBezTo>
                      <a:pt x="22743" y="13945"/>
                      <a:pt x="23886" y="13349"/>
                      <a:pt x="24958" y="12659"/>
                    </a:cubicBezTo>
                    <a:cubicBezTo>
                      <a:pt x="25815" y="12087"/>
                      <a:pt x="26649" y="11420"/>
                      <a:pt x="27149" y="10492"/>
                    </a:cubicBezTo>
                    <a:cubicBezTo>
                      <a:pt x="27625" y="9610"/>
                      <a:pt x="27720" y="8586"/>
                      <a:pt x="27315" y="7634"/>
                    </a:cubicBezTo>
                    <a:cubicBezTo>
                      <a:pt x="26887" y="6610"/>
                      <a:pt x="25982" y="5824"/>
                      <a:pt x="24863" y="5681"/>
                    </a:cubicBezTo>
                    <a:cubicBezTo>
                      <a:pt x="24699" y="5655"/>
                      <a:pt x="24535" y="5643"/>
                      <a:pt x="24370" y="5643"/>
                    </a:cubicBezTo>
                    <a:cubicBezTo>
                      <a:pt x="23621" y="5643"/>
                      <a:pt x="22872" y="5903"/>
                      <a:pt x="22267" y="6372"/>
                    </a:cubicBezTo>
                    <a:cubicBezTo>
                      <a:pt x="22267" y="5252"/>
                      <a:pt x="21624" y="4157"/>
                      <a:pt x="20528" y="3800"/>
                    </a:cubicBezTo>
                    <a:cubicBezTo>
                      <a:pt x="20301" y="3724"/>
                      <a:pt x="20065" y="3688"/>
                      <a:pt x="19829" y="3688"/>
                    </a:cubicBezTo>
                    <a:cubicBezTo>
                      <a:pt x="19102" y="3688"/>
                      <a:pt x="18376" y="4028"/>
                      <a:pt x="17909" y="4586"/>
                    </a:cubicBezTo>
                    <a:cubicBezTo>
                      <a:pt x="17790" y="3538"/>
                      <a:pt x="17337" y="2538"/>
                      <a:pt x="16670" y="1728"/>
                    </a:cubicBezTo>
                    <a:cubicBezTo>
                      <a:pt x="15742" y="680"/>
                      <a:pt x="14456" y="85"/>
                      <a:pt x="13074" y="13"/>
                    </a:cubicBezTo>
                    <a:cubicBezTo>
                      <a:pt x="12956" y="5"/>
                      <a:pt x="12837" y="1"/>
                      <a:pt x="12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5"/>
              <p:cNvSpPr/>
              <p:nvPr/>
            </p:nvSpPr>
            <p:spPr>
              <a:xfrm>
                <a:off x="1644444" y="4687011"/>
                <a:ext cx="600269" cy="429608"/>
              </a:xfrm>
              <a:custGeom>
                <a:avLst/>
                <a:gdLst/>
                <a:ahLst/>
                <a:cxnLst/>
                <a:rect l="l" t="t" r="r" b="b"/>
                <a:pathLst>
                  <a:path w="20024" h="14331" extrusionOk="0">
                    <a:moveTo>
                      <a:pt x="19952" y="4376"/>
                    </a:moveTo>
                    <a:cubicBezTo>
                      <a:pt x="19917" y="4376"/>
                      <a:pt x="19881" y="4400"/>
                      <a:pt x="19881" y="4448"/>
                    </a:cubicBezTo>
                    <a:cubicBezTo>
                      <a:pt x="19738" y="5686"/>
                      <a:pt x="19595" y="6948"/>
                      <a:pt x="19476" y="8210"/>
                    </a:cubicBezTo>
                    <a:cubicBezTo>
                      <a:pt x="19428" y="8806"/>
                      <a:pt x="19357" y="9425"/>
                      <a:pt x="19333" y="10044"/>
                    </a:cubicBezTo>
                    <a:cubicBezTo>
                      <a:pt x="19309" y="10306"/>
                      <a:pt x="19285" y="10592"/>
                      <a:pt x="19262" y="10854"/>
                    </a:cubicBezTo>
                    <a:cubicBezTo>
                      <a:pt x="19357" y="10806"/>
                      <a:pt x="19476" y="10735"/>
                      <a:pt x="19595" y="10687"/>
                    </a:cubicBezTo>
                    <a:cubicBezTo>
                      <a:pt x="19595" y="10496"/>
                      <a:pt x="19595" y="10330"/>
                      <a:pt x="19619" y="10163"/>
                    </a:cubicBezTo>
                    <a:cubicBezTo>
                      <a:pt x="19643" y="9520"/>
                      <a:pt x="19690" y="8901"/>
                      <a:pt x="19714" y="8258"/>
                    </a:cubicBezTo>
                    <a:cubicBezTo>
                      <a:pt x="19809" y="6972"/>
                      <a:pt x="19905" y="5710"/>
                      <a:pt x="20024" y="4448"/>
                    </a:cubicBezTo>
                    <a:cubicBezTo>
                      <a:pt x="20024" y="4400"/>
                      <a:pt x="19988" y="4376"/>
                      <a:pt x="19952" y="4376"/>
                    </a:cubicBezTo>
                    <a:close/>
                    <a:moveTo>
                      <a:pt x="15975" y="3084"/>
                    </a:moveTo>
                    <a:cubicBezTo>
                      <a:pt x="15951" y="3084"/>
                      <a:pt x="15928" y="3102"/>
                      <a:pt x="15928" y="3138"/>
                    </a:cubicBezTo>
                    <a:cubicBezTo>
                      <a:pt x="15975" y="4781"/>
                      <a:pt x="16070" y="6400"/>
                      <a:pt x="16213" y="8044"/>
                    </a:cubicBezTo>
                    <a:cubicBezTo>
                      <a:pt x="16285" y="8853"/>
                      <a:pt x="16380" y="9663"/>
                      <a:pt x="16475" y="10473"/>
                    </a:cubicBezTo>
                    <a:cubicBezTo>
                      <a:pt x="16523" y="10878"/>
                      <a:pt x="16571" y="11259"/>
                      <a:pt x="16618" y="11640"/>
                    </a:cubicBezTo>
                    <a:cubicBezTo>
                      <a:pt x="16642" y="11806"/>
                      <a:pt x="16666" y="11973"/>
                      <a:pt x="16690" y="12140"/>
                    </a:cubicBezTo>
                    <a:cubicBezTo>
                      <a:pt x="16785" y="12092"/>
                      <a:pt x="16880" y="12044"/>
                      <a:pt x="16999" y="11997"/>
                    </a:cubicBezTo>
                    <a:cubicBezTo>
                      <a:pt x="16975" y="11854"/>
                      <a:pt x="16952" y="11711"/>
                      <a:pt x="16928" y="11592"/>
                    </a:cubicBezTo>
                    <a:cubicBezTo>
                      <a:pt x="16880" y="11187"/>
                      <a:pt x="16833" y="10782"/>
                      <a:pt x="16785" y="10377"/>
                    </a:cubicBezTo>
                    <a:cubicBezTo>
                      <a:pt x="16690" y="9568"/>
                      <a:pt x="16594" y="8782"/>
                      <a:pt x="16523" y="7972"/>
                    </a:cubicBezTo>
                    <a:cubicBezTo>
                      <a:pt x="16332" y="6377"/>
                      <a:pt x="16166" y="4757"/>
                      <a:pt x="16023" y="3138"/>
                    </a:cubicBezTo>
                    <a:cubicBezTo>
                      <a:pt x="16023" y="3102"/>
                      <a:pt x="15999" y="3084"/>
                      <a:pt x="15975" y="3084"/>
                    </a:cubicBezTo>
                    <a:close/>
                    <a:moveTo>
                      <a:pt x="10979" y="0"/>
                    </a:moveTo>
                    <a:cubicBezTo>
                      <a:pt x="10935" y="0"/>
                      <a:pt x="10888" y="32"/>
                      <a:pt x="10903" y="90"/>
                    </a:cubicBezTo>
                    <a:cubicBezTo>
                      <a:pt x="11617" y="2328"/>
                      <a:pt x="12308" y="4591"/>
                      <a:pt x="13022" y="6829"/>
                    </a:cubicBezTo>
                    <a:cubicBezTo>
                      <a:pt x="13379" y="7948"/>
                      <a:pt x="13737" y="9068"/>
                      <a:pt x="14118" y="10187"/>
                    </a:cubicBezTo>
                    <a:cubicBezTo>
                      <a:pt x="14308" y="10711"/>
                      <a:pt x="14475" y="11259"/>
                      <a:pt x="14665" y="11806"/>
                    </a:cubicBezTo>
                    <a:cubicBezTo>
                      <a:pt x="14761" y="12092"/>
                      <a:pt x="14856" y="12378"/>
                      <a:pt x="14951" y="12664"/>
                    </a:cubicBezTo>
                    <a:cubicBezTo>
                      <a:pt x="14975" y="12735"/>
                      <a:pt x="15023" y="12806"/>
                      <a:pt x="15046" y="12878"/>
                    </a:cubicBezTo>
                    <a:cubicBezTo>
                      <a:pt x="15094" y="12854"/>
                      <a:pt x="15142" y="12830"/>
                      <a:pt x="15213" y="12806"/>
                    </a:cubicBezTo>
                    <a:cubicBezTo>
                      <a:pt x="15261" y="12783"/>
                      <a:pt x="15285" y="12759"/>
                      <a:pt x="15332" y="12735"/>
                    </a:cubicBezTo>
                    <a:cubicBezTo>
                      <a:pt x="15308" y="12640"/>
                      <a:pt x="15285" y="12545"/>
                      <a:pt x="15261" y="12473"/>
                    </a:cubicBezTo>
                    <a:cubicBezTo>
                      <a:pt x="15166" y="12163"/>
                      <a:pt x="15070" y="11878"/>
                      <a:pt x="14975" y="11592"/>
                    </a:cubicBezTo>
                    <a:lnTo>
                      <a:pt x="14451" y="9973"/>
                    </a:lnTo>
                    <a:cubicBezTo>
                      <a:pt x="14094" y="8877"/>
                      <a:pt x="13713" y="7782"/>
                      <a:pt x="13332" y="6686"/>
                    </a:cubicBezTo>
                    <a:cubicBezTo>
                      <a:pt x="12594" y="4471"/>
                      <a:pt x="11808" y="2257"/>
                      <a:pt x="11046" y="42"/>
                    </a:cubicBezTo>
                    <a:cubicBezTo>
                      <a:pt x="11036" y="14"/>
                      <a:pt x="11008" y="0"/>
                      <a:pt x="10979" y="0"/>
                    </a:cubicBezTo>
                    <a:close/>
                    <a:moveTo>
                      <a:pt x="9075" y="5913"/>
                    </a:moveTo>
                    <a:cubicBezTo>
                      <a:pt x="9009" y="5913"/>
                      <a:pt x="8945" y="5996"/>
                      <a:pt x="8998" y="6067"/>
                    </a:cubicBezTo>
                    <a:cubicBezTo>
                      <a:pt x="9974" y="7305"/>
                      <a:pt x="10903" y="8591"/>
                      <a:pt x="11808" y="9877"/>
                    </a:cubicBezTo>
                    <a:cubicBezTo>
                      <a:pt x="12236" y="10520"/>
                      <a:pt x="12665" y="11139"/>
                      <a:pt x="13094" y="11782"/>
                    </a:cubicBezTo>
                    <a:cubicBezTo>
                      <a:pt x="13308" y="12116"/>
                      <a:pt x="13522" y="12449"/>
                      <a:pt x="13737" y="12783"/>
                    </a:cubicBezTo>
                    <a:cubicBezTo>
                      <a:pt x="13808" y="12926"/>
                      <a:pt x="13903" y="13116"/>
                      <a:pt x="14022" y="13283"/>
                    </a:cubicBezTo>
                    <a:cubicBezTo>
                      <a:pt x="14142" y="13235"/>
                      <a:pt x="14237" y="13188"/>
                      <a:pt x="14332" y="13164"/>
                    </a:cubicBezTo>
                    <a:cubicBezTo>
                      <a:pt x="14237" y="12926"/>
                      <a:pt x="14046" y="12711"/>
                      <a:pt x="13927" y="12521"/>
                    </a:cubicBezTo>
                    <a:cubicBezTo>
                      <a:pt x="13737" y="12211"/>
                      <a:pt x="13522" y="11878"/>
                      <a:pt x="13308" y="11544"/>
                    </a:cubicBezTo>
                    <a:cubicBezTo>
                      <a:pt x="12856" y="10901"/>
                      <a:pt x="12427" y="10235"/>
                      <a:pt x="11974" y="9615"/>
                    </a:cubicBezTo>
                    <a:cubicBezTo>
                      <a:pt x="11069" y="8353"/>
                      <a:pt x="10117" y="7139"/>
                      <a:pt x="9140" y="5948"/>
                    </a:cubicBezTo>
                    <a:cubicBezTo>
                      <a:pt x="9122" y="5923"/>
                      <a:pt x="9099" y="5913"/>
                      <a:pt x="9075" y="5913"/>
                    </a:cubicBezTo>
                    <a:close/>
                    <a:moveTo>
                      <a:pt x="4858" y="7366"/>
                    </a:moveTo>
                    <a:cubicBezTo>
                      <a:pt x="4788" y="7366"/>
                      <a:pt x="4750" y="7460"/>
                      <a:pt x="4830" y="7520"/>
                    </a:cubicBezTo>
                    <a:cubicBezTo>
                      <a:pt x="6307" y="8568"/>
                      <a:pt x="7759" y="9663"/>
                      <a:pt x="9188" y="10830"/>
                    </a:cubicBezTo>
                    <a:cubicBezTo>
                      <a:pt x="9879" y="11378"/>
                      <a:pt x="10546" y="11949"/>
                      <a:pt x="11212" y="12521"/>
                    </a:cubicBezTo>
                    <a:cubicBezTo>
                      <a:pt x="11570" y="12830"/>
                      <a:pt x="11903" y="13140"/>
                      <a:pt x="12236" y="13449"/>
                    </a:cubicBezTo>
                    <a:cubicBezTo>
                      <a:pt x="12379" y="13569"/>
                      <a:pt x="12498" y="13664"/>
                      <a:pt x="12641" y="13783"/>
                    </a:cubicBezTo>
                    <a:cubicBezTo>
                      <a:pt x="12784" y="13735"/>
                      <a:pt x="12927" y="13688"/>
                      <a:pt x="13070" y="13640"/>
                    </a:cubicBezTo>
                    <a:cubicBezTo>
                      <a:pt x="12903" y="13449"/>
                      <a:pt x="12665" y="13283"/>
                      <a:pt x="12522" y="13164"/>
                    </a:cubicBezTo>
                    <a:cubicBezTo>
                      <a:pt x="12189" y="12854"/>
                      <a:pt x="11832" y="12545"/>
                      <a:pt x="11498" y="12259"/>
                    </a:cubicBezTo>
                    <a:cubicBezTo>
                      <a:pt x="10784" y="11640"/>
                      <a:pt x="10069" y="11068"/>
                      <a:pt x="9355" y="10496"/>
                    </a:cubicBezTo>
                    <a:cubicBezTo>
                      <a:pt x="7902" y="9401"/>
                      <a:pt x="6426" y="8353"/>
                      <a:pt x="4901" y="7377"/>
                    </a:cubicBezTo>
                    <a:cubicBezTo>
                      <a:pt x="4886" y="7369"/>
                      <a:pt x="4872" y="7366"/>
                      <a:pt x="4858" y="7366"/>
                    </a:cubicBezTo>
                    <a:close/>
                    <a:moveTo>
                      <a:pt x="69" y="9302"/>
                    </a:moveTo>
                    <a:cubicBezTo>
                      <a:pt x="15" y="9302"/>
                      <a:pt x="1" y="9380"/>
                      <a:pt x="43" y="9401"/>
                    </a:cubicBezTo>
                    <a:cubicBezTo>
                      <a:pt x="2020" y="10306"/>
                      <a:pt x="4020" y="11139"/>
                      <a:pt x="5997" y="12044"/>
                    </a:cubicBezTo>
                    <a:cubicBezTo>
                      <a:pt x="6997" y="12497"/>
                      <a:pt x="7950" y="12949"/>
                      <a:pt x="8926" y="13426"/>
                    </a:cubicBezTo>
                    <a:cubicBezTo>
                      <a:pt x="9426" y="13664"/>
                      <a:pt x="9926" y="13902"/>
                      <a:pt x="10426" y="14140"/>
                    </a:cubicBezTo>
                    <a:cubicBezTo>
                      <a:pt x="10546" y="14212"/>
                      <a:pt x="10665" y="14259"/>
                      <a:pt x="10807" y="14331"/>
                    </a:cubicBezTo>
                    <a:cubicBezTo>
                      <a:pt x="10974" y="14283"/>
                      <a:pt x="11141" y="14259"/>
                      <a:pt x="11308" y="14212"/>
                    </a:cubicBezTo>
                    <a:cubicBezTo>
                      <a:pt x="11069" y="14069"/>
                      <a:pt x="10831" y="13973"/>
                      <a:pt x="10593" y="13854"/>
                    </a:cubicBezTo>
                    <a:cubicBezTo>
                      <a:pt x="10093" y="13592"/>
                      <a:pt x="9617" y="13354"/>
                      <a:pt x="9117" y="13116"/>
                    </a:cubicBezTo>
                    <a:cubicBezTo>
                      <a:pt x="8116" y="12640"/>
                      <a:pt x="7116" y="12163"/>
                      <a:pt x="6116" y="11735"/>
                    </a:cubicBezTo>
                    <a:cubicBezTo>
                      <a:pt x="4139" y="10830"/>
                      <a:pt x="2139" y="9973"/>
                      <a:pt x="91" y="9306"/>
                    </a:cubicBezTo>
                    <a:cubicBezTo>
                      <a:pt x="83" y="9303"/>
                      <a:pt x="76" y="9302"/>
                      <a:pt x="69" y="93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6" name="Google Shape;2166;p45"/>
            <p:cNvSpPr/>
            <p:nvPr/>
          </p:nvSpPr>
          <p:spPr>
            <a:xfrm>
              <a:off x="7213025" y="4706544"/>
              <a:ext cx="3076231" cy="547749"/>
            </a:xfrm>
            <a:custGeom>
              <a:avLst/>
              <a:gdLst/>
              <a:ahLst/>
              <a:cxnLst/>
              <a:rect l="l" t="t" r="r" b="b"/>
              <a:pathLst>
                <a:path w="102618" h="18272" extrusionOk="0">
                  <a:moveTo>
                    <a:pt x="47755" y="0"/>
                  </a:moveTo>
                  <a:cubicBezTo>
                    <a:pt x="39258" y="0"/>
                    <a:pt x="30492" y="978"/>
                    <a:pt x="23458" y="3626"/>
                  </a:cubicBezTo>
                  <a:cubicBezTo>
                    <a:pt x="14289" y="7055"/>
                    <a:pt x="6597" y="12318"/>
                    <a:pt x="1" y="18272"/>
                  </a:cubicBezTo>
                  <a:lnTo>
                    <a:pt x="102617" y="18272"/>
                  </a:lnTo>
                  <a:cubicBezTo>
                    <a:pt x="99212" y="14747"/>
                    <a:pt x="94973" y="11746"/>
                    <a:pt x="90186" y="9246"/>
                  </a:cubicBezTo>
                  <a:cubicBezTo>
                    <a:pt x="81399" y="4674"/>
                    <a:pt x="70801" y="1816"/>
                    <a:pt x="60513" y="697"/>
                  </a:cubicBezTo>
                  <a:cubicBezTo>
                    <a:pt x="56521" y="265"/>
                    <a:pt x="52174" y="0"/>
                    <a:pt x="477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7" name="Google Shape;2167;p45"/>
            <p:cNvGrpSpPr/>
            <p:nvPr/>
          </p:nvGrpSpPr>
          <p:grpSpPr>
            <a:xfrm>
              <a:off x="8164631" y="4618227"/>
              <a:ext cx="759630" cy="545231"/>
              <a:chOff x="7474343" y="4491477"/>
              <a:chExt cx="759630" cy="545231"/>
            </a:xfrm>
          </p:grpSpPr>
          <p:sp>
            <p:nvSpPr>
              <p:cNvPr id="2168" name="Google Shape;2168;p45"/>
              <p:cNvSpPr/>
              <p:nvPr/>
            </p:nvSpPr>
            <p:spPr>
              <a:xfrm>
                <a:off x="7474343" y="4491477"/>
                <a:ext cx="759630" cy="545231"/>
              </a:xfrm>
              <a:custGeom>
                <a:avLst/>
                <a:gdLst/>
                <a:ahLst/>
                <a:cxnLst/>
                <a:rect l="l" t="t" r="r" b="b"/>
                <a:pathLst>
                  <a:path w="25340" h="18188" extrusionOk="0">
                    <a:moveTo>
                      <a:pt x="14809" y="1"/>
                    </a:moveTo>
                    <a:cubicBezTo>
                      <a:pt x="14683" y="1"/>
                      <a:pt x="14558" y="8"/>
                      <a:pt x="14433" y="22"/>
                    </a:cubicBezTo>
                    <a:cubicBezTo>
                      <a:pt x="13456" y="141"/>
                      <a:pt x="12623" y="713"/>
                      <a:pt x="12146" y="1570"/>
                    </a:cubicBezTo>
                    <a:cubicBezTo>
                      <a:pt x="11765" y="2237"/>
                      <a:pt x="11622" y="2999"/>
                      <a:pt x="11765" y="3737"/>
                    </a:cubicBezTo>
                    <a:cubicBezTo>
                      <a:pt x="11294" y="3472"/>
                      <a:pt x="10759" y="3325"/>
                      <a:pt x="10227" y="3325"/>
                    </a:cubicBezTo>
                    <a:cubicBezTo>
                      <a:pt x="9900" y="3325"/>
                      <a:pt x="9574" y="3381"/>
                      <a:pt x="9265" y="3499"/>
                    </a:cubicBezTo>
                    <a:cubicBezTo>
                      <a:pt x="8622" y="3737"/>
                      <a:pt x="8074" y="4237"/>
                      <a:pt x="7741" y="4833"/>
                    </a:cubicBezTo>
                    <a:cubicBezTo>
                      <a:pt x="7281" y="3434"/>
                      <a:pt x="5833" y="2404"/>
                      <a:pt x="4351" y="2404"/>
                    </a:cubicBezTo>
                    <a:cubicBezTo>
                      <a:pt x="4067" y="2404"/>
                      <a:pt x="3782" y="2442"/>
                      <a:pt x="3502" y="2523"/>
                    </a:cubicBezTo>
                    <a:cubicBezTo>
                      <a:pt x="2406" y="2832"/>
                      <a:pt x="1501" y="3618"/>
                      <a:pt x="954" y="4595"/>
                    </a:cubicBezTo>
                    <a:cubicBezTo>
                      <a:pt x="549" y="5261"/>
                      <a:pt x="358" y="6000"/>
                      <a:pt x="287" y="6738"/>
                    </a:cubicBezTo>
                    <a:cubicBezTo>
                      <a:pt x="72" y="7310"/>
                      <a:pt x="1" y="7881"/>
                      <a:pt x="1" y="8476"/>
                    </a:cubicBezTo>
                    <a:cubicBezTo>
                      <a:pt x="25" y="9786"/>
                      <a:pt x="453" y="11096"/>
                      <a:pt x="1215" y="12168"/>
                    </a:cubicBezTo>
                    <a:cubicBezTo>
                      <a:pt x="2906" y="14549"/>
                      <a:pt x="5716" y="15907"/>
                      <a:pt x="8407" y="16811"/>
                    </a:cubicBezTo>
                    <a:cubicBezTo>
                      <a:pt x="11023" y="17724"/>
                      <a:pt x="13829" y="18187"/>
                      <a:pt x="16604" y="18187"/>
                    </a:cubicBezTo>
                    <a:cubicBezTo>
                      <a:pt x="17088" y="18187"/>
                      <a:pt x="17571" y="18173"/>
                      <a:pt x="18052" y="18145"/>
                    </a:cubicBezTo>
                    <a:cubicBezTo>
                      <a:pt x="19529" y="18050"/>
                      <a:pt x="21077" y="17859"/>
                      <a:pt x="22410" y="17192"/>
                    </a:cubicBezTo>
                    <a:cubicBezTo>
                      <a:pt x="23625" y="16573"/>
                      <a:pt x="24625" y="15502"/>
                      <a:pt x="24982" y="14192"/>
                    </a:cubicBezTo>
                    <a:cubicBezTo>
                      <a:pt x="25340" y="12763"/>
                      <a:pt x="24768" y="11239"/>
                      <a:pt x="23506" y="10477"/>
                    </a:cubicBezTo>
                    <a:cubicBezTo>
                      <a:pt x="22996" y="10166"/>
                      <a:pt x="22422" y="10018"/>
                      <a:pt x="21851" y="10018"/>
                    </a:cubicBezTo>
                    <a:cubicBezTo>
                      <a:pt x="21327" y="10018"/>
                      <a:pt x="20805" y="10142"/>
                      <a:pt x="20339" y="10382"/>
                    </a:cubicBezTo>
                    <a:cubicBezTo>
                      <a:pt x="20743" y="9334"/>
                      <a:pt x="20862" y="8143"/>
                      <a:pt x="20148" y="7238"/>
                    </a:cubicBezTo>
                    <a:cubicBezTo>
                      <a:pt x="19688" y="6674"/>
                      <a:pt x="18972" y="6311"/>
                      <a:pt x="18256" y="6311"/>
                    </a:cubicBezTo>
                    <a:cubicBezTo>
                      <a:pt x="18156" y="6311"/>
                      <a:pt x="18056" y="6319"/>
                      <a:pt x="17957" y="6333"/>
                    </a:cubicBezTo>
                    <a:cubicBezTo>
                      <a:pt x="18386" y="5571"/>
                      <a:pt x="18648" y="4690"/>
                      <a:pt x="18624" y="3809"/>
                    </a:cubicBezTo>
                    <a:cubicBezTo>
                      <a:pt x="18576" y="2713"/>
                      <a:pt x="18124" y="1666"/>
                      <a:pt x="17290" y="951"/>
                    </a:cubicBezTo>
                    <a:cubicBezTo>
                      <a:pt x="16600" y="366"/>
                      <a:pt x="15709" y="1"/>
                      <a:pt x="14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9" name="Google Shape;2169;p45"/>
              <p:cNvGrpSpPr/>
              <p:nvPr/>
            </p:nvGrpSpPr>
            <p:grpSpPr>
              <a:xfrm>
                <a:off x="7604296" y="4639536"/>
                <a:ext cx="502243" cy="395913"/>
                <a:chOff x="7604296" y="4639536"/>
                <a:chExt cx="502243" cy="395913"/>
              </a:xfrm>
            </p:grpSpPr>
            <p:sp>
              <p:nvSpPr>
                <p:cNvPr id="2170" name="Google Shape;2170;p45"/>
                <p:cNvSpPr/>
                <p:nvPr/>
              </p:nvSpPr>
              <p:spPr>
                <a:xfrm>
                  <a:off x="7604296" y="4639536"/>
                  <a:ext cx="14299" cy="262573"/>
                </a:xfrm>
                <a:custGeom>
                  <a:avLst/>
                  <a:gdLst/>
                  <a:ahLst/>
                  <a:cxnLst/>
                  <a:rect l="l" t="t" r="r" b="b"/>
                  <a:pathLst>
                    <a:path w="477" h="8759" extrusionOk="0">
                      <a:moveTo>
                        <a:pt x="176" y="1"/>
                      </a:moveTo>
                      <a:cubicBezTo>
                        <a:pt x="155" y="1"/>
                        <a:pt x="131" y="13"/>
                        <a:pt x="119" y="37"/>
                      </a:cubicBezTo>
                      <a:cubicBezTo>
                        <a:pt x="24" y="1466"/>
                        <a:pt x="48" y="2894"/>
                        <a:pt x="48" y="4323"/>
                      </a:cubicBezTo>
                      <a:cubicBezTo>
                        <a:pt x="48" y="5752"/>
                        <a:pt x="0" y="7205"/>
                        <a:pt x="119" y="8634"/>
                      </a:cubicBezTo>
                      <a:cubicBezTo>
                        <a:pt x="119" y="8717"/>
                        <a:pt x="185" y="8759"/>
                        <a:pt x="250" y="8759"/>
                      </a:cubicBezTo>
                      <a:cubicBezTo>
                        <a:pt x="316" y="8759"/>
                        <a:pt x="381" y="8717"/>
                        <a:pt x="381" y="8634"/>
                      </a:cubicBezTo>
                      <a:cubicBezTo>
                        <a:pt x="476" y="7205"/>
                        <a:pt x="405" y="5752"/>
                        <a:pt x="381" y="4323"/>
                      </a:cubicBezTo>
                      <a:cubicBezTo>
                        <a:pt x="357" y="2894"/>
                        <a:pt x="357" y="1466"/>
                        <a:pt x="215" y="37"/>
                      </a:cubicBezTo>
                      <a:cubicBezTo>
                        <a:pt x="215" y="13"/>
                        <a:pt x="197"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5"/>
                <p:cNvSpPr/>
                <p:nvPr/>
              </p:nvSpPr>
              <p:spPr>
                <a:xfrm>
                  <a:off x="7725645" y="4678357"/>
                  <a:ext cx="53989" cy="244377"/>
                </a:xfrm>
                <a:custGeom>
                  <a:avLst/>
                  <a:gdLst/>
                  <a:ahLst/>
                  <a:cxnLst/>
                  <a:rect l="l" t="t" r="r" b="b"/>
                  <a:pathLst>
                    <a:path w="1801" h="8152" extrusionOk="0">
                      <a:moveTo>
                        <a:pt x="1765" y="0"/>
                      </a:moveTo>
                      <a:cubicBezTo>
                        <a:pt x="1752" y="0"/>
                        <a:pt x="1739" y="8"/>
                        <a:pt x="1739" y="28"/>
                      </a:cubicBezTo>
                      <a:cubicBezTo>
                        <a:pt x="1287" y="1337"/>
                        <a:pt x="953" y="2719"/>
                        <a:pt x="691" y="4076"/>
                      </a:cubicBezTo>
                      <a:cubicBezTo>
                        <a:pt x="548" y="4743"/>
                        <a:pt x="406" y="5410"/>
                        <a:pt x="310" y="6077"/>
                      </a:cubicBezTo>
                      <a:cubicBezTo>
                        <a:pt x="239" y="6434"/>
                        <a:pt x="191" y="6767"/>
                        <a:pt x="144" y="7124"/>
                      </a:cubicBezTo>
                      <a:cubicBezTo>
                        <a:pt x="96" y="7410"/>
                        <a:pt x="1" y="7791"/>
                        <a:pt x="96" y="8077"/>
                      </a:cubicBezTo>
                      <a:cubicBezTo>
                        <a:pt x="109" y="8128"/>
                        <a:pt x="149" y="8152"/>
                        <a:pt x="191" y="8152"/>
                      </a:cubicBezTo>
                      <a:cubicBezTo>
                        <a:pt x="227" y="8152"/>
                        <a:pt x="264" y="8134"/>
                        <a:pt x="286" y="8101"/>
                      </a:cubicBezTo>
                      <a:cubicBezTo>
                        <a:pt x="453" y="7839"/>
                        <a:pt x="453" y="7458"/>
                        <a:pt x="501" y="7148"/>
                      </a:cubicBezTo>
                      <a:cubicBezTo>
                        <a:pt x="548" y="6839"/>
                        <a:pt x="596" y="6505"/>
                        <a:pt x="667" y="6172"/>
                      </a:cubicBezTo>
                      <a:cubicBezTo>
                        <a:pt x="787" y="5481"/>
                        <a:pt x="882" y="4791"/>
                        <a:pt x="1001" y="4100"/>
                      </a:cubicBezTo>
                      <a:cubicBezTo>
                        <a:pt x="1263" y="2743"/>
                        <a:pt x="1549" y="1385"/>
                        <a:pt x="1787" y="28"/>
                      </a:cubicBezTo>
                      <a:cubicBezTo>
                        <a:pt x="1800" y="14"/>
                        <a:pt x="1782" y="0"/>
                        <a:pt x="1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5"/>
                <p:cNvSpPr/>
                <p:nvPr/>
              </p:nvSpPr>
              <p:spPr>
                <a:xfrm>
                  <a:off x="7803586" y="4644872"/>
                  <a:ext cx="118891" cy="316383"/>
                </a:xfrm>
                <a:custGeom>
                  <a:avLst/>
                  <a:gdLst/>
                  <a:ahLst/>
                  <a:cxnLst/>
                  <a:rect l="l" t="t" r="r" b="b"/>
                  <a:pathLst>
                    <a:path w="3966" h="10554" extrusionOk="0">
                      <a:moveTo>
                        <a:pt x="3898" y="1"/>
                      </a:moveTo>
                      <a:cubicBezTo>
                        <a:pt x="3880" y="1"/>
                        <a:pt x="3863" y="9"/>
                        <a:pt x="3854" y="25"/>
                      </a:cubicBezTo>
                      <a:cubicBezTo>
                        <a:pt x="2402" y="3407"/>
                        <a:pt x="1163" y="6836"/>
                        <a:pt x="44" y="10337"/>
                      </a:cubicBezTo>
                      <a:cubicBezTo>
                        <a:pt x="1" y="10467"/>
                        <a:pt x="106" y="10553"/>
                        <a:pt x="212" y="10553"/>
                      </a:cubicBezTo>
                      <a:cubicBezTo>
                        <a:pt x="281" y="10553"/>
                        <a:pt x="349" y="10517"/>
                        <a:pt x="377" y="10432"/>
                      </a:cubicBezTo>
                      <a:cubicBezTo>
                        <a:pt x="1497" y="6955"/>
                        <a:pt x="2711" y="3502"/>
                        <a:pt x="3950" y="73"/>
                      </a:cubicBezTo>
                      <a:cubicBezTo>
                        <a:pt x="3965" y="27"/>
                        <a:pt x="3931" y="1"/>
                        <a:pt x="3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5"/>
                <p:cNvSpPr/>
                <p:nvPr/>
              </p:nvSpPr>
              <p:spPr>
                <a:xfrm>
                  <a:off x="7872714" y="4786036"/>
                  <a:ext cx="129263" cy="183013"/>
                </a:xfrm>
                <a:custGeom>
                  <a:avLst/>
                  <a:gdLst/>
                  <a:ahLst/>
                  <a:cxnLst/>
                  <a:rect l="l" t="t" r="r" b="b"/>
                  <a:pathLst>
                    <a:path w="4312" h="6105" extrusionOk="0">
                      <a:moveTo>
                        <a:pt x="4167" y="1"/>
                      </a:moveTo>
                      <a:cubicBezTo>
                        <a:pt x="4132" y="1"/>
                        <a:pt x="4096" y="17"/>
                        <a:pt x="4073" y="55"/>
                      </a:cubicBezTo>
                      <a:cubicBezTo>
                        <a:pt x="3334" y="1056"/>
                        <a:pt x="2620" y="2080"/>
                        <a:pt x="1906" y="3104"/>
                      </a:cubicBezTo>
                      <a:cubicBezTo>
                        <a:pt x="1548" y="3604"/>
                        <a:pt x="1215" y="4104"/>
                        <a:pt x="858" y="4604"/>
                      </a:cubicBezTo>
                      <a:cubicBezTo>
                        <a:pt x="691" y="4866"/>
                        <a:pt x="548" y="5104"/>
                        <a:pt x="381" y="5366"/>
                      </a:cubicBezTo>
                      <a:cubicBezTo>
                        <a:pt x="239" y="5557"/>
                        <a:pt x="0" y="5795"/>
                        <a:pt x="96" y="6033"/>
                      </a:cubicBezTo>
                      <a:cubicBezTo>
                        <a:pt x="96" y="6081"/>
                        <a:pt x="143" y="6104"/>
                        <a:pt x="167" y="6104"/>
                      </a:cubicBezTo>
                      <a:cubicBezTo>
                        <a:pt x="405" y="6081"/>
                        <a:pt x="501" y="5866"/>
                        <a:pt x="596" y="5699"/>
                      </a:cubicBezTo>
                      <a:cubicBezTo>
                        <a:pt x="786" y="5414"/>
                        <a:pt x="953" y="5152"/>
                        <a:pt x="1120" y="4890"/>
                      </a:cubicBezTo>
                      <a:cubicBezTo>
                        <a:pt x="1453" y="4366"/>
                        <a:pt x="1810" y="3842"/>
                        <a:pt x="2144" y="3294"/>
                      </a:cubicBezTo>
                      <a:cubicBezTo>
                        <a:pt x="2834" y="2246"/>
                        <a:pt x="3549" y="1199"/>
                        <a:pt x="4263" y="151"/>
                      </a:cubicBezTo>
                      <a:cubicBezTo>
                        <a:pt x="4311" y="70"/>
                        <a:pt x="4240" y="1"/>
                        <a:pt x="4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5"/>
                <p:cNvSpPr/>
                <p:nvPr/>
              </p:nvSpPr>
              <p:spPr>
                <a:xfrm>
                  <a:off x="7919119" y="4870153"/>
                  <a:ext cx="187419" cy="165296"/>
                </a:xfrm>
                <a:custGeom>
                  <a:avLst/>
                  <a:gdLst/>
                  <a:ahLst/>
                  <a:cxnLst/>
                  <a:rect l="l" t="t" r="r" b="b"/>
                  <a:pathLst>
                    <a:path w="6252" h="5514" extrusionOk="0">
                      <a:moveTo>
                        <a:pt x="6155" y="1"/>
                      </a:moveTo>
                      <a:cubicBezTo>
                        <a:pt x="6144" y="1"/>
                        <a:pt x="6132" y="4"/>
                        <a:pt x="6121" y="12"/>
                      </a:cubicBezTo>
                      <a:cubicBezTo>
                        <a:pt x="4930" y="798"/>
                        <a:pt x="3787" y="1655"/>
                        <a:pt x="2715" y="2632"/>
                      </a:cubicBezTo>
                      <a:cubicBezTo>
                        <a:pt x="2191" y="3108"/>
                        <a:pt x="1667" y="3608"/>
                        <a:pt x="1191" y="4132"/>
                      </a:cubicBezTo>
                      <a:cubicBezTo>
                        <a:pt x="929" y="4418"/>
                        <a:pt x="691" y="4680"/>
                        <a:pt x="453" y="4965"/>
                      </a:cubicBezTo>
                      <a:cubicBezTo>
                        <a:pt x="286" y="5132"/>
                        <a:pt x="119" y="5299"/>
                        <a:pt x="0" y="5489"/>
                      </a:cubicBezTo>
                      <a:cubicBezTo>
                        <a:pt x="167" y="5489"/>
                        <a:pt x="310" y="5513"/>
                        <a:pt x="453" y="5513"/>
                      </a:cubicBezTo>
                      <a:cubicBezTo>
                        <a:pt x="548" y="5394"/>
                        <a:pt x="643" y="5275"/>
                        <a:pt x="739" y="5180"/>
                      </a:cubicBezTo>
                      <a:cubicBezTo>
                        <a:pt x="953" y="4918"/>
                        <a:pt x="1191" y="4632"/>
                        <a:pt x="1429" y="4394"/>
                      </a:cubicBezTo>
                      <a:cubicBezTo>
                        <a:pt x="1906" y="3870"/>
                        <a:pt x="2382" y="3370"/>
                        <a:pt x="2906" y="2870"/>
                      </a:cubicBezTo>
                      <a:cubicBezTo>
                        <a:pt x="3930" y="1893"/>
                        <a:pt x="5049" y="965"/>
                        <a:pt x="6192" y="107"/>
                      </a:cubicBezTo>
                      <a:cubicBezTo>
                        <a:pt x="6252" y="87"/>
                        <a:pt x="6212" y="1"/>
                        <a:pt x="6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75" name="Google Shape;2175;p45"/>
            <p:cNvSpPr/>
            <p:nvPr/>
          </p:nvSpPr>
          <p:spPr>
            <a:xfrm>
              <a:off x="5073060" y="4586172"/>
              <a:ext cx="4110075" cy="806050"/>
            </a:xfrm>
            <a:custGeom>
              <a:avLst/>
              <a:gdLst/>
              <a:ahLst/>
              <a:cxnLst/>
              <a:rect l="l" t="t" r="r" b="b"/>
              <a:pathLst>
                <a:path w="164403" h="32242" extrusionOk="0">
                  <a:moveTo>
                    <a:pt x="47466" y="27490"/>
                  </a:moveTo>
                  <a:cubicBezTo>
                    <a:pt x="74834" y="32150"/>
                    <a:pt x="162161" y="34015"/>
                    <a:pt x="164358" y="30175"/>
                  </a:cubicBezTo>
                  <a:cubicBezTo>
                    <a:pt x="166556" y="26335"/>
                    <a:pt x="88019" y="9112"/>
                    <a:pt x="60651" y="4452"/>
                  </a:cubicBezTo>
                  <a:cubicBezTo>
                    <a:pt x="33283" y="-208"/>
                    <a:pt x="2349" y="-1627"/>
                    <a:pt x="151" y="2213"/>
                  </a:cubicBezTo>
                  <a:cubicBezTo>
                    <a:pt x="-2046" y="6053"/>
                    <a:pt x="20098" y="22830"/>
                    <a:pt x="47466" y="27490"/>
                  </a:cubicBezTo>
                  <a:close/>
                </a:path>
              </a:pathLst>
            </a:custGeom>
            <a:solidFill>
              <a:schemeClr val="accent2"/>
            </a:solidFill>
            <a:ln>
              <a:noFill/>
            </a:ln>
          </p:spPr>
        </p:sp>
        <p:grpSp>
          <p:nvGrpSpPr>
            <p:cNvPr id="2176" name="Google Shape;2176;p45"/>
            <p:cNvGrpSpPr/>
            <p:nvPr/>
          </p:nvGrpSpPr>
          <p:grpSpPr>
            <a:xfrm>
              <a:off x="4872321" y="3835639"/>
              <a:ext cx="543698" cy="1128027"/>
              <a:chOff x="328446" y="3119186"/>
              <a:chExt cx="829567" cy="1721128"/>
            </a:xfrm>
          </p:grpSpPr>
          <p:sp>
            <p:nvSpPr>
              <p:cNvPr id="2177" name="Google Shape;2177;p45"/>
              <p:cNvSpPr/>
              <p:nvPr/>
            </p:nvSpPr>
            <p:spPr>
              <a:xfrm>
                <a:off x="328446" y="3119186"/>
                <a:ext cx="829567" cy="1188998"/>
              </a:xfrm>
              <a:custGeom>
                <a:avLst/>
                <a:gdLst/>
                <a:ahLst/>
                <a:cxnLst/>
                <a:rect l="l" t="t" r="r" b="b"/>
                <a:pathLst>
                  <a:path w="27673" h="39663" extrusionOk="0">
                    <a:moveTo>
                      <a:pt x="13392" y="0"/>
                    </a:moveTo>
                    <a:cubicBezTo>
                      <a:pt x="12943" y="0"/>
                      <a:pt x="12493" y="42"/>
                      <a:pt x="12051" y="125"/>
                    </a:cubicBezTo>
                    <a:cubicBezTo>
                      <a:pt x="7669" y="934"/>
                      <a:pt x="5001" y="4959"/>
                      <a:pt x="2953" y="8555"/>
                    </a:cubicBezTo>
                    <a:cubicBezTo>
                      <a:pt x="1858" y="10412"/>
                      <a:pt x="620" y="12365"/>
                      <a:pt x="334" y="14556"/>
                    </a:cubicBezTo>
                    <a:cubicBezTo>
                      <a:pt x="72" y="16842"/>
                      <a:pt x="929" y="18890"/>
                      <a:pt x="2048" y="20819"/>
                    </a:cubicBezTo>
                    <a:cubicBezTo>
                      <a:pt x="2668" y="21867"/>
                      <a:pt x="3144" y="22844"/>
                      <a:pt x="2930" y="24082"/>
                    </a:cubicBezTo>
                    <a:cubicBezTo>
                      <a:pt x="2715" y="25320"/>
                      <a:pt x="2096" y="26392"/>
                      <a:pt x="1572" y="27511"/>
                    </a:cubicBezTo>
                    <a:cubicBezTo>
                      <a:pt x="667" y="29488"/>
                      <a:pt x="0" y="31726"/>
                      <a:pt x="691" y="33893"/>
                    </a:cubicBezTo>
                    <a:cubicBezTo>
                      <a:pt x="1167" y="35346"/>
                      <a:pt x="2191" y="36275"/>
                      <a:pt x="3430" y="36918"/>
                    </a:cubicBezTo>
                    <a:cubicBezTo>
                      <a:pt x="4025" y="37418"/>
                      <a:pt x="4740" y="37823"/>
                      <a:pt x="5454" y="38156"/>
                    </a:cubicBezTo>
                    <a:cubicBezTo>
                      <a:pt x="7621" y="39061"/>
                      <a:pt x="10026" y="39514"/>
                      <a:pt x="12360" y="39633"/>
                    </a:cubicBezTo>
                    <a:cubicBezTo>
                      <a:pt x="12751" y="39652"/>
                      <a:pt x="13144" y="39663"/>
                      <a:pt x="13540" y="39663"/>
                    </a:cubicBezTo>
                    <a:cubicBezTo>
                      <a:pt x="17434" y="39663"/>
                      <a:pt x="21487" y="38668"/>
                      <a:pt x="24363" y="35965"/>
                    </a:cubicBezTo>
                    <a:cubicBezTo>
                      <a:pt x="25815" y="34632"/>
                      <a:pt x="26839" y="32822"/>
                      <a:pt x="27244" y="30893"/>
                    </a:cubicBezTo>
                    <a:cubicBezTo>
                      <a:pt x="27673" y="28916"/>
                      <a:pt x="27292" y="27082"/>
                      <a:pt x="26387" y="25320"/>
                    </a:cubicBezTo>
                    <a:cubicBezTo>
                      <a:pt x="25863" y="24320"/>
                      <a:pt x="25434" y="23391"/>
                      <a:pt x="25434" y="22272"/>
                    </a:cubicBezTo>
                    <a:cubicBezTo>
                      <a:pt x="25434" y="21272"/>
                      <a:pt x="25649" y="20295"/>
                      <a:pt x="25911" y="19343"/>
                    </a:cubicBezTo>
                    <a:cubicBezTo>
                      <a:pt x="26387" y="17581"/>
                      <a:pt x="27006" y="15723"/>
                      <a:pt x="26601" y="13866"/>
                    </a:cubicBezTo>
                    <a:cubicBezTo>
                      <a:pt x="25792" y="10198"/>
                      <a:pt x="21172" y="9507"/>
                      <a:pt x="19933" y="6150"/>
                    </a:cubicBezTo>
                    <a:cubicBezTo>
                      <a:pt x="19576" y="5149"/>
                      <a:pt x="19457" y="4078"/>
                      <a:pt x="18981" y="3125"/>
                    </a:cubicBezTo>
                    <a:cubicBezTo>
                      <a:pt x="18576" y="2339"/>
                      <a:pt x="17957" y="1673"/>
                      <a:pt x="17242" y="1172"/>
                    </a:cubicBezTo>
                    <a:cubicBezTo>
                      <a:pt x="16114" y="384"/>
                      <a:pt x="14756" y="0"/>
                      <a:pt x="133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5"/>
              <p:cNvSpPr/>
              <p:nvPr/>
            </p:nvSpPr>
            <p:spPr>
              <a:xfrm>
                <a:off x="503335" y="3476188"/>
                <a:ext cx="463362" cy="1364126"/>
              </a:xfrm>
              <a:custGeom>
                <a:avLst/>
                <a:gdLst/>
                <a:ahLst/>
                <a:cxnLst/>
                <a:rect l="l" t="t" r="r" b="b"/>
                <a:pathLst>
                  <a:path w="15457" h="45505" extrusionOk="0">
                    <a:moveTo>
                      <a:pt x="7171" y="1"/>
                    </a:moveTo>
                    <a:cubicBezTo>
                      <a:pt x="7052" y="1"/>
                      <a:pt x="6943" y="78"/>
                      <a:pt x="6955" y="242"/>
                    </a:cubicBezTo>
                    <a:cubicBezTo>
                      <a:pt x="7455" y="6100"/>
                      <a:pt x="8146" y="11959"/>
                      <a:pt x="8836" y="17817"/>
                    </a:cubicBezTo>
                    <a:cubicBezTo>
                      <a:pt x="8486" y="17869"/>
                      <a:pt x="8131" y="17895"/>
                      <a:pt x="7778" y="17895"/>
                    </a:cubicBezTo>
                    <a:cubicBezTo>
                      <a:pt x="6041" y="17895"/>
                      <a:pt x="4311" y="17274"/>
                      <a:pt x="3025" y="16126"/>
                    </a:cubicBezTo>
                    <a:cubicBezTo>
                      <a:pt x="1406" y="14697"/>
                      <a:pt x="549" y="12554"/>
                      <a:pt x="668" y="10387"/>
                    </a:cubicBezTo>
                    <a:cubicBezTo>
                      <a:pt x="680" y="10220"/>
                      <a:pt x="549" y="10137"/>
                      <a:pt x="415" y="10137"/>
                    </a:cubicBezTo>
                    <a:cubicBezTo>
                      <a:pt x="281" y="10137"/>
                      <a:pt x="144" y="10220"/>
                      <a:pt x="144" y="10387"/>
                    </a:cubicBezTo>
                    <a:cubicBezTo>
                      <a:pt x="1" y="12721"/>
                      <a:pt x="954" y="15078"/>
                      <a:pt x="2716" y="16626"/>
                    </a:cubicBezTo>
                    <a:cubicBezTo>
                      <a:pt x="4114" y="17827"/>
                      <a:pt x="5918" y="18475"/>
                      <a:pt x="7740" y="18475"/>
                    </a:cubicBezTo>
                    <a:cubicBezTo>
                      <a:pt x="8122" y="18475"/>
                      <a:pt x="8504" y="18446"/>
                      <a:pt x="8884" y="18388"/>
                    </a:cubicBezTo>
                    <a:cubicBezTo>
                      <a:pt x="9551" y="24056"/>
                      <a:pt x="10265" y="29724"/>
                      <a:pt x="11027" y="35368"/>
                    </a:cubicBezTo>
                    <a:cubicBezTo>
                      <a:pt x="11456" y="38702"/>
                      <a:pt x="11956" y="42012"/>
                      <a:pt x="12456" y="45322"/>
                    </a:cubicBezTo>
                    <a:cubicBezTo>
                      <a:pt x="12477" y="45448"/>
                      <a:pt x="12585" y="45504"/>
                      <a:pt x="12697" y="45504"/>
                    </a:cubicBezTo>
                    <a:cubicBezTo>
                      <a:pt x="12841" y="45504"/>
                      <a:pt x="12993" y="45411"/>
                      <a:pt x="12980" y="45251"/>
                    </a:cubicBezTo>
                    <a:cubicBezTo>
                      <a:pt x="11932" y="37178"/>
                      <a:pt x="10884" y="29105"/>
                      <a:pt x="9884" y="21032"/>
                    </a:cubicBezTo>
                    <a:cubicBezTo>
                      <a:pt x="10336" y="20937"/>
                      <a:pt x="10789" y="20698"/>
                      <a:pt x="11146" y="20508"/>
                    </a:cubicBezTo>
                    <a:cubicBezTo>
                      <a:pt x="11718" y="20198"/>
                      <a:pt x="12218" y="19817"/>
                      <a:pt x="12670" y="19365"/>
                    </a:cubicBezTo>
                    <a:cubicBezTo>
                      <a:pt x="13575" y="18484"/>
                      <a:pt x="14266" y="17364"/>
                      <a:pt x="14718" y="16174"/>
                    </a:cubicBezTo>
                    <a:cubicBezTo>
                      <a:pt x="15266" y="14745"/>
                      <a:pt x="15457" y="13173"/>
                      <a:pt x="15457" y="11649"/>
                    </a:cubicBezTo>
                    <a:cubicBezTo>
                      <a:pt x="15457" y="10006"/>
                      <a:pt x="15290" y="8172"/>
                      <a:pt x="14814" y="6600"/>
                    </a:cubicBezTo>
                    <a:cubicBezTo>
                      <a:pt x="14803" y="6559"/>
                      <a:pt x="14770" y="6540"/>
                      <a:pt x="14736" y="6540"/>
                    </a:cubicBezTo>
                    <a:cubicBezTo>
                      <a:pt x="14692" y="6540"/>
                      <a:pt x="14647" y="6571"/>
                      <a:pt x="14647" y="6624"/>
                    </a:cubicBezTo>
                    <a:cubicBezTo>
                      <a:pt x="14575" y="8172"/>
                      <a:pt x="14837" y="9720"/>
                      <a:pt x="14837" y="11268"/>
                    </a:cubicBezTo>
                    <a:cubicBezTo>
                      <a:pt x="14837" y="12768"/>
                      <a:pt x="14695" y="14245"/>
                      <a:pt x="14194" y="15674"/>
                    </a:cubicBezTo>
                    <a:cubicBezTo>
                      <a:pt x="13790" y="16817"/>
                      <a:pt x="13147" y="17936"/>
                      <a:pt x="12313" y="18817"/>
                    </a:cubicBezTo>
                    <a:cubicBezTo>
                      <a:pt x="11908" y="19222"/>
                      <a:pt x="11456" y="19579"/>
                      <a:pt x="10956" y="19889"/>
                    </a:cubicBezTo>
                    <a:cubicBezTo>
                      <a:pt x="10598" y="20103"/>
                      <a:pt x="10194" y="20222"/>
                      <a:pt x="9813" y="20389"/>
                    </a:cubicBezTo>
                    <a:cubicBezTo>
                      <a:pt x="9384" y="17007"/>
                      <a:pt x="8979" y="13626"/>
                      <a:pt x="8574" y="10244"/>
                    </a:cubicBezTo>
                    <a:cubicBezTo>
                      <a:pt x="8455" y="9125"/>
                      <a:pt x="8336" y="8005"/>
                      <a:pt x="8193" y="6886"/>
                    </a:cubicBezTo>
                    <a:cubicBezTo>
                      <a:pt x="8408" y="6862"/>
                      <a:pt x="8598" y="6696"/>
                      <a:pt x="8765" y="6553"/>
                    </a:cubicBezTo>
                    <a:cubicBezTo>
                      <a:pt x="8979" y="6386"/>
                      <a:pt x="9217" y="6195"/>
                      <a:pt x="9408" y="5981"/>
                    </a:cubicBezTo>
                    <a:cubicBezTo>
                      <a:pt x="9813" y="5552"/>
                      <a:pt x="10146" y="5052"/>
                      <a:pt x="10384" y="4528"/>
                    </a:cubicBezTo>
                    <a:cubicBezTo>
                      <a:pt x="10884" y="3433"/>
                      <a:pt x="11027" y="2266"/>
                      <a:pt x="10765" y="1099"/>
                    </a:cubicBezTo>
                    <a:cubicBezTo>
                      <a:pt x="10737" y="959"/>
                      <a:pt x="10639" y="899"/>
                      <a:pt x="10534" y="899"/>
                    </a:cubicBezTo>
                    <a:cubicBezTo>
                      <a:pt x="10373" y="899"/>
                      <a:pt x="10198" y="1040"/>
                      <a:pt x="10241" y="1242"/>
                    </a:cubicBezTo>
                    <a:cubicBezTo>
                      <a:pt x="10408" y="2266"/>
                      <a:pt x="10241" y="3338"/>
                      <a:pt x="9789" y="4267"/>
                    </a:cubicBezTo>
                    <a:cubicBezTo>
                      <a:pt x="9574" y="4719"/>
                      <a:pt x="9289" y="5148"/>
                      <a:pt x="8955" y="5529"/>
                    </a:cubicBezTo>
                    <a:cubicBezTo>
                      <a:pt x="8765" y="5719"/>
                      <a:pt x="8574" y="5886"/>
                      <a:pt x="8360" y="6053"/>
                    </a:cubicBezTo>
                    <a:cubicBezTo>
                      <a:pt x="8288" y="6100"/>
                      <a:pt x="8217" y="6148"/>
                      <a:pt x="8122" y="6219"/>
                    </a:cubicBezTo>
                    <a:cubicBezTo>
                      <a:pt x="7907" y="4219"/>
                      <a:pt x="7693" y="2218"/>
                      <a:pt x="7455" y="242"/>
                    </a:cubicBezTo>
                    <a:cubicBezTo>
                      <a:pt x="7431" y="84"/>
                      <a:pt x="7295" y="1"/>
                      <a:pt x="7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9" name="Google Shape;2179;p45"/>
            <p:cNvGrpSpPr/>
            <p:nvPr/>
          </p:nvGrpSpPr>
          <p:grpSpPr>
            <a:xfrm>
              <a:off x="5505927" y="4054895"/>
              <a:ext cx="359820" cy="826420"/>
              <a:chOff x="1221320" y="4054895"/>
              <a:chExt cx="359820" cy="826420"/>
            </a:xfrm>
          </p:grpSpPr>
          <p:sp>
            <p:nvSpPr>
              <p:cNvPr id="2180" name="Google Shape;2180;p45"/>
              <p:cNvSpPr/>
              <p:nvPr/>
            </p:nvSpPr>
            <p:spPr>
              <a:xfrm>
                <a:off x="1221320" y="4054895"/>
                <a:ext cx="359820" cy="486205"/>
              </a:xfrm>
              <a:custGeom>
                <a:avLst/>
                <a:gdLst/>
                <a:ahLst/>
                <a:cxnLst/>
                <a:rect l="l" t="t" r="r" b="b"/>
                <a:pathLst>
                  <a:path w="12003" h="16219" extrusionOk="0">
                    <a:moveTo>
                      <a:pt x="5956" y="0"/>
                    </a:moveTo>
                    <a:cubicBezTo>
                      <a:pt x="4285" y="0"/>
                      <a:pt x="2622" y="1176"/>
                      <a:pt x="2239" y="2822"/>
                    </a:cubicBezTo>
                    <a:cubicBezTo>
                      <a:pt x="1929" y="4108"/>
                      <a:pt x="2096" y="5465"/>
                      <a:pt x="1762" y="6727"/>
                    </a:cubicBezTo>
                    <a:cubicBezTo>
                      <a:pt x="1405" y="8013"/>
                      <a:pt x="524" y="9132"/>
                      <a:pt x="214" y="10395"/>
                    </a:cubicBezTo>
                    <a:cubicBezTo>
                      <a:pt x="167" y="10585"/>
                      <a:pt x="143" y="10776"/>
                      <a:pt x="119" y="10990"/>
                    </a:cubicBezTo>
                    <a:cubicBezTo>
                      <a:pt x="0" y="12252"/>
                      <a:pt x="572" y="13514"/>
                      <a:pt x="1477" y="14395"/>
                    </a:cubicBezTo>
                    <a:cubicBezTo>
                      <a:pt x="2382" y="15277"/>
                      <a:pt x="3596" y="15800"/>
                      <a:pt x="4834" y="16062"/>
                    </a:cubicBezTo>
                    <a:cubicBezTo>
                      <a:pt x="5346" y="16163"/>
                      <a:pt x="5876" y="16218"/>
                      <a:pt x="6404" y="16218"/>
                    </a:cubicBezTo>
                    <a:cubicBezTo>
                      <a:pt x="7621" y="16218"/>
                      <a:pt x="8832" y="15926"/>
                      <a:pt x="9812" y="15229"/>
                    </a:cubicBezTo>
                    <a:cubicBezTo>
                      <a:pt x="11217" y="14205"/>
                      <a:pt x="12003" y="12276"/>
                      <a:pt x="11383" y="10657"/>
                    </a:cubicBezTo>
                    <a:cubicBezTo>
                      <a:pt x="10955" y="9537"/>
                      <a:pt x="9907" y="8704"/>
                      <a:pt x="9478" y="7561"/>
                    </a:cubicBezTo>
                    <a:cubicBezTo>
                      <a:pt x="9073" y="6465"/>
                      <a:pt x="9312" y="5251"/>
                      <a:pt x="9335" y="4084"/>
                    </a:cubicBezTo>
                    <a:cubicBezTo>
                      <a:pt x="9383" y="2179"/>
                      <a:pt x="8288" y="178"/>
                      <a:pt x="6240" y="12"/>
                    </a:cubicBezTo>
                    <a:cubicBezTo>
                      <a:pt x="6145" y="4"/>
                      <a:pt x="6051" y="0"/>
                      <a:pt x="5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5"/>
              <p:cNvSpPr/>
              <p:nvPr/>
            </p:nvSpPr>
            <p:spPr>
              <a:xfrm>
                <a:off x="1308405" y="4224328"/>
                <a:ext cx="178516" cy="656987"/>
              </a:xfrm>
              <a:custGeom>
                <a:avLst/>
                <a:gdLst/>
                <a:ahLst/>
                <a:cxnLst/>
                <a:rect l="l" t="t" r="r" b="b"/>
                <a:pathLst>
                  <a:path w="5955" h="21916" extrusionOk="0">
                    <a:moveTo>
                      <a:pt x="2874" y="0"/>
                    </a:moveTo>
                    <a:cubicBezTo>
                      <a:pt x="2840" y="0"/>
                      <a:pt x="2800" y="24"/>
                      <a:pt x="2787" y="75"/>
                    </a:cubicBezTo>
                    <a:cubicBezTo>
                      <a:pt x="2715" y="1456"/>
                      <a:pt x="2692" y="2885"/>
                      <a:pt x="2692" y="4290"/>
                    </a:cubicBezTo>
                    <a:cubicBezTo>
                      <a:pt x="2620" y="4266"/>
                      <a:pt x="2525" y="4242"/>
                      <a:pt x="2453" y="4219"/>
                    </a:cubicBezTo>
                    <a:cubicBezTo>
                      <a:pt x="2358" y="4171"/>
                      <a:pt x="2263" y="4147"/>
                      <a:pt x="2191" y="4100"/>
                    </a:cubicBezTo>
                    <a:cubicBezTo>
                      <a:pt x="2001" y="4004"/>
                      <a:pt x="1810" y="3885"/>
                      <a:pt x="1644" y="3742"/>
                    </a:cubicBezTo>
                    <a:cubicBezTo>
                      <a:pt x="1310" y="3457"/>
                      <a:pt x="1048" y="3099"/>
                      <a:pt x="905" y="2695"/>
                    </a:cubicBezTo>
                    <a:cubicBezTo>
                      <a:pt x="887" y="2658"/>
                      <a:pt x="852" y="2643"/>
                      <a:pt x="817" y="2643"/>
                    </a:cubicBezTo>
                    <a:cubicBezTo>
                      <a:pt x="762" y="2643"/>
                      <a:pt x="709" y="2683"/>
                      <a:pt x="739" y="2742"/>
                    </a:cubicBezTo>
                    <a:cubicBezTo>
                      <a:pt x="858" y="3195"/>
                      <a:pt x="1120" y="3623"/>
                      <a:pt x="1453" y="3933"/>
                    </a:cubicBezTo>
                    <a:cubicBezTo>
                      <a:pt x="1620" y="4100"/>
                      <a:pt x="1810" y="4242"/>
                      <a:pt x="2025" y="4362"/>
                    </a:cubicBezTo>
                    <a:cubicBezTo>
                      <a:pt x="2120" y="4409"/>
                      <a:pt x="2239" y="4457"/>
                      <a:pt x="2358" y="4504"/>
                    </a:cubicBezTo>
                    <a:cubicBezTo>
                      <a:pt x="2453" y="4552"/>
                      <a:pt x="2572" y="4600"/>
                      <a:pt x="2692" y="4600"/>
                    </a:cubicBezTo>
                    <a:cubicBezTo>
                      <a:pt x="2692" y="5338"/>
                      <a:pt x="2692" y="6076"/>
                      <a:pt x="2692" y="6814"/>
                    </a:cubicBezTo>
                    <a:cubicBezTo>
                      <a:pt x="1525" y="6719"/>
                      <a:pt x="501" y="5838"/>
                      <a:pt x="72" y="4766"/>
                    </a:cubicBezTo>
                    <a:cubicBezTo>
                      <a:pt x="72" y="4748"/>
                      <a:pt x="62" y="4740"/>
                      <a:pt x="49" y="4740"/>
                    </a:cubicBezTo>
                    <a:cubicBezTo>
                      <a:pt x="28" y="4740"/>
                      <a:pt x="1" y="4761"/>
                      <a:pt x="1" y="4790"/>
                    </a:cubicBezTo>
                    <a:cubicBezTo>
                      <a:pt x="143" y="5433"/>
                      <a:pt x="477" y="5981"/>
                      <a:pt x="977" y="6410"/>
                    </a:cubicBezTo>
                    <a:cubicBezTo>
                      <a:pt x="1477" y="6814"/>
                      <a:pt x="2072" y="7076"/>
                      <a:pt x="2715" y="7124"/>
                    </a:cubicBezTo>
                    <a:cubicBezTo>
                      <a:pt x="2715" y="7600"/>
                      <a:pt x="2715" y="8077"/>
                      <a:pt x="2715" y="8553"/>
                    </a:cubicBezTo>
                    <a:cubicBezTo>
                      <a:pt x="2715" y="11339"/>
                      <a:pt x="2739" y="14149"/>
                      <a:pt x="2739" y="16959"/>
                    </a:cubicBezTo>
                    <a:cubicBezTo>
                      <a:pt x="2763" y="18555"/>
                      <a:pt x="2763" y="20150"/>
                      <a:pt x="2763" y="21746"/>
                    </a:cubicBezTo>
                    <a:cubicBezTo>
                      <a:pt x="2763" y="21862"/>
                      <a:pt x="2848" y="21916"/>
                      <a:pt x="2935" y="21916"/>
                    </a:cubicBezTo>
                    <a:cubicBezTo>
                      <a:pt x="3026" y="21916"/>
                      <a:pt x="3120" y="21856"/>
                      <a:pt x="3120" y="21746"/>
                    </a:cubicBezTo>
                    <a:cubicBezTo>
                      <a:pt x="3096" y="16888"/>
                      <a:pt x="3073" y="12030"/>
                      <a:pt x="3049" y="7148"/>
                    </a:cubicBezTo>
                    <a:lnTo>
                      <a:pt x="3073" y="7148"/>
                    </a:lnTo>
                    <a:cubicBezTo>
                      <a:pt x="3954" y="6934"/>
                      <a:pt x="4644" y="6267"/>
                      <a:pt x="5097" y="5505"/>
                    </a:cubicBezTo>
                    <a:cubicBezTo>
                      <a:pt x="5621" y="4600"/>
                      <a:pt x="5835" y="3576"/>
                      <a:pt x="5954" y="2552"/>
                    </a:cubicBezTo>
                    <a:cubicBezTo>
                      <a:pt x="5954" y="2524"/>
                      <a:pt x="5938" y="2512"/>
                      <a:pt x="5919" y="2512"/>
                    </a:cubicBezTo>
                    <a:cubicBezTo>
                      <a:pt x="5907" y="2512"/>
                      <a:pt x="5893" y="2518"/>
                      <a:pt x="5883" y="2528"/>
                    </a:cubicBezTo>
                    <a:cubicBezTo>
                      <a:pt x="5597" y="3457"/>
                      <a:pt x="5406" y="4433"/>
                      <a:pt x="4906" y="5267"/>
                    </a:cubicBezTo>
                    <a:cubicBezTo>
                      <a:pt x="4501" y="5981"/>
                      <a:pt x="3858" y="6576"/>
                      <a:pt x="3049" y="6814"/>
                    </a:cubicBezTo>
                    <a:cubicBezTo>
                      <a:pt x="3049" y="6148"/>
                      <a:pt x="3049" y="5505"/>
                      <a:pt x="3049" y="4862"/>
                    </a:cubicBezTo>
                    <a:cubicBezTo>
                      <a:pt x="3049" y="3266"/>
                      <a:pt x="3049" y="1647"/>
                      <a:pt x="2930" y="51"/>
                    </a:cubicBezTo>
                    <a:cubicBezTo>
                      <a:pt x="2930" y="18"/>
                      <a:pt x="2904" y="0"/>
                      <a:pt x="2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2" name="Google Shape;2182;p45"/>
            <p:cNvGrpSpPr/>
            <p:nvPr/>
          </p:nvGrpSpPr>
          <p:grpSpPr>
            <a:xfrm rot="837089">
              <a:off x="5278352" y="4673639"/>
              <a:ext cx="976637" cy="613549"/>
              <a:chOff x="531312" y="4496299"/>
              <a:chExt cx="976637" cy="613549"/>
            </a:xfrm>
          </p:grpSpPr>
          <p:sp>
            <p:nvSpPr>
              <p:cNvPr id="2183" name="Google Shape;2183;p45"/>
              <p:cNvSpPr/>
              <p:nvPr/>
            </p:nvSpPr>
            <p:spPr>
              <a:xfrm>
                <a:off x="531312" y="4496299"/>
                <a:ext cx="976637" cy="613549"/>
              </a:xfrm>
              <a:custGeom>
                <a:avLst/>
                <a:gdLst/>
                <a:ahLst/>
                <a:cxnLst/>
                <a:rect l="l" t="t" r="r" b="b"/>
                <a:pathLst>
                  <a:path w="32579" h="20467" extrusionOk="0">
                    <a:moveTo>
                      <a:pt x="10318" y="1"/>
                    </a:moveTo>
                    <a:cubicBezTo>
                      <a:pt x="9455" y="1"/>
                      <a:pt x="8586" y="185"/>
                      <a:pt x="7812" y="507"/>
                    </a:cubicBezTo>
                    <a:cubicBezTo>
                      <a:pt x="6407" y="1126"/>
                      <a:pt x="4978" y="2198"/>
                      <a:pt x="4764" y="3793"/>
                    </a:cubicBezTo>
                    <a:cubicBezTo>
                      <a:pt x="4549" y="5412"/>
                      <a:pt x="5335" y="7151"/>
                      <a:pt x="6264" y="8437"/>
                    </a:cubicBezTo>
                    <a:cubicBezTo>
                      <a:pt x="6764" y="9151"/>
                      <a:pt x="7359" y="9770"/>
                      <a:pt x="8002" y="10294"/>
                    </a:cubicBezTo>
                    <a:cubicBezTo>
                      <a:pt x="7383" y="10437"/>
                      <a:pt x="6764" y="10771"/>
                      <a:pt x="6311" y="11247"/>
                    </a:cubicBezTo>
                    <a:cubicBezTo>
                      <a:pt x="5859" y="11699"/>
                      <a:pt x="5573" y="12295"/>
                      <a:pt x="5454" y="12914"/>
                    </a:cubicBezTo>
                    <a:cubicBezTo>
                      <a:pt x="5216" y="12795"/>
                      <a:pt x="4954" y="12700"/>
                      <a:pt x="4692" y="12628"/>
                    </a:cubicBezTo>
                    <a:cubicBezTo>
                      <a:pt x="4337" y="12548"/>
                      <a:pt x="3961" y="12489"/>
                      <a:pt x="3585" y="12489"/>
                    </a:cubicBezTo>
                    <a:cubicBezTo>
                      <a:pt x="3405" y="12489"/>
                      <a:pt x="3226" y="12502"/>
                      <a:pt x="3049" y="12533"/>
                    </a:cubicBezTo>
                    <a:cubicBezTo>
                      <a:pt x="2525" y="12628"/>
                      <a:pt x="2144" y="12819"/>
                      <a:pt x="1691" y="13081"/>
                    </a:cubicBezTo>
                    <a:cubicBezTo>
                      <a:pt x="739" y="13676"/>
                      <a:pt x="215" y="14533"/>
                      <a:pt x="120" y="15629"/>
                    </a:cubicBezTo>
                    <a:cubicBezTo>
                      <a:pt x="1" y="16772"/>
                      <a:pt x="501" y="17820"/>
                      <a:pt x="1310" y="18582"/>
                    </a:cubicBezTo>
                    <a:cubicBezTo>
                      <a:pt x="2001" y="19272"/>
                      <a:pt x="2858" y="19725"/>
                      <a:pt x="3763" y="20034"/>
                    </a:cubicBezTo>
                    <a:cubicBezTo>
                      <a:pt x="4362" y="20361"/>
                      <a:pt x="5044" y="20467"/>
                      <a:pt x="5757" y="20467"/>
                    </a:cubicBezTo>
                    <a:cubicBezTo>
                      <a:pt x="5979" y="20467"/>
                      <a:pt x="6204" y="20456"/>
                      <a:pt x="6431" y="20439"/>
                    </a:cubicBezTo>
                    <a:cubicBezTo>
                      <a:pt x="8312" y="20296"/>
                      <a:pt x="10193" y="20011"/>
                      <a:pt x="12051" y="19701"/>
                    </a:cubicBezTo>
                    <a:cubicBezTo>
                      <a:pt x="16004" y="19082"/>
                      <a:pt x="19957" y="18510"/>
                      <a:pt x="23910" y="17820"/>
                    </a:cubicBezTo>
                    <a:cubicBezTo>
                      <a:pt x="25577" y="17534"/>
                      <a:pt x="27387" y="17391"/>
                      <a:pt x="28983" y="16772"/>
                    </a:cubicBezTo>
                    <a:cubicBezTo>
                      <a:pt x="30436" y="16200"/>
                      <a:pt x="31436" y="15105"/>
                      <a:pt x="31817" y="13581"/>
                    </a:cubicBezTo>
                    <a:cubicBezTo>
                      <a:pt x="32579" y="10509"/>
                      <a:pt x="31436" y="6841"/>
                      <a:pt x="28792" y="5031"/>
                    </a:cubicBezTo>
                    <a:cubicBezTo>
                      <a:pt x="27769" y="4338"/>
                      <a:pt x="26544" y="3922"/>
                      <a:pt x="25319" y="3922"/>
                    </a:cubicBezTo>
                    <a:cubicBezTo>
                      <a:pt x="24862" y="3922"/>
                      <a:pt x="24405" y="3980"/>
                      <a:pt x="23958" y="4103"/>
                    </a:cubicBezTo>
                    <a:cubicBezTo>
                      <a:pt x="23172" y="4317"/>
                      <a:pt x="22505" y="4674"/>
                      <a:pt x="21934" y="5174"/>
                    </a:cubicBezTo>
                    <a:cubicBezTo>
                      <a:pt x="21910" y="4817"/>
                      <a:pt x="21862" y="4460"/>
                      <a:pt x="21767" y="4126"/>
                    </a:cubicBezTo>
                    <a:cubicBezTo>
                      <a:pt x="21434" y="2888"/>
                      <a:pt x="20576" y="2055"/>
                      <a:pt x="19433" y="1531"/>
                    </a:cubicBezTo>
                    <a:cubicBezTo>
                      <a:pt x="18861" y="1257"/>
                      <a:pt x="18269" y="1113"/>
                      <a:pt x="17674" y="1113"/>
                    </a:cubicBezTo>
                    <a:cubicBezTo>
                      <a:pt x="17131" y="1113"/>
                      <a:pt x="16586" y="1233"/>
                      <a:pt x="16052" y="1483"/>
                    </a:cubicBezTo>
                    <a:cubicBezTo>
                      <a:pt x="15456" y="1745"/>
                      <a:pt x="14956" y="2126"/>
                      <a:pt x="14527" y="2579"/>
                    </a:cubicBezTo>
                    <a:cubicBezTo>
                      <a:pt x="14194" y="1745"/>
                      <a:pt x="13551" y="1007"/>
                      <a:pt x="12789" y="602"/>
                    </a:cubicBezTo>
                    <a:cubicBezTo>
                      <a:pt x="12039" y="185"/>
                      <a:pt x="11182" y="1"/>
                      <a:pt x="10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5"/>
              <p:cNvSpPr/>
              <p:nvPr/>
            </p:nvSpPr>
            <p:spPr>
              <a:xfrm>
                <a:off x="810672" y="4646936"/>
                <a:ext cx="283617" cy="373430"/>
              </a:xfrm>
              <a:custGeom>
                <a:avLst/>
                <a:gdLst/>
                <a:ahLst/>
                <a:cxnLst/>
                <a:rect l="l" t="t" r="r" b="b"/>
                <a:pathLst>
                  <a:path w="9461" h="12457" extrusionOk="0">
                    <a:moveTo>
                      <a:pt x="1034" y="0"/>
                    </a:moveTo>
                    <a:cubicBezTo>
                      <a:pt x="959" y="0"/>
                      <a:pt x="897" y="76"/>
                      <a:pt x="946" y="173"/>
                    </a:cubicBezTo>
                    <a:cubicBezTo>
                      <a:pt x="1898" y="2412"/>
                      <a:pt x="3280" y="4531"/>
                      <a:pt x="4661" y="6555"/>
                    </a:cubicBezTo>
                    <a:cubicBezTo>
                      <a:pt x="4970" y="7032"/>
                      <a:pt x="5304" y="7484"/>
                      <a:pt x="5637" y="7960"/>
                    </a:cubicBezTo>
                    <a:cubicBezTo>
                      <a:pt x="5167" y="7991"/>
                      <a:pt x="4695" y="8006"/>
                      <a:pt x="4222" y="8006"/>
                    </a:cubicBezTo>
                    <a:cubicBezTo>
                      <a:pt x="2853" y="8006"/>
                      <a:pt x="1482" y="7881"/>
                      <a:pt x="136" y="7651"/>
                    </a:cubicBezTo>
                    <a:cubicBezTo>
                      <a:pt x="129" y="7649"/>
                      <a:pt x="122" y="7648"/>
                      <a:pt x="115" y="7648"/>
                    </a:cubicBezTo>
                    <a:cubicBezTo>
                      <a:pt x="34" y="7648"/>
                      <a:pt x="0" y="7772"/>
                      <a:pt x="88" y="7794"/>
                    </a:cubicBezTo>
                    <a:cubicBezTo>
                      <a:pt x="1598" y="8278"/>
                      <a:pt x="3137" y="8515"/>
                      <a:pt x="4694" y="8515"/>
                    </a:cubicBezTo>
                    <a:cubicBezTo>
                      <a:pt x="5126" y="8515"/>
                      <a:pt x="5560" y="8497"/>
                      <a:pt x="5994" y="8461"/>
                    </a:cubicBezTo>
                    <a:cubicBezTo>
                      <a:pt x="6971" y="9794"/>
                      <a:pt x="7971" y="11104"/>
                      <a:pt x="8995" y="12390"/>
                    </a:cubicBezTo>
                    <a:cubicBezTo>
                      <a:pt x="9030" y="12437"/>
                      <a:pt x="9078" y="12456"/>
                      <a:pt x="9128" y="12456"/>
                    </a:cubicBezTo>
                    <a:cubicBezTo>
                      <a:pt x="9283" y="12456"/>
                      <a:pt x="9460" y="12272"/>
                      <a:pt x="9352" y="12128"/>
                    </a:cubicBezTo>
                    <a:cubicBezTo>
                      <a:pt x="7876" y="10175"/>
                      <a:pt x="6518" y="8175"/>
                      <a:pt x="5161" y="6151"/>
                    </a:cubicBezTo>
                    <a:cubicBezTo>
                      <a:pt x="3827" y="4126"/>
                      <a:pt x="2589" y="2007"/>
                      <a:pt x="1136" y="54"/>
                    </a:cubicBezTo>
                    <a:cubicBezTo>
                      <a:pt x="1106" y="16"/>
                      <a:pt x="1069" y="0"/>
                      <a:pt x="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a:off x="1089583" y="4662284"/>
                <a:ext cx="64991" cy="338116"/>
              </a:xfrm>
              <a:custGeom>
                <a:avLst/>
                <a:gdLst/>
                <a:ahLst/>
                <a:cxnLst/>
                <a:rect l="l" t="t" r="r" b="b"/>
                <a:pathLst>
                  <a:path w="2168" h="11279" extrusionOk="0">
                    <a:moveTo>
                      <a:pt x="115" y="1"/>
                    </a:moveTo>
                    <a:cubicBezTo>
                      <a:pt x="62" y="1"/>
                      <a:pt x="1" y="32"/>
                      <a:pt x="1" y="90"/>
                    </a:cubicBezTo>
                    <a:cubicBezTo>
                      <a:pt x="191" y="1971"/>
                      <a:pt x="715" y="3805"/>
                      <a:pt x="1001" y="5662"/>
                    </a:cubicBezTo>
                    <a:cubicBezTo>
                      <a:pt x="1144" y="6639"/>
                      <a:pt x="1287" y="7639"/>
                      <a:pt x="1406" y="8615"/>
                    </a:cubicBezTo>
                    <a:cubicBezTo>
                      <a:pt x="1453" y="9092"/>
                      <a:pt x="1525" y="9568"/>
                      <a:pt x="1596" y="10020"/>
                    </a:cubicBezTo>
                    <a:cubicBezTo>
                      <a:pt x="1644" y="10449"/>
                      <a:pt x="1668" y="10830"/>
                      <a:pt x="1834" y="11235"/>
                    </a:cubicBezTo>
                    <a:cubicBezTo>
                      <a:pt x="1854" y="11265"/>
                      <a:pt x="1887" y="11278"/>
                      <a:pt x="1919" y="11278"/>
                    </a:cubicBezTo>
                    <a:cubicBezTo>
                      <a:pt x="1965" y="11278"/>
                      <a:pt x="2011" y="11253"/>
                      <a:pt x="2025" y="11211"/>
                    </a:cubicBezTo>
                    <a:cubicBezTo>
                      <a:pt x="2168" y="10759"/>
                      <a:pt x="2120" y="10306"/>
                      <a:pt x="2096" y="9854"/>
                    </a:cubicBezTo>
                    <a:cubicBezTo>
                      <a:pt x="2072" y="9330"/>
                      <a:pt x="2049" y="8830"/>
                      <a:pt x="1977" y="8330"/>
                    </a:cubicBezTo>
                    <a:cubicBezTo>
                      <a:pt x="1882" y="7425"/>
                      <a:pt x="1763" y="6496"/>
                      <a:pt x="1620" y="5591"/>
                    </a:cubicBezTo>
                    <a:cubicBezTo>
                      <a:pt x="1287" y="3733"/>
                      <a:pt x="977" y="1781"/>
                      <a:pt x="191" y="42"/>
                    </a:cubicBezTo>
                    <a:cubicBezTo>
                      <a:pt x="182" y="14"/>
                      <a:pt x="150" y="1"/>
                      <a:pt x="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5"/>
              <p:cNvSpPr/>
              <p:nvPr/>
            </p:nvSpPr>
            <p:spPr>
              <a:xfrm>
                <a:off x="1233085" y="4741695"/>
                <a:ext cx="86605" cy="254299"/>
              </a:xfrm>
              <a:custGeom>
                <a:avLst/>
                <a:gdLst/>
                <a:ahLst/>
                <a:cxnLst/>
                <a:rect l="l" t="t" r="r" b="b"/>
                <a:pathLst>
                  <a:path w="2889" h="8483" extrusionOk="0">
                    <a:moveTo>
                      <a:pt x="2747" y="0"/>
                    </a:moveTo>
                    <a:cubicBezTo>
                      <a:pt x="2709" y="0"/>
                      <a:pt x="2669" y="19"/>
                      <a:pt x="2644" y="60"/>
                    </a:cubicBezTo>
                    <a:cubicBezTo>
                      <a:pt x="1953" y="1418"/>
                      <a:pt x="1453" y="2870"/>
                      <a:pt x="977" y="4323"/>
                    </a:cubicBezTo>
                    <a:cubicBezTo>
                      <a:pt x="762" y="5061"/>
                      <a:pt x="548" y="5800"/>
                      <a:pt x="358" y="6538"/>
                    </a:cubicBezTo>
                    <a:cubicBezTo>
                      <a:pt x="286" y="6919"/>
                      <a:pt x="191" y="7300"/>
                      <a:pt x="119" y="7681"/>
                    </a:cubicBezTo>
                    <a:cubicBezTo>
                      <a:pt x="48" y="7943"/>
                      <a:pt x="0" y="8205"/>
                      <a:pt x="191" y="8443"/>
                    </a:cubicBezTo>
                    <a:cubicBezTo>
                      <a:pt x="205" y="8471"/>
                      <a:pt x="235" y="8482"/>
                      <a:pt x="267" y="8482"/>
                    </a:cubicBezTo>
                    <a:cubicBezTo>
                      <a:pt x="290" y="8482"/>
                      <a:pt x="314" y="8477"/>
                      <a:pt x="334" y="8467"/>
                    </a:cubicBezTo>
                    <a:cubicBezTo>
                      <a:pt x="619" y="8300"/>
                      <a:pt x="643" y="7967"/>
                      <a:pt x="691" y="7681"/>
                    </a:cubicBezTo>
                    <a:cubicBezTo>
                      <a:pt x="762" y="7324"/>
                      <a:pt x="858" y="6967"/>
                      <a:pt x="929" y="6633"/>
                    </a:cubicBezTo>
                    <a:cubicBezTo>
                      <a:pt x="1120" y="5895"/>
                      <a:pt x="1286" y="5180"/>
                      <a:pt x="1501" y="4466"/>
                    </a:cubicBezTo>
                    <a:cubicBezTo>
                      <a:pt x="1905" y="3013"/>
                      <a:pt x="2406" y="1584"/>
                      <a:pt x="2858" y="156"/>
                    </a:cubicBezTo>
                    <a:cubicBezTo>
                      <a:pt x="2889" y="63"/>
                      <a:pt x="2820" y="0"/>
                      <a:pt x="2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5"/>
              <p:cNvSpPr/>
              <p:nvPr/>
            </p:nvSpPr>
            <p:spPr>
              <a:xfrm>
                <a:off x="694779" y="4949379"/>
                <a:ext cx="225641" cy="111876"/>
              </a:xfrm>
              <a:custGeom>
                <a:avLst/>
                <a:gdLst/>
                <a:ahLst/>
                <a:cxnLst/>
                <a:rect l="l" t="t" r="r" b="b"/>
                <a:pathLst>
                  <a:path w="7527" h="3732" extrusionOk="0">
                    <a:moveTo>
                      <a:pt x="220" y="0"/>
                    </a:moveTo>
                    <a:cubicBezTo>
                      <a:pt x="87" y="0"/>
                      <a:pt x="0" y="171"/>
                      <a:pt x="144" y="253"/>
                    </a:cubicBezTo>
                    <a:cubicBezTo>
                      <a:pt x="1359" y="920"/>
                      <a:pt x="2597" y="1539"/>
                      <a:pt x="3835" y="2158"/>
                    </a:cubicBezTo>
                    <a:cubicBezTo>
                      <a:pt x="4454" y="2444"/>
                      <a:pt x="5074" y="2753"/>
                      <a:pt x="5693" y="3039"/>
                    </a:cubicBezTo>
                    <a:cubicBezTo>
                      <a:pt x="5979" y="3182"/>
                      <a:pt x="6288" y="3349"/>
                      <a:pt x="6574" y="3492"/>
                    </a:cubicBezTo>
                    <a:cubicBezTo>
                      <a:pt x="6786" y="3588"/>
                      <a:pt x="6999" y="3732"/>
                      <a:pt x="7224" y="3732"/>
                    </a:cubicBezTo>
                    <a:cubicBezTo>
                      <a:pt x="7276" y="3732"/>
                      <a:pt x="7330" y="3724"/>
                      <a:pt x="7384" y="3706"/>
                    </a:cubicBezTo>
                    <a:cubicBezTo>
                      <a:pt x="7455" y="3682"/>
                      <a:pt x="7527" y="3587"/>
                      <a:pt x="7503" y="3515"/>
                    </a:cubicBezTo>
                    <a:cubicBezTo>
                      <a:pt x="7384" y="3230"/>
                      <a:pt x="7122" y="3134"/>
                      <a:pt x="6860" y="3015"/>
                    </a:cubicBezTo>
                    <a:cubicBezTo>
                      <a:pt x="6550" y="2872"/>
                      <a:pt x="6264" y="2730"/>
                      <a:pt x="5955" y="2587"/>
                    </a:cubicBezTo>
                    <a:lnTo>
                      <a:pt x="4097" y="1729"/>
                    </a:lnTo>
                    <a:cubicBezTo>
                      <a:pt x="2835" y="1134"/>
                      <a:pt x="1549" y="562"/>
                      <a:pt x="287" y="15"/>
                    </a:cubicBezTo>
                    <a:cubicBezTo>
                      <a:pt x="264" y="5"/>
                      <a:pt x="241" y="0"/>
                      <a:pt x="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Rectangle 3">
            <a:extLst>
              <a:ext uri="{FF2B5EF4-FFF2-40B4-BE49-F238E27FC236}">
                <a16:creationId xmlns:a16="http://schemas.microsoft.com/office/drawing/2014/main" id="{52F2588B-D6E0-E03D-3846-0921F381742A}"/>
              </a:ext>
            </a:extLst>
          </p:cNvPr>
          <p:cNvSpPr/>
          <p:nvPr/>
        </p:nvSpPr>
        <p:spPr>
          <a:xfrm>
            <a:off x="715100" y="3955312"/>
            <a:ext cx="3686851" cy="510362"/>
          </a:xfrm>
          <a:prstGeom prst="rect">
            <a:avLst/>
          </a:prstGeom>
          <a:solidFill>
            <a:srgbClr val="C6E0F6"/>
          </a:solidFill>
          <a:ln>
            <a:solidFill>
              <a:srgbClr val="C6E0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grpSp>
        <p:nvGrpSpPr>
          <p:cNvPr id="1213" name="Google Shape;1213;p28"/>
          <p:cNvGrpSpPr/>
          <p:nvPr/>
        </p:nvGrpSpPr>
        <p:grpSpPr>
          <a:xfrm>
            <a:off x="2382350" y="2925672"/>
            <a:ext cx="1216075" cy="683587"/>
            <a:chOff x="3895263" y="1347100"/>
            <a:chExt cx="1216075" cy="683587"/>
          </a:xfrm>
        </p:grpSpPr>
        <p:grpSp>
          <p:nvGrpSpPr>
            <p:cNvPr id="1214" name="Google Shape;1214;p28"/>
            <p:cNvGrpSpPr/>
            <p:nvPr/>
          </p:nvGrpSpPr>
          <p:grpSpPr>
            <a:xfrm>
              <a:off x="3895263" y="1729788"/>
              <a:ext cx="1216075" cy="300900"/>
              <a:chOff x="3895263" y="1729788"/>
              <a:chExt cx="1216075" cy="300900"/>
            </a:xfrm>
          </p:grpSpPr>
          <p:sp>
            <p:nvSpPr>
              <p:cNvPr id="1215" name="Google Shape;1215;p28"/>
              <p:cNvSpPr/>
              <p:nvPr/>
            </p:nvSpPr>
            <p:spPr>
              <a:xfrm rot="10800000">
                <a:off x="4810438" y="1729788"/>
                <a:ext cx="300900" cy="300900"/>
              </a:xfrm>
              <a:prstGeom prst="pie">
                <a:avLst>
                  <a:gd name="adj1" fmla="val 0"/>
                  <a:gd name="adj2" fmla="val 1076505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8"/>
              <p:cNvSpPr/>
              <p:nvPr/>
            </p:nvSpPr>
            <p:spPr>
              <a:xfrm rot="10800000">
                <a:off x="3895263" y="1729788"/>
                <a:ext cx="300900" cy="300900"/>
              </a:xfrm>
              <a:prstGeom prst="pie">
                <a:avLst>
                  <a:gd name="adj1" fmla="val 0"/>
                  <a:gd name="adj2" fmla="val 1076505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7" name="Google Shape;1217;p28"/>
            <p:cNvGrpSpPr/>
            <p:nvPr/>
          </p:nvGrpSpPr>
          <p:grpSpPr>
            <a:xfrm>
              <a:off x="4029188" y="1347100"/>
              <a:ext cx="948230" cy="532721"/>
              <a:chOff x="4045515" y="190749"/>
              <a:chExt cx="1180125" cy="663000"/>
            </a:xfrm>
          </p:grpSpPr>
          <p:sp>
            <p:nvSpPr>
              <p:cNvPr id="1218" name="Google Shape;1218;p28"/>
              <p:cNvSpPr/>
              <p:nvPr/>
            </p:nvSpPr>
            <p:spPr>
              <a:xfrm>
                <a:off x="4045515" y="408950"/>
                <a:ext cx="438600" cy="405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8"/>
              <p:cNvSpPr/>
              <p:nvPr/>
            </p:nvSpPr>
            <p:spPr>
              <a:xfrm>
                <a:off x="4293135" y="190749"/>
                <a:ext cx="684900" cy="6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8"/>
              <p:cNvSpPr/>
              <p:nvPr/>
            </p:nvSpPr>
            <p:spPr>
              <a:xfrm>
                <a:off x="4787040" y="408950"/>
                <a:ext cx="438600" cy="405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1" name="Google Shape;1221;p28"/>
            <p:cNvSpPr/>
            <p:nvPr/>
          </p:nvSpPr>
          <p:spPr>
            <a:xfrm>
              <a:off x="4044525" y="1749050"/>
              <a:ext cx="948300" cy="1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1222;p28"/>
          <p:cNvGrpSpPr/>
          <p:nvPr/>
        </p:nvGrpSpPr>
        <p:grpSpPr>
          <a:xfrm>
            <a:off x="5545563" y="2925672"/>
            <a:ext cx="1216075" cy="683587"/>
            <a:chOff x="3895263" y="1347100"/>
            <a:chExt cx="1216075" cy="683587"/>
          </a:xfrm>
        </p:grpSpPr>
        <p:grpSp>
          <p:nvGrpSpPr>
            <p:cNvPr id="1223" name="Google Shape;1223;p28"/>
            <p:cNvGrpSpPr/>
            <p:nvPr/>
          </p:nvGrpSpPr>
          <p:grpSpPr>
            <a:xfrm>
              <a:off x="3895263" y="1729788"/>
              <a:ext cx="1216075" cy="300900"/>
              <a:chOff x="3895263" y="1729788"/>
              <a:chExt cx="1216075" cy="300900"/>
            </a:xfrm>
          </p:grpSpPr>
          <p:sp>
            <p:nvSpPr>
              <p:cNvPr id="1224" name="Google Shape;1224;p28"/>
              <p:cNvSpPr/>
              <p:nvPr/>
            </p:nvSpPr>
            <p:spPr>
              <a:xfrm rot="10800000">
                <a:off x="4810438" y="1729788"/>
                <a:ext cx="300900" cy="300900"/>
              </a:xfrm>
              <a:prstGeom prst="pie">
                <a:avLst>
                  <a:gd name="adj1" fmla="val 0"/>
                  <a:gd name="adj2" fmla="val 1076505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8"/>
              <p:cNvSpPr/>
              <p:nvPr/>
            </p:nvSpPr>
            <p:spPr>
              <a:xfrm rot="10800000">
                <a:off x="3895263" y="1729788"/>
                <a:ext cx="300900" cy="300900"/>
              </a:xfrm>
              <a:prstGeom prst="pie">
                <a:avLst>
                  <a:gd name="adj1" fmla="val 0"/>
                  <a:gd name="adj2" fmla="val 1076505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6" name="Google Shape;1226;p28"/>
            <p:cNvGrpSpPr/>
            <p:nvPr/>
          </p:nvGrpSpPr>
          <p:grpSpPr>
            <a:xfrm>
              <a:off x="4029188" y="1347100"/>
              <a:ext cx="948230" cy="532721"/>
              <a:chOff x="4045515" y="190749"/>
              <a:chExt cx="1180125" cy="663000"/>
            </a:xfrm>
          </p:grpSpPr>
          <p:sp>
            <p:nvSpPr>
              <p:cNvPr id="1227" name="Google Shape;1227;p28"/>
              <p:cNvSpPr/>
              <p:nvPr/>
            </p:nvSpPr>
            <p:spPr>
              <a:xfrm>
                <a:off x="4045515" y="408950"/>
                <a:ext cx="438600" cy="405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8"/>
              <p:cNvSpPr/>
              <p:nvPr/>
            </p:nvSpPr>
            <p:spPr>
              <a:xfrm>
                <a:off x="4293135" y="190749"/>
                <a:ext cx="684900" cy="6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8"/>
              <p:cNvSpPr/>
              <p:nvPr/>
            </p:nvSpPr>
            <p:spPr>
              <a:xfrm>
                <a:off x="4787040" y="408950"/>
                <a:ext cx="438600" cy="405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0" name="Google Shape;1230;p28"/>
            <p:cNvSpPr/>
            <p:nvPr/>
          </p:nvSpPr>
          <p:spPr>
            <a:xfrm>
              <a:off x="4044525" y="1749050"/>
              <a:ext cx="948300" cy="1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1" name="Google Shape;1231;p28"/>
          <p:cNvGrpSpPr/>
          <p:nvPr/>
        </p:nvGrpSpPr>
        <p:grpSpPr>
          <a:xfrm>
            <a:off x="2382350" y="1377876"/>
            <a:ext cx="1216075" cy="683587"/>
            <a:chOff x="3895263" y="1347100"/>
            <a:chExt cx="1216075" cy="683587"/>
          </a:xfrm>
        </p:grpSpPr>
        <p:grpSp>
          <p:nvGrpSpPr>
            <p:cNvPr id="1232" name="Google Shape;1232;p28"/>
            <p:cNvGrpSpPr/>
            <p:nvPr/>
          </p:nvGrpSpPr>
          <p:grpSpPr>
            <a:xfrm>
              <a:off x="3895263" y="1729788"/>
              <a:ext cx="1216075" cy="300900"/>
              <a:chOff x="3895263" y="1729788"/>
              <a:chExt cx="1216075" cy="300900"/>
            </a:xfrm>
          </p:grpSpPr>
          <p:sp>
            <p:nvSpPr>
              <p:cNvPr id="1233" name="Google Shape;1233;p28"/>
              <p:cNvSpPr/>
              <p:nvPr/>
            </p:nvSpPr>
            <p:spPr>
              <a:xfrm rot="10800000">
                <a:off x="4810438" y="1729788"/>
                <a:ext cx="300900" cy="300900"/>
              </a:xfrm>
              <a:prstGeom prst="pie">
                <a:avLst>
                  <a:gd name="adj1" fmla="val 0"/>
                  <a:gd name="adj2" fmla="val 1076505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8"/>
              <p:cNvSpPr/>
              <p:nvPr/>
            </p:nvSpPr>
            <p:spPr>
              <a:xfrm rot="10800000">
                <a:off x="3895263" y="1729788"/>
                <a:ext cx="300900" cy="300900"/>
              </a:xfrm>
              <a:prstGeom prst="pie">
                <a:avLst>
                  <a:gd name="adj1" fmla="val 0"/>
                  <a:gd name="adj2" fmla="val 1076505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5" name="Google Shape;1235;p28"/>
            <p:cNvGrpSpPr/>
            <p:nvPr/>
          </p:nvGrpSpPr>
          <p:grpSpPr>
            <a:xfrm>
              <a:off x="4029188" y="1347100"/>
              <a:ext cx="948230" cy="532721"/>
              <a:chOff x="4045515" y="190749"/>
              <a:chExt cx="1180125" cy="663000"/>
            </a:xfrm>
          </p:grpSpPr>
          <p:sp>
            <p:nvSpPr>
              <p:cNvPr id="1236" name="Google Shape;1236;p28"/>
              <p:cNvSpPr/>
              <p:nvPr/>
            </p:nvSpPr>
            <p:spPr>
              <a:xfrm>
                <a:off x="4045515" y="408950"/>
                <a:ext cx="438600" cy="405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8"/>
              <p:cNvSpPr/>
              <p:nvPr/>
            </p:nvSpPr>
            <p:spPr>
              <a:xfrm>
                <a:off x="4293135" y="190749"/>
                <a:ext cx="684900" cy="6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8"/>
              <p:cNvSpPr/>
              <p:nvPr/>
            </p:nvSpPr>
            <p:spPr>
              <a:xfrm>
                <a:off x="4787040" y="408950"/>
                <a:ext cx="438600" cy="405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9" name="Google Shape;1239;p28"/>
            <p:cNvSpPr/>
            <p:nvPr/>
          </p:nvSpPr>
          <p:spPr>
            <a:xfrm>
              <a:off x="4044525" y="1749050"/>
              <a:ext cx="948300" cy="1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0" name="Google Shape;1240;p28"/>
          <p:cNvGrpSpPr/>
          <p:nvPr/>
        </p:nvGrpSpPr>
        <p:grpSpPr>
          <a:xfrm>
            <a:off x="5545563" y="1377876"/>
            <a:ext cx="1216075" cy="683587"/>
            <a:chOff x="3895263" y="1347100"/>
            <a:chExt cx="1216075" cy="683587"/>
          </a:xfrm>
        </p:grpSpPr>
        <p:grpSp>
          <p:nvGrpSpPr>
            <p:cNvPr id="1241" name="Google Shape;1241;p28"/>
            <p:cNvGrpSpPr/>
            <p:nvPr/>
          </p:nvGrpSpPr>
          <p:grpSpPr>
            <a:xfrm>
              <a:off x="3895263" y="1729788"/>
              <a:ext cx="1216075" cy="300900"/>
              <a:chOff x="3895263" y="1729788"/>
              <a:chExt cx="1216075" cy="300900"/>
            </a:xfrm>
          </p:grpSpPr>
          <p:sp>
            <p:nvSpPr>
              <p:cNvPr id="1242" name="Google Shape;1242;p28"/>
              <p:cNvSpPr/>
              <p:nvPr/>
            </p:nvSpPr>
            <p:spPr>
              <a:xfrm rot="10800000">
                <a:off x="4810438" y="1729788"/>
                <a:ext cx="300900" cy="300900"/>
              </a:xfrm>
              <a:prstGeom prst="pie">
                <a:avLst>
                  <a:gd name="adj1" fmla="val 0"/>
                  <a:gd name="adj2" fmla="val 1076505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8"/>
              <p:cNvSpPr/>
              <p:nvPr/>
            </p:nvSpPr>
            <p:spPr>
              <a:xfrm rot="10800000">
                <a:off x="3895263" y="1729788"/>
                <a:ext cx="300900" cy="300900"/>
              </a:xfrm>
              <a:prstGeom prst="pie">
                <a:avLst>
                  <a:gd name="adj1" fmla="val 0"/>
                  <a:gd name="adj2" fmla="val 1076505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4" name="Google Shape;1244;p28"/>
            <p:cNvGrpSpPr/>
            <p:nvPr/>
          </p:nvGrpSpPr>
          <p:grpSpPr>
            <a:xfrm>
              <a:off x="4029188" y="1347100"/>
              <a:ext cx="948230" cy="532721"/>
              <a:chOff x="4045515" y="190749"/>
              <a:chExt cx="1180125" cy="663000"/>
            </a:xfrm>
          </p:grpSpPr>
          <p:sp>
            <p:nvSpPr>
              <p:cNvPr id="1245" name="Google Shape;1245;p28"/>
              <p:cNvSpPr/>
              <p:nvPr/>
            </p:nvSpPr>
            <p:spPr>
              <a:xfrm>
                <a:off x="4045515" y="408950"/>
                <a:ext cx="438600" cy="405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8"/>
              <p:cNvSpPr/>
              <p:nvPr/>
            </p:nvSpPr>
            <p:spPr>
              <a:xfrm>
                <a:off x="4293135" y="190749"/>
                <a:ext cx="684900" cy="6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8"/>
              <p:cNvSpPr/>
              <p:nvPr/>
            </p:nvSpPr>
            <p:spPr>
              <a:xfrm>
                <a:off x="4787040" y="408950"/>
                <a:ext cx="438600" cy="405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8" name="Google Shape;1248;p28"/>
            <p:cNvSpPr/>
            <p:nvPr/>
          </p:nvSpPr>
          <p:spPr>
            <a:xfrm>
              <a:off x="4044525" y="1749050"/>
              <a:ext cx="948300" cy="1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9" name="Google Shape;1249;p28"/>
          <p:cNvSpPr txBox="1">
            <a:spLocks noGrp="1"/>
          </p:cNvSpPr>
          <p:nvPr>
            <p:ph type="subTitle" idx="9"/>
          </p:nvPr>
        </p:nvSpPr>
        <p:spPr>
          <a:xfrm>
            <a:off x="4932802" y="2303777"/>
            <a:ext cx="2543070" cy="4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ar-JO" dirty="0">
                <a:cs typeface="DecoType Naskh Swashes" panose="02010400000000000000" pitchFamily="2" charset="-78"/>
              </a:rPr>
              <a:t>حياة القديسة ماري </a:t>
            </a:r>
            <a:r>
              <a:rPr lang="ar-JO" dirty="0" err="1">
                <a:cs typeface="DecoType Naskh Swashes" panose="02010400000000000000" pitchFamily="2" charset="-78"/>
              </a:rPr>
              <a:t>الفونسين</a:t>
            </a:r>
            <a:endParaRPr dirty="0">
              <a:cs typeface="DecoType Naskh Swashes" panose="02010400000000000000" pitchFamily="2" charset="-78"/>
            </a:endParaRPr>
          </a:p>
        </p:txBody>
      </p:sp>
      <p:sp>
        <p:nvSpPr>
          <p:cNvPr id="1250" name="Google Shape;1250;p28"/>
          <p:cNvSpPr txBox="1">
            <a:spLocks noGrp="1"/>
          </p:cNvSpPr>
          <p:nvPr>
            <p:ph type="title"/>
          </p:nvPr>
        </p:nvSpPr>
        <p:spPr>
          <a:xfrm>
            <a:off x="2536488" y="1511253"/>
            <a:ext cx="907800" cy="40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a:t>
            </a:r>
            <a:r>
              <a:rPr lang="ar-JO" dirty="0"/>
              <a:t>2</a:t>
            </a:r>
            <a:endParaRPr dirty="0"/>
          </a:p>
        </p:txBody>
      </p:sp>
      <p:sp>
        <p:nvSpPr>
          <p:cNvPr id="1252" name="Google Shape;1252;p28"/>
          <p:cNvSpPr txBox="1">
            <a:spLocks noGrp="1"/>
          </p:cNvSpPr>
          <p:nvPr>
            <p:ph type="title" idx="2"/>
          </p:nvPr>
        </p:nvSpPr>
        <p:spPr>
          <a:xfrm>
            <a:off x="5699700" y="1511246"/>
            <a:ext cx="907800" cy="40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a:t>
            </a:r>
            <a:r>
              <a:rPr lang="ar-JO" dirty="0"/>
              <a:t>1</a:t>
            </a:r>
            <a:endParaRPr dirty="0"/>
          </a:p>
        </p:txBody>
      </p:sp>
      <p:sp>
        <p:nvSpPr>
          <p:cNvPr id="1254" name="Google Shape;1254;p28"/>
          <p:cNvSpPr txBox="1">
            <a:spLocks noGrp="1"/>
          </p:cNvSpPr>
          <p:nvPr>
            <p:ph type="title" idx="4"/>
          </p:nvPr>
        </p:nvSpPr>
        <p:spPr>
          <a:xfrm>
            <a:off x="2536488" y="3065814"/>
            <a:ext cx="907800" cy="40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a:t>
            </a:r>
            <a:r>
              <a:rPr lang="ar-JO" dirty="0"/>
              <a:t>4</a:t>
            </a:r>
            <a:endParaRPr dirty="0"/>
          </a:p>
        </p:txBody>
      </p:sp>
      <p:sp>
        <p:nvSpPr>
          <p:cNvPr id="1256" name="Google Shape;1256;p28"/>
          <p:cNvSpPr txBox="1">
            <a:spLocks noGrp="1"/>
          </p:cNvSpPr>
          <p:nvPr>
            <p:ph type="title" idx="6"/>
          </p:nvPr>
        </p:nvSpPr>
        <p:spPr>
          <a:xfrm>
            <a:off x="5699700" y="3057120"/>
            <a:ext cx="907800" cy="40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a:t>
            </a:r>
            <a:r>
              <a:rPr lang="ar-JO" dirty="0"/>
              <a:t>3</a:t>
            </a:r>
            <a:endParaRPr dirty="0"/>
          </a:p>
        </p:txBody>
      </p:sp>
      <p:sp>
        <p:nvSpPr>
          <p:cNvPr id="1258" name="Google Shape;1258;p28"/>
          <p:cNvSpPr txBox="1">
            <a:spLocks noGrp="1"/>
          </p:cNvSpPr>
          <p:nvPr>
            <p:ph type="title" idx="8"/>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JO" dirty="0">
                <a:cs typeface="DecoType Naskh Swashes" panose="02010400000000000000" pitchFamily="2" charset="-78"/>
              </a:rPr>
              <a:t>القديسة ماري </a:t>
            </a:r>
            <a:r>
              <a:rPr lang="ar-JO" dirty="0" err="1">
                <a:cs typeface="DecoType Naskh Swashes" panose="02010400000000000000" pitchFamily="2" charset="-78"/>
              </a:rPr>
              <a:t>الفونسين</a:t>
            </a:r>
            <a:endParaRPr dirty="0">
              <a:cs typeface="DecoType Naskh Swashes" panose="02010400000000000000" pitchFamily="2" charset="-78"/>
            </a:endParaRPr>
          </a:p>
        </p:txBody>
      </p:sp>
      <p:sp>
        <p:nvSpPr>
          <p:cNvPr id="1259" name="Google Shape;1259;p28"/>
          <p:cNvSpPr txBox="1">
            <a:spLocks noGrp="1"/>
          </p:cNvSpPr>
          <p:nvPr>
            <p:ph type="subTitle" idx="13"/>
          </p:nvPr>
        </p:nvSpPr>
        <p:spPr>
          <a:xfrm>
            <a:off x="1750031" y="2359170"/>
            <a:ext cx="2459400" cy="4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ar-JO" dirty="0">
                <a:cs typeface="DecoType Naskh Swashes" panose="02010400000000000000" pitchFamily="2" charset="-78"/>
              </a:rPr>
              <a:t>كيف عاشت فضيلة الصمت في حياتها</a:t>
            </a:r>
            <a:endParaRPr dirty="0">
              <a:cs typeface="DecoType Naskh Swashes" panose="02010400000000000000" pitchFamily="2" charset="-78"/>
            </a:endParaRPr>
          </a:p>
        </p:txBody>
      </p:sp>
      <p:sp>
        <p:nvSpPr>
          <p:cNvPr id="1260" name="Google Shape;1260;p28"/>
          <p:cNvSpPr txBox="1">
            <a:spLocks noGrp="1"/>
          </p:cNvSpPr>
          <p:nvPr>
            <p:ph type="subTitle" idx="14"/>
          </p:nvPr>
        </p:nvSpPr>
        <p:spPr>
          <a:xfrm>
            <a:off x="4903950" y="3817867"/>
            <a:ext cx="2459400" cy="4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ar-JO" dirty="0">
                <a:cs typeface="DecoType Naskh Swashes" panose="02010400000000000000" pitchFamily="2" charset="-78"/>
              </a:rPr>
              <a:t>لماذا الصمت مهم في حياة المسيحيين</a:t>
            </a:r>
            <a:endParaRPr dirty="0">
              <a:cs typeface="DecoType Naskh Swashes" panose="02010400000000000000" pitchFamily="2" charset="-78"/>
            </a:endParaRPr>
          </a:p>
        </p:txBody>
      </p:sp>
      <p:sp>
        <p:nvSpPr>
          <p:cNvPr id="1261" name="Google Shape;1261;p28"/>
          <p:cNvSpPr txBox="1">
            <a:spLocks noGrp="1"/>
          </p:cNvSpPr>
          <p:nvPr>
            <p:ph type="subTitle" idx="15"/>
          </p:nvPr>
        </p:nvSpPr>
        <p:spPr>
          <a:xfrm>
            <a:off x="1882390" y="3859371"/>
            <a:ext cx="2459400" cy="4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ar-JO" dirty="0">
                <a:cs typeface="DecoType Naskh Swashes" panose="02010400000000000000" pitchFamily="2" charset="-78"/>
              </a:rPr>
              <a:t>كيف أعيش فضيلة الصمت في حياتي</a:t>
            </a:r>
            <a:endParaRPr dirty="0">
              <a:cs typeface="DecoType Naskh Swashes" panose="02010400000000000000" pitchFamily="2" charset="-78"/>
            </a:endParaRPr>
          </a:p>
        </p:txBody>
      </p:sp>
      <p:grpSp>
        <p:nvGrpSpPr>
          <p:cNvPr id="1262" name="Google Shape;1262;p28"/>
          <p:cNvGrpSpPr/>
          <p:nvPr/>
        </p:nvGrpSpPr>
        <p:grpSpPr>
          <a:xfrm>
            <a:off x="7826160" y="2287137"/>
            <a:ext cx="1205488" cy="369917"/>
            <a:chOff x="7338325" y="315361"/>
            <a:chExt cx="1399290" cy="429338"/>
          </a:xfrm>
        </p:grpSpPr>
        <p:sp>
          <p:nvSpPr>
            <p:cNvPr id="1263" name="Google Shape;1263;p28"/>
            <p:cNvSpPr/>
            <p:nvPr/>
          </p:nvSpPr>
          <p:spPr>
            <a:xfrm>
              <a:off x="7338325" y="315361"/>
              <a:ext cx="1399290" cy="429338"/>
            </a:xfrm>
            <a:custGeom>
              <a:avLst/>
              <a:gdLst/>
              <a:ahLst/>
              <a:cxnLst/>
              <a:rect l="l" t="t" r="r" b="b"/>
              <a:pathLst>
                <a:path w="46678" h="14322" extrusionOk="0">
                  <a:moveTo>
                    <a:pt x="15913" y="0"/>
                  </a:moveTo>
                  <a:cubicBezTo>
                    <a:pt x="15587" y="0"/>
                    <a:pt x="15260" y="19"/>
                    <a:pt x="14933" y="56"/>
                  </a:cubicBezTo>
                  <a:cubicBezTo>
                    <a:pt x="9336" y="699"/>
                    <a:pt x="5073" y="6843"/>
                    <a:pt x="6407" y="12297"/>
                  </a:cubicBezTo>
                  <a:cubicBezTo>
                    <a:pt x="6109" y="12058"/>
                    <a:pt x="5738" y="11948"/>
                    <a:pt x="5363" y="11948"/>
                  </a:cubicBezTo>
                  <a:cubicBezTo>
                    <a:pt x="4690" y="11948"/>
                    <a:pt x="4007" y="12304"/>
                    <a:pt x="3716" y="12916"/>
                  </a:cubicBezTo>
                  <a:cubicBezTo>
                    <a:pt x="3175" y="12566"/>
                    <a:pt x="2618" y="12397"/>
                    <a:pt x="2103" y="12397"/>
                  </a:cubicBezTo>
                  <a:cubicBezTo>
                    <a:pt x="1078" y="12397"/>
                    <a:pt x="223" y="13069"/>
                    <a:pt x="1" y="14321"/>
                  </a:cubicBezTo>
                  <a:lnTo>
                    <a:pt x="46511" y="14321"/>
                  </a:lnTo>
                  <a:cubicBezTo>
                    <a:pt x="46677" y="10916"/>
                    <a:pt x="44867" y="7248"/>
                    <a:pt x="41581" y="6296"/>
                  </a:cubicBezTo>
                  <a:cubicBezTo>
                    <a:pt x="40933" y="6108"/>
                    <a:pt x="40263" y="6018"/>
                    <a:pt x="39592" y="6018"/>
                  </a:cubicBezTo>
                  <a:cubicBezTo>
                    <a:pt x="36865" y="6018"/>
                    <a:pt x="34127" y="7502"/>
                    <a:pt x="32770" y="9892"/>
                  </a:cubicBezTo>
                  <a:cubicBezTo>
                    <a:pt x="32620" y="9651"/>
                    <a:pt x="32361" y="9546"/>
                    <a:pt x="32088" y="9546"/>
                  </a:cubicBezTo>
                  <a:cubicBezTo>
                    <a:pt x="31579" y="9546"/>
                    <a:pt x="31024" y="9912"/>
                    <a:pt x="31055" y="10439"/>
                  </a:cubicBezTo>
                  <a:cubicBezTo>
                    <a:pt x="30585" y="9421"/>
                    <a:pt x="29463" y="8882"/>
                    <a:pt x="28357" y="8882"/>
                  </a:cubicBezTo>
                  <a:cubicBezTo>
                    <a:pt x="27446" y="8882"/>
                    <a:pt x="26546" y="9247"/>
                    <a:pt x="26030" y="10011"/>
                  </a:cubicBezTo>
                  <a:cubicBezTo>
                    <a:pt x="26075" y="4721"/>
                    <a:pt x="21140" y="0"/>
                    <a:pt x="159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8"/>
            <p:cNvSpPr/>
            <p:nvPr/>
          </p:nvSpPr>
          <p:spPr>
            <a:xfrm>
              <a:off x="7811940" y="576165"/>
              <a:ext cx="411081" cy="119310"/>
            </a:xfrm>
            <a:custGeom>
              <a:avLst/>
              <a:gdLst/>
              <a:ahLst/>
              <a:cxnLst/>
              <a:rect l="l" t="t" r="r" b="b"/>
              <a:pathLst>
                <a:path w="13713" h="3980" extrusionOk="0">
                  <a:moveTo>
                    <a:pt x="4763" y="1"/>
                  </a:moveTo>
                  <a:cubicBezTo>
                    <a:pt x="3358" y="1"/>
                    <a:pt x="2564" y="1298"/>
                    <a:pt x="2658" y="2573"/>
                  </a:cubicBezTo>
                  <a:cubicBezTo>
                    <a:pt x="2343" y="2332"/>
                    <a:pt x="1970" y="2216"/>
                    <a:pt x="1602" y="2216"/>
                  </a:cubicBezTo>
                  <a:cubicBezTo>
                    <a:pt x="915" y="2216"/>
                    <a:pt x="248" y="2622"/>
                    <a:pt x="15" y="3383"/>
                  </a:cubicBezTo>
                  <a:cubicBezTo>
                    <a:pt x="0" y="3412"/>
                    <a:pt x="22" y="3432"/>
                    <a:pt x="46" y="3432"/>
                  </a:cubicBezTo>
                  <a:cubicBezTo>
                    <a:pt x="61" y="3432"/>
                    <a:pt x="77" y="3425"/>
                    <a:pt x="86" y="3406"/>
                  </a:cubicBezTo>
                  <a:cubicBezTo>
                    <a:pt x="363" y="2784"/>
                    <a:pt x="952" y="2443"/>
                    <a:pt x="1547" y="2443"/>
                  </a:cubicBezTo>
                  <a:cubicBezTo>
                    <a:pt x="1977" y="2443"/>
                    <a:pt x="2410" y="2622"/>
                    <a:pt x="2730" y="3002"/>
                  </a:cubicBezTo>
                  <a:cubicBezTo>
                    <a:pt x="2757" y="3029"/>
                    <a:pt x="2788" y="3040"/>
                    <a:pt x="2818" y="3040"/>
                  </a:cubicBezTo>
                  <a:cubicBezTo>
                    <a:pt x="2893" y="3040"/>
                    <a:pt x="2961" y="2968"/>
                    <a:pt x="2944" y="2882"/>
                  </a:cubicBezTo>
                  <a:cubicBezTo>
                    <a:pt x="2717" y="1634"/>
                    <a:pt x="3421" y="277"/>
                    <a:pt x="4746" y="277"/>
                  </a:cubicBezTo>
                  <a:cubicBezTo>
                    <a:pt x="4810" y="277"/>
                    <a:pt x="4877" y="280"/>
                    <a:pt x="4944" y="287"/>
                  </a:cubicBezTo>
                  <a:cubicBezTo>
                    <a:pt x="6469" y="430"/>
                    <a:pt x="7231" y="1954"/>
                    <a:pt x="7445" y="3287"/>
                  </a:cubicBezTo>
                  <a:cubicBezTo>
                    <a:pt x="7456" y="3356"/>
                    <a:pt x="7500" y="3386"/>
                    <a:pt x="7548" y="3386"/>
                  </a:cubicBezTo>
                  <a:cubicBezTo>
                    <a:pt x="7601" y="3386"/>
                    <a:pt x="7658" y="3350"/>
                    <a:pt x="7683" y="3287"/>
                  </a:cubicBezTo>
                  <a:cubicBezTo>
                    <a:pt x="7984" y="2291"/>
                    <a:pt x="8918" y="1452"/>
                    <a:pt x="9999" y="1452"/>
                  </a:cubicBezTo>
                  <a:cubicBezTo>
                    <a:pt x="10029" y="1452"/>
                    <a:pt x="10059" y="1452"/>
                    <a:pt x="10088" y="1454"/>
                  </a:cubicBezTo>
                  <a:cubicBezTo>
                    <a:pt x="11184" y="1477"/>
                    <a:pt x="12136" y="2478"/>
                    <a:pt x="12041" y="3573"/>
                  </a:cubicBezTo>
                  <a:cubicBezTo>
                    <a:pt x="12041" y="3657"/>
                    <a:pt x="12098" y="3691"/>
                    <a:pt x="12155" y="3691"/>
                  </a:cubicBezTo>
                  <a:cubicBezTo>
                    <a:pt x="12196" y="3691"/>
                    <a:pt x="12236" y="3674"/>
                    <a:pt x="12255" y="3645"/>
                  </a:cubicBezTo>
                  <a:cubicBezTo>
                    <a:pt x="12375" y="3479"/>
                    <a:pt x="12562" y="3406"/>
                    <a:pt x="12755" y="3406"/>
                  </a:cubicBezTo>
                  <a:cubicBezTo>
                    <a:pt x="13061" y="3406"/>
                    <a:pt x="13382" y="3590"/>
                    <a:pt x="13470" y="3883"/>
                  </a:cubicBezTo>
                  <a:cubicBezTo>
                    <a:pt x="13480" y="3951"/>
                    <a:pt x="13525" y="3979"/>
                    <a:pt x="13572" y="3979"/>
                  </a:cubicBezTo>
                  <a:cubicBezTo>
                    <a:pt x="13641" y="3979"/>
                    <a:pt x="13712" y="3920"/>
                    <a:pt x="13684" y="3835"/>
                  </a:cubicBezTo>
                  <a:cubicBezTo>
                    <a:pt x="13585" y="3405"/>
                    <a:pt x="13188" y="3171"/>
                    <a:pt x="12787" y="3171"/>
                  </a:cubicBezTo>
                  <a:cubicBezTo>
                    <a:pt x="12610" y="3171"/>
                    <a:pt x="12432" y="3216"/>
                    <a:pt x="12279" y="3311"/>
                  </a:cubicBezTo>
                  <a:cubicBezTo>
                    <a:pt x="12232" y="2216"/>
                    <a:pt x="11255" y="1287"/>
                    <a:pt x="10160" y="1215"/>
                  </a:cubicBezTo>
                  <a:cubicBezTo>
                    <a:pt x="10111" y="1212"/>
                    <a:pt x="10062" y="1211"/>
                    <a:pt x="10013" y="1211"/>
                  </a:cubicBezTo>
                  <a:cubicBezTo>
                    <a:pt x="8976" y="1211"/>
                    <a:pt x="8043" y="1925"/>
                    <a:pt x="7588" y="2835"/>
                  </a:cubicBezTo>
                  <a:cubicBezTo>
                    <a:pt x="7278" y="1430"/>
                    <a:pt x="6373" y="72"/>
                    <a:pt x="4801" y="1"/>
                  </a:cubicBezTo>
                  <a:cubicBezTo>
                    <a:pt x="4789" y="1"/>
                    <a:pt x="4776" y="1"/>
                    <a:pt x="4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5" name="Google Shape;1265;p28"/>
          <p:cNvGrpSpPr/>
          <p:nvPr/>
        </p:nvGrpSpPr>
        <p:grpSpPr>
          <a:xfrm>
            <a:off x="1158031" y="121307"/>
            <a:ext cx="1667907" cy="369938"/>
            <a:chOff x="1008906" y="269195"/>
            <a:chExt cx="2024650" cy="449063"/>
          </a:xfrm>
        </p:grpSpPr>
        <p:sp>
          <p:nvSpPr>
            <p:cNvPr id="1266" name="Google Shape;1266;p28"/>
            <p:cNvSpPr/>
            <p:nvPr/>
          </p:nvSpPr>
          <p:spPr>
            <a:xfrm>
              <a:off x="1008906" y="269195"/>
              <a:ext cx="2024650" cy="449063"/>
            </a:xfrm>
            <a:custGeom>
              <a:avLst/>
              <a:gdLst/>
              <a:ahLst/>
              <a:cxnLst/>
              <a:rect l="l" t="t" r="r" b="b"/>
              <a:pathLst>
                <a:path w="67539" h="14980" extrusionOk="0">
                  <a:moveTo>
                    <a:pt x="25711" y="0"/>
                  </a:moveTo>
                  <a:cubicBezTo>
                    <a:pt x="19067" y="0"/>
                    <a:pt x="12855" y="5497"/>
                    <a:pt x="12051" y="12075"/>
                  </a:cubicBezTo>
                  <a:cubicBezTo>
                    <a:pt x="11625" y="11724"/>
                    <a:pt x="11094" y="11565"/>
                    <a:pt x="10554" y="11565"/>
                  </a:cubicBezTo>
                  <a:cubicBezTo>
                    <a:pt x="9371" y="11565"/>
                    <a:pt x="8145" y="12327"/>
                    <a:pt x="7883" y="13504"/>
                  </a:cubicBezTo>
                  <a:cubicBezTo>
                    <a:pt x="6885" y="12611"/>
                    <a:pt x="5609" y="12175"/>
                    <a:pt x="4360" y="12175"/>
                  </a:cubicBezTo>
                  <a:cubicBezTo>
                    <a:pt x="2512" y="12175"/>
                    <a:pt x="726" y="13132"/>
                    <a:pt x="1" y="14980"/>
                  </a:cubicBezTo>
                  <a:lnTo>
                    <a:pt x="67539" y="14980"/>
                  </a:lnTo>
                  <a:cubicBezTo>
                    <a:pt x="65633" y="12345"/>
                    <a:pt x="61950" y="10873"/>
                    <a:pt x="58421" y="10873"/>
                  </a:cubicBezTo>
                  <a:cubicBezTo>
                    <a:pt x="56304" y="10873"/>
                    <a:pt x="54244" y="11402"/>
                    <a:pt x="52655" y="12527"/>
                  </a:cubicBezTo>
                  <a:cubicBezTo>
                    <a:pt x="52299" y="11308"/>
                    <a:pt x="51036" y="10671"/>
                    <a:pt x="49786" y="10671"/>
                  </a:cubicBezTo>
                  <a:cubicBezTo>
                    <a:pt x="48692" y="10671"/>
                    <a:pt x="47609" y="11159"/>
                    <a:pt x="47153" y="12170"/>
                  </a:cubicBezTo>
                  <a:cubicBezTo>
                    <a:pt x="46471" y="10734"/>
                    <a:pt x="44904" y="9740"/>
                    <a:pt x="43305" y="9740"/>
                  </a:cubicBezTo>
                  <a:cubicBezTo>
                    <a:pt x="43286" y="9740"/>
                    <a:pt x="43267" y="9741"/>
                    <a:pt x="43248" y="9741"/>
                  </a:cubicBezTo>
                  <a:cubicBezTo>
                    <a:pt x="41605" y="9788"/>
                    <a:pt x="40057" y="10836"/>
                    <a:pt x="39438" y="12337"/>
                  </a:cubicBezTo>
                  <a:cubicBezTo>
                    <a:pt x="38723" y="5692"/>
                    <a:pt x="32555" y="72"/>
                    <a:pt x="25839" y="1"/>
                  </a:cubicBezTo>
                  <a:cubicBezTo>
                    <a:pt x="25797" y="0"/>
                    <a:pt x="25754" y="0"/>
                    <a:pt x="257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8"/>
            <p:cNvSpPr/>
            <p:nvPr/>
          </p:nvSpPr>
          <p:spPr>
            <a:xfrm>
              <a:off x="1727527" y="551254"/>
              <a:ext cx="617986" cy="152016"/>
            </a:xfrm>
            <a:custGeom>
              <a:avLst/>
              <a:gdLst/>
              <a:ahLst/>
              <a:cxnLst/>
              <a:rect l="l" t="t" r="r" b="b"/>
              <a:pathLst>
                <a:path w="20615" h="5071" extrusionOk="0">
                  <a:moveTo>
                    <a:pt x="3910" y="1"/>
                  </a:moveTo>
                  <a:cubicBezTo>
                    <a:pt x="2246" y="1"/>
                    <a:pt x="672" y="1053"/>
                    <a:pt x="34" y="2594"/>
                  </a:cubicBezTo>
                  <a:cubicBezTo>
                    <a:pt x="0" y="2645"/>
                    <a:pt x="50" y="2695"/>
                    <a:pt x="99" y="2695"/>
                  </a:cubicBezTo>
                  <a:cubicBezTo>
                    <a:pt x="119" y="2695"/>
                    <a:pt x="139" y="2687"/>
                    <a:pt x="153" y="2666"/>
                  </a:cubicBezTo>
                  <a:cubicBezTo>
                    <a:pt x="800" y="1214"/>
                    <a:pt x="2286" y="223"/>
                    <a:pt x="3882" y="223"/>
                  </a:cubicBezTo>
                  <a:cubicBezTo>
                    <a:pt x="3988" y="223"/>
                    <a:pt x="4094" y="228"/>
                    <a:pt x="4201" y="237"/>
                  </a:cubicBezTo>
                  <a:cubicBezTo>
                    <a:pt x="5844" y="403"/>
                    <a:pt x="7416" y="1761"/>
                    <a:pt x="7678" y="3428"/>
                  </a:cubicBezTo>
                  <a:cubicBezTo>
                    <a:pt x="7691" y="3518"/>
                    <a:pt x="7767" y="3559"/>
                    <a:pt x="7845" y="3559"/>
                  </a:cubicBezTo>
                  <a:cubicBezTo>
                    <a:pt x="7911" y="3559"/>
                    <a:pt x="7979" y="3530"/>
                    <a:pt x="8012" y="3475"/>
                  </a:cubicBezTo>
                  <a:cubicBezTo>
                    <a:pt x="8227" y="3112"/>
                    <a:pt x="8581" y="2943"/>
                    <a:pt x="8926" y="2943"/>
                  </a:cubicBezTo>
                  <a:cubicBezTo>
                    <a:pt x="9420" y="2943"/>
                    <a:pt x="9899" y="3288"/>
                    <a:pt x="9941" y="3904"/>
                  </a:cubicBezTo>
                  <a:cubicBezTo>
                    <a:pt x="9957" y="4019"/>
                    <a:pt x="10063" y="4111"/>
                    <a:pt x="10167" y="4111"/>
                  </a:cubicBezTo>
                  <a:cubicBezTo>
                    <a:pt x="10214" y="4111"/>
                    <a:pt x="10261" y="4092"/>
                    <a:pt x="10298" y="4047"/>
                  </a:cubicBezTo>
                  <a:cubicBezTo>
                    <a:pt x="11083" y="3170"/>
                    <a:pt x="12152" y="2734"/>
                    <a:pt x="13218" y="2734"/>
                  </a:cubicBezTo>
                  <a:cubicBezTo>
                    <a:pt x="14381" y="2734"/>
                    <a:pt x="15540" y="3253"/>
                    <a:pt x="16323" y="4285"/>
                  </a:cubicBezTo>
                  <a:cubicBezTo>
                    <a:pt x="16363" y="4339"/>
                    <a:pt x="16418" y="4369"/>
                    <a:pt x="16480" y="4369"/>
                  </a:cubicBezTo>
                  <a:cubicBezTo>
                    <a:pt x="16528" y="4369"/>
                    <a:pt x="16580" y="4351"/>
                    <a:pt x="16632" y="4309"/>
                  </a:cubicBezTo>
                  <a:cubicBezTo>
                    <a:pt x="16831" y="4150"/>
                    <a:pt x="17064" y="4079"/>
                    <a:pt x="17297" y="4079"/>
                  </a:cubicBezTo>
                  <a:cubicBezTo>
                    <a:pt x="17762" y="4079"/>
                    <a:pt x="18228" y="4364"/>
                    <a:pt x="18419" y="4809"/>
                  </a:cubicBezTo>
                  <a:cubicBezTo>
                    <a:pt x="18442" y="4857"/>
                    <a:pt x="18502" y="4880"/>
                    <a:pt x="18561" y="4880"/>
                  </a:cubicBezTo>
                  <a:cubicBezTo>
                    <a:pt x="18621" y="4880"/>
                    <a:pt x="18680" y="4857"/>
                    <a:pt x="18704" y="4809"/>
                  </a:cubicBezTo>
                  <a:cubicBezTo>
                    <a:pt x="18855" y="4442"/>
                    <a:pt x="19163" y="4271"/>
                    <a:pt x="19474" y="4271"/>
                  </a:cubicBezTo>
                  <a:cubicBezTo>
                    <a:pt x="19850" y="4271"/>
                    <a:pt x="20230" y="4520"/>
                    <a:pt x="20347" y="4976"/>
                  </a:cubicBezTo>
                  <a:cubicBezTo>
                    <a:pt x="20357" y="5042"/>
                    <a:pt x="20404" y="5071"/>
                    <a:pt x="20454" y="5071"/>
                  </a:cubicBezTo>
                  <a:cubicBezTo>
                    <a:pt x="20531" y="5071"/>
                    <a:pt x="20614" y="5005"/>
                    <a:pt x="20586" y="4904"/>
                  </a:cubicBezTo>
                  <a:cubicBezTo>
                    <a:pt x="20458" y="4307"/>
                    <a:pt x="19991" y="3999"/>
                    <a:pt x="19503" y="3999"/>
                  </a:cubicBezTo>
                  <a:cubicBezTo>
                    <a:pt x="19174" y="3999"/>
                    <a:pt x="18835" y="4140"/>
                    <a:pt x="18585" y="4428"/>
                  </a:cubicBezTo>
                  <a:cubicBezTo>
                    <a:pt x="18317" y="3955"/>
                    <a:pt x="17809" y="3701"/>
                    <a:pt x="17296" y="3701"/>
                  </a:cubicBezTo>
                  <a:cubicBezTo>
                    <a:pt x="17034" y="3701"/>
                    <a:pt x="16771" y="3767"/>
                    <a:pt x="16537" y="3904"/>
                  </a:cubicBezTo>
                  <a:cubicBezTo>
                    <a:pt x="15687" y="2861"/>
                    <a:pt x="14447" y="2326"/>
                    <a:pt x="13205" y="2326"/>
                  </a:cubicBezTo>
                  <a:cubicBezTo>
                    <a:pt x="12150" y="2326"/>
                    <a:pt x="11094" y="2712"/>
                    <a:pt x="10274" y="3499"/>
                  </a:cubicBezTo>
                  <a:cubicBezTo>
                    <a:pt x="10055" y="2902"/>
                    <a:pt x="9498" y="2554"/>
                    <a:pt x="8929" y="2554"/>
                  </a:cubicBezTo>
                  <a:cubicBezTo>
                    <a:pt x="8568" y="2554"/>
                    <a:pt x="8203" y="2694"/>
                    <a:pt x="7916" y="2999"/>
                  </a:cubicBezTo>
                  <a:cubicBezTo>
                    <a:pt x="7345" y="1427"/>
                    <a:pt x="6035" y="189"/>
                    <a:pt x="4320" y="22"/>
                  </a:cubicBezTo>
                  <a:cubicBezTo>
                    <a:pt x="4183" y="8"/>
                    <a:pt x="4047" y="1"/>
                    <a:pt x="39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8" name="Google Shape;1268;p28"/>
          <p:cNvGrpSpPr/>
          <p:nvPr/>
        </p:nvGrpSpPr>
        <p:grpSpPr>
          <a:xfrm>
            <a:off x="8567259" y="3734181"/>
            <a:ext cx="568283" cy="1050951"/>
            <a:chOff x="8567259" y="3734181"/>
            <a:chExt cx="568283" cy="1050951"/>
          </a:xfrm>
        </p:grpSpPr>
        <p:sp>
          <p:nvSpPr>
            <p:cNvPr id="1269" name="Google Shape;1269;p28"/>
            <p:cNvSpPr/>
            <p:nvPr/>
          </p:nvSpPr>
          <p:spPr>
            <a:xfrm>
              <a:off x="8567259" y="3734181"/>
              <a:ext cx="568283" cy="724856"/>
            </a:xfrm>
            <a:custGeom>
              <a:avLst/>
              <a:gdLst/>
              <a:ahLst/>
              <a:cxnLst/>
              <a:rect l="l" t="t" r="r" b="b"/>
              <a:pathLst>
                <a:path w="18957" h="24180" extrusionOk="0">
                  <a:moveTo>
                    <a:pt x="12048" y="1"/>
                  </a:moveTo>
                  <a:cubicBezTo>
                    <a:pt x="9534" y="1"/>
                    <a:pt x="7436" y="1801"/>
                    <a:pt x="5716" y="3454"/>
                  </a:cubicBezTo>
                  <a:cubicBezTo>
                    <a:pt x="4763" y="4383"/>
                    <a:pt x="3692" y="5311"/>
                    <a:pt x="3144" y="6574"/>
                  </a:cubicBezTo>
                  <a:cubicBezTo>
                    <a:pt x="2596" y="7883"/>
                    <a:pt x="2763" y="9241"/>
                    <a:pt x="3096" y="10574"/>
                  </a:cubicBezTo>
                  <a:cubicBezTo>
                    <a:pt x="3287" y="11289"/>
                    <a:pt x="3382" y="11956"/>
                    <a:pt x="3049" y="12646"/>
                  </a:cubicBezTo>
                  <a:cubicBezTo>
                    <a:pt x="2715" y="13337"/>
                    <a:pt x="2167" y="13861"/>
                    <a:pt x="1667" y="14456"/>
                  </a:cubicBezTo>
                  <a:cubicBezTo>
                    <a:pt x="786" y="15456"/>
                    <a:pt x="0" y="16671"/>
                    <a:pt x="48" y="18076"/>
                  </a:cubicBezTo>
                  <a:cubicBezTo>
                    <a:pt x="72" y="19029"/>
                    <a:pt x="524" y="19743"/>
                    <a:pt x="1167" y="20338"/>
                  </a:cubicBezTo>
                  <a:cubicBezTo>
                    <a:pt x="1429" y="20743"/>
                    <a:pt x="1763" y="21100"/>
                    <a:pt x="2144" y="21410"/>
                  </a:cubicBezTo>
                  <a:cubicBezTo>
                    <a:pt x="3287" y="22315"/>
                    <a:pt x="4620" y="22982"/>
                    <a:pt x="5978" y="23458"/>
                  </a:cubicBezTo>
                  <a:cubicBezTo>
                    <a:pt x="7259" y="23902"/>
                    <a:pt x="8642" y="24179"/>
                    <a:pt x="10012" y="24179"/>
                  </a:cubicBezTo>
                  <a:cubicBezTo>
                    <a:pt x="11290" y="24179"/>
                    <a:pt x="12556" y="23937"/>
                    <a:pt x="13717" y="23363"/>
                  </a:cubicBezTo>
                  <a:cubicBezTo>
                    <a:pt x="14789" y="22815"/>
                    <a:pt x="15718" y="21910"/>
                    <a:pt x="16289" y="20838"/>
                  </a:cubicBezTo>
                  <a:cubicBezTo>
                    <a:pt x="16861" y="19743"/>
                    <a:pt x="16956" y="18600"/>
                    <a:pt x="16718" y="17385"/>
                  </a:cubicBezTo>
                  <a:cubicBezTo>
                    <a:pt x="16599" y="16719"/>
                    <a:pt x="16480" y="16099"/>
                    <a:pt x="16670" y="15433"/>
                  </a:cubicBezTo>
                  <a:cubicBezTo>
                    <a:pt x="16861" y="14837"/>
                    <a:pt x="17147" y="14289"/>
                    <a:pt x="17456" y="13766"/>
                  </a:cubicBezTo>
                  <a:cubicBezTo>
                    <a:pt x="18052" y="12813"/>
                    <a:pt x="18742" y="11813"/>
                    <a:pt x="18814" y="10646"/>
                  </a:cubicBezTo>
                  <a:cubicBezTo>
                    <a:pt x="18957" y="8360"/>
                    <a:pt x="16337" y="7145"/>
                    <a:pt x="16194" y="4954"/>
                  </a:cubicBezTo>
                  <a:cubicBezTo>
                    <a:pt x="16147" y="4287"/>
                    <a:pt x="16242" y="3644"/>
                    <a:pt x="16123" y="3001"/>
                  </a:cubicBezTo>
                  <a:cubicBezTo>
                    <a:pt x="16027" y="2454"/>
                    <a:pt x="15789" y="1954"/>
                    <a:pt x="15432" y="1549"/>
                  </a:cubicBezTo>
                  <a:cubicBezTo>
                    <a:pt x="14741" y="668"/>
                    <a:pt x="13670" y="144"/>
                    <a:pt x="12551" y="25"/>
                  </a:cubicBezTo>
                  <a:cubicBezTo>
                    <a:pt x="12381" y="8"/>
                    <a:pt x="12214" y="1"/>
                    <a:pt x="12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8"/>
            <p:cNvSpPr/>
            <p:nvPr/>
          </p:nvSpPr>
          <p:spPr>
            <a:xfrm>
              <a:off x="8707884" y="3948970"/>
              <a:ext cx="294169" cy="836162"/>
            </a:xfrm>
            <a:custGeom>
              <a:avLst/>
              <a:gdLst/>
              <a:ahLst/>
              <a:cxnLst/>
              <a:rect l="l" t="t" r="r" b="b"/>
              <a:pathLst>
                <a:path w="9813" h="27893" extrusionOk="0">
                  <a:moveTo>
                    <a:pt x="6376" y="1"/>
                  </a:moveTo>
                  <a:cubicBezTo>
                    <a:pt x="6317" y="1"/>
                    <a:pt x="6259" y="37"/>
                    <a:pt x="6240" y="123"/>
                  </a:cubicBezTo>
                  <a:cubicBezTo>
                    <a:pt x="5526" y="3671"/>
                    <a:pt x="4954" y="7267"/>
                    <a:pt x="4335" y="10840"/>
                  </a:cubicBezTo>
                  <a:cubicBezTo>
                    <a:pt x="3073" y="10673"/>
                    <a:pt x="1882" y="9935"/>
                    <a:pt x="1191" y="8839"/>
                  </a:cubicBezTo>
                  <a:cubicBezTo>
                    <a:pt x="501" y="7720"/>
                    <a:pt x="358" y="6291"/>
                    <a:pt x="787" y="5053"/>
                  </a:cubicBezTo>
                  <a:cubicBezTo>
                    <a:pt x="830" y="4924"/>
                    <a:pt x="735" y="4847"/>
                    <a:pt x="637" y="4847"/>
                  </a:cubicBezTo>
                  <a:cubicBezTo>
                    <a:pt x="572" y="4847"/>
                    <a:pt x="506" y="4881"/>
                    <a:pt x="477" y="4957"/>
                  </a:cubicBezTo>
                  <a:cubicBezTo>
                    <a:pt x="1" y="6315"/>
                    <a:pt x="144" y="7863"/>
                    <a:pt x="930" y="9077"/>
                  </a:cubicBezTo>
                  <a:cubicBezTo>
                    <a:pt x="1692" y="10244"/>
                    <a:pt x="2930" y="11006"/>
                    <a:pt x="4287" y="11197"/>
                  </a:cubicBezTo>
                  <a:cubicBezTo>
                    <a:pt x="3692" y="14650"/>
                    <a:pt x="3144" y="18127"/>
                    <a:pt x="2644" y="21604"/>
                  </a:cubicBezTo>
                  <a:cubicBezTo>
                    <a:pt x="2335" y="23628"/>
                    <a:pt x="2049" y="25676"/>
                    <a:pt x="1787" y="27724"/>
                  </a:cubicBezTo>
                  <a:cubicBezTo>
                    <a:pt x="1773" y="27831"/>
                    <a:pt x="1865" y="27893"/>
                    <a:pt x="1952" y="27893"/>
                  </a:cubicBezTo>
                  <a:cubicBezTo>
                    <a:pt x="2021" y="27893"/>
                    <a:pt x="2086" y="27855"/>
                    <a:pt x="2096" y="27772"/>
                  </a:cubicBezTo>
                  <a:cubicBezTo>
                    <a:pt x="2859" y="22818"/>
                    <a:pt x="3644" y="17865"/>
                    <a:pt x="4430" y="12911"/>
                  </a:cubicBezTo>
                  <a:cubicBezTo>
                    <a:pt x="4477" y="12916"/>
                    <a:pt x="4525" y="12918"/>
                    <a:pt x="4573" y="12918"/>
                  </a:cubicBezTo>
                  <a:cubicBezTo>
                    <a:pt x="4800" y="12918"/>
                    <a:pt x="5048" y="12875"/>
                    <a:pt x="5264" y="12816"/>
                  </a:cubicBezTo>
                  <a:cubicBezTo>
                    <a:pt x="5645" y="12745"/>
                    <a:pt x="6002" y="12602"/>
                    <a:pt x="6359" y="12411"/>
                  </a:cubicBezTo>
                  <a:cubicBezTo>
                    <a:pt x="7050" y="12030"/>
                    <a:pt x="7621" y="11506"/>
                    <a:pt x="8098" y="10863"/>
                  </a:cubicBezTo>
                  <a:cubicBezTo>
                    <a:pt x="8669" y="10125"/>
                    <a:pt x="9050" y="9220"/>
                    <a:pt x="9312" y="8315"/>
                  </a:cubicBezTo>
                  <a:cubicBezTo>
                    <a:pt x="9598" y="7339"/>
                    <a:pt x="9812" y="6243"/>
                    <a:pt x="9812" y="5219"/>
                  </a:cubicBezTo>
                  <a:cubicBezTo>
                    <a:pt x="9812" y="5190"/>
                    <a:pt x="9776" y="5170"/>
                    <a:pt x="9743" y="5170"/>
                  </a:cubicBezTo>
                  <a:cubicBezTo>
                    <a:pt x="9722" y="5170"/>
                    <a:pt x="9702" y="5177"/>
                    <a:pt x="9693" y="5196"/>
                  </a:cubicBezTo>
                  <a:cubicBezTo>
                    <a:pt x="9407" y="6100"/>
                    <a:pt x="9288" y="7077"/>
                    <a:pt x="9026" y="7982"/>
                  </a:cubicBezTo>
                  <a:cubicBezTo>
                    <a:pt x="8765" y="8863"/>
                    <a:pt x="8431" y="9720"/>
                    <a:pt x="7883" y="10482"/>
                  </a:cubicBezTo>
                  <a:cubicBezTo>
                    <a:pt x="7455" y="11101"/>
                    <a:pt x="6883" y="11649"/>
                    <a:pt x="6240" y="12006"/>
                  </a:cubicBezTo>
                  <a:cubicBezTo>
                    <a:pt x="5931" y="12197"/>
                    <a:pt x="5597" y="12340"/>
                    <a:pt x="5240" y="12411"/>
                  </a:cubicBezTo>
                  <a:cubicBezTo>
                    <a:pt x="5002" y="12483"/>
                    <a:pt x="4740" y="12483"/>
                    <a:pt x="4478" y="12530"/>
                  </a:cubicBezTo>
                  <a:cubicBezTo>
                    <a:pt x="4811" y="10459"/>
                    <a:pt x="5145" y="8387"/>
                    <a:pt x="5502" y="6315"/>
                  </a:cubicBezTo>
                  <a:cubicBezTo>
                    <a:pt x="5597" y="5624"/>
                    <a:pt x="5716" y="4934"/>
                    <a:pt x="5835" y="4267"/>
                  </a:cubicBezTo>
                  <a:cubicBezTo>
                    <a:pt x="5978" y="4267"/>
                    <a:pt x="6121" y="4195"/>
                    <a:pt x="6240" y="4172"/>
                  </a:cubicBezTo>
                  <a:cubicBezTo>
                    <a:pt x="6407" y="4100"/>
                    <a:pt x="6550" y="4029"/>
                    <a:pt x="6716" y="3933"/>
                  </a:cubicBezTo>
                  <a:cubicBezTo>
                    <a:pt x="7026" y="3743"/>
                    <a:pt x="7312" y="3505"/>
                    <a:pt x="7550" y="3219"/>
                  </a:cubicBezTo>
                  <a:cubicBezTo>
                    <a:pt x="8026" y="2671"/>
                    <a:pt x="8312" y="2004"/>
                    <a:pt x="8360" y="1266"/>
                  </a:cubicBezTo>
                  <a:cubicBezTo>
                    <a:pt x="8360" y="1159"/>
                    <a:pt x="8276" y="1105"/>
                    <a:pt x="8190" y="1105"/>
                  </a:cubicBezTo>
                  <a:cubicBezTo>
                    <a:pt x="8104" y="1105"/>
                    <a:pt x="8014" y="1159"/>
                    <a:pt x="8002" y="1266"/>
                  </a:cubicBezTo>
                  <a:cubicBezTo>
                    <a:pt x="7931" y="1885"/>
                    <a:pt x="7645" y="2505"/>
                    <a:pt x="7240" y="2981"/>
                  </a:cubicBezTo>
                  <a:cubicBezTo>
                    <a:pt x="7026" y="3219"/>
                    <a:pt x="6788" y="3409"/>
                    <a:pt x="6526" y="3576"/>
                  </a:cubicBezTo>
                  <a:cubicBezTo>
                    <a:pt x="6383" y="3648"/>
                    <a:pt x="6240" y="3743"/>
                    <a:pt x="6097" y="3790"/>
                  </a:cubicBezTo>
                  <a:cubicBezTo>
                    <a:pt x="6026" y="3814"/>
                    <a:pt x="5978" y="3814"/>
                    <a:pt x="5907" y="3838"/>
                  </a:cubicBezTo>
                  <a:cubicBezTo>
                    <a:pt x="6121" y="2624"/>
                    <a:pt x="6335" y="1409"/>
                    <a:pt x="6526" y="195"/>
                  </a:cubicBezTo>
                  <a:cubicBezTo>
                    <a:pt x="6554" y="81"/>
                    <a:pt x="6464" y="1"/>
                    <a:pt x="63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1" name="Google Shape;1271;p28"/>
          <p:cNvGrpSpPr/>
          <p:nvPr/>
        </p:nvGrpSpPr>
        <p:grpSpPr>
          <a:xfrm>
            <a:off x="5989498" y="3623901"/>
            <a:ext cx="2934763" cy="1651860"/>
            <a:chOff x="5989498" y="3623901"/>
            <a:chExt cx="2934763" cy="1651860"/>
          </a:xfrm>
        </p:grpSpPr>
        <p:grpSp>
          <p:nvGrpSpPr>
            <p:cNvPr id="1272" name="Google Shape;1272;p28"/>
            <p:cNvGrpSpPr/>
            <p:nvPr/>
          </p:nvGrpSpPr>
          <p:grpSpPr>
            <a:xfrm>
              <a:off x="7336492" y="3623901"/>
              <a:ext cx="1512473" cy="1339457"/>
              <a:chOff x="4763450" y="3132175"/>
              <a:chExt cx="2466525" cy="2184372"/>
            </a:xfrm>
          </p:grpSpPr>
          <p:sp>
            <p:nvSpPr>
              <p:cNvPr id="1273" name="Google Shape;1273;p28"/>
              <p:cNvSpPr/>
              <p:nvPr/>
            </p:nvSpPr>
            <p:spPr>
              <a:xfrm>
                <a:off x="4794245" y="3687701"/>
                <a:ext cx="2411939" cy="1546864"/>
              </a:xfrm>
              <a:custGeom>
                <a:avLst/>
                <a:gdLst/>
                <a:ahLst/>
                <a:cxnLst/>
                <a:rect l="l" t="t" r="r" b="b"/>
                <a:pathLst>
                  <a:path w="95108" h="55186" extrusionOk="0">
                    <a:moveTo>
                      <a:pt x="21627" y="0"/>
                    </a:moveTo>
                    <a:cubicBezTo>
                      <a:pt x="21586" y="0"/>
                      <a:pt x="21544" y="17"/>
                      <a:pt x="21508" y="56"/>
                    </a:cubicBezTo>
                    <a:cubicBezTo>
                      <a:pt x="18634" y="3281"/>
                      <a:pt x="15818" y="6549"/>
                      <a:pt x="13016" y="9818"/>
                    </a:cubicBezTo>
                    <a:cubicBezTo>
                      <a:pt x="10200" y="13116"/>
                      <a:pt x="7413" y="16442"/>
                      <a:pt x="4655" y="19769"/>
                    </a:cubicBezTo>
                    <a:cubicBezTo>
                      <a:pt x="3882" y="20703"/>
                      <a:pt x="3123" y="21637"/>
                      <a:pt x="2364" y="22571"/>
                    </a:cubicBezTo>
                    <a:cubicBezTo>
                      <a:pt x="1649" y="23446"/>
                      <a:pt x="876" y="24322"/>
                      <a:pt x="278" y="25285"/>
                    </a:cubicBezTo>
                    <a:cubicBezTo>
                      <a:pt x="266" y="25284"/>
                      <a:pt x="255" y="25283"/>
                      <a:pt x="243" y="25283"/>
                    </a:cubicBezTo>
                    <a:cubicBezTo>
                      <a:pt x="136" y="25283"/>
                      <a:pt x="30" y="25344"/>
                      <a:pt x="30" y="25489"/>
                    </a:cubicBezTo>
                    <a:cubicBezTo>
                      <a:pt x="30" y="33062"/>
                      <a:pt x="44" y="40635"/>
                      <a:pt x="30" y="48208"/>
                    </a:cubicBezTo>
                    <a:cubicBezTo>
                      <a:pt x="30" y="50353"/>
                      <a:pt x="0" y="52484"/>
                      <a:pt x="88" y="54629"/>
                    </a:cubicBezTo>
                    <a:cubicBezTo>
                      <a:pt x="97" y="54710"/>
                      <a:pt x="161" y="54752"/>
                      <a:pt x="226" y="54752"/>
                    </a:cubicBezTo>
                    <a:cubicBezTo>
                      <a:pt x="267" y="54752"/>
                      <a:pt x="308" y="54735"/>
                      <a:pt x="336" y="54702"/>
                    </a:cubicBezTo>
                    <a:cubicBezTo>
                      <a:pt x="1229" y="54716"/>
                      <a:pt x="2123" y="54721"/>
                      <a:pt x="3018" y="54721"/>
                    </a:cubicBezTo>
                    <a:cubicBezTo>
                      <a:pt x="4945" y="54721"/>
                      <a:pt x="6876" y="54697"/>
                      <a:pt x="8799" y="54687"/>
                    </a:cubicBezTo>
                    <a:cubicBezTo>
                      <a:pt x="11659" y="54687"/>
                      <a:pt x="14504" y="54702"/>
                      <a:pt x="17350" y="54716"/>
                    </a:cubicBezTo>
                    <a:cubicBezTo>
                      <a:pt x="23055" y="54745"/>
                      <a:pt x="28760" y="54818"/>
                      <a:pt x="34466" y="54921"/>
                    </a:cubicBezTo>
                    <a:cubicBezTo>
                      <a:pt x="37661" y="54979"/>
                      <a:pt x="40857" y="55096"/>
                      <a:pt x="44052" y="55125"/>
                    </a:cubicBezTo>
                    <a:lnTo>
                      <a:pt x="44125" y="55125"/>
                    </a:lnTo>
                    <a:cubicBezTo>
                      <a:pt x="44867" y="55172"/>
                      <a:pt x="45613" y="55185"/>
                      <a:pt x="46358" y="55185"/>
                    </a:cubicBezTo>
                    <a:cubicBezTo>
                      <a:pt x="47211" y="55185"/>
                      <a:pt x="48063" y="55169"/>
                      <a:pt x="48911" y="55169"/>
                    </a:cubicBezTo>
                    <a:cubicBezTo>
                      <a:pt x="49229" y="55171"/>
                      <a:pt x="49547" y="55173"/>
                      <a:pt x="49866" y="55173"/>
                    </a:cubicBezTo>
                    <a:cubicBezTo>
                      <a:pt x="51215" y="55173"/>
                      <a:pt x="52570" y="55151"/>
                      <a:pt x="53916" y="55139"/>
                    </a:cubicBezTo>
                    <a:cubicBezTo>
                      <a:pt x="57199" y="55125"/>
                      <a:pt x="60482" y="55110"/>
                      <a:pt x="63765" y="55066"/>
                    </a:cubicBezTo>
                    <a:cubicBezTo>
                      <a:pt x="70390" y="55008"/>
                      <a:pt x="77000" y="54964"/>
                      <a:pt x="83610" y="54891"/>
                    </a:cubicBezTo>
                    <a:cubicBezTo>
                      <a:pt x="87331" y="54862"/>
                      <a:pt x="91052" y="54804"/>
                      <a:pt x="94772" y="54775"/>
                    </a:cubicBezTo>
                    <a:cubicBezTo>
                      <a:pt x="94860" y="54760"/>
                      <a:pt x="94904" y="54716"/>
                      <a:pt x="94933" y="54643"/>
                    </a:cubicBezTo>
                    <a:cubicBezTo>
                      <a:pt x="94991" y="54629"/>
                      <a:pt x="95050" y="54570"/>
                      <a:pt x="95050" y="54483"/>
                    </a:cubicBezTo>
                    <a:cubicBezTo>
                      <a:pt x="95108" y="49026"/>
                      <a:pt x="95050" y="43554"/>
                      <a:pt x="95020" y="38096"/>
                    </a:cubicBezTo>
                    <a:cubicBezTo>
                      <a:pt x="95020" y="36637"/>
                      <a:pt x="95020" y="35178"/>
                      <a:pt x="95006" y="33719"/>
                    </a:cubicBezTo>
                    <a:cubicBezTo>
                      <a:pt x="95079" y="33661"/>
                      <a:pt x="95093" y="33529"/>
                      <a:pt x="95006" y="33471"/>
                    </a:cubicBezTo>
                    <a:lnTo>
                      <a:pt x="95006" y="33442"/>
                    </a:lnTo>
                    <a:cubicBezTo>
                      <a:pt x="95006" y="33320"/>
                      <a:pt x="94915" y="33262"/>
                      <a:pt x="94820" y="33262"/>
                    </a:cubicBezTo>
                    <a:cubicBezTo>
                      <a:pt x="94778" y="33262"/>
                      <a:pt x="94735" y="33273"/>
                      <a:pt x="94699" y="33296"/>
                    </a:cubicBezTo>
                    <a:cubicBezTo>
                      <a:pt x="94233" y="33048"/>
                      <a:pt x="93751" y="32843"/>
                      <a:pt x="93284" y="32625"/>
                    </a:cubicBezTo>
                    <a:cubicBezTo>
                      <a:pt x="92700" y="32347"/>
                      <a:pt x="92131" y="32070"/>
                      <a:pt x="91562" y="31793"/>
                    </a:cubicBezTo>
                    <a:cubicBezTo>
                      <a:pt x="90410" y="31238"/>
                      <a:pt x="89257" y="30655"/>
                      <a:pt x="88104" y="30056"/>
                    </a:cubicBezTo>
                    <a:cubicBezTo>
                      <a:pt x="85857" y="28889"/>
                      <a:pt x="83639" y="27678"/>
                      <a:pt x="81436" y="26394"/>
                    </a:cubicBezTo>
                    <a:cubicBezTo>
                      <a:pt x="80356" y="25752"/>
                      <a:pt x="79262" y="25124"/>
                      <a:pt x="78138" y="24555"/>
                    </a:cubicBezTo>
                    <a:cubicBezTo>
                      <a:pt x="78138" y="24497"/>
                      <a:pt x="78109" y="24424"/>
                      <a:pt x="78050" y="24380"/>
                    </a:cubicBezTo>
                    <a:cubicBezTo>
                      <a:pt x="76387" y="23286"/>
                      <a:pt x="74665" y="22294"/>
                      <a:pt x="72929" y="21331"/>
                    </a:cubicBezTo>
                    <a:cubicBezTo>
                      <a:pt x="71178" y="20353"/>
                      <a:pt x="69412" y="19419"/>
                      <a:pt x="67618" y="18529"/>
                    </a:cubicBezTo>
                    <a:cubicBezTo>
                      <a:pt x="64072" y="16763"/>
                      <a:pt x="60453" y="15085"/>
                      <a:pt x="56791" y="13568"/>
                    </a:cubicBezTo>
                    <a:cubicBezTo>
                      <a:pt x="53099" y="12021"/>
                      <a:pt x="49378" y="10547"/>
                      <a:pt x="45643" y="9147"/>
                    </a:cubicBezTo>
                    <a:cubicBezTo>
                      <a:pt x="41878" y="7731"/>
                      <a:pt x="38113" y="6360"/>
                      <a:pt x="34349" y="4988"/>
                    </a:cubicBezTo>
                    <a:cubicBezTo>
                      <a:pt x="30613" y="3602"/>
                      <a:pt x="26878" y="2186"/>
                      <a:pt x="23143" y="800"/>
                    </a:cubicBezTo>
                    <a:cubicBezTo>
                      <a:pt x="22690" y="640"/>
                      <a:pt x="22252" y="465"/>
                      <a:pt x="21800" y="290"/>
                    </a:cubicBezTo>
                    <a:cubicBezTo>
                      <a:pt x="21877" y="157"/>
                      <a:pt x="21755" y="0"/>
                      <a:pt x="21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8"/>
              <p:cNvSpPr/>
              <p:nvPr/>
            </p:nvSpPr>
            <p:spPr>
              <a:xfrm>
                <a:off x="5928225" y="4115363"/>
                <a:ext cx="1277875" cy="1090353"/>
              </a:xfrm>
              <a:custGeom>
                <a:avLst/>
                <a:gdLst/>
                <a:ahLst/>
                <a:cxnLst/>
                <a:rect l="l" t="t" r="r" b="b"/>
                <a:pathLst>
                  <a:path w="51115" h="34565" extrusionOk="0">
                    <a:moveTo>
                      <a:pt x="2340" y="1"/>
                    </a:moveTo>
                    <a:cubicBezTo>
                      <a:pt x="2112" y="1"/>
                      <a:pt x="1886" y="11"/>
                      <a:pt x="1664" y="38"/>
                    </a:cubicBezTo>
                    <a:cubicBezTo>
                      <a:pt x="1182" y="111"/>
                      <a:pt x="774" y="345"/>
                      <a:pt x="511" y="768"/>
                    </a:cubicBezTo>
                    <a:cubicBezTo>
                      <a:pt x="263" y="1191"/>
                      <a:pt x="205" y="1702"/>
                      <a:pt x="190" y="2183"/>
                    </a:cubicBezTo>
                    <a:cubicBezTo>
                      <a:pt x="161" y="2898"/>
                      <a:pt x="176" y="3613"/>
                      <a:pt x="161" y="4314"/>
                    </a:cubicBezTo>
                    <a:cubicBezTo>
                      <a:pt x="146" y="7349"/>
                      <a:pt x="132" y="10369"/>
                      <a:pt x="117" y="13390"/>
                    </a:cubicBezTo>
                    <a:cubicBezTo>
                      <a:pt x="88" y="19445"/>
                      <a:pt x="44" y="25501"/>
                      <a:pt x="15" y="31556"/>
                    </a:cubicBezTo>
                    <a:cubicBezTo>
                      <a:pt x="0" y="32534"/>
                      <a:pt x="15" y="33526"/>
                      <a:pt x="30" y="34504"/>
                    </a:cubicBezTo>
                    <a:lnTo>
                      <a:pt x="117" y="34504"/>
                    </a:lnTo>
                    <a:cubicBezTo>
                      <a:pt x="866" y="34551"/>
                      <a:pt x="1612" y="34564"/>
                      <a:pt x="2356" y="34564"/>
                    </a:cubicBezTo>
                    <a:cubicBezTo>
                      <a:pt x="3207" y="34564"/>
                      <a:pt x="4055" y="34548"/>
                      <a:pt x="4903" y="34548"/>
                    </a:cubicBezTo>
                    <a:cubicBezTo>
                      <a:pt x="5221" y="34550"/>
                      <a:pt x="5539" y="34552"/>
                      <a:pt x="5858" y="34552"/>
                    </a:cubicBezTo>
                    <a:cubicBezTo>
                      <a:pt x="7207" y="34552"/>
                      <a:pt x="8562" y="34530"/>
                      <a:pt x="9908" y="34518"/>
                    </a:cubicBezTo>
                    <a:cubicBezTo>
                      <a:pt x="13191" y="34504"/>
                      <a:pt x="16474" y="34489"/>
                      <a:pt x="19757" y="34445"/>
                    </a:cubicBezTo>
                    <a:cubicBezTo>
                      <a:pt x="26382" y="34387"/>
                      <a:pt x="32992" y="34343"/>
                      <a:pt x="39602" y="34270"/>
                    </a:cubicBezTo>
                    <a:cubicBezTo>
                      <a:pt x="43323" y="34241"/>
                      <a:pt x="47044" y="34183"/>
                      <a:pt x="50764" y="34154"/>
                    </a:cubicBezTo>
                    <a:cubicBezTo>
                      <a:pt x="50852" y="34139"/>
                      <a:pt x="50896" y="34095"/>
                      <a:pt x="50925" y="34022"/>
                    </a:cubicBezTo>
                    <a:cubicBezTo>
                      <a:pt x="50983" y="34008"/>
                      <a:pt x="51042" y="33949"/>
                      <a:pt x="51042" y="33862"/>
                    </a:cubicBezTo>
                    <a:cubicBezTo>
                      <a:pt x="51115" y="28405"/>
                      <a:pt x="51042" y="22933"/>
                      <a:pt x="51012" y="17475"/>
                    </a:cubicBezTo>
                    <a:cubicBezTo>
                      <a:pt x="51012" y="16016"/>
                      <a:pt x="51012" y="14557"/>
                      <a:pt x="50998" y="13098"/>
                    </a:cubicBezTo>
                    <a:cubicBezTo>
                      <a:pt x="51071" y="13040"/>
                      <a:pt x="51085" y="12908"/>
                      <a:pt x="50998" y="12850"/>
                    </a:cubicBezTo>
                    <a:lnTo>
                      <a:pt x="50998" y="12821"/>
                    </a:lnTo>
                    <a:cubicBezTo>
                      <a:pt x="50998" y="12699"/>
                      <a:pt x="50907" y="12641"/>
                      <a:pt x="50812" y="12641"/>
                    </a:cubicBezTo>
                    <a:cubicBezTo>
                      <a:pt x="50770" y="12641"/>
                      <a:pt x="50727" y="12652"/>
                      <a:pt x="50691" y="12675"/>
                    </a:cubicBezTo>
                    <a:cubicBezTo>
                      <a:pt x="50225" y="12427"/>
                      <a:pt x="49743" y="12222"/>
                      <a:pt x="49276" y="12004"/>
                    </a:cubicBezTo>
                    <a:cubicBezTo>
                      <a:pt x="48692" y="11726"/>
                      <a:pt x="48123" y="11449"/>
                      <a:pt x="47554" y="11172"/>
                    </a:cubicBezTo>
                    <a:cubicBezTo>
                      <a:pt x="46402" y="10617"/>
                      <a:pt x="45249" y="10034"/>
                      <a:pt x="44096" y="9435"/>
                    </a:cubicBezTo>
                    <a:cubicBezTo>
                      <a:pt x="42433" y="8575"/>
                      <a:pt x="40769" y="7670"/>
                      <a:pt x="39120" y="6736"/>
                    </a:cubicBezTo>
                    <a:cubicBezTo>
                      <a:pt x="38974" y="6707"/>
                      <a:pt x="38829" y="6678"/>
                      <a:pt x="38683" y="6634"/>
                    </a:cubicBezTo>
                    <a:cubicBezTo>
                      <a:pt x="32875" y="5306"/>
                      <a:pt x="27068" y="3905"/>
                      <a:pt x="21246" y="2665"/>
                    </a:cubicBezTo>
                    <a:cubicBezTo>
                      <a:pt x="15482" y="1425"/>
                      <a:pt x="9689" y="359"/>
                      <a:pt x="3794" y="68"/>
                    </a:cubicBezTo>
                    <a:cubicBezTo>
                      <a:pt x="3326" y="48"/>
                      <a:pt x="2830" y="1"/>
                      <a:pt x="2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8"/>
              <p:cNvSpPr/>
              <p:nvPr/>
            </p:nvSpPr>
            <p:spPr>
              <a:xfrm>
                <a:off x="5364500" y="3675700"/>
                <a:ext cx="1865475" cy="866000"/>
              </a:xfrm>
              <a:custGeom>
                <a:avLst/>
                <a:gdLst/>
                <a:ahLst/>
                <a:cxnLst/>
                <a:rect l="l" t="t" r="r" b="b"/>
                <a:pathLst>
                  <a:path w="74619" h="34640" extrusionOk="0">
                    <a:moveTo>
                      <a:pt x="283" y="0"/>
                    </a:moveTo>
                    <a:cubicBezTo>
                      <a:pt x="109" y="0"/>
                      <a:pt x="0" y="241"/>
                      <a:pt x="166" y="324"/>
                    </a:cubicBezTo>
                    <a:cubicBezTo>
                      <a:pt x="254" y="367"/>
                      <a:pt x="341" y="396"/>
                      <a:pt x="429" y="440"/>
                    </a:cubicBezTo>
                    <a:cubicBezTo>
                      <a:pt x="735" y="893"/>
                      <a:pt x="1129" y="1301"/>
                      <a:pt x="1508" y="1710"/>
                    </a:cubicBezTo>
                    <a:cubicBezTo>
                      <a:pt x="1917" y="2162"/>
                      <a:pt x="2326" y="2600"/>
                      <a:pt x="2720" y="3052"/>
                    </a:cubicBezTo>
                    <a:cubicBezTo>
                      <a:pt x="3551" y="3957"/>
                      <a:pt x="4383" y="4861"/>
                      <a:pt x="5200" y="5781"/>
                    </a:cubicBezTo>
                    <a:cubicBezTo>
                      <a:pt x="6820" y="7590"/>
                      <a:pt x="8425" y="9385"/>
                      <a:pt x="10015" y="11209"/>
                    </a:cubicBezTo>
                    <a:cubicBezTo>
                      <a:pt x="13182" y="14886"/>
                      <a:pt x="16348" y="18563"/>
                      <a:pt x="19441" y="22298"/>
                    </a:cubicBezTo>
                    <a:cubicBezTo>
                      <a:pt x="21207" y="24414"/>
                      <a:pt x="22870" y="26734"/>
                      <a:pt x="24607" y="28865"/>
                    </a:cubicBezTo>
                    <a:cubicBezTo>
                      <a:pt x="24665" y="28938"/>
                      <a:pt x="28065" y="29346"/>
                      <a:pt x="29656" y="29550"/>
                    </a:cubicBezTo>
                    <a:cubicBezTo>
                      <a:pt x="31246" y="29769"/>
                      <a:pt x="32851" y="29974"/>
                      <a:pt x="34442" y="30193"/>
                    </a:cubicBezTo>
                    <a:cubicBezTo>
                      <a:pt x="37666" y="30616"/>
                      <a:pt x="40935" y="31185"/>
                      <a:pt x="44174" y="31564"/>
                    </a:cubicBezTo>
                    <a:cubicBezTo>
                      <a:pt x="50580" y="32323"/>
                      <a:pt x="56927" y="32907"/>
                      <a:pt x="63347" y="33563"/>
                    </a:cubicBezTo>
                    <a:cubicBezTo>
                      <a:pt x="66849" y="33913"/>
                      <a:pt x="70351" y="34249"/>
                      <a:pt x="73853" y="34585"/>
                    </a:cubicBezTo>
                    <a:cubicBezTo>
                      <a:pt x="73906" y="34620"/>
                      <a:pt x="73965" y="34639"/>
                      <a:pt x="74022" y="34639"/>
                    </a:cubicBezTo>
                    <a:cubicBezTo>
                      <a:pt x="74059" y="34639"/>
                      <a:pt x="74096" y="34631"/>
                      <a:pt x="74131" y="34614"/>
                    </a:cubicBezTo>
                    <a:cubicBezTo>
                      <a:pt x="74174" y="34614"/>
                      <a:pt x="74218" y="34628"/>
                      <a:pt x="74262" y="34628"/>
                    </a:cubicBezTo>
                    <a:cubicBezTo>
                      <a:pt x="74272" y="34629"/>
                      <a:pt x="74282" y="34630"/>
                      <a:pt x="74292" y="34630"/>
                    </a:cubicBezTo>
                    <a:cubicBezTo>
                      <a:pt x="74585" y="34630"/>
                      <a:pt x="74619" y="34216"/>
                      <a:pt x="74379" y="34088"/>
                    </a:cubicBezTo>
                    <a:cubicBezTo>
                      <a:pt x="74364" y="34045"/>
                      <a:pt x="74335" y="34016"/>
                      <a:pt x="74306" y="33986"/>
                    </a:cubicBezTo>
                    <a:cubicBezTo>
                      <a:pt x="73766" y="33461"/>
                      <a:pt x="73270" y="32877"/>
                      <a:pt x="72774" y="32323"/>
                    </a:cubicBezTo>
                    <a:cubicBezTo>
                      <a:pt x="72263" y="31754"/>
                      <a:pt x="71767" y="31199"/>
                      <a:pt x="71256" y="30645"/>
                    </a:cubicBezTo>
                    <a:cubicBezTo>
                      <a:pt x="70235" y="29536"/>
                      <a:pt x="69213" y="28427"/>
                      <a:pt x="68206" y="27303"/>
                    </a:cubicBezTo>
                    <a:cubicBezTo>
                      <a:pt x="66193" y="25085"/>
                      <a:pt x="64164" y="22897"/>
                      <a:pt x="62165" y="20679"/>
                    </a:cubicBezTo>
                    <a:cubicBezTo>
                      <a:pt x="61027" y="19409"/>
                      <a:pt x="59948" y="18081"/>
                      <a:pt x="58722" y="16914"/>
                    </a:cubicBezTo>
                    <a:cubicBezTo>
                      <a:pt x="58658" y="16856"/>
                      <a:pt x="58591" y="16833"/>
                      <a:pt x="58529" y="16833"/>
                    </a:cubicBezTo>
                    <a:cubicBezTo>
                      <a:pt x="58449" y="16833"/>
                      <a:pt x="58377" y="16871"/>
                      <a:pt x="58328" y="16929"/>
                    </a:cubicBezTo>
                    <a:cubicBezTo>
                      <a:pt x="54622" y="15907"/>
                      <a:pt x="50886" y="15003"/>
                      <a:pt x="47165" y="13981"/>
                    </a:cubicBezTo>
                    <a:cubicBezTo>
                      <a:pt x="43357" y="12945"/>
                      <a:pt x="39549" y="11909"/>
                      <a:pt x="35755" y="10815"/>
                    </a:cubicBezTo>
                    <a:cubicBezTo>
                      <a:pt x="28153" y="8655"/>
                      <a:pt x="20594" y="6408"/>
                      <a:pt x="13050" y="4044"/>
                    </a:cubicBezTo>
                    <a:cubicBezTo>
                      <a:pt x="10949" y="3373"/>
                      <a:pt x="8848" y="2702"/>
                      <a:pt x="6747" y="2031"/>
                    </a:cubicBezTo>
                    <a:cubicBezTo>
                      <a:pt x="5667" y="1681"/>
                      <a:pt x="4602" y="1330"/>
                      <a:pt x="3537" y="995"/>
                    </a:cubicBezTo>
                    <a:cubicBezTo>
                      <a:pt x="2471" y="645"/>
                      <a:pt x="1406" y="221"/>
                      <a:pt x="312" y="2"/>
                    </a:cubicBezTo>
                    <a:cubicBezTo>
                      <a:pt x="302" y="1"/>
                      <a:pt x="292" y="0"/>
                      <a:pt x="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8"/>
              <p:cNvSpPr/>
              <p:nvPr/>
            </p:nvSpPr>
            <p:spPr>
              <a:xfrm>
                <a:off x="5364500" y="3675700"/>
                <a:ext cx="859600" cy="276950"/>
              </a:xfrm>
              <a:custGeom>
                <a:avLst/>
                <a:gdLst/>
                <a:ahLst/>
                <a:cxnLst/>
                <a:rect l="l" t="t" r="r" b="b"/>
                <a:pathLst>
                  <a:path w="34384" h="11078" extrusionOk="0">
                    <a:moveTo>
                      <a:pt x="283" y="0"/>
                    </a:moveTo>
                    <a:cubicBezTo>
                      <a:pt x="109" y="0"/>
                      <a:pt x="0" y="241"/>
                      <a:pt x="166" y="324"/>
                    </a:cubicBezTo>
                    <a:cubicBezTo>
                      <a:pt x="254" y="367"/>
                      <a:pt x="341" y="396"/>
                      <a:pt x="429" y="440"/>
                    </a:cubicBezTo>
                    <a:cubicBezTo>
                      <a:pt x="735" y="893"/>
                      <a:pt x="1129" y="1301"/>
                      <a:pt x="1508" y="1710"/>
                    </a:cubicBezTo>
                    <a:cubicBezTo>
                      <a:pt x="1917" y="2162"/>
                      <a:pt x="2326" y="2600"/>
                      <a:pt x="2720" y="3052"/>
                    </a:cubicBezTo>
                    <a:cubicBezTo>
                      <a:pt x="3551" y="3957"/>
                      <a:pt x="4383" y="4861"/>
                      <a:pt x="5200" y="5781"/>
                    </a:cubicBezTo>
                    <a:cubicBezTo>
                      <a:pt x="6776" y="7546"/>
                      <a:pt x="8352" y="9297"/>
                      <a:pt x="9899" y="11078"/>
                    </a:cubicBezTo>
                    <a:cubicBezTo>
                      <a:pt x="10599" y="11063"/>
                      <a:pt x="11314" y="11034"/>
                      <a:pt x="12014" y="11019"/>
                    </a:cubicBezTo>
                    <a:cubicBezTo>
                      <a:pt x="19471" y="10786"/>
                      <a:pt x="26927" y="10567"/>
                      <a:pt x="34383" y="10421"/>
                    </a:cubicBezTo>
                    <a:cubicBezTo>
                      <a:pt x="27248" y="8393"/>
                      <a:pt x="20127" y="6277"/>
                      <a:pt x="13050" y="4044"/>
                    </a:cubicBezTo>
                    <a:cubicBezTo>
                      <a:pt x="10949" y="3373"/>
                      <a:pt x="8848" y="2702"/>
                      <a:pt x="6747" y="2031"/>
                    </a:cubicBezTo>
                    <a:cubicBezTo>
                      <a:pt x="5667" y="1681"/>
                      <a:pt x="4602" y="1330"/>
                      <a:pt x="3537" y="995"/>
                    </a:cubicBezTo>
                    <a:cubicBezTo>
                      <a:pt x="2471" y="645"/>
                      <a:pt x="1406" y="221"/>
                      <a:pt x="312" y="2"/>
                    </a:cubicBezTo>
                    <a:cubicBezTo>
                      <a:pt x="302" y="1"/>
                      <a:pt x="292" y="0"/>
                      <a:pt x="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8"/>
              <p:cNvSpPr/>
              <p:nvPr/>
            </p:nvSpPr>
            <p:spPr>
              <a:xfrm>
                <a:off x="4763450" y="3672300"/>
                <a:ext cx="1231925" cy="727375"/>
              </a:xfrm>
              <a:custGeom>
                <a:avLst/>
                <a:gdLst/>
                <a:ahLst/>
                <a:cxnLst/>
                <a:rect l="l" t="t" r="r" b="b"/>
                <a:pathLst>
                  <a:path w="49277" h="29095" extrusionOk="0">
                    <a:moveTo>
                      <a:pt x="24170" y="0"/>
                    </a:moveTo>
                    <a:cubicBezTo>
                      <a:pt x="23961" y="0"/>
                      <a:pt x="23711" y="99"/>
                      <a:pt x="23522" y="314"/>
                    </a:cubicBezTo>
                    <a:cubicBezTo>
                      <a:pt x="21990" y="2094"/>
                      <a:pt x="20473" y="3903"/>
                      <a:pt x="18984" y="5727"/>
                    </a:cubicBezTo>
                    <a:cubicBezTo>
                      <a:pt x="17496" y="7536"/>
                      <a:pt x="15964" y="9331"/>
                      <a:pt x="14461" y="11141"/>
                    </a:cubicBezTo>
                    <a:cubicBezTo>
                      <a:pt x="11440" y="14774"/>
                      <a:pt x="8405" y="18393"/>
                      <a:pt x="5356" y="21997"/>
                    </a:cubicBezTo>
                    <a:cubicBezTo>
                      <a:pt x="3634" y="24010"/>
                      <a:pt x="1941" y="26053"/>
                      <a:pt x="234" y="28081"/>
                    </a:cubicBezTo>
                    <a:cubicBezTo>
                      <a:pt x="0" y="28360"/>
                      <a:pt x="243" y="28724"/>
                      <a:pt x="507" y="28724"/>
                    </a:cubicBezTo>
                    <a:cubicBezTo>
                      <a:pt x="589" y="28724"/>
                      <a:pt x="673" y="28689"/>
                      <a:pt x="745" y="28607"/>
                    </a:cubicBezTo>
                    <a:cubicBezTo>
                      <a:pt x="3794" y="25003"/>
                      <a:pt x="6844" y="21384"/>
                      <a:pt x="9894" y="17780"/>
                    </a:cubicBezTo>
                    <a:cubicBezTo>
                      <a:pt x="11426" y="15970"/>
                      <a:pt x="12943" y="14161"/>
                      <a:pt x="14490" y="12352"/>
                    </a:cubicBezTo>
                    <a:cubicBezTo>
                      <a:pt x="16022" y="10571"/>
                      <a:pt x="17583" y="8820"/>
                      <a:pt x="19072" y="6997"/>
                    </a:cubicBezTo>
                    <a:cubicBezTo>
                      <a:pt x="19918" y="5961"/>
                      <a:pt x="20794" y="4954"/>
                      <a:pt x="21655" y="3918"/>
                    </a:cubicBezTo>
                    <a:cubicBezTo>
                      <a:pt x="22457" y="2955"/>
                      <a:pt x="23260" y="1977"/>
                      <a:pt x="24106" y="1043"/>
                    </a:cubicBezTo>
                    <a:cubicBezTo>
                      <a:pt x="27272" y="4604"/>
                      <a:pt x="30366" y="8222"/>
                      <a:pt x="33488" y="11812"/>
                    </a:cubicBezTo>
                    <a:cubicBezTo>
                      <a:pt x="36684" y="15474"/>
                      <a:pt x="39894" y="19122"/>
                      <a:pt x="43089" y="22785"/>
                    </a:cubicBezTo>
                    <a:cubicBezTo>
                      <a:pt x="44899" y="24842"/>
                      <a:pt x="46694" y="26914"/>
                      <a:pt x="48503" y="28971"/>
                    </a:cubicBezTo>
                    <a:cubicBezTo>
                      <a:pt x="48579" y="29058"/>
                      <a:pt x="48668" y="29095"/>
                      <a:pt x="48753" y="29095"/>
                    </a:cubicBezTo>
                    <a:cubicBezTo>
                      <a:pt x="49027" y="29095"/>
                      <a:pt x="49276" y="28724"/>
                      <a:pt x="49043" y="28446"/>
                    </a:cubicBezTo>
                    <a:cubicBezTo>
                      <a:pt x="45847" y="24755"/>
                      <a:pt x="42652" y="21063"/>
                      <a:pt x="39456" y="17371"/>
                    </a:cubicBezTo>
                    <a:cubicBezTo>
                      <a:pt x="36275" y="13694"/>
                      <a:pt x="33094" y="10017"/>
                      <a:pt x="29913" y="6355"/>
                    </a:cubicBezTo>
                    <a:cubicBezTo>
                      <a:pt x="28104" y="4283"/>
                      <a:pt x="26295" y="2225"/>
                      <a:pt x="24514" y="138"/>
                    </a:cubicBezTo>
                    <a:cubicBezTo>
                      <a:pt x="24442" y="48"/>
                      <a:pt x="24316" y="0"/>
                      <a:pt x="241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8"/>
              <p:cNvSpPr/>
              <p:nvPr/>
            </p:nvSpPr>
            <p:spPr>
              <a:xfrm>
                <a:off x="5093225" y="4279325"/>
                <a:ext cx="524600" cy="775000"/>
              </a:xfrm>
              <a:custGeom>
                <a:avLst/>
                <a:gdLst/>
                <a:ahLst/>
                <a:cxnLst/>
                <a:rect l="l" t="t" r="r" b="b"/>
                <a:pathLst>
                  <a:path w="20984" h="31000" extrusionOk="0">
                    <a:moveTo>
                      <a:pt x="10561" y="0"/>
                    </a:moveTo>
                    <a:cubicBezTo>
                      <a:pt x="8615" y="0"/>
                      <a:pt x="6718" y="621"/>
                      <a:pt x="5107" y="1743"/>
                    </a:cubicBezTo>
                    <a:cubicBezTo>
                      <a:pt x="3327" y="2983"/>
                      <a:pt x="1941" y="4705"/>
                      <a:pt x="1153" y="6733"/>
                    </a:cubicBezTo>
                    <a:cubicBezTo>
                      <a:pt x="278" y="9053"/>
                      <a:pt x="146" y="11519"/>
                      <a:pt x="103" y="13985"/>
                    </a:cubicBezTo>
                    <a:cubicBezTo>
                      <a:pt x="59" y="16072"/>
                      <a:pt x="0" y="26126"/>
                      <a:pt x="59" y="30824"/>
                    </a:cubicBezTo>
                    <a:cubicBezTo>
                      <a:pt x="2291" y="30839"/>
                      <a:pt x="4524" y="30839"/>
                      <a:pt x="6742" y="30853"/>
                    </a:cubicBezTo>
                    <a:cubicBezTo>
                      <a:pt x="11382" y="30882"/>
                      <a:pt x="16022" y="30926"/>
                      <a:pt x="20647" y="30999"/>
                    </a:cubicBezTo>
                    <a:cubicBezTo>
                      <a:pt x="20735" y="24214"/>
                      <a:pt x="20983" y="10950"/>
                      <a:pt x="20414" y="8601"/>
                    </a:cubicBezTo>
                    <a:cubicBezTo>
                      <a:pt x="19874" y="6339"/>
                      <a:pt x="18853" y="4121"/>
                      <a:pt x="17116" y="2531"/>
                    </a:cubicBezTo>
                    <a:cubicBezTo>
                      <a:pt x="15497" y="1043"/>
                      <a:pt x="13366" y="167"/>
                      <a:pt x="11178" y="21"/>
                    </a:cubicBezTo>
                    <a:cubicBezTo>
                      <a:pt x="10972" y="7"/>
                      <a:pt x="10766" y="0"/>
                      <a:pt x="10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8"/>
              <p:cNvSpPr/>
              <p:nvPr/>
            </p:nvSpPr>
            <p:spPr>
              <a:xfrm>
                <a:off x="5130432" y="4315967"/>
                <a:ext cx="449075" cy="1000580"/>
              </a:xfrm>
              <a:custGeom>
                <a:avLst/>
                <a:gdLst/>
                <a:ahLst/>
                <a:cxnLst/>
                <a:rect l="l" t="t" r="r" b="b"/>
                <a:pathLst>
                  <a:path w="17963" h="29520" extrusionOk="0">
                    <a:moveTo>
                      <a:pt x="9120" y="1"/>
                    </a:moveTo>
                    <a:cubicBezTo>
                      <a:pt x="7472" y="1"/>
                      <a:pt x="5867" y="511"/>
                      <a:pt x="4466" y="1489"/>
                    </a:cubicBezTo>
                    <a:cubicBezTo>
                      <a:pt x="2890" y="2583"/>
                      <a:pt x="1708" y="4072"/>
                      <a:pt x="1051" y="5794"/>
                    </a:cubicBezTo>
                    <a:cubicBezTo>
                      <a:pt x="234" y="7939"/>
                      <a:pt x="117" y="10302"/>
                      <a:pt x="88" y="12550"/>
                    </a:cubicBezTo>
                    <a:cubicBezTo>
                      <a:pt x="45" y="15176"/>
                      <a:pt x="1" y="24909"/>
                      <a:pt x="45" y="29374"/>
                    </a:cubicBezTo>
                    <a:cubicBezTo>
                      <a:pt x="1781" y="29374"/>
                      <a:pt x="3517" y="29374"/>
                      <a:pt x="5254" y="29388"/>
                    </a:cubicBezTo>
                    <a:cubicBezTo>
                      <a:pt x="9398" y="29403"/>
                      <a:pt x="13556" y="29447"/>
                      <a:pt x="17700" y="29520"/>
                    </a:cubicBezTo>
                    <a:cubicBezTo>
                      <a:pt x="17700" y="28790"/>
                      <a:pt x="17715" y="28002"/>
                      <a:pt x="17729" y="27156"/>
                    </a:cubicBezTo>
                    <a:cubicBezTo>
                      <a:pt x="17802" y="20954"/>
                      <a:pt x="17963" y="9398"/>
                      <a:pt x="17496" y="7486"/>
                    </a:cubicBezTo>
                    <a:cubicBezTo>
                      <a:pt x="16942" y="5166"/>
                      <a:pt x="15978" y="3371"/>
                      <a:pt x="14636" y="2146"/>
                    </a:cubicBezTo>
                    <a:cubicBezTo>
                      <a:pt x="13279" y="905"/>
                      <a:pt x="11484" y="147"/>
                      <a:pt x="9602" y="30"/>
                    </a:cubicBezTo>
                    <a:cubicBezTo>
                      <a:pt x="9441" y="15"/>
                      <a:pt x="9281" y="15"/>
                      <a:pt x="9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8"/>
              <p:cNvSpPr/>
              <p:nvPr/>
            </p:nvSpPr>
            <p:spPr>
              <a:xfrm>
                <a:off x="5259200" y="3951350"/>
                <a:ext cx="217075" cy="226375"/>
              </a:xfrm>
              <a:custGeom>
                <a:avLst/>
                <a:gdLst/>
                <a:ahLst/>
                <a:cxnLst/>
                <a:rect l="l" t="t" r="r" b="b"/>
                <a:pathLst>
                  <a:path w="8683" h="9055" extrusionOk="0">
                    <a:moveTo>
                      <a:pt x="4377" y="0"/>
                    </a:moveTo>
                    <a:cubicBezTo>
                      <a:pt x="3143" y="0"/>
                      <a:pt x="2011" y="637"/>
                      <a:pt x="1241" y="1613"/>
                    </a:cubicBezTo>
                    <a:cubicBezTo>
                      <a:pt x="380" y="2736"/>
                      <a:pt x="1" y="4210"/>
                      <a:pt x="292" y="5596"/>
                    </a:cubicBezTo>
                    <a:cubicBezTo>
                      <a:pt x="570" y="6924"/>
                      <a:pt x="1372" y="8164"/>
                      <a:pt x="2627" y="8734"/>
                    </a:cubicBezTo>
                    <a:cubicBezTo>
                      <a:pt x="3116" y="8952"/>
                      <a:pt x="3634" y="9054"/>
                      <a:pt x="4153" y="9054"/>
                    </a:cubicBezTo>
                    <a:cubicBezTo>
                      <a:pt x="5121" y="9054"/>
                      <a:pt x="6089" y="8700"/>
                      <a:pt x="6859" y="8091"/>
                    </a:cubicBezTo>
                    <a:cubicBezTo>
                      <a:pt x="8055" y="7128"/>
                      <a:pt x="8683" y="5494"/>
                      <a:pt x="8566" y="3977"/>
                    </a:cubicBezTo>
                    <a:cubicBezTo>
                      <a:pt x="8449" y="2401"/>
                      <a:pt x="7632" y="912"/>
                      <a:pt x="6085" y="373"/>
                    </a:cubicBezTo>
                    <a:cubicBezTo>
                      <a:pt x="5969" y="343"/>
                      <a:pt x="5866" y="314"/>
                      <a:pt x="5764" y="285"/>
                    </a:cubicBezTo>
                    <a:cubicBezTo>
                      <a:pt x="5472" y="168"/>
                      <a:pt x="5166" y="81"/>
                      <a:pt x="4889" y="37"/>
                    </a:cubicBezTo>
                    <a:cubicBezTo>
                      <a:pt x="4717" y="12"/>
                      <a:pt x="4546" y="0"/>
                      <a:pt x="43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8"/>
              <p:cNvSpPr/>
              <p:nvPr/>
            </p:nvSpPr>
            <p:spPr>
              <a:xfrm>
                <a:off x="4918850" y="4460050"/>
                <a:ext cx="71900" cy="388000"/>
              </a:xfrm>
              <a:custGeom>
                <a:avLst/>
                <a:gdLst/>
                <a:ahLst/>
                <a:cxnLst/>
                <a:rect l="l" t="t" r="r" b="b"/>
                <a:pathLst>
                  <a:path w="2876" h="15520" extrusionOk="0">
                    <a:moveTo>
                      <a:pt x="1641" y="0"/>
                    </a:moveTo>
                    <a:cubicBezTo>
                      <a:pt x="929" y="0"/>
                      <a:pt x="472" y="696"/>
                      <a:pt x="351" y="1343"/>
                    </a:cubicBezTo>
                    <a:cubicBezTo>
                      <a:pt x="263" y="1810"/>
                      <a:pt x="263" y="2291"/>
                      <a:pt x="249" y="2773"/>
                    </a:cubicBezTo>
                    <a:cubicBezTo>
                      <a:pt x="220" y="3327"/>
                      <a:pt x="190" y="3882"/>
                      <a:pt x="176" y="4436"/>
                    </a:cubicBezTo>
                    <a:cubicBezTo>
                      <a:pt x="147" y="5560"/>
                      <a:pt x="103" y="6669"/>
                      <a:pt x="88" y="7792"/>
                    </a:cubicBezTo>
                    <a:cubicBezTo>
                      <a:pt x="44" y="10288"/>
                      <a:pt x="1" y="12812"/>
                      <a:pt x="147" y="15307"/>
                    </a:cubicBezTo>
                    <a:cubicBezTo>
                      <a:pt x="147" y="15322"/>
                      <a:pt x="147" y="15336"/>
                      <a:pt x="161" y="15351"/>
                    </a:cubicBezTo>
                    <a:cubicBezTo>
                      <a:pt x="161" y="15365"/>
                      <a:pt x="161" y="15365"/>
                      <a:pt x="161" y="15380"/>
                    </a:cubicBezTo>
                    <a:cubicBezTo>
                      <a:pt x="161" y="15380"/>
                      <a:pt x="161" y="15380"/>
                      <a:pt x="161" y="15395"/>
                    </a:cubicBezTo>
                    <a:cubicBezTo>
                      <a:pt x="172" y="15427"/>
                      <a:pt x="199" y="15444"/>
                      <a:pt x="225" y="15444"/>
                    </a:cubicBezTo>
                    <a:cubicBezTo>
                      <a:pt x="233" y="15444"/>
                      <a:pt x="241" y="15442"/>
                      <a:pt x="249" y="15438"/>
                    </a:cubicBezTo>
                    <a:cubicBezTo>
                      <a:pt x="453" y="15482"/>
                      <a:pt x="643" y="15482"/>
                      <a:pt x="847" y="15482"/>
                    </a:cubicBezTo>
                    <a:cubicBezTo>
                      <a:pt x="1037" y="15497"/>
                      <a:pt x="1241" y="15511"/>
                      <a:pt x="1431" y="15511"/>
                    </a:cubicBezTo>
                    <a:lnTo>
                      <a:pt x="2029" y="15511"/>
                    </a:lnTo>
                    <a:cubicBezTo>
                      <a:pt x="2110" y="15511"/>
                      <a:pt x="2202" y="15519"/>
                      <a:pt x="2293" y="15519"/>
                    </a:cubicBezTo>
                    <a:cubicBezTo>
                      <a:pt x="2415" y="15519"/>
                      <a:pt x="2535" y="15505"/>
                      <a:pt x="2627" y="15438"/>
                    </a:cubicBezTo>
                    <a:cubicBezTo>
                      <a:pt x="2656" y="15424"/>
                      <a:pt x="2671" y="15409"/>
                      <a:pt x="2686" y="15395"/>
                    </a:cubicBezTo>
                    <a:cubicBezTo>
                      <a:pt x="2715" y="15365"/>
                      <a:pt x="2744" y="15307"/>
                      <a:pt x="2744" y="15249"/>
                    </a:cubicBezTo>
                    <a:cubicBezTo>
                      <a:pt x="2758" y="12987"/>
                      <a:pt x="2773" y="10725"/>
                      <a:pt x="2802" y="8464"/>
                    </a:cubicBezTo>
                    <a:cubicBezTo>
                      <a:pt x="2802" y="7355"/>
                      <a:pt x="2817" y="6231"/>
                      <a:pt x="2817" y="5107"/>
                    </a:cubicBezTo>
                    <a:cubicBezTo>
                      <a:pt x="2817" y="4028"/>
                      <a:pt x="2875" y="2933"/>
                      <a:pt x="2788" y="1854"/>
                    </a:cubicBezTo>
                    <a:cubicBezTo>
                      <a:pt x="2744" y="1197"/>
                      <a:pt x="2642" y="161"/>
                      <a:pt x="1825" y="15"/>
                    </a:cubicBezTo>
                    <a:cubicBezTo>
                      <a:pt x="1762" y="5"/>
                      <a:pt x="1701" y="0"/>
                      <a:pt x="16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8"/>
              <p:cNvSpPr/>
              <p:nvPr/>
            </p:nvSpPr>
            <p:spPr>
              <a:xfrm>
                <a:off x="5727950" y="4451225"/>
                <a:ext cx="78825" cy="399750"/>
              </a:xfrm>
              <a:custGeom>
                <a:avLst/>
                <a:gdLst/>
                <a:ahLst/>
                <a:cxnLst/>
                <a:rect l="l" t="t" r="r" b="b"/>
                <a:pathLst>
                  <a:path w="3153" h="15990" extrusionOk="0">
                    <a:moveTo>
                      <a:pt x="1762" y="0"/>
                    </a:moveTo>
                    <a:cubicBezTo>
                      <a:pt x="1000" y="0"/>
                      <a:pt x="486" y="718"/>
                      <a:pt x="365" y="1375"/>
                    </a:cubicBezTo>
                    <a:cubicBezTo>
                      <a:pt x="263" y="1856"/>
                      <a:pt x="263" y="2352"/>
                      <a:pt x="249" y="2849"/>
                    </a:cubicBezTo>
                    <a:cubicBezTo>
                      <a:pt x="220" y="3418"/>
                      <a:pt x="205" y="4001"/>
                      <a:pt x="176" y="4570"/>
                    </a:cubicBezTo>
                    <a:cubicBezTo>
                      <a:pt x="147" y="5723"/>
                      <a:pt x="103" y="6861"/>
                      <a:pt x="88" y="8014"/>
                    </a:cubicBezTo>
                    <a:cubicBezTo>
                      <a:pt x="44" y="10597"/>
                      <a:pt x="1" y="13194"/>
                      <a:pt x="176" y="15777"/>
                    </a:cubicBezTo>
                    <a:cubicBezTo>
                      <a:pt x="176" y="15791"/>
                      <a:pt x="176" y="15806"/>
                      <a:pt x="176" y="15821"/>
                    </a:cubicBezTo>
                    <a:cubicBezTo>
                      <a:pt x="176" y="15821"/>
                      <a:pt x="176" y="15835"/>
                      <a:pt x="176" y="15835"/>
                    </a:cubicBezTo>
                    <a:cubicBezTo>
                      <a:pt x="176" y="15850"/>
                      <a:pt x="190" y="15850"/>
                      <a:pt x="190" y="15850"/>
                    </a:cubicBezTo>
                    <a:cubicBezTo>
                      <a:pt x="190" y="15864"/>
                      <a:pt x="190" y="15864"/>
                      <a:pt x="190" y="15864"/>
                    </a:cubicBezTo>
                    <a:cubicBezTo>
                      <a:pt x="201" y="15897"/>
                      <a:pt x="229" y="15914"/>
                      <a:pt x="254" y="15914"/>
                    </a:cubicBezTo>
                    <a:cubicBezTo>
                      <a:pt x="262" y="15914"/>
                      <a:pt x="271" y="15912"/>
                      <a:pt x="278" y="15908"/>
                    </a:cubicBezTo>
                    <a:cubicBezTo>
                      <a:pt x="497" y="15952"/>
                      <a:pt x="716" y="15952"/>
                      <a:pt x="935" y="15952"/>
                    </a:cubicBezTo>
                    <a:cubicBezTo>
                      <a:pt x="1153" y="15966"/>
                      <a:pt x="1372" y="15981"/>
                      <a:pt x="1577" y="15981"/>
                    </a:cubicBezTo>
                    <a:lnTo>
                      <a:pt x="2233" y="15981"/>
                    </a:lnTo>
                    <a:cubicBezTo>
                      <a:pt x="2327" y="15981"/>
                      <a:pt x="2429" y="15989"/>
                      <a:pt x="2530" y="15989"/>
                    </a:cubicBezTo>
                    <a:cubicBezTo>
                      <a:pt x="2664" y="15989"/>
                      <a:pt x="2796" y="15975"/>
                      <a:pt x="2904" y="15908"/>
                    </a:cubicBezTo>
                    <a:cubicBezTo>
                      <a:pt x="2919" y="15893"/>
                      <a:pt x="2934" y="15879"/>
                      <a:pt x="2948" y="15850"/>
                    </a:cubicBezTo>
                    <a:cubicBezTo>
                      <a:pt x="2992" y="15821"/>
                      <a:pt x="3021" y="15777"/>
                      <a:pt x="3021" y="15704"/>
                    </a:cubicBezTo>
                    <a:cubicBezTo>
                      <a:pt x="3036" y="13384"/>
                      <a:pt x="3050" y="11049"/>
                      <a:pt x="3065" y="8729"/>
                    </a:cubicBezTo>
                    <a:cubicBezTo>
                      <a:pt x="3065" y="7576"/>
                      <a:pt x="3080" y="6424"/>
                      <a:pt x="3080" y="5271"/>
                    </a:cubicBezTo>
                    <a:cubicBezTo>
                      <a:pt x="3094" y="4147"/>
                      <a:pt x="3152" y="3024"/>
                      <a:pt x="3050" y="1900"/>
                    </a:cubicBezTo>
                    <a:cubicBezTo>
                      <a:pt x="2992" y="1229"/>
                      <a:pt x="2875" y="164"/>
                      <a:pt x="1971" y="18"/>
                    </a:cubicBezTo>
                    <a:cubicBezTo>
                      <a:pt x="1899" y="6"/>
                      <a:pt x="1829" y="0"/>
                      <a:pt x="17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8"/>
              <p:cNvSpPr/>
              <p:nvPr/>
            </p:nvSpPr>
            <p:spPr>
              <a:xfrm>
                <a:off x="7055775" y="4703650"/>
                <a:ext cx="62400" cy="134350"/>
              </a:xfrm>
              <a:custGeom>
                <a:avLst/>
                <a:gdLst/>
                <a:ahLst/>
                <a:cxnLst/>
                <a:rect l="l" t="t" r="r" b="b"/>
                <a:pathLst>
                  <a:path w="2496" h="5374" extrusionOk="0">
                    <a:moveTo>
                      <a:pt x="1449" y="1"/>
                    </a:moveTo>
                    <a:cubicBezTo>
                      <a:pt x="1223" y="1"/>
                      <a:pt x="993" y="92"/>
                      <a:pt x="803" y="281"/>
                    </a:cubicBezTo>
                    <a:cubicBezTo>
                      <a:pt x="307" y="762"/>
                      <a:pt x="161" y="1623"/>
                      <a:pt x="103" y="2280"/>
                    </a:cubicBezTo>
                    <a:cubicBezTo>
                      <a:pt x="30" y="3214"/>
                      <a:pt x="30" y="5125"/>
                      <a:pt x="15" y="5184"/>
                    </a:cubicBezTo>
                    <a:cubicBezTo>
                      <a:pt x="15" y="5213"/>
                      <a:pt x="1" y="5300"/>
                      <a:pt x="45" y="5315"/>
                    </a:cubicBezTo>
                    <a:cubicBezTo>
                      <a:pt x="132" y="5359"/>
                      <a:pt x="205" y="5344"/>
                      <a:pt x="293" y="5359"/>
                    </a:cubicBezTo>
                    <a:lnTo>
                      <a:pt x="614" y="5359"/>
                    </a:lnTo>
                    <a:cubicBezTo>
                      <a:pt x="818" y="5359"/>
                      <a:pt x="1008" y="5373"/>
                      <a:pt x="1212" y="5373"/>
                    </a:cubicBezTo>
                    <a:cubicBezTo>
                      <a:pt x="1402" y="5373"/>
                      <a:pt x="1591" y="5373"/>
                      <a:pt x="1796" y="5359"/>
                    </a:cubicBezTo>
                    <a:lnTo>
                      <a:pt x="2117" y="5359"/>
                    </a:lnTo>
                    <a:cubicBezTo>
                      <a:pt x="2160" y="5359"/>
                      <a:pt x="2204" y="5362"/>
                      <a:pt x="2248" y="5362"/>
                    </a:cubicBezTo>
                    <a:cubicBezTo>
                      <a:pt x="2292" y="5362"/>
                      <a:pt x="2336" y="5359"/>
                      <a:pt x="2379" y="5344"/>
                    </a:cubicBezTo>
                    <a:cubicBezTo>
                      <a:pt x="2380" y="5344"/>
                      <a:pt x="2380" y="5344"/>
                      <a:pt x="2380" y="5344"/>
                    </a:cubicBezTo>
                    <a:cubicBezTo>
                      <a:pt x="2424" y="5344"/>
                      <a:pt x="2496" y="3167"/>
                      <a:pt x="2481" y="2718"/>
                    </a:cubicBezTo>
                    <a:cubicBezTo>
                      <a:pt x="2467" y="2295"/>
                      <a:pt x="2467" y="1857"/>
                      <a:pt x="2452" y="1434"/>
                    </a:cubicBezTo>
                    <a:cubicBezTo>
                      <a:pt x="2438" y="1098"/>
                      <a:pt x="2408" y="748"/>
                      <a:pt x="2219" y="456"/>
                    </a:cubicBezTo>
                    <a:cubicBezTo>
                      <a:pt x="2037" y="158"/>
                      <a:pt x="1746" y="1"/>
                      <a:pt x="14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8"/>
              <p:cNvSpPr/>
              <p:nvPr/>
            </p:nvSpPr>
            <p:spPr>
              <a:xfrm>
                <a:off x="6921900" y="4696950"/>
                <a:ext cx="66425" cy="143225"/>
              </a:xfrm>
              <a:custGeom>
                <a:avLst/>
                <a:gdLst/>
                <a:ahLst/>
                <a:cxnLst/>
                <a:rect l="l" t="t" r="r" b="b"/>
                <a:pathLst>
                  <a:path w="2657" h="5729" extrusionOk="0">
                    <a:moveTo>
                      <a:pt x="1544" y="0"/>
                    </a:moveTo>
                    <a:cubicBezTo>
                      <a:pt x="1303" y="0"/>
                      <a:pt x="1056" y="98"/>
                      <a:pt x="847" y="301"/>
                    </a:cubicBezTo>
                    <a:cubicBezTo>
                      <a:pt x="336" y="812"/>
                      <a:pt x="161" y="1731"/>
                      <a:pt x="103" y="2417"/>
                    </a:cubicBezTo>
                    <a:cubicBezTo>
                      <a:pt x="30" y="3423"/>
                      <a:pt x="15" y="5466"/>
                      <a:pt x="15" y="5525"/>
                    </a:cubicBezTo>
                    <a:cubicBezTo>
                      <a:pt x="15" y="5539"/>
                      <a:pt x="1" y="5641"/>
                      <a:pt x="45" y="5671"/>
                    </a:cubicBezTo>
                    <a:cubicBezTo>
                      <a:pt x="97" y="5697"/>
                      <a:pt x="150" y="5702"/>
                      <a:pt x="205" y="5702"/>
                    </a:cubicBezTo>
                    <a:cubicBezTo>
                      <a:pt x="242" y="5702"/>
                      <a:pt x="281" y="5700"/>
                      <a:pt x="322" y="5700"/>
                    </a:cubicBezTo>
                    <a:lnTo>
                      <a:pt x="657" y="5714"/>
                    </a:lnTo>
                    <a:cubicBezTo>
                      <a:pt x="862" y="5714"/>
                      <a:pt x="1066" y="5729"/>
                      <a:pt x="1285" y="5729"/>
                    </a:cubicBezTo>
                    <a:cubicBezTo>
                      <a:pt x="1489" y="5729"/>
                      <a:pt x="1693" y="5714"/>
                      <a:pt x="1912" y="5714"/>
                    </a:cubicBezTo>
                    <a:lnTo>
                      <a:pt x="2248" y="5714"/>
                    </a:lnTo>
                    <a:cubicBezTo>
                      <a:pt x="2292" y="5707"/>
                      <a:pt x="2339" y="5707"/>
                      <a:pt x="2386" y="5707"/>
                    </a:cubicBezTo>
                    <a:cubicBezTo>
                      <a:pt x="2434" y="5707"/>
                      <a:pt x="2481" y="5707"/>
                      <a:pt x="2525" y="5700"/>
                    </a:cubicBezTo>
                    <a:cubicBezTo>
                      <a:pt x="2525" y="5700"/>
                      <a:pt x="2525" y="5700"/>
                      <a:pt x="2526" y="5700"/>
                    </a:cubicBezTo>
                    <a:cubicBezTo>
                      <a:pt x="2584" y="5700"/>
                      <a:pt x="2656" y="3378"/>
                      <a:pt x="2642" y="2898"/>
                    </a:cubicBezTo>
                    <a:cubicBezTo>
                      <a:pt x="2627" y="2431"/>
                      <a:pt x="2627" y="1979"/>
                      <a:pt x="2598" y="1527"/>
                    </a:cubicBezTo>
                    <a:cubicBezTo>
                      <a:pt x="2583" y="1176"/>
                      <a:pt x="2554" y="797"/>
                      <a:pt x="2365" y="490"/>
                    </a:cubicBezTo>
                    <a:cubicBezTo>
                      <a:pt x="2166" y="168"/>
                      <a:pt x="1860" y="0"/>
                      <a:pt x="15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8"/>
              <p:cNvSpPr/>
              <p:nvPr/>
            </p:nvSpPr>
            <p:spPr>
              <a:xfrm>
                <a:off x="5333629" y="4341359"/>
                <a:ext cx="16430" cy="893282"/>
              </a:xfrm>
              <a:custGeom>
                <a:avLst/>
                <a:gdLst/>
                <a:ahLst/>
                <a:cxnLst/>
                <a:rect l="l" t="t" r="r" b="b"/>
                <a:pathLst>
                  <a:path w="657" h="28401" extrusionOk="0">
                    <a:moveTo>
                      <a:pt x="528" y="1"/>
                    </a:moveTo>
                    <a:cubicBezTo>
                      <a:pt x="498" y="1"/>
                      <a:pt x="467" y="23"/>
                      <a:pt x="467" y="64"/>
                    </a:cubicBezTo>
                    <a:cubicBezTo>
                      <a:pt x="234" y="3799"/>
                      <a:pt x="248" y="7564"/>
                      <a:pt x="190" y="11314"/>
                    </a:cubicBezTo>
                    <a:cubicBezTo>
                      <a:pt x="117" y="15078"/>
                      <a:pt x="44" y="18828"/>
                      <a:pt x="44" y="22578"/>
                    </a:cubicBezTo>
                    <a:cubicBezTo>
                      <a:pt x="44" y="24519"/>
                      <a:pt x="15" y="26460"/>
                      <a:pt x="0" y="28386"/>
                    </a:cubicBezTo>
                    <a:cubicBezTo>
                      <a:pt x="132" y="28386"/>
                      <a:pt x="277" y="28400"/>
                      <a:pt x="409" y="28400"/>
                    </a:cubicBezTo>
                    <a:cubicBezTo>
                      <a:pt x="540" y="21090"/>
                      <a:pt x="598" y="13780"/>
                      <a:pt x="628" y="6469"/>
                    </a:cubicBezTo>
                    <a:cubicBezTo>
                      <a:pt x="628" y="4339"/>
                      <a:pt x="657" y="2194"/>
                      <a:pt x="584" y="49"/>
                    </a:cubicBezTo>
                    <a:cubicBezTo>
                      <a:pt x="577" y="16"/>
                      <a:pt x="553"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8"/>
              <p:cNvSpPr/>
              <p:nvPr/>
            </p:nvSpPr>
            <p:spPr>
              <a:xfrm>
                <a:off x="5372650" y="4727450"/>
                <a:ext cx="23375" cy="18250"/>
              </a:xfrm>
              <a:custGeom>
                <a:avLst/>
                <a:gdLst/>
                <a:ahLst/>
                <a:cxnLst/>
                <a:rect l="l" t="t" r="r" b="b"/>
                <a:pathLst>
                  <a:path w="935" h="730" extrusionOk="0">
                    <a:moveTo>
                      <a:pt x="467" y="0"/>
                    </a:moveTo>
                    <a:cubicBezTo>
                      <a:pt x="1" y="0"/>
                      <a:pt x="1" y="730"/>
                      <a:pt x="467" y="730"/>
                    </a:cubicBezTo>
                    <a:cubicBezTo>
                      <a:pt x="934" y="730"/>
                      <a:pt x="934" y="0"/>
                      <a:pt x="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8"/>
              <p:cNvSpPr/>
              <p:nvPr/>
            </p:nvSpPr>
            <p:spPr>
              <a:xfrm>
                <a:off x="5288025" y="4727450"/>
                <a:ext cx="23375" cy="18250"/>
              </a:xfrm>
              <a:custGeom>
                <a:avLst/>
                <a:gdLst/>
                <a:ahLst/>
                <a:cxnLst/>
                <a:rect l="l" t="t" r="r" b="b"/>
                <a:pathLst>
                  <a:path w="935" h="730" extrusionOk="0">
                    <a:moveTo>
                      <a:pt x="467" y="0"/>
                    </a:moveTo>
                    <a:cubicBezTo>
                      <a:pt x="0" y="0"/>
                      <a:pt x="0" y="730"/>
                      <a:pt x="467" y="730"/>
                    </a:cubicBezTo>
                    <a:cubicBezTo>
                      <a:pt x="934" y="730"/>
                      <a:pt x="934" y="0"/>
                      <a:pt x="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8"/>
              <p:cNvSpPr/>
              <p:nvPr/>
            </p:nvSpPr>
            <p:spPr>
              <a:xfrm>
                <a:off x="6250700" y="3825000"/>
                <a:ext cx="599375" cy="1253300"/>
              </a:xfrm>
              <a:custGeom>
                <a:avLst/>
                <a:gdLst/>
                <a:ahLst/>
                <a:cxnLst/>
                <a:rect l="l" t="t" r="r" b="b"/>
                <a:pathLst>
                  <a:path w="23975" h="50132" extrusionOk="0">
                    <a:moveTo>
                      <a:pt x="9680" y="1"/>
                    </a:moveTo>
                    <a:cubicBezTo>
                      <a:pt x="8295" y="1"/>
                      <a:pt x="6910" y="74"/>
                      <a:pt x="5531" y="217"/>
                    </a:cubicBezTo>
                    <a:cubicBezTo>
                      <a:pt x="3823" y="407"/>
                      <a:pt x="2029" y="626"/>
                      <a:pt x="409" y="1195"/>
                    </a:cubicBezTo>
                    <a:cubicBezTo>
                      <a:pt x="391" y="1189"/>
                      <a:pt x="373" y="1186"/>
                      <a:pt x="354" y="1186"/>
                    </a:cubicBezTo>
                    <a:cubicBezTo>
                      <a:pt x="279" y="1186"/>
                      <a:pt x="205" y="1233"/>
                      <a:pt x="205" y="1326"/>
                    </a:cubicBezTo>
                    <a:cubicBezTo>
                      <a:pt x="146" y="4070"/>
                      <a:pt x="146" y="6798"/>
                      <a:pt x="117" y="9541"/>
                    </a:cubicBezTo>
                    <a:cubicBezTo>
                      <a:pt x="103" y="10898"/>
                      <a:pt x="103" y="12255"/>
                      <a:pt x="88" y="13612"/>
                    </a:cubicBezTo>
                    <a:cubicBezTo>
                      <a:pt x="73" y="14298"/>
                      <a:pt x="73" y="14984"/>
                      <a:pt x="59" y="15670"/>
                    </a:cubicBezTo>
                    <a:cubicBezTo>
                      <a:pt x="59" y="16268"/>
                      <a:pt x="0" y="16910"/>
                      <a:pt x="73" y="17508"/>
                    </a:cubicBezTo>
                    <a:cubicBezTo>
                      <a:pt x="73" y="17523"/>
                      <a:pt x="73" y="17552"/>
                      <a:pt x="88" y="17581"/>
                    </a:cubicBezTo>
                    <a:cubicBezTo>
                      <a:pt x="88" y="17611"/>
                      <a:pt x="103" y="17625"/>
                      <a:pt x="103" y="17640"/>
                    </a:cubicBezTo>
                    <a:cubicBezTo>
                      <a:pt x="103" y="17698"/>
                      <a:pt x="146" y="17727"/>
                      <a:pt x="190" y="17727"/>
                    </a:cubicBezTo>
                    <a:cubicBezTo>
                      <a:pt x="642" y="18428"/>
                      <a:pt x="1255" y="19040"/>
                      <a:pt x="1810" y="19639"/>
                    </a:cubicBezTo>
                    <a:cubicBezTo>
                      <a:pt x="2437" y="20339"/>
                      <a:pt x="3094" y="21025"/>
                      <a:pt x="3750" y="21696"/>
                    </a:cubicBezTo>
                    <a:cubicBezTo>
                      <a:pt x="5034" y="23024"/>
                      <a:pt x="6362" y="24293"/>
                      <a:pt x="7748" y="25519"/>
                    </a:cubicBezTo>
                    <a:cubicBezTo>
                      <a:pt x="7734" y="25548"/>
                      <a:pt x="7734" y="25563"/>
                      <a:pt x="7734" y="25578"/>
                    </a:cubicBezTo>
                    <a:cubicBezTo>
                      <a:pt x="7573" y="31823"/>
                      <a:pt x="7559" y="38083"/>
                      <a:pt x="7471" y="44328"/>
                    </a:cubicBezTo>
                    <a:cubicBezTo>
                      <a:pt x="7442" y="46093"/>
                      <a:pt x="7427" y="47859"/>
                      <a:pt x="7413" y="49624"/>
                    </a:cubicBezTo>
                    <a:cubicBezTo>
                      <a:pt x="7398" y="49858"/>
                      <a:pt x="8347" y="49916"/>
                      <a:pt x="8668" y="49946"/>
                    </a:cubicBezTo>
                    <a:cubicBezTo>
                      <a:pt x="9091" y="49989"/>
                      <a:pt x="9514" y="50018"/>
                      <a:pt x="9937" y="50033"/>
                    </a:cubicBezTo>
                    <a:cubicBezTo>
                      <a:pt x="10798" y="50062"/>
                      <a:pt x="11659" y="50091"/>
                      <a:pt x="12505" y="50106"/>
                    </a:cubicBezTo>
                    <a:cubicBezTo>
                      <a:pt x="13179" y="50123"/>
                      <a:pt x="13852" y="50131"/>
                      <a:pt x="14526" y="50131"/>
                    </a:cubicBezTo>
                    <a:cubicBezTo>
                      <a:pt x="15562" y="50131"/>
                      <a:pt x="16599" y="50112"/>
                      <a:pt x="17642" y="50077"/>
                    </a:cubicBezTo>
                    <a:cubicBezTo>
                      <a:pt x="17671" y="50077"/>
                      <a:pt x="17714" y="50062"/>
                      <a:pt x="17758" y="50048"/>
                    </a:cubicBezTo>
                    <a:cubicBezTo>
                      <a:pt x="17963" y="50074"/>
                      <a:pt x="18174" y="50083"/>
                      <a:pt x="18387" y="50083"/>
                    </a:cubicBezTo>
                    <a:cubicBezTo>
                      <a:pt x="18644" y="50083"/>
                      <a:pt x="18904" y="50070"/>
                      <a:pt x="19159" y="50062"/>
                    </a:cubicBezTo>
                    <a:cubicBezTo>
                      <a:pt x="19655" y="50062"/>
                      <a:pt x="20151" y="50048"/>
                      <a:pt x="20662" y="50018"/>
                    </a:cubicBezTo>
                    <a:cubicBezTo>
                      <a:pt x="21654" y="49960"/>
                      <a:pt x="22661" y="49858"/>
                      <a:pt x="23653" y="49741"/>
                    </a:cubicBezTo>
                    <a:cubicBezTo>
                      <a:pt x="23755" y="49727"/>
                      <a:pt x="23828" y="49639"/>
                      <a:pt x="23843" y="49566"/>
                    </a:cubicBezTo>
                    <a:cubicBezTo>
                      <a:pt x="23858" y="49537"/>
                      <a:pt x="23872" y="49508"/>
                      <a:pt x="23872" y="49479"/>
                    </a:cubicBezTo>
                    <a:cubicBezTo>
                      <a:pt x="23974" y="47976"/>
                      <a:pt x="23945" y="46458"/>
                      <a:pt x="23945" y="44941"/>
                    </a:cubicBezTo>
                    <a:cubicBezTo>
                      <a:pt x="23945" y="43423"/>
                      <a:pt x="23945" y="41920"/>
                      <a:pt x="23945" y="40403"/>
                    </a:cubicBezTo>
                    <a:cubicBezTo>
                      <a:pt x="23945" y="37382"/>
                      <a:pt x="23945" y="34347"/>
                      <a:pt x="23945" y="31327"/>
                    </a:cubicBezTo>
                    <a:cubicBezTo>
                      <a:pt x="23930" y="25271"/>
                      <a:pt x="23930" y="19216"/>
                      <a:pt x="23930" y="13160"/>
                    </a:cubicBezTo>
                    <a:cubicBezTo>
                      <a:pt x="23916" y="9746"/>
                      <a:pt x="23901" y="6331"/>
                      <a:pt x="23887" y="2917"/>
                    </a:cubicBezTo>
                    <a:cubicBezTo>
                      <a:pt x="23887" y="2844"/>
                      <a:pt x="23843" y="2800"/>
                      <a:pt x="23785" y="2785"/>
                    </a:cubicBezTo>
                    <a:lnTo>
                      <a:pt x="23770" y="2785"/>
                    </a:lnTo>
                    <a:cubicBezTo>
                      <a:pt x="22384" y="2129"/>
                      <a:pt x="20881" y="1662"/>
                      <a:pt x="19393" y="1268"/>
                    </a:cubicBezTo>
                    <a:cubicBezTo>
                      <a:pt x="17890" y="874"/>
                      <a:pt x="16372" y="568"/>
                      <a:pt x="14825" y="349"/>
                    </a:cubicBezTo>
                    <a:cubicBezTo>
                      <a:pt x="13119" y="114"/>
                      <a:pt x="11400" y="1"/>
                      <a:pt x="96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8"/>
              <p:cNvSpPr/>
              <p:nvPr/>
            </p:nvSpPr>
            <p:spPr>
              <a:xfrm>
                <a:off x="6689900" y="3934100"/>
                <a:ext cx="18275" cy="1142825"/>
              </a:xfrm>
              <a:custGeom>
                <a:avLst/>
                <a:gdLst/>
                <a:ahLst/>
                <a:cxnLst/>
                <a:rect l="l" t="t" r="r" b="b"/>
                <a:pathLst>
                  <a:path w="731" h="45713" extrusionOk="0">
                    <a:moveTo>
                      <a:pt x="550" y="1"/>
                    </a:moveTo>
                    <a:cubicBezTo>
                      <a:pt x="544" y="1"/>
                      <a:pt x="540" y="5"/>
                      <a:pt x="540" y="12"/>
                    </a:cubicBezTo>
                    <a:cubicBezTo>
                      <a:pt x="336" y="1529"/>
                      <a:pt x="365" y="3091"/>
                      <a:pt x="336" y="4623"/>
                    </a:cubicBezTo>
                    <a:cubicBezTo>
                      <a:pt x="307" y="6155"/>
                      <a:pt x="292" y="7687"/>
                      <a:pt x="278" y="9219"/>
                    </a:cubicBezTo>
                    <a:cubicBezTo>
                      <a:pt x="263" y="12298"/>
                      <a:pt x="234" y="15362"/>
                      <a:pt x="205" y="18427"/>
                    </a:cubicBezTo>
                    <a:cubicBezTo>
                      <a:pt x="161" y="21476"/>
                      <a:pt x="176" y="24526"/>
                      <a:pt x="161" y="27575"/>
                    </a:cubicBezTo>
                    <a:cubicBezTo>
                      <a:pt x="146" y="30625"/>
                      <a:pt x="103" y="33675"/>
                      <a:pt x="88" y="36724"/>
                    </a:cubicBezTo>
                    <a:cubicBezTo>
                      <a:pt x="74" y="38461"/>
                      <a:pt x="44" y="40183"/>
                      <a:pt x="44" y="41919"/>
                    </a:cubicBezTo>
                    <a:cubicBezTo>
                      <a:pt x="44" y="43188"/>
                      <a:pt x="15" y="44443"/>
                      <a:pt x="1" y="45713"/>
                    </a:cubicBezTo>
                    <a:lnTo>
                      <a:pt x="74" y="45713"/>
                    </a:lnTo>
                    <a:cubicBezTo>
                      <a:pt x="103" y="45713"/>
                      <a:pt x="146" y="45698"/>
                      <a:pt x="190" y="45684"/>
                    </a:cubicBezTo>
                    <a:cubicBezTo>
                      <a:pt x="336" y="45698"/>
                      <a:pt x="482" y="45713"/>
                      <a:pt x="643" y="45713"/>
                    </a:cubicBezTo>
                    <a:cubicBezTo>
                      <a:pt x="643" y="44648"/>
                      <a:pt x="628" y="43568"/>
                      <a:pt x="628" y="42503"/>
                    </a:cubicBezTo>
                    <a:cubicBezTo>
                      <a:pt x="643" y="40971"/>
                      <a:pt x="643" y="39424"/>
                      <a:pt x="643" y="37892"/>
                    </a:cubicBezTo>
                    <a:cubicBezTo>
                      <a:pt x="643" y="34827"/>
                      <a:pt x="686" y="31749"/>
                      <a:pt x="672" y="28684"/>
                    </a:cubicBezTo>
                    <a:cubicBezTo>
                      <a:pt x="657" y="22585"/>
                      <a:pt x="701" y="16486"/>
                      <a:pt x="730" y="10387"/>
                    </a:cubicBezTo>
                    <a:cubicBezTo>
                      <a:pt x="730" y="8665"/>
                      <a:pt x="730" y="6928"/>
                      <a:pt x="716" y="5207"/>
                    </a:cubicBezTo>
                    <a:cubicBezTo>
                      <a:pt x="716" y="4331"/>
                      <a:pt x="716" y="3470"/>
                      <a:pt x="686" y="2609"/>
                    </a:cubicBezTo>
                    <a:cubicBezTo>
                      <a:pt x="657" y="1748"/>
                      <a:pt x="672" y="873"/>
                      <a:pt x="570" y="12"/>
                    </a:cubicBezTo>
                    <a:cubicBezTo>
                      <a:pt x="562" y="5"/>
                      <a:pt x="555" y="1"/>
                      <a:pt x="5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8"/>
              <p:cNvSpPr/>
              <p:nvPr/>
            </p:nvSpPr>
            <p:spPr>
              <a:xfrm>
                <a:off x="6457550" y="3132175"/>
                <a:ext cx="183125" cy="247900"/>
              </a:xfrm>
              <a:custGeom>
                <a:avLst/>
                <a:gdLst/>
                <a:ahLst/>
                <a:cxnLst/>
                <a:rect l="l" t="t" r="r" b="b"/>
                <a:pathLst>
                  <a:path w="7325" h="9916" extrusionOk="0">
                    <a:moveTo>
                      <a:pt x="3589" y="0"/>
                    </a:moveTo>
                    <a:cubicBezTo>
                      <a:pt x="3481" y="0"/>
                      <a:pt x="3370" y="69"/>
                      <a:pt x="3356" y="206"/>
                    </a:cubicBezTo>
                    <a:cubicBezTo>
                      <a:pt x="3297" y="1009"/>
                      <a:pt x="3327" y="1811"/>
                      <a:pt x="3312" y="2599"/>
                    </a:cubicBezTo>
                    <a:cubicBezTo>
                      <a:pt x="3312" y="2774"/>
                      <a:pt x="3312" y="2935"/>
                      <a:pt x="3312" y="3095"/>
                    </a:cubicBezTo>
                    <a:cubicBezTo>
                      <a:pt x="2276" y="3139"/>
                      <a:pt x="1255" y="3227"/>
                      <a:pt x="248" y="3358"/>
                    </a:cubicBezTo>
                    <a:cubicBezTo>
                      <a:pt x="19" y="3387"/>
                      <a:pt x="0" y="3723"/>
                      <a:pt x="233" y="3723"/>
                    </a:cubicBezTo>
                    <a:cubicBezTo>
                      <a:pt x="238" y="3723"/>
                      <a:pt x="243" y="3723"/>
                      <a:pt x="248" y="3723"/>
                    </a:cubicBezTo>
                    <a:cubicBezTo>
                      <a:pt x="1255" y="3664"/>
                      <a:pt x="2276" y="3592"/>
                      <a:pt x="3297" y="3548"/>
                    </a:cubicBezTo>
                    <a:lnTo>
                      <a:pt x="3297" y="3548"/>
                    </a:lnTo>
                    <a:cubicBezTo>
                      <a:pt x="3297" y="4044"/>
                      <a:pt x="3283" y="4555"/>
                      <a:pt x="3283" y="5065"/>
                    </a:cubicBezTo>
                    <a:cubicBezTo>
                      <a:pt x="3283" y="5853"/>
                      <a:pt x="3283" y="6656"/>
                      <a:pt x="3297" y="7458"/>
                    </a:cubicBezTo>
                    <a:cubicBezTo>
                      <a:pt x="3297" y="7838"/>
                      <a:pt x="3297" y="8232"/>
                      <a:pt x="3312" y="8626"/>
                    </a:cubicBezTo>
                    <a:cubicBezTo>
                      <a:pt x="3312" y="9005"/>
                      <a:pt x="3283" y="9443"/>
                      <a:pt x="3385" y="9822"/>
                    </a:cubicBezTo>
                    <a:cubicBezTo>
                      <a:pt x="3408" y="9882"/>
                      <a:pt x="3469" y="9915"/>
                      <a:pt x="3529" y="9915"/>
                    </a:cubicBezTo>
                    <a:cubicBezTo>
                      <a:pt x="3585" y="9915"/>
                      <a:pt x="3641" y="9886"/>
                      <a:pt x="3662" y="9822"/>
                    </a:cubicBezTo>
                    <a:cubicBezTo>
                      <a:pt x="3735" y="9457"/>
                      <a:pt x="3706" y="9049"/>
                      <a:pt x="3691" y="8684"/>
                    </a:cubicBezTo>
                    <a:cubicBezTo>
                      <a:pt x="3691" y="8290"/>
                      <a:pt x="3691" y="7911"/>
                      <a:pt x="3677" y="7517"/>
                    </a:cubicBezTo>
                    <a:cubicBezTo>
                      <a:pt x="3677" y="6700"/>
                      <a:pt x="3677" y="5882"/>
                      <a:pt x="3691" y="5065"/>
                    </a:cubicBezTo>
                    <a:cubicBezTo>
                      <a:pt x="3691" y="4555"/>
                      <a:pt x="3706" y="4044"/>
                      <a:pt x="3706" y="3519"/>
                    </a:cubicBezTo>
                    <a:cubicBezTo>
                      <a:pt x="4815" y="3475"/>
                      <a:pt x="5939" y="3431"/>
                      <a:pt x="7047" y="3431"/>
                    </a:cubicBezTo>
                    <a:cubicBezTo>
                      <a:pt x="7325" y="3431"/>
                      <a:pt x="7325" y="3008"/>
                      <a:pt x="7047" y="3008"/>
                    </a:cubicBezTo>
                    <a:cubicBezTo>
                      <a:pt x="5939" y="3008"/>
                      <a:pt x="4830" y="3022"/>
                      <a:pt x="3721" y="3066"/>
                    </a:cubicBezTo>
                    <a:cubicBezTo>
                      <a:pt x="3721" y="2935"/>
                      <a:pt x="3721" y="2804"/>
                      <a:pt x="3721" y="2672"/>
                    </a:cubicBezTo>
                    <a:cubicBezTo>
                      <a:pt x="3735" y="1855"/>
                      <a:pt x="3808" y="1038"/>
                      <a:pt x="3808" y="221"/>
                    </a:cubicBezTo>
                    <a:cubicBezTo>
                      <a:pt x="3808" y="73"/>
                      <a:pt x="3700" y="0"/>
                      <a:pt x="358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8"/>
              <p:cNvSpPr/>
              <p:nvPr/>
            </p:nvSpPr>
            <p:spPr>
              <a:xfrm>
                <a:off x="6396975" y="3987675"/>
                <a:ext cx="142300" cy="221050"/>
              </a:xfrm>
              <a:custGeom>
                <a:avLst/>
                <a:gdLst/>
                <a:ahLst/>
                <a:cxnLst/>
                <a:rect l="l" t="t" r="r" b="b"/>
                <a:pathLst>
                  <a:path w="5692" h="8842" extrusionOk="0">
                    <a:moveTo>
                      <a:pt x="3201" y="1"/>
                    </a:moveTo>
                    <a:cubicBezTo>
                      <a:pt x="2696" y="1"/>
                      <a:pt x="2184" y="153"/>
                      <a:pt x="1766" y="437"/>
                    </a:cubicBezTo>
                    <a:cubicBezTo>
                      <a:pt x="818" y="1079"/>
                      <a:pt x="322" y="2203"/>
                      <a:pt x="161" y="3326"/>
                    </a:cubicBezTo>
                    <a:cubicBezTo>
                      <a:pt x="59" y="4012"/>
                      <a:pt x="1" y="7733"/>
                      <a:pt x="15" y="8623"/>
                    </a:cubicBezTo>
                    <a:cubicBezTo>
                      <a:pt x="15" y="8696"/>
                      <a:pt x="1007" y="8696"/>
                      <a:pt x="1401" y="8725"/>
                    </a:cubicBezTo>
                    <a:cubicBezTo>
                      <a:pt x="1839" y="8754"/>
                      <a:pt x="2262" y="8783"/>
                      <a:pt x="2700" y="8798"/>
                    </a:cubicBezTo>
                    <a:cubicBezTo>
                      <a:pt x="3575" y="8827"/>
                      <a:pt x="4451" y="8842"/>
                      <a:pt x="5312" y="8842"/>
                    </a:cubicBezTo>
                    <a:cubicBezTo>
                      <a:pt x="5356" y="8842"/>
                      <a:pt x="5399" y="8827"/>
                      <a:pt x="5429" y="8798"/>
                    </a:cubicBezTo>
                    <a:cubicBezTo>
                      <a:pt x="5502" y="8783"/>
                      <a:pt x="5691" y="5515"/>
                      <a:pt x="5589" y="3968"/>
                    </a:cubicBezTo>
                    <a:cubicBezTo>
                      <a:pt x="5531" y="2859"/>
                      <a:pt x="5575" y="1371"/>
                      <a:pt x="4670" y="539"/>
                    </a:cubicBezTo>
                    <a:cubicBezTo>
                      <a:pt x="4265" y="172"/>
                      <a:pt x="3736" y="1"/>
                      <a:pt x="32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8"/>
              <p:cNvSpPr/>
              <p:nvPr/>
            </p:nvSpPr>
            <p:spPr>
              <a:xfrm>
                <a:off x="5364500" y="3675700"/>
                <a:ext cx="859600" cy="276950"/>
              </a:xfrm>
              <a:custGeom>
                <a:avLst/>
                <a:gdLst/>
                <a:ahLst/>
                <a:cxnLst/>
                <a:rect l="l" t="t" r="r" b="b"/>
                <a:pathLst>
                  <a:path w="34384" h="11078" extrusionOk="0">
                    <a:moveTo>
                      <a:pt x="283" y="0"/>
                    </a:moveTo>
                    <a:cubicBezTo>
                      <a:pt x="109" y="0"/>
                      <a:pt x="0" y="241"/>
                      <a:pt x="166" y="324"/>
                    </a:cubicBezTo>
                    <a:cubicBezTo>
                      <a:pt x="254" y="367"/>
                      <a:pt x="341" y="396"/>
                      <a:pt x="429" y="440"/>
                    </a:cubicBezTo>
                    <a:cubicBezTo>
                      <a:pt x="735" y="893"/>
                      <a:pt x="1129" y="1301"/>
                      <a:pt x="1508" y="1710"/>
                    </a:cubicBezTo>
                    <a:cubicBezTo>
                      <a:pt x="1917" y="2162"/>
                      <a:pt x="2326" y="2600"/>
                      <a:pt x="2720" y="3052"/>
                    </a:cubicBezTo>
                    <a:cubicBezTo>
                      <a:pt x="3551" y="3957"/>
                      <a:pt x="4383" y="4861"/>
                      <a:pt x="5200" y="5781"/>
                    </a:cubicBezTo>
                    <a:cubicBezTo>
                      <a:pt x="6776" y="7546"/>
                      <a:pt x="8352" y="9297"/>
                      <a:pt x="9899" y="11078"/>
                    </a:cubicBezTo>
                    <a:cubicBezTo>
                      <a:pt x="10599" y="11063"/>
                      <a:pt x="11314" y="11034"/>
                      <a:pt x="12014" y="11019"/>
                    </a:cubicBezTo>
                    <a:cubicBezTo>
                      <a:pt x="19471" y="10786"/>
                      <a:pt x="26927" y="10567"/>
                      <a:pt x="34383" y="10421"/>
                    </a:cubicBezTo>
                    <a:cubicBezTo>
                      <a:pt x="27248" y="8393"/>
                      <a:pt x="20127" y="6277"/>
                      <a:pt x="13050" y="4044"/>
                    </a:cubicBezTo>
                    <a:cubicBezTo>
                      <a:pt x="10949" y="3373"/>
                      <a:pt x="8848" y="2702"/>
                      <a:pt x="6747" y="2031"/>
                    </a:cubicBezTo>
                    <a:cubicBezTo>
                      <a:pt x="5667" y="1681"/>
                      <a:pt x="4602" y="1330"/>
                      <a:pt x="3537" y="995"/>
                    </a:cubicBezTo>
                    <a:cubicBezTo>
                      <a:pt x="2471" y="645"/>
                      <a:pt x="1406" y="221"/>
                      <a:pt x="312" y="2"/>
                    </a:cubicBezTo>
                    <a:cubicBezTo>
                      <a:pt x="302" y="1"/>
                      <a:pt x="292" y="0"/>
                      <a:pt x="283" y="0"/>
                    </a:cubicBezTo>
                    <a:close/>
                  </a:path>
                </a:pathLst>
              </a:custGeom>
              <a:solidFill>
                <a:srgbClr val="FFFFFF">
                  <a:alpha val="21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8"/>
              <p:cNvSpPr/>
              <p:nvPr/>
            </p:nvSpPr>
            <p:spPr>
              <a:xfrm>
                <a:off x="4763450" y="3672313"/>
                <a:ext cx="1231925" cy="727375"/>
              </a:xfrm>
              <a:custGeom>
                <a:avLst/>
                <a:gdLst/>
                <a:ahLst/>
                <a:cxnLst/>
                <a:rect l="l" t="t" r="r" b="b"/>
                <a:pathLst>
                  <a:path w="49277" h="29095" extrusionOk="0">
                    <a:moveTo>
                      <a:pt x="24170" y="0"/>
                    </a:moveTo>
                    <a:cubicBezTo>
                      <a:pt x="23961" y="0"/>
                      <a:pt x="23711" y="99"/>
                      <a:pt x="23522" y="314"/>
                    </a:cubicBezTo>
                    <a:cubicBezTo>
                      <a:pt x="21990" y="2094"/>
                      <a:pt x="20473" y="3903"/>
                      <a:pt x="18984" y="5727"/>
                    </a:cubicBezTo>
                    <a:cubicBezTo>
                      <a:pt x="17496" y="7536"/>
                      <a:pt x="15964" y="9331"/>
                      <a:pt x="14461" y="11141"/>
                    </a:cubicBezTo>
                    <a:cubicBezTo>
                      <a:pt x="11440" y="14774"/>
                      <a:pt x="8405" y="18393"/>
                      <a:pt x="5356" y="21997"/>
                    </a:cubicBezTo>
                    <a:cubicBezTo>
                      <a:pt x="3634" y="24010"/>
                      <a:pt x="1941" y="26053"/>
                      <a:pt x="234" y="28081"/>
                    </a:cubicBezTo>
                    <a:cubicBezTo>
                      <a:pt x="0" y="28360"/>
                      <a:pt x="243" y="28724"/>
                      <a:pt x="507" y="28724"/>
                    </a:cubicBezTo>
                    <a:cubicBezTo>
                      <a:pt x="589" y="28724"/>
                      <a:pt x="673" y="28689"/>
                      <a:pt x="745" y="28607"/>
                    </a:cubicBezTo>
                    <a:cubicBezTo>
                      <a:pt x="3794" y="25003"/>
                      <a:pt x="6844" y="21384"/>
                      <a:pt x="9894" y="17780"/>
                    </a:cubicBezTo>
                    <a:cubicBezTo>
                      <a:pt x="11426" y="15970"/>
                      <a:pt x="12943" y="14161"/>
                      <a:pt x="14490" y="12352"/>
                    </a:cubicBezTo>
                    <a:cubicBezTo>
                      <a:pt x="16022" y="10571"/>
                      <a:pt x="17583" y="8820"/>
                      <a:pt x="19072" y="6997"/>
                    </a:cubicBezTo>
                    <a:cubicBezTo>
                      <a:pt x="19918" y="5961"/>
                      <a:pt x="20794" y="4954"/>
                      <a:pt x="21655" y="3918"/>
                    </a:cubicBezTo>
                    <a:cubicBezTo>
                      <a:pt x="22457" y="2955"/>
                      <a:pt x="23260" y="1977"/>
                      <a:pt x="24106" y="1043"/>
                    </a:cubicBezTo>
                    <a:cubicBezTo>
                      <a:pt x="27272" y="4604"/>
                      <a:pt x="30366" y="8222"/>
                      <a:pt x="33488" y="11812"/>
                    </a:cubicBezTo>
                    <a:cubicBezTo>
                      <a:pt x="36684" y="15474"/>
                      <a:pt x="39894" y="19122"/>
                      <a:pt x="43089" y="22785"/>
                    </a:cubicBezTo>
                    <a:cubicBezTo>
                      <a:pt x="44899" y="24842"/>
                      <a:pt x="46694" y="26914"/>
                      <a:pt x="48503" y="28971"/>
                    </a:cubicBezTo>
                    <a:cubicBezTo>
                      <a:pt x="48579" y="29058"/>
                      <a:pt x="48668" y="29095"/>
                      <a:pt x="48753" y="29095"/>
                    </a:cubicBezTo>
                    <a:cubicBezTo>
                      <a:pt x="49027" y="29095"/>
                      <a:pt x="49276" y="28724"/>
                      <a:pt x="49043" y="28446"/>
                    </a:cubicBezTo>
                    <a:cubicBezTo>
                      <a:pt x="45847" y="24755"/>
                      <a:pt x="42652" y="21063"/>
                      <a:pt x="39456" y="17371"/>
                    </a:cubicBezTo>
                    <a:cubicBezTo>
                      <a:pt x="36275" y="13694"/>
                      <a:pt x="33094" y="10017"/>
                      <a:pt x="29913" y="6355"/>
                    </a:cubicBezTo>
                    <a:cubicBezTo>
                      <a:pt x="28104" y="4283"/>
                      <a:pt x="26295" y="2225"/>
                      <a:pt x="24514" y="138"/>
                    </a:cubicBezTo>
                    <a:cubicBezTo>
                      <a:pt x="24442" y="48"/>
                      <a:pt x="24316" y="0"/>
                      <a:pt x="24170" y="0"/>
                    </a:cubicBezTo>
                    <a:close/>
                  </a:path>
                </a:pathLst>
              </a:custGeom>
              <a:solidFill>
                <a:srgbClr val="FFFFFF">
                  <a:alpha val="21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8"/>
              <p:cNvSpPr/>
              <p:nvPr/>
            </p:nvSpPr>
            <p:spPr>
              <a:xfrm>
                <a:off x="6252150" y="3341950"/>
                <a:ext cx="601600" cy="554625"/>
              </a:xfrm>
              <a:custGeom>
                <a:avLst/>
                <a:gdLst/>
                <a:ahLst/>
                <a:cxnLst/>
                <a:rect l="l" t="t" r="r" b="b"/>
                <a:pathLst>
                  <a:path w="24064" h="22185" extrusionOk="0">
                    <a:moveTo>
                      <a:pt x="11717" y="1"/>
                    </a:moveTo>
                    <a:cubicBezTo>
                      <a:pt x="11639" y="1"/>
                      <a:pt x="5333" y="10566"/>
                      <a:pt x="2481" y="15877"/>
                    </a:cubicBezTo>
                    <a:cubicBezTo>
                      <a:pt x="1664" y="17380"/>
                      <a:pt x="876" y="18883"/>
                      <a:pt x="88" y="20400"/>
                    </a:cubicBezTo>
                    <a:cubicBezTo>
                      <a:pt x="88" y="20415"/>
                      <a:pt x="88" y="20429"/>
                      <a:pt x="88" y="20444"/>
                    </a:cubicBezTo>
                    <a:cubicBezTo>
                      <a:pt x="1" y="20502"/>
                      <a:pt x="1" y="20648"/>
                      <a:pt x="117" y="20677"/>
                    </a:cubicBezTo>
                    <a:cubicBezTo>
                      <a:pt x="350" y="20723"/>
                      <a:pt x="597" y="20736"/>
                      <a:pt x="846" y="20736"/>
                    </a:cubicBezTo>
                    <a:cubicBezTo>
                      <a:pt x="1159" y="20736"/>
                      <a:pt x="1474" y="20715"/>
                      <a:pt x="1766" y="20707"/>
                    </a:cubicBezTo>
                    <a:cubicBezTo>
                      <a:pt x="2350" y="20692"/>
                      <a:pt x="2934" y="20677"/>
                      <a:pt x="3517" y="20677"/>
                    </a:cubicBezTo>
                    <a:cubicBezTo>
                      <a:pt x="4685" y="20648"/>
                      <a:pt x="5852" y="20634"/>
                      <a:pt x="7019" y="20605"/>
                    </a:cubicBezTo>
                    <a:cubicBezTo>
                      <a:pt x="9325" y="20546"/>
                      <a:pt x="11630" y="20517"/>
                      <a:pt x="13936" y="20459"/>
                    </a:cubicBezTo>
                    <a:cubicBezTo>
                      <a:pt x="15249" y="20429"/>
                      <a:pt x="16577" y="20400"/>
                      <a:pt x="17890" y="20371"/>
                    </a:cubicBezTo>
                    <a:cubicBezTo>
                      <a:pt x="17963" y="20371"/>
                      <a:pt x="18007" y="20342"/>
                      <a:pt x="18050" y="20283"/>
                    </a:cubicBezTo>
                    <a:cubicBezTo>
                      <a:pt x="18065" y="20313"/>
                      <a:pt x="18080" y="20327"/>
                      <a:pt x="18109" y="20342"/>
                    </a:cubicBezTo>
                    <a:cubicBezTo>
                      <a:pt x="19057" y="20634"/>
                      <a:pt x="20020" y="20867"/>
                      <a:pt x="20969" y="21174"/>
                    </a:cubicBezTo>
                    <a:cubicBezTo>
                      <a:pt x="21421" y="21320"/>
                      <a:pt x="21873" y="21465"/>
                      <a:pt x="22326" y="21626"/>
                    </a:cubicBezTo>
                    <a:cubicBezTo>
                      <a:pt x="22574" y="21713"/>
                      <a:pt x="22807" y="21801"/>
                      <a:pt x="23055" y="21889"/>
                    </a:cubicBezTo>
                    <a:cubicBezTo>
                      <a:pt x="23260" y="21962"/>
                      <a:pt x="23464" y="22064"/>
                      <a:pt x="23683" y="22122"/>
                    </a:cubicBezTo>
                    <a:cubicBezTo>
                      <a:pt x="23715" y="22166"/>
                      <a:pt x="23760" y="22185"/>
                      <a:pt x="23806" y="22185"/>
                    </a:cubicBezTo>
                    <a:cubicBezTo>
                      <a:pt x="23930" y="22185"/>
                      <a:pt x="24063" y="22052"/>
                      <a:pt x="23989" y="21903"/>
                    </a:cubicBezTo>
                    <a:cubicBezTo>
                      <a:pt x="21013" y="16067"/>
                      <a:pt x="17875" y="10317"/>
                      <a:pt x="14578" y="4641"/>
                    </a:cubicBezTo>
                    <a:cubicBezTo>
                      <a:pt x="14111" y="3839"/>
                      <a:pt x="13658" y="3036"/>
                      <a:pt x="13177" y="2248"/>
                    </a:cubicBezTo>
                    <a:cubicBezTo>
                      <a:pt x="12725" y="1504"/>
                      <a:pt x="12316" y="643"/>
                      <a:pt x="11718" y="1"/>
                    </a:cubicBezTo>
                    <a:cubicBezTo>
                      <a:pt x="11718" y="1"/>
                      <a:pt x="11717" y="1"/>
                      <a:pt x="11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8"/>
              <p:cNvSpPr/>
              <p:nvPr/>
            </p:nvSpPr>
            <p:spPr>
              <a:xfrm>
                <a:off x="6248300" y="3341950"/>
                <a:ext cx="601600" cy="554625"/>
              </a:xfrm>
              <a:custGeom>
                <a:avLst/>
                <a:gdLst/>
                <a:ahLst/>
                <a:cxnLst/>
                <a:rect l="l" t="t" r="r" b="b"/>
                <a:pathLst>
                  <a:path w="24064" h="22185" extrusionOk="0">
                    <a:moveTo>
                      <a:pt x="11717" y="1"/>
                    </a:moveTo>
                    <a:cubicBezTo>
                      <a:pt x="11639" y="1"/>
                      <a:pt x="5333" y="10566"/>
                      <a:pt x="2481" y="15877"/>
                    </a:cubicBezTo>
                    <a:cubicBezTo>
                      <a:pt x="1664" y="17380"/>
                      <a:pt x="876" y="18883"/>
                      <a:pt x="88" y="20400"/>
                    </a:cubicBezTo>
                    <a:cubicBezTo>
                      <a:pt x="88" y="20415"/>
                      <a:pt x="88" y="20429"/>
                      <a:pt x="88" y="20444"/>
                    </a:cubicBezTo>
                    <a:cubicBezTo>
                      <a:pt x="1" y="20502"/>
                      <a:pt x="1" y="20648"/>
                      <a:pt x="117" y="20677"/>
                    </a:cubicBezTo>
                    <a:cubicBezTo>
                      <a:pt x="350" y="20723"/>
                      <a:pt x="597" y="20736"/>
                      <a:pt x="846" y="20736"/>
                    </a:cubicBezTo>
                    <a:cubicBezTo>
                      <a:pt x="1159" y="20736"/>
                      <a:pt x="1474" y="20715"/>
                      <a:pt x="1766" y="20707"/>
                    </a:cubicBezTo>
                    <a:cubicBezTo>
                      <a:pt x="2350" y="20692"/>
                      <a:pt x="2934" y="20677"/>
                      <a:pt x="3517" y="20677"/>
                    </a:cubicBezTo>
                    <a:cubicBezTo>
                      <a:pt x="4685" y="20648"/>
                      <a:pt x="5852" y="20634"/>
                      <a:pt x="7019" y="20605"/>
                    </a:cubicBezTo>
                    <a:cubicBezTo>
                      <a:pt x="9325" y="20546"/>
                      <a:pt x="11630" y="20517"/>
                      <a:pt x="13936" y="20459"/>
                    </a:cubicBezTo>
                    <a:cubicBezTo>
                      <a:pt x="15249" y="20429"/>
                      <a:pt x="16577" y="20400"/>
                      <a:pt x="17890" y="20371"/>
                    </a:cubicBezTo>
                    <a:cubicBezTo>
                      <a:pt x="17963" y="20371"/>
                      <a:pt x="18007" y="20342"/>
                      <a:pt x="18050" y="20283"/>
                    </a:cubicBezTo>
                    <a:cubicBezTo>
                      <a:pt x="18065" y="20313"/>
                      <a:pt x="18080" y="20327"/>
                      <a:pt x="18109" y="20342"/>
                    </a:cubicBezTo>
                    <a:cubicBezTo>
                      <a:pt x="19057" y="20634"/>
                      <a:pt x="20020" y="20867"/>
                      <a:pt x="20969" y="21174"/>
                    </a:cubicBezTo>
                    <a:cubicBezTo>
                      <a:pt x="21421" y="21320"/>
                      <a:pt x="21873" y="21465"/>
                      <a:pt x="22326" y="21626"/>
                    </a:cubicBezTo>
                    <a:cubicBezTo>
                      <a:pt x="22574" y="21713"/>
                      <a:pt x="22807" y="21801"/>
                      <a:pt x="23055" y="21889"/>
                    </a:cubicBezTo>
                    <a:cubicBezTo>
                      <a:pt x="23260" y="21962"/>
                      <a:pt x="23464" y="22064"/>
                      <a:pt x="23683" y="22122"/>
                    </a:cubicBezTo>
                    <a:cubicBezTo>
                      <a:pt x="23715" y="22166"/>
                      <a:pt x="23760" y="22185"/>
                      <a:pt x="23806" y="22185"/>
                    </a:cubicBezTo>
                    <a:cubicBezTo>
                      <a:pt x="23930" y="22185"/>
                      <a:pt x="24063" y="22052"/>
                      <a:pt x="23989" y="21903"/>
                    </a:cubicBezTo>
                    <a:cubicBezTo>
                      <a:pt x="21013" y="16067"/>
                      <a:pt x="17875" y="10317"/>
                      <a:pt x="14578" y="4641"/>
                    </a:cubicBezTo>
                    <a:cubicBezTo>
                      <a:pt x="14111" y="3839"/>
                      <a:pt x="13658" y="3036"/>
                      <a:pt x="13177" y="2248"/>
                    </a:cubicBezTo>
                    <a:cubicBezTo>
                      <a:pt x="12725" y="1504"/>
                      <a:pt x="12316" y="643"/>
                      <a:pt x="11718" y="1"/>
                    </a:cubicBezTo>
                    <a:cubicBezTo>
                      <a:pt x="11718" y="1"/>
                      <a:pt x="11717" y="1"/>
                      <a:pt x="11717" y="1"/>
                    </a:cubicBezTo>
                    <a:close/>
                  </a:path>
                </a:pathLst>
              </a:custGeom>
              <a:solidFill>
                <a:srgbClr val="FFFFFF">
                  <a:alpha val="21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8"/>
              <p:cNvSpPr/>
              <p:nvPr/>
            </p:nvSpPr>
            <p:spPr>
              <a:xfrm>
                <a:off x="6548000" y="3345250"/>
                <a:ext cx="305750" cy="551325"/>
              </a:xfrm>
              <a:custGeom>
                <a:avLst/>
                <a:gdLst/>
                <a:ahLst/>
                <a:cxnLst/>
                <a:rect l="l" t="t" r="r" b="b"/>
                <a:pathLst>
                  <a:path w="12230" h="22053" extrusionOk="0">
                    <a:moveTo>
                      <a:pt x="0" y="0"/>
                    </a:moveTo>
                    <a:cubicBezTo>
                      <a:pt x="103" y="322"/>
                      <a:pt x="219" y="628"/>
                      <a:pt x="321" y="949"/>
                    </a:cubicBezTo>
                    <a:cubicBezTo>
                      <a:pt x="730" y="2262"/>
                      <a:pt x="1139" y="3590"/>
                      <a:pt x="1547" y="4903"/>
                    </a:cubicBezTo>
                    <a:cubicBezTo>
                      <a:pt x="3138" y="10010"/>
                      <a:pt x="4728" y="15117"/>
                      <a:pt x="6348" y="20224"/>
                    </a:cubicBezTo>
                    <a:cubicBezTo>
                      <a:pt x="7267" y="20502"/>
                      <a:pt x="8201" y="20750"/>
                      <a:pt x="9135" y="21042"/>
                    </a:cubicBezTo>
                    <a:cubicBezTo>
                      <a:pt x="9587" y="21188"/>
                      <a:pt x="10039" y="21333"/>
                      <a:pt x="10492" y="21494"/>
                    </a:cubicBezTo>
                    <a:cubicBezTo>
                      <a:pt x="10740" y="21581"/>
                      <a:pt x="10973" y="21669"/>
                      <a:pt x="11221" y="21757"/>
                    </a:cubicBezTo>
                    <a:cubicBezTo>
                      <a:pt x="11426" y="21830"/>
                      <a:pt x="11630" y="21932"/>
                      <a:pt x="11849" y="21990"/>
                    </a:cubicBezTo>
                    <a:cubicBezTo>
                      <a:pt x="11881" y="22034"/>
                      <a:pt x="11926" y="22053"/>
                      <a:pt x="11972" y="22053"/>
                    </a:cubicBezTo>
                    <a:cubicBezTo>
                      <a:pt x="12096" y="22053"/>
                      <a:pt x="12229" y="21920"/>
                      <a:pt x="12155" y="21771"/>
                    </a:cubicBezTo>
                    <a:cubicBezTo>
                      <a:pt x="9179" y="15935"/>
                      <a:pt x="6041" y="10185"/>
                      <a:pt x="2744" y="4509"/>
                    </a:cubicBezTo>
                    <a:cubicBezTo>
                      <a:pt x="2277" y="3707"/>
                      <a:pt x="1824" y="2904"/>
                      <a:pt x="1343" y="2116"/>
                    </a:cubicBezTo>
                    <a:cubicBezTo>
                      <a:pt x="920" y="1416"/>
                      <a:pt x="540" y="62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7" name="Google Shape;1297;p28"/>
            <p:cNvSpPr/>
            <p:nvPr/>
          </p:nvSpPr>
          <p:spPr>
            <a:xfrm>
              <a:off x="5989498" y="4676962"/>
              <a:ext cx="2478900" cy="598800"/>
            </a:xfrm>
            <a:custGeom>
              <a:avLst/>
              <a:gdLst/>
              <a:ahLst/>
              <a:cxnLst/>
              <a:rect l="l" t="t" r="r" b="b"/>
              <a:pathLst>
                <a:path w="99156" h="23952" extrusionOk="0">
                  <a:moveTo>
                    <a:pt x="42248" y="23237"/>
                  </a:moveTo>
                  <a:cubicBezTo>
                    <a:pt x="58749" y="25964"/>
                    <a:pt x="97333" y="20216"/>
                    <a:pt x="99086" y="17273"/>
                  </a:cubicBezTo>
                  <a:cubicBezTo>
                    <a:pt x="100839" y="14330"/>
                    <a:pt x="69265" y="8307"/>
                    <a:pt x="52764" y="5580"/>
                  </a:cubicBezTo>
                  <a:cubicBezTo>
                    <a:pt x="36263" y="2853"/>
                    <a:pt x="1833" y="-2031"/>
                    <a:pt x="80" y="912"/>
                  </a:cubicBezTo>
                  <a:cubicBezTo>
                    <a:pt x="-1673" y="3855"/>
                    <a:pt x="25747" y="20510"/>
                    <a:pt x="42248" y="23237"/>
                  </a:cubicBezTo>
                  <a:close/>
                </a:path>
              </a:pathLst>
            </a:custGeom>
            <a:solidFill>
              <a:schemeClr val="accent2"/>
            </a:solidFill>
            <a:ln>
              <a:noFill/>
            </a:ln>
          </p:spPr>
        </p:sp>
        <p:grpSp>
          <p:nvGrpSpPr>
            <p:cNvPr id="1298" name="Google Shape;1298;p28"/>
            <p:cNvGrpSpPr/>
            <p:nvPr/>
          </p:nvGrpSpPr>
          <p:grpSpPr>
            <a:xfrm>
              <a:off x="8164631" y="4618227"/>
              <a:ext cx="759630" cy="545231"/>
              <a:chOff x="7474343" y="4491477"/>
              <a:chExt cx="759630" cy="545231"/>
            </a:xfrm>
          </p:grpSpPr>
          <p:sp>
            <p:nvSpPr>
              <p:cNvPr id="1299" name="Google Shape;1299;p28"/>
              <p:cNvSpPr/>
              <p:nvPr/>
            </p:nvSpPr>
            <p:spPr>
              <a:xfrm>
                <a:off x="7474343" y="4491477"/>
                <a:ext cx="759630" cy="545231"/>
              </a:xfrm>
              <a:custGeom>
                <a:avLst/>
                <a:gdLst/>
                <a:ahLst/>
                <a:cxnLst/>
                <a:rect l="l" t="t" r="r" b="b"/>
                <a:pathLst>
                  <a:path w="25340" h="18188" extrusionOk="0">
                    <a:moveTo>
                      <a:pt x="14809" y="1"/>
                    </a:moveTo>
                    <a:cubicBezTo>
                      <a:pt x="14683" y="1"/>
                      <a:pt x="14558" y="8"/>
                      <a:pt x="14433" y="22"/>
                    </a:cubicBezTo>
                    <a:cubicBezTo>
                      <a:pt x="13456" y="141"/>
                      <a:pt x="12623" y="713"/>
                      <a:pt x="12146" y="1570"/>
                    </a:cubicBezTo>
                    <a:cubicBezTo>
                      <a:pt x="11765" y="2237"/>
                      <a:pt x="11622" y="2999"/>
                      <a:pt x="11765" y="3737"/>
                    </a:cubicBezTo>
                    <a:cubicBezTo>
                      <a:pt x="11294" y="3472"/>
                      <a:pt x="10759" y="3325"/>
                      <a:pt x="10227" y="3325"/>
                    </a:cubicBezTo>
                    <a:cubicBezTo>
                      <a:pt x="9900" y="3325"/>
                      <a:pt x="9574" y="3381"/>
                      <a:pt x="9265" y="3499"/>
                    </a:cubicBezTo>
                    <a:cubicBezTo>
                      <a:pt x="8622" y="3737"/>
                      <a:pt x="8074" y="4237"/>
                      <a:pt x="7741" y="4833"/>
                    </a:cubicBezTo>
                    <a:cubicBezTo>
                      <a:pt x="7281" y="3434"/>
                      <a:pt x="5833" y="2404"/>
                      <a:pt x="4351" y="2404"/>
                    </a:cubicBezTo>
                    <a:cubicBezTo>
                      <a:pt x="4067" y="2404"/>
                      <a:pt x="3782" y="2442"/>
                      <a:pt x="3502" y="2523"/>
                    </a:cubicBezTo>
                    <a:cubicBezTo>
                      <a:pt x="2406" y="2832"/>
                      <a:pt x="1501" y="3618"/>
                      <a:pt x="954" y="4595"/>
                    </a:cubicBezTo>
                    <a:cubicBezTo>
                      <a:pt x="549" y="5261"/>
                      <a:pt x="358" y="6000"/>
                      <a:pt x="287" y="6738"/>
                    </a:cubicBezTo>
                    <a:cubicBezTo>
                      <a:pt x="72" y="7310"/>
                      <a:pt x="1" y="7881"/>
                      <a:pt x="1" y="8476"/>
                    </a:cubicBezTo>
                    <a:cubicBezTo>
                      <a:pt x="25" y="9786"/>
                      <a:pt x="453" y="11096"/>
                      <a:pt x="1215" y="12168"/>
                    </a:cubicBezTo>
                    <a:cubicBezTo>
                      <a:pt x="2906" y="14549"/>
                      <a:pt x="5716" y="15907"/>
                      <a:pt x="8407" y="16811"/>
                    </a:cubicBezTo>
                    <a:cubicBezTo>
                      <a:pt x="11023" y="17724"/>
                      <a:pt x="13829" y="18187"/>
                      <a:pt x="16604" y="18187"/>
                    </a:cubicBezTo>
                    <a:cubicBezTo>
                      <a:pt x="17088" y="18187"/>
                      <a:pt x="17571" y="18173"/>
                      <a:pt x="18052" y="18145"/>
                    </a:cubicBezTo>
                    <a:cubicBezTo>
                      <a:pt x="19529" y="18050"/>
                      <a:pt x="21077" y="17859"/>
                      <a:pt x="22410" y="17192"/>
                    </a:cubicBezTo>
                    <a:cubicBezTo>
                      <a:pt x="23625" y="16573"/>
                      <a:pt x="24625" y="15502"/>
                      <a:pt x="24982" y="14192"/>
                    </a:cubicBezTo>
                    <a:cubicBezTo>
                      <a:pt x="25340" y="12763"/>
                      <a:pt x="24768" y="11239"/>
                      <a:pt x="23506" y="10477"/>
                    </a:cubicBezTo>
                    <a:cubicBezTo>
                      <a:pt x="22996" y="10166"/>
                      <a:pt x="22422" y="10018"/>
                      <a:pt x="21851" y="10018"/>
                    </a:cubicBezTo>
                    <a:cubicBezTo>
                      <a:pt x="21327" y="10018"/>
                      <a:pt x="20805" y="10142"/>
                      <a:pt x="20339" y="10382"/>
                    </a:cubicBezTo>
                    <a:cubicBezTo>
                      <a:pt x="20743" y="9334"/>
                      <a:pt x="20862" y="8143"/>
                      <a:pt x="20148" y="7238"/>
                    </a:cubicBezTo>
                    <a:cubicBezTo>
                      <a:pt x="19688" y="6674"/>
                      <a:pt x="18972" y="6311"/>
                      <a:pt x="18256" y="6311"/>
                    </a:cubicBezTo>
                    <a:cubicBezTo>
                      <a:pt x="18156" y="6311"/>
                      <a:pt x="18056" y="6319"/>
                      <a:pt x="17957" y="6333"/>
                    </a:cubicBezTo>
                    <a:cubicBezTo>
                      <a:pt x="18386" y="5571"/>
                      <a:pt x="18648" y="4690"/>
                      <a:pt x="18624" y="3809"/>
                    </a:cubicBezTo>
                    <a:cubicBezTo>
                      <a:pt x="18576" y="2713"/>
                      <a:pt x="18124" y="1666"/>
                      <a:pt x="17290" y="951"/>
                    </a:cubicBezTo>
                    <a:cubicBezTo>
                      <a:pt x="16600" y="366"/>
                      <a:pt x="15709" y="1"/>
                      <a:pt x="14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0" name="Google Shape;1300;p28"/>
              <p:cNvGrpSpPr/>
              <p:nvPr/>
            </p:nvGrpSpPr>
            <p:grpSpPr>
              <a:xfrm>
                <a:off x="7604296" y="4639536"/>
                <a:ext cx="502243" cy="395913"/>
                <a:chOff x="7604296" y="4639536"/>
                <a:chExt cx="502243" cy="395913"/>
              </a:xfrm>
            </p:grpSpPr>
            <p:sp>
              <p:nvSpPr>
                <p:cNvPr id="1301" name="Google Shape;1301;p28"/>
                <p:cNvSpPr/>
                <p:nvPr/>
              </p:nvSpPr>
              <p:spPr>
                <a:xfrm>
                  <a:off x="7604296" y="4639536"/>
                  <a:ext cx="14299" cy="262573"/>
                </a:xfrm>
                <a:custGeom>
                  <a:avLst/>
                  <a:gdLst/>
                  <a:ahLst/>
                  <a:cxnLst/>
                  <a:rect l="l" t="t" r="r" b="b"/>
                  <a:pathLst>
                    <a:path w="477" h="8759" extrusionOk="0">
                      <a:moveTo>
                        <a:pt x="176" y="1"/>
                      </a:moveTo>
                      <a:cubicBezTo>
                        <a:pt x="155" y="1"/>
                        <a:pt x="131" y="13"/>
                        <a:pt x="119" y="37"/>
                      </a:cubicBezTo>
                      <a:cubicBezTo>
                        <a:pt x="24" y="1466"/>
                        <a:pt x="48" y="2894"/>
                        <a:pt x="48" y="4323"/>
                      </a:cubicBezTo>
                      <a:cubicBezTo>
                        <a:pt x="48" y="5752"/>
                        <a:pt x="0" y="7205"/>
                        <a:pt x="119" y="8634"/>
                      </a:cubicBezTo>
                      <a:cubicBezTo>
                        <a:pt x="119" y="8717"/>
                        <a:pt x="185" y="8759"/>
                        <a:pt x="250" y="8759"/>
                      </a:cubicBezTo>
                      <a:cubicBezTo>
                        <a:pt x="316" y="8759"/>
                        <a:pt x="381" y="8717"/>
                        <a:pt x="381" y="8634"/>
                      </a:cubicBezTo>
                      <a:cubicBezTo>
                        <a:pt x="476" y="7205"/>
                        <a:pt x="405" y="5752"/>
                        <a:pt x="381" y="4323"/>
                      </a:cubicBezTo>
                      <a:cubicBezTo>
                        <a:pt x="357" y="2894"/>
                        <a:pt x="357" y="1466"/>
                        <a:pt x="215" y="37"/>
                      </a:cubicBezTo>
                      <a:cubicBezTo>
                        <a:pt x="215" y="13"/>
                        <a:pt x="197"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8"/>
                <p:cNvSpPr/>
                <p:nvPr/>
              </p:nvSpPr>
              <p:spPr>
                <a:xfrm>
                  <a:off x="7725645" y="4678357"/>
                  <a:ext cx="53989" cy="244377"/>
                </a:xfrm>
                <a:custGeom>
                  <a:avLst/>
                  <a:gdLst/>
                  <a:ahLst/>
                  <a:cxnLst/>
                  <a:rect l="l" t="t" r="r" b="b"/>
                  <a:pathLst>
                    <a:path w="1801" h="8152" extrusionOk="0">
                      <a:moveTo>
                        <a:pt x="1765" y="0"/>
                      </a:moveTo>
                      <a:cubicBezTo>
                        <a:pt x="1752" y="0"/>
                        <a:pt x="1739" y="8"/>
                        <a:pt x="1739" y="28"/>
                      </a:cubicBezTo>
                      <a:cubicBezTo>
                        <a:pt x="1287" y="1337"/>
                        <a:pt x="953" y="2719"/>
                        <a:pt x="691" y="4076"/>
                      </a:cubicBezTo>
                      <a:cubicBezTo>
                        <a:pt x="548" y="4743"/>
                        <a:pt x="406" y="5410"/>
                        <a:pt x="310" y="6077"/>
                      </a:cubicBezTo>
                      <a:cubicBezTo>
                        <a:pt x="239" y="6434"/>
                        <a:pt x="191" y="6767"/>
                        <a:pt x="144" y="7124"/>
                      </a:cubicBezTo>
                      <a:cubicBezTo>
                        <a:pt x="96" y="7410"/>
                        <a:pt x="1" y="7791"/>
                        <a:pt x="96" y="8077"/>
                      </a:cubicBezTo>
                      <a:cubicBezTo>
                        <a:pt x="109" y="8128"/>
                        <a:pt x="149" y="8152"/>
                        <a:pt x="191" y="8152"/>
                      </a:cubicBezTo>
                      <a:cubicBezTo>
                        <a:pt x="227" y="8152"/>
                        <a:pt x="264" y="8134"/>
                        <a:pt x="286" y="8101"/>
                      </a:cubicBezTo>
                      <a:cubicBezTo>
                        <a:pt x="453" y="7839"/>
                        <a:pt x="453" y="7458"/>
                        <a:pt x="501" y="7148"/>
                      </a:cubicBezTo>
                      <a:cubicBezTo>
                        <a:pt x="548" y="6839"/>
                        <a:pt x="596" y="6505"/>
                        <a:pt x="667" y="6172"/>
                      </a:cubicBezTo>
                      <a:cubicBezTo>
                        <a:pt x="787" y="5481"/>
                        <a:pt x="882" y="4791"/>
                        <a:pt x="1001" y="4100"/>
                      </a:cubicBezTo>
                      <a:cubicBezTo>
                        <a:pt x="1263" y="2743"/>
                        <a:pt x="1549" y="1385"/>
                        <a:pt x="1787" y="28"/>
                      </a:cubicBezTo>
                      <a:cubicBezTo>
                        <a:pt x="1800" y="14"/>
                        <a:pt x="1782" y="0"/>
                        <a:pt x="1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8"/>
                <p:cNvSpPr/>
                <p:nvPr/>
              </p:nvSpPr>
              <p:spPr>
                <a:xfrm>
                  <a:off x="7803586" y="4644872"/>
                  <a:ext cx="118891" cy="316383"/>
                </a:xfrm>
                <a:custGeom>
                  <a:avLst/>
                  <a:gdLst/>
                  <a:ahLst/>
                  <a:cxnLst/>
                  <a:rect l="l" t="t" r="r" b="b"/>
                  <a:pathLst>
                    <a:path w="3966" h="10554" extrusionOk="0">
                      <a:moveTo>
                        <a:pt x="3898" y="1"/>
                      </a:moveTo>
                      <a:cubicBezTo>
                        <a:pt x="3880" y="1"/>
                        <a:pt x="3863" y="9"/>
                        <a:pt x="3854" y="25"/>
                      </a:cubicBezTo>
                      <a:cubicBezTo>
                        <a:pt x="2402" y="3407"/>
                        <a:pt x="1163" y="6836"/>
                        <a:pt x="44" y="10337"/>
                      </a:cubicBezTo>
                      <a:cubicBezTo>
                        <a:pt x="1" y="10467"/>
                        <a:pt x="106" y="10553"/>
                        <a:pt x="212" y="10553"/>
                      </a:cubicBezTo>
                      <a:cubicBezTo>
                        <a:pt x="281" y="10553"/>
                        <a:pt x="349" y="10517"/>
                        <a:pt x="377" y="10432"/>
                      </a:cubicBezTo>
                      <a:cubicBezTo>
                        <a:pt x="1497" y="6955"/>
                        <a:pt x="2711" y="3502"/>
                        <a:pt x="3950" y="73"/>
                      </a:cubicBezTo>
                      <a:cubicBezTo>
                        <a:pt x="3965" y="27"/>
                        <a:pt x="3931" y="1"/>
                        <a:pt x="3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8"/>
                <p:cNvSpPr/>
                <p:nvPr/>
              </p:nvSpPr>
              <p:spPr>
                <a:xfrm>
                  <a:off x="7872714" y="4786036"/>
                  <a:ext cx="129263" cy="183013"/>
                </a:xfrm>
                <a:custGeom>
                  <a:avLst/>
                  <a:gdLst/>
                  <a:ahLst/>
                  <a:cxnLst/>
                  <a:rect l="l" t="t" r="r" b="b"/>
                  <a:pathLst>
                    <a:path w="4312" h="6105" extrusionOk="0">
                      <a:moveTo>
                        <a:pt x="4167" y="1"/>
                      </a:moveTo>
                      <a:cubicBezTo>
                        <a:pt x="4132" y="1"/>
                        <a:pt x="4096" y="17"/>
                        <a:pt x="4073" y="55"/>
                      </a:cubicBezTo>
                      <a:cubicBezTo>
                        <a:pt x="3334" y="1056"/>
                        <a:pt x="2620" y="2080"/>
                        <a:pt x="1906" y="3104"/>
                      </a:cubicBezTo>
                      <a:cubicBezTo>
                        <a:pt x="1548" y="3604"/>
                        <a:pt x="1215" y="4104"/>
                        <a:pt x="858" y="4604"/>
                      </a:cubicBezTo>
                      <a:cubicBezTo>
                        <a:pt x="691" y="4866"/>
                        <a:pt x="548" y="5104"/>
                        <a:pt x="381" y="5366"/>
                      </a:cubicBezTo>
                      <a:cubicBezTo>
                        <a:pt x="239" y="5557"/>
                        <a:pt x="0" y="5795"/>
                        <a:pt x="96" y="6033"/>
                      </a:cubicBezTo>
                      <a:cubicBezTo>
                        <a:pt x="96" y="6081"/>
                        <a:pt x="143" y="6104"/>
                        <a:pt x="167" y="6104"/>
                      </a:cubicBezTo>
                      <a:cubicBezTo>
                        <a:pt x="405" y="6081"/>
                        <a:pt x="501" y="5866"/>
                        <a:pt x="596" y="5699"/>
                      </a:cubicBezTo>
                      <a:cubicBezTo>
                        <a:pt x="786" y="5414"/>
                        <a:pt x="953" y="5152"/>
                        <a:pt x="1120" y="4890"/>
                      </a:cubicBezTo>
                      <a:cubicBezTo>
                        <a:pt x="1453" y="4366"/>
                        <a:pt x="1810" y="3842"/>
                        <a:pt x="2144" y="3294"/>
                      </a:cubicBezTo>
                      <a:cubicBezTo>
                        <a:pt x="2834" y="2246"/>
                        <a:pt x="3549" y="1199"/>
                        <a:pt x="4263" y="151"/>
                      </a:cubicBezTo>
                      <a:cubicBezTo>
                        <a:pt x="4311" y="70"/>
                        <a:pt x="4240" y="1"/>
                        <a:pt x="4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8"/>
                <p:cNvSpPr/>
                <p:nvPr/>
              </p:nvSpPr>
              <p:spPr>
                <a:xfrm>
                  <a:off x="7919119" y="4870153"/>
                  <a:ext cx="187419" cy="165296"/>
                </a:xfrm>
                <a:custGeom>
                  <a:avLst/>
                  <a:gdLst/>
                  <a:ahLst/>
                  <a:cxnLst/>
                  <a:rect l="l" t="t" r="r" b="b"/>
                  <a:pathLst>
                    <a:path w="6252" h="5514" extrusionOk="0">
                      <a:moveTo>
                        <a:pt x="6155" y="1"/>
                      </a:moveTo>
                      <a:cubicBezTo>
                        <a:pt x="6144" y="1"/>
                        <a:pt x="6132" y="4"/>
                        <a:pt x="6121" y="12"/>
                      </a:cubicBezTo>
                      <a:cubicBezTo>
                        <a:pt x="4930" y="798"/>
                        <a:pt x="3787" y="1655"/>
                        <a:pt x="2715" y="2632"/>
                      </a:cubicBezTo>
                      <a:cubicBezTo>
                        <a:pt x="2191" y="3108"/>
                        <a:pt x="1667" y="3608"/>
                        <a:pt x="1191" y="4132"/>
                      </a:cubicBezTo>
                      <a:cubicBezTo>
                        <a:pt x="929" y="4418"/>
                        <a:pt x="691" y="4680"/>
                        <a:pt x="453" y="4965"/>
                      </a:cubicBezTo>
                      <a:cubicBezTo>
                        <a:pt x="286" y="5132"/>
                        <a:pt x="119" y="5299"/>
                        <a:pt x="0" y="5489"/>
                      </a:cubicBezTo>
                      <a:cubicBezTo>
                        <a:pt x="167" y="5489"/>
                        <a:pt x="310" y="5513"/>
                        <a:pt x="453" y="5513"/>
                      </a:cubicBezTo>
                      <a:cubicBezTo>
                        <a:pt x="548" y="5394"/>
                        <a:pt x="643" y="5275"/>
                        <a:pt x="739" y="5180"/>
                      </a:cubicBezTo>
                      <a:cubicBezTo>
                        <a:pt x="953" y="4918"/>
                        <a:pt x="1191" y="4632"/>
                        <a:pt x="1429" y="4394"/>
                      </a:cubicBezTo>
                      <a:cubicBezTo>
                        <a:pt x="1906" y="3870"/>
                        <a:pt x="2382" y="3370"/>
                        <a:pt x="2906" y="2870"/>
                      </a:cubicBezTo>
                      <a:cubicBezTo>
                        <a:pt x="3930" y="1893"/>
                        <a:pt x="5049" y="965"/>
                        <a:pt x="6192" y="107"/>
                      </a:cubicBezTo>
                      <a:cubicBezTo>
                        <a:pt x="6252" y="87"/>
                        <a:pt x="6212" y="1"/>
                        <a:pt x="6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6"/>
        <p:cNvGrpSpPr/>
        <p:nvPr/>
      </p:nvGrpSpPr>
      <p:grpSpPr>
        <a:xfrm>
          <a:off x="0" y="0"/>
          <a:ext cx="0" cy="0"/>
          <a:chOff x="0" y="0"/>
          <a:chExt cx="0" cy="0"/>
        </a:xfrm>
      </p:grpSpPr>
      <p:grpSp>
        <p:nvGrpSpPr>
          <p:cNvPr id="1327" name="Google Shape;1327;p30"/>
          <p:cNvGrpSpPr/>
          <p:nvPr/>
        </p:nvGrpSpPr>
        <p:grpSpPr>
          <a:xfrm>
            <a:off x="7445065" y="2494023"/>
            <a:ext cx="1185820" cy="321299"/>
            <a:chOff x="7018540" y="2277173"/>
            <a:chExt cx="1185820" cy="321299"/>
          </a:xfrm>
        </p:grpSpPr>
        <p:sp>
          <p:nvSpPr>
            <p:cNvPr id="1328" name="Google Shape;1328;p30"/>
            <p:cNvSpPr/>
            <p:nvPr/>
          </p:nvSpPr>
          <p:spPr>
            <a:xfrm>
              <a:off x="7018540" y="2277173"/>
              <a:ext cx="1185820" cy="321299"/>
            </a:xfrm>
            <a:custGeom>
              <a:avLst/>
              <a:gdLst/>
              <a:ahLst/>
              <a:cxnLst/>
              <a:rect l="l" t="t" r="r" b="b"/>
              <a:pathLst>
                <a:path w="39557" h="10718" extrusionOk="0">
                  <a:moveTo>
                    <a:pt x="18793" y="0"/>
                  </a:moveTo>
                  <a:cubicBezTo>
                    <a:pt x="18410" y="0"/>
                    <a:pt x="18028" y="24"/>
                    <a:pt x="17647" y="72"/>
                  </a:cubicBezTo>
                  <a:cubicBezTo>
                    <a:pt x="13503" y="572"/>
                    <a:pt x="9908" y="3930"/>
                    <a:pt x="9098" y="8026"/>
                  </a:cubicBezTo>
                  <a:cubicBezTo>
                    <a:pt x="8823" y="7813"/>
                    <a:pt x="8497" y="7718"/>
                    <a:pt x="8165" y="7718"/>
                  </a:cubicBezTo>
                  <a:cubicBezTo>
                    <a:pt x="7201" y="7718"/>
                    <a:pt x="6187" y="8517"/>
                    <a:pt x="6240" y="9526"/>
                  </a:cubicBezTo>
                  <a:cubicBezTo>
                    <a:pt x="5601" y="8794"/>
                    <a:pt x="4581" y="8450"/>
                    <a:pt x="3546" y="8450"/>
                  </a:cubicBezTo>
                  <a:cubicBezTo>
                    <a:pt x="1957" y="8450"/>
                    <a:pt x="332" y="9260"/>
                    <a:pt x="1" y="10717"/>
                  </a:cubicBezTo>
                  <a:lnTo>
                    <a:pt x="39557" y="10717"/>
                  </a:lnTo>
                  <a:cubicBezTo>
                    <a:pt x="39437" y="9479"/>
                    <a:pt x="38675" y="8312"/>
                    <a:pt x="37532" y="7788"/>
                  </a:cubicBezTo>
                  <a:cubicBezTo>
                    <a:pt x="37085" y="7575"/>
                    <a:pt x="36596" y="7474"/>
                    <a:pt x="36106" y="7474"/>
                  </a:cubicBezTo>
                  <a:cubicBezTo>
                    <a:pt x="35058" y="7474"/>
                    <a:pt x="34006" y="7937"/>
                    <a:pt x="33341" y="8764"/>
                  </a:cubicBezTo>
                  <a:cubicBezTo>
                    <a:pt x="33627" y="7407"/>
                    <a:pt x="32936" y="5907"/>
                    <a:pt x="31722" y="5240"/>
                  </a:cubicBezTo>
                  <a:cubicBezTo>
                    <a:pt x="31238" y="4965"/>
                    <a:pt x="30690" y="4833"/>
                    <a:pt x="30141" y="4833"/>
                  </a:cubicBezTo>
                  <a:cubicBezTo>
                    <a:pt x="29312" y="4833"/>
                    <a:pt x="28480" y="5133"/>
                    <a:pt x="27864" y="5692"/>
                  </a:cubicBezTo>
                  <a:cubicBezTo>
                    <a:pt x="26264" y="2277"/>
                    <a:pt x="22546" y="0"/>
                    <a:pt x="187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0"/>
            <p:cNvSpPr/>
            <p:nvPr/>
          </p:nvSpPr>
          <p:spPr>
            <a:xfrm>
              <a:off x="7275268" y="2469119"/>
              <a:ext cx="296747" cy="95239"/>
            </a:xfrm>
            <a:custGeom>
              <a:avLst/>
              <a:gdLst/>
              <a:ahLst/>
              <a:cxnLst/>
              <a:rect l="l" t="t" r="r" b="b"/>
              <a:pathLst>
                <a:path w="9899" h="3177" extrusionOk="0">
                  <a:moveTo>
                    <a:pt x="5151" y="1"/>
                  </a:moveTo>
                  <a:cubicBezTo>
                    <a:pt x="3778" y="1"/>
                    <a:pt x="2680" y="1163"/>
                    <a:pt x="2772" y="2528"/>
                  </a:cubicBezTo>
                  <a:cubicBezTo>
                    <a:pt x="2728" y="2518"/>
                    <a:pt x="2682" y="2513"/>
                    <a:pt x="2636" y="2513"/>
                  </a:cubicBezTo>
                  <a:cubicBezTo>
                    <a:pt x="2462" y="2513"/>
                    <a:pt x="2285" y="2582"/>
                    <a:pt x="2153" y="2695"/>
                  </a:cubicBezTo>
                  <a:cubicBezTo>
                    <a:pt x="1890" y="2431"/>
                    <a:pt x="1555" y="2304"/>
                    <a:pt x="1223" y="2304"/>
                  </a:cubicBezTo>
                  <a:cubicBezTo>
                    <a:pt x="745" y="2304"/>
                    <a:pt x="273" y="2569"/>
                    <a:pt x="34" y="3076"/>
                  </a:cubicBezTo>
                  <a:cubicBezTo>
                    <a:pt x="0" y="3126"/>
                    <a:pt x="50" y="3177"/>
                    <a:pt x="99" y="3177"/>
                  </a:cubicBezTo>
                  <a:cubicBezTo>
                    <a:pt x="119" y="3177"/>
                    <a:pt x="139" y="3168"/>
                    <a:pt x="153" y="3147"/>
                  </a:cubicBezTo>
                  <a:cubicBezTo>
                    <a:pt x="376" y="2740"/>
                    <a:pt x="773" y="2528"/>
                    <a:pt x="1172" y="2528"/>
                  </a:cubicBezTo>
                  <a:cubicBezTo>
                    <a:pt x="1497" y="2528"/>
                    <a:pt x="1823" y="2668"/>
                    <a:pt x="2058" y="2957"/>
                  </a:cubicBezTo>
                  <a:cubicBezTo>
                    <a:pt x="2082" y="2980"/>
                    <a:pt x="2117" y="2992"/>
                    <a:pt x="2150" y="2992"/>
                  </a:cubicBezTo>
                  <a:cubicBezTo>
                    <a:pt x="2183" y="2992"/>
                    <a:pt x="2213" y="2980"/>
                    <a:pt x="2225" y="2957"/>
                  </a:cubicBezTo>
                  <a:cubicBezTo>
                    <a:pt x="2360" y="2822"/>
                    <a:pt x="2507" y="2758"/>
                    <a:pt x="2674" y="2758"/>
                  </a:cubicBezTo>
                  <a:cubicBezTo>
                    <a:pt x="2743" y="2758"/>
                    <a:pt x="2815" y="2769"/>
                    <a:pt x="2891" y="2790"/>
                  </a:cubicBezTo>
                  <a:cubicBezTo>
                    <a:pt x="2909" y="2799"/>
                    <a:pt x="2926" y="2803"/>
                    <a:pt x="2941" y="2803"/>
                  </a:cubicBezTo>
                  <a:cubicBezTo>
                    <a:pt x="3010" y="2803"/>
                    <a:pt x="3054" y="2725"/>
                    <a:pt x="3034" y="2647"/>
                  </a:cubicBezTo>
                  <a:cubicBezTo>
                    <a:pt x="2853" y="1334"/>
                    <a:pt x="3921" y="257"/>
                    <a:pt x="5173" y="257"/>
                  </a:cubicBezTo>
                  <a:cubicBezTo>
                    <a:pt x="5238" y="257"/>
                    <a:pt x="5303" y="260"/>
                    <a:pt x="5368" y="266"/>
                  </a:cubicBezTo>
                  <a:cubicBezTo>
                    <a:pt x="6797" y="361"/>
                    <a:pt x="7726" y="1647"/>
                    <a:pt x="7797" y="3004"/>
                  </a:cubicBezTo>
                  <a:cubicBezTo>
                    <a:pt x="7797" y="3068"/>
                    <a:pt x="7861" y="3121"/>
                    <a:pt x="7924" y="3121"/>
                  </a:cubicBezTo>
                  <a:cubicBezTo>
                    <a:pt x="7956" y="3121"/>
                    <a:pt x="7988" y="3108"/>
                    <a:pt x="8012" y="3076"/>
                  </a:cubicBezTo>
                  <a:cubicBezTo>
                    <a:pt x="8258" y="2789"/>
                    <a:pt x="8606" y="2643"/>
                    <a:pt x="8961" y="2643"/>
                  </a:cubicBezTo>
                  <a:cubicBezTo>
                    <a:pt x="9225" y="2643"/>
                    <a:pt x="9493" y="2723"/>
                    <a:pt x="9726" y="2885"/>
                  </a:cubicBezTo>
                  <a:cubicBezTo>
                    <a:pt x="9745" y="2904"/>
                    <a:pt x="9763" y="2911"/>
                    <a:pt x="9780" y="2911"/>
                  </a:cubicBezTo>
                  <a:cubicBezTo>
                    <a:pt x="9851" y="2911"/>
                    <a:pt x="9898" y="2776"/>
                    <a:pt x="9821" y="2719"/>
                  </a:cubicBezTo>
                  <a:cubicBezTo>
                    <a:pt x="9556" y="2522"/>
                    <a:pt x="9245" y="2427"/>
                    <a:pt x="8936" y="2427"/>
                  </a:cubicBezTo>
                  <a:cubicBezTo>
                    <a:pt x="8608" y="2427"/>
                    <a:pt x="8281" y="2534"/>
                    <a:pt x="8012" y="2742"/>
                  </a:cubicBezTo>
                  <a:cubicBezTo>
                    <a:pt x="7869" y="1290"/>
                    <a:pt x="6797" y="51"/>
                    <a:pt x="5273" y="4"/>
                  </a:cubicBezTo>
                  <a:cubicBezTo>
                    <a:pt x="5232" y="2"/>
                    <a:pt x="5191" y="1"/>
                    <a:pt x="5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0"/>
            <p:cNvSpPr/>
            <p:nvPr/>
          </p:nvSpPr>
          <p:spPr>
            <a:xfrm>
              <a:off x="7691745" y="2449753"/>
              <a:ext cx="308918" cy="114664"/>
            </a:xfrm>
            <a:custGeom>
              <a:avLst/>
              <a:gdLst/>
              <a:ahLst/>
              <a:cxnLst/>
              <a:rect l="l" t="t" r="r" b="b"/>
              <a:pathLst>
                <a:path w="10305" h="3825" extrusionOk="0">
                  <a:moveTo>
                    <a:pt x="5576" y="0"/>
                  </a:moveTo>
                  <a:cubicBezTo>
                    <a:pt x="4381" y="0"/>
                    <a:pt x="3284" y="891"/>
                    <a:pt x="3025" y="2055"/>
                  </a:cubicBezTo>
                  <a:cubicBezTo>
                    <a:pt x="2673" y="1666"/>
                    <a:pt x="2163" y="1421"/>
                    <a:pt x="1651" y="1421"/>
                  </a:cubicBezTo>
                  <a:cubicBezTo>
                    <a:pt x="1505" y="1421"/>
                    <a:pt x="1358" y="1441"/>
                    <a:pt x="1215" y="1483"/>
                  </a:cubicBezTo>
                  <a:cubicBezTo>
                    <a:pt x="477" y="1698"/>
                    <a:pt x="1" y="2412"/>
                    <a:pt x="1" y="3150"/>
                  </a:cubicBezTo>
                  <a:cubicBezTo>
                    <a:pt x="1" y="3174"/>
                    <a:pt x="19" y="3186"/>
                    <a:pt x="36" y="3186"/>
                  </a:cubicBezTo>
                  <a:cubicBezTo>
                    <a:pt x="54" y="3186"/>
                    <a:pt x="72" y="3174"/>
                    <a:pt x="72" y="3150"/>
                  </a:cubicBezTo>
                  <a:cubicBezTo>
                    <a:pt x="120" y="2460"/>
                    <a:pt x="572" y="1817"/>
                    <a:pt x="1239" y="1626"/>
                  </a:cubicBezTo>
                  <a:cubicBezTo>
                    <a:pt x="1367" y="1594"/>
                    <a:pt x="1497" y="1579"/>
                    <a:pt x="1626" y="1579"/>
                  </a:cubicBezTo>
                  <a:cubicBezTo>
                    <a:pt x="2168" y="1579"/>
                    <a:pt x="2693" y="1850"/>
                    <a:pt x="3001" y="2293"/>
                  </a:cubicBezTo>
                  <a:cubicBezTo>
                    <a:pt x="3012" y="2326"/>
                    <a:pt x="3044" y="2344"/>
                    <a:pt x="3077" y="2344"/>
                  </a:cubicBezTo>
                  <a:cubicBezTo>
                    <a:pt x="3115" y="2344"/>
                    <a:pt x="3155" y="2320"/>
                    <a:pt x="3168" y="2269"/>
                  </a:cubicBezTo>
                  <a:cubicBezTo>
                    <a:pt x="3348" y="1146"/>
                    <a:pt x="4438" y="235"/>
                    <a:pt x="5601" y="235"/>
                  </a:cubicBezTo>
                  <a:cubicBezTo>
                    <a:pt x="5671" y="235"/>
                    <a:pt x="5741" y="238"/>
                    <a:pt x="5811" y="245"/>
                  </a:cubicBezTo>
                  <a:cubicBezTo>
                    <a:pt x="7097" y="388"/>
                    <a:pt x="8050" y="1721"/>
                    <a:pt x="7883" y="2960"/>
                  </a:cubicBezTo>
                  <a:cubicBezTo>
                    <a:pt x="7866" y="3044"/>
                    <a:pt x="7921" y="3128"/>
                    <a:pt x="7988" y="3128"/>
                  </a:cubicBezTo>
                  <a:cubicBezTo>
                    <a:pt x="8016" y="3128"/>
                    <a:pt x="8046" y="3114"/>
                    <a:pt x="8074" y="3079"/>
                  </a:cubicBezTo>
                  <a:cubicBezTo>
                    <a:pt x="8220" y="2933"/>
                    <a:pt x="8396" y="2867"/>
                    <a:pt x="8565" y="2867"/>
                  </a:cubicBezTo>
                  <a:cubicBezTo>
                    <a:pt x="8893" y="2867"/>
                    <a:pt x="9193" y="3115"/>
                    <a:pt x="9193" y="3507"/>
                  </a:cubicBezTo>
                  <a:cubicBezTo>
                    <a:pt x="9209" y="3588"/>
                    <a:pt x="9269" y="3636"/>
                    <a:pt x="9336" y="3636"/>
                  </a:cubicBezTo>
                  <a:cubicBezTo>
                    <a:pt x="9368" y="3636"/>
                    <a:pt x="9401" y="3626"/>
                    <a:pt x="9431" y="3603"/>
                  </a:cubicBezTo>
                  <a:cubicBezTo>
                    <a:pt x="9508" y="3526"/>
                    <a:pt x="9597" y="3492"/>
                    <a:pt x="9685" y="3492"/>
                  </a:cubicBezTo>
                  <a:cubicBezTo>
                    <a:pt x="9843" y="3492"/>
                    <a:pt x="9998" y="3601"/>
                    <a:pt x="10074" y="3769"/>
                  </a:cubicBezTo>
                  <a:cubicBezTo>
                    <a:pt x="10097" y="3808"/>
                    <a:pt x="10131" y="3824"/>
                    <a:pt x="10164" y="3824"/>
                  </a:cubicBezTo>
                  <a:cubicBezTo>
                    <a:pt x="10234" y="3824"/>
                    <a:pt x="10305" y="3755"/>
                    <a:pt x="10289" y="3674"/>
                  </a:cubicBezTo>
                  <a:cubicBezTo>
                    <a:pt x="10218" y="3390"/>
                    <a:pt x="9962" y="3239"/>
                    <a:pt x="9698" y="3239"/>
                  </a:cubicBezTo>
                  <a:cubicBezTo>
                    <a:pt x="9608" y="3239"/>
                    <a:pt x="9516" y="3257"/>
                    <a:pt x="9431" y="3293"/>
                  </a:cubicBezTo>
                  <a:cubicBezTo>
                    <a:pt x="9327" y="2875"/>
                    <a:pt x="8954" y="2609"/>
                    <a:pt x="8566" y="2609"/>
                  </a:cubicBezTo>
                  <a:cubicBezTo>
                    <a:pt x="8424" y="2609"/>
                    <a:pt x="8279" y="2645"/>
                    <a:pt x="8145" y="2722"/>
                  </a:cubicBezTo>
                  <a:cubicBezTo>
                    <a:pt x="8145" y="1459"/>
                    <a:pt x="7240" y="221"/>
                    <a:pt x="5954" y="31"/>
                  </a:cubicBezTo>
                  <a:cubicBezTo>
                    <a:pt x="5828" y="10"/>
                    <a:pt x="5701" y="0"/>
                    <a:pt x="5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1" name="Google Shape;1331;p30"/>
          <p:cNvGrpSpPr/>
          <p:nvPr/>
        </p:nvGrpSpPr>
        <p:grpSpPr>
          <a:xfrm>
            <a:off x="7338325" y="315361"/>
            <a:ext cx="1399290" cy="429338"/>
            <a:chOff x="7338325" y="315361"/>
            <a:chExt cx="1399290" cy="429338"/>
          </a:xfrm>
        </p:grpSpPr>
        <p:sp>
          <p:nvSpPr>
            <p:cNvPr id="1332" name="Google Shape;1332;p30"/>
            <p:cNvSpPr/>
            <p:nvPr/>
          </p:nvSpPr>
          <p:spPr>
            <a:xfrm>
              <a:off x="7338325" y="315361"/>
              <a:ext cx="1399290" cy="429338"/>
            </a:xfrm>
            <a:custGeom>
              <a:avLst/>
              <a:gdLst/>
              <a:ahLst/>
              <a:cxnLst/>
              <a:rect l="l" t="t" r="r" b="b"/>
              <a:pathLst>
                <a:path w="46678" h="14322" extrusionOk="0">
                  <a:moveTo>
                    <a:pt x="15913" y="0"/>
                  </a:moveTo>
                  <a:cubicBezTo>
                    <a:pt x="15587" y="0"/>
                    <a:pt x="15260" y="19"/>
                    <a:pt x="14933" y="56"/>
                  </a:cubicBezTo>
                  <a:cubicBezTo>
                    <a:pt x="9336" y="699"/>
                    <a:pt x="5073" y="6843"/>
                    <a:pt x="6407" y="12297"/>
                  </a:cubicBezTo>
                  <a:cubicBezTo>
                    <a:pt x="6109" y="12058"/>
                    <a:pt x="5738" y="11948"/>
                    <a:pt x="5363" y="11948"/>
                  </a:cubicBezTo>
                  <a:cubicBezTo>
                    <a:pt x="4690" y="11948"/>
                    <a:pt x="4007" y="12304"/>
                    <a:pt x="3716" y="12916"/>
                  </a:cubicBezTo>
                  <a:cubicBezTo>
                    <a:pt x="3175" y="12566"/>
                    <a:pt x="2618" y="12397"/>
                    <a:pt x="2103" y="12397"/>
                  </a:cubicBezTo>
                  <a:cubicBezTo>
                    <a:pt x="1078" y="12397"/>
                    <a:pt x="223" y="13069"/>
                    <a:pt x="1" y="14321"/>
                  </a:cubicBezTo>
                  <a:lnTo>
                    <a:pt x="46511" y="14321"/>
                  </a:lnTo>
                  <a:cubicBezTo>
                    <a:pt x="46677" y="10916"/>
                    <a:pt x="44867" y="7248"/>
                    <a:pt x="41581" y="6296"/>
                  </a:cubicBezTo>
                  <a:cubicBezTo>
                    <a:pt x="40933" y="6108"/>
                    <a:pt x="40263" y="6018"/>
                    <a:pt x="39592" y="6018"/>
                  </a:cubicBezTo>
                  <a:cubicBezTo>
                    <a:pt x="36865" y="6018"/>
                    <a:pt x="34127" y="7502"/>
                    <a:pt x="32770" y="9892"/>
                  </a:cubicBezTo>
                  <a:cubicBezTo>
                    <a:pt x="32620" y="9651"/>
                    <a:pt x="32361" y="9546"/>
                    <a:pt x="32088" y="9546"/>
                  </a:cubicBezTo>
                  <a:cubicBezTo>
                    <a:pt x="31579" y="9546"/>
                    <a:pt x="31024" y="9912"/>
                    <a:pt x="31055" y="10439"/>
                  </a:cubicBezTo>
                  <a:cubicBezTo>
                    <a:pt x="30585" y="9421"/>
                    <a:pt x="29463" y="8882"/>
                    <a:pt x="28357" y="8882"/>
                  </a:cubicBezTo>
                  <a:cubicBezTo>
                    <a:pt x="27446" y="8882"/>
                    <a:pt x="26546" y="9247"/>
                    <a:pt x="26030" y="10011"/>
                  </a:cubicBezTo>
                  <a:cubicBezTo>
                    <a:pt x="26075" y="4721"/>
                    <a:pt x="21140" y="0"/>
                    <a:pt x="159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0"/>
            <p:cNvSpPr/>
            <p:nvPr/>
          </p:nvSpPr>
          <p:spPr>
            <a:xfrm>
              <a:off x="7811940" y="576165"/>
              <a:ext cx="411081" cy="119310"/>
            </a:xfrm>
            <a:custGeom>
              <a:avLst/>
              <a:gdLst/>
              <a:ahLst/>
              <a:cxnLst/>
              <a:rect l="l" t="t" r="r" b="b"/>
              <a:pathLst>
                <a:path w="13713" h="3980" extrusionOk="0">
                  <a:moveTo>
                    <a:pt x="4763" y="1"/>
                  </a:moveTo>
                  <a:cubicBezTo>
                    <a:pt x="3358" y="1"/>
                    <a:pt x="2564" y="1298"/>
                    <a:pt x="2658" y="2573"/>
                  </a:cubicBezTo>
                  <a:cubicBezTo>
                    <a:pt x="2343" y="2332"/>
                    <a:pt x="1970" y="2216"/>
                    <a:pt x="1602" y="2216"/>
                  </a:cubicBezTo>
                  <a:cubicBezTo>
                    <a:pt x="915" y="2216"/>
                    <a:pt x="248" y="2622"/>
                    <a:pt x="15" y="3383"/>
                  </a:cubicBezTo>
                  <a:cubicBezTo>
                    <a:pt x="0" y="3412"/>
                    <a:pt x="22" y="3432"/>
                    <a:pt x="46" y="3432"/>
                  </a:cubicBezTo>
                  <a:cubicBezTo>
                    <a:pt x="61" y="3432"/>
                    <a:pt x="77" y="3425"/>
                    <a:pt x="86" y="3406"/>
                  </a:cubicBezTo>
                  <a:cubicBezTo>
                    <a:pt x="363" y="2784"/>
                    <a:pt x="952" y="2443"/>
                    <a:pt x="1547" y="2443"/>
                  </a:cubicBezTo>
                  <a:cubicBezTo>
                    <a:pt x="1977" y="2443"/>
                    <a:pt x="2410" y="2622"/>
                    <a:pt x="2730" y="3002"/>
                  </a:cubicBezTo>
                  <a:cubicBezTo>
                    <a:pt x="2757" y="3029"/>
                    <a:pt x="2788" y="3040"/>
                    <a:pt x="2818" y="3040"/>
                  </a:cubicBezTo>
                  <a:cubicBezTo>
                    <a:pt x="2893" y="3040"/>
                    <a:pt x="2961" y="2968"/>
                    <a:pt x="2944" y="2882"/>
                  </a:cubicBezTo>
                  <a:cubicBezTo>
                    <a:pt x="2717" y="1634"/>
                    <a:pt x="3421" y="277"/>
                    <a:pt x="4746" y="277"/>
                  </a:cubicBezTo>
                  <a:cubicBezTo>
                    <a:pt x="4810" y="277"/>
                    <a:pt x="4877" y="280"/>
                    <a:pt x="4944" y="287"/>
                  </a:cubicBezTo>
                  <a:cubicBezTo>
                    <a:pt x="6469" y="430"/>
                    <a:pt x="7231" y="1954"/>
                    <a:pt x="7445" y="3287"/>
                  </a:cubicBezTo>
                  <a:cubicBezTo>
                    <a:pt x="7456" y="3356"/>
                    <a:pt x="7500" y="3386"/>
                    <a:pt x="7548" y="3386"/>
                  </a:cubicBezTo>
                  <a:cubicBezTo>
                    <a:pt x="7601" y="3386"/>
                    <a:pt x="7658" y="3350"/>
                    <a:pt x="7683" y="3287"/>
                  </a:cubicBezTo>
                  <a:cubicBezTo>
                    <a:pt x="7984" y="2291"/>
                    <a:pt x="8918" y="1452"/>
                    <a:pt x="9999" y="1452"/>
                  </a:cubicBezTo>
                  <a:cubicBezTo>
                    <a:pt x="10029" y="1452"/>
                    <a:pt x="10059" y="1452"/>
                    <a:pt x="10088" y="1454"/>
                  </a:cubicBezTo>
                  <a:cubicBezTo>
                    <a:pt x="11184" y="1477"/>
                    <a:pt x="12136" y="2478"/>
                    <a:pt x="12041" y="3573"/>
                  </a:cubicBezTo>
                  <a:cubicBezTo>
                    <a:pt x="12041" y="3657"/>
                    <a:pt x="12098" y="3691"/>
                    <a:pt x="12155" y="3691"/>
                  </a:cubicBezTo>
                  <a:cubicBezTo>
                    <a:pt x="12196" y="3691"/>
                    <a:pt x="12236" y="3674"/>
                    <a:pt x="12255" y="3645"/>
                  </a:cubicBezTo>
                  <a:cubicBezTo>
                    <a:pt x="12375" y="3479"/>
                    <a:pt x="12562" y="3406"/>
                    <a:pt x="12755" y="3406"/>
                  </a:cubicBezTo>
                  <a:cubicBezTo>
                    <a:pt x="13061" y="3406"/>
                    <a:pt x="13382" y="3590"/>
                    <a:pt x="13470" y="3883"/>
                  </a:cubicBezTo>
                  <a:cubicBezTo>
                    <a:pt x="13480" y="3951"/>
                    <a:pt x="13525" y="3979"/>
                    <a:pt x="13572" y="3979"/>
                  </a:cubicBezTo>
                  <a:cubicBezTo>
                    <a:pt x="13641" y="3979"/>
                    <a:pt x="13712" y="3920"/>
                    <a:pt x="13684" y="3835"/>
                  </a:cubicBezTo>
                  <a:cubicBezTo>
                    <a:pt x="13585" y="3405"/>
                    <a:pt x="13188" y="3171"/>
                    <a:pt x="12787" y="3171"/>
                  </a:cubicBezTo>
                  <a:cubicBezTo>
                    <a:pt x="12610" y="3171"/>
                    <a:pt x="12432" y="3216"/>
                    <a:pt x="12279" y="3311"/>
                  </a:cubicBezTo>
                  <a:cubicBezTo>
                    <a:pt x="12232" y="2216"/>
                    <a:pt x="11255" y="1287"/>
                    <a:pt x="10160" y="1215"/>
                  </a:cubicBezTo>
                  <a:cubicBezTo>
                    <a:pt x="10111" y="1212"/>
                    <a:pt x="10062" y="1211"/>
                    <a:pt x="10013" y="1211"/>
                  </a:cubicBezTo>
                  <a:cubicBezTo>
                    <a:pt x="8976" y="1211"/>
                    <a:pt x="8043" y="1925"/>
                    <a:pt x="7588" y="2835"/>
                  </a:cubicBezTo>
                  <a:cubicBezTo>
                    <a:pt x="7278" y="1430"/>
                    <a:pt x="6373" y="72"/>
                    <a:pt x="4801" y="1"/>
                  </a:cubicBezTo>
                  <a:cubicBezTo>
                    <a:pt x="4789" y="1"/>
                    <a:pt x="4776" y="1"/>
                    <a:pt x="4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4" name="Google Shape;1334;p30"/>
          <p:cNvGrpSpPr/>
          <p:nvPr/>
        </p:nvGrpSpPr>
        <p:grpSpPr>
          <a:xfrm>
            <a:off x="1008906" y="269195"/>
            <a:ext cx="2024650" cy="449063"/>
            <a:chOff x="1008906" y="269195"/>
            <a:chExt cx="2024650" cy="449063"/>
          </a:xfrm>
        </p:grpSpPr>
        <p:sp>
          <p:nvSpPr>
            <p:cNvPr id="1335" name="Google Shape;1335;p30"/>
            <p:cNvSpPr/>
            <p:nvPr/>
          </p:nvSpPr>
          <p:spPr>
            <a:xfrm>
              <a:off x="1008906" y="269195"/>
              <a:ext cx="2024650" cy="449063"/>
            </a:xfrm>
            <a:custGeom>
              <a:avLst/>
              <a:gdLst/>
              <a:ahLst/>
              <a:cxnLst/>
              <a:rect l="l" t="t" r="r" b="b"/>
              <a:pathLst>
                <a:path w="67539" h="14980" extrusionOk="0">
                  <a:moveTo>
                    <a:pt x="25711" y="0"/>
                  </a:moveTo>
                  <a:cubicBezTo>
                    <a:pt x="19067" y="0"/>
                    <a:pt x="12855" y="5497"/>
                    <a:pt x="12051" y="12075"/>
                  </a:cubicBezTo>
                  <a:cubicBezTo>
                    <a:pt x="11625" y="11724"/>
                    <a:pt x="11094" y="11565"/>
                    <a:pt x="10554" y="11565"/>
                  </a:cubicBezTo>
                  <a:cubicBezTo>
                    <a:pt x="9371" y="11565"/>
                    <a:pt x="8145" y="12327"/>
                    <a:pt x="7883" y="13504"/>
                  </a:cubicBezTo>
                  <a:cubicBezTo>
                    <a:pt x="6885" y="12611"/>
                    <a:pt x="5609" y="12175"/>
                    <a:pt x="4360" y="12175"/>
                  </a:cubicBezTo>
                  <a:cubicBezTo>
                    <a:pt x="2512" y="12175"/>
                    <a:pt x="726" y="13132"/>
                    <a:pt x="1" y="14980"/>
                  </a:cubicBezTo>
                  <a:lnTo>
                    <a:pt x="67539" y="14980"/>
                  </a:lnTo>
                  <a:cubicBezTo>
                    <a:pt x="65633" y="12345"/>
                    <a:pt x="61950" y="10873"/>
                    <a:pt x="58421" y="10873"/>
                  </a:cubicBezTo>
                  <a:cubicBezTo>
                    <a:pt x="56304" y="10873"/>
                    <a:pt x="54244" y="11402"/>
                    <a:pt x="52655" y="12527"/>
                  </a:cubicBezTo>
                  <a:cubicBezTo>
                    <a:pt x="52299" y="11308"/>
                    <a:pt x="51036" y="10671"/>
                    <a:pt x="49786" y="10671"/>
                  </a:cubicBezTo>
                  <a:cubicBezTo>
                    <a:pt x="48692" y="10671"/>
                    <a:pt x="47609" y="11159"/>
                    <a:pt x="47153" y="12170"/>
                  </a:cubicBezTo>
                  <a:cubicBezTo>
                    <a:pt x="46471" y="10734"/>
                    <a:pt x="44904" y="9740"/>
                    <a:pt x="43305" y="9740"/>
                  </a:cubicBezTo>
                  <a:cubicBezTo>
                    <a:pt x="43286" y="9740"/>
                    <a:pt x="43267" y="9741"/>
                    <a:pt x="43248" y="9741"/>
                  </a:cubicBezTo>
                  <a:cubicBezTo>
                    <a:pt x="41605" y="9788"/>
                    <a:pt x="40057" y="10836"/>
                    <a:pt x="39438" y="12337"/>
                  </a:cubicBezTo>
                  <a:cubicBezTo>
                    <a:pt x="38723" y="5692"/>
                    <a:pt x="32555" y="72"/>
                    <a:pt x="25839" y="1"/>
                  </a:cubicBezTo>
                  <a:cubicBezTo>
                    <a:pt x="25797" y="0"/>
                    <a:pt x="25754" y="0"/>
                    <a:pt x="257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0"/>
            <p:cNvSpPr/>
            <p:nvPr/>
          </p:nvSpPr>
          <p:spPr>
            <a:xfrm>
              <a:off x="1727527" y="551254"/>
              <a:ext cx="617986" cy="152016"/>
            </a:xfrm>
            <a:custGeom>
              <a:avLst/>
              <a:gdLst/>
              <a:ahLst/>
              <a:cxnLst/>
              <a:rect l="l" t="t" r="r" b="b"/>
              <a:pathLst>
                <a:path w="20615" h="5071" extrusionOk="0">
                  <a:moveTo>
                    <a:pt x="3910" y="1"/>
                  </a:moveTo>
                  <a:cubicBezTo>
                    <a:pt x="2246" y="1"/>
                    <a:pt x="672" y="1053"/>
                    <a:pt x="34" y="2594"/>
                  </a:cubicBezTo>
                  <a:cubicBezTo>
                    <a:pt x="0" y="2645"/>
                    <a:pt x="50" y="2695"/>
                    <a:pt x="99" y="2695"/>
                  </a:cubicBezTo>
                  <a:cubicBezTo>
                    <a:pt x="119" y="2695"/>
                    <a:pt x="139" y="2687"/>
                    <a:pt x="153" y="2666"/>
                  </a:cubicBezTo>
                  <a:cubicBezTo>
                    <a:pt x="800" y="1214"/>
                    <a:pt x="2286" y="223"/>
                    <a:pt x="3882" y="223"/>
                  </a:cubicBezTo>
                  <a:cubicBezTo>
                    <a:pt x="3988" y="223"/>
                    <a:pt x="4094" y="228"/>
                    <a:pt x="4201" y="237"/>
                  </a:cubicBezTo>
                  <a:cubicBezTo>
                    <a:pt x="5844" y="403"/>
                    <a:pt x="7416" y="1761"/>
                    <a:pt x="7678" y="3428"/>
                  </a:cubicBezTo>
                  <a:cubicBezTo>
                    <a:pt x="7691" y="3518"/>
                    <a:pt x="7767" y="3559"/>
                    <a:pt x="7845" y="3559"/>
                  </a:cubicBezTo>
                  <a:cubicBezTo>
                    <a:pt x="7911" y="3559"/>
                    <a:pt x="7979" y="3530"/>
                    <a:pt x="8012" y="3475"/>
                  </a:cubicBezTo>
                  <a:cubicBezTo>
                    <a:pt x="8227" y="3112"/>
                    <a:pt x="8581" y="2943"/>
                    <a:pt x="8926" y="2943"/>
                  </a:cubicBezTo>
                  <a:cubicBezTo>
                    <a:pt x="9420" y="2943"/>
                    <a:pt x="9899" y="3288"/>
                    <a:pt x="9941" y="3904"/>
                  </a:cubicBezTo>
                  <a:cubicBezTo>
                    <a:pt x="9957" y="4019"/>
                    <a:pt x="10063" y="4111"/>
                    <a:pt x="10167" y="4111"/>
                  </a:cubicBezTo>
                  <a:cubicBezTo>
                    <a:pt x="10214" y="4111"/>
                    <a:pt x="10261" y="4092"/>
                    <a:pt x="10298" y="4047"/>
                  </a:cubicBezTo>
                  <a:cubicBezTo>
                    <a:pt x="11083" y="3170"/>
                    <a:pt x="12152" y="2734"/>
                    <a:pt x="13218" y="2734"/>
                  </a:cubicBezTo>
                  <a:cubicBezTo>
                    <a:pt x="14381" y="2734"/>
                    <a:pt x="15540" y="3253"/>
                    <a:pt x="16323" y="4285"/>
                  </a:cubicBezTo>
                  <a:cubicBezTo>
                    <a:pt x="16363" y="4339"/>
                    <a:pt x="16418" y="4369"/>
                    <a:pt x="16480" y="4369"/>
                  </a:cubicBezTo>
                  <a:cubicBezTo>
                    <a:pt x="16528" y="4369"/>
                    <a:pt x="16580" y="4351"/>
                    <a:pt x="16632" y="4309"/>
                  </a:cubicBezTo>
                  <a:cubicBezTo>
                    <a:pt x="16831" y="4150"/>
                    <a:pt x="17064" y="4079"/>
                    <a:pt x="17297" y="4079"/>
                  </a:cubicBezTo>
                  <a:cubicBezTo>
                    <a:pt x="17762" y="4079"/>
                    <a:pt x="18228" y="4364"/>
                    <a:pt x="18419" y="4809"/>
                  </a:cubicBezTo>
                  <a:cubicBezTo>
                    <a:pt x="18442" y="4857"/>
                    <a:pt x="18502" y="4880"/>
                    <a:pt x="18561" y="4880"/>
                  </a:cubicBezTo>
                  <a:cubicBezTo>
                    <a:pt x="18621" y="4880"/>
                    <a:pt x="18680" y="4857"/>
                    <a:pt x="18704" y="4809"/>
                  </a:cubicBezTo>
                  <a:cubicBezTo>
                    <a:pt x="18855" y="4442"/>
                    <a:pt x="19163" y="4271"/>
                    <a:pt x="19474" y="4271"/>
                  </a:cubicBezTo>
                  <a:cubicBezTo>
                    <a:pt x="19850" y="4271"/>
                    <a:pt x="20230" y="4520"/>
                    <a:pt x="20347" y="4976"/>
                  </a:cubicBezTo>
                  <a:cubicBezTo>
                    <a:pt x="20357" y="5042"/>
                    <a:pt x="20404" y="5071"/>
                    <a:pt x="20454" y="5071"/>
                  </a:cubicBezTo>
                  <a:cubicBezTo>
                    <a:pt x="20531" y="5071"/>
                    <a:pt x="20614" y="5005"/>
                    <a:pt x="20586" y="4904"/>
                  </a:cubicBezTo>
                  <a:cubicBezTo>
                    <a:pt x="20458" y="4307"/>
                    <a:pt x="19991" y="3999"/>
                    <a:pt x="19503" y="3999"/>
                  </a:cubicBezTo>
                  <a:cubicBezTo>
                    <a:pt x="19174" y="3999"/>
                    <a:pt x="18835" y="4140"/>
                    <a:pt x="18585" y="4428"/>
                  </a:cubicBezTo>
                  <a:cubicBezTo>
                    <a:pt x="18317" y="3955"/>
                    <a:pt x="17809" y="3701"/>
                    <a:pt x="17296" y="3701"/>
                  </a:cubicBezTo>
                  <a:cubicBezTo>
                    <a:pt x="17034" y="3701"/>
                    <a:pt x="16771" y="3767"/>
                    <a:pt x="16537" y="3904"/>
                  </a:cubicBezTo>
                  <a:cubicBezTo>
                    <a:pt x="15687" y="2861"/>
                    <a:pt x="14447" y="2326"/>
                    <a:pt x="13205" y="2326"/>
                  </a:cubicBezTo>
                  <a:cubicBezTo>
                    <a:pt x="12150" y="2326"/>
                    <a:pt x="11094" y="2712"/>
                    <a:pt x="10274" y="3499"/>
                  </a:cubicBezTo>
                  <a:cubicBezTo>
                    <a:pt x="10055" y="2902"/>
                    <a:pt x="9498" y="2554"/>
                    <a:pt x="8929" y="2554"/>
                  </a:cubicBezTo>
                  <a:cubicBezTo>
                    <a:pt x="8568" y="2554"/>
                    <a:pt x="8203" y="2694"/>
                    <a:pt x="7916" y="2999"/>
                  </a:cubicBezTo>
                  <a:cubicBezTo>
                    <a:pt x="7345" y="1427"/>
                    <a:pt x="6035" y="189"/>
                    <a:pt x="4320" y="22"/>
                  </a:cubicBezTo>
                  <a:cubicBezTo>
                    <a:pt x="4183" y="8"/>
                    <a:pt x="4047" y="1"/>
                    <a:pt x="39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7" name="Google Shape;1337;p30"/>
          <p:cNvGrpSpPr/>
          <p:nvPr/>
        </p:nvGrpSpPr>
        <p:grpSpPr>
          <a:xfrm>
            <a:off x="3647271" y="701923"/>
            <a:ext cx="1849407" cy="1039600"/>
            <a:chOff x="3895263" y="1347100"/>
            <a:chExt cx="1216075" cy="683587"/>
          </a:xfrm>
        </p:grpSpPr>
        <p:grpSp>
          <p:nvGrpSpPr>
            <p:cNvPr id="1338" name="Google Shape;1338;p30"/>
            <p:cNvGrpSpPr/>
            <p:nvPr/>
          </p:nvGrpSpPr>
          <p:grpSpPr>
            <a:xfrm>
              <a:off x="3895263" y="1729788"/>
              <a:ext cx="1216075" cy="300900"/>
              <a:chOff x="3895263" y="1729788"/>
              <a:chExt cx="1216075" cy="300900"/>
            </a:xfrm>
          </p:grpSpPr>
          <p:sp>
            <p:nvSpPr>
              <p:cNvPr id="1339" name="Google Shape;1339;p30"/>
              <p:cNvSpPr/>
              <p:nvPr/>
            </p:nvSpPr>
            <p:spPr>
              <a:xfrm rot="10800000">
                <a:off x="4810438" y="1729788"/>
                <a:ext cx="300900" cy="300900"/>
              </a:xfrm>
              <a:prstGeom prst="pie">
                <a:avLst>
                  <a:gd name="adj1" fmla="val 0"/>
                  <a:gd name="adj2" fmla="val 10765059"/>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40" name="Google Shape;1340;p30"/>
              <p:cNvSpPr/>
              <p:nvPr/>
            </p:nvSpPr>
            <p:spPr>
              <a:xfrm rot="10800000">
                <a:off x="3895263" y="1729788"/>
                <a:ext cx="300900" cy="300900"/>
              </a:xfrm>
              <a:prstGeom prst="pie">
                <a:avLst>
                  <a:gd name="adj1" fmla="val 0"/>
                  <a:gd name="adj2" fmla="val 10765059"/>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341" name="Google Shape;1341;p30"/>
            <p:cNvGrpSpPr/>
            <p:nvPr/>
          </p:nvGrpSpPr>
          <p:grpSpPr>
            <a:xfrm>
              <a:off x="4029188" y="1347100"/>
              <a:ext cx="948230" cy="532721"/>
              <a:chOff x="4045515" y="190749"/>
              <a:chExt cx="1180125" cy="663000"/>
            </a:xfrm>
          </p:grpSpPr>
          <p:sp>
            <p:nvSpPr>
              <p:cNvPr id="1342" name="Google Shape;1342;p30"/>
              <p:cNvSpPr/>
              <p:nvPr/>
            </p:nvSpPr>
            <p:spPr>
              <a:xfrm>
                <a:off x="4045515" y="408950"/>
                <a:ext cx="438600" cy="4050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43" name="Google Shape;1343;p30"/>
              <p:cNvSpPr/>
              <p:nvPr/>
            </p:nvSpPr>
            <p:spPr>
              <a:xfrm>
                <a:off x="4293135" y="190749"/>
                <a:ext cx="684900" cy="6630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44" name="Google Shape;1344;p30"/>
              <p:cNvSpPr/>
              <p:nvPr/>
            </p:nvSpPr>
            <p:spPr>
              <a:xfrm>
                <a:off x="4787040" y="408950"/>
                <a:ext cx="438600" cy="4050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345" name="Google Shape;1345;p30"/>
            <p:cNvSpPr/>
            <p:nvPr/>
          </p:nvSpPr>
          <p:spPr>
            <a:xfrm>
              <a:off x="4044525" y="1749050"/>
              <a:ext cx="948300" cy="1308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347" name="Google Shape;1347;p30"/>
          <p:cNvSpPr txBox="1">
            <a:spLocks noGrp="1"/>
          </p:cNvSpPr>
          <p:nvPr>
            <p:ph type="title"/>
          </p:nvPr>
        </p:nvSpPr>
        <p:spPr>
          <a:xfrm>
            <a:off x="980822" y="1616955"/>
            <a:ext cx="6940968" cy="841800"/>
          </a:xfrm>
          <a:prstGeom prst="rect">
            <a:avLst/>
          </a:prstGeom>
        </p:spPr>
        <p:txBody>
          <a:bodyPr spcFirstLastPara="1" wrap="square" lIns="91425" tIns="91425" rIns="91425" bIns="91425" anchor="b" anchorCtr="0">
            <a:noAutofit/>
          </a:bodyPr>
          <a:lstStyle/>
          <a:p>
            <a:pPr lvl="0"/>
            <a:r>
              <a:rPr lang="ar-JO" dirty="0">
                <a:cs typeface="DecoType Naskh Swashes" panose="02010400000000000000" pitchFamily="2" charset="-78"/>
              </a:rPr>
              <a:t>حياة القديسة ماري </a:t>
            </a:r>
            <a:r>
              <a:rPr lang="ar-JO" dirty="0" err="1">
                <a:cs typeface="DecoType Naskh Swashes" panose="02010400000000000000" pitchFamily="2" charset="-78"/>
              </a:rPr>
              <a:t>الفونسين</a:t>
            </a:r>
            <a:endParaRPr lang="ar-JO" dirty="0">
              <a:cs typeface="DecoType Naskh Swashes" panose="02010400000000000000" pitchFamily="2" charset="-78"/>
            </a:endParaRPr>
          </a:p>
        </p:txBody>
      </p:sp>
      <p:sp>
        <p:nvSpPr>
          <p:cNvPr id="1348" name="Google Shape;1348;p30"/>
          <p:cNvSpPr txBox="1">
            <a:spLocks noGrp="1"/>
          </p:cNvSpPr>
          <p:nvPr>
            <p:ph type="title" idx="2"/>
          </p:nvPr>
        </p:nvSpPr>
        <p:spPr>
          <a:xfrm>
            <a:off x="4173574" y="940274"/>
            <a:ext cx="796800" cy="56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cxnSp>
        <p:nvCxnSpPr>
          <p:cNvPr id="1349" name="Google Shape;1349;p30"/>
          <p:cNvCxnSpPr/>
          <p:nvPr/>
        </p:nvCxnSpPr>
        <p:spPr>
          <a:xfrm>
            <a:off x="2442025" y="2478050"/>
            <a:ext cx="4266000" cy="0"/>
          </a:xfrm>
          <a:prstGeom prst="straightConnector1">
            <a:avLst/>
          </a:prstGeom>
          <a:noFill/>
          <a:ln w="19050" cap="flat" cmpd="sng">
            <a:solidFill>
              <a:schemeClr val="dk1"/>
            </a:solidFill>
            <a:prstDash val="solid"/>
            <a:round/>
            <a:headEnd type="none" w="med" len="med"/>
            <a:tailEnd type="none" w="med" len="med"/>
          </a:ln>
        </p:spPr>
      </p:cxnSp>
      <p:grpSp>
        <p:nvGrpSpPr>
          <p:cNvPr id="1350" name="Google Shape;1350;p30"/>
          <p:cNvGrpSpPr/>
          <p:nvPr/>
        </p:nvGrpSpPr>
        <p:grpSpPr>
          <a:xfrm>
            <a:off x="5073675" y="2333668"/>
            <a:ext cx="3753309" cy="2963959"/>
            <a:chOff x="5073675" y="2333668"/>
            <a:chExt cx="3753309" cy="2963959"/>
          </a:xfrm>
        </p:grpSpPr>
        <p:grpSp>
          <p:nvGrpSpPr>
            <p:cNvPr id="1351" name="Google Shape;1351;p30"/>
            <p:cNvGrpSpPr/>
            <p:nvPr/>
          </p:nvGrpSpPr>
          <p:grpSpPr>
            <a:xfrm>
              <a:off x="5670326" y="2333668"/>
              <a:ext cx="3156659" cy="2653717"/>
              <a:chOff x="4763450" y="3132175"/>
              <a:chExt cx="2466525" cy="2073541"/>
            </a:xfrm>
          </p:grpSpPr>
          <p:sp>
            <p:nvSpPr>
              <p:cNvPr id="1352" name="Google Shape;1352;p30"/>
              <p:cNvSpPr/>
              <p:nvPr/>
            </p:nvSpPr>
            <p:spPr>
              <a:xfrm>
                <a:off x="4794225" y="3687713"/>
                <a:ext cx="2411939" cy="1497196"/>
              </a:xfrm>
              <a:custGeom>
                <a:avLst/>
                <a:gdLst/>
                <a:ahLst/>
                <a:cxnLst/>
                <a:rect l="l" t="t" r="r" b="b"/>
                <a:pathLst>
                  <a:path w="95108" h="55186" extrusionOk="0">
                    <a:moveTo>
                      <a:pt x="21627" y="0"/>
                    </a:moveTo>
                    <a:cubicBezTo>
                      <a:pt x="21586" y="0"/>
                      <a:pt x="21544" y="17"/>
                      <a:pt x="21508" y="56"/>
                    </a:cubicBezTo>
                    <a:cubicBezTo>
                      <a:pt x="18634" y="3281"/>
                      <a:pt x="15818" y="6549"/>
                      <a:pt x="13016" y="9818"/>
                    </a:cubicBezTo>
                    <a:cubicBezTo>
                      <a:pt x="10200" y="13116"/>
                      <a:pt x="7413" y="16442"/>
                      <a:pt x="4655" y="19769"/>
                    </a:cubicBezTo>
                    <a:cubicBezTo>
                      <a:pt x="3882" y="20703"/>
                      <a:pt x="3123" y="21637"/>
                      <a:pt x="2364" y="22571"/>
                    </a:cubicBezTo>
                    <a:cubicBezTo>
                      <a:pt x="1649" y="23446"/>
                      <a:pt x="876" y="24322"/>
                      <a:pt x="278" y="25285"/>
                    </a:cubicBezTo>
                    <a:cubicBezTo>
                      <a:pt x="266" y="25284"/>
                      <a:pt x="255" y="25283"/>
                      <a:pt x="243" y="25283"/>
                    </a:cubicBezTo>
                    <a:cubicBezTo>
                      <a:pt x="136" y="25283"/>
                      <a:pt x="30" y="25344"/>
                      <a:pt x="30" y="25489"/>
                    </a:cubicBezTo>
                    <a:cubicBezTo>
                      <a:pt x="30" y="33062"/>
                      <a:pt x="44" y="40635"/>
                      <a:pt x="30" y="48208"/>
                    </a:cubicBezTo>
                    <a:cubicBezTo>
                      <a:pt x="30" y="50353"/>
                      <a:pt x="0" y="52484"/>
                      <a:pt x="88" y="54629"/>
                    </a:cubicBezTo>
                    <a:cubicBezTo>
                      <a:pt x="97" y="54710"/>
                      <a:pt x="161" y="54752"/>
                      <a:pt x="226" y="54752"/>
                    </a:cubicBezTo>
                    <a:cubicBezTo>
                      <a:pt x="267" y="54752"/>
                      <a:pt x="308" y="54735"/>
                      <a:pt x="336" y="54702"/>
                    </a:cubicBezTo>
                    <a:cubicBezTo>
                      <a:pt x="1229" y="54716"/>
                      <a:pt x="2123" y="54721"/>
                      <a:pt x="3018" y="54721"/>
                    </a:cubicBezTo>
                    <a:cubicBezTo>
                      <a:pt x="4945" y="54721"/>
                      <a:pt x="6876" y="54697"/>
                      <a:pt x="8799" y="54687"/>
                    </a:cubicBezTo>
                    <a:cubicBezTo>
                      <a:pt x="11659" y="54687"/>
                      <a:pt x="14504" y="54702"/>
                      <a:pt x="17350" y="54716"/>
                    </a:cubicBezTo>
                    <a:cubicBezTo>
                      <a:pt x="23055" y="54745"/>
                      <a:pt x="28760" y="54818"/>
                      <a:pt x="34466" y="54921"/>
                    </a:cubicBezTo>
                    <a:cubicBezTo>
                      <a:pt x="37661" y="54979"/>
                      <a:pt x="40857" y="55096"/>
                      <a:pt x="44052" y="55125"/>
                    </a:cubicBezTo>
                    <a:lnTo>
                      <a:pt x="44125" y="55125"/>
                    </a:lnTo>
                    <a:cubicBezTo>
                      <a:pt x="44867" y="55172"/>
                      <a:pt x="45613" y="55185"/>
                      <a:pt x="46358" y="55185"/>
                    </a:cubicBezTo>
                    <a:cubicBezTo>
                      <a:pt x="47211" y="55185"/>
                      <a:pt x="48063" y="55169"/>
                      <a:pt x="48911" y="55169"/>
                    </a:cubicBezTo>
                    <a:cubicBezTo>
                      <a:pt x="49229" y="55171"/>
                      <a:pt x="49547" y="55173"/>
                      <a:pt x="49866" y="55173"/>
                    </a:cubicBezTo>
                    <a:cubicBezTo>
                      <a:pt x="51215" y="55173"/>
                      <a:pt x="52570" y="55151"/>
                      <a:pt x="53916" y="55139"/>
                    </a:cubicBezTo>
                    <a:cubicBezTo>
                      <a:pt x="57199" y="55125"/>
                      <a:pt x="60482" y="55110"/>
                      <a:pt x="63765" y="55066"/>
                    </a:cubicBezTo>
                    <a:cubicBezTo>
                      <a:pt x="70390" y="55008"/>
                      <a:pt x="77000" y="54964"/>
                      <a:pt x="83610" y="54891"/>
                    </a:cubicBezTo>
                    <a:cubicBezTo>
                      <a:pt x="87331" y="54862"/>
                      <a:pt x="91052" y="54804"/>
                      <a:pt x="94772" y="54775"/>
                    </a:cubicBezTo>
                    <a:cubicBezTo>
                      <a:pt x="94860" y="54760"/>
                      <a:pt x="94904" y="54716"/>
                      <a:pt x="94933" y="54643"/>
                    </a:cubicBezTo>
                    <a:cubicBezTo>
                      <a:pt x="94991" y="54629"/>
                      <a:pt x="95050" y="54570"/>
                      <a:pt x="95050" y="54483"/>
                    </a:cubicBezTo>
                    <a:cubicBezTo>
                      <a:pt x="95108" y="49026"/>
                      <a:pt x="95050" y="43554"/>
                      <a:pt x="95020" y="38096"/>
                    </a:cubicBezTo>
                    <a:cubicBezTo>
                      <a:pt x="95020" y="36637"/>
                      <a:pt x="95020" y="35178"/>
                      <a:pt x="95006" y="33719"/>
                    </a:cubicBezTo>
                    <a:cubicBezTo>
                      <a:pt x="95079" y="33661"/>
                      <a:pt x="95093" y="33529"/>
                      <a:pt x="95006" y="33471"/>
                    </a:cubicBezTo>
                    <a:lnTo>
                      <a:pt x="95006" y="33442"/>
                    </a:lnTo>
                    <a:cubicBezTo>
                      <a:pt x="95006" y="33320"/>
                      <a:pt x="94915" y="33262"/>
                      <a:pt x="94820" y="33262"/>
                    </a:cubicBezTo>
                    <a:cubicBezTo>
                      <a:pt x="94778" y="33262"/>
                      <a:pt x="94735" y="33273"/>
                      <a:pt x="94699" y="33296"/>
                    </a:cubicBezTo>
                    <a:cubicBezTo>
                      <a:pt x="94233" y="33048"/>
                      <a:pt x="93751" y="32843"/>
                      <a:pt x="93284" y="32625"/>
                    </a:cubicBezTo>
                    <a:cubicBezTo>
                      <a:pt x="92700" y="32347"/>
                      <a:pt x="92131" y="32070"/>
                      <a:pt x="91562" y="31793"/>
                    </a:cubicBezTo>
                    <a:cubicBezTo>
                      <a:pt x="90410" y="31238"/>
                      <a:pt x="89257" y="30655"/>
                      <a:pt x="88104" y="30056"/>
                    </a:cubicBezTo>
                    <a:cubicBezTo>
                      <a:pt x="85857" y="28889"/>
                      <a:pt x="83639" y="27678"/>
                      <a:pt x="81436" y="26394"/>
                    </a:cubicBezTo>
                    <a:cubicBezTo>
                      <a:pt x="80356" y="25752"/>
                      <a:pt x="79262" y="25124"/>
                      <a:pt x="78138" y="24555"/>
                    </a:cubicBezTo>
                    <a:cubicBezTo>
                      <a:pt x="78138" y="24497"/>
                      <a:pt x="78109" y="24424"/>
                      <a:pt x="78050" y="24380"/>
                    </a:cubicBezTo>
                    <a:cubicBezTo>
                      <a:pt x="76387" y="23286"/>
                      <a:pt x="74665" y="22294"/>
                      <a:pt x="72929" y="21331"/>
                    </a:cubicBezTo>
                    <a:cubicBezTo>
                      <a:pt x="71178" y="20353"/>
                      <a:pt x="69412" y="19419"/>
                      <a:pt x="67618" y="18529"/>
                    </a:cubicBezTo>
                    <a:cubicBezTo>
                      <a:pt x="64072" y="16763"/>
                      <a:pt x="60453" y="15085"/>
                      <a:pt x="56791" y="13568"/>
                    </a:cubicBezTo>
                    <a:cubicBezTo>
                      <a:pt x="53099" y="12021"/>
                      <a:pt x="49378" y="10547"/>
                      <a:pt x="45643" y="9147"/>
                    </a:cubicBezTo>
                    <a:cubicBezTo>
                      <a:pt x="41878" y="7731"/>
                      <a:pt x="38113" y="6360"/>
                      <a:pt x="34349" y="4988"/>
                    </a:cubicBezTo>
                    <a:cubicBezTo>
                      <a:pt x="30613" y="3602"/>
                      <a:pt x="26878" y="2186"/>
                      <a:pt x="23143" y="800"/>
                    </a:cubicBezTo>
                    <a:cubicBezTo>
                      <a:pt x="22690" y="640"/>
                      <a:pt x="22252" y="465"/>
                      <a:pt x="21800" y="290"/>
                    </a:cubicBezTo>
                    <a:cubicBezTo>
                      <a:pt x="21877" y="157"/>
                      <a:pt x="21755" y="0"/>
                      <a:pt x="21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0"/>
              <p:cNvSpPr/>
              <p:nvPr/>
            </p:nvSpPr>
            <p:spPr>
              <a:xfrm>
                <a:off x="5928225" y="4115363"/>
                <a:ext cx="1277875" cy="1090353"/>
              </a:xfrm>
              <a:custGeom>
                <a:avLst/>
                <a:gdLst/>
                <a:ahLst/>
                <a:cxnLst/>
                <a:rect l="l" t="t" r="r" b="b"/>
                <a:pathLst>
                  <a:path w="51115" h="34565" extrusionOk="0">
                    <a:moveTo>
                      <a:pt x="2340" y="1"/>
                    </a:moveTo>
                    <a:cubicBezTo>
                      <a:pt x="2112" y="1"/>
                      <a:pt x="1886" y="11"/>
                      <a:pt x="1664" y="38"/>
                    </a:cubicBezTo>
                    <a:cubicBezTo>
                      <a:pt x="1182" y="111"/>
                      <a:pt x="774" y="345"/>
                      <a:pt x="511" y="768"/>
                    </a:cubicBezTo>
                    <a:cubicBezTo>
                      <a:pt x="263" y="1191"/>
                      <a:pt x="205" y="1702"/>
                      <a:pt x="190" y="2183"/>
                    </a:cubicBezTo>
                    <a:cubicBezTo>
                      <a:pt x="161" y="2898"/>
                      <a:pt x="176" y="3613"/>
                      <a:pt x="161" y="4314"/>
                    </a:cubicBezTo>
                    <a:cubicBezTo>
                      <a:pt x="146" y="7349"/>
                      <a:pt x="132" y="10369"/>
                      <a:pt x="117" y="13390"/>
                    </a:cubicBezTo>
                    <a:cubicBezTo>
                      <a:pt x="88" y="19445"/>
                      <a:pt x="44" y="25501"/>
                      <a:pt x="15" y="31556"/>
                    </a:cubicBezTo>
                    <a:cubicBezTo>
                      <a:pt x="0" y="32534"/>
                      <a:pt x="15" y="33526"/>
                      <a:pt x="30" y="34504"/>
                    </a:cubicBezTo>
                    <a:lnTo>
                      <a:pt x="117" y="34504"/>
                    </a:lnTo>
                    <a:cubicBezTo>
                      <a:pt x="866" y="34551"/>
                      <a:pt x="1612" y="34564"/>
                      <a:pt x="2356" y="34564"/>
                    </a:cubicBezTo>
                    <a:cubicBezTo>
                      <a:pt x="3207" y="34564"/>
                      <a:pt x="4055" y="34548"/>
                      <a:pt x="4903" y="34548"/>
                    </a:cubicBezTo>
                    <a:cubicBezTo>
                      <a:pt x="5221" y="34550"/>
                      <a:pt x="5539" y="34552"/>
                      <a:pt x="5858" y="34552"/>
                    </a:cubicBezTo>
                    <a:cubicBezTo>
                      <a:pt x="7207" y="34552"/>
                      <a:pt x="8562" y="34530"/>
                      <a:pt x="9908" y="34518"/>
                    </a:cubicBezTo>
                    <a:cubicBezTo>
                      <a:pt x="13191" y="34504"/>
                      <a:pt x="16474" y="34489"/>
                      <a:pt x="19757" y="34445"/>
                    </a:cubicBezTo>
                    <a:cubicBezTo>
                      <a:pt x="26382" y="34387"/>
                      <a:pt x="32992" y="34343"/>
                      <a:pt x="39602" y="34270"/>
                    </a:cubicBezTo>
                    <a:cubicBezTo>
                      <a:pt x="43323" y="34241"/>
                      <a:pt x="47044" y="34183"/>
                      <a:pt x="50764" y="34154"/>
                    </a:cubicBezTo>
                    <a:cubicBezTo>
                      <a:pt x="50852" y="34139"/>
                      <a:pt x="50896" y="34095"/>
                      <a:pt x="50925" y="34022"/>
                    </a:cubicBezTo>
                    <a:cubicBezTo>
                      <a:pt x="50983" y="34008"/>
                      <a:pt x="51042" y="33949"/>
                      <a:pt x="51042" y="33862"/>
                    </a:cubicBezTo>
                    <a:cubicBezTo>
                      <a:pt x="51115" y="28405"/>
                      <a:pt x="51042" y="22933"/>
                      <a:pt x="51012" y="17475"/>
                    </a:cubicBezTo>
                    <a:cubicBezTo>
                      <a:pt x="51012" y="16016"/>
                      <a:pt x="51012" y="14557"/>
                      <a:pt x="50998" y="13098"/>
                    </a:cubicBezTo>
                    <a:cubicBezTo>
                      <a:pt x="51071" y="13040"/>
                      <a:pt x="51085" y="12908"/>
                      <a:pt x="50998" y="12850"/>
                    </a:cubicBezTo>
                    <a:lnTo>
                      <a:pt x="50998" y="12821"/>
                    </a:lnTo>
                    <a:cubicBezTo>
                      <a:pt x="50998" y="12699"/>
                      <a:pt x="50907" y="12641"/>
                      <a:pt x="50812" y="12641"/>
                    </a:cubicBezTo>
                    <a:cubicBezTo>
                      <a:pt x="50770" y="12641"/>
                      <a:pt x="50727" y="12652"/>
                      <a:pt x="50691" y="12675"/>
                    </a:cubicBezTo>
                    <a:cubicBezTo>
                      <a:pt x="50225" y="12427"/>
                      <a:pt x="49743" y="12222"/>
                      <a:pt x="49276" y="12004"/>
                    </a:cubicBezTo>
                    <a:cubicBezTo>
                      <a:pt x="48692" y="11726"/>
                      <a:pt x="48123" y="11449"/>
                      <a:pt x="47554" y="11172"/>
                    </a:cubicBezTo>
                    <a:cubicBezTo>
                      <a:pt x="46402" y="10617"/>
                      <a:pt x="45249" y="10034"/>
                      <a:pt x="44096" y="9435"/>
                    </a:cubicBezTo>
                    <a:cubicBezTo>
                      <a:pt x="42433" y="8575"/>
                      <a:pt x="40769" y="7670"/>
                      <a:pt x="39120" y="6736"/>
                    </a:cubicBezTo>
                    <a:cubicBezTo>
                      <a:pt x="38974" y="6707"/>
                      <a:pt x="38829" y="6678"/>
                      <a:pt x="38683" y="6634"/>
                    </a:cubicBezTo>
                    <a:cubicBezTo>
                      <a:pt x="32875" y="5306"/>
                      <a:pt x="27068" y="3905"/>
                      <a:pt x="21246" y="2665"/>
                    </a:cubicBezTo>
                    <a:cubicBezTo>
                      <a:pt x="15482" y="1425"/>
                      <a:pt x="9689" y="359"/>
                      <a:pt x="3794" y="68"/>
                    </a:cubicBezTo>
                    <a:cubicBezTo>
                      <a:pt x="3326" y="48"/>
                      <a:pt x="2830" y="1"/>
                      <a:pt x="2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0"/>
              <p:cNvSpPr/>
              <p:nvPr/>
            </p:nvSpPr>
            <p:spPr>
              <a:xfrm>
                <a:off x="5364500" y="3675700"/>
                <a:ext cx="1865475" cy="866000"/>
              </a:xfrm>
              <a:custGeom>
                <a:avLst/>
                <a:gdLst/>
                <a:ahLst/>
                <a:cxnLst/>
                <a:rect l="l" t="t" r="r" b="b"/>
                <a:pathLst>
                  <a:path w="74619" h="34640" extrusionOk="0">
                    <a:moveTo>
                      <a:pt x="283" y="0"/>
                    </a:moveTo>
                    <a:cubicBezTo>
                      <a:pt x="109" y="0"/>
                      <a:pt x="0" y="241"/>
                      <a:pt x="166" y="324"/>
                    </a:cubicBezTo>
                    <a:cubicBezTo>
                      <a:pt x="254" y="367"/>
                      <a:pt x="341" y="396"/>
                      <a:pt x="429" y="440"/>
                    </a:cubicBezTo>
                    <a:cubicBezTo>
                      <a:pt x="735" y="893"/>
                      <a:pt x="1129" y="1301"/>
                      <a:pt x="1508" y="1710"/>
                    </a:cubicBezTo>
                    <a:cubicBezTo>
                      <a:pt x="1917" y="2162"/>
                      <a:pt x="2326" y="2600"/>
                      <a:pt x="2720" y="3052"/>
                    </a:cubicBezTo>
                    <a:cubicBezTo>
                      <a:pt x="3551" y="3957"/>
                      <a:pt x="4383" y="4861"/>
                      <a:pt x="5200" y="5781"/>
                    </a:cubicBezTo>
                    <a:cubicBezTo>
                      <a:pt x="6820" y="7590"/>
                      <a:pt x="8425" y="9385"/>
                      <a:pt x="10015" y="11209"/>
                    </a:cubicBezTo>
                    <a:cubicBezTo>
                      <a:pt x="13182" y="14886"/>
                      <a:pt x="16348" y="18563"/>
                      <a:pt x="19441" y="22298"/>
                    </a:cubicBezTo>
                    <a:cubicBezTo>
                      <a:pt x="21207" y="24414"/>
                      <a:pt x="22870" y="26734"/>
                      <a:pt x="24607" y="28865"/>
                    </a:cubicBezTo>
                    <a:cubicBezTo>
                      <a:pt x="24665" y="28938"/>
                      <a:pt x="28065" y="29346"/>
                      <a:pt x="29656" y="29550"/>
                    </a:cubicBezTo>
                    <a:cubicBezTo>
                      <a:pt x="31246" y="29769"/>
                      <a:pt x="32851" y="29974"/>
                      <a:pt x="34442" y="30193"/>
                    </a:cubicBezTo>
                    <a:cubicBezTo>
                      <a:pt x="37666" y="30616"/>
                      <a:pt x="40935" y="31185"/>
                      <a:pt x="44174" y="31564"/>
                    </a:cubicBezTo>
                    <a:cubicBezTo>
                      <a:pt x="50580" y="32323"/>
                      <a:pt x="56927" y="32907"/>
                      <a:pt x="63347" y="33563"/>
                    </a:cubicBezTo>
                    <a:cubicBezTo>
                      <a:pt x="66849" y="33913"/>
                      <a:pt x="70351" y="34249"/>
                      <a:pt x="73853" y="34585"/>
                    </a:cubicBezTo>
                    <a:cubicBezTo>
                      <a:pt x="73906" y="34620"/>
                      <a:pt x="73965" y="34639"/>
                      <a:pt x="74022" y="34639"/>
                    </a:cubicBezTo>
                    <a:cubicBezTo>
                      <a:pt x="74059" y="34639"/>
                      <a:pt x="74096" y="34631"/>
                      <a:pt x="74131" y="34614"/>
                    </a:cubicBezTo>
                    <a:cubicBezTo>
                      <a:pt x="74174" y="34614"/>
                      <a:pt x="74218" y="34628"/>
                      <a:pt x="74262" y="34628"/>
                    </a:cubicBezTo>
                    <a:cubicBezTo>
                      <a:pt x="74272" y="34629"/>
                      <a:pt x="74282" y="34630"/>
                      <a:pt x="74292" y="34630"/>
                    </a:cubicBezTo>
                    <a:cubicBezTo>
                      <a:pt x="74585" y="34630"/>
                      <a:pt x="74619" y="34216"/>
                      <a:pt x="74379" y="34088"/>
                    </a:cubicBezTo>
                    <a:cubicBezTo>
                      <a:pt x="74364" y="34045"/>
                      <a:pt x="74335" y="34016"/>
                      <a:pt x="74306" y="33986"/>
                    </a:cubicBezTo>
                    <a:cubicBezTo>
                      <a:pt x="73766" y="33461"/>
                      <a:pt x="73270" y="32877"/>
                      <a:pt x="72774" y="32323"/>
                    </a:cubicBezTo>
                    <a:cubicBezTo>
                      <a:pt x="72263" y="31754"/>
                      <a:pt x="71767" y="31199"/>
                      <a:pt x="71256" y="30645"/>
                    </a:cubicBezTo>
                    <a:cubicBezTo>
                      <a:pt x="70235" y="29536"/>
                      <a:pt x="69213" y="28427"/>
                      <a:pt x="68206" y="27303"/>
                    </a:cubicBezTo>
                    <a:cubicBezTo>
                      <a:pt x="66193" y="25085"/>
                      <a:pt x="64164" y="22897"/>
                      <a:pt x="62165" y="20679"/>
                    </a:cubicBezTo>
                    <a:cubicBezTo>
                      <a:pt x="61027" y="19409"/>
                      <a:pt x="59948" y="18081"/>
                      <a:pt x="58722" y="16914"/>
                    </a:cubicBezTo>
                    <a:cubicBezTo>
                      <a:pt x="58658" y="16856"/>
                      <a:pt x="58591" y="16833"/>
                      <a:pt x="58529" y="16833"/>
                    </a:cubicBezTo>
                    <a:cubicBezTo>
                      <a:pt x="58449" y="16833"/>
                      <a:pt x="58377" y="16871"/>
                      <a:pt x="58328" y="16929"/>
                    </a:cubicBezTo>
                    <a:cubicBezTo>
                      <a:pt x="54622" y="15907"/>
                      <a:pt x="50886" y="15003"/>
                      <a:pt x="47165" y="13981"/>
                    </a:cubicBezTo>
                    <a:cubicBezTo>
                      <a:pt x="43357" y="12945"/>
                      <a:pt x="39549" y="11909"/>
                      <a:pt x="35755" y="10815"/>
                    </a:cubicBezTo>
                    <a:cubicBezTo>
                      <a:pt x="28153" y="8655"/>
                      <a:pt x="20594" y="6408"/>
                      <a:pt x="13050" y="4044"/>
                    </a:cubicBezTo>
                    <a:cubicBezTo>
                      <a:pt x="10949" y="3373"/>
                      <a:pt x="8848" y="2702"/>
                      <a:pt x="6747" y="2031"/>
                    </a:cubicBezTo>
                    <a:cubicBezTo>
                      <a:pt x="5667" y="1681"/>
                      <a:pt x="4602" y="1330"/>
                      <a:pt x="3537" y="995"/>
                    </a:cubicBezTo>
                    <a:cubicBezTo>
                      <a:pt x="2471" y="645"/>
                      <a:pt x="1406" y="221"/>
                      <a:pt x="312" y="2"/>
                    </a:cubicBezTo>
                    <a:cubicBezTo>
                      <a:pt x="302" y="1"/>
                      <a:pt x="292" y="0"/>
                      <a:pt x="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0"/>
              <p:cNvSpPr/>
              <p:nvPr/>
            </p:nvSpPr>
            <p:spPr>
              <a:xfrm>
                <a:off x="5364500" y="3675700"/>
                <a:ext cx="859600" cy="276950"/>
              </a:xfrm>
              <a:custGeom>
                <a:avLst/>
                <a:gdLst/>
                <a:ahLst/>
                <a:cxnLst/>
                <a:rect l="l" t="t" r="r" b="b"/>
                <a:pathLst>
                  <a:path w="34384" h="11078" extrusionOk="0">
                    <a:moveTo>
                      <a:pt x="283" y="0"/>
                    </a:moveTo>
                    <a:cubicBezTo>
                      <a:pt x="109" y="0"/>
                      <a:pt x="0" y="241"/>
                      <a:pt x="166" y="324"/>
                    </a:cubicBezTo>
                    <a:cubicBezTo>
                      <a:pt x="254" y="367"/>
                      <a:pt x="341" y="396"/>
                      <a:pt x="429" y="440"/>
                    </a:cubicBezTo>
                    <a:cubicBezTo>
                      <a:pt x="735" y="893"/>
                      <a:pt x="1129" y="1301"/>
                      <a:pt x="1508" y="1710"/>
                    </a:cubicBezTo>
                    <a:cubicBezTo>
                      <a:pt x="1917" y="2162"/>
                      <a:pt x="2326" y="2600"/>
                      <a:pt x="2720" y="3052"/>
                    </a:cubicBezTo>
                    <a:cubicBezTo>
                      <a:pt x="3551" y="3957"/>
                      <a:pt x="4383" y="4861"/>
                      <a:pt x="5200" y="5781"/>
                    </a:cubicBezTo>
                    <a:cubicBezTo>
                      <a:pt x="6776" y="7546"/>
                      <a:pt x="8352" y="9297"/>
                      <a:pt x="9899" y="11078"/>
                    </a:cubicBezTo>
                    <a:cubicBezTo>
                      <a:pt x="10599" y="11063"/>
                      <a:pt x="11314" y="11034"/>
                      <a:pt x="12014" y="11019"/>
                    </a:cubicBezTo>
                    <a:cubicBezTo>
                      <a:pt x="19471" y="10786"/>
                      <a:pt x="26927" y="10567"/>
                      <a:pt x="34383" y="10421"/>
                    </a:cubicBezTo>
                    <a:cubicBezTo>
                      <a:pt x="27248" y="8393"/>
                      <a:pt x="20127" y="6277"/>
                      <a:pt x="13050" y="4044"/>
                    </a:cubicBezTo>
                    <a:cubicBezTo>
                      <a:pt x="10949" y="3373"/>
                      <a:pt x="8848" y="2702"/>
                      <a:pt x="6747" y="2031"/>
                    </a:cubicBezTo>
                    <a:cubicBezTo>
                      <a:pt x="5667" y="1681"/>
                      <a:pt x="4602" y="1330"/>
                      <a:pt x="3537" y="995"/>
                    </a:cubicBezTo>
                    <a:cubicBezTo>
                      <a:pt x="2471" y="645"/>
                      <a:pt x="1406" y="221"/>
                      <a:pt x="312" y="2"/>
                    </a:cubicBezTo>
                    <a:cubicBezTo>
                      <a:pt x="302" y="1"/>
                      <a:pt x="292" y="0"/>
                      <a:pt x="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0"/>
              <p:cNvSpPr/>
              <p:nvPr/>
            </p:nvSpPr>
            <p:spPr>
              <a:xfrm>
                <a:off x="4763450" y="3672300"/>
                <a:ext cx="1231925" cy="727375"/>
              </a:xfrm>
              <a:custGeom>
                <a:avLst/>
                <a:gdLst/>
                <a:ahLst/>
                <a:cxnLst/>
                <a:rect l="l" t="t" r="r" b="b"/>
                <a:pathLst>
                  <a:path w="49277" h="29095" extrusionOk="0">
                    <a:moveTo>
                      <a:pt x="24170" y="0"/>
                    </a:moveTo>
                    <a:cubicBezTo>
                      <a:pt x="23961" y="0"/>
                      <a:pt x="23711" y="99"/>
                      <a:pt x="23522" y="314"/>
                    </a:cubicBezTo>
                    <a:cubicBezTo>
                      <a:pt x="21990" y="2094"/>
                      <a:pt x="20473" y="3903"/>
                      <a:pt x="18984" y="5727"/>
                    </a:cubicBezTo>
                    <a:cubicBezTo>
                      <a:pt x="17496" y="7536"/>
                      <a:pt x="15964" y="9331"/>
                      <a:pt x="14461" y="11141"/>
                    </a:cubicBezTo>
                    <a:cubicBezTo>
                      <a:pt x="11440" y="14774"/>
                      <a:pt x="8405" y="18393"/>
                      <a:pt x="5356" y="21997"/>
                    </a:cubicBezTo>
                    <a:cubicBezTo>
                      <a:pt x="3634" y="24010"/>
                      <a:pt x="1941" y="26053"/>
                      <a:pt x="234" y="28081"/>
                    </a:cubicBezTo>
                    <a:cubicBezTo>
                      <a:pt x="0" y="28360"/>
                      <a:pt x="243" y="28724"/>
                      <a:pt x="507" y="28724"/>
                    </a:cubicBezTo>
                    <a:cubicBezTo>
                      <a:pt x="589" y="28724"/>
                      <a:pt x="673" y="28689"/>
                      <a:pt x="745" y="28607"/>
                    </a:cubicBezTo>
                    <a:cubicBezTo>
                      <a:pt x="3794" y="25003"/>
                      <a:pt x="6844" y="21384"/>
                      <a:pt x="9894" y="17780"/>
                    </a:cubicBezTo>
                    <a:cubicBezTo>
                      <a:pt x="11426" y="15970"/>
                      <a:pt x="12943" y="14161"/>
                      <a:pt x="14490" y="12352"/>
                    </a:cubicBezTo>
                    <a:cubicBezTo>
                      <a:pt x="16022" y="10571"/>
                      <a:pt x="17583" y="8820"/>
                      <a:pt x="19072" y="6997"/>
                    </a:cubicBezTo>
                    <a:cubicBezTo>
                      <a:pt x="19918" y="5961"/>
                      <a:pt x="20794" y="4954"/>
                      <a:pt x="21655" y="3918"/>
                    </a:cubicBezTo>
                    <a:cubicBezTo>
                      <a:pt x="22457" y="2955"/>
                      <a:pt x="23260" y="1977"/>
                      <a:pt x="24106" y="1043"/>
                    </a:cubicBezTo>
                    <a:cubicBezTo>
                      <a:pt x="27272" y="4604"/>
                      <a:pt x="30366" y="8222"/>
                      <a:pt x="33488" y="11812"/>
                    </a:cubicBezTo>
                    <a:cubicBezTo>
                      <a:pt x="36684" y="15474"/>
                      <a:pt x="39894" y="19122"/>
                      <a:pt x="43089" y="22785"/>
                    </a:cubicBezTo>
                    <a:cubicBezTo>
                      <a:pt x="44899" y="24842"/>
                      <a:pt x="46694" y="26914"/>
                      <a:pt x="48503" y="28971"/>
                    </a:cubicBezTo>
                    <a:cubicBezTo>
                      <a:pt x="48579" y="29058"/>
                      <a:pt x="48668" y="29095"/>
                      <a:pt x="48753" y="29095"/>
                    </a:cubicBezTo>
                    <a:cubicBezTo>
                      <a:pt x="49027" y="29095"/>
                      <a:pt x="49276" y="28724"/>
                      <a:pt x="49043" y="28446"/>
                    </a:cubicBezTo>
                    <a:cubicBezTo>
                      <a:pt x="45847" y="24755"/>
                      <a:pt x="42652" y="21063"/>
                      <a:pt x="39456" y="17371"/>
                    </a:cubicBezTo>
                    <a:cubicBezTo>
                      <a:pt x="36275" y="13694"/>
                      <a:pt x="33094" y="10017"/>
                      <a:pt x="29913" y="6355"/>
                    </a:cubicBezTo>
                    <a:cubicBezTo>
                      <a:pt x="28104" y="4283"/>
                      <a:pt x="26295" y="2225"/>
                      <a:pt x="24514" y="138"/>
                    </a:cubicBezTo>
                    <a:cubicBezTo>
                      <a:pt x="24442" y="48"/>
                      <a:pt x="24316" y="0"/>
                      <a:pt x="241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0"/>
              <p:cNvSpPr/>
              <p:nvPr/>
            </p:nvSpPr>
            <p:spPr>
              <a:xfrm>
                <a:off x="5093225" y="4279325"/>
                <a:ext cx="524600" cy="775000"/>
              </a:xfrm>
              <a:custGeom>
                <a:avLst/>
                <a:gdLst/>
                <a:ahLst/>
                <a:cxnLst/>
                <a:rect l="l" t="t" r="r" b="b"/>
                <a:pathLst>
                  <a:path w="20984" h="31000" extrusionOk="0">
                    <a:moveTo>
                      <a:pt x="10561" y="0"/>
                    </a:moveTo>
                    <a:cubicBezTo>
                      <a:pt x="8615" y="0"/>
                      <a:pt x="6718" y="621"/>
                      <a:pt x="5107" y="1743"/>
                    </a:cubicBezTo>
                    <a:cubicBezTo>
                      <a:pt x="3327" y="2983"/>
                      <a:pt x="1941" y="4705"/>
                      <a:pt x="1153" y="6733"/>
                    </a:cubicBezTo>
                    <a:cubicBezTo>
                      <a:pt x="278" y="9053"/>
                      <a:pt x="146" y="11519"/>
                      <a:pt x="103" y="13985"/>
                    </a:cubicBezTo>
                    <a:cubicBezTo>
                      <a:pt x="59" y="16072"/>
                      <a:pt x="0" y="26126"/>
                      <a:pt x="59" y="30824"/>
                    </a:cubicBezTo>
                    <a:cubicBezTo>
                      <a:pt x="2291" y="30839"/>
                      <a:pt x="4524" y="30839"/>
                      <a:pt x="6742" y="30853"/>
                    </a:cubicBezTo>
                    <a:cubicBezTo>
                      <a:pt x="11382" y="30882"/>
                      <a:pt x="16022" y="30926"/>
                      <a:pt x="20647" y="30999"/>
                    </a:cubicBezTo>
                    <a:cubicBezTo>
                      <a:pt x="20735" y="24214"/>
                      <a:pt x="20983" y="10950"/>
                      <a:pt x="20414" y="8601"/>
                    </a:cubicBezTo>
                    <a:cubicBezTo>
                      <a:pt x="19874" y="6339"/>
                      <a:pt x="18853" y="4121"/>
                      <a:pt x="17116" y="2531"/>
                    </a:cubicBezTo>
                    <a:cubicBezTo>
                      <a:pt x="15497" y="1043"/>
                      <a:pt x="13366" y="167"/>
                      <a:pt x="11178" y="21"/>
                    </a:cubicBezTo>
                    <a:cubicBezTo>
                      <a:pt x="10972" y="7"/>
                      <a:pt x="10766" y="0"/>
                      <a:pt x="10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0"/>
              <p:cNvSpPr/>
              <p:nvPr/>
            </p:nvSpPr>
            <p:spPr>
              <a:xfrm>
                <a:off x="5130425" y="4315950"/>
                <a:ext cx="449075" cy="738000"/>
              </a:xfrm>
              <a:custGeom>
                <a:avLst/>
                <a:gdLst/>
                <a:ahLst/>
                <a:cxnLst/>
                <a:rect l="l" t="t" r="r" b="b"/>
                <a:pathLst>
                  <a:path w="17963" h="29520" extrusionOk="0">
                    <a:moveTo>
                      <a:pt x="9120" y="1"/>
                    </a:moveTo>
                    <a:cubicBezTo>
                      <a:pt x="7472" y="1"/>
                      <a:pt x="5867" y="511"/>
                      <a:pt x="4466" y="1489"/>
                    </a:cubicBezTo>
                    <a:cubicBezTo>
                      <a:pt x="2890" y="2583"/>
                      <a:pt x="1708" y="4072"/>
                      <a:pt x="1051" y="5794"/>
                    </a:cubicBezTo>
                    <a:cubicBezTo>
                      <a:pt x="234" y="7939"/>
                      <a:pt x="117" y="10302"/>
                      <a:pt x="88" y="12550"/>
                    </a:cubicBezTo>
                    <a:cubicBezTo>
                      <a:pt x="45" y="15176"/>
                      <a:pt x="1" y="24909"/>
                      <a:pt x="45" y="29374"/>
                    </a:cubicBezTo>
                    <a:cubicBezTo>
                      <a:pt x="1781" y="29374"/>
                      <a:pt x="3517" y="29374"/>
                      <a:pt x="5254" y="29388"/>
                    </a:cubicBezTo>
                    <a:cubicBezTo>
                      <a:pt x="9398" y="29403"/>
                      <a:pt x="13556" y="29447"/>
                      <a:pt x="17700" y="29520"/>
                    </a:cubicBezTo>
                    <a:cubicBezTo>
                      <a:pt x="17700" y="28790"/>
                      <a:pt x="17715" y="28002"/>
                      <a:pt x="17729" y="27156"/>
                    </a:cubicBezTo>
                    <a:cubicBezTo>
                      <a:pt x="17802" y="20954"/>
                      <a:pt x="17963" y="9398"/>
                      <a:pt x="17496" y="7486"/>
                    </a:cubicBezTo>
                    <a:cubicBezTo>
                      <a:pt x="16942" y="5166"/>
                      <a:pt x="15978" y="3371"/>
                      <a:pt x="14636" y="2146"/>
                    </a:cubicBezTo>
                    <a:cubicBezTo>
                      <a:pt x="13279" y="905"/>
                      <a:pt x="11484" y="147"/>
                      <a:pt x="9602" y="30"/>
                    </a:cubicBezTo>
                    <a:cubicBezTo>
                      <a:pt x="9441" y="15"/>
                      <a:pt x="9281" y="15"/>
                      <a:pt x="9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0"/>
              <p:cNvSpPr/>
              <p:nvPr/>
            </p:nvSpPr>
            <p:spPr>
              <a:xfrm>
                <a:off x="5259200" y="3951350"/>
                <a:ext cx="217075" cy="226375"/>
              </a:xfrm>
              <a:custGeom>
                <a:avLst/>
                <a:gdLst/>
                <a:ahLst/>
                <a:cxnLst/>
                <a:rect l="l" t="t" r="r" b="b"/>
                <a:pathLst>
                  <a:path w="8683" h="9055" extrusionOk="0">
                    <a:moveTo>
                      <a:pt x="4377" y="0"/>
                    </a:moveTo>
                    <a:cubicBezTo>
                      <a:pt x="3143" y="0"/>
                      <a:pt x="2011" y="637"/>
                      <a:pt x="1241" y="1613"/>
                    </a:cubicBezTo>
                    <a:cubicBezTo>
                      <a:pt x="380" y="2736"/>
                      <a:pt x="1" y="4210"/>
                      <a:pt x="292" y="5596"/>
                    </a:cubicBezTo>
                    <a:cubicBezTo>
                      <a:pt x="570" y="6924"/>
                      <a:pt x="1372" y="8164"/>
                      <a:pt x="2627" y="8734"/>
                    </a:cubicBezTo>
                    <a:cubicBezTo>
                      <a:pt x="3116" y="8952"/>
                      <a:pt x="3634" y="9054"/>
                      <a:pt x="4153" y="9054"/>
                    </a:cubicBezTo>
                    <a:cubicBezTo>
                      <a:pt x="5121" y="9054"/>
                      <a:pt x="6089" y="8700"/>
                      <a:pt x="6859" y="8091"/>
                    </a:cubicBezTo>
                    <a:cubicBezTo>
                      <a:pt x="8055" y="7128"/>
                      <a:pt x="8683" y="5494"/>
                      <a:pt x="8566" y="3977"/>
                    </a:cubicBezTo>
                    <a:cubicBezTo>
                      <a:pt x="8449" y="2401"/>
                      <a:pt x="7632" y="912"/>
                      <a:pt x="6085" y="373"/>
                    </a:cubicBezTo>
                    <a:cubicBezTo>
                      <a:pt x="5969" y="343"/>
                      <a:pt x="5866" y="314"/>
                      <a:pt x="5764" y="285"/>
                    </a:cubicBezTo>
                    <a:cubicBezTo>
                      <a:pt x="5472" y="168"/>
                      <a:pt x="5166" y="81"/>
                      <a:pt x="4889" y="37"/>
                    </a:cubicBezTo>
                    <a:cubicBezTo>
                      <a:pt x="4717" y="12"/>
                      <a:pt x="4546" y="0"/>
                      <a:pt x="43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0"/>
              <p:cNvSpPr/>
              <p:nvPr/>
            </p:nvSpPr>
            <p:spPr>
              <a:xfrm>
                <a:off x="4918850" y="4460050"/>
                <a:ext cx="71900" cy="388000"/>
              </a:xfrm>
              <a:custGeom>
                <a:avLst/>
                <a:gdLst/>
                <a:ahLst/>
                <a:cxnLst/>
                <a:rect l="l" t="t" r="r" b="b"/>
                <a:pathLst>
                  <a:path w="2876" h="15520" extrusionOk="0">
                    <a:moveTo>
                      <a:pt x="1641" y="0"/>
                    </a:moveTo>
                    <a:cubicBezTo>
                      <a:pt x="929" y="0"/>
                      <a:pt x="472" y="696"/>
                      <a:pt x="351" y="1343"/>
                    </a:cubicBezTo>
                    <a:cubicBezTo>
                      <a:pt x="263" y="1810"/>
                      <a:pt x="263" y="2291"/>
                      <a:pt x="249" y="2773"/>
                    </a:cubicBezTo>
                    <a:cubicBezTo>
                      <a:pt x="220" y="3327"/>
                      <a:pt x="190" y="3882"/>
                      <a:pt x="176" y="4436"/>
                    </a:cubicBezTo>
                    <a:cubicBezTo>
                      <a:pt x="147" y="5560"/>
                      <a:pt x="103" y="6669"/>
                      <a:pt x="88" y="7792"/>
                    </a:cubicBezTo>
                    <a:cubicBezTo>
                      <a:pt x="44" y="10288"/>
                      <a:pt x="1" y="12812"/>
                      <a:pt x="147" y="15307"/>
                    </a:cubicBezTo>
                    <a:cubicBezTo>
                      <a:pt x="147" y="15322"/>
                      <a:pt x="147" y="15336"/>
                      <a:pt x="161" y="15351"/>
                    </a:cubicBezTo>
                    <a:cubicBezTo>
                      <a:pt x="161" y="15365"/>
                      <a:pt x="161" y="15365"/>
                      <a:pt x="161" y="15380"/>
                    </a:cubicBezTo>
                    <a:cubicBezTo>
                      <a:pt x="161" y="15380"/>
                      <a:pt x="161" y="15380"/>
                      <a:pt x="161" y="15395"/>
                    </a:cubicBezTo>
                    <a:cubicBezTo>
                      <a:pt x="172" y="15427"/>
                      <a:pt x="199" y="15444"/>
                      <a:pt x="225" y="15444"/>
                    </a:cubicBezTo>
                    <a:cubicBezTo>
                      <a:pt x="233" y="15444"/>
                      <a:pt x="241" y="15442"/>
                      <a:pt x="249" y="15438"/>
                    </a:cubicBezTo>
                    <a:cubicBezTo>
                      <a:pt x="453" y="15482"/>
                      <a:pt x="643" y="15482"/>
                      <a:pt x="847" y="15482"/>
                    </a:cubicBezTo>
                    <a:cubicBezTo>
                      <a:pt x="1037" y="15497"/>
                      <a:pt x="1241" y="15511"/>
                      <a:pt x="1431" y="15511"/>
                    </a:cubicBezTo>
                    <a:lnTo>
                      <a:pt x="2029" y="15511"/>
                    </a:lnTo>
                    <a:cubicBezTo>
                      <a:pt x="2110" y="15511"/>
                      <a:pt x="2202" y="15519"/>
                      <a:pt x="2293" y="15519"/>
                    </a:cubicBezTo>
                    <a:cubicBezTo>
                      <a:pt x="2415" y="15519"/>
                      <a:pt x="2535" y="15505"/>
                      <a:pt x="2627" y="15438"/>
                    </a:cubicBezTo>
                    <a:cubicBezTo>
                      <a:pt x="2656" y="15424"/>
                      <a:pt x="2671" y="15409"/>
                      <a:pt x="2686" y="15395"/>
                    </a:cubicBezTo>
                    <a:cubicBezTo>
                      <a:pt x="2715" y="15365"/>
                      <a:pt x="2744" y="15307"/>
                      <a:pt x="2744" y="15249"/>
                    </a:cubicBezTo>
                    <a:cubicBezTo>
                      <a:pt x="2758" y="12987"/>
                      <a:pt x="2773" y="10725"/>
                      <a:pt x="2802" y="8464"/>
                    </a:cubicBezTo>
                    <a:cubicBezTo>
                      <a:pt x="2802" y="7355"/>
                      <a:pt x="2817" y="6231"/>
                      <a:pt x="2817" y="5107"/>
                    </a:cubicBezTo>
                    <a:cubicBezTo>
                      <a:pt x="2817" y="4028"/>
                      <a:pt x="2875" y="2933"/>
                      <a:pt x="2788" y="1854"/>
                    </a:cubicBezTo>
                    <a:cubicBezTo>
                      <a:pt x="2744" y="1197"/>
                      <a:pt x="2642" y="161"/>
                      <a:pt x="1825" y="15"/>
                    </a:cubicBezTo>
                    <a:cubicBezTo>
                      <a:pt x="1762" y="5"/>
                      <a:pt x="1701" y="0"/>
                      <a:pt x="16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0"/>
              <p:cNvSpPr/>
              <p:nvPr/>
            </p:nvSpPr>
            <p:spPr>
              <a:xfrm>
                <a:off x="5727950" y="4451225"/>
                <a:ext cx="78825" cy="399750"/>
              </a:xfrm>
              <a:custGeom>
                <a:avLst/>
                <a:gdLst/>
                <a:ahLst/>
                <a:cxnLst/>
                <a:rect l="l" t="t" r="r" b="b"/>
                <a:pathLst>
                  <a:path w="3153" h="15990" extrusionOk="0">
                    <a:moveTo>
                      <a:pt x="1762" y="0"/>
                    </a:moveTo>
                    <a:cubicBezTo>
                      <a:pt x="1000" y="0"/>
                      <a:pt x="486" y="718"/>
                      <a:pt x="365" y="1375"/>
                    </a:cubicBezTo>
                    <a:cubicBezTo>
                      <a:pt x="263" y="1856"/>
                      <a:pt x="263" y="2352"/>
                      <a:pt x="249" y="2849"/>
                    </a:cubicBezTo>
                    <a:cubicBezTo>
                      <a:pt x="220" y="3418"/>
                      <a:pt x="205" y="4001"/>
                      <a:pt x="176" y="4570"/>
                    </a:cubicBezTo>
                    <a:cubicBezTo>
                      <a:pt x="147" y="5723"/>
                      <a:pt x="103" y="6861"/>
                      <a:pt x="88" y="8014"/>
                    </a:cubicBezTo>
                    <a:cubicBezTo>
                      <a:pt x="44" y="10597"/>
                      <a:pt x="1" y="13194"/>
                      <a:pt x="176" y="15777"/>
                    </a:cubicBezTo>
                    <a:cubicBezTo>
                      <a:pt x="176" y="15791"/>
                      <a:pt x="176" y="15806"/>
                      <a:pt x="176" y="15821"/>
                    </a:cubicBezTo>
                    <a:cubicBezTo>
                      <a:pt x="176" y="15821"/>
                      <a:pt x="176" y="15835"/>
                      <a:pt x="176" y="15835"/>
                    </a:cubicBezTo>
                    <a:cubicBezTo>
                      <a:pt x="176" y="15850"/>
                      <a:pt x="190" y="15850"/>
                      <a:pt x="190" y="15850"/>
                    </a:cubicBezTo>
                    <a:cubicBezTo>
                      <a:pt x="190" y="15864"/>
                      <a:pt x="190" y="15864"/>
                      <a:pt x="190" y="15864"/>
                    </a:cubicBezTo>
                    <a:cubicBezTo>
                      <a:pt x="201" y="15897"/>
                      <a:pt x="229" y="15914"/>
                      <a:pt x="254" y="15914"/>
                    </a:cubicBezTo>
                    <a:cubicBezTo>
                      <a:pt x="262" y="15914"/>
                      <a:pt x="271" y="15912"/>
                      <a:pt x="278" y="15908"/>
                    </a:cubicBezTo>
                    <a:cubicBezTo>
                      <a:pt x="497" y="15952"/>
                      <a:pt x="716" y="15952"/>
                      <a:pt x="935" y="15952"/>
                    </a:cubicBezTo>
                    <a:cubicBezTo>
                      <a:pt x="1153" y="15966"/>
                      <a:pt x="1372" y="15981"/>
                      <a:pt x="1577" y="15981"/>
                    </a:cubicBezTo>
                    <a:lnTo>
                      <a:pt x="2233" y="15981"/>
                    </a:lnTo>
                    <a:cubicBezTo>
                      <a:pt x="2327" y="15981"/>
                      <a:pt x="2429" y="15989"/>
                      <a:pt x="2530" y="15989"/>
                    </a:cubicBezTo>
                    <a:cubicBezTo>
                      <a:pt x="2664" y="15989"/>
                      <a:pt x="2796" y="15975"/>
                      <a:pt x="2904" y="15908"/>
                    </a:cubicBezTo>
                    <a:cubicBezTo>
                      <a:pt x="2919" y="15893"/>
                      <a:pt x="2934" y="15879"/>
                      <a:pt x="2948" y="15850"/>
                    </a:cubicBezTo>
                    <a:cubicBezTo>
                      <a:pt x="2992" y="15821"/>
                      <a:pt x="3021" y="15777"/>
                      <a:pt x="3021" y="15704"/>
                    </a:cubicBezTo>
                    <a:cubicBezTo>
                      <a:pt x="3036" y="13384"/>
                      <a:pt x="3050" y="11049"/>
                      <a:pt x="3065" y="8729"/>
                    </a:cubicBezTo>
                    <a:cubicBezTo>
                      <a:pt x="3065" y="7576"/>
                      <a:pt x="3080" y="6424"/>
                      <a:pt x="3080" y="5271"/>
                    </a:cubicBezTo>
                    <a:cubicBezTo>
                      <a:pt x="3094" y="4147"/>
                      <a:pt x="3152" y="3024"/>
                      <a:pt x="3050" y="1900"/>
                    </a:cubicBezTo>
                    <a:cubicBezTo>
                      <a:pt x="2992" y="1229"/>
                      <a:pt x="2875" y="164"/>
                      <a:pt x="1971" y="18"/>
                    </a:cubicBezTo>
                    <a:cubicBezTo>
                      <a:pt x="1899" y="6"/>
                      <a:pt x="1829" y="0"/>
                      <a:pt x="17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0"/>
              <p:cNvSpPr/>
              <p:nvPr/>
            </p:nvSpPr>
            <p:spPr>
              <a:xfrm>
                <a:off x="7055775" y="4703650"/>
                <a:ext cx="62400" cy="134350"/>
              </a:xfrm>
              <a:custGeom>
                <a:avLst/>
                <a:gdLst/>
                <a:ahLst/>
                <a:cxnLst/>
                <a:rect l="l" t="t" r="r" b="b"/>
                <a:pathLst>
                  <a:path w="2496" h="5374" extrusionOk="0">
                    <a:moveTo>
                      <a:pt x="1449" y="1"/>
                    </a:moveTo>
                    <a:cubicBezTo>
                      <a:pt x="1223" y="1"/>
                      <a:pt x="993" y="92"/>
                      <a:pt x="803" y="281"/>
                    </a:cubicBezTo>
                    <a:cubicBezTo>
                      <a:pt x="307" y="762"/>
                      <a:pt x="161" y="1623"/>
                      <a:pt x="103" y="2280"/>
                    </a:cubicBezTo>
                    <a:cubicBezTo>
                      <a:pt x="30" y="3214"/>
                      <a:pt x="30" y="5125"/>
                      <a:pt x="15" y="5184"/>
                    </a:cubicBezTo>
                    <a:cubicBezTo>
                      <a:pt x="15" y="5213"/>
                      <a:pt x="1" y="5300"/>
                      <a:pt x="45" y="5315"/>
                    </a:cubicBezTo>
                    <a:cubicBezTo>
                      <a:pt x="132" y="5359"/>
                      <a:pt x="205" y="5344"/>
                      <a:pt x="293" y="5359"/>
                    </a:cubicBezTo>
                    <a:lnTo>
                      <a:pt x="614" y="5359"/>
                    </a:lnTo>
                    <a:cubicBezTo>
                      <a:pt x="818" y="5359"/>
                      <a:pt x="1008" y="5373"/>
                      <a:pt x="1212" y="5373"/>
                    </a:cubicBezTo>
                    <a:cubicBezTo>
                      <a:pt x="1402" y="5373"/>
                      <a:pt x="1591" y="5373"/>
                      <a:pt x="1796" y="5359"/>
                    </a:cubicBezTo>
                    <a:lnTo>
                      <a:pt x="2117" y="5359"/>
                    </a:lnTo>
                    <a:cubicBezTo>
                      <a:pt x="2160" y="5359"/>
                      <a:pt x="2204" y="5362"/>
                      <a:pt x="2248" y="5362"/>
                    </a:cubicBezTo>
                    <a:cubicBezTo>
                      <a:pt x="2292" y="5362"/>
                      <a:pt x="2336" y="5359"/>
                      <a:pt x="2379" y="5344"/>
                    </a:cubicBezTo>
                    <a:cubicBezTo>
                      <a:pt x="2380" y="5344"/>
                      <a:pt x="2380" y="5344"/>
                      <a:pt x="2380" y="5344"/>
                    </a:cubicBezTo>
                    <a:cubicBezTo>
                      <a:pt x="2424" y="5344"/>
                      <a:pt x="2496" y="3167"/>
                      <a:pt x="2481" y="2718"/>
                    </a:cubicBezTo>
                    <a:cubicBezTo>
                      <a:pt x="2467" y="2295"/>
                      <a:pt x="2467" y="1857"/>
                      <a:pt x="2452" y="1434"/>
                    </a:cubicBezTo>
                    <a:cubicBezTo>
                      <a:pt x="2438" y="1098"/>
                      <a:pt x="2408" y="748"/>
                      <a:pt x="2219" y="456"/>
                    </a:cubicBezTo>
                    <a:cubicBezTo>
                      <a:pt x="2037" y="158"/>
                      <a:pt x="1746" y="1"/>
                      <a:pt x="14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0"/>
              <p:cNvSpPr/>
              <p:nvPr/>
            </p:nvSpPr>
            <p:spPr>
              <a:xfrm>
                <a:off x="6921900" y="4696950"/>
                <a:ext cx="66425" cy="143225"/>
              </a:xfrm>
              <a:custGeom>
                <a:avLst/>
                <a:gdLst/>
                <a:ahLst/>
                <a:cxnLst/>
                <a:rect l="l" t="t" r="r" b="b"/>
                <a:pathLst>
                  <a:path w="2657" h="5729" extrusionOk="0">
                    <a:moveTo>
                      <a:pt x="1544" y="0"/>
                    </a:moveTo>
                    <a:cubicBezTo>
                      <a:pt x="1303" y="0"/>
                      <a:pt x="1056" y="98"/>
                      <a:pt x="847" y="301"/>
                    </a:cubicBezTo>
                    <a:cubicBezTo>
                      <a:pt x="336" y="812"/>
                      <a:pt x="161" y="1731"/>
                      <a:pt x="103" y="2417"/>
                    </a:cubicBezTo>
                    <a:cubicBezTo>
                      <a:pt x="30" y="3423"/>
                      <a:pt x="15" y="5466"/>
                      <a:pt x="15" y="5525"/>
                    </a:cubicBezTo>
                    <a:cubicBezTo>
                      <a:pt x="15" y="5539"/>
                      <a:pt x="1" y="5641"/>
                      <a:pt x="45" y="5671"/>
                    </a:cubicBezTo>
                    <a:cubicBezTo>
                      <a:pt x="97" y="5697"/>
                      <a:pt x="150" y="5702"/>
                      <a:pt x="205" y="5702"/>
                    </a:cubicBezTo>
                    <a:cubicBezTo>
                      <a:pt x="242" y="5702"/>
                      <a:pt x="281" y="5700"/>
                      <a:pt x="322" y="5700"/>
                    </a:cubicBezTo>
                    <a:lnTo>
                      <a:pt x="657" y="5714"/>
                    </a:lnTo>
                    <a:cubicBezTo>
                      <a:pt x="862" y="5714"/>
                      <a:pt x="1066" y="5729"/>
                      <a:pt x="1285" y="5729"/>
                    </a:cubicBezTo>
                    <a:cubicBezTo>
                      <a:pt x="1489" y="5729"/>
                      <a:pt x="1693" y="5714"/>
                      <a:pt x="1912" y="5714"/>
                    </a:cubicBezTo>
                    <a:lnTo>
                      <a:pt x="2248" y="5714"/>
                    </a:lnTo>
                    <a:cubicBezTo>
                      <a:pt x="2292" y="5707"/>
                      <a:pt x="2339" y="5707"/>
                      <a:pt x="2386" y="5707"/>
                    </a:cubicBezTo>
                    <a:cubicBezTo>
                      <a:pt x="2434" y="5707"/>
                      <a:pt x="2481" y="5707"/>
                      <a:pt x="2525" y="5700"/>
                    </a:cubicBezTo>
                    <a:cubicBezTo>
                      <a:pt x="2525" y="5700"/>
                      <a:pt x="2525" y="5700"/>
                      <a:pt x="2526" y="5700"/>
                    </a:cubicBezTo>
                    <a:cubicBezTo>
                      <a:pt x="2584" y="5700"/>
                      <a:pt x="2656" y="3378"/>
                      <a:pt x="2642" y="2898"/>
                    </a:cubicBezTo>
                    <a:cubicBezTo>
                      <a:pt x="2627" y="2431"/>
                      <a:pt x="2627" y="1979"/>
                      <a:pt x="2598" y="1527"/>
                    </a:cubicBezTo>
                    <a:cubicBezTo>
                      <a:pt x="2583" y="1176"/>
                      <a:pt x="2554" y="797"/>
                      <a:pt x="2365" y="490"/>
                    </a:cubicBezTo>
                    <a:cubicBezTo>
                      <a:pt x="2166" y="168"/>
                      <a:pt x="1860" y="0"/>
                      <a:pt x="15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0"/>
              <p:cNvSpPr/>
              <p:nvPr/>
            </p:nvSpPr>
            <p:spPr>
              <a:xfrm>
                <a:off x="5333625" y="4341375"/>
                <a:ext cx="16425" cy="710025"/>
              </a:xfrm>
              <a:custGeom>
                <a:avLst/>
                <a:gdLst/>
                <a:ahLst/>
                <a:cxnLst/>
                <a:rect l="l" t="t" r="r" b="b"/>
                <a:pathLst>
                  <a:path w="657" h="28401" extrusionOk="0">
                    <a:moveTo>
                      <a:pt x="528" y="1"/>
                    </a:moveTo>
                    <a:cubicBezTo>
                      <a:pt x="498" y="1"/>
                      <a:pt x="467" y="23"/>
                      <a:pt x="467" y="64"/>
                    </a:cubicBezTo>
                    <a:cubicBezTo>
                      <a:pt x="234" y="3799"/>
                      <a:pt x="248" y="7564"/>
                      <a:pt x="190" y="11314"/>
                    </a:cubicBezTo>
                    <a:cubicBezTo>
                      <a:pt x="117" y="15078"/>
                      <a:pt x="44" y="18828"/>
                      <a:pt x="44" y="22578"/>
                    </a:cubicBezTo>
                    <a:cubicBezTo>
                      <a:pt x="44" y="24519"/>
                      <a:pt x="15" y="26460"/>
                      <a:pt x="0" y="28386"/>
                    </a:cubicBezTo>
                    <a:cubicBezTo>
                      <a:pt x="132" y="28386"/>
                      <a:pt x="277" y="28400"/>
                      <a:pt x="409" y="28400"/>
                    </a:cubicBezTo>
                    <a:cubicBezTo>
                      <a:pt x="540" y="21090"/>
                      <a:pt x="598" y="13780"/>
                      <a:pt x="628" y="6469"/>
                    </a:cubicBezTo>
                    <a:cubicBezTo>
                      <a:pt x="628" y="4339"/>
                      <a:pt x="657" y="2194"/>
                      <a:pt x="584" y="49"/>
                    </a:cubicBezTo>
                    <a:cubicBezTo>
                      <a:pt x="577" y="16"/>
                      <a:pt x="553"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0"/>
              <p:cNvSpPr/>
              <p:nvPr/>
            </p:nvSpPr>
            <p:spPr>
              <a:xfrm>
                <a:off x="5372650" y="4727450"/>
                <a:ext cx="23375" cy="18250"/>
              </a:xfrm>
              <a:custGeom>
                <a:avLst/>
                <a:gdLst/>
                <a:ahLst/>
                <a:cxnLst/>
                <a:rect l="l" t="t" r="r" b="b"/>
                <a:pathLst>
                  <a:path w="935" h="730" extrusionOk="0">
                    <a:moveTo>
                      <a:pt x="467" y="0"/>
                    </a:moveTo>
                    <a:cubicBezTo>
                      <a:pt x="1" y="0"/>
                      <a:pt x="1" y="730"/>
                      <a:pt x="467" y="730"/>
                    </a:cubicBezTo>
                    <a:cubicBezTo>
                      <a:pt x="934" y="730"/>
                      <a:pt x="934" y="0"/>
                      <a:pt x="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0"/>
              <p:cNvSpPr/>
              <p:nvPr/>
            </p:nvSpPr>
            <p:spPr>
              <a:xfrm>
                <a:off x="5288025" y="4727450"/>
                <a:ext cx="23375" cy="18250"/>
              </a:xfrm>
              <a:custGeom>
                <a:avLst/>
                <a:gdLst/>
                <a:ahLst/>
                <a:cxnLst/>
                <a:rect l="l" t="t" r="r" b="b"/>
                <a:pathLst>
                  <a:path w="935" h="730" extrusionOk="0">
                    <a:moveTo>
                      <a:pt x="467" y="0"/>
                    </a:moveTo>
                    <a:cubicBezTo>
                      <a:pt x="0" y="0"/>
                      <a:pt x="0" y="730"/>
                      <a:pt x="467" y="730"/>
                    </a:cubicBezTo>
                    <a:cubicBezTo>
                      <a:pt x="934" y="730"/>
                      <a:pt x="934" y="0"/>
                      <a:pt x="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0"/>
              <p:cNvSpPr/>
              <p:nvPr/>
            </p:nvSpPr>
            <p:spPr>
              <a:xfrm>
                <a:off x="6250700" y="3825000"/>
                <a:ext cx="599375" cy="1253300"/>
              </a:xfrm>
              <a:custGeom>
                <a:avLst/>
                <a:gdLst/>
                <a:ahLst/>
                <a:cxnLst/>
                <a:rect l="l" t="t" r="r" b="b"/>
                <a:pathLst>
                  <a:path w="23975" h="50132" extrusionOk="0">
                    <a:moveTo>
                      <a:pt x="9680" y="1"/>
                    </a:moveTo>
                    <a:cubicBezTo>
                      <a:pt x="8295" y="1"/>
                      <a:pt x="6910" y="74"/>
                      <a:pt x="5531" y="217"/>
                    </a:cubicBezTo>
                    <a:cubicBezTo>
                      <a:pt x="3823" y="407"/>
                      <a:pt x="2029" y="626"/>
                      <a:pt x="409" y="1195"/>
                    </a:cubicBezTo>
                    <a:cubicBezTo>
                      <a:pt x="391" y="1189"/>
                      <a:pt x="373" y="1186"/>
                      <a:pt x="354" y="1186"/>
                    </a:cubicBezTo>
                    <a:cubicBezTo>
                      <a:pt x="279" y="1186"/>
                      <a:pt x="205" y="1233"/>
                      <a:pt x="205" y="1326"/>
                    </a:cubicBezTo>
                    <a:cubicBezTo>
                      <a:pt x="146" y="4070"/>
                      <a:pt x="146" y="6798"/>
                      <a:pt x="117" y="9541"/>
                    </a:cubicBezTo>
                    <a:cubicBezTo>
                      <a:pt x="103" y="10898"/>
                      <a:pt x="103" y="12255"/>
                      <a:pt x="88" y="13612"/>
                    </a:cubicBezTo>
                    <a:cubicBezTo>
                      <a:pt x="73" y="14298"/>
                      <a:pt x="73" y="14984"/>
                      <a:pt x="59" y="15670"/>
                    </a:cubicBezTo>
                    <a:cubicBezTo>
                      <a:pt x="59" y="16268"/>
                      <a:pt x="0" y="16910"/>
                      <a:pt x="73" y="17508"/>
                    </a:cubicBezTo>
                    <a:cubicBezTo>
                      <a:pt x="73" y="17523"/>
                      <a:pt x="73" y="17552"/>
                      <a:pt x="88" y="17581"/>
                    </a:cubicBezTo>
                    <a:cubicBezTo>
                      <a:pt x="88" y="17611"/>
                      <a:pt x="103" y="17625"/>
                      <a:pt x="103" y="17640"/>
                    </a:cubicBezTo>
                    <a:cubicBezTo>
                      <a:pt x="103" y="17698"/>
                      <a:pt x="146" y="17727"/>
                      <a:pt x="190" y="17727"/>
                    </a:cubicBezTo>
                    <a:cubicBezTo>
                      <a:pt x="642" y="18428"/>
                      <a:pt x="1255" y="19040"/>
                      <a:pt x="1810" y="19639"/>
                    </a:cubicBezTo>
                    <a:cubicBezTo>
                      <a:pt x="2437" y="20339"/>
                      <a:pt x="3094" y="21025"/>
                      <a:pt x="3750" y="21696"/>
                    </a:cubicBezTo>
                    <a:cubicBezTo>
                      <a:pt x="5034" y="23024"/>
                      <a:pt x="6362" y="24293"/>
                      <a:pt x="7748" y="25519"/>
                    </a:cubicBezTo>
                    <a:cubicBezTo>
                      <a:pt x="7734" y="25548"/>
                      <a:pt x="7734" y="25563"/>
                      <a:pt x="7734" y="25578"/>
                    </a:cubicBezTo>
                    <a:cubicBezTo>
                      <a:pt x="7573" y="31823"/>
                      <a:pt x="7559" y="38083"/>
                      <a:pt x="7471" y="44328"/>
                    </a:cubicBezTo>
                    <a:cubicBezTo>
                      <a:pt x="7442" y="46093"/>
                      <a:pt x="7427" y="47859"/>
                      <a:pt x="7413" y="49624"/>
                    </a:cubicBezTo>
                    <a:cubicBezTo>
                      <a:pt x="7398" y="49858"/>
                      <a:pt x="8347" y="49916"/>
                      <a:pt x="8668" y="49946"/>
                    </a:cubicBezTo>
                    <a:cubicBezTo>
                      <a:pt x="9091" y="49989"/>
                      <a:pt x="9514" y="50018"/>
                      <a:pt x="9937" y="50033"/>
                    </a:cubicBezTo>
                    <a:cubicBezTo>
                      <a:pt x="10798" y="50062"/>
                      <a:pt x="11659" y="50091"/>
                      <a:pt x="12505" y="50106"/>
                    </a:cubicBezTo>
                    <a:cubicBezTo>
                      <a:pt x="13179" y="50123"/>
                      <a:pt x="13852" y="50131"/>
                      <a:pt x="14526" y="50131"/>
                    </a:cubicBezTo>
                    <a:cubicBezTo>
                      <a:pt x="15562" y="50131"/>
                      <a:pt x="16599" y="50112"/>
                      <a:pt x="17642" y="50077"/>
                    </a:cubicBezTo>
                    <a:cubicBezTo>
                      <a:pt x="17671" y="50077"/>
                      <a:pt x="17714" y="50062"/>
                      <a:pt x="17758" y="50048"/>
                    </a:cubicBezTo>
                    <a:cubicBezTo>
                      <a:pt x="17963" y="50074"/>
                      <a:pt x="18174" y="50083"/>
                      <a:pt x="18387" y="50083"/>
                    </a:cubicBezTo>
                    <a:cubicBezTo>
                      <a:pt x="18644" y="50083"/>
                      <a:pt x="18904" y="50070"/>
                      <a:pt x="19159" y="50062"/>
                    </a:cubicBezTo>
                    <a:cubicBezTo>
                      <a:pt x="19655" y="50062"/>
                      <a:pt x="20151" y="50048"/>
                      <a:pt x="20662" y="50018"/>
                    </a:cubicBezTo>
                    <a:cubicBezTo>
                      <a:pt x="21654" y="49960"/>
                      <a:pt x="22661" y="49858"/>
                      <a:pt x="23653" y="49741"/>
                    </a:cubicBezTo>
                    <a:cubicBezTo>
                      <a:pt x="23755" y="49727"/>
                      <a:pt x="23828" y="49639"/>
                      <a:pt x="23843" y="49566"/>
                    </a:cubicBezTo>
                    <a:cubicBezTo>
                      <a:pt x="23858" y="49537"/>
                      <a:pt x="23872" y="49508"/>
                      <a:pt x="23872" y="49479"/>
                    </a:cubicBezTo>
                    <a:cubicBezTo>
                      <a:pt x="23974" y="47976"/>
                      <a:pt x="23945" y="46458"/>
                      <a:pt x="23945" y="44941"/>
                    </a:cubicBezTo>
                    <a:cubicBezTo>
                      <a:pt x="23945" y="43423"/>
                      <a:pt x="23945" y="41920"/>
                      <a:pt x="23945" y="40403"/>
                    </a:cubicBezTo>
                    <a:cubicBezTo>
                      <a:pt x="23945" y="37382"/>
                      <a:pt x="23945" y="34347"/>
                      <a:pt x="23945" y="31327"/>
                    </a:cubicBezTo>
                    <a:cubicBezTo>
                      <a:pt x="23930" y="25271"/>
                      <a:pt x="23930" y="19216"/>
                      <a:pt x="23930" y="13160"/>
                    </a:cubicBezTo>
                    <a:cubicBezTo>
                      <a:pt x="23916" y="9746"/>
                      <a:pt x="23901" y="6331"/>
                      <a:pt x="23887" y="2917"/>
                    </a:cubicBezTo>
                    <a:cubicBezTo>
                      <a:pt x="23887" y="2844"/>
                      <a:pt x="23843" y="2800"/>
                      <a:pt x="23785" y="2785"/>
                    </a:cubicBezTo>
                    <a:lnTo>
                      <a:pt x="23770" y="2785"/>
                    </a:lnTo>
                    <a:cubicBezTo>
                      <a:pt x="22384" y="2129"/>
                      <a:pt x="20881" y="1662"/>
                      <a:pt x="19393" y="1268"/>
                    </a:cubicBezTo>
                    <a:cubicBezTo>
                      <a:pt x="17890" y="874"/>
                      <a:pt x="16372" y="568"/>
                      <a:pt x="14825" y="349"/>
                    </a:cubicBezTo>
                    <a:cubicBezTo>
                      <a:pt x="13119" y="114"/>
                      <a:pt x="11400" y="1"/>
                      <a:pt x="96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0"/>
              <p:cNvSpPr/>
              <p:nvPr/>
            </p:nvSpPr>
            <p:spPr>
              <a:xfrm>
                <a:off x="6689900" y="3934100"/>
                <a:ext cx="18275" cy="1142825"/>
              </a:xfrm>
              <a:custGeom>
                <a:avLst/>
                <a:gdLst/>
                <a:ahLst/>
                <a:cxnLst/>
                <a:rect l="l" t="t" r="r" b="b"/>
                <a:pathLst>
                  <a:path w="731" h="45713" extrusionOk="0">
                    <a:moveTo>
                      <a:pt x="550" y="1"/>
                    </a:moveTo>
                    <a:cubicBezTo>
                      <a:pt x="544" y="1"/>
                      <a:pt x="540" y="5"/>
                      <a:pt x="540" y="12"/>
                    </a:cubicBezTo>
                    <a:cubicBezTo>
                      <a:pt x="336" y="1529"/>
                      <a:pt x="365" y="3091"/>
                      <a:pt x="336" y="4623"/>
                    </a:cubicBezTo>
                    <a:cubicBezTo>
                      <a:pt x="307" y="6155"/>
                      <a:pt x="292" y="7687"/>
                      <a:pt x="278" y="9219"/>
                    </a:cubicBezTo>
                    <a:cubicBezTo>
                      <a:pt x="263" y="12298"/>
                      <a:pt x="234" y="15362"/>
                      <a:pt x="205" y="18427"/>
                    </a:cubicBezTo>
                    <a:cubicBezTo>
                      <a:pt x="161" y="21476"/>
                      <a:pt x="176" y="24526"/>
                      <a:pt x="161" y="27575"/>
                    </a:cubicBezTo>
                    <a:cubicBezTo>
                      <a:pt x="146" y="30625"/>
                      <a:pt x="103" y="33675"/>
                      <a:pt x="88" y="36724"/>
                    </a:cubicBezTo>
                    <a:cubicBezTo>
                      <a:pt x="74" y="38461"/>
                      <a:pt x="44" y="40183"/>
                      <a:pt x="44" y="41919"/>
                    </a:cubicBezTo>
                    <a:cubicBezTo>
                      <a:pt x="44" y="43188"/>
                      <a:pt x="15" y="44443"/>
                      <a:pt x="1" y="45713"/>
                    </a:cubicBezTo>
                    <a:lnTo>
                      <a:pt x="74" y="45713"/>
                    </a:lnTo>
                    <a:cubicBezTo>
                      <a:pt x="103" y="45713"/>
                      <a:pt x="146" y="45698"/>
                      <a:pt x="190" y="45684"/>
                    </a:cubicBezTo>
                    <a:cubicBezTo>
                      <a:pt x="336" y="45698"/>
                      <a:pt x="482" y="45713"/>
                      <a:pt x="643" y="45713"/>
                    </a:cubicBezTo>
                    <a:cubicBezTo>
                      <a:pt x="643" y="44648"/>
                      <a:pt x="628" y="43568"/>
                      <a:pt x="628" y="42503"/>
                    </a:cubicBezTo>
                    <a:cubicBezTo>
                      <a:pt x="643" y="40971"/>
                      <a:pt x="643" y="39424"/>
                      <a:pt x="643" y="37892"/>
                    </a:cubicBezTo>
                    <a:cubicBezTo>
                      <a:pt x="643" y="34827"/>
                      <a:pt x="686" y="31749"/>
                      <a:pt x="672" y="28684"/>
                    </a:cubicBezTo>
                    <a:cubicBezTo>
                      <a:pt x="657" y="22585"/>
                      <a:pt x="701" y="16486"/>
                      <a:pt x="730" y="10387"/>
                    </a:cubicBezTo>
                    <a:cubicBezTo>
                      <a:pt x="730" y="8665"/>
                      <a:pt x="730" y="6928"/>
                      <a:pt x="716" y="5207"/>
                    </a:cubicBezTo>
                    <a:cubicBezTo>
                      <a:pt x="716" y="4331"/>
                      <a:pt x="716" y="3470"/>
                      <a:pt x="686" y="2609"/>
                    </a:cubicBezTo>
                    <a:cubicBezTo>
                      <a:pt x="657" y="1748"/>
                      <a:pt x="672" y="873"/>
                      <a:pt x="570" y="12"/>
                    </a:cubicBezTo>
                    <a:cubicBezTo>
                      <a:pt x="562" y="5"/>
                      <a:pt x="555" y="1"/>
                      <a:pt x="5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0"/>
              <p:cNvSpPr/>
              <p:nvPr/>
            </p:nvSpPr>
            <p:spPr>
              <a:xfrm>
                <a:off x="6457550" y="3132175"/>
                <a:ext cx="183125" cy="247900"/>
              </a:xfrm>
              <a:custGeom>
                <a:avLst/>
                <a:gdLst/>
                <a:ahLst/>
                <a:cxnLst/>
                <a:rect l="l" t="t" r="r" b="b"/>
                <a:pathLst>
                  <a:path w="7325" h="9916" extrusionOk="0">
                    <a:moveTo>
                      <a:pt x="3589" y="0"/>
                    </a:moveTo>
                    <a:cubicBezTo>
                      <a:pt x="3481" y="0"/>
                      <a:pt x="3370" y="69"/>
                      <a:pt x="3356" y="206"/>
                    </a:cubicBezTo>
                    <a:cubicBezTo>
                      <a:pt x="3297" y="1009"/>
                      <a:pt x="3327" y="1811"/>
                      <a:pt x="3312" y="2599"/>
                    </a:cubicBezTo>
                    <a:cubicBezTo>
                      <a:pt x="3312" y="2774"/>
                      <a:pt x="3312" y="2935"/>
                      <a:pt x="3312" y="3095"/>
                    </a:cubicBezTo>
                    <a:cubicBezTo>
                      <a:pt x="2276" y="3139"/>
                      <a:pt x="1255" y="3227"/>
                      <a:pt x="248" y="3358"/>
                    </a:cubicBezTo>
                    <a:cubicBezTo>
                      <a:pt x="19" y="3387"/>
                      <a:pt x="0" y="3723"/>
                      <a:pt x="233" y="3723"/>
                    </a:cubicBezTo>
                    <a:cubicBezTo>
                      <a:pt x="238" y="3723"/>
                      <a:pt x="243" y="3723"/>
                      <a:pt x="248" y="3723"/>
                    </a:cubicBezTo>
                    <a:cubicBezTo>
                      <a:pt x="1255" y="3664"/>
                      <a:pt x="2276" y="3592"/>
                      <a:pt x="3297" y="3548"/>
                    </a:cubicBezTo>
                    <a:lnTo>
                      <a:pt x="3297" y="3548"/>
                    </a:lnTo>
                    <a:cubicBezTo>
                      <a:pt x="3297" y="4044"/>
                      <a:pt x="3283" y="4555"/>
                      <a:pt x="3283" y="5065"/>
                    </a:cubicBezTo>
                    <a:cubicBezTo>
                      <a:pt x="3283" y="5853"/>
                      <a:pt x="3283" y="6656"/>
                      <a:pt x="3297" y="7458"/>
                    </a:cubicBezTo>
                    <a:cubicBezTo>
                      <a:pt x="3297" y="7838"/>
                      <a:pt x="3297" y="8232"/>
                      <a:pt x="3312" y="8626"/>
                    </a:cubicBezTo>
                    <a:cubicBezTo>
                      <a:pt x="3312" y="9005"/>
                      <a:pt x="3283" y="9443"/>
                      <a:pt x="3385" y="9822"/>
                    </a:cubicBezTo>
                    <a:cubicBezTo>
                      <a:pt x="3408" y="9882"/>
                      <a:pt x="3469" y="9915"/>
                      <a:pt x="3529" y="9915"/>
                    </a:cubicBezTo>
                    <a:cubicBezTo>
                      <a:pt x="3585" y="9915"/>
                      <a:pt x="3641" y="9886"/>
                      <a:pt x="3662" y="9822"/>
                    </a:cubicBezTo>
                    <a:cubicBezTo>
                      <a:pt x="3735" y="9457"/>
                      <a:pt x="3706" y="9049"/>
                      <a:pt x="3691" y="8684"/>
                    </a:cubicBezTo>
                    <a:cubicBezTo>
                      <a:pt x="3691" y="8290"/>
                      <a:pt x="3691" y="7911"/>
                      <a:pt x="3677" y="7517"/>
                    </a:cubicBezTo>
                    <a:cubicBezTo>
                      <a:pt x="3677" y="6700"/>
                      <a:pt x="3677" y="5882"/>
                      <a:pt x="3691" y="5065"/>
                    </a:cubicBezTo>
                    <a:cubicBezTo>
                      <a:pt x="3691" y="4555"/>
                      <a:pt x="3706" y="4044"/>
                      <a:pt x="3706" y="3519"/>
                    </a:cubicBezTo>
                    <a:cubicBezTo>
                      <a:pt x="4815" y="3475"/>
                      <a:pt x="5939" y="3431"/>
                      <a:pt x="7047" y="3431"/>
                    </a:cubicBezTo>
                    <a:cubicBezTo>
                      <a:pt x="7325" y="3431"/>
                      <a:pt x="7325" y="3008"/>
                      <a:pt x="7047" y="3008"/>
                    </a:cubicBezTo>
                    <a:cubicBezTo>
                      <a:pt x="5939" y="3008"/>
                      <a:pt x="4830" y="3022"/>
                      <a:pt x="3721" y="3066"/>
                    </a:cubicBezTo>
                    <a:cubicBezTo>
                      <a:pt x="3721" y="2935"/>
                      <a:pt x="3721" y="2804"/>
                      <a:pt x="3721" y="2672"/>
                    </a:cubicBezTo>
                    <a:cubicBezTo>
                      <a:pt x="3735" y="1855"/>
                      <a:pt x="3808" y="1038"/>
                      <a:pt x="3808" y="221"/>
                    </a:cubicBezTo>
                    <a:cubicBezTo>
                      <a:pt x="3808" y="73"/>
                      <a:pt x="3700" y="0"/>
                      <a:pt x="358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0"/>
              <p:cNvSpPr/>
              <p:nvPr/>
            </p:nvSpPr>
            <p:spPr>
              <a:xfrm>
                <a:off x="6396975" y="3987675"/>
                <a:ext cx="142300" cy="221050"/>
              </a:xfrm>
              <a:custGeom>
                <a:avLst/>
                <a:gdLst/>
                <a:ahLst/>
                <a:cxnLst/>
                <a:rect l="l" t="t" r="r" b="b"/>
                <a:pathLst>
                  <a:path w="5692" h="8842" extrusionOk="0">
                    <a:moveTo>
                      <a:pt x="3201" y="1"/>
                    </a:moveTo>
                    <a:cubicBezTo>
                      <a:pt x="2696" y="1"/>
                      <a:pt x="2184" y="153"/>
                      <a:pt x="1766" y="437"/>
                    </a:cubicBezTo>
                    <a:cubicBezTo>
                      <a:pt x="818" y="1079"/>
                      <a:pt x="322" y="2203"/>
                      <a:pt x="161" y="3326"/>
                    </a:cubicBezTo>
                    <a:cubicBezTo>
                      <a:pt x="59" y="4012"/>
                      <a:pt x="1" y="7733"/>
                      <a:pt x="15" y="8623"/>
                    </a:cubicBezTo>
                    <a:cubicBezTo>
                      <a:pt x="15" y="8696"/>
                      <a:pt x="1007" y="8696"/>
                      <a:pt x="1401" y="8725"/>
                    </a:cubicBezTo>
                    <a:cubicBezTo>
                      <a:pt x="1839" y="8754"/>
                      <a:pt x="2262" y="8783"/>
                      <a:pt x="2700" y="8798"/>
                    </a:cubicBezTo>
                    <a:cubicBezTo>
                      <a:pt x="3575" y="8827"/>
                      <a:pt x="4451" y="8842"/>
                      <a:pt x="5312" y="8842"/>
                    </a:cubicBezTo>
                    <a:cubicBezTo>
                      <a:pt x="5356" y="8842"/>
                      <a:pt x="5399" y="8827"/>
                      <a:pt x="5429" y="8798"/>
                    </a:cubicBezTo>
                    <a:cubicBezTo>
                      <a:pt x="5502" y="8783"/>
                      <a:pt x="5691" y="5515"/>
                      <a:pt x="5589" y="3968"/>
                    </a:cubicBezTo>
                    <a:cubicBezTo>
                      <a:pt x="5531" y="2859"/>
                      <a:pt x="5575" y="1371"/>
                      <a:pt x="4670" y="539"/>
                    </a:cubicBezTo>
                    <a:cubicBezTo>
                      <a:pt x="4265" y="172"/>
                      <a:pt x="3736" y="1"/>
                      <a:pt x="32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0"/>
              <p:cNvSpPr/>
              <p:nvPr/>
            </p:nvSpPr>
            <p:spPr>
              <a:xfrm>
                <a:off x="5364500" y="3675700"/>
                <a:ext cx="859600" cy="276950"/>
              </a:xfrm>
              <a:custGeom>
                <a:avLst/>
                <a:gdLst/>
                <a:ahLst/>
                <a:cxnLst/>
                <a:rect l="l" t="t" r="r" b="b"/>
                <a:pathLst>
                  <a:path w="34384" h="11078" extrusionOk="0">
                    <a:moveTo>
                      <a:pt x="283" y="0"/>
                    </a:moveTo>
                    <a:cubicBezTo>
                      <a:pt x="109" y="0"/>
                      <a:pt x="0" y="241"/>
                      <a:pt x="166" y="324"/>
                    </a:cubicBezTo>
                    <a:cubicBezTo>
                      <a:pt x="254" y="367"/>
                      <a:pt x="341" y="396"/>
                      <a:pt x="429" y="440"/>
                    </a:cubicBezTo>
                    <a:cubicBezTo>
                      <a:pt x="735" y="893"/>
                      <a:pt x="1129" y="1301"/>
                      <a:pt x="1508" y="1710"/>
                    </a:cubicBezTo>
                    <a:cubicBezTo>
                      <a:pt x="1917" y="2162"/>
                      <a:pt x="2326" y="2600"/>
                      <a:pt x="2720" y="3052"/>
                    </a:cubicBezTo>
                    <a:cubicBezTo>
                      <a:pt x="3551" y="3957"/>
                      <a:pt x="4383" y="4861"/>
                      <a:pt x="5200" y="5781"/>
                    </a:cubicBezTo>
                    <a:cubicBezTo>
                      <a:pt x="6776" y="7546"/>
                      <a:pt x="8352" y="9297"/>
                      <a:pt x="9899" y="11078"/>
                    </a:cubicBezTo>
                    <a:cubicBezTo>
                      <a:pt x="10599" y="11063"/>
                      <a:pt x="11314" y="11034"/>
                      <a:pt x="12014" y="11019"/>
                    </a:cubicBezTo>
                    <a:cubicBezTo>
                      <a:pt x="19471" y="10786"/>
                      <a:pt x="26927" y="10567"/>
                      <a:pt x="34383" y="10421"/>
                    </a:cubicBezTo>
                    <a:cubicBezTo>
                      <a:pt x="27248" y="8393"/>
                      <a:pt x="20127" y="6277"/>
                      <a:pt x="13050" y="4044"/>
                    </a:cubicBezTo>
                    <a:cubicBezTo>
                      <a:pt x="10949" y="3373"/>
                      <a:pt x="8848" y="2702"/>
                      <a:pt x="6747" y="2031"/>
                    </a:cubicBezTo>
                    <a:cubicBezTo>
                      <a:pt x="5667" y="1681"/>
                      <a:pt x="4602" y="1330"/>
                      <a:pt x="3537" y="995"/>
                    </a:cubicBezTo>
                    <a:cubicBezTo>
                      <a:pt x="2471" y="645"/>
                      <a:pt x="1406" y="221"/>
                      <a:pt x="312" y="2"/>
                    </a:cubicBezTo>
                    <a:cubicBezTo>
                      <a:pt x="302" y="1"/>
                      <a:pt x="292" y="0"/>
                      <a:pt x="283" y="0"/>
                    </a:cubicBezTo>
                    <a:close/>
                  </a:path>
                </a:pathLst>
              </a:custGeom>
              <a:solidFill>
                <a:srgbClr val="FFFFFF">
                  <a:alpha val="21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0"/>
              <p:cNvSpPr/>
              <p:nvPr/>
            </p:nvSpPr>
            <p:spPr>
              <a:xfrm>
                <a:off x="4763450" y="3672313"/>
                <a:ext cx="1231925" cy="727375"/>
              </a:xfrm>
              <a:custGeom>
                <a:avLst/>
                <a:gdLst/>
                <a:ahLst/>
                <a:cxnLst/>
                <a:rect l="l" t="t" r="r" b="b"/>
                <a:pathLst>
                  <a:path w="49277" h="29095" extrusionOk="0">
                    <a:moveTo>
                      <a:pt x="24170" y="0"/>
                    </a:moveTo>
                    <a:cubicBezTo>
                      <a:pt x="23961" y="0"/>
                      <a:pt x="23711" y="99"/>
                      <a:pt x="23522" y="314"/>
                    </a:cubicBezTo>
                    <a:cubicBezTo>
                      <a:pt x="21990" y="2094"/>
                      <a:pt x="20473" y="3903"/>
                      <a:pt x="18984" y="5727"/>
                    </a:cubicBezTo>
                    <a:cubicBezTo>
                      <a:pt x="17496" y="7536"/>
                      <a:pt x="15964" y="9331"/>
                      <a:pt x="14461" y="11141"/>
                    </a:cubicBezTo>
                    <a:cubicBezTo>
                      <a:pt x="11440" y="14774"/>
                      <a:pt x="8405" y="18393"/>
                      <a:pt x="5356" y="21997"/>
                    </a:cubicBezTo>
                    <a:cubicBezTo>
                      <a:pt x="3634" y="24010"/>
                      <a:pt x="1941" y="26053"/>
                      <a:pt x="234" y="28081"/>
                    </a:cubicBezTo>
                    <a:cubicBezTo>
                      <a:pt x="0" y="28360"/>
                      <a:pt x="243" y="28724"/>
                      <a:pt x="507" y="28724"/>
                    </a:cubicBezTo>
                    <a:cubicBezTo>
                      <a:pt x="589" y="28724"/>
                      <a:pt x="673" y="28689"/>
                      <a:pt x="745" y="28607"/>
                    </a:cubicBezTo>
                    <a:cubicBezTo>
                      <a:pt x="3794" y="25003"/>
                      <a:pt x="6844" y="21384"/>
                      <a:pt x="9894" y="17780"/>
                    </a:cubicBezTo>
                    <a:cubicBezTo>
                      <a:pt x="11426" y="15970"/>
                      <a:pt x="12943" y="14161"/>
                      <a:pt x="14490" y="12352"/>
                    </a:cubicBezTo>
                    <a:cubicBezTo>
                      <a:pt x="16022" y="10571"/>
                      <a:pt x="17583" y="8820"/>
                      <a:pt x="19072" y="6997"/>
                    </a:cubicBezTo>
                    <a:cubicBezTo>
                      <a:pt x="19918" y="5961"/>
                      <a:pt x="20794" y="4954"/>
                      <a:pt x="21655" y="3918"/>
                    </a:cubicBezTo>
                    <a:cubicBezTo>
                      <a:pt x="22457" y="2955"/>
                      <a:pt x="23260" y="1977"/>
                      <a:pt x="24106" y="1043"/>
                    </a:cubicBezTo>
                    <a:cubicBezTo>
                      <a:pt x="27272" y="4604"/>
                      <a:pt x="30366" y="8222"/>
                      <a:pt x="33488" y="11812"/>
                    </a:cubicBezTo>
                    <a:cubicBezTo>
                      <a:pt x="36684" y="15474"/>
                      <a:pt x="39894" y="19122"/>
                      <a:pt x="43089" y="22785"/>
                    </a:cubicBezTo>
                    <a:cubicBezTo>
                      <a:pt x="44899" y="24842"/>
                      <a:pt x="46694" y="26914"/>
                      <a:pt x="48503" y="28971"/>
                    </a:cubicBezTo>
                    <a:cubicBezTo>
                      <a:pt x="48579" y="29058"/>
                      <a:pt x="48668" y="29095"/>
                      <a:pt x="48753" y="29095"/>
                    </a:cubicBezTo>
                    <a:cubicBezTo>
                      <a:pt x="49027" y="29095"/>
                      <a:pt x="49276" y="28724"/>
                      <a:pt x="49043" y="28446"/>
                    </a:cubicBezTo>
                    <a:cubicBezTo>
                      <a:pt x="45847" y="24755"/>
                      <a:pt x="42652" y="21063"/>
                      <a:pt x="39456" y="17371"/>
                    </a:cubicBezTo>
                    <a:cubicBezTo>
                      <a:pt x="36275" y="13694"/>
                      <a:pt x="33094" y="10017"/>
                      <a:pt x="29913" y="6355"/>
                    </a:cubicBezTo>
                    <a:cubicBezTo>
                      <a:pt x="28104" y="4283"/>
                      <a:pt x="26295" y="2225"/>
                      <a:pt x="24514" y="138"/>
                    </a:cubicBezTo>
                    <a:cubicBezTo>
                      <a:pt x="24442" y="48"/>
                      <a:pt x="24316" y="0"/>
                      <a:pt x="24170" y="0"/>
                    </a:cubicBezTo>
                    <a:close/>
                  </a:path>
                </a:pathLst>
              </a:custGeom>
              <a:solidFill>
                <a:srgbClr val="FFFFFF">
                  <a:alpha val="21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0"/>
              <p:cNvSpPr/>
              <p:nvPr/>
            </p:nvSpPr>
            <p:spPr>
              <a:xfrm>
                <a:off x="6252150" y="3341950"/>
                <a:ext cx="601600" cy="554625"/>
              </a:xfrm>
              <a:custGeom>
                <a:avLst/>
                <a:gdLst/>
                <a:ahLst/>
                <a:cxnLst/>
                <a:rect l="l" t="t" r="r" b="b"/>
                <a:pathLst>
                  <a:path w="24064" h="22185" extrusionOk="0">
                    <a:moveTo>
                      <a:pt x="11717" y="1"/>
                    </a:moveTo>
                    <a:cubicBezTo>
                      <a:pt x="11639" y="1"/>
                      <a:pt x="5333" y="10566"/>
                      <a:pt x="2481" y="15877"/>
                    </a:cubicBezTo>
                    <a:cubicBezTo>
                      <a:pt x="1664" y="17380"/>
                      <a:pt x="876" y="18883"/>
                      <a:pt x="88" y="20400"/>
                    </a:cubicBezTo>
                    <a:cubicBezTo>
                      <a:pt x="88" y="20415"/>
                      <a:pt x="88" y="20429"/>
                      <a:pt x="88" y="20444"/>
                    </a:cubicBezTo>
                    <a:cubicBezTo>
                      <a:pt x="1" y="20502"/>
                      <a:pt x="1" y="20648"/>
                      <a:pt x="117" y="20677"/>
                    </a:cubicBezTo>
                    <a:cubicBezTo>
                      <a:pt x="350" y="20723"/>
                      <a:pt x="597" y="20736"/>
                      <a:pt x="846" y="20736"/>
                    </a:cubicBezTo>
                    <a:cubicBezTo>
                      <a:pt x="1159" y="20736"/>
                      <a:pt x="1474" y="20715"/>
                      <a:pt x="1766" y="20707"/>
                    </a:cubicBezTo>
                    <a:cubicBezTo>
                      <a:pt x="2350" y="20692"/>
                      <a:pt x="2934" y="20677"/>
                      <a:pt x="3517" y="20677"/>
                    </a:cubicBezTo>
                    <a:cubicBezTo>
                      <a:pt x="4685" y="20648"/>
                      <a:pt x="5852" y="20634"/>
                      <a:pt x="7019" y="20605"/>
                    </a:cubicBezTo>
                    <a:cubicBezTo>
                      <a:pt x="9325" y="20546"/>
                      <a:pt x="11630" y="20517"/>
                      <a:pt x="13936" y="20459"/>
                    </a:cubicBezTo>
                    <a:cubicBezTo>
                      <a:pt x="15249" y="20429"/>
                      <a:pt x="16577" y="20400"/>
                      <a:pt x="17890" y="20371"/>
                    </a:cubicBezTo>
                    <a:cubicBezTo>
                      <a:pt x="17963" y="20371"/>
                      <a:pt x="18007" y="20342"/>
                      <a:pt x="18050" y="20283"/>
                    </a:cubicBezTo>
                    <a:cubicBezTo>
                      <a:pt x="18065" y="20313"/>
                      <a:pt x="18080" y="20327"/>
                      <a:pt x="18109" y="20342"/>
                    </a:cubicBezTo>
                    <a:cubicBezTo>
                      <a:pt x="19057" y="20634"/>
                      <a:pt x="20020" y="20867"/>
                      <a:pt x="20969" y="21174"/>
                    </a:cubicBezTo>
                    <a:cubicBezTo>
                      <a:pt x="21421" y="21320"/>
                      <a:pt x="21873" y="21465"/>
                      <a:pt x="22326" y="21626"/>
                    </a:cubicBezTo>
                    <a:cubicBezTo>
                      <a:pt x="22574" y="21713"/>
                      <a:pt x="22807" y="21801"/>
                      <a:pt x="23055" y="21889"/>
                    </a:cubicBezTo>
                    <a:cubicBezTo>
                      <a:pt x="23260" y="21962"/>
                      <a:pt x="23464" y="22064"/>
                      <a:pt x="23683" y="22122"/>
                    </a:cubicBezTo>
                    <a:cubicBezTo>
                      <a:pt x="23715" y="22166"/>
                      <a:pt x="23760" y="22185"/>
                      <a:pt x="23806" y="22185"/>
                    </a:cubicBezTo>
                    <a:cubicBezTo>
                      <a:pt x="23930" y="22185"/>
                      <a:pt x="24063" y="22052"/>
                      <a:pt x="23989" y="21903"/>
                    </a:cubicBezTo>
                    <a:cubicBezTo>
                      <a:pt x="21013" y="16067"/>
                      <a:pt x="17875" y="10317"/>
                      <a:pt x="14578" y="4641"/>
                    </a:cubicBezTo>
                    <a:cubicBezTo>
                      <a:pt x="14111" y="3839"/>
                      <a:pt x="13658" y="3036"/>
                      <a:pt x="13177" y="2248"/>
                    </a:cubicBezTo>
                    <a:cubicBezTo>
                      <a:pt x="12725" y="1504"/>
                      <a:pt x="12316" y="643"/>
                      <a:pt x="11718" y="1"/>
                    </a:cubicBezTo>
                    <a:cubicBezTo>
                      <a:pt x="11718" y="1"/>
                      <a:pt x="11717" y="1"/>
                      <a:pt x="11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0"/>
              <p:cNvSpPr/>
              <p:nvPr/>
            </p:nvSpPr>
            <p:spPr>
              <a:xfrm>
                <a:off x="6248300" y="3341950"/>
                <a:ext cx="601600" cy="554625"/>
              </a:xfrm>
              <a:custGeom>
                <a:avLst/>
                <a:gdLst/>
                <a:ahLst/>
                <a:cxnLst/>
                <a:rect l="l" t="t" r="r" b="b"/>
                <a:pathLst>
                  <a:path w="24064" h="22185" extrusionOk="0">
                    <a:moveTo>
                      <a:pt x="11717" y="1"/>
                    </a:moveTo>
                    <a:cubicBezTo>
                      <a:pt x="11639" y="1"/>
                      <a:pt x="5333" y="10566"/>
                      <a:pt x="2481" y="15877"/>
                    </a:cubicBezTo>
                    <a:cubicBezTo>
                      <a:pt x="1664" y="17380"/>
                      <a:pt x="876" y="18883"/>
                      <a:pt x="88" y="20400"/>
                    </a:cubicBezTo>
                    <a:cubicBezTo>
                      <a:pt x="88" y="20415"/>
                      <a:pt x="88" y="20429"/>
                      <a:pt x="88" y="20444"/>
                    </a:cubicBezTo>
                    <a:cubicBezTo>
                      <a:pt x="1" y="20502"/>
                      <a:pt x="1" y="20648"/>
                      <a:pt x="117" y="20677"/>
                    </a:cubicBezTo>
                    <a:cubicBezTo>
                      <a:pt x="350" y="20723"/>
                      <a:pt x="597" y="20736"/>
                      <a:pt x="846" y="20736"/>
                    </a:cubicBezTo>
                    <a:cubicBezTo>
                      <a:pt x="1159" y="20736"/>
                      <a:pt x="1474" y="20715"/>
                      <a:pt x="1766" y="20707"/>
                    </a:cubicBezTo>
                    <a:cubicBezTo>
                      <a:pt x="2350" y="20692"/>
                      <a:pt x="2934" y="20677"/>
                      <a:pt x="3517" y="20677"/>
                    </a:cubicBezTo>
                    <a:cubicBezTo>
                      <a:pt x="4685" y="20648"/>
                      <a:pt x="5852" y="20634"/>
                      <a:pt x="7019" y="20605"/>
                    </a:cubicBezTo>
                    <a:cubicBezTo>
                      <a:pt x="9325" y="20546"/>
                      <a:pt x="11630" y="20517"/>
                      <a:pt x="13936" y="20459"/>
                    </a:cubicBezTo>
                    <a:cubicBezTo>
                      <a:pt x="15249" y="20429"/>
                      <a:pt x="16577" y="20400"/>
                      <a:pt x="17890" y="20371"/>
                    </a:cubicBezTo>
                    <a:cubicBezTo>
                      <a:pt x="17963" y="20371"/>
                      <a:pt x="18007" y="20342"/>
                      <a:pt x="18050" y="20283"/>
                    </a:cubicBezTo>
                    <a:cubicBezTo>
                      <a:pt x="18065" y="20313"/>
                      <a:pt x="18080" y="20327"/>
                      <a:pt x="18109" y="20342"/>
                    </a:cubicBezTo>
                    <a:cubicBezTo>
                      <a:pt x="19057" y="20634"/>
                      <a:pt x="20020" y="20867"/>
                      <a:pt x="20969" y="21174"/>
                    </a:cubicBezTo>
                    <a:cubicBezTo>
                      <a:pt x="21421" y="21320"/>
                      <a:pt x="21873" y="21465"/>
                      <a:pt x="22326" y="21626"/>
                    </a:cubicBezTo>
                    <a:cubicBezTo>
                      <a:pt x="22574" y="21713"/>
                      <a:pt x="22807" y="21801"/>
                      <a:pt x="23055" y="21889"/>
                    </a:cubicBezTo>
                    <a:cubicBezTo>
                      <a:pt x="23260" y="21962"/>
                      <a:pt x="23464" y="22064"/>
                      <a:pt x="23683" y="22122"/>
                    </a:cubicBezTo>
                    <a:cubicBezTo>
                      <a:pt x="23715" y="22166"/>
                      <a:pt x="23760" y="22185"/>
                      <a:pt x="23806" y="22185"/>
                    </a:cubicBezTo>
                    <a:cubicBezTo>
                      <a:pt x="23930" y="22185"/>
                      <a:pt x="24063" y="22052"/>
                      <a:pt x="23989" y="21903"/>
                    </a:cubicBezTo>
                    <a:cubicBezTo>
                      <a:pt x="21013" y="16067"/>
                      <a:pt x="17875" y="10317"/>
                      <a:pt x="14578" y="4641"/>
                    </a:cubicBezTo>
                    <a:cubicBezTo>
                      <a:pt x="14111" y="3839"/>
                      <a:pt x="13658" y="3036"/>
                      <a:pt x="13177" y="2248"/>
                    </a:cubicBezTo>
                    <a:cubicBezTo>
                      <a:pt x="12725" y="1504"/>
                      <a:pt x="12316" y="643"/>
                      <a:pt x="11718" y="1"/>
                    </a:cubicBezTo>
                    <a:cubicBezTo>
                      <a:pt x="11718" y="1"/>
                      <a:pt x="11717" y="1"/>
                      <a:pt x="11717" y="1"/>
                    </a:cubicBezTo>
                    <a:close/>
                  </a:path>
                </a:pathLst>
              </a:custGeom>
              <a:solidFill>
                <a:srgbClr val="FFFFFF">
                  <a:alpha val="21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0"/>
              <p:cNvSpPr/>
              <p:nvPr/>
            </p:nvSpPr>
            <p:spPr>
              <a:xfrm>
                <a:off x="6548000" y="3345250"/>
                <a:ext cx="305750" cy="551325"/>
              </a:xfrm>
              <a:custGeom>
                <a:avLst/>
                <a:gdLst/>
                <a:ahLst/>
                <a:cxnLst/>
                <a:rect l="l" t="t" r="r" b="b"/>
                <a:pathLst>
                  <a:path w="12230" h="22053" extrusionOk="0">
                    <a:moveTo>
                      <a:pt x="0" y="0"/>
                    </a:moveTo>
                    <a:cubicBezTo>
                      <a:pt x="103" y="322"/>
                      <a:pt x="219" y="628"/>
                      <a:pt x="321" y="949"/>
                    </a:cubicBezTo>
                    <a:cubicBezTo>
                      <a:pt x="730" y="2262"/>
                      <a:pt x="1139" y="3590"/>
                      <a:pt x="1547" y="4903"/>
                    </a:cubicBezTo>
                    <a:cubicBezTo>
                      <a:pt x="3138" y="10010"/>
                      <a:pt x="4728" y="15117"/>
                      <a:pt x="6348" y="20224"/>
                    </a:cubicBezTo>
                    <a:cubicBezTo>
                      <a:pt x="7267" y="20502"/>
                      <a:pt x="8201" y="20750"/>
                      <a:pt x="9135" y="21042"/>
                    </a:cubicBezTo>
                    <a:cubicBezTo>
                      <a:pt x="9587" y="21188"/>
                      <a:pt x="10039" y="21333"/>
                      <a:pt x="10492" y="21494"/>
                    </a:cubicBezTo>
                    <a:cubicBezTo>
                      <a:pt x="10740" y="21581"/>
                      <a:pt x="10973" y="21669"/>
                      <a:pt x="11221" y="21757"/>
                    </a:cubicBezTo>
                    <a:cubicBezTo>
                      <a:pt x="11426" y="21830"/>
                      <a:pt x="11630" y="21932"/>
                      <a:pt x="11849" y="21990"/>
                    </a:cubicBezTo>
                    <a:cubicBezTo>
                      <a:pt x="11881" y="22034"/>
                      <a:pt x="11926" y="22053"/>
                      <a:pt x="11972" y="22053"/>
                    </a:cubicBezTo>
                    <a:cubicBezTo>
                      <a:pt x="12096" y="22053"/>
                      <a:pt x="12229" y="21920"/>
                      <a:pt x="12155" y="21771"/>
                    </a:cubicBezTo>
                    <a:cubicBezTo>
                      <a:pt x="9179" y="15935"/>
                      <a:pt x="6041" y="10185"/>
                      <a:pt x="2744" y="4509"/>
                    </a:cubicBezTo>
                    <a:cubicBezTo>
                      <a:pt x="2277" y="3707"/>
                      <a:pt x="1824" y="2904"/>
                      <a:pt x="1343" y="2116"/>
                    </a:cubicBezTo>
                    <a:cubicBezTo>
                      <a:pt x="920" y="1416"/>
                      <a:pt x="540" y="62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6" name="Google Shape;1376;p30"/>
            <p:cNvSpPr/>
            <p:nvPr/>
          </p:nvSpPr>
          <p:spPr>
            <a:xfrm>
              <a:off x="5073675" y="4595550"/>
              <a:ext cx="3394596" cy="702076"/>
            </a:xfrm>
            <a:custGeom>
              <a:avLst/>
              <a:gdLst/>
              <a:ahLst/>
              <a:cxnLst/>
              <a:rect l="l" t="t" r="r" b="b"/>
              <a:pathLst>
                <a:path w="133685" h="25216" extrusionOk="0">
                  <a:moveTo>
                    <a:pt x="46708" y="24347"/>
                  </a:moveTo>
                  <a:cubicBezTo>
                    <a:pt x="68958" y="27220"/>
                    <a:pt x="131458" y="22337"/>
                    <a:pt x="133621" y="18889"/>
                  </a:cubicBezTo>
                  <a:cubicBezTo>
                    <a:pt x="135785" y="15441"/>
                    <a:pt x="81939" y="6534"/>
                    <a:pt x="59689" y="3661"/>
                  </a:cubicBezTo>
                  <a:cubicBezTo>
                    <a:pt x="37440" y="788"/>
                    <a:pt x="2288" y="-1798"/>
                    <a:pt x="124" y="1650"/>
                  </a:cubicBezTo>
                  <a:cubicBezTo>
                    <a:pt x="-2039" y="5098"/>
                    <a:pt x="24459" y="21474"/>
                    <a:pt x="46708" y="24347"/>
                  </a:cubicBezTo>
                  <a:close/>
                </a:path>
              </a:pathLst>
            </a:custGeom>
            <a:solidFill>
              <a:schemeClr val="accent2"/>
            </a:solidFill>
            <a:ln>
              <a:noFill/>
            </a:ln>
          </p:spPr>
        </p:sp>
        <p:grpSp>
          <p:nvGrpSpPr>
            <p:cNvPr id="1377" name="Google Shape;1377;p30"/>
            <p:cNvGrpSpPr/>
            <p:nvPr/>
          </p:nvGrpSpPr>
          <p:grpSpPr>
            <a:xfrm rot="-662078" flipH="1">
              <a:off x="7008133" y="4562070"/>
              <a:ext cx="976625" cy="613542"/>
              <a:chOff x="531312" y="4496299"/>
              <a:chExt cx="976637" cy="613549"/>
            </a:xfrm>
          </p:grpSpPr>
          <p:sp>
            <p:nvSpPr>
              <p:cNvPr id="1378" name="Google Shape;1378;p30"/>
              <p:cNvSpPr/>
              <p:nvPr/>
            </p:nvSpPr>
            <p:spPr>
              <a:xfrm>
                <a:off x="531312" y="4496299"/>
                <a:ext cx="976637" cy="613549"/>
              </a:xfrm>
              <a:custGeom>
                <a:avLst/>
                <a:gdLst/>
                <a:ahLst/>
                <a:cxnLst/>
                <a:rect l="l" t="t" r="r" b="b"/>
                <a:pathLst>
                  <a:path w="32579" h="20467" extrusionOk="0">
                    <a:moveTo>
                      <a:pt x="10318" y="1"/>
                    </a:moveTo>
                    <a:cubicBezTo>
                      <a:pt x="9455" y="1"/>
                      <a:pt x="8586" y="185"/>
                      <a:pt x="7812" y="507"/>
                    </a:cubicBezTo>
                    <a:cubicBezTo>
                      <a:pt x="6407" y="1126"/>
                      <a:pt x="4978" y="2198"/>
                      <a:pt x="4764" y="3793"/>
                    </a:cubicBezTo>
                    <a:cubicBezTo>
                      <a:pt x="4549" y="5412"/>
                      <a:pt x="5335" y="7151"/>
                      <a:pt x="6264" y="8437"/>
                    </a:cubicBezTo>
                    <a:cubicBezTo>
                      <a:pt x="6764" y="9151"/>
                      <a:pt x="7359" y="9770"/>
                      <a:pt x="8002" y="10294"/>
                    </a:cubicBezTo>
                    <a:cubicBezTo>
                      <a:pt x="7383" y="10437"/>
                      <a:pt x="6764" y="10771"/>
                      <a:pt x="6311" y="11247"/>
                    </a:cubicBezTo>
                    <a:cubicBezTo>
                      <a:pt x="5859" y="11699"/>
                      <a:pt x="5573" y="12295"/>
                      <a:pt x="5454" y="12914"/>
                    </a:cubicBezTo>
                    <a:cubicBezTo>
                      <a:pt x="5216" y="12795"/>
                      <a:pt x="4954" y="12700"/>
                      <a:pt x="4692" y="12628"/>
                    </a:cubicBezTo>
                    <a:cubicBezTo>
                      <a:pt x="4337" y="12548"/>
                      <a:pt x="3961" y="12489"/>
                      <a:pt x="3585" y="12489"/>
                    </a:cubicBezTo>
                    <a:cubicBezTo>
                      <a:pt x="3405" y="12489"/>
                      <a:pt x="3226" y="12502"/>
                      <a:pt x="3049" y="12533"/>
                    </a:cubicBezTo>
                    <a:cubicBezTo>
                      <a:pt x="2525" y="12628"/>
                      <a:pt x="2144" y="12819"/>
                      <a:pt x="1691" y="13081"/>
                    </a:cubicBezTo>
                    <a:cubicBezTo>
                      <a:pt x="739" y="13676"/>
                      <a:pt x="215" y="14533"/>
                      <a:pt x="120" y="15629"/>
                    </a:cubicBezTo>
                    <a:cubicBezTo>
                      <a:pt x="1" y="16772"/>
                      <a:pt x="501" y="17820"/>
                      <a:pt x="1310" y="18582"/>
                    </a:cubicBezTo>
                    <a:cubicBezTo>
                      <a:pt x="2001" y="19272"/>
                      <a:pt x="2858" y="19725"/>
                      <a:pt x="3763" y="20034"/>
                    </a:cubicBezTo>
                    <a:cubicBezTo>
                      <a:pt x="4362" y="20361"/>
                      <a:pt x="5044" y="20467"/>
                      <a:pt x="5757" y="20467"/>
                    </a:cubicBezTo>
                    <a:cubicBezTo>
                      <a:pt x="5979" y="20467"/>
                      <a:pt x="6204" y="20456"/>
                      <a:pt x="6431" y="20439"/>
                    </a:cubicBezTo>
                    <a:cubicBezTo>
                      <a:pt x="8312" y="20296"/>
                      <a:pt x="10193" y="20011"/>
                      <a:pt x="12051" y="19701"/>
                    </a:cubicBezTo>
                    <a:cubicBezTo>
                      <a:pt x="16004" y="19082"/>
                      <a:pt x="19957" y="18510"/>
                      <a:pt x="23910" y="17820"/>
                    </a:cubicBezTo>
                    <a:cubicBezTo>
                      <a:pt x="25577" y="17534"/>
                      <a:pt x="27387" y="17391"/>
                      <a:pt x="28983" y="16772"/>
                    </a:cubicBezTo>
                    <a:cubicBezTo>
                      <a:pt x="30436" y="16200"/>
                      <a:pt x="31436" y="15105"/>
                      <a:pt x="31817" y="13581"/>
                    </a:cubicBezTo>
                    <a:cubicBezTo>
                      <a:pt x="32579" y="10509"/>
                      <a:pt x="31436" y="6841"/>
                      <a:pt x="28792" y="5031"/>
                    </a:cubicBezTo>
                    <a:cubicBezTo>
                      <a:pt x="27769" y="4338"/>
                      <a:pt x="26544" y="3922"/>
                      <a:pt x="25319" y="3922"/>
                    </a:cubicBezTo>
                    <a:cubicBezTo>
                      <a:pt x="24862" y="3922"/>
                      <a:pt x="24405" y="3980"/>
                      <a:pt x="23958" y="4103"/>
                    </a:cubicBezTo>
                    <a:cubicBezTo>
                      <a:pt x="23172" y="4317"/>
                      <a:pt x="22505" y="4674"/>
                      <a:pt x="21934" y="5174"/>
                    </a:cubicBezTo>
                    <a:cubicBezTo>
                      <a:pt x="21910" y="4817"/>
                      <a:pt x="21862" y="4460"/>
                      <a:pt x="21767" y="4126"/>
                    </a:cubicBezTo>
                    <a:cubicBezTo>
                      <a:pt x="21434" y="2888"/>
                      <a:pt x="20576" y="2055"/>
                      <a:pt x="19433" y="1531"/>
                    </a:cubicBezTo>
                    <a:cubicBezTo>
                      <a:pt x="18861" y="1257"/>
                      <a:pt x="18269" y="1113"/>
                      <a:pt x="17674" y="1113"/>
                    </a:cubicBezTo>
                    <a:cubicBezTo>
                      <a:pt x="17131" y="1113"/>
                      <a:pt x="16586" y="1233"/>
                      <a:pt x="16052" y="1483"/>
                    </a:cubicBezTo>
                    <a:cubicBezTo>
                      <a:pt x="15456" y="1745"/>
                      <a:pt x="14956" y="2126"/>
                      <a:pt x="14527" y="2579"/>
                    </a:cubicBezTo>
                    <a:cubicBezTo>
                      <a:pt x="14194" y="1745"/>
                      <a:pt x="13551" y="1007"/>
                      <a:pt x="12789" y="602"/>
                    </a:cubicBezTo>
                    <a:cubicBezTo>
                      <a:pt x="12039" y="185"/>
                      <a:pt x="11182" y="1"/>
                      <a:pt x="10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0"/>
              <p:cNvSpPr/>
              <p:nvPr/>
            </p:nvSpPr>
            <p:spPr>
              <a:xfrm>
                <a:off x="810672" y="4646936"/>
                <a:ext cx="283617" cy="373430"/>
              </a:xfrm>
              <a:custGeom>
                <a:avLst/>
                <a:gdLst/>
                <a:ahLst/>
                <a:cxnLst/>
                <a:rect l="l" t="t" r="r" b="b"/>
                <a:pathLst>
                  <a:path w="9461" h="12457" extrusionOk="0">
                    <a:moveTo>
                      <a:pt x="1034" y="0"/>
                    </a:moveTo>
                    <a:cubicBezTo>
                      <a:pt x="959" y="0"/>
                      <a:pt x="897" y="76"/>
                      <a:pt x="946" y="173"/>
                    </a:cubicBezTo>
                    <a:cubicBezTo>
                      <a:pt x="1898" y="2412"/>
                      <a:pt x="3280" y="4531"/>
                      <a:pt x="4661" y="6555"/>
                    </a:cubicBezTo>
                    <a:cubicBezTo>
                      <a:pt x="4970" y="7032"/>
                      <a:pt x="5304" y="7484"/>
                      <a:pt x="5637" y="7960"/>
                    </a:cubicBezTo>
                    <a:cubicBezTo>
                      <a:pt x="5167" y="7991"/>
                      <a:pt x="4695" y="8006"/>
                      <a:pt x="4222" y="8006"/>
                    </a:cubicBezTo>
                    <a:cubicBezTo>
                      <a:pt x="2853" y="8006"/>
                      <a:pt x="1482" y="7881"/>
                      <a:pt x="136" y="7651"/>
                    </a:cubicBezTo>
                    <a:cubicBezTo>
                      <a:pt x="129" y="7649"/>
                      <a:pt x="122" y="7648"/>
                      <a:pt x="115" y="7648"/>
                    </a:cubicBezTo>
                    <a:cubicBezTo>
                      <a:pt x="34" y="7648"/>
                      <a:pt x="0" y="7772"/>
                      <a:pt x="88" y="7794"/>
                    </a:cubicBezTo>
                    <a:cubicBezTo>
                      <a:pt x="1598" y="8278"/>
                      <a:pt x="3137" y="8515"/>
                      <a:pt x="4694" y="8515"/>
                    </a:cubicBezTo>
                    <a:cubicBezTo>
                      <a:pt x="5126" y="8515"/>
                      <a:pt x="5560" y="8497"/>
                      <a:pt x="5994" y="8461"/>
                    </a:cubicBezTo>
                    <a:cubicBezTo>
                      <a:pt x="6971" y="9794"/>
                      <a:pt x="7971" y="11104"/>
                      <a:pt x="8995" y="12390"/>
                    </a:cubicBezTo>
                    <a:cubicBezTo>
                      <a:pt x="9030" y="12437"/>
                      <a:pt x="9078" y="12456"/>
                      <a:pt x="9128" y="12456"/>
                    </a:cubicBezTo>
                    <a:cubicBezTo>
                      <a:pt x="9283" y="12456"/>
                      <a:pt x="9460" y="12272"/>
                      <a:pt x="9352" y="12128"/>
                    </a:cubicBezTo>
                    <a:cubicBezTo>
                      <a:pt x="7876" y="10175"/>
                      <a:pt x="6518" y="8175"/>
                      <a:pt x="5161" y="6151"/>
                    </a:cubicBezTo>
                    <a:cubicBezTo>
                      <a:pt x="3827" y="4126"/>
                      <a:pt x="2589" y="2007"/>
                      <a:pt x="1136" y="54"/>
                    </a:cubicBezTo>
                    <a:cubicBezTo>
                      <a:pt x="1106" y="16"/>
                      <a:pt x="1069" y="0"/>
                      <a:pt x="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0"/>
              <p:cNvSpPr/>
              <p:nvPr/>
            </p:nvSpPr>
            <p:spPr>
              <a:xfrm>
                <a:off x="1089583" y="4662284"/>
                <a:ext cx="64991" cy="338116"/>
              </a:xfrm>
              <a:custGeom>
                <a:avLst/>
                <a:gdLst/>
                <a:ahLst/>
                <a:cxnLst/>
                <a:rect l="l" t="t" r="r" b="b"/>
                <a:pathLst>
                  <a:path w="2168" h="11279" extrusionOk="0">
                    <a:moveTo>
                      <a:pt x="115" y="1"/>
                    </a:moveTo>
                    <a:cubicBezTo>
                      <a:pt x="62" y="1"/>
                      <a:pt x="1" y="32"/>
                      <a:pt x="1" y="90"/>
                    </a:cubicBezTo>
                    <a:cubicBezTo>
                      <a:pt x="191" y="1971"/>
                      <a:pt x="715" y="3805"/>
                      <a:pt x="1001" y="5662"/>
                    </a:cubicBezTo>
                    <a:cubicBezTo>
                      <a:pt x="1144" y="6639"/>
                      <a:pt x="1287" y="7639"/>
                      <a:pt x="1406" y="8615"/>
                    </a:cubicBezTo>
                    <a:cubicBezTo>
                      <a:pt x="1453" y="9092"/>
                      <a:pt x="1525" y="9568"/>
                      <a:pt x="1596" y="10020"/>
                    </a:cubicBezTo>
                    <a:cubicBezTo>
                      <a:pt x="1644" y="10449"/>
                      <a:pt x="1668" y="10830"/>
                      <a:pt x="1834" y="11235"/>
                    </a:cubicBezTo>
                    <a:cubicBezTo>
                      <a:pt x="1854" y="11265"/>
                      <a:pt x="1887" y="11278"/>
                      <a:pt x="1919" y="11278"/>
                    </a:cubicBezTo>
                    <a:cubicBezTo>
                      <a:pt x="1965" y="11278"/>
                      <a:pt x="2011" y="11253"/>
                      <a:pt x="2025" y="11211"/>
                    </a:cubicBezTo>
                    <a:cubicBezTo>
                      <a:pt x="2168" y="10759"/>
                      <a:pt x="2120" y="10306"/>
                      <a:pt x="2096" y="9854"/>
                    </a:cubicBezTo>
                    <a:cubicBezTo>
                      <a:pt x="2072" y="9330"/>
                      <a:pt x="2049" y="8830"/>
                      <a:pt x="1977" y="8330"/>
                    </a:cubicBezTo>
                    <a:cubicBezTo>
                      <a:pt x="1882" y="7425"/>
                      <a:pt x="1763" y="6496"/>
                      <a:pt x="1620" y="5591"/>
                    </a:cubicBezTo>
                    <a:cubicBezTo>
                      <a:pt x="1287" y="3733"/>
                      <a:pt x="977" y="1781"/>
                      <a:pt x="191" y="42"/>
                    </a:cubicBezTo>
                    <a:cubicBezTo>
                      <a:pt x="182" y="14"/>
                      <a:pt x="150" y="1"/>
                      <a:pt x="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0"/>
              <p:cNvSpPr/>
              <p:nvPr/>
            </p:nvSpPr>
            <p:spPr>
              <a:xfrm>
                <a:off x="1233085" y="4741695"/>
                <a:ext cx="86605" cy="254299"/>
              </a:xfrm>
              <a:custGeom>
                <a:avLst/>
                <a:gdLst/>
                <a:ahLst/>
                <a:cxnLst/>
                <a:rect l="l" t="t" r="r" b="b"/>
                <a:pathLst>
                  <a:path w="2889" h="8483" extrusionOk="0">
                    <a:moveTo>
                      <a:pt x="2747" y="0"/>
                    </a:moveTo>
                    <a:cubicBezTo>
                      <a:pt x="2709" y="0"/>
                      <a:pt x="2669" y="19"/>
                      <a:pt x="2644" y="60"/>
                    </a:cubicBezTo>
                    <a:cubicBezTo>
                      <a:pt x="1953" y="1418"/>
                      <a:pt x="1453" y="2870"/>
                      <a:pt x="977" y="4323"/>
                    </a:cubicBezTo>
                    <a:cubicBezTo>
                      <a:pt x="762" y="5061"/>
                      <a:pt x="548" y="5800"/>
                      <a:pt x="358" y="6538"/>
                    </a:cubicBezTo>
                    <a:cubicBezTo>
                      <a:pt x="286" y="6919"/>
                      <a:pt x="191" y="7300"/>
                      <a:pt x="119" y="7681"/>
                    </a:cubicBezTo>
                    <a:cubicBezTo>
                      <a:pt x="48" y="7943"/>
                      <a:pt x="0" y="8205"/>
                      <a:pt x="191" y="8443"/>
                    </a:cubicBezTo>
                    <a:cubicBezTo>
                      <a:pt x="205" y="8471"/>
                      <a:pt x="235" y="8482"/>
                      <a:pt x="267" y="8482"/>
                    </a:cubicBezTo>
                    <a:cubicBezTo>
                      <a:pt x="290" y="8482"/>
                      <a:pt x="314" y="8477"/>
                      <a:pt x="334" y="8467"/>
                    </a:cubicBezTo>
                    <a:cubicBezTo>
                      <a:pt x="619" y="8300"/>
                      <a:pt x="643" y="7967"/>
                      <a:pt x="691" y="7681"/>
                    </a:cubicBezTo>
                    <a:cubicBezTo>
                      <a:pt x="762" y="7324"/>
                      <a:pt x="858" y="6967"/>
                      <a:pt x="929" y="6633"/>
                    </a:cubicBezTo>
                    <a:cubicBezTo>
                      <a:pt x="1120" y="5895"/>
                      <a:pt x="1286" y="5180"/>
                      <a:pt x="1501" y="4466"/>
                    </a:cubicBezTo>
                    <a:cubicBezTo>
                      <a:pt x="1905" y="3013"/>
                      <a:pt x="2406" y="1584"/>
                      <a:pt x="2858" y="156"/>
                    </a:cubicBezTo>
                    <a:cubicBezTo>
                      <a:pt x="2889" y="63"/>
                      <a:pt x="2820" y="0"/>
                      <a:pt x="2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0"/>
              <p:cNvSpPr/>
              <p:nvPr/>
            </p:nvSpPr>
            <p:spPr>
              <a:xfrm>
                <a:off x="694779" y="4949379"/>
                <a:ext cx="225641" cy="111876"/>
              </a:xfrm>
              <a:custGeom>
                <a:avLst/>
                <a:gdLst/>
                <a:ahLst/>
                <a:cxnLst/>
                <a:rect l="l" t="t" r="r" b="b"/>
                <a:pathLst>
                  <a:path w="7527" h="3732" extrusionOk="0">
                    <a:moveTo>
                      <a:pt x="220" y="0"/>
                    </a:moveTo>
                    <a:cubicBezTo>
                      <a:pt x="87" y="0"/>
                      <a:pt x="0" y="171"/>
                      <a:pt x="144" y="253"/>
                    </a:cubicBezTo>
                    <a:cubicBezTo>
                      <a:pt x="1359" y="920"/>
                      <a:pt x="2597" y="1539"/>
                      <a:pt x="3835" y="2158"/>
                    </a:cubicBezTo>
                    <a:cubicBezTo>
                      <a:pt x="4454" y="2444"/>
                      <a:pt x="5074" y="2753"/>
                      <a:pt x="5693" y="3039"/>
                    </a:cubicBezTo>
                    <a:cubicBezTo>
                      <a:pt x="5979" y="3182"/>
                      <a:pt x="6288" y="3349"/>
                      <a:pt x="6574" y="3492"/>
                    </a:cubicBezTo>
                    <a:cubicBezTo>
                      <a:pt x="6786" y="3588"/>
                      <a:pt x="6999" y="3732"/>
                      <a:pt x="7224" y="3732"/>
                    </a:cubicBezTo>
                    <a:cubicBezTo>
                      <a:pt x="7276" y="3732"/>
                      <a:pt x="7330" y="3724"/>
                      <a:pt x="7384" y="3706"/>
                    </a:cubicBezTo>
                    <a:cubicBezTo>
                      <a:pt x="7455" y="3682"/>
                      <a:pt x="7527" y="3587"/>
                      <a:pt x="7503" y="3515"/>
                    </a:cubicBezTo>
                    <a:cubicBezTo>
                      <a:pt x="7384" y="3230"/>
                      <a:pt x="7122" y="3134"/>
                      <a:pt x="6860" y="3015"/>
                    </a:cubicBezTo>
                    <a:cubicBezTo>
                      <a:pt x="6550" y="2872"/>
                      <a:pt x="6264" y="2730"/>
                      <a:pt x="5955" y="2587"/>
                    </a:cubicBezTo>
                    <a:lnTo>
                      <a:pt x="4097" y="1729"/>
                    </a:lnTo>
                    <a:cubicBezTo>
                      <a:pt x="2835" y="1134"/>
                      <a:pt x="1549" y="562"/>
                      <a:pt x="287" y="15"/>
                    </a:cubicBezTo>
                    <a:cubicBezTo>
                      <a:pt x="264" y="5"/>
                      <a:pt x="241" y="0"/>
                      <a:pt x="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3" name="Google Shape;1383;p30"/>
            <p:cNvGrpSpPr/>
            <p:nvPr/>
          </p:nvGrpSpPr>
          <p:grpSpPr>
            <a:xfrm rot="-949807">
              <a:off x="6605453" y="4708335"/>
              <a:ext cx="632686" cy="454116"/>
              <a:chOff x="7474343" y="4491477"/>
              <a:chExt cx="759630" cy="545231"/>
            </a:xfrm>
          </p:grpSpPr>
          <p:sp>
            <p:nvSpPr>
              <p:cNvPr id="1384" name="Google Shape;1384;p30"/>
              <p:cNvSpPr/>
              <p:nvPr/>
            </p:nvSpPr>
            <p:spPr>
              <a:xfrm>
                <a:off x="7474343" y="4491477"/>
                <a:ext cx="759630" cy="545231"/>
              </a:xfrm>
              <a:custGeom>
                <a:avLst/>
                <a:gdLst/>
                <a:ahLst/>
                <a:cxnLst/>
                <a:rect l="l" t="t" r="r" b="b"/>
                <a:pathLst>
                  <a:path w="25340" h="18188" extrusionOk="0">
                    <a:moveTo>
                      <a:pt x="14809" y="1"/>
                    </a:moveTo>
                    <a:cubicBezTo>
                      <a:pt x="14683" y="1"/>
                      <a:pt x="14558" y="8"/>
                      <a:pt x="14433" y="22"/>
                    </a:cubicBezTo>
                    <a:cubicBezTo>
                      <a:pt x="13456" y="141"/>
                      <a:pt x="12623" y="713"/>
                      <a:pt x="12146" y="1570"/>
                    </a:cubicBezTo>
                    <a:cubicBezTo>
                      <a:pt x="11765" y="2237"/>
                      <a:pt x="11622" y="2999"/>
                      <a:pt x="11765" y="3737"/>
                    </a:cubicBezTo>
                    <a:cubicBezTo>
                      <a:pt x="11294" y="3472"/>
                      <a:pt x="10759" y="3325"/>
                      <a:pt x="10227" y="3325"/>
                    </a:cubicBezTo>
                    <a:cubicBezTo>
                      <a:pt x="9900" y="3325"/>
                      <a:pt x="9574" y="3381"/>
                      <a:pt x="9265" y="3499"/>
                    </a:cubicBezTo>
                    <a:cubicBezTo>
                      <a:pt x="8622" y="3737"/>
                      <a:pt x="8074" y="4237"/>
                      <a:pt x="7741" y="4833"/>
                    </a:cubicBezTo>
                    <a:cubicBezTo>
                      <a:pt x="7281" y="3434"/>
                      <a:pt x="5833" y="2404"/>
                      <a:pt x="4351" y="2404"/>
                    </a:cubicBezTo>
                    <a:cubicBezTo>
                      <a:pt x="4067" y="2404"/>
                      <a:pt x="3782" y="2442"/>
                      <a:pt x="3502" y="2523"/>
                    </a:cubicBezTo>
                    <a:cubicBezTo>
                      <a:pt x="2406" y="2832"/>
                      <a:pt x="1501" y="3618"/>
                      <a:pt x="954" y="4595"/>
                    </a:cubicBezTo>
                    <a:cubicBezTo>
                      <a:pt x="549" y="5261"/>
                      <a:pt x="358" y="6000"/>
                      <a:pt x="287" y="6738"/>
                    </a:cubicBezTo>
                    <a:cubicBezTo>
                      <a:pt x="72" y="7310"/>
                      <a:pt x="1" y="7881"/>
                      <a:pt x="1" y="8476"/>
                    </a:cubicBezTo>
                    <a:cubicBezTo>
                      <a:pt x="25" y="9786"/>
                      <a:pt x="453" y="11096"/>
                      <a:pt x="1215" y="12168"/>
                    </a:cubicBezTo>
                    <a:cubicBezTo>
                      <a:pt x="2906" y="14549"/>
                      <a:pt x="5716" y="15907"/>
                      <a:pt x="8407" y="16811"/>
                    </a:cubicBezTo>
                    <a:cubicBezTo>
                      <a:pt x="11023" y="17724"/>
                      <a:pt x="13829" y="18187"/>
                      <a:pt x="16604" y="18187"/>
                    </a:cubicBezTo>
                    <a:cubicBezTo>
                      <a:pt x="17088" y="18187"/>
                      <a:pt x="17571" y="18173"/>
                      <a:pt x="18052" y="18145"/>
                    </a:cubicBezTo>
                    <a:cubicBezTo>
                      <a:pt x="19529" y="18050"/>
                      <a:pt x="21077" y="17859"/>
                      <a:pt x="22410" y="17192"/>
                    </a:cubicBezTo>
                    <a:cubicBezTo>
                      <a:pt x="23625" y="16573"/>
                      <a:pt x="24625" y="15502"/>
                      <a:pt x="24982" y="14192"/>
                    </a:cubicBezTo>
                    <a:cubicBezTo>
                      <a:pt x="25340" y="12763"/>
                      <a:pt x="24768" y="11239"/>
                      <a:pt x="23506" y="10477"/>
                    </a:cubicBezTo>
                    <a:cubicBezTo>
                      <a:pt x="22996" y="10166"/>
                      <a:pt x="22422" y="10018"/>
                      <a:pt x="21851" y="10018"/>
                    </a:cubicBezTo>
                    <a:cubicBezTo>
                      <a:pt x="21327" y="10018"/>
                      <a:pt x="20805" y="10142"/>
                      <a:pt x="20339" y="10382"/>
                    </a:cubicBezTo>
                    <a:cubicBezTo>
                      <a:pt x="20743" y="9334"/>
                      <a:pt x="20862" y="8143"/>
                      <a:pt x="20148" y="7238"/>
                    </a:cubicBezTo>
                    <a:cubicBezTo>
                      <a:pt x="19688" y="6674"/>
                      <a:pt x="18972" y="6311"/>
                      <a:pt x="18256" y="6311"/>
                    </a:cubicBezTo>
                    <a:cubicBezTo>
                      <a:pt x="18156" y="6311"/>
                      <a:pt x="18056" y="6319"/>
                      <a:pt x="17957" y="6333"/>
                    </a:cubicBezTo>
                    <a:cubicBezTo>
                      <a:pt x="18386" y="5571"/>
                      <a:pt x="18648" y="4690"/>
                      <a:pt x="18624" y="3809"/>
                    </a:cubicBezTo>
                    <a:cubicBezTo>
                      <a:pt x="18576" y="2713"/>
                      <a:pt x="18124" y="1666"/>
                      <a:pt x="17290" y="951"/>
                    </a:cubicBezTo>
                    <a:cubicBezTo>
                      <a:pt x="16600" y="366"/>
                      <a:pt x="15709" y="1"/>
                      <a:pt x="14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5" name="Google Shape;1385;p30"/>
              <p:cNvGrpSpPr/>
              <p:nvPr/>
            </p:nvGrpSpPr>
            <p:grpSpPr>
              <a:xfrm>
                <a:off x="7604296" y="4639536"/>
                <a:ext cx="502243" cy="395913"/>
                <a:chOff x="7604296" y="4639536"/>
                <a:chExt cx="502243" cy="395913"/>
              </a:xfrm>
            </p:grpSpPr>
            <p:sp>
              <p:nvSpPr>
                <p:cNvPr id="1386" name="Google Shape;1386;p30"/>
                <p:cNvSpPr/>
                <p:nvPr/>
              </p:nvSpPr>
              <p:spPr>
                <a:xfrm>
                  <a:off x="7604296" y="4639536"/>
                  <a:ext cx="14299" cy="262573"/>
                </a:xfrm>
                <a:custGeom>
                  <a:avLst/>
                  <a:gdLst/>
                  <a:ahLst/>
                  <a:cxnLst/>
                  <a:rect l="l" t="t" r="r" b="b"/>
                  <a:pathLst>
                    <a:path w="477" h="8759" extrusionOk="0">
                      <a:moveTo>
                        <a:pt x="176" y="1"/>
                      </a:moveTo>
                      <a:cubicBezTo>
                        <a:pt x="155" y="1"/>
                        <a:pt x="131" y="13"/>
                        <a:pt x="119" y="37"/>
                      </a:cubicBezTo>
                      <a:cubicBezTo>
                        <a:pt x="24" y="1466"/>
                        <a:pt x="48" y="2894"/>
                        <a:pt x="48" y="4323"/>
                      </a:cubicBezTo>
                      <a:cubicBezTo>
                        <a:pt x="48" y="5752"/>
                        <a:pt x="0" y="7205"/>
                        <a:pt x="119" y="8634"/>
                      </a:cubicBezTo>
                      <a:cubicBezTo>
                        <a:pt x="119" y="8717"/>
                        <a:pt x="185" y="8759"/>
                        <a:pt x="250" y="8759"/>
                      </a:cubicBezTo>
                      <a:cubicBezTo>
                        <a:pt x="316" y="8759"/>
                        <a:pt x="381" y="8717"/>
                        <a:pt x="381" y="8634"/>
                      </a:cubicBezTo>
                      <a:cubicBezTo>
                        <a:pt x="476" y="7205"/>
                        <a:pt x="405" y="5752"/>
                        <a:pt x="381" y="4323"/>
                      </a:cubicBezTo>
                      <a:cubicBezTo>
                        <a:pt x="357" y="2894"/>
                        <a:pt x="357" y="1466"/>
                        <a:pt x="215" y="37"/>
                      </a:cubicBezTo>
                      <a:cubicBezTo>
                        <a:pt x="215" y="13"/>
                        <a:pt x="197"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0"/>
                <p:cNvSpPr/>
                <p:nvPr/>
              </p:nvSpPr>
              <p:spPr>
                <a:xfrm>
                  <a:off x="7725645" y="4678357"/>
                  <a:ext cx="53989" cy="244377"/>
                </a:xfrm>
                <a:custGeom>
                  <a:avLst/>
                  <a:gdLst/>
                  <a:ahLst/>
                  <a:cxnLst/>
                  <a:rect l="l" t="t" r="r" b="b"/>
                  <a:pathLst>
                    <a:path w="1801" h="8152" extrusionOk="0">
                      <a:moveTo>
                        <a:pt x="1765" y="0"/>
                      </a:moveTo>
                      <a:cubicBezTo>
                        <a:pt x="1752" y="0"/>
                        <a:pt x="1739" y="8"/>
                        <a:pt x="1739" y="28"/>
                      </a:cubicBezTo>
                      <a:cubicBezTo>
                        <a:pt x="1287" y="1337"/>
                        <a:pt x="953" y="2719"/>
                        <a:pt x="691" y="4076"/>
                      </a:cubicBezTo>
                      <a:cubicBezTo>
                        <a:pt x="548" y="4743"/>
                        <a:pt x="406" y="5410"/>
                        <a:pt x="310" y="6077"/>
                      </a:cubicBezTo>
                      <a:cubicBezTo>
                        <a:pt x="239" y="6434"/>
                        <a:pt x="191" y="6767"/>
                        <a:pt x="144" y="7124"/>
                      </a:cubicBezTo>
                      <a:cubicBezTo>
                        <a:pt x="96" y="7410"/>
                        <a:pt x="1" y="7791"/>
                        <a:pt x="96" y="8077"/>
                      </a:cubicBezTo>
                      <a:cubicBezTo>
                        <a:pt x="109" y="8128"/>
                        <a:pt x="149" y="8152"/>
                        <a:pt x="191" y="8152"/>
                      </a:cubicBezTo>
                      <a:cubicBezTo>
                        <a:pt x="227" y="8152"/>
                        <a:pt x="264" y="8134"/>
                        <a:pt x="286" y="8101"/>
                      </a:cubicBezTo>
                      <a:cubicBezTo>
                        <a:pt x="453" y="7839"/>
                        <a:pt x="453" y="7458"/>
                        <a:pt x="501" y="7148"/>
                      </a:cubicBezTo>
                      <a:cubicBezTo>
                        <a:pt x="548" y="6839"/>
                        <a:pt x="596" y="6505"/>
                        <a:pt x="667" y="6172"/>
                      </a:cubicBezTo>
                      <a:cubicBezTo>
                        <a:pt x="787" y="5481"/>
                        <a:pt x="882" y="4791"/>
                        <a:pt x="1001" y="4100"/>
                      </a:cubicBezTo>
                      <a:cubicBezTo>
                        <a:pt x="1263" y="2743"/>
                        <a:pt x="1549" y="1385"/>
                        <a:pt x="1787" y="28"/>
                      </a:cubicBezTo>
                      <a:cubicBezTo>
                        <a:pt x="1800" y="14"/>
                        <a:pt x="1782" y="0"/>
                        <a:pt x="1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0"/>
                <p:cNvSpPr/>
                <p:nvPr/>
              </p:nvSpPr>
              <p:spPr>
                <a:xfrm>
                  <a:off x="7803586" y="4644872"/>
                  <a:ext cx="118891" cy="316383"/>
                </a:xfrm>
                <a:custGeom>
                  <a:avLst/>
                  <a:gdLst/>
                  <a:ahLst/>
                  <a:cxnLst/>
                  <a:rect l="l" t="t" r="r" b="b"/>
                  <a:pathLst>
                    <a:path w="3966" h="10554" extrusionOk="0">
                      <a:moveTo>
                        <a:pt x="3898" y="1"/>
                      </a:moveTo>
                      <a:cubicBezTo>
                        <a:pt x="3880" y="1"/>
                        <a:pt x="3863" y="9"/>
                        <a:pt x="3854" y="25"/>
                      </a:cubicBezTo>
                      <a:cubicBezTo>
                        <a:pt x="2402" y="3407"/>
                        <a:pt x="1163" y="6836"/>
                        <a:pt x="44" y="10337"/>
                      </a:cubicBezTo>
                      <a:cubicBezTo>
                        <a:pt x="1" y="10467"/>
                        <a:pt x="106" y="10553"/>
                        <a:pt x="212" y="10553"/>
                      </a:cubicBezTo>
                      <a:cubicBezTo>
                        <a:pt x="281" y="10553"/>
                        <a:pt x="349" y="10517"/>
                        <a:pt x="377" y="10432"/>
                      </a:cubicBezTo>
                      <a:cubicBezTo>
                        <a:pt x="1497" y="6955"/>
                        <a:pt x="2711" y="3502"/>
                        <a:pt x="3950" y="73"/>
                      </a:cubicBezTo>
                      <a:cubicBezTo>
                        <a:pt x="3965" y="27"/>
                        <a:pt x="3931" y="1"/>
                        <a:pt x="3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0"/>
                <p:cNvSpPr/>
                <p:nvPr/>
              </p:nvSpPr>
              <p:spPr>
                <a:xfrm>
                  <a:off x="7872714" y="4786036"/>
                  <a:ext cx="129263" cy="183013"/>
                </a:xfrm>
                <a:custGeom>
                  <a:avLst/>
                  <a:gdLst/>
                  <a:ahLst/>
                  <a:cxnLst/>
                  <a:rect l="l" t="t" r="r" b="b"/>
                  <a:pathLst>
                    <a:path w="4312" h="6105" extrusionOk="0">
                      <a:moveTo>
                        <a:pt x="4167" y="1"/>
                      </a:moveTo>
                      <a:cubicBezTo>
                        <a:pt x="4132" y="1"/>
                        <a:pt x="4096" y="17"/>
                        <a:pt x="4073" y="55"/>
                      </a:cubicBezTo>
                      <a:cubicBezTo>
                        <a:pt x="3334" y="1056"/>
                        <a:pt x="2620" y="2080"/>
                        <a:pt x="1906" y="3104"/>
                      </a:cubicBezTo>
                      <a:cubicBezTo>
                        <a:pt x="1548" y="3604"/>
                        <a:pt x="1215" y="4104"/>
                        <a:pt x="858" y="4604"/>
                      </a:cubicBezTo>
                      <a:cubicBezTo>
                        <a:pt x="691" y="4866"/>
                        <a:pt x="548" y="5104"/>
                        <a:pt x="381" y="5366"/>
                      </a:cubicBezTo>
                      <a:cubicBezTo>
                        <a:pt x="239" y="5557"/>
                        <a:pt x="0" y="5795"/>
                        <a:pt x="96" y="6033"/>
                      </a:cubicBezTo>
                      <a:cubicBezTo>
                        <a:pt x="96" y="6081"/>
                        <a:pt x="143" y="6104"/>
                        <a:pt x="167" y="6104"/>
                      </a:cubicBezTo>
                      <a:cubicBezTo>
                        <a:pt x="405" y="6081"/>
                        <a:pt x="501" y="5866"/>
                        <a:pt x="596" y="5699"/>
                      </a:cubicBezTo>
                      <a:cubicBezTo>
                        <a:pt x="786" y="5414"/>
                        <a:pt x="953" y="5152"/>
                        <a:pt x="1120" y="4890"/>
                      </a:cubicBezTo>
                      <a:cubicBezTo>
                        <a:pt x="1453" y="4366"/>
                        <a:pt x="1810" y="3842"/>
                        <a:pt x="2144" y="3294"/>
                      </a:cubicBezTo>
                      <a:cubicBezTo>
                        <a:pt x="2834" y="2246"/>
                        <a:pt x="3549" y="1199"/>
                        <a:pt x="4263" y="151"/>
                      </a:cubicBezTo>
                      <a:cubicBezTo>
                        <a:pt x="4311" y="70"/>
                        <a:pt x="4240" y="1"/>
                        <a:pt x="4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0"/>
                <p:cNvSpPr/>
                <p:nvPr/>
              </p:nvSpPr>
              <p:spPr>
                <a:xfrm>
                  <a:off x="7919119" y="4870153"/>
                  <a:ext cx="187419" cy="165296"/>
                </a:xfrm>
                <a:custGeom>
                  <a:avLst/>
                  <a:gdLst/>
                  <a:ahLst/>
                  <a:cxnLst/>
                  <a:rect l="l" t="t" r="r" b="b"/>
                  <a:pathLst>
                    <a:path w="6252" h="5514" extrusionOk="0">
                      <a:moveTo>
                        <a:pt x="6155" y="1"/>
                      </a:moveTo>
                      <a:cubicBezTo>
                        <a:pt x="6144" y="1"/>
                        <a:pt x="6132" y="4"/>
                        <a:pt x="6121" y="12"/>
                      </a:cubicBezTo>
                      <a:cubicBezTo>
                        <a:pt x="4930" y="798"/>
                        <a:pt x="3787" y="1655"/>
                        <a:pt x="2715" y="2632"/>
                      </a:cubicBezTo>
                      <a:cubicBezTo>
                        <a:pt x="2191" y="3108"/>
                        <a:pt x="1667" y="3608"/>
                        <a:pt x="1191" y="4132"/>
                      </a:cubicBezTo>
                      <a:cubicBezTo>
                        <a:pt x="929" y="4418"/>
                        <a:pt x="691" y="4680"/>
                        <a:pt x="453" y="4965"/>
                      </a:cubicBezTo>
                      <a:cubicBezTo>
                        <a:pt x="286" y="5132"/>
                        <a:pt x="119" y="5299"/>
                        <a:pt x="0" y="5489"/>
                      </a:cubicBezTo>
                      <a:cubicBezTo>
                        <a:pt x="167" y="5489"/>
                        <a:pt x="310" y="5513"/>
                        <a:pt x="453" y="5513"/>
                      </a:cubicBezTo>
                      <a:cubicBezTo>
                        <a:pt x="548" y="5394"/>
                        <a:pt x="643" y="5275"/>
                        <a:pt x="739" y="5180"/>
                      </a:cubicBezTo>
                      <a:cubicBezTo>
                        <a:pt x="953" y="4918"/>
                        <a:pt x="1191" y="4632"/>
                        <a:pt x="1429" y="4394"/>
                      </a:cubicBezTo>
                      <a:cubicBezTo>
                        <a:pt x="1906" y="3870"/>
                        <a:pt x="2382" y="3370"/>
                        <a:pt x="2906" y="2870"/>
                      </a:cubicBezTo>
                      <a:cubicBezTo>
                        <a:pt x="3930" y="1893"/>
                        <a:pt x="5049" y="965"/>
                        <a:pt x="6192" y="107"/>
                      </a:cubicBezTo>
                      <a:cubicBezTo>
                        <a:pt x="6252" y="87"/>
                        <a:pt x="6212" y="1"/>
                        <a:pt x="6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grpSp>
        <p:nvGrpSpPr>
          <p:cNvPr id="1310" name="Google Shape;1310;p29"/>
          <p:cNvGrpSpPr/>
          <p:nvPr/>
        </p:nvGrpSpPr>
        <p:grpSpPr>
          <a:xfrm>
            <a:off x="7622698" y="1077187"/>
            <a:ext cx="1205488" cy="369917"/>
            <a:chOff x="7338325" y="315361"/>
            <a:chExt cx="1399290" cy="429338"/>
          </a:xfrm>
        </p:grpSpPr>
        <p:sp>
          <p:nvSpPr>
            <p:cNvPr id="1311" name="Google Shape;1311;p29"/>
            <p:cNvSpPr/>
            <p:nvPr/>
          </p:nvSpPr>
          <p:spPr>
            <a:xfrm>
              <a:off x="7338325" y="315361"/>
              <a:ext cx="1399290" cy="429338"/>
            </a:xfrm>
            <a:custGeom>
              <a:avLst/>
              <a:gdLst/>
              <a:ahLst/>
              <a:cxnLst/>
              <a:rect l="l" t="t" r="r" b="b"/>
              <a:pathLst>
                <a:path w="46678" h="14322" extrusionOk="0">
                  <a:moveTo>
                    <a:pt x="15913" y="0"/>
                  </a:moveTo>
                  <a:cubicBezTo>
                    <a:pt x="15587" y="0"/>
                    <a:pt x="15260" y="19"/>
                    <a:pt x="14933" y="56"/>
                  </a:cubicBezTo>
                  <a:cubicBezTo>
                    <a:pt x="9336" y="699"/>
                    <a:pt x="5073" y="6843"/>
                    <a:pt x="6407" y="12297"/>
                  </a:cubicBezTo>
                  <a:cubicBezTo>
                    <a:pt x="6109" y="12058"/>
                    <a:pt x="5738" y="11948"/>
                    <a:pt x="5363" y="11948"/>
                  </a:cubicBezTo>
                  <a:cubicBezTo>
                    <a:pt x="4690" y="11948"/>
                    <a:pt x="4007" y="12304"/>
                    <a:pt x="3716" y="12916"/>
                  </a:cubicBezTo>
                  <a:cubicBezTo>
                    <a:pt x="3175" y="12566"/>
                    <a:pt x="2618" y="12397"/>
                    <a:pt x="2103" y="12397"/>
                  </a:cubicBezTo>
                  <a:cubicBezTo>
                    <a:pt x="1078" y="12397"/>
                    <a:pt x="223" y="13069"/>
                    <a:pt x="1" y="14321"/>
                  </a:cubicBezTo>
                  <a:lnTo>
                    <a:pt x="46511" y="14321"/>
                  </a:lnTo>
                  <a:cubicBezTo>
                    <a:pt x="46677" y="10916"/>
                    <a:pt x="44867" y="7248"/>
                    <a:pt x="41581" y="6296"/>
                  </a:cubicBezTo>
                  <a:cubicBezTo>
                    <a:pt x="40933" y="6108"/>
                    <a:pt x="40263" y="6018"/>
                    <a:pt x="39592" y="6018"/>
                  </a:cubicBezTo>
                  <a:cubicBezTo>
                    <a:pt x="36865" y="6018"/>
                    <a:pt x="34127" y="7502"/>
                    <a:pt x="32770" y="9892"/>
                  </a:cubicBezTo>
                  <a:cubicBezTo>
                    <a:pt x="32620" y="9651"/>
                    <a:pt x="32361" y="9546"/>
                    <a:pt x="32088" y="9546"/>
                  </a:cubicBezTo>
                  <a:cubicBezTo>
                    <a:pt x="31579" y="9546"/>
                    <a:pt x="31024" y="9912"/>
                    <a:pt x="31055" y="10439"/>
                  </a:cubicBezTo>
                  <a:cubicBezTo>
                    <a:pt x="30585" y="9421"/>
                    <a:pt x="29463" y="8882"/>
                    <a:pt x="28357" y="8882"/>
                  </a:cubicBezTo>
                  <a:cubicBezTo>
                    <a:pt x="27446" y="8882"/>
                    <a:pt x="26546" y="9247"/>
                    <a:pt x="26030" y="10011"/>
                  </a:cubicBezTo>
                  <a:cubicBezTo>
                    <a:pt x="26075" y="4721"/>
                    <a:pt x="21140" y="0"/>
                    <a:pt x="159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9"/>
            <p:cNvSpPr/>
            <p:nvPr/>
          </p:nvSpPr>
          <p:spPr>
            <a:xfrm>
              <a:off x="7811940" y="576165"/>
              <a:ext cx="411081" cy="119310"/>
            </a:xfrm>
            <a:custGeom>
              <a:avLst/>
              <a:gdLst/>
              <a:ahLst/>
              <a:cxnLst/>
              <a:rect l="l" t="t" r="r" b="b"/>
              <a:pathLst>
                <a:path w="13713" h="3980" extrusionOk="0">
                  <a:moveTo>
                    <a:pt x="4763" y="1"/>
                  </a:moveTo>
                  <a:cubicBezTo>
                    <a:pt x="3358" y="1"/>
                    <a:pt x="2564" y="1298"/>
                    <a:pt x="2658" y="2573"/>
                  </a:cubicBezTo>
                  <a:cubicBezTo>
                    <a:pt x="2343" y="2332"/>
                    <a:pt x="1970" y="2216"/>
                    <a:pt x="1602" y="2216"/>
                  </a:cubicBezTo>
                  <a:cubicBezTo>
                    <a:pt x="915" y="2216"/>
                    <a:pt x="248" y="2622"/>
                    <a:pt x="15" y="3383"/>
                  </a:cubicBezTo>
                  <a:cubicBezTo>
                    <a:pt x="0" y="3412"/>
                    <a:pt x="22" y="3432"/>
                    <a:pt x="46" y="3432"/>
                  </a:cubicBezTo>
                  <a:cubicBezTo>
                    <a:pt x="61" y="3432"/>
                    <a:pt x="77" y="3425"/>
                    <a:pt x="86" y="3406"/>
                  </a:cubicBezTo>
                  <a:cubicBezTo>
                    <a:pt x="363" y="2784"/>
                    <a:pt x="952" y="2443"/>
                    <a:pt x="1547" y="2443"/>
                  </a:cubicBezTo>
                  <a:cubicBezTo>
                    <a:pt x="1977" y="2443"/>
                    <a:pt x="2410" y="2622"/>
                    <a:pt x="2730" y="3002"/>
                  </a:cubicBezTo>
                  <a:cubicBezTo>
                    <a:pt x="2757" y="3029"/>
                    <a:pt x="2788" y="3040"/>
                    <a:pt x="2818" y="3040"/>
                  </a:cubicBezTo>
                  <a:cubicBezTo>
                    <a:pt x="2893" y="3040"/>
                    <a:pt x="2961" y="2968"/>
                    <a:pt x="2944" y="2882"/>
                  </a:cubicBezTo>
                  <a:cubicBezTo>
                    <a:pt x="2717" y="1634"/>
                    <a:pt x="3421" y="277"/>
                    <a:pt x="4746" y="277"/>
                  </a:cubicBezTo>
                  <a:cubicBezTo>
                    <a:pt x="4810" y="277"/>
                    <a:pt x="4877" y="280"/>
                    <a:pt x="4944" y="287"/>
                  </a:cubicBezTo>
                  <a:cubicBezTo>
                    <a:pt x="6469" y="430"/>
                    <a:pt x="7231" y="1954"/>
                    <a:pt x="7445" y="3287"/>
                  </a:cubicBezTo>
                  <a:cubicBezTo>
                    <a:pt x="7456" y="3356"/>
                    <a:pt x="7500" y="3386"/>
                    <a:pt x="7548" y="3386"/>
                  </a:cubicBezTo>
                  <a:cubicBezTo>
                    <a:pt x="7601" y="3386"/>
                    <a:pt x="7658" y="3350"/>
                    <a:pt x="7683" y="3287"/>
                  </a:cubicBezTo>
                  <a:cubicBezTo>
                    <a:pt x="7984" y="2291"/>
                    <a:pt x="8918" y="1452"/>
                    <a:pt x="9999" y="1452"/>
                  </a:cubicBezTo>
                  <a:cubicBezTo>
                    <a:pt x="10029" y="1452"/>
                    <a:pt x="10059" y="1452"/>
                    <a:pt x="10088" y="1454"/>
                  </a:cubicBezTo>
                  <a:cubicBezTo>
                    <a:pt x="11184" y="1477"/>
                    <a:pt x="12136" y="2478"/>
                    <a:pt x="12041" y="3573"/>
                  </a:cubicBezTo>
                  <a:cubicBezTo>
                    <a:pt x="12041" y="3657"/>
                    <a:pt x="12098" y="3691"/>
                    <a:pt x="12155" y="3691"/>
                  </a:cubicBezTo>
                  <a:cubicBezTo>
                    <a:pt x="12196" y="3691"/>
                    <a:pt x="12236" y="3674"/>
                    <a:pt x="12255" y="3645"/>
                  </a:cubicBezTo>
                  <a:cubicBezTo>
                    <a:pt x="12375" y="3479"/>
                    <a:pt x="12562" y="3406"/>
                    <a:pt x="12755" y="3406"/>
                  </a:cubicBezTo>
                  <a:cubicBezTo>
                    <a:pt x="13061" y="3406"/>
                    <a:pt x="13382" y="3590"/>
                    <a:pt x="13470" y="3883"/>
                  </a:cubicBezTo>
                  <a:cubicBezTo>
                    <a:pt x="13480" y="3951"/>
                    <a:pt x="13525" y="3979"/>
                    <a:pt x="13572" y="3979"/>
                  </a:cubicBezTo>
                  <a:cubicBezTo>
                    <a:pt x="13641" y="3979"/>
                    <a:pt x="13712" y="3920"/>
                    <a:pt x="13684" y="3835"/>
                  </a:cubicBezTo>
                  <a:cubicBezTo>
                    <a:pt x="13585" y="3405"/>
                    <a:pt x="13188" y="3171"/>
                    <a:pt x="12787" y="3171"/>
                  </a:cubicBezTo>
                  <a:cubicBezTo>
                    <a:pt x="12610" y="3171"/>
                    <a:pt x="12432" y="3216"/>
                    <a:pt x="12279" y="3311"/>
                  </a:cubicBezTo>
                  <a:cubicBezTo>
                    <a:pt x="12232" y="2216"/>
                    <a:pt x="11255" y="1287"/>
                    <a:pt x="10160" y="1215"/>
                  </a:cubicBezTo>
                  <a:cubicBezTo>
                    <a:pt x="10111" y="1212"/>
                    <a:pt x="10062" y="1211"/>
                    <a:pt x="10013" y="1211"/>
                  </a:cubicBezTo>
                  <a:cubicBezTo>
                    <a:pt x="8976" y="1211"/>
                    <a:pt x="8043" y="1925"/>
                    <a:pt x="7588" y="2835"/>
                  </a:cubicBezTo>
                  <a:cubicBezTo>
                    <a:pt x="7278" y="1430"/>
                    <a:pt x="6373" y="72"/>
                    <a:pt x="4801" y="1"/>
                  </a:cubicBezTo>
                  <a:cubicBezTo>
                    <a:pt x="4789" y="1"/>
                    <a:pt x="4776" y="1"/>
                    <a:pt x="4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3" name="Google Shape;1313;p29"/>
          <p:cNvGrpSpPr/>
          <p:nvPr/>
        </p:nvGrpSpPr>
        <p:grpSpPr>
          <a:xfrm>
            <a:off x="3705851" y="149699"/>
            <a:ext cx="1737150" cy="385296"/>
            <a:chOff x="1008906" y="269195"/>
            <a:chExt cx="2024650" cy="449063"/>
          </a:xfrm>
        </p:grpSpPr>
        <p:sp>
          <p:nvSpPr>
            <p:cNvPr id="1314" name="Google Shape;1314;p29"/>
            <p:cNvSpPr/>
            <p:nvPr/>
          </p:nvSpPr>
          <p:spPr>
            <a:xfrm>
              <a:off x="1008906" y="269195"/>
              <a:ext cx="2024650" cy="449063"/>
            </a:xfrm>
            <a:custGeom>
              <a:avLst/>
              <a:gdLst/>
              <a:ahLst/>
              <a:cxnLst/>
              <a:rect l="l" t="t" r="r" b="b"/>
              <a:pathLst>
                <a:path w="67539" h="14980" extrusionOk="0">
                  <a:moveTo>
                    <a:pt x="25711" y="0"/>
                  </a:moveTo>
                  <a:cubicBezTo>
                    <a:pt x="19067" y="0"/>
                    <a:pt x="12855" y="5497"/>
                    <a:pt x="12051" y="12075"/>
                  </a:cubicBezTo>
                  <a:cubicBezTo>
                    <a:pt x="11625" y="11724"/>
                    <a:pt x="11094" y="11565"/>
                    <a:pt x="10554" y="11565"/>
                  </a:cubicBezTo>
                  <a:cubicBezTo>
                    <a:pt x="9371" y="11565"/>
                    <a:pt x="8145" y="12327"/>
                    <a:pt x="7883" y="13504"/>
                  </a:cubicBezTo>
                  <a:cubicBezTo>
                    <a:pt x="6885" y="12611"/>
                    <a:pt x="5609" y="12175"/>
                    <a:pt x="4360" y="12175"/>
                  </a:cubicBezTo>
                  <a:cubicBezTo>
                    <a:pt x="2512" y="12175"/>
                    <a:pt x="726" y="13132"/>
                    <a:pt x="1" y="14980"/>
                  </a:cubicBezTo>
                  <a:lnTo>
                    <a:pt x="67539" y="14980"/>
                  </a:lnTo>
                  <a:cubicBezTo>
                    <a:pt x="65633" y="12345"/>
                    <a:pt x="61950" y="10873"/>
                    <a:pt x="58421" y="10873"/>
                  </a:cubicBezTo>
                  <a:cubicBezTo>
                    <a:pt x="56304" y="10873"/>
                    <a:pt x="54244" y="11402"/>
                    <a:pt x="52655" y="12527"/>
                  </a:cubicBezTo>
                  <a:cubicBezTo>
                    <a:pt x="52299" y="11308"/>
                    <a:pt x="51036" y="10671"/>
                    <a:pt x="49786" y="10671"/>
                  </a:cubicBezTo>
                  <a:cubicBezTo>
                    <a:pt x="48692" y="10671"/>
                    <a:pt x="47609" y="11159"/>
                    <a:pt x="47153" y="12170"/>
                  </a:cubicBezTo>
                  <a:cubicBezTo>
                    <a:pt x="46471" y="10734"/>
                    <a:pt x="44904" y="9740"/>
                    <a:pt x="43305" y="9740"/>
                  </a:cubicBezTo>
                  <a:cubicBezTo>
                    <a:pt x="43286" y="9740"/>
                    <a:pt x="43267" y="9741"/>
                    <a:pt x="43248" y="9741"/>
                  </a:cubicBezTo>
                  <a:cubicBezTo>
                    <a:pt x="41605" y="9788"/>
                    <a:pt x="40057" y="10836"/>
                    <a:pt x="39438" y="12337"/>
                  </a:cubicBezTo>
                  <a:cubicBezTo>
                    <a:pt x="38723" y="5692"/>
                    <a:pt x="32555" y="72"/>
                    <a:pt x="25839" y="1"/>
                  </a:cubicBezTo>
                  <a:cubicBezTo>
                    <a:pt x="25797" y="0"/>
                    <a:pt x="25754" y="0"/>
                    <a:pt x="257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9"/>
            <p:cNvSpPr/>
            <p:nvPr/>
          </p:nvSpPr>
          <p:spPr>
            <a:xfrm>
              <a:off x="1727527" y="551254"/>
              <a:ext cx="617986" cy="152016"/>
            </a:xfrm>
            <a:custGeom>
              <a:avLst/>
              <a:gdLst/>
              <a:ahLst/>
              <a:cxnLst/>
              <a:rect l="l" t="t" r="r" b="b"/>
              <a:pathLst>
                <a:path w="20615" h="5071" extrusionOk="0">
                  <a:moveTo>
                    <a:pt x="3910" y="1"/>
                  </a:moveTo>
                  <a:cubicBezTo>
                    <a:pt x="2246" y="1"/>
                    <a:pt x="672" y="1053"/>
                    <a:pt x="34" y="2594"/>
                  </a:cubicBezTo>
                  <a:cubicBezTo>
                    <a:pt x="0" y="2645"/>
                    <a:pt x="50" y="2695"/>
                    <a:pt x="99" y="2695"/>
                  </a:cubicBezTo>
                  <a:cubicBezTo>
                    <a:pt x="119" y="2695"/>
                    <a:pt x="139" y="2687"/>
                    <a:pt x="153" y="2666"/>
                  </a:cubicBezTo>
                  <a:cubicBezTo>
                    <a:pt x="800" y="1214"/>
                    <a:pt x="2286" y="223"/>
                    <a:pt x="3882" y="223"/>
                  </a:cubicBezTo>
                  <a:cubicBezTo>
                    <a:pt x="3988" y="223"/>
                    <a:pt x="4094" y="228"/>
                    <a:pt x="4201" y="237"/>
                  </a:cubicBezTo>
                  <a:cubicBezTo>
                    <a:pt x="5844" y="403"/>
                    <a:pt x="7416" y="1761"/>
                    <a:pt x="7678" y="3428"/>
                  </a:cubicBezTo>
                  <a:cubicBezTo>
                    <a:pt x="7691" y="3518"/>
                    <a:pt x="7767" y="3559"/>
                    <a:pt x="7845" y="3559"/>
                  </a:cubicBezTo>
                  <a:cubicBezTo>
                    <a:pt x="7911" y="3559"/>
                    <a:pt x="7979" y="3530"/>
                    <a:pt x="8012" y="3475"/>
                  </a:cubicBezTo>
                  <a:cubicBezTo>
                    <a:pt x="8227" y="3112"/>
                    <a:pt x="8581" y="2943"/>
                    <a:pt x="8926" y="2943"/>
                  </a:cubicBezTo>
                  <a:cubicBezTo>
                    <a:pt x="9420" y="2943"/>
                    <a:pt x="9899" y="3288"/>
                    <a:pt x="9941" y="3904"/>
                  </a:cubicBezTo>
                  <a:cubicBezTo>
                    <a:pt x="9957" y="4019"/>
                    <a:pt x="10063" y="4111"/>
                    <a:pt x="10167" y="4111"/>
                  </a:cubicBezTo>
                  <a:cubicBezTo>
                    <a:pt x="10214" y="4111"/>
                    <a:pt x="10261" y="4092"/>
                    <a:pt x="10298" y="4047"/>
                  </a:cubicBezTo>
                  <a:cubicBezTo>
                    <a:pt x="11083" y="3170"/>
                    <a:pt x="12152" y="2734"/>
                    <a:pt x="13218" y="2734"/>
                  </a:cubicBezTo>
                  <a:cubicBezTo>
                    <a:pt x="14381" y="2734"/>
                    <a:pt x="15540" y="3253"/>
                    <a:pt x="16323" y="4285"/>
                  </a:cubicBezTo>
                  <a:cubicBezTo>
                    <a:pt x="16363" y="4339"/>
                    <a:pt x="16418" y="4369"/>
                    <a:pt x="16480" y="4369"/>
                  </a:cubicBezTo>
                  <a:cubicBezTo>
                    <a:pt x="16528" y="4369"/>
                    <a:pt x="16580" y="4351"/>
                    <a:pt x="16632" y="4309"/>
                  </a:cubicBezTo>
                  <a:cubicBezTo>
                    <a:pt x="16831" y="4150"/>
                    <a:pt x="17064" y="4079"/>
                    <a:pt x="17297" y="4079"/>
                  </a:cubicBezTo>
                  <a:cubicBezTo>
                    <a:pt x="17762" y="4079"/>
                    <a:pt x="18228" y="4364"/>
                    <a:pt x="18419" y="4809"/>
                  </a:cubicBezTo>
                  <a:cubicBezTo>
                    <a:pt x="18442" y="4857"/>
                    <a:pt x="18502" y="4880"/>
                    <a:pt x="18561" y="4880"/>
                  </a:cubicBezTo>
                  <a:cubicBezTo>
                    <a:pt x="18621" y="4880"/>
                    <a:pt x="18680" y="4857"/>
                    <a:pt x="18704" y="4809"/>
                  </a:cubicBezTo>
                  <a:cubicBezTo>
                    <a:pt x="18855" y="4442"/>
                    <a:pt x="19163" y="4271"/>
                    <a:pt x="19474" y="4271"/>
                  </a:cubicBezTo>
                  <a:cubicBezTo>
                    <a:pt x="19850" y="4271"/>
                    <a:pt x="20230" y="4520"/>
                    <a:pt x="20347" y="4976"/>
                  </a:cubicBezTo>
                  <a:cubicBezTo>
                    <a:pt x="20357" y="5042"/>
                    <a:pt x="20404" y="5071"/>
                    <a:pt x="20454" y="5071"/>
                  </a:cubicBezTo>
                  <a:cubicBezTo>
                    <a:pt x="20531" y="5071"/>
                    <a:pt x="20614" y="5005"/>
                    <a:pt x="20586" y="4904"/>
                  </a:cubicBezTo>
                  <a:cubicBezTo>
                    <a:pt x="20458" y="4307"/>
                    <a:pt x="19991" y="3999"/>
                    <a:pt x="19503" y="3999"/>
                  </a:cubicBezTo>
                  <a:cubicBezTo>
                    <a:pt x="19174" y="3999"/>
                    <a:pt x="18835" y="4140"/>
                    <a:pt x="18585" y="4428"/>
                  </a:cubicBezTo>
                  <a:cubicBezTo>
                    <a:pt x="18317" y="3955"/>
                    <a:pt x="17809" y="3701"/>
                    <a:pt x="17296" y="3701"/>
                  </a:cubicBezTo>
                  <a:cubicBezTo>
                    <a:pt x="17034" y="3701"/>
                    <a:pt x="16771" y="3767"/>
                    <a:pt x="16537" y="3904"/>
                  </a:cubicBezTo>
                  <a:cubicBezTo>
                    <a:pt x="15687" y="2861"/>
                    <a:pt x="14447" y="2326"/>
                    <a:pt x="13205" y="2326"/>
                  </a:cubicBezTo>
                  <a:cubicBezTo>
                    <a:pt x="12150" y="2326"/>
                    <a:pt x="11094" y="2712"/>
                    <a:pt x="10274" y="3499"/>
                  </a:cubicBezTo>
                  <a:cubicBezTo>
                    <a:pt x="10055" y="2902"/>
                    <a:pt x="9498" y="2554"/>
                    <a:pt x="8929" y="2554"/>
                  </a:cubicBezTo>
                  <a:cubicBezTo>
                    <a:pt x="8568" y="2554"/>
                    <a:pt x="8203" y="2694"/>
                    <a:pt x="7916" y="2999"/>
                  </a:cubicBezTo>
                  <a:cubicBezTo>
                    <a:pt x="7345" y="1427"/>
                    <a:pt x="6035" y="189"/>
                    <a:pt x="4320" y="22"/>
                  </a:cubicBezTo>
                  <a:cubicBezTo>
                    <a:pt x="4183" y="8"/>
                    <a:pt x="4047" y="1"/>
                    <a:pt x="39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6" name="Google Shape;1316;p29"/>
          <p:cNvGrpSpPr/>
          <p:nvPr/>
        </p:nvGrpSpPr>
        <p:grpSpPr>
          <a:xfrm>
            <a:off x="158765" y="1121910"/>
            <a:ext cx="1185820" cy="321299"/>
            <a:chOff x="7018540" y="2277173"/>
            <a:chExt cx="1185820" cy="321299"/>
          </a:xfrm>
        </p:grpSpPr>
        <p:sp>
          <p:nvSpPr>
            <p:cNvPr id="1317" name="Google Shape;1317;p29"/>
            <p:cNvSpPr/>
            <p:nvPr/>
          </p:nvSpPr>
          <p:spPr>
            <a:xfrm>
              <a:off x="7018540" y="2277173"/>
              <a:ext cx="1185820" cy="321299"/>
            </a:xfrm>
            <a:custGeom>
              <a:avLst/>
              <a:gdLst/>
              <a:ahLst/>
              <a:cxnLst/>
              <a:rect l="l" t="t" r="r" b="b"/>
              <a:pathLst>
                <a:path w="39557" h="10718" extrusionOk="0">
                  <a:moveTo>
                    <a:pt x="18793" y="0"/>
                  </a:moveTo>
                  <a:cubicBezTo>
                    <a:pt x="18410" y="0"/>
                    <a:pt x="18028" y="24"/>
                    <a:pt x="17647" y="72"/>
                  </a:cubicBezTo>
                  <a:cubicBezTo>
                    <a:pt x="13503" y="572"/>
                    <a:pt x="9908" y="3930"/>
                    <a:pt x="9098" y="8026"/>
                  </a:cubicBezTo>
                  <a:cubicBezTo>
                    <a:pt x="8823" y="7813"/>
                    <a:pt x="8497" y="7718"/>
                    <a:pt x="8165" y="7718"/>
                  </a:cubicBezTo>
                  <a:cubicBezTo>
                    <a:pt x="7201" y="7718"/>
                    <a:pt x="6187" y="8517"/>
                    <a:pt x="6240" y="9526"/>
                  </a:cubicBezTo>
                  <a:cubicBezTo>
                    <a:pt x="5601" y="8794"/>
                    <a:pt x="4581" y="8450"/>
                    <a:pt x="3546" y="8450"/>
                  </a:cubicBezTo>
                  <a:cubicBezTo>
                    <a:pt x="1957" y="8450"/>
                    <a:pt x="332" y="9260"/>
                    <a:pt x="1" y="10717"/>
                  </a:cubicBezTo>
                  <a:lnTo>
                    <a:pt x="39557" y="10717"/>
                  </a:lnTo>
                  <a:cubicBezTo>
                    <a:pt x="39437" y="9479"/>
                    <a:pt x="38675" y="8312"/>
                    <a:pt x="37532" y="7788"/>
                  </a:cubicBezTo>
                  <a:cubicBezTo>
                    <a:pt x="37085" y="7575"/>
                    <a:pt x="36596" y="7474"/>
                    <a:pt x="36106" y="7474"/>
                  </a:cubicBezTo>
                  <a:cubicBezTo>
                    <a:pt x="35058" y="7474"/>
                    <a:pt x="34006" y="7937"/>
                    <a:pt x="33341" y="8764"/>
                  </a:cubicBezTo>
                  <a:cubicBezTo>
                    <a:pt x="33627" y="7407"/>
                    <a:pt x="32936" y="5907"/>
                    <a:pt x="31722" y="5240"/>
                  </a:cubicBezTo>
                  <a:cubicBezTo>
                    <a:pt x="31238" y="4965"/>
                    <a:pt x="30690" y="4833"/>
                    <a:pt x="30141" y="4833"/>
                  </a:cubicBezTo>
                  <a:cubicBezTo>
                    <a:pt x="29312" y="4833"/>
                    <a:pt x="28480" y="5133"/>
                    <a:pt x="27864" y="5692"/>
                  </a:cubicBezTo>
                  <a:cubicBezTo>
                    <a:pt x="26264" y="2277"/>
                    <a:pt x="22546" y="0"/>
                    <a:pt x="187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9"/>
            <p:cNvSpPr/>
            <p:nvPr/>
          </p:nvSpPr>
          <p:spPr>
            <a:xfrm>
              <a:off x="7275268" y="2469119"/>
              <a:ext cx="296747" cy="95239"/>
            </a:xfrm>
            <a:custGeom>
              <a:avLst/>
              <a:gdLst/>
              <a:ahLst/>
              <a:cxnLst/>
              <a:rect l="l" t="t" r="r" b="b"/>
              <a:pathLst>
                <a:path w="9899" h="3177" extrusionOk="0">
                  <a:moveTo>
                    <a:pt x="5151" y="1"/>
                  </a:moveTo>
                  <a:cubicBezTo>
                    <a:pt x="3778" y="1"/>
                    <a:pt x="2680" y="1163"/>
                    <a:pt x="2772" y="2528"/>
                  </a:cubicBezTo>
                  <a:cubicBezTo>
                    <a:pt x="2728" y="2518"/>
                    <a:pt x="2682" y="2513"/>
                    <a:pt x="2636" y="2513"/>
                  </a:cubicBezTo>
                  <a:cubicBezTo>
                    <a:pt x="2462" y="2513"/>
                    <a:pt x="2285" y="2582"/>
                    <a:pt x="2153" y="2695"/>
                  </a:cubicBezTo>
                  <a:cubicBezTo>
                    <a:pt x="1890" y="2431"/>
                    <a:pt x="1555" y="2304"/>
                    <a:pt x="1223" y="2304"/>
                  </a:cubicBezTo>
                  <a:cubicBezTo>
                    <a:pt x="745" y="2304"/>
                    <a:pt x="273" y="2569"/>
                    <a:pt x="34" y="3076"/>
                  </a:cubicBezTo>
                  <a:cubicBezTo>
                    <a:pt x="0" y="3126"/>
                    <a:pt x="50" y="3177"/>
                    <a:pt x="99" y="3177"/>
                  </a:cubicBezTo>
                  <a:cubicBezTo>
                    <a:pt x="119" y="3177"/>
                    <a:pt x="139" y="3168"/>
                    <a:pt x="153" y="3147"/>
                  </a:cubicBezTo>
                  <a:cubicBezTo>
                    <a:pt x="376" y="2740"/>
                    <a:pt x="773" y="2528"/>
                    <a:pt x="1172" y="2528"/>
                  </a:cubicBezTo>
                  <a:cubicBezTo>
                    <a:pt x="1497" y="2528"/>
                    <a:pt x="1823" y="2668"/>
                    <a:pt x="2058" y="2957"/>
                  </a:cubicBezTo>
                  <a:cubicBezTo>
                    <a:pt x="2082" y="2980"/>
                    <a:pt x="2117" y="2992"/>
                    <a:pt x="2150" y="2992"/>
                  </a:cubicBezTo>
                  <a:cubicBezTo>
                    <a:pt x="2183" y="2992"/>
                    <a:pt x="2213" y="2980"/>
                    <a:pt x="2225" y="2957"/>
                  </a:cubicBezTo>
                  <a:cubicBezTo>
                    <a:pt x="2360" y="2822"/>
                    <a:pt x="2507" y="2758"/>
                    <a:pt x="2674" y="2758"/>
                  </a:cubicBezTo>
                  <a:cubicBezTo>
                    <a:pt x="2743" y="2758"/>
                    <a:pt x="2815" y="2769"/>
                    <a:pt x="2891" y="2790"/>
                  </a:cubicBezTo>
                  <a:cubicBezTo>
                    <a:pt x="2909" y="2799"/>
                    <a:pt x="2926" y="2803"/>
                    <a:pt x="2941" y="2803"/>
                  </a:cubicBezTo>
                  <a:cubicBezTo>
                    <a:pt x="3010" y="2803"/>
                    <a:pt x="3054" y="2725"/>
                    <a:pt x="3034" y="2647"/>
                  </a:cubicBezTo>
                  <a:cubicBezTo>
                    <a:pt x="2853" y="1334"/>
                    <a:pt x="3921" y="257"/>
                    <a:pt x="5173" y="257"/>
                  </a:cubicBezTo>
                  <a:cubicBezTo>
                    <a:pt x="5238" y="257"/>
                    <a:pt x="5303" y="260"/>
                    <a:pt x="5368" y="266"/>
                  </a:cubicBezTo>
                  <a:cubicBezTo>
                    <a:pt x="6797" y="361"/>
                    <a:pt x="7726" y="1647"/>
                    <a:pt x="7797" y="3004"/>
                  </a:cubicBezTo>
                  <a:cubicBezTo>
                    <a:pt x="7797" y="3068"/>
                    <a:pt x="7861" y="3121"/>
                    <a:pt x="7924" y="3121"/>
                  </a:cubicBezTo>
                  <a:cubicBezTo>
                    <a:pt x="7956" y="3121"/>
                    <a:pt x="7988" y="3108"/>
                    <a:pt x="8012" y="3076"/>
                  </a:cubicBezTo>
                  <a:cubicBezTo>
                    <a:pt x="8258" y="2789"/>
                    <a:pt x="8606" y="2643"/>
                    <a:pt x="8961" y="2643"/>
                  </a:cubicBezTo>
                  <a:cubicBezTo>
                    <a:pt x="9225" y="2643"/>
                    <a:pt x="9493" y="2723"/>
                    <a:pt x="9726" y="2885"/>
                  </a:cubicBezTo>
                  <a:cubicBezTo>
                    <a:pt x="9745" y="2904"/>
                    <a:pt x="9763" y="2911"/>
                    <a:pt x="9780" y="2911"/>
                  </a:cubicBezTo>
                  <a:cubicBezTo>
                    <a:pt x="9851" y="2911"/>
                    <a:pt x="9898" y="2776"/>
                    <a:pt x="9821" y="2719"/>
                  </a:cubicBezTo>
                  <a:cubicBezTo>
                    <a:pt x="9556" y="2522"/>
                    <a:pt x="9245" y="2427"/>
                    <a:pt x="8936" y="2427"/>
                  </a:cubicBezTo>
                  <a:cubicBezTo>
                    <a:pt x="8608" y="2427"/>
                    <a:pt x="8281" y="2534"/>
                    <a:pt x="8012" y="2742"/>
                  </a:cubicBezTo>
                  <a:cubicBezTo>
                    <a:pt x="7869" y="1290"/>
                    <a:pt x="6797" y="51"/>
                    <a:pt x="5273" y="4"/>
                  </a:cubicBezTo>
                  <a:cubicBezTo>
                    <a:pt x="5232" y="2"/>
                    <a:pt x="5191" y="1"/>
                    <a:pt x="5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9"/>
            <p:cNvSpPr/>
            <p:nvPr/>
          </p:nvSpPr>
          <p:spPr>
            <a:xfrm>
              <a:off x="7691745" y="2449753"/>
              <a:ext cx="308918" cy="114664"/>
            </a:xfrm>
            <a:custGeom>
              <a:avLst/>
              <a:gdLst/>
              <a:ahLst/>
              <a:cxnLst/>
              <a:rect l="l" t="t" r="r" b="b"/>
              <a:pathLst>
                <a:path w="10305" h="3825" extrusionOk="0">
                  <a:moveTo>
                    <a:pt x="5576" y="0"/>
                  </a:moveTo>
                  <a:cubicBezTo>
                    <a:pt x="4381" y="0"/>
                    <a:pt x="3284" y="891"/>
                    <a:pt x="3025" y="2055"/>
                  </a:cubicBezTo>
                  <a:cubicBezTo>
                    <a:pt x="2673" y="1666"/>
                    <a:pt x="2163" y="1421"/>
                    <a:pt x="1651" y="1421"/>
                  </a:cubicBezTo>
                  <a:cubicBezTo>
                    <a:pt x="1505" y="1421"/>
                    <a:pt x="1358" y="1441"/>
                    <a:pt x="1215" y="1483"/>
                  </a:cubicBezTo>
                  <a:cubicBezTo>
                    <a:pt x="477" y="1698"/>
                    <a:pt x="1" y="2412"/>
                    <a:pt x="1" y="3150"/>
                  </a:cubicBezTo>
                  <a:cubicBezTo>
                    <a:pt x="1" y="3174"/>
                    <a:pt x="19" y="3186"/>
                    <a:pt x="36" y="3186"/>
                  </a:cubicBezTo>
                  <a:cubicBezTo>
                    <a:pt x="54" y="3186"/>
                    <a:pt x="72" y="3174"/>
                    <a:pt x="72" y="3150"/>
                  </a:cubicBezTo>
                  <a:cubicBezTo>
                    <a:pt x="120" y="2460"/>
                    <a:pt x="572" y="1817"/>
                    <a:pt x="1239" y="1626"/>
                  </a:cubicBezTo>
                  <a:cubicBezTo>
                    <a:pt x="1367" y="1594"/>
                    <a:pt x="1497" y="1579"/>
                    <a:pt x="1626" y="1579"/>
                  </a:cubicBezTo>
                  <a:cubicBezTo>
                    <a:pt x="2168" y="1579"/>
                    <a:pt x="2693" y="1850"/>
                    <a:pt x="3001" y="2293"/>
                  </a:cubicBezTo>
                  <a:cubicBezTo>
                    <a:pt x="3012" y="2326"/>
                    <a:pt x="3044" y="2344"/>
                    <a:pt x="3077" y="2344"/>
                  </a:cubicBezTo>
                  <a:cubicBezTo>
                    <a:pt x="3115" y="2344"/>
                    <a:pt x="3155" y="2320"/>
                    <a:pt x="3168" y="2269"/>
                  </a:cubicBezTo>
                  <a:cubicBezTo>
                    <a:pt x="3348" y="1146"/>
                    <a:pt x="4438" y="235"/>
                    <a:pt x="5601" y="235"/>
                  </a:cubicBezTo>
                  <a:cubicBezTo>
                    <a:pt x="5671" y="235"/>
                    <a:pt x="5741" y="238"/>
                    <a:pt x="5811" y="245"/>
                  </a:cubicBezTo>
                  <a:cubicBezTo>
                    <a:pt x="7097" y="388"/>
                    <a:pt x="8050" y="1721"/>
                    <a:pt x="7883" y="2960"/>
                  </a:cubicBezTo>
                  <a:cubicBezTo>
                    <a:pt x="7866" y="3044"/>
                    <a:pt x="7921" y="3128"/>
                    <a:pt x="7988" y="3128"/>
                  </a:cubicBezTo>
                  <a:cubicBezTo>
                    <a:pt x="8016" y="3128"/>
                    <a:pt x="8046" y="3114"/>
                    <a:pt x="8074" y="3079"/>
                  </a:cubicBezTo>
                  <a:cubicBezTo>
                    <a:pt x="8220" y="2933"/>
                    <a:pt x="8396" y="2867"/>
                    <a:pt x="8565" y="2867"/>
                  </a:cubicBezTo>
                  <a:cubicBezTo>
                    <a:pt x="8893" y="2867"/>
                    <a:pt x="9193" y="3115"/>
                    <a:pt x="9193" y="3507"/>
                  </a:cubicBezTo>
                  <a:cubicBezTo>
                    <a:pt x="9209" y="3588"/>
                    <a:pt x="9269" y="3636"/>
                    <a:pt x="9336" y="3636"/>
                  </a:cubicBezTo>
                  <a:cubicBezTo>
                    <a:pt x="9368" y="3636"/>
                    <a:pt x="9401" y="3626"/>
                    <a:pt x="9431" y="3603"/>
                  </a:cubicBezTo>
                  <a:cubicBezTo>
                    <a:pt x="9508" y="3526"/>
                    <a:pt x="9597" y="3492"/>
                    <a:pt x="9685" y="3492"/>
                  </a:cubicBezTo>
                  <a:cubicBezTo>
                    <a:pt x="9843" y="3492"/>
                    <a:pt x="9998" y="3601"/>
                    <a:pt x="10074" y="3769"/>
                  </a:cubicBezTo>
                  <a:cubicBezTo>
                    <a:pt x="10097" y="3808"/>
                    <a:pt x="10131" y="3824"/>
                    <a:pt x="10164" y="3824"/>
                  </a:cubicBezTo>
                  <a:cubicBezTo>
                    <a:pt x="10234" y="3824"/>
                    <a:pt x="10305" y="3755"/>
                    <a:pt x="10289" y="3674"/>
                  </a:cubicBezTo>
                  <a:cubicBezTo>
                    <a:pt x="10218" y="3390"/>
                    <a:pt x="9962" y="3239"/>
                    <a:pt x="9698" y="3239"/>
                  </a:cubicBezTo>
                  <a:cubicBezTo>
                    <a:pt x="9608" y="3239"/>
                    <a:pt x="9516" y="3257"/>
                    <a:pt x="9431" y="3293"/>
                  </a:cubicBezTo>
                  <a:cubicBezTo>
                    <a:pt x="9327" y="2875"/>
                    <a:pt x="8954" y="2609"/>
                    <a:pt x="8566" y="2609"/>
                  </a:cubicBezTo>
                  <a:cubicBezTo>
                    <a:pt x="8424" y="2609"/>
                    <a:pt x="8279" y="2645"/>
                    <a:pt x="8145" y="2722"/>
                  </a:cubicBezTo>
                  <a:cubicBezTo>
                    <a:pt x="8145" y="1459"/>
                    <a:pt x="7240" y="221"/>
                    <a:pt x="5954" y="31"/>
                  </a:cubicBezTo>
                  <a:cubicBezTo>
                    <a:pt x="5828" y="10"/>
                    <a:pt x="5701" y="0"/>
                    <a:pt x="5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1" name="Google Shape;1321;p29"/>
          <p:cNvSpPr txBox="1">
            <a:spLocks noGrp="1"/>
          </p:cNvSpPr>
          <p:nvPr>
            <p:ph type="subTitle" idx="2"/>
          </p:nvPr>
        </p:nvSpPr>
        <p:spPr>
          <a:xfrm>
            <a:off x="3782365" y="1715307"/>
            <a:ext cx="3660900" cy="205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JO" sz="2000" dirty="0">
                <a:latin typeface="Arabic Typesetting" panose="03020402040406030203" pitchFamily="66" charset="-78"/>
                <a:cs typeface="Arabic Typesetting" panose="03020402040406030203" pitchFamily="66" charset="-78"/>
              </a:rPr>
              <a:t>ولدت في القدس عام 1843 و كان اسمها سلطانة غطاس و درست في مدرسة مار يوسف و كانت طالبة مجتهدة و خلوقة.</a:t>
            </a:r>
          </a:p>
          <a:p>
            <a:pPr marL="0" lvl="0" indent="0" algn="ctr" rtl="0">
              <a:spcBef>
                <a:spcPts val="0"/>
              </a:spcBef>
              <a:spcAft>
                <a:spcPts val="0"/>
              </a:spcAft>
              <a:buNone/>
            </a:pPr>
            <a:r>
              <a:rPr lang="ar-JO" sz="2000" dirty="0">
                <a:latin typeface="Arabic Typesetting" panose="03020402040406030203" pitchFamily="66" charset="-78"/>
                <a:cs typeface="Arabic Typesetting" panose="03020402040406030203" pitchFamily="66" charset="-78"/>
              </a:rPr>
              <a:t>أسست عام 1880 بالتعاون مع الاب يوسف طنوس جمعية راهبات الوردية المقدسة التي كانت تهدف لتعليم البنات و خدمة المحتاجين و نشر روح المحبة و التواضع.</a:t>
            </a:r>
          </a:p>
          <a:p>
            <a:pPr marL="0" lvl="0" indent="0" algn="ctr" rtl="0">
              <a:spcBef>
                <a:spcPts val="0"/>
              </a:spcBef>
              <a:spcAft>
                <a:spcPts val="0"/>
              </a:spcAft>
              <a:buNone/>
            </a:pPr>
            <a:r>
              <a:rPr lang="ar-JO" sz="2000" dirty="0">
                <a:latin typeface="Arabic Typesetting" panose="03020402040406030203" pitchFamily="66" charset="-78"/>
                <a:cs typeface="Arabic Typesetting" panose="03020402040406030203" pitchFamily="66" charset="-78"/>
              </a:rPr>
              <a:t>توفيت عام 1927 و أعلنت قديسة في 17 أيار 2015</a:t>
            </a:r>
            <a:endParaRPr sz="2000" dirty="0">
              <a:latin typeface="Arabic Typesetting" panose="03020402040406030203" pitchFamily="66" charset="-78"/>
              <a:cs typeface="Arabic Typesetting" panose="03020402040406030203" pitchFamily="66" charset="-78"/>
            </a:endParaRPr>
          </a:p>
        </p:txBody>
      </p:sp>
      <p:sp>
        <p:nvSpPr>
          <p:cNvPr id="1322" name="Google Shape;1322;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JO" dirty="0">
                <a:cs typeface="DecoType Naskh Swashes" panose="02010400000000000000" pitchFamily="2" charset="-78"/>
              </a:rPr>
              <a:t>كيف كانت مسيرة حياتها؟</a:t>
            </a:r>
            <a:endParaRPr dirty="0">
              <a:cs typeface="DecoType Naskh Swashes" panose="02010400000000000000" pitchFamily="2" charset="-78"/>
            </a:endParaRPr>
          </a:p>
        </p:txBody>
      </p:sp>
      <p:pic>
        <p:nvPicPr>
          <p:cNvPr id="4" name="Picture 3">
            <a:extLst>
              <a:ext uri="{FF2B5EF4-FFF2-40B4-BE49-F238E27FC236}">
                <a16:creationId xmlns:a16="http://schemas.microsoft.com/office/drawing/2014/main" id="{F756081C-4AC2-E580-3E36-C75369260C9F}"/>
              </a:ext>
            </a:extLst>
          </p:cNvPr>
          <p:cNvPicPr>
            <a:picLocks noChangeAspect="1"/>
          </p:cNvPicPr>
          <p:nvPr/>
        </p:nvPicPr>
        <p:blipFill>
          <a:blip r:embed="rId3"/>
          <a:srcRect t="10237"/>
          <a:stretch>
            <a:fillRect/>
          </a:stretch>
        </p:blipFill>
        <p:spPr>
          <a:xfrm>
            <a:off x="1243534" y="1626864"/>
            <a:ext cx="1885377" cy="239472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43"/>
        <p:cNvGrpSpPr/>
        <p:nvPr/>
      </p:nvGrpSpPr>
      <p:grpSpPr>
        <a:xfrm>
          <a:off x="0" y="0"/>
          <a:ext cx="0" cy="0"/>
          <a:chOff x="0" y="0"/>
          <a:chExt cx="0" cy="0"/>
        </a:xfrm>
      </p:grpSpPr>
      <p:pic>
        <p:nvPicPr>
          <p:cNvPr id="3" name="Picture 2">
            <a:extLst>
              <a:ext uri="{FF2B5EF4-FFF2-40B4-BE49-F238E27FC236}">
                <a16:creationId xmlns:a16="http://schemas.microsoft.com/office/drawing/2014/main" id="{06B1E2D1-BD19-C0C1-CAE1-73F11C367422}"/>
              </a:ext>
            </a:extLst>
          </p:cNvPr>
          <p:cNvPicPr>
            <a:picLocks noChangeAspect="1"/>
          </p:cNvPicPr>
          <p:nvPr/>
        </p:nvPicPr>
        <p:blipFill>
          <a:blip r:embed="rId4"/>
          <a:stretch>
            <a:fillRect/>
          </a:stretch>
        </p:blipFill>
        <p:spPr>
          <a:xfrm>
            <a:off x="0" y="0"/>
            <a:ext cx="10058400" cy="5143500"/>
          </a:xfrm>
          <a:prstGeom prst="rect">
            <a:avLst/>
          </a:prstGeom>
        </p:spPr>
      </p:pic>
      <p:sp>
        <p:nvSpPr>
          <p:cNvPr id="1644" name="Google Shape;1644;p36"/>
          <p:cNvSpPr txBox="1">
            <a:spLocks noGrp="1"/>
          </p:cNvSpPr>
          <p:nvPr>
            <p:ph type="title"/>
          </p:nvPr>
        </p:nvSpPr>
        <p:spPr>
          <a:xfrm>
            <a:off x="199005" y="296026"/>
            <a:ext cx="4942500" cy="70343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JO" dirty="0">
                <a:cs typeface="DecoType Naskh Swashes" panose="02010400000000000000" pitchFamily="2" charset="-78"/>
              </a:rPr>
              <a:t>تأسيس جمعية الراهبات  الوردية المقدسة </a:t>
            </a:r>
            <a:endParaRPr dirty="0">
              <a:cs typeface="DecoType Naskh Swashes" panose="02010400000000000000" pitchFamily="2"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6">
          <a:extLst>
            <a:ext uri="{FF2B5EF4-FFF2-40B4-BE49-F238E27FC236}">
              <a16:creationId xmlns:a16="http://schemas.microsoft.com/office/drawing/2014/main" id="{F8892BBF-14C7-3735-9DA2-A43BC3B4D62E}"/>
            </a:ext>
          </a:extLst>
        </p:cNvPr>
        <p:cNvGrpSpPr/>
        <p:nvPr/>
      </p:nvGrpSpPr>
      <p:grpSpPr>
        <a:xfrm>
          <a:off x="0" y="0"/>
          <a:ext cx="0" cy="0"/>
          <a:chOff x="0" y="0"/>
          <a:chExt cx="0" cy="0"/>
        </a:xfrm>
      </p:grpSpPr>
      <p:grpSp>
        <p:nvGrpSpPr>
          <p:cNvPr id="1327" name="Google Shape;1327;p30">
            <a:extLst>
              <a:ext uri="{FF2B5EF4-FFF2-40B4-BE49-F238E27FC236}">
                <a16:creationId xmlns:a16="http://schemas.microsoft.com/office/drawing/2014/main" id="{15AD513A-B2EF-442E-5F9A-CD4E6A8A0C3A}"/>
              </a:ext>
            </a:extLst>
          </p:cNvPr>
          <p:cNvGrpSpPr/>
          <p:nvPr/>
        </p:nvGrpSpPr>
        <p:grpSpPr>
          <a:xfrm>
            <a:off x="7445065" y="2494023"/>
            <a:ext cx="1185820" cy="321299"/>
            <a:chOff x="7018540" y="2277173"/>
            <a:chExt cx="1185820" cy="321299"/>
          </a:xfrm>
        </p:grpSpPr>
        <p:sp>
          <p:nvSpPr>
            <p:cNvPr id="1328" name="Google Shape;1328;p30">
              <a:extLst>
                <a:ext uri="{FF2B5EF4-FFF2-40B4-BE49-F238E27FC236}">
                  <a16:creationId xmlns:a16="http://schemas.microsoft.com/office/drawing/2014/main" id="{97BE3EBA-026D-9B59-F00A-97926E8019D5}"/>
                </a:ext>
              </a:extLst>
            </p:cNvPr>
            <p:cNvSpPr/>
            <p:nvPr/>
          </p:nvSpPr>
          <p:spPr>
            <a:xfrm>
              <a:off x="7018540" y="2277173"/>
              <a:ext cx="1185820" cy="321299"/>
            </a:xfrm>
            <a:custGeom>
              <a:avLst/>
              <a:gdLst/>
              <a:ahLst/>
              <a:cxnLst/>
              <a:rect l="l" t="t" r="r" b="b"/>
              <a:pathLst>
                <a:path w="39557" h="10718" extrusionOk="0">
                  <a:moveTo>
                    <a:pt x="18793" y="0"/>
                  </a:moveTo>
                  <a:cubicBezTo>
                    <a:pt x="18410" y="0"/>
                    <a:pt x="18028" y="24"/>
                    <a:pt x="17647" y="72"/>
                  </a:cubicBezTo>
                  <a:cubicBezTo>
                    <a:pt x="13503" y="572"/>
                    <a:pt x="9908" y="3930"/>
                    <a:pt x="9098" y="8026"/>
                  </a:cubicBezTo>
                  <a:cubicBezTo>
                    <a:pt x="8823" y="7813"/>
                    <a:pt x="8497" y="7718"/>
                    <a:pt x="8165" y="7718"/>
                  </a:cubicBezTo>
                  <a:cubicBezTo>
                    <a:pt x="7201" y="7718"/>
                    <a:pt x="6187" y="8517"/>
                    <a:pt x="6240" y="9526"/>
                  </a:cubicBezTo>
                  <a:cubicBezTo>
                    <a:pt x="5601" y="8794"/>
                    <a:pt x="4581" y="8450"/>
                    <a:pt x="3546" y="8450"/>
                  </a:cubicBezTo>
                  <a:cubicBezTo>
                    <a:pt x="1957" y="8450"/>
                    <a:pt x="332" y="9260"/>
                    <a:pt x="1" y="10717"/>
                  </a:cubicBezTo>
                  <a:lnTo>
                    <a:pt x="39557" y="10717"/>
                  </a:lnTo>
                  <a:cubicBezTo>
                    <a:pt x="39437" y="9479"/>
                    <a:pt x="38675" y="8312"/>
                    <a:pt x="37532" y="7788"/>
                  </a:cubicBezTo>
                  <a:cubicBezTo>
                    <a:pt x="37085" y="7575"/>
                    <a:pt x="36596" y="7474"/>
                    <a:pt x="36106" y="7474"/>
                  </a:cubicBezTo>
                  <a:cubicBezTo>
                    <a:pt x="35058" y="7474"/>
                    <a:pt x="34006" y="7937"/>
                    <a:pt x="33341" y="8764"/>
                  </a:cubicBezTo>
                  <a:cubicBezTo>
                    <a:pt x="33627" y="7407"/>
                    <a:pt x="32936" y="5907"/>
                    <a:pt x="31722" y="5240"/>
                  </a:cubicBezTo>
                  <a:cubicBezTo>
                    <a:pt x="31238" y="4965"/>
                    <a:pt x="30690" y="4833"/>
                    <a:pt x="30141" y="4833"/>
                  </a:cubicBezTo>
                  <a:cubicBezTo>
                    <a:pt x="29312" y="4833"/>
                    <a:pt x="28480" y="5133"/>
                    <a:pt x="27864" y="5692"/>
                  </a:cubicBezTo>
                  <a:cubicBezTo>
                    <a:pt x="26264" y="2277"/>
                    <a:pt x="22546" y="0"/>
                    <a:pt x="187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0">
              <a:extLst>
                <a:ext uri="{FF2B5EF4-FFF2-40B4-BE49-F238E27FC236}">
                  <a16:creationId xmlns:a16="http://schemas.microsoft.com/office/drawing/2014/main" id="{F979E9C6-0564-FF08-8096-E8FB0D8C1404}"/>
                </a:ext>
              </a:extLst>
            </p:cNvPr>
            <p:cNvSpPr/>
            <p:nvPr/>
          </p:nvSpPr>
          <p:spPr>
            <a:xfrm>
              <a:off x="7275268" y="2469119"/>
              <a:ext cx="296747" cy="95239"/>
            </a:xfrm>
            <a:custGeom>
              <a:avLst/>
              <a:gdLst/>
              <a:ahLst/>
              <a:cxnLst/>
              <a:rect l="l" t="t" r="r" b="b"/>
              <a:pathLst>
                <a:path w="9899" h="3177" extrusionOk="0">
                  <a:moveTo>
                    <a:pt x="5151" y="1"/>
                  </a:moveTo>
                  <a:cubicBezTo>
                    <a:pt x="3778" y="1"/>
                    <a:pt x="2680" y="1163"/>
                    <a:pt x="2772" y="2528"/>
                  </a:cubicBezTo>
                  <a:cubicBezTo>
                    <a:pt x="2728" y="2518"/>
                    <a:pt x="2682" y="2513"/>
                    <a:pt x="2636" y="2513"/>
                  </a:cubicBezTo>
                  <a:cubicBezTo>
                    <a:pt x="2462" y="2513"/>
                    <a:pt x="2285" y="2582"/>
                    <a:pt x="2153" y="2695"/>
                  </a:cubicBezTo>
                  <a:cubicBezTo>
                    <a:pt x="1890" y="2431"/>
                    <a:pt x="1555" y="2304"/>
                    <a:pt x="1223" y="2304"/>
                  </a:cubicBezTo>
                  <a:cubicBezTo>
                    <a:pt x="745" y="2304"/>
                    <a:pt x="273" y="2569"/>
                    <a:pt x="34" y="3076"/>
                  </a:cubicBezTo>
                  <a:cubicBezTo>
                    <a:pt x="0" y="3126"/>
                    <a:pt x="50" y="3177"/>
                    <a:pt x="99" y="3177"/>
                  </a:cubicBezTo>
                  <a:cubicBezTo>
                    <a:pt x="119" y="3177"/>
                    <a:pt x="139" y="3168"/>
                    <a:pt x="153" y="3147"/>
                  </a:cubicBezTo>
                  <a:cubicBezTo>
                    <a:pt x="376" y="2740"/>
                    <a:pt x="773" y="2528"/>
                    <a:pt x="1172" y="2528"/>
                  </a:cubicBezTo>
                  <a:cubicBezTo>
                    <a:pt x="1497" y="2528"/>
                    <a:pt x="1823" y="2668"/>
                    <a:pt x="2058" y="2957"/>
                  </a:cubicBezTo>
                  <a:cubicBezTo>
                    <a:pt x="2082" y="2980"/>
                    <a:pt x="2117" y="2992"/>
                    <a:pt x="2150" y="2992"/>
                  </a:cubicBezTo>
                  <a:cubicBezTo>
                    <a:pt x="2183" y="2992"/>
                    <a:pt x="2213" y="2980"/>
                    <a:pt x="2225" y="2957"/>
                  </a:cubicBezTo>
                  <a:cubicBezTo>
                    <a:pt x="2360" y="2822"/>
                    <a:pt x="2507" y="2758"/>
                    <a:pt x="2674" y="2758"/>
                  </a:cubicBezTo>
                  <a:cubicBezTo>
                    <a:pt x="2743" y="2758"/>
                    <a:pt x="2815" y="2769"/>
                    <a:pt x="2891" y="2790"/>
                  </a:cubicBezTo>
                  <a:cubicBezTo>
                    <a:pt x="2909" y="2799"/>
                    <a:pt x="2926" y="2803"/>
                    <a:pt x="2941" y="2803"/>
                  </a:cubicBezTo>
                  <a:cubicBezTo>
                    <a:pt x="3010" y="2803"/>
                    <a:pt x="3054" y="2725"/>
                    <a:pt x="3034" y="2647"/>
                  </a:cubicBezTo>
                  <a:cubicBezTo>
                    <a:pt x="2853" y="1334"/>
                    <a:pt x="3921" y="257"/>
                    <a:pt x="5173" y="257"/>
                  </a:cubicBezTo>
                  <a:cubicBezTo>
                    <a:pt x="5238" y="257"/>
                    <a:pt x="5303" y="260"/>
                    <a:pt x="5368" y="266"/>
                  </a:cubicBezTo>
                  <a:cubicBezTo>
                    <a:pt x="6797" y="361"/>
                    <a:pt x="7726" y="1647"/>
                    <a:pt x="7797" y="3004"/>
                  </a:cubicBezTo>
                  <a:cubicBezTo>
                    <a:pt x="7797" y="3068"/>
                    <a:pt x="7861" y="3121"/>
                    <a:pt x="7924" y="3121"/>
                  </a:cubicBezTo>
                  <a:cubicBezTo>
                    <a:pt x="7956" y="3121"/>
                    <a:pt x="7988" y="3108"/>
                    <a:pt x="8012" y="3076"/>
                  </a:cubicBezTo>
                  <a:cubicBezTo>
                    <a:pt x="8258" y="2789"/>
                    <a:pt x="8606" y="2643"/>
                    <a:pt x="8961" y="2643"/>
                  </a:cubicBezTo>
                  <a:cubicBezTo>
                    <a:pt x="9225" y="2643"/>
                    <a:pt x="9493" y="2723"/>
                    <a:pt x="9726" y="2885"/>
                  </a:cubicBezTo>
                  <a:cubicBezTo>
                    <a:pt x="9745" y="2904"/>
                    <a:pt x="9763" y="2911"/>
                    <a:pt x="9780" y="2911"/>
                  </a:cubicBezTo>
                  <a:cubicBezTo>
                    <a:pt x="9851" y="2911"/>
                    <a:pt x="9898" y="2776"/>
                    <a:pt x="9821" y="2719"/>
                  </a:cubicBezTo>
                  <a:cubicBezTo>
                    <a:pt x="9556" y="2522"/>
                    <a:pt x="9245" y="2427"/>
                    <a:pt x="8936" y="2427"/>
                  </a:cubicBezTo>
                  <a:cubicBezTo>
                    <a:pt x="8608" y="2427"/>
                    <a:pt x="8281" y="2534"/>
                    <a:pt x="8012" y="2742"/>
                  </a:cubicBezTo>
                  <a:cubicBezTo>
                    <a:pt x="7869" y="1290"/>
                    <a:pt x="6797" y="51"/>
                    <a:pt x="5273" y="4"/>
                  </a:cubicBezTo>
                  <a:cubicBezTo>
                    <a:pt x="5232" y="2"/>
                    <a:pt x="5191" y="1"/>
                    <a:pt x="5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0">
              <a:extLst>
                <a:ext uri="{FF2B5EF4-FFF2-40B4-BE49-F238E27FC236}">
                  <a16:creationId xmlns:a16="http://schemas.microsoft.com/office/drawing/2014/main" id="{A9EBB14D-F261-8C72-DD03-C0C24E1E3E0F}"/>
                </a:ext>
              </a:extLst>
            </p:cNvPr>
            <p:cNvSpPr/>
            <p:nvPr/>
          </p:nvSpPr>
          <p:spPr>
            <a:xfrm>
              <a:off x="7691745" y="2449753"/>
              <a:ext cx="308918" cy="114664"/>
            </a:xfrm>
            <a:custGeom>
              <a:avLst/>
              <a:gdLst/>
              <a:ahLst/>
              <a:cxnLst/>
              <a:rect l="l" t="t" r="r" b="b"/>
              <a:pathLst>
                <a:path w="10305" h="3825" extrusionOk="0">
                  <a:moveTo>
                    <a:pt x="5576" y="0"/>
                  </a:moveTo>
                  <a:cubicBezTo>
                    <a:pt x="4381" y="0"/>
                    <a:pt x="3284" y="891"/>
                    <a:pt x="3025" y="2055"/>
                  </a:cubicBezTo>
                  <a:cubicBezTo>
                    <a:pt x="2673" y="1666"/>
                    <a:pt x="2163" y="1421"/>
                    <a:pt x="1651" y="1421"/>
                  </a:cubicBezTo>
                  <a:cubicBezTo>
                    <a:pt x="1505" y="1421"/>
                    <a:pt x="1358" y="1441"/>
                    <a:pt x="1215" y="1483"/>
                  </a:cubicBezTo>
                  <a:cubicBezTo>
                    <a:pt x="477" y="1698"/>
                    <a:pt x="1" y="2412"/>
                    <a:pt x="1" y="3150"/>
                  </a:cubicBezTo>
                  <a:cubicBezTo>
                    <a:pt x="1" y="3174"/>
                    <a:pt x="19" y="3186"/>
                    <a:pt x="36" y="3186"/>
                  </a:cubicBezTo>
                  <a:cubicBezTo>
                    <a:pt x="54" y="3186"/>
                    <a:pt x="72" y="3174"/>
                    <a:pt x="72" y="3150"/>
                  </a:cubicBezTo>
                  <a:cubicBezTo>
                    <a:pt x="120" y="2460"/>
                    <a:pt x="572" y="1817"/>
                    <a:pt x="1239" y="1626"/>
                  </a:cubicBezTo>
                  <a:cubicBezTo>
                    <a:pt x="1367" y="1594"/>
                    <a:pt x="1497" y="1579"/>
                    <a:pt x="1626" y="1579"/>
                  </a:cubicBezTo>
                  <a:cubicBezTo>
                    <a:pt x="2168" y="1579"/>
                    <a:pt x="2693" y="1850"/>
                    <a:pt x="3001" y="2293"/>
                  </a:cubicBezTo>
                  <a:cubicBezTo>
                    <a:pt x="3012" y="2326"/>
                    <a:pt x="3044" y="2344"/>
                    <a:pt x="3077" y="2344"/>
                  </a:cubicBezTo>
                  <a:cubicBezTo>
                    <a:pt x="3115" y="2344"/>
                    <a:pt x="3155" y="2320"/>
                    <a:pt x="3168" y="2269"/>
                  </a:cubicBezTo>
                  <a:cubicBezTo>
                    <a:pt x="3348" y="1146"/>
                    <a:pt x="4438" y="235"/>
                    <a:pt x="5601" y="235"/>
                  </a:cubicBezTo>
                  <a:cubicBezTo>
                    <a:pt x="5671" y="235"/>
                    <a:pt x="5741" y="238"/>
                    <a:pt x="5811" y="245"/>
                  </a:cubicBezTo>
                  <a:cubicBezTo>
                    <a:pt x="7097" y="388"/>
                    <a:pt x="8050" y="1721"/>
                    <a:pt x="7883" y="2960"/>
                  </a:cubicBezTo>
                  <a:cubicBezTo>
                    <a:pt x="7866" y="3044"/>
                    <a:pt x="7921" y="3128"/>
                    <a:pt x="7988" y="3128"/>
                  </a:cubicBezTo>
                  <a:cubicBezTo>
                    <a:pt x="8016" y="3128"/>
                    <a:pt x="8046" y="3114"/>
                    <a:pt x="8074" y="3079"/>
                  </a:cubicBezTo>
                  <a:cubicBezTo>
                    <a:pt x="8220" y="2933"/>
                    <a:pt x="8396" y="2867"/>
                    <a:pt x="8565" y="2867"/>
                  </a:cubicBezTo>
                  <a:cubicBezTo>
                    <a:pt x="8893" y="2867"/>
                    <a:pt x="9193" y="3115"/>
                    <a:pt x="9193" y="3507"/>
                  </a:cubicBezTo>
                  <a:cubicBezTo>
                    <a:pt x="9209" y="3588"/>
                    <a:pt x="9269" y="3636"/>
                    <a:pt x="9336" y="3636"/>
                  </a:cubicBezTo>
                  <a:cubicBezTo>
                    <a:pt x="9368" y="3636"/>
                    <a:pt x="9401" y="3626"/>
                    <a:pt x="9431" y="3603"/>
                  </a:cubicBezTo>
                  <a:cubicBezTo>
                    <a:pt x="9508" y="3526"/>
                    <a:pt x="9597" y="3492"/>
                    <a:pt x="9685" y="3492"/>
                  </a:cubicBezTo>
                  <a:cubicBezTo>
                    <a:pt x="9843" y="3492"/>
                    <a:pt x="9998" y="3601"/>
                    <a:pt x="10074" y="3769"/>
                  </a:cubicBezTo>
                  <a:cubicBezTo>
                    <a:pt x="10097" y="3808"/>
                    <a:pt x="10131" y="3824"/>
                    <a:pt x="10164" y="3824"/>
                  </a:cubicBezTo>
                  <a:cubicBezTo>
                    <a:pt x="10234" y="3824"/>
                    <a:pt x="10305" y="3755"/>
                    <a:pt x="10289" y="3674"/>
                  </a:cubicBezTo>
                  <a:cubicBezTo>
                    <a:pt x="10218" y="3390"/>
                    <a:pt x="9962" y="3239"/>
                    <a:pt x="9698" y="3239"/>
                  </a:cubicBezTo>
                  <a:cubicBezTo>
                    <a:pt x="9608" y="3239"/>
                    <a:pt x="9516" y="3257"/>
                    <a:pt x="9431" y="3293"/>
                  </a:cubicBezTo>
                  <a:cubicBezTo>
                    <a:pt x="9327" y="2875"/>
                    <a:pt x="8954" y="2609"/>
                    <a:pt x="8566" y="2609"/>
                  </a:cubicBezTo>
                  <a:cubicBezTo>
                    <a:pt x="8424" y="2609"/>
                    <a:pt x="8279" y="2645"/>
                    <a:pt x="8145" y="2722"/>
                  </a:cubicBezTo>
                  <a:cubicBezTo>
                    <a:pt x="8145" y="1459"/>
                    <a:pt x="7240" y="221"/>
                    <a:pt x="5954" y="31"/>
                  </a:cubicBezTo>
                  <a:cubicBezTo>
                    <a:pt x="5828" y="10"/>
                    <a:pt x="5701" y="0"/>
                    <a:pt x="5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1" name="Google Shape;1331;p30">
            <a:extLst>
              <a:ext uri="{FF2B5EF4-FFF2-40B4-BE49-F238E27FC236}">
                <a16:creationId xmlns:a16="http://schemas.microsoft.com/office/drawing/2014/main" id="{E67DF34C-5326-7EE5-41EE-C8FCE90F0977}"/>
              </a:ext>
            </a:extLst>
          </p:cNvPr>
          <p:cNvGrpSpPr/>
          <p:nvPr/>
        </p:nvGrpSpPr>
        <p:grpSpPr>
          <a:xfrm>
            <a:off x="7338325" y="315361"/>
            <a:ext cx="1399290" cy="429338"/>
            <a:chOff x="7338325" y="315361"/>
            <a:chExt cx="1399290" cy="429338"/>
          </a:xfrm>
        </p:grpSpPr>
        <p:sp>
          <p:nvSpPr>
            <p:cNvPr id="1332" name="Google Shape;1332;p30">
              <a:extLst>
                <a:ext uri="{FF2B5EF4-FFF2-40B4-BE49-F238E27FC236}">
                  <a16:creationId xmlns:a16="http://schemas.microsoft.com/office/drawing/2014/main" id="{E00F7D7F-14F1-5207-89DC-92C07DC80D8E}"/>
                </a:ext>
              </a:extLst>
            </p:cNvPr>
            <p:cNvSpPr/>
            <p:nvPr/>
          </p:nvSpPr>
          <p:spPr>
            <a:xfrm>
              <a:off x="7338325" y="315361"/>
              <a:ext cx="1399290" cy="429338"/>
            </a:xfrm>
            <a:custGeom>
              <a:avLst/>
              <a:gdLst/>
              <a:ahLst/>
              <a:cxnLst/>
              <a:rect l="l" t="t" r="r" b="b"/>
              <a:pathLst>
                <a:path w="46678" h="14322" extrusionOk="0">
                  <a:moveTo>
                    <a:pt x="15913" y="0"/>
                  </a:moveTo>
                  <a:cubicBezTo>
                    <a:pt x="15587" y="0"/>
                    <a:pt x="15260" y="19"/>
                    <a:pt x="14933" y="56"/>
                  </a:cubicBezTo>
                  <a:cubicBezTo>
                    <a:pt x="9336" y="699"/>
                    <a:pt x="5073" y="6843"/>
                    <a:pt x="6407" y="12297"/>
                  </a:cubicBezTo>
                  <a:cubicBezTo>
                    <a:pt x="6109" y="12058"/>
                    <a:pt x="5738" y="11948"/>
                    <a:pt x="5363" y="11948"/>
                  </a:cubicBezTo>
                  <a:cubicBezTo>
                    <a:pt x="4690" y="11948"/>
                    <a:pt x="4007" y="12304"/>
                    <a:pt x="3716" y="12916"/>
                  </a:cubicBezTo>
                  <a:cubicBezTo>
                    <a:pt x="3175" y="12566"/>
                    <a:pt x="2618" y="12397"/>
                    <a:pt x="2103" y="12397"/>
                  </a:cubicBezTo>
                  <a:cubicBezTo>
                    <a:pt x="1078" y="12397"/>
                    <a:pt x="223" y="13069"/>
                    <a:pt x="1" y="14321"/>
                  </a:cubicBezTo>
                  <a:lnTo>
                    <a:pt x="46511" y="14321"/>
                  </a:lnTo>
                  <a:cubicBezTo>
                    <a:pt x="46677" y="10916"/>
                    <a:pt x="44867" y="7248"/>
                    <a:pt x="41581" y="6296"/>
                  </a:cubicBezTo>
                  <a:cubicBezTo>
                    <a:pt x="40933" y="6108"/>
                    <a:pt x="40263" y="6018"/>
                    <a:pt x="39592" y="6018"/>
                  </a:cubicBezTo>
                  <a:cubicBezTo>
                    <a:pt x="36865" y="6018"/>
                    <a:pt x="34127" y="7502"/>
                    <a:pt x="32770" y="9892"/>
                  </a:cubicBezTo>
                  <a:cubicBezTo>
                    <a:pt x="32620" y="9651"/>
                    <a:pt x="32361" y="9546"/>
                    <a:pt x="32088" y="9546"/>
                  </a:cubicBezTo>
                  <a:cubicBezTo>
                    <a:pt x="31579" y="9546"/>
                    <a:pt x="31024" y="9912"/>
                    <a:pt x="31055" y="10439"/>
                  </a:cubicBezTo>
                  <a:cubicBezTo>
                    <a:pt x="30585" y="9421"/>
                    <a:pt x="29463" y="8882"/>
                    <a:pt x="28357" y="8882"/>
                  </a:cubicBezTo>
                  <a:cubicBezTo>
                    <a:pt x="27446" y="8882"/>
                    <a:pt x="26546" y="9247"/>
                    <a:pt x="26030" y="10011"/>
                  </a:cubicBezTo>
                  <a:cubicBezTo>
                    <a:pt x="26075" y="4721"/>
                    <a:pt x="21140" y="0"/>
                    <a:pt x="159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0">
              <a:extLst>
                <a:ext uri="{FF2B5EF4-FFF2-40B4-BE49-F238E27FC236}">
                  <a16:creationId xmlns:a16="http://schemas.microsoft.com/office/drawing/2014/main" id="{1B3EE360-0E57-3908-154F-9E0C2C81484C}"/>
                </a:ext>
              </a:extLst>
            </p:cNvPr>
            <p:cNvSpPr/>
            <p:nvPr/>
          </p:nvSpPr>
          <p:spPr>
            <a:xfrm>
              <a:off x="7811940" y="576165"/>
              <a:ext cx="411081" cy="119310"/>
            </a:xfrm>
            <a:custGeom>
              <a:avLst/>
              <a:gdLst/>
              <a:ahLst/>
              <a:cxnLst/>
              <a:rect l="l" t="t" r="r" b="b"/>
              <a:pathLst>
                <a:path w="13713" h="3980" extrusionOk="0">
                  <a:moveTo>
                    <a:pt x="4763" y="1"/>
                  </a:moveTo>
                  <a:cubicBezTo>
                    <a:pt x="3358" y="1"/>
                    <a:pt x="2564" y="1298"/>
                    <a:pt x="2658" y="2573"/>
                  </a:cubicBezTo>
                  <a:cubicBezTo>
                    <a:pt x="2343" y="2332"/>
                    <a:pt x="1970" y="2216"/>
                    <a:pt x="1602" y="2216"/>
                  </a:cubicBezTo>
                  <a:cubicBezTo>
                    <a:pt x="915" y="2216"/>
                    <a:pt x="248" y="2622"/>
                    <a:pt x="15" y="3383"/>
                  </a:cubicBezTo>
                  <a:cubicBezTo>
                    <a:pt x="0" y="3412"/>
                    <a:pt x="22" y="3432"/>
                    <a:pt x="46" y="3432"/>
                  </a:cubicBezTo>
                  <a:cubicBezTo>
                    <a:pt x="61" y="3432"/>
                    <a:pt x="77" y="3425"/>
                    <a:pt x="86" y="3406"/>
                  </a:cubicBezTo>
                  <a:cubicBezTo>
                    <a:pt x="363" y="2784"/>
                    <a:pt x="952" y="2443"/>
                    <a:pt x="1547" y="2443"/>
                  </a:cubicBezTo>
                  <a:cubicBezTo>
                    <a:pt x="1977" y="2443"/>
                    <a:pt x="2410" y="2622"/>
                    <a:pt x="2730" y="3002"/>
                  </a:cubicBezTo>
                  <a:cubicBezTo>
                    <a:pt x="2757" y="3029"/>
                    <a:pt x="2788" y="3040"/>
                    <a:pt x="2818" y="3040"/>
                  </a:cubicBezTo>
                  <a:cubicBezTo>
                    <a:pt x="2893" y="3040"/>
                    <a:pt x="2961" y="2968"/>
                    <a:pt x="2944" y="2882"/>
                  </a:cubicBezTo>
                  <a:cubicBezTo>
                    <a:pt x="2717" y="1634"/>
                    <a:pt x="3421" y="277"/>
                    <a:pt x="4746" y="277"/>
                  </a:cubicBezTo>
                  <a:cubicBezTo>
                    <a:pt x="4810" y="277"/>
                    <a:pt x="4877" y="280"/>
                    <a:pt x="4944" y="287"/>
                  </a:cubicBezTo>
                  <a:cubicBezTo>
                    <a:pt x="6469" y="430"/>
                    <a:pt x="7231" y="1954"/>
                    <a:pt x="7445" y="3287"/>
                  </a:cubicBezTo>
                  <a:cubicBezTo>
                    <a:pt x="7456" y="3356"/>
                    <a:pt x="7500" y="3386"/>
                    <a:pt x="7548" y="3386"/>
                  </a:cubicBezTo>
                  <a:cubicBezTo>
                    <a:pt x="7601" y="3386"/>
                    <a:pt x="7658" y="3350"/>
                    <a:pt x="7683" y="3287"/>
                  </a:cubicBezTo>
                  <a:cubicBezTo>
                    <a:pt x="7984" y="2291"/>
                    <a:pt x="8918" y="1452"/>
                    <a:pt x="9999" y="1452"/>
                  </a:cubicBezTo>
                  <a:cubicBezTo>
                    <a:pt x="10029" y="1452"/>
                    <a:pt x="10059" y="1452"/>
                    <a:pt x="10088" y="1454"/>
                  </a:cubicBezTo>
                  <a:cubicBezTo>
                    <a:pt x="11184" y="1477"/>
                    <a:pt x="12136" y="2478"/>
                    <a:pt x="12041" y="3573"/>
                  </a:cubicBezTo>
                  <a:cubicBezTo>
                    <a:pt x="12041" y="3657"/>
                    <a:pt x="12098" y="3691"/>
                    <a:pt x="12155" y="3691"/>
                  </a:cubicBezTo>
                  <a:cubicBezTo>
                    <a:pt x="12196" y="3691"/>
                    <a:pt x="12236" y="3674"/>
                    <a:pt x="12255" y="3645"/>
                  </a:cubicBezTo>
                  <a:cubicBezTo>
                    <a:pt x="12375" y="3479"/>
                    <a:pt x="12562" y="3406"/>
                    <a:pt x="12755" y="3406"/>
                  </a:cubicBezTo>
                  <a:cubicBezTo>
                    <a:pt x="13061" y="3406"/>
                    <a:pt x="13382" y="3590"/>
                    <a:pt x="13470" y="3883"/>
                  </a:cubicBezTo>
                  <a:cubicBezTo>
                    <a:pt x="13480" y="3951"/>
                    <a:pt x="13525" y="3979"/>
                    <a:pt x="13572" y="3979"/>
                  </a:cubicBezTo>
                  <a:cubicBezTo>
                    <a:pt x="13641" y="3979"/>
                    <a:pt x="13712" y="3920"/>
                    <a:pt x="13684" y="3835"/>
                  </a:cubicBezTo>
                  <a:cubicBezTo>
                    <a:pt x="13585" y="3405"/>
                    <a:pt x="13188" y="3171"/>
                    <a:pt x="12787" y="3171"/>
                  </a:cubicBezTo>
                  <a:cubicBezTo>
                    <a:pt x="12610" y="3171"/>
                    <a:pt x="12432" y="3216"/>
                    <a:pt x="12279" y="3311"/>
                  </a:cubicBezTo>
                  <a:cubicBezTo>
                    <a:pt x="12232" y="2216"/>
                    <a:pt x="11255" y="1287"/>
                    <a:pt x="10160" y="1215"/>
                  </a:cubicBezTo>
                  <a:cubicBezTo>
                    <a:pt x="10111" y="1212"/>
                    <a:pt x="10062" y="1211"/>
                    <a:pt x="10013" y="1211"/>
                  </a:cubicBezTo>
                  <a:cubicBezTo>
                    <a:pt x="8976" y="1211"/>
                    <a:pt x="8043" y="1925"/>
                    <a:pt x="7588" y="2835"/>
                  </a:cubicBezTo>
                  <a:cubicBezTo>
                    <a:pt x="7278" y="1430"/>
                    <a:pt x="6373" y="72"/>
                    <a:pt x="4801" y="1"/>
                  </a:cubicBezTo>
                  <a:cubicBezTo>
                    <a:pt x="4789" y="1"/>
                    <a:pt x="4776" y="1"/>
                    <a:pt x="4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4" name="Google Shape;1334;p30">
            <a:extLst>
              <a:ext uri="{FF2B5EF4-FFF2-40B4-BE49-F238E27FC236}">
                <a16:creationId xmlns:a16="http://schemas.microsoft.com/office/drawing/2014/main" id="{7786CDE5-C70F-39F4-64A9-346AB76A61C5}"/>
              </a:ext>
            </a:extLst>
          </p:cNvPr>
          <p:cNvGrpSpPr/>
          <p:nvPr/>
        </p:nvGrpSpPr>
        <p:grpSpPr>
          <a:xfrm>
            <a:off x="1008906" y="269195"/>
            <a:ext cx="2024650" cy="449063"/>
            <a:chOff x="1008906" y="269195"/>
            <a:chExt cx="2024650" cy="449063"/>
          </a:xfrm>
        </p:grpSpPr>
        <p:sp>
          <p:nvSpPr>
            <p:cNvPr id="1335" name="Google Shape;1335;p30">
              <a:extLst>
                <a:ext uri="{FF2B5EF4-FFF2-40B4-BE49-F238E27FC236}">
                  <a16:creationId xmlns:a16="http://schemas.microsoft.com/office/drawing/2014/main" id="{2D5E3FE8-5615-C966-1781-8366F4114073}"/>
                </a:ext>
              </a:extLst>
            </p:cNvPr>
            <p:cNvSpPr/>
            <p:nvPr/>
          </p:nvSpPr>
          <p:spPr>
            <a:xfrm>
              <a:off x="1008906" y="269195"/>
              <a:ext cx="2024650" cy="449063"/>
            </a:xfrm>
            <a:custGeom>
              <a:avLst/>
              <a:gdLst/>
              <a:ahLst/>
              <a:cxnLst/>
              <a:rect l="l" t="t" r="r" b="b"/>
              <a:pathLst>
                <a:path w="67539" h="14980" extrusionOk="0">
                  <a:moveTo>
                    <a:pt x="25711" y="0"/>
                  </a:moveTo>
                  <a:cubicBezTo>
                    <a:pt x="19067" y="0"/>
                    <a:pt x="12855" y="5497"/>
                    <a:pt x="12051" y="12075"/>
                  </a:cubicBezTo>
                  <a:cubicBezTo>
                    <a:pt x="11625" y="11724"/>
                    <a:pt x="11094" y="11565"/>
                    <a:pt x="10554" y="11565"/>
                  </a:cubicBezTo>
                  <a:cubicBezTo>
                    <a:pt x="9371" y="11565"/>
                    <a:pt x="8145" y="12327"/>
                    <a:pt x="7883" y="13504"/>
                  </a:cubicBezTo>
                  <a:cubicBezTo>
                    <a:pt x="6885" y="12611"/>
                    <a:pt x="5609" y="12175"/>
                    <a:pt x="4360" y="12175"/>
                  </a:cubicBezTo>
                  <a:cubicBezTo>
                    <a:pt x="2512" y="12175"/>
                    <a:pt x="726" y="13132"/>
                    <a:pt x="1" y="14980"/>
                  </a:cubicBezTo>
                  <a:lnTo>
                    <a:pt x="67539" y="14980"/>
                  </a:lnTo>
                  <a:cubicBezTo>
                    <a:pt x="65633" y="12345"/>
                    <a:pt x="61950" y="10873"/>
                    <a:pt x="58421" y="10873"/>
                  </a:cubicBezTo>
                  <a:cubicBezTo>
                    <a:pt x="56304" y="10873"/>
                    <a:pt x="54244" y="11402"/>
                    <a:pt x="52655" y="12527"/>
                  </a:cubicBezTo>
                  <a:cubicBezTo>
                    <a:pt x="52299" y="11308"/>
                    <a:pt x="51036" y="10671"/>
                    <a:pt x="49786" y="10671"/>
                  </a:cubicBezTo>
                  <a:cubicBezTo>
                    <a:pt x="48692" y="10671"/>
                    <a:pt x="47609" y="11159"/>
                    <a:pt x="47153" y="12170"/>
                  </a:cubicBezTo>
                  <a:cubicBezTo>
                    <a:pt x="46471" y="10734"/>
                    <a:pt x="44904" y="9740"/>
                    <a:pt x="43305" y="9740"/>
                  </a:cubicBezTo>
                  <a:cubicBezTo>
                    <a:pt x="43286" y="9740"/>
                    <a:pt x="43267" y="9741"/>
                    <a:pt x="43248" y="9741"/>
                  </a:cubicBezTo>
                  <a:cubicBezTo>
                    <a:pt x="41605" y="9788"/>
                    <a:pt x="40057" y="10836"/>
                    <a:pt x="39438" y="12337"/>
                  </a:cubicBezTo>
                  <a:cubicBezTo>
                    <a:pt x="38723" y="5692"/>
                    <a:pt x="32555" y="72"/>
                    <a:pt x="25839" y="1"/>
                  </a:cubicBezTo>
                  <a:cubicBezTo>
                    <a:pt x="25797" y="0"/>
                    <a:pt x="25754" y="0"/>
                    <a:pt x="257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0">
              <a:extLst>
                <a:ext uri="{FF2B5EF4-FFF2-40B4-BE49-F238E27FC236}">
                  <a16:creationId xmlns:a16="http://schemas.microsoft.com/office/drawing/2014/main" id="{552D9DCB-4376-3533-4C9A-E351C05A0E0C}"/>
                </a:ext>
              </a:extLst>
            </p:cNvPr>
            <p:cNvSpPr/>
            <p:nvPr/>
          </p:nvSpPr>
          <p:spPr>
            <a:xfrm>
              <a:off x="1727527" y="551254"/>
              <a:ext cx="617986" cy="152016"/>
            </a:xfrm>
            <a:custGeom>
              <a:avLst/>
              <a:gdLst/>
              <a:ahLst/>
              <a:cxnLst/>
              <a:rect l="l" t="t" r="r" b="b"/>
              <a:pathLst>
                <a:path w="20615" h="5071" extrusionOk="0">
                  <a:moveTo>
                    <a:pt x="3910" y="1"/>
                  </a:moveTo>
                  <a:cubicBezTo>
                    <a:pt x="2246" y="1"/>
                    <a:pt x="672" y="1053"/>
                    <a:pt x="34" y="2594"/>
                  </a:cubicBezTo>
                  <a:cubicBezTo>
                    <a:pt x="0" y="2645"/>
                    <a:pt x="50" y="2695"/>
                    <a:pt x="99" y="2695"/>
                  </a:cubicBezTo>
                  <a:cubicBezTo>
                    <a:pt x="119" y="2695"/>
                    <a:pt x="139" y="2687"/>
                    <a:pt x="153" y="2666"/>
                  </a:cubicBezTo>
                  <a:cubicBezTo>
                    <a:pt x="800" y="1214"/>
                    <a:pt x="2286" y="223"/>
                    <a:pt x="3882" y="223"/>
                  </a:cubicBezTo>
                  <a:cubicBezTo>
                    <a:pt x="3988" y="223"/>
                    <a:pt x="4094" y="228"/>
                    <a:pt x="4201" y="237"/>
                  </a:cubicBezTo>
                  <a:cubicBezTo>
                    <a:pt x="5844" y="403"/>
                    <a:pt x="7416" y="1761"/>
                    <a:pt x="7678" y="3428"/>
                  </a:cubicBezTo>
                  <a:cubicBezTo>
                    <a:pt x="7691" y="3518"/>
                    <a:pt x="7767" y="3559"/>
                    <a:pt x="7845" y="3559"/>
                  </a:cubicBezTo>
                  <a:cubicBezTo>
                    <a:pt x="7911" y="3559"/>
                    <a:pt x="7979" y="3530"/>
                    <a:pt x="8012" y="3475"/>
                  </a:cubicBezTo>
                  <a:cubicBezTo>
                    <a:pt x="8227" y="3112"/>
                    <a:pt x="8581" y="2943"/>
                    <a:pt x="8926" y="2943"/>
                  </a:cubicBezTo>
                  <a:cubicBezTo>
                    <a:pt x="9420" y="2943"/>
                    <a:pt x="9899" y="3288"/>
                    <a:pt x="9941" y="3904"/>
                  </a:cubicBezTo>
                  <a:cubicBezTo>
                    <a:pt x="9957" y="4019"/>
                    <a:pt x="10063" y="4111"/>
                    <a:pt x="10167" y="4111"/>
                  </a:cubicBezTo>
                  <a:cubicBezTo>
                    <a:pt x="10214" y="4111"/>
                    <a:pt x="10261" y="4092"/>
                    <a:pt x="10298" y="4047"/>
                  </a:cubicBezTo>
                  <a:cubicBezTo>
                    <a:pt x="11083" y="3170"/>
                    <a:pt x="12152" y="2734"/>
                    <a:pt x="13218" y="2734"/>
                  </a:cubicBezTo>
                  <a:cubicBezTo>
                    <a:pt x="14381" y="2734"/>
                    <a:pt x="15540" y="3253"/>
                    <a:pt x="16323" y="4285"/>
                  </a:cubicBezTo>
                  <a:cubicBezTo>
                    <a:pt x="16363" y="4339"/>
                    <a:pt x="16418" y="4369"/>
                    <a:pt x="16480" y="4369"/>
                  </a:cubicBezTo>
                  <a:cubicBezTo>
                    <a:pt x="16528" y="4369"/>
                    <a:pt x="16580" y="4351"/>
                    <a:pt x="16632" y="4309"/>
                  </a:cubicBezTo>
                  <a:cubicBezTo>
                    <a:pt x="16831" y="4150"/>
                    <a:pt x="17064" y="4079"/>
                    <a:pt x="17297" y="4079"/>
                  </a:cubicBezTo>
                  <a:cubicBezTo>
                    <a:pt x="17762" y="4079"/>
                    <a:pt x="18228" y="4364"/>
                    <a:pt x="18419" y="4809"/>
                  </a:cubicBezTo>
                  <a:cubicBezTo>
                    <a:pt x="18442" y="4857"/>
                    <a:pt x="18502" y="4880"/>
                    <a:pt x="18561" y="4880"/>
                  </a:cubicBezTo>
                  <a:cubicBezTo>
                    <a:pt x="18621" y="4880"/>
                    <a:pt x="18680" y="4857"/>
                    <a:pt x="18704" y="4809"/>
                  </a:cubicBezTo>
                  <a:cubicBezTo>
                    <a:pt x="18855" y="4442"/>
                    <a:pt x="19163" y="4271"/>
                    <a:pt x="19474" y="4271"/>
                  </a:cubicBezTo>
                  <a:cubicBezTo>
                    <a:pt x="19850" y="4271"/>
                    <a:pt x="20230" y="4520"/>
                    <a:pt x="20347" y="4976"/>
                  </a:cubicBezTo>
                  <a:cubicBezTo>
                    <a:pt x="20357" y="5042"/>
                    <a:pt x="20404" y="5071"/>
                    <a:pt x="20454" y="5071"/>
                  </a:cubicBezTo>
                  <a:cubicBezTo>
                    <a:pt x="20531" y="5071"/>
                    <a:pt x="20614" y="5005"/>
                    <a:pt x="20586" y="4904"/>
                  </a:cubicBezTo>
                  <a:cubicBezTo>
                    <a:pt x="20458" y="4307"/>
                    <a:pt x="19991" y="3999"/>
                    <a:pt x="19503" y="3999"/>
                  </a:cubicBezTo>
                  <a:cubicBezTo>
                    <a:pt x="19174" y="3999"/>
                    <a:pt x="18835" y="4140"/>
                    <a:pt x="18585" y="4428"/>
                  </a:cubicBezTo>
                  <a:cubicBezTo>
                    <a:pt x="18317" y="3955"/>
                    <a:pt x="17809" y="3701"/>
                    <a:pt x="17296" y="3701"/>
                  </a:cubicBezTo>
                  <a:cubicBezTo>
                    <a:pt x="17034" y="3701"/>
                    <a:pt x="16771" y="3767"/>
                    <a:pt x="16537" y="3904"/>
                  </a:cubicBezTo>
                  <a:cubicBezTo>
                    <a:pt x="15687" y="2861"/>
                    <a:pt x="14447" y="2326"/>
                    <a:pt x="13205" y="2326"/>
                  </a:cubicBezTo>
                  <a:cubicBezTo>
                    <a:pt x="12150" y="2326"/>
                    <a:pt x="11094" y="2712"/>
                    <a:pt x="10274" y="3499"/>
                  </a:cubicBezTo>
                  <a:cubicBezTo>
                    <a:pt x="10055" y="2902"/>
                    <a:pt x="9498" y="2554"/>
                    <a:pt x="8929" y="2554"/>
                  </a:cubicBezTo>
                  <a:cubicBezTo>
                    <a:pt x="8568" y="2554"/>
                    <a:pt x="8203" y="2694"/>
                    <a:pt x="7916" y="2999"/>
                  </a:cubicBezTo>
                  <a:cubicBezTo>
                    <a:pt x="7345" y="1427"/>
                    <a:pt x="6035" y="189"/>
                    <a:pt x="4320" y="22"/>
                  </a:cubicBezTo>
                  <a:cubicBezTo>
                    <a:pt x="4183" y="8"/>
                    <a:pt x="4047" y="1"/>
                    <a:pt x="39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7" name="Google Shape;1337;p30">
            <a:extLst>
              <a:ext uri="{FF2B5EF4-FFF2-40B4-BE49-F238E27FC236}">
                <a16:creationId xmlns:a16="http://schemas.microsoft.com/office/drawing/2014/main" id="{56A3E5D0-EE0A-00A8-BAC2-7A2B717EB595}"/>
              </a:ext>
            </a:extLst>
          </p:cNvPr>
          <p:cNvGrpSpPr/>
          <p:nvPr/>
        </p:nvGrpSpPr>
        <p:grpSpPr>
          <a:xfrm>
            <a:off x="3647271" y="701923"/>
            <a:ext cx="1849407" cy="1039600"/>
            <a:chOff x="3895263" y="1347100"/>
            <a:chExt cx="1216075" cy="683587"/>
          </a:xfrm>
        </p:grpSpPr>
        <p:grpSp>
          <p:nvGrpSpPr>
            <p:cNvPr id="1338" name="Google Shape;1338;p30">
              <a:extLst>
                <a:ext uri="{FF2B5EF4-FFF2-40B4-BE49-F238E27FC236}">
                  <a16:creationId xmlns:a16="http://schemas.microsoft.com/office/drawing/2014/main" id="{DEB1E954-CB82-0BAB-7F24-65341320FB7D}"/>
                </a:ext>
              </a:extLst>
            </p:cNvPr>
            <p:cNvGrpSpPr/>
            <p:nvPr/>
          </p:nvGrpSpPr>
          <p:grpSpPr>
            <a:xfrm>
              <a:off x="3895263" y="1729788"/>
              <a:ext cx="1216075" cy="300900"/>
              <a:chOff x="3895263" y="1729788"/>
              <a:chExt cx="1216075" cy="300900"/>
            </a:xfrm>
          </p:grpSpPr>
          <p:sp>
            <p:nvSpPr>
              <p:cNvPr id="1339" name="Google Shape;1339;p30">
                <a:extLst>
                  <a:ext uri="{FF2B5EF4-FFF2-40B4-BE49-F238E27FC236}">
                    <a16:creationId xmlns:a16="http://schemas.microsoft.com/office/drawing/2014/main" id="{BA6002F1-043E-8844-07B7-9334F74FF22D}"/>
                  </a:ext>
                </a:extLst>
              </p:cNvPr>
              <p:cNvSpPr/>
              <p:nvPr/>
            </p:nvSpPr>
            <p:spPr>
              <a:xfrm rot="10800000">
                <a:off x="4810438" y="1729788"/>
                <a:ext cx="300900" cy="300900"/>
              </a:xfrm>
              <a:prstGeom prst="pie">
                <a:avLst>
                  <a:gd name="adj1" fmla="val 0"/>
                  <a:gd name="adj2" fmla="val 10765059"/>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40" name="Google Shape;1340;p30">
                <a:extLst>
                  <a:ext uri="{FF2B5EF4-FFF2-40B4-BE49-F238E27FC236}">
                    <a16:creationId xmlns:a16="http://schemas.microsoft.com/office/drawing/2014/main" id="{CAFB4419-E2A4-8DBB-74AC-01FC70D10152}"/>
                  </a:ext>
                </a:extLst>
              </p:cNvPr>
              <p:cNvSpPr/>
              <p:nvPr/>
            </p:nvSpPr>
            <p:spPr>
              <a:xfrm rot="10800000">
                <a:off x="3895263" y="1729788"/>
                <a:ext cx="300900" cy="300900"/>
              </a:xfrm>
              <a:prstGeom prst="pie">
                <a:avLst>
                  <a:gd name="adj1" fmla="val 0"/>
                  <a:gd name="adj2" fmla="val 10765059"/>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341" name="Google Shape;1341;p30">
              <a:extLst>
                <a:ext uri="{FF2B5EF4-FFF2-40B4-BE49-F238E27FC236}">
                  <a16:creationId xmlns:a16="http://schemas.microsoft.com/office/drawing/2014/main" id="{4B053FF1-CDBA-F31D-E7AD-B0FDE0B02025}"/>
                </a:ext>
              </a:extLst>
            </p:cNvPr>
            <p:cNvGrpSpPr/>
            <p:nvPr/>
          </p:nvGrpSpPr>
          <p:grpSpPr>
            <a:xfrm>
              <a:off x="4029188" y="1347100"/>
              <a:ext cx="948230" cy="532721"/>
              <a:chOff x="4045515" y="190749"/>
              <a:chExt cx="1180125" cy="663000"/>
            </a:xfrm>
          </p:grpSpPr>
          <p:sp>
            <p:nvSpPr>
              <p:cNvPr id="1342" name="Google Shape;1342;p30">
                <a:extLst>
                  <a:ext uri="{FF2B5EF4-FFF2-40B4-BE49-F238E27FC236}">
                    <a16:creationId xmlns:a16="http://schemas.microsoft.com/office/drawing/2014/main" id="{4C282C4A-2DB3-FC10-DCE1-17F96620B11C}"/>
                  </a:ext>
                </a:extLst>
              </p:cNvPr>
              <p:cNvSpPr/>
              <p:nvPr/>
            </p:nvSpPr>
            <p:spPr>
              <a:xfrm>
                <a:off x="4045515" y="408950"/>
                <a:ext cx="438600" cy="4050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43" name="Google Shape;1343;p30">
                <a:extLst>
                  <a:ext uri="{FF2B5EF4-FFF2-40B4-BE49-F238E27FC236}">
                    <a16:creationId xmlns:a16="http://schemas.microsoft.com/office/drawing/2014/main" id="{A2F437BC-D1F4-FB5F-39DE-6D09DFC0AAE3}"/>
                  </a:ext>
                </a:extLst>
              </p:cNvPr>
              <p:cNvSpPr/>
              <p:nvPr/>
            </p:nvSpPr>
            <p:spPr>
              <a:xfrm>
                <a:off x="4293135" y="190749"/>
                <a:ext cx="684900" cy="6630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44" name="Google Shape;1344;p30">
                <a:extLst>
                  <a:ext uri="{FF2B5EF4-FFF2-40B4-BE49-F238E27FC236}">
                    <a16:creationId xmlns:a16="http://schemas.microsoft.com/office/drawing/2014/main" id="{363E54EA-353E-D79D-D020-F85D80DE2BB8}"/>
                  </a:ext>
                </a:extLst>
              </p:cNvPr>
              <p:cNvSpPr/>
              <p:nvPr/>
            </p:nvSpPr>
            <p:spPr>
              <a:xfrm>
                <a:off x="4787040" y="408950"/>
                <a:ext cx="438600" cy="4050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345" name="Google Shape;1345;p30">
              <a:extLst>
                <a:ext uri="{FF2B5EF4-FFF2-40B4-BE49-F238E27FC236}">
                  <a16:creationId xmlns:a16="http://schemas.microsoft.com/office/drawing/2014/main" id="{FBB398D2-D5A8-466B-D9AF-2BD6E7783135}"/>
                </a:ext>
              </a:extLst>
            </p:cNvPr>
            <p:cNvSpPr/>
            <p:nvPr/>
          </p:nvSpPr>
          <p:spPr>
            <a:xfrm>
              <a:off x="4044525" y="1749050"/>
              <a:ext cx="948300" cy="1308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347" name="Google Shape;1347;p30">
            <a:extLst>
              <a:ext uri="{FF2B5EF4-FFF2-40B4-BE49-F238E27FC236}">
                <a16:creationId xmlns:a16="http://schemas.microsoft.com/office/drawing/2014/main" id="{82DDBAE2-B279-88A6-47FF-DF7790EE78AE}"/>
              </a:ext>
            </a:extLst>
          </p:cNvPr>
          <p:cNvSpPr txBox="1">
            <a:spLocks noGrp="1"/>
          </p:cNvSpPr>
          <p:nvPr>
            <p:ph type="title"/>
          </p:nvPr>
        </p:nvSpPr>
        <p:spPr>
          <a:xfrm>
            <a:off x="923735" y="1817540"/>
            <a:ext cx="6940968" cy="841800"/>
          </a:xfrm>
          <a:prstGeom prst="rect">
            <a:avLst/>
          </a:prstGeom>
        </p:spPr>
        <p:txBody>
          <a:bodyPr spcFirstLastPara="1" wrap="square" lIns="91425" tIns="91425" rIns="91425" bIns="91425" anchor="b" anchorCtr="0">
            <a:noAutofit/>
          </a:bodyPr>
          <a:lstStyle/>
          <a:p>
            <a:pPr lvl="0"/>
            <a:r>
              <a:rPr lang="ar-JO" sz="5400" dirty="0">
                <a:cs typeface="DecoType Naskh Swashes" panose="02010400000000000000" pitchFamily="2" charset="-78"/>
              </a:rPr>
              <a:t>كيف عاشت فضيلة الصمت في حياتها</a:t>
            </a:r>
          </a:p>
        </p:txBody>
      </p:sp>
      <p:sp>
        <p:nvSpPr>
          <p:cNvPr id="1348" name="Google Shape;1348;p30">
            <a:extLst>
              <a:ext uri="{FF2B5EF4-FFF2-40B4-BE49-F238E27FC236}">
                <a16:creationId xmlns:a16="http://schemas.microsoft.com/office/drawing/2014/main" id="{70816E7F-CB2A-0288-E8B8-DA64C5D01D19}"/>
              </a:ext>
            </a:extLst>
          </p:cNvPr>
          <p:cNvSpPr txBox="1">
            <a:spLocks noGrp="1"/>
          </p:cNvSpPr>
          <p:nvPr>
            <p:ph type="title" idx="2"/>
          </p:nvPr>
        </p:nvSpPr>
        <p:spPr>
          <a:xfrm>
            <a:off x="4050039" y="941321"/>
            <a:ext cx="1043872" cy="56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JO" dirty="0"/>
              <a:t>02</a:t>
            </a:r>
            <a:endParaRPr dirty="0"/>
          </a:p>
        </p:txBody>
      </p:sp>
      <p:cxnSp>
        <p:nvCxnSpPr>
          <p:cNvPr id="1349" name="Google Shape;1349;p30">
            <a:extLst>
              <a:ext uri="{FF2B5EF4-FFF2-40B4-BE49-F238E27FC236}">
                <a16:creationId xmlns:a16="http://schemas.microsoft.com/office/drawing/2014/main" id="{AAB094CF-3E0E-55E2-4E5C-ABE20E0A905D}"/>
              </a:ext>
            </a:extLst>
          </p:cNvPr>
          <p:cNvCxnSpPr/>
          <p:nvPr/>
        </p:nvCxnSpPr>
        <p:spPr>
          <a:xfrm>
            <a:off x="2316600" y="2685969"/>
            <a:ext cx="4266000" cy="0"/>
          </a:xfrm>
          <a:prstGeom prst="straightConnector1">
            <a:avLst/>
          </a:prstGeom>
          <a:noFill/>
          <a:ln w="19050" cap="flat" cmpd="sng">
            <a:solidFill>
              <a:schemeClr val="dk1"/>
            </a:solidFill>
            <a:prstDash val="solid"/>
            <a:round/>
            <a:headEnd type="none" w="med" len="med"/>
            <a:tailEnd type="none" w="med" len="med"/>
          </a:ln>
        </p:spPr>
      </p:cxnSp>
      <p:grpSp>
        <p:nvGrpSpPr>
          <p:cNvPr id="1350" name="Google Shape;1350;p30">
            <a:extLst>
              <a:ext uri="{FF2B5EF4-FFF2-40B4-BE49-F238E27FC236}">
                <a16:creationId xmlns:a16="http://schemas.microsoft.com/office/drawing/2014/main" id="{7BAA4F1D-0F11-C30B-1FAB-320E659D189C}"/>
              </a:ext>
            </a:extLst>
          </p:cNvPr>
          <p:cNvGrpSpPr/>
          <p:nvPr/>
        </p:nvGrpSpPr>
        <p:grpSpPr>
          <a:xfrm>
            <a:off x="5073675" y="2333668"/>
            <a:ext cx="3753309" cy="2963959"/>
            <a:chOff x="5073675" y="2333668"/>
            <a:chExt cx="3753309" cy="2963959"/>
          </a:xfrm>
        </p:grpSpPr>
        <p:grpSp>
          <p:nvGrpSpPr>
            <p:cNvPr id="1351" name="Google Shape;1351;p30">
              <a:extLst>
                <a:ext uri="{FF2B5EF4-FFF2-40B4-BE49-F238E27FC236}">
                  <a16:creationId xmlns:a16="http://schemas.microsoft.com/office/drawing/2014/main" id="{5913EB55-0EF4-BBC6-1591-901407994CE2}"/>
                </a:ext>
              </a:extLst>
            </p:cNvPr>
            <p:cNvGrpSpPr/>
            <p:nvPr/>
          </p:nvGrpSpPr>
          <p:grpSpPr>
            <a:xfrm>
              <a:off x="5670326" y="2333668"/>
              <a:ext cx="3156659" cy="2653717"/>
              <a:chOff x="4763450" y="3132175"/>
              <a:chExt cx="2466525" cy="2073541"/>
            </a:xfrm>
          </p:grpSpPr>
          <p:sp>
            <p:nvSpPr>
              <p:cNvPr id="1352" name="Google Shape;1352;p30">
                <a:extLst>
                  <a:ext uri="{FF2B5EF4-FFF2-40B4-BE49-F238E27FC236}">
                    <a16:creationId xmlns:a16="http://schemas.microsoft.com/office/drawing/2014/main" id="{7257295E-E3D5-B638-5000-F8D67F4FB175}"/>
                  </a:ext>
                </a:extLst>
              </p:cNvPr>
              <p:cNvSpPr/>
              <p:nvPr/>
            </p:nvSpPr>
            <p:spPr>
              <a:xfrm>
                <a:off x="4794225" y="3687713"/>
                <a:ext cx="2411939" cy="1497196"/>
              </a:xfrm>
              <a:custGeom>
                <a:avLst/>
                <a:gdLst/>
                <a:ahLst/>
                <a:cxnLst/>
                <a:rect l="l" t="t" r="r" b="b"/>
                <a:pathLst>
                  <a:path w="95108" h="55186" extrusionOk="0">
                    <a:moveTo>
                      <a:pt x="21627" y="0"/>
                    </a:moveTo>
                    <a:cubicBezTo>
                      <a:pt x="21586" y="0"/>
                      <a:pt x="21544" y="17"/>
                      <a:pt x="21508" y="56"/>
                    </a:cubicBezTo>
                    <a:cubicBezTo>
                      <a:pt x="18634" y="3281"/>
                      <a:pt x="15818" y="6549"/>
                      <a:pt x="13016" y="9818"/>
                    </a:cubicBezTo>
                    <a:cubicBezTo>
                      <a:pt x="10200" y="13116"/>
                      <a:pt x="7413" y="16442"/>
                      <a:pt x="4655" y="19769"/>
                    </a:cubicBezTo>
                    <a:cubicBezTo>
                      <a:pt x="3882" y="20703"/>
                      <a:pt x="3123" y="21637"/>
                      <a:pt x="2364" y="22571"/>
                    </a:cubicBezTo>
                    <a:cubicBezTo>
                      <a:pt x="1649" y="23446"/>
                      <a:pt x="876" y="24322"/>
                      <a:pt x="278" y="25285"/>
                    </a:cubicBezTo>
                    <a:cubicBezTo>
                      <a:pt x="266" y="25284"/>
                      <a:pt x="255" y="25283"/>
                      <a:pt x="243" y="25283"/>
                    </a:cubicBezTo>
                    <a:cubicBezTo>
                      <a:pt x="136" y="25283"/>
                      <a:pt x="30" y="25344"/>
                      <a:pt x="30" y="25489"/>
                    </a:cubicBezTo>
                    <a:cubicBezTo>
                      <a:pt x="30" y="33062"/>
                      <a:pt x="44" y="40635"/>
                      <a:pt x="30" y="48208"/>
                    </a:cubicBezTo>
                    <a:cubicBezTo>
                      <a:pt x="30" y="50353"/>
                      <a:pt x="0" y="52484"/>
                      <a:pt x="88" y="54629"/>
                    </a:cubicBezTo>
                    <a:cubicBezTo>
                      <a:pt x="97" y="54710"/>
                      <a:pt x="161" y="54752"/>
                      <a:pt x="226" y="54752"/>
                    </a:cubicBezTo>
                    <a:cubicBezTo>
                      <a:pt x="267" y="54752"/>
                      <a:pt x="308" y="54735"/>
                      <a:pt x="336" y="54702"/>
                    </a:cubicBezTo>
                    <a:cubicBezTo>
                      <a:pt x="1229" y="54716"/>
                      <a:pt x="2123" y="54721"/>
                      <a:pt x="3018" y="54721"/>
                    </a:cubicBezTo>
                    <a:cubicBezTo>
                      <a:pt x="4945" y="54721"/>
                      <a:pt x="6876" y="54697"/>
                      <a:pt x="8799" y="54687"/>
                    </a:cubicBezTo>
                    <a:cubicBezTo>
                      <a:pt x="11659" y="54687"/>
                      <a:pt x="14504" y="54702"/>
                      <a:pt x="17350" y="54716"/>
                    </a:cubicBezTo>
                    <a:cubicBezTo>
                      <a:pt x="23055" y="54745"/>
                      <a:pt x="28760" y="54818"/>
                      <a:pt x="34466" y="54921"/>
                    </a:cubicBezTo>
                    <a:cubicBezTo>
                      <a:pt x="37661" y="54979"/>
                      <a:pt x="40857" y="55096"/>
                      <a:pt x="44052" y="55125"/>
                    </a:cubicBezTo>
                    <a:lnTo>
                      <a:pt x="44125" y="55125"/>
                    </a:lnTo>
                    <a:cubicBezTo>
                      <a:pt x="44867" y="55172"/>
                      <a:pt x="45613" y="55185"/>
                      <a:pt x="46358" y="55185"/>
                    </a:cubicBezTo>
                    <a:cubicBezTo>
                      <a:pt x="47211" y="55185"/>
                      <a:pt x="48063" y="55169"/>
                      <a:pt x="48911" y="55169"/>
                    </a:cubicBezTo>
                    <a:cubicBezTo>
                      <a:pt x="49229" y="55171"/>
                      <a:pt x="49547" y="55173"/>
                      <a:pt x="49866" y="55173"/>
                    </a:cubicBezTo>
                    <a:cubicBezTo>
                      <a:pt x="51215" y="55173"/>
                      <a:pt x="52570" y="55151"/>
                      <a:pt x="53916" y="55139"/>
                    </a:cubicBezTo>
                    <a:cubicBezTo>
                      <a:pt x="57199" y="55125"/>
                      <a:pt x="60482" y="55110"/>
                      <a:pt x="63765" y="55066"/>
                    </a:cubicBezTo>
                    <a:cubicBezTo>
                      <a:pt x="70390" y="55008"/>
                      <a:pt x="77000" y="54964"/>
                      <a:pt x="83610" y="54891"/>
                    </a:cubicBezTo>
                    <a:cubicBezTo>
                      <a:pt x="87331" y="54862"/>
                      <a:pt x="91052" y="54804"/>
                      <a:pt x="94772" y="54775"/>
                    </a:cubicBezTo>
                    <a:cubicBezTo>
                      <a:pt x="94860" y="54760"/>
                      <a:pt x="94904" y="54716"/>
                      <a:pt x="94933" y="54643"/>
                    </a:cubicBezTo>
                    <a:cubicBezTo>
                      <a:pt x="94991" y="54629"/>
                      <a:pt x="95050" y="54570"/>
                      <a:pt x="95050" y="54483"/>
                    </a:cubicBezTo>
                    <a:cubicBezTo>
                      <a:pt x="95108" y="49026"/>
                      <a:pt x="95050" y="43554"/>
                      <a:pt x="95020" y="38096"/>
                    </a:cubicBezTo>
                    <a:cubicBezTo>
                      <a:pt x="95020" y="36637"/>
                      <a:pt x="95020" y="35178"/>
                      <a:pt x="95006" y="33719"/>
                    </a:cubicBezTo>
                    <a:cubicBezTo>
                      <a:pt x="95079" y="33661"/>
                      <a:pt x="95093" y="33529"/>
                      <a:pt x="95006" y="33471"/>
                    </a:cubicBezTo>
                    <a:lnTo>
                      <a:pt x="95006" y="33442"/>
                    </a:lnTo>
                    <a:cubicBezTo>
                      <a:pt x="95006" y="33320"/>
                      <a:pt x="94915" y="33262"/>
                      <a:pt x="94820" y="33262"/>
                    </a:cubicBezTo>
                    <a:cubicBezTo>
                      <a:pt x="94778" y="33262"/>
                      <a:pt x="94735" y="33273"/>
                      <a:pt x="94699" y="33296"/>
                    </a:cubicBezTo>
                    <a:cubicBezTo>
                      <a:pt x="94233" y="33048"/>
                      <a:pt x="93751" y="32843"/>
                      <a:pt x="93284" y="32625"/>
                    </a:cubicBezTo>
                    <a:cubicBezTo>
                      <a:pt x="92700" y="32347"/>
                      <a:pt x="92131" y="32070"/>
                      <a:pt x="91562" y="31793"/>
                    </a:cubicBezTo>
                    <a:cubicBezTo>
                      <a:pt x="90410" y="31238"/>
                      <a:pt x="89257" y="30655"/>
                      <a:pt x="88104" y="30056"/>
                    </a:cubicBezTo>
                    <a:cubicBezTo>
                      <a:pt x="85857" y="28889"/>
                      <a:pt x="83639" y="27678"/>
                      <a:pt x="81436" y="26394"/>
                    </a:cubicBezTo>
                    <a:cubicBezTo>
                      <a:pt x="80356" y="25752"/>
                      <a:pt x="79262" y="25124"/>
                      <a:pt x="78138" y="24555"/>
                    </a:cubicBezTo>
                    <a:cubicBezTo>
                      <a:pt x="78138" y="24497"/>
                      <a:pt x="78109" y="24424"/>
                      <a:pt x="78050" y="24380"/>
                    </a:cubicBezTo>
                    <a:cubicBezTo>
                      <a:pt x="76387" y="23286"/>
                      <a:pt x="74665" y="22294"/>
                      <a:pt x="72929" y="21331"/>
                    </a:cubicBezTo>
                    <a:cubicBezTo>
                      <a:pt x="71178" y="20353"/>
                      <a:pt x="69412" y="19419"/>
                      <a:pt x="67618" y="18529"/>
                    </a:cubicBezTo>
                    <a:cubicBezTo>
                      <a:pt x="64072" y="16763"/>
                      <a:pt x="60453" y="15085"/>
                      <a:pt x="56791" y="13568"/>
                    </a:cubicBezTo>
                    <a:cubicBezTo>
                      <a:pt x="53099" y="12021"/>
                      <a:pt x="49378" y="10547"/>
                      <a:pt x="45643" y="9147"/>
                    </a:cubicBezTo>
                    <a:cubicBezTo>
                      <a:pt x="41878" y="7731"/>
                      <a:pt x="38113" y="6360"/>
                      <a:pt x="34349" y="4988"/>
                    </a:cubicBezTo>
                    <a:cubicBezTo>
                      <a:pt x="30613" y="3602"/>
                      <a:pt x="26878" y="2186"/>
                      <a:pt x="23143" y="800"/>
                    </a:cubicBezTo>
                    <a:cubicBezTo>
                      <a:pt x="22690" y="640"/>
                      <a:pt x="22252" y="465"/>
                      <a:pt x="21800" y="290"/>
                    </a:cubicBezTo>
                    <a:cubicBezTo>
                      <a:pt x="21877" y="157"/>
                      <a:pt x="21755" y="0"/>
                      <a:pt x="21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0">
                <a:extLst>
                  <a:ext uri="{FF2B5EF4-FFF2-40B4-BE49-F238E27FC236}">
                    <a16:creationId xmlns:a16="http://schemas.microsoft.com/office/drawing/2014/main" id="{EA8EF5E4-95DC-21E6-E0CA-5A34DB2ABA98}"/>
                  </a:ext>
                </a:extLst>
              </p:cNvPr>
              <p:cNvSpPr/>
              <p:nvPr/>
            </p:nvSpPr>
            <p:spPr>
              <a:xfrm>
                <a:off x="5928225" y="4115363"/>
                <a:ext cx="1277875" cy="1090353"/>
              </a:xfrm>
              <a:custGeom>
                <a:avLst/>
                <a:gdLst/>
                <a:ahLst/>
                <a:cxnLst/>
                <a:rect l="l" t="t" r="r" b="b"/>
                <a:pathLst>
                  <a:path w="51115" h="34565" extrusionOk="0">
                    <a:moveTo>
                      <a:pt x="2340" y="1"/>
                    </a:moveTo>
                    <a:cubicBezTo>
                      <a:pt x="2112" y="1"/>
                      <a:pt x="1886" y="11"/>
                      <a:pt x="1664" y="38"/>
                    </a:cubicBezTo>
                    <a:cubicBezTo>
                      <a:pt x="1182" y="111"/>
                      <a:pt x="774" y="345"/>
                      <a:pt x="511" y="768"/>
                    </a:cubicBezTo>
                    <a:cubicBezTo>
                      <a:pt x="263" y="1191"/>
                      <a:pt x="205" y="1702"/>
                      <a:pt x="190" y="2183"/>
                    </a:cubicBezTo>
                    <a:cubicBezTo>
                      <a:pt x="161" y="2898"/>
                      <a:pt x="176" y="3613"/>
                      <a:pt x="161" y="4314"/>
                    </a:cubicBezTo>
                    <a:cubicBezTo>
                      <a:pt x="146" y="7349"/>
                      <a:pt x="132" y="10369"/>
                      <a:pt x="117" y="13390"/>
                    </a:cubicBezTo>
                    <a:cubicBezTo>
                      <a:pt x="88" y="19445"/>
                      <a:pt x="44" y="25501"/>
                      <a:pt x="15" y="31556"/>
                    </a:cubicBezTo>
                    <a:cubicBezTo>
                      <a:pt x="0" y="32534"/>
                      <a:pt x="15" y="33526"/>
                      <a:pt x="30" y="34504"/>
                    </a:cubicBezTo>
                    <a:lnTo>
                      <a:pt x="117" y="34504"/>
                    </a:lnTo>
                    <a:cubicBezTo>
                      <a:pt x="866" y="34551"/>
                      <a:pt x="1612" y="34564"/>
                      <a:pt x="2356" y="34564"/>
                    </a:cubicBezTo>
                    <a:cubicBezTo>
                      <a:pt x="3207" y="34564"/>
                      <a:pt x="4055" y="34548"/>
                      <a:pt x="4903" y="34548"/>
                    </a:cubicBezTo>
                    <a:cubicBezTo>
                      <a:pt x="5221" y="34550"/>
                      <a:pt x="5539" y="34552"/>
                      <a:pt x="5858" y="34552"/>
                    </a:cubicBezTo>
                    <a:cubicBezTo>
                      <a:pt x="7207" y="34552"/>
                      <a:pt x="8562" y="34530"/>
                      <a:pt x="9908" y="34518"/>
                    </a:cubicBezTo>
                    <a:cubicBezTo>
                      <a:pt x="13191" y="34504"/>
                      <a:pt x="16474" y="34489"/>
                      <a:pt x="19757" y="34445"/>
                    </a:cubicBezTo>
                    <a:cubicBezTo>
                      <a:pt x="26382" y="34387"/>
                      <a:pt x="32992" y="34343"/>
                      <a:pt x="39602" y="34270"/>
                    </a:cubicBezTo>
                    <a:cubicBezTo>
                      <a:pt x="43323" y="34241"/>
                      <a:pt x="47044" y="34183"/>
                      <a:pt x="50764" y="34154"/>
                    </a:cubicBezTo>
                    <a:cubicBezTo>
                      <a:pt x="50852" y="34139"/>
                      <a:pt x="50896" y="34095"/>
                      <a:pt x="50925" y="34022"/>
                    </a:cubicBezTo>
                    <a:cubicBezTo>
                      <a:pt x="50983" y="34008"/>
                      <a:pt x="51042" y="33949"/>
                      <a:pt x="51042" y="33862"/>
                    </a:cubicBezTo>
                    <a:cubicBezTo>
                      <a:pt x="51115" y="28405"/>
                      <a:pt x="51042" y="22933"/>
                      <a:pt x="51012" y="17475"/>
                    </a:cubicBezTo>
                    <a:cubicBezTo>
                      <a:pt x="51012" y="16016"/>
                      <a:pt x="51012" y="14557"/>
                      <a:pt x="50998" y="13098"/>
                    </a:cubicBezTo>
                    <a:cubicBezTo>
                      <a:pt x="51071" y="13040"/>
                      <a:pt x="51085" y="12908"/>
                      <a:pt x="50998" y="12850"/>
                    </a:cubicBezTo>
                    <a:lnTo>
                      <a:pt x="50998" y="12821"/>
                    </a:lnTo>
                    <a:cubicBezTo>
                      <a:pt x="50998" y="12699"/>
                      <a:pt x="50907" y="12641"/>
                      <a:pt x="50812" y="12641"/>
                    </a:cubicBezTo>
                    <a:cubicBezTo>
                      <a:pt x="50770" y="12641"/>
                      <a:pt x="50727" y="12652"/>
                      <a:pt x="50691" y="12675"/>
                    </a:cubicBezTo>
                    <a:cubicBezTo>
                      <a:pt x="50225" y="12427"/>
                      <a:pt x="49743" y="12222"/>
                      <a:pt x="49276" y="12004"/>
                    </a:cubicBezTo>
                    <a:cubicBezTo>
                      <a:pt x="48692" y="11726"/>
                      <a:pt x="48123" y="11449"/>
                      <a:pt x="47554" y="11172"/>
                    </a:cubicBezTo>
                    <a:cubicBezTo>
                      <a:pt x="46402" y="10617"/>
                      <a:pt x="45249" y="10034"/>
                      <a:pt x="44096" y="9435"/>
                    </a:cubicBezTo>
                    <a:cubicBezTo>
                      <a:pt x="42433" y="8575"/>
                      <a:pt x="40769" y="7670"/>
                      <a:pt x="39120" y="6736"/>
                    </a:cubicBezTo>
                    <a:cubicBezTo>
                      <a:pt x="38974" y="6707"/>
                      <a:pt x="38829" y="6678"/>
                      <a:pt x="38683" y="6634"/>
                    </a:cubicBezTo>
                    <a:cubicBezTo>
                      <a:pt x="32875" y="5306"/>
                      <a:pt x="27068" y="3905"/>
                      <a:pt x="21246" y="2665"/>
                    </a:cubicBezTo>
                    <a:cubicBezTo>
                      <a:pt x="15482" y="1425"/>
                      <a:pt x="9689" y="359"/>
                      <a:pt x="3794" y="68"/>
                    </a:cubicBezTo>
                    <a:cubicBezTo>
                      <a:pt x="3326" y="48"/>
                      <a:pt x="2830" y="1"/>
                      <a:pt x="2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0">
                <a:extLst>
                  <a:ext uri="{FF2B5EF4-FFF2-40B4-BE49-F238E27FC236}">
                    <a16:creationId xmlns:a16="http://schemas.microsoft.com/office/drawing/2014/main" id="{43F39515-79D9-51CF-A9DC-75BD8E2B6787}"/>
                  </a:ext>
                </a:extLst>
              </p:cNvPr>
              <p:cNvSpPr/>
              <p:nvPr/>
            </p:nvSpPr>
            <p:spPr>
              <a:xfrm>
                <a:off x="5364500" y="3675700"/>
                <a:ext cx="1865475" cy="866000"/>
              </a:xfrm>
              <a:custGeom>
                <a:avLst/>
                <a:gdLst/>
                <a:ahLst/>
                <a:cxnLst/>
                <a:rect l="l" t="t" r="r" b="b"/>
                <a:pathLst>
                  <a:path w="74619" h="34640" extrusionOk="0">
                    <a:moveTo>
                      <a:pt x="283" y="0"/>
                    </a:moveTo>
                    <a:cubicBezTo>
                      <a:pt x="109" y="0"/>
                      <a:pt x="0" y="241"/>
                      <a:pt x="166" y="324"/>
                    </a:cubicBezTo>
                    <a:cubicBezTo>
                      <a:pt x="254" y="367"/>
                      <a:pt x="341" y="396"/>
                      <a:pt x="429" y="440"/>
                    </a:cubicBezTo>
                    <a:cubicBezTo>
                      <a:pt x="735" y="893"/>
                      <a:pt x="1129" y="1301"/>
                      <a:pt x="1508" y="1710"/>
                    </a:cubicBezTo>
                    <a:cubicBezTo>
                      <a:pt x="1917" y="2162"/>
                      <a:pt x="2326" y="2600"/>
                      <a:pt x="2720" y="3052"/>
                    </a:cubicBezTo>
                    <a:cubicBezTo>
                      <a:pt x="3551" y="3957"/>
                      <a:pt x="4383" y="4861"/>
                      <a:pt x="5200" y="5781"/>
                    </a:cubicBezTo>
                    <a:cubicBezTo>
                      <a:pt x="6820" y="7590"/>
                      <a:pt x="8425" y="9385"/>
                      <a:pt x="10015" y="11209"/>
                    </a:cubicBezTo>
                    <a:cubicBezTo>
                      <a:pt x="13182" y="14886"/>
                      <a:pt x="16348" y="18563"/>
                      <a:pt x="19441" y="22298"/>
                    </a:cubicBezTo>
                    <a:cubicBezTo>
                      <a:pt x="21207" y="24414"/>
                      <a:pt x="22870" y="26734"/>
                      <a:pt x="24607" y="28865"/>
                    </a:cubicBezTo>
                    <a:cubicBezTo>
                      <a:pt x="24665" y="28938"/>
                      <a:pt x="28065" y="29346"/>
                      <a:pt x="29656" y="29550"/>
                    </a:cubicBezTo>
                    <a:cubicBezTo>
                      <a:pt x="31246" y="29769"/>
                      <a:pt x="32851" y="29974"/>
                      <a:pt x="34442" y="30193"/>
                    </a:cubicBezTo>
                    <a:cubicBezTo>
                      <a:pt x="37666" y="30616"/>
                      <a:pt x="40935" y="31185"/>
                      <a:pt x="44174" y="31564"/>
                    </a:cubicBezTo>
                    <a:cubicBezTo>
                      <a:pt x="50580" y="32323"/>
                      <a:pt x="56927" y="32907"/>
                      <a:pt x="63347" y="33563"/>
                    </a:cubicBezTo>
                    <a:cubicBezTo>
                      <a:pt x="66849" y="33913"/>
                      <a:pt x="70351" y="34249"/>
                      <a:pt x="73853" y="34585"/>
                    </a:cubicBezTo>
                    <a:cubicBezTo>
                      <a:pt x="73906" y="34620"/>
                      <a:pt x="73965" y="34639"/>
                      <a:pt x="74022" y="34639"/>
                    </a:cubicBezTo>
                    <a:cubicBezTo>
                      <a:pt x="74059" y="34639"/>
                      <a:pt x="74096" y="34631"/>
                      <a:pt x="74131" y="34614"/>
                    </a:cubicBezTo>
                    <a:cubicBezTo>
                      <a:pt x="74174" y="34614"/>
                      <a:pt x="74218" y="34628"/>
                      <a:pt x="74262" y="34628"/>
                    </a:cubicBezTo>
                    <a:cubicBezTo>
                      <a:pt x="74272" y="34629"/>
                      <a:pt x="74282" y="34630"/>
                      <a:pt x="74292" y="34630"/>
                    </a:cubicBezTo>
                    <a:cubicBezTo>
                      <a:pt x="74585" y="34630"/>
                      <a:pt x="74619" y="34216"/>
                      <a:pt x="74379" y="34088"/>
                    </a:cubicBezTo>
                    <a:cubicBezTo>
                      <a:pt x="74364" y="34045"/>
                      <a:pt x="74335" y="34016"/>
                      <a:pt x="74306" y="33986"/>
                    </a:cubicBezTo>
                    <a:cubicBezTo>
                      <a:pt x="73766" y="33461"/>
                      <a:pt x="73270" y="32877"/>
                      <a:pt x="72774" y="32323"/>
                    </a:cubicBezTo>
                    <a:cubicBezTo>
                      <a:pt x="72263" y="31754"/>
                      <a:pt x="71767" y="31199"/>
                      <a:pt x="71256" y="30645"/>
                    </a:cubicBezTo>
                    <a:cubicBezTo>
                      <a:pt x="70235" y="29536"/>
                      <a:pt x="69213" y="28427"/>
                      <a:pt x="68206" y="27303"/>
                    </a:cubicBezTo>
                    <a:cubicBezTo>
                      <a:pt x="66193" y="25085"/>
                      <a:pt x="64164" y="22897"/>
                      <a:pt x="62165" y="20679"/>
                    </a:cubicBezTo>
                    <a:cubicBezTo>
                      <a:pt x="61027" y="19409"/>
                      <a:pt x="59948" y="18081"/>
                      <a:pt x="58722" y="16914"/>
                    </a:cubicBezTo>
                    <a:cubicBezTo>
                      <a:pt x="58658" y="16856"/>
                      <a:pt x="58591" y="16833"/>
                      <a:pt x="58529" y="16833"/>
                    </a:cubicBezTo>
                    <a:cubicBezTo>
                      <a:pt x="58449" y="16833"/>
                      <a:pt x="58377" y="16871"/>
                      <a:pt x="58328" y="16929"/>
                    </a:cubicBezTo>
                    <a:cubicBezTo>
                      <a:pt x="54622" y="15907"/>
                      <a:pt x="50886" y="15003"/>
                      <a:pt x="47165" y="13981"/>
                    </a:cubicBezTo>
                    <a:cubicBezTo>
                      <a:pt x="43357" y="12945"/>
                      <a:pt x="39549" y="11909"/>
                      <a:pt x="35755" y="10815"/>
                    </a:cubicBezTo>
                    <a:cubicBezTo>
                      <a:pt x="28153" y="8655"/>
                      <a:pt x="20594" y="6408"/>
                      <a:pt x="13050" y="4044"/>
                    </a:cubicBezTo>
                    <a:cubicBezTo>
                      <a:pt x="10949" y="3373"/>
                      <a:pt x="8848" y="2702"/>
                      <a:pt x="6747" y="2031"/>
                    </a:cubicBezTo>
                    <a:cubicBezTo>
                      <a:pt x="5667" y="1681"/>
                      <a:pt x="4602" y="1330"/>
                      <a:pt x="3537" y="995"/>
                    </a:cubicBezTo>
                    <a:cubicBezTo>
                      <a:pt x="2471" y="645"/>
                      <a:pt x="1406" y="221"/>
                      <a:pt x="312" y="2"/>
                    </a:cubicBezTo>
                    <a:cubicBezTo>
                      <a:pt x="302" y="1"/>
                      <a:pt x="292" y="0"/>
                      <a:pt x="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0">
                <a:extLst>
                  <a:ext uri="{FF2B5EF4-FFF2-40B4-BE49-F238E27FC236}">
                    <a16:creationId xmlns:a16="http://schemas.microsoft.com/office/drawing/2014/main" id="{68B015CB-56D3-0A03-615F-E60FE98A413B}"/>
                  </a:ext>
                </a:extLst>
              </p:cNvPr>
              <p:cNvSpPr/>
              <p:nvPr/>
            </p:nvSpPr>
            <p:spPr>
              <a:xfrm>
                <a:off x="5364500" y="3675700"/>
                <a:ext cx="859600" cy="276950"/>
              </a:xfrm>
              <a:custGeom>
                <a:avLst/>
                <a:gdLst/>
                <a:ahLst/>
                <a:cxnLst/>
                <a:rect l="l" t="t" r="r" b="b"/>
                <a:pathLst>
                  <a:path w="34384" h="11078" extrusionOk="0">
                    <a:moveTo>
                      <a:pt x="283" y="0"/>
                    </a:moveTo>
                    <a:cubicBezTo>
                      <a:pt x="109" y="0"/>
                      <a:pt x="0" y="241"/>
                      <a:pt x="166" y="324"/>
                    </a:cubicBezTo>
                    <a:cubicBezTo>
                      <a:pt x="254" y="367"/>
                      <a:pt x="341" y="396"/>
                      <a:pt x="429" y="440"/>
                    </a:cubicBezTo>
                    <a:cubicBezTo>
                      <a:pt x="735" y="893"/>
                      <a:pt x="1129" y="1301"/>
                      <a:pt x="1508" y="1710"/>
                    </a:cubicBezTo>
                    <a:cubicBezTo>
                      <a:pt x="1917" y="2162"/>
                      <a:pt x="2326" y="2600"/>
                      <a:pt x="2720" y="3052"/>
                    </a:cubicBezTo>
                    <a:cubicBezTo>
                      <a:pt x="3551" y="3957"/>
                      <a:pt x="4383" y="4861"/>
                      <a:pt x="5200" y="5781"/>
                    </a:cubicBezTo>
                    <a:cubicBezTo>
                      <a:pt x="6776" y="7546"/>
                      <a:pt x="8352" y="9297"/>
                      <a:pt x="9899" y="11078"/>
                    </a:cubicBezTo>
                    <a:cubicBezTo>
                      <a:pt x="10599" y="11063"/>
                      <a:pt x="11314" y="11034"/>
                      <a:pt x="12014" y="11019"/>
                    </a:cubicBezTo>
                    <a:cubicBezTo>
                      <a:pt x="19471" y="10786"/>
                      <a:pt x="26927" y="10567"/>
                      <a:pt x="34383" y="10421"/>
                    </a:cubicBezTo>
                    <a:cubicBezTo>
                      <a:pt x="27248" y="8393"/>
                      <a:pt x="20127" y="6277"/>
                      <a:pt x="13050" y="4044"/>
                    </a:cubicBezTo>
                    <a:cubicBezTo>
                      <a:pt x="10949" y="3373"/>
                      <a:pt x="8848" y="2702"/>
                      <a:pt x="6747" y="2031"/>
                    </a:cubicBezTo>
                    <a:cubicBezTo>
                      <a:pt x="5667" y="1681"/>
                      <a:pt x="4602" y="1330"/>
                      <a:pt x="3537" y="995"/>
                    </a:cubicBezTo>
                    <a:cubicBezTo>
                      <a:pt x="2471" y="645"/>
                      <a:pt x="1406" y="221"/>
                      <a:pt x="312" y="2"/>
                    </a:cubicBezTo>
                    <a:cubicBezTo>
                      <a:pt x="302" y="1"/>
                      <a:pt x="292" y="0"/>
                      <a:pt x="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0">
                <a:extLst>
                  <a:ext uri="{FF2B5EF4-FFF2-40B4-BE49-F238E27FC236}">
                    <a16:creationId xmlns:a16="http://schemas.microsoft.com/office/drawing/2014/main" id="{E51BB000-15B8-9E46-3232-285F5C7FF0D2}"/>
                  </a:ext>
                </a:extLst>
              </p:cNvPr>
              <p:cNvSpPr/>
              <p:nvPr/>
            </p:nvSpPr>
            <p:spPr>
              <a:xfrm>
                <a:off x="4763450" y="3672300"/>
                <a:ext cx="1231925" cy="727375"/>
              </a:xfrm>
              <a:custGeom>
                <a:avLst/>
                <a:gdLst/>
                <a:ahLst/>
                <a:cxnLst/>
                <a:rect l="l" t="t" r="r" b="b"/>
                <a:pathLst>
                  <a:path w="49277" h="29095" extrusionOk="0">
                    <a:moveTo>
                      <a:pt x="24170" y="0"/>
                    </a:moveTo>
                    <a:cubicBezTo>
                      <a:pt x="23961" y="0"/>
                      <a:pt x="23711" y="99"/>
                      <a:pt x="23522" y="314"/>
                    </a:cubicBezTo>
                    <a:cubicBezTo>
                      <a:pt x="21990" y="2094"/>
                      <a:pt x="20473" y="3903"/>
                      <a:pt x="18984" y="5727"/>
                    </a:cubicBezTo>
                    <a:cubicBezTo>
                      <a:pt x="17496" y="7536"/>
                      <a:pt x="15964" y="9331"/>
                      <a:pt x="14461" y="11141"/>
                    </a:cubicBezTo>
                    <a:cubicBezTo>
                      <a:pt x="11440" y="14774"/>
                      <a:pt x="8405" y="18393"/>
                      <a:pt x="5356" y="21997"/>
                    </a:cubicBezTo>
                    <a:cubicBezTo>
                      <a:pt x="3634" y="24010"/>
                      <a:pt x="1941" y="26053"/>
                      <a:pt x="234" y="28081"/>
                    </a:cubicBezTo>
                    <a:cubicBezTo>
                      <a:pt x="0" y="28360"/>
                      <a:pt x="243" y="28724"/>
                      <a:pt x="507" y="28724"/>
                    </a:cubicBezTo>
                    <a:cubicBezTo>
                      <a:pt x="589" y="28724"/>
                      <a:pt x="673" y="28689"/>
                      <a:pt x="745" y="28607"/>
                    </a:cubicBezTo>
                    <a:cubicBezTo>
                      <a:pt x="3794" y="25003"/>
                      <a:pt x="6844" y="21384"/>
                      <a:pt x="9894" y="17780"/>
                    </a:cubicBezTo>
                    <a:cubicBezTo>
                      <a:pt x="11426" y="15970"/>
                      <a:pt x="12943" y="14161"/>
                      <a:pt x="14490" y="12352"/>
                    </a:cubicBezTo>
                    <a:cubicBezTo>
                      <a:pt x="16022" y="10571"/>
                      <a:pt x="17583" y="8820"/>
                      <a:pt x="19072" y="6997"/>
                    </a:cubicBezTo>
                    <a:cubicBezTo>
                      <a:pt x="19918" y="5961"/>
                      <a:pt x="20794" y="4954"/>
                      <a:pt x="21655" y="3918"/>
                    </a:cubicBezTo>
                    <a:cubicBezTo>
                      <a:pt x="22457" y="2955"/>
                      <a:pt x="23260" y="1977"/>
                      <a:pt x="24106" y="1043"/>
                    </a:cubicBezTo>
                    <a:cubicBezTo>
                      <a:pt x="27272" y="4604"/>
                      <a:pt x="30366" y="8222"/>
                      <a:pt x="33488" y="11812"/>
                    </a:cubicBezTo>
                    <a:cubicBezTo>
                      <a:pt x="36684" y="15474"/>
                      <a:pt x="39894" y="19122"/>
                      <a:pt x="43089" y="22785"/>
                    </a:cubicBezTo>
                    <a:cubicBezTo>
                      <a:pt x="44899" y="24842"/>
                      <a:pt x="46694" y="26914"/>
                      <a:pt x="48503" y="28971"/>
                    </a:cubicBezTo>
                    <a:cubicBezTo>
                      <a:pt x="48579" y="29058"/>
                      <a:pt x="48668" y="29095"/>
                      <a:pt x="48753" y="29095"/>
                    </a:cubicBezTo>
                    <a:cubicBezTo>
                      <a:pt x="49027" y="29095"/>
                      <a:pt x="49276" y="28724"/>
                      <a:pt x="49043" y="28446"/>
                    </a:cubicBezTo>
                    <a:cubicBezTo>
                      <a:pt x="45847" y="24755"/>
                      <a:pt x="42652" y="21063"/>
                      <a:pt x="39456" y="17371"/>
                    </a:cubicBezTo>
                    <a:cubicBezTo>
                      <a:pt x="36275" y="13694"/>
                      <a:pt x="33094" y="10017"/>
                      <a:pt x="29913" y="6355"/>
                    </a:cubicBezTo>
                    <a:cubicBezTo>
                      <a:pt x="28104" y="4283"/>
                      <a:pt x="26295" y="2225"/>
                      <a:pt x="24514" y="138"/>
                    </a:cubicBezTo>
                    <a:cubicBezTo>
                      <a:pt x="24442" y="48"/>
                      <a:pt x="24316" y="0"/>
                      <a:pt x="241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0">
                <a:extLst>
                  <a:ext uri="{FF2B5EF4-FFF2-40B4-BE49-F238E27FC236}">
                    <a16:creationId xmlns:a16="http://schemas.microsoft.com/office/drawing/2014/main" id="{B013A01E-3334-2BEE-28CB-F2ADE47F5C08}"/>
                  </a:ext>
                </a:extLst>
              </p:cNvPr>
              <p:cNvSpPr/>
              <p:nvPr/>
            </p:nvSpPr>
            <p:spPr>
              <a:xfrm>
                <a:off x="5093225" y="4279325"/>
                <a:ext cx="524600" cy="775000"/>
              </a:xfrm>
              <a:custGeom>
                <a:avLst/>
                <a:gdLst/>
                <a:ahLst/>
                <a:cxnLst/>
                <a:rect l="l" t="t" r="r" b="b"/>
                <a:pathLst>
                  <a:path w="20984" h="31000" extrusionOk="0">
                    <a:moveTo>
                      <a:pt x="10561" y="0"/>
                    </a:moveTo>
                    <a:cubicBezTo>
                      <a:pt x="8615" y="0"/>
                      <a:pt x="6718" y="621"/>
                      <a:pt x="5107" y="1743"/>
                    </a:cubicBezTo>
                    <a:cubicBezTo>
                      <a:pt x="3327" y="2983"/>
                      <a:pt x="1941" y="4705"/>
                      <a:pt x="1153" y="6733"/>
                    </a:cubicBezTo>
                    <a:cubicBezTo>
                      <a:pt x="278" y="9053"/>
                      <a:pt x="146" y="11519"/>
                      <a:pt x="103" y="13985"/>
                    </a:cubicBezTo>
                    <a:cubicBezTo>
                      <a:pt x="59" y="16072"/>
                      <a:pt x="0" y="26126"/>
                      <a:pt x="59" y="30824"/>
                    </a:cubicBezTo>
                    <a:cubicBezTo>
                      <a:pt x="2291" y="30839"/>
                      <a:pt x="4524" y="30839"/>
                      <a:pt x="6742" y="30853"/>
                    </a:cubicBezTo>
                    <a:cubicBezTo>
                      <a:pt x="11382" y="30882"/>
                      <a:pt x="16022" y="30926"/>
                      <a:pt x="20647" y="30999"/>
                    </a:cubicBezTo>
                    <a:cubicBezTo>
                      <a:pt x="20735" y="24214"/>
                      <a:pt x="20983" y="10950"/>
                      <a:pt x="20414" y="8601"/>
                    </a:cubicBezTo>
                    <a:cubicBezTo>
                      <a:pt x="19874" y="6339"/>
                      <a:pt x="18853" y="4121"/>
                      <a:pt x="17116" y="2531"/>
                    </a:cubicBezTo>
                    <a:cubicBezTo>
                      <a:pt x="15497" y="1043"/>
                      <a:pt x="13366" y="167"/>
                      <a:pt x="11178" y="21"/>
                    </a:cubicBezTo>
                    <a:cubicBezTo>
                      <a:pt x="10972" y="7"/>
                      <a:pt x="10766" y="0"/>
                      <a:pt x="10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0">
                <a:extLst>
                  <a:ext uri="{FF2B5EF4-FFF2-40B4-BE49-F238E27FC236}">
                    <a16:creationId xmlns:a16="http://schemas.microsoft.com/office/drawing/2014/main" id="{4869D332-2926-2107-0711-2CE4954DBDAD}"/>
                  </a:ext>
                </a:extLst>
              </p:cNvPr>
              <p:cNvSpPr/>
              <p:nvPr/>
            </p:nvSpPr>
            <p:spPr>
              <a:xfrm>
                <a:off x="5130425" y="4315950"/>
                <a:ext cx="449075" cy="738000"/>
              </a:xfrm>
              <a:custGeom>
                <a:avLst/>
                <a:gdLst/>
                <a:ahLst/>
                <a:cxnLst/>
                <a:rect l="l" t="t" r="r" b="b"/>
                <a:pathLst>
                  <a:path w="17963" h="29520" extrusionOk="0">
                    <a:moveTo>
                      <a:pt x="9120" y="1"/>
                    </a:moveTo>
                    <a:cubicBezTo>
                      <a:pt x="7472" y="1"/>
                      <a:pt x="5867" y="511"/>
                      <a:pt x="4466" y="1489"/>
                    </a:cubicBezTo>
                    <a:cubicBezTo>
                      <a:pt x="2890" y="2583"/>
                      <a:pt x="1708" y="4072"/>
                      <a:pt x="1051" y="5794"/>
                    </a:cubicBezTo>
                    <a:cubicBezTo>
                      <a:pt x="234" y="7939"/>
                      <a:pt x="117" y="10302"/>
                      <a:pt x="88" y="12550"/>
                    </a:cubicBezTo>
                    <a:cubicBezTo>
                      <a:pt x="45" y="15176"/>
                      <a:pt x="1" y="24909"/>
                      <a:pt x="45" y="29374"/>
                    </a:cubicBezTo>
                    <a:cubicBezTo>
                      <a:pt x="1781" y="29374"/>
                      <a:pt x="3517" y="29374"/>
                      <a:pt x="5254" y="29388"/>
                    </a:cubicBezTo>
                    <a:cubicBezTo>
                      <a:pt x="9398" y="29403"/>
                      <a:pt x="13556" y="29447"/>
                      <a:pt x="17700" y="29520"/>
                    </a:cubicBezTo>
                    <a:cubicBezTo>
                      <a:pt x="17700" y="28790"/>
                      <a:pt x="17715" y="28002"/>
                      <a:pt x="17729" y="27156"/>
                    </a:cubicBezTo>
                    <a:cubicBezTo>
                      <a:pt x="17802" y="20954"/>
                      <a:pt x="17963" y="9398"/>
                      <a:pt x="17496" y="7486"/>
                    </a:cubicBezTo>
                    <a:cubicBezTo>
                      <a:pt x="16942" y="5166"/>
                      <a:pt x="15978" y="3371"/>
                      <a:pt x="14636" y="2146"/>
                    </a:cubicBezTo>
                    <a:cubicBezTo>
                      <a:pt x="13279" y="905"/>
                      <a:pt x="11484" y="147"/>
                      <a:pt x="9602" y="30"/>
                    </a:cubicBezTo>
                    <a:cubicBezTo>
                      <a:pt x="9441" y="15"/>
                      <a:pt x="9281" y="15"/>
                      <a:pt x="9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0">
                <a:extLst>
                  <a:ext uri="{FF2B5EF4-FFF2-40B4-BE49-F238E27FC236}">
                    <a16:creationId xmlns:a16="http://schemas.microsoft.com/office/drawing/2014/main" id="{F046275D-12FC-66B2-C5FB-4FBFBA307333}"/>
                  </a:ext>
                </a:extLst>
              </p:cNvPr>
              <p:cNvSpPr/>
              <p:nvPr/>
            </p:nvSpPr>
            <p:spPr>
              <a:xfrm>
                <a:off x="5259200" y="3951350"/>
                <a:ext cx="217075" cy="226375"/>
              </a:xfrm>
              <a:custGeom>
                <a:avLst/>
                <a:gdLst/>
                <a:ahLst/>
                <a:cxnLst/>
                <a:rect l="l" t="t" r="r" b="b"/>
                <a:pathLst>
                  <a:path w="8683" h="9055" extrusionOk="0">
                    <a:moveTo>
                      <a:pt x="4377" y="0"/>
                    </a:moveTo>
                    <a:cubicBezTo>
                      <a:pt x="3143" y="0"/>
                      <a:pt x="2011" y="637"/>
                      <a:pt x="1241" y="1613"/>
                    </a:cubicBezTo>
                    <a:cubicBezTo>
                      <a:pt x="380" y="2736"/>
                      <a:pt x="1" y="4210"/>
                      <a:pt x="292" y="5596"/>
                    </a:cubicBezTo>
                    <a:cubicBezTo>
                      <a:pt x="570" y="6924"/>
                      <a:pt x="1372" y="8164"/>
                      <a:pt x="2627" y="8734"/>
                    </a:cubicBezTo>
                    <a:cubicBezTo>
                      <a:pt x="3116" y="8952"/>
                      <a:pt x="3634" y="9054"/>
                      <a:pt x="4153" y="9054"/>
                    </a:cubicBezTo>
                    <a:cubicBezTo>
                      <a:pt x="5121" y="9054"/>
                      <a:pt x="6089" y="8700"/>
                      <a:pt x="6859" y="8091"/>
                    </a:cubicBezTo>
                    <a:cubicBezTo>
                      <a:pt x="8055" y="7128"/>
                      <a:pt x="8683" y="5494"/>
                      <a:pt x="8566" y="3977"/>
                    </a:cubicBezTo>
                    <a:cubicBezTo>
                      <a:pt x="8449" y="2401"/>
                      <a:pt x="7632" y="912"/>
                      <a:pt x="6085" y="373"/>
                    </a:cubicBezTo>
                    <a:cubicBezTo>
                      <a:pt x="5969" y="343"/>
                      <a:pt x="5866" y="314"/>
                      <a:pt x="5764" y="285"/>
                    </a:cubicBezTo>
                    <a:cubicBezTo>
                      <a:pt x="5472" y="168"/>
                      <a:pt x="5166" y="81"/>
                      <a:pt x="4889" y="37"/>
                    </a:cubicBezTo>
                    <a:cubicBezTo>
                      <a:pt x="4717" y="12"/>
                      <a:pt x="4546" y="0"/>
                      <a:pt x="43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0">
                <a:extLst>
                  <a:ext uri="{FF2B5EF4-FFF2-40B4-BE49-F238E27FC236}">
                    <a16:creationId xmlns:a16="http://schemas.microsoft.com/office/drawing/2014/main" id="{16A24C46-38BB-7F02-899C-85FEC510C742}"/>
                  </a:ext>
                </a:extLst>
              </p:cNvPr>
              <p:cNvSpPr/>
              <p:nvPr/>
            </p:nvSpPr>
            <p:spPr>
              <a:xfrm>
                <a:off x="4918850" y="4460050"/>
                <a:ext cx="71900" cy="388000"/>
              </a:xfrm>
              <a:custGeom>
                <a:avLst/>
                <a:gdLst/>
                <a:ahLst/>
                <a:cxnLst/>
                <a:rect l="l" t="t" r="r" b="b"/>
                <a:pathLst>
                  <a:path w="2876" h="15520" extrusionOk="0">
                    <a:moveTo>
                      <a:pt x="1641" y="0"/>
                    </a:moveTo>
                    <a:cubicBezTo>
                      <a:pt x="929" y="0"/>
                      <a:pt x="472" y="696"/>
                      <a:pt x="351" y="1343"/>
                    </a:cubicBezTo>
                    <a:cubicBezTo>
                      <a:pt x="263" y="1810"/>
                      <a:pt x="263" y="2291"/>
                      <a:pt x="249" y="2773"/>
                    </a:cubicBezTo>
                    <a:cubicBezTo>
                      <a:pt x="220" y="3327"/>
                      <a:pt x="190" y="3882"/>
                      <a:pt x="176" y="4436"/>
                    </a:cubicBezTo>
                    <a:cubicBezTo>
                      <a:pt x="147" y="5560"/>
                      <a:pt x="103" y="6669"/>
                      <a:pt x="88" y="7792"/>
                    </a:cubicBezTo>
                    <a:cubicBezTo>
                      <a:pt x="44" y="10288"/>
                      <a:pt x="1" y="12812"/>
                      <a:pt x="147" y="15307"/>
                    </a:cubicBezTo>
                    <a:cubicBezTo>
                      <a:pt x="147" y="15322"/>
                      <a:pt x="147" y="15336"/>
                      <a:pt x="161" y="15351"/>
                    </a:cubicBezTo>
                    <a:cubicBezTo>
                      <a:pt x="161" y="15365"/>
                      <a:pt x="161" y="15365"/>
                      <a:pt x="161" y="15380"/>
                    </a:cubicBezTo>
                    <a:cubicBezTo>
                      <a:pt x="161" y="15380"/>
                      <a:pt x="161" y="15380"/>
                      <a:pt x="161" y="15395"/>
                    </a:cubicBezTo>
                    <a:cubicBezTo>
                      <a:pt x="172" y="15427"/>
                      <a:pt x="199" y="15444"/>
                      <a:pt x="225" y="15444"/>
                    </a:cubicBezTo>
                    <a:cubicBezTo>
                      <a:pt x="233" y="15444"/>
                      <a:pt x="241" y="15442"/>
                      <a:pt x="249" y="15438"/>
                    </a:cubicBezTo>
                    <a:cubicBezTo>
                      <a:pt x="453" y="15482"/>
                      <a:pt x="643" y="15482"/>
                      <a:pt x="847" y="15482"/>
                    </a:cubicBezTo>
                    <a:cubicBezTo>
                      <a:pt x="1037" y="15497"/>
                      <a:pt x="1241" y="15511"/>
                      <a:pt x="1431" y="15511"/>
                    </a:cubicBezTo>
                    <a:lnTo>
                      <a:pt x="2029" y="15511"/>
                    </a:lnTo>
                    <a:cubicBezTo>
                      <a:pt x="2110" y="15511"/>
                      <a:pt x="2202" y="15519"/>
                      <a:pt x="2293" y="15519"/>
                    </a:cubicBezTo>
                    <a:cubicBezTo>
                      <a:pt x="2415" y="15519"/>
                      <a:pt x="2535" y="15505"/>
                      <a:pt x="2627" y="15438"/>
                    </a:cubicBezTo>
                    <a:cubicBezTo>
                      <a:pt x="2656" y="15424"/>
                      <a:pt x="2671" y="15409"/>
                      <a:pt x="2686" y="15395"/>
                    </a:cubicBezTo>
                    <a:cubicBezTo>
                      <a:pt x="2715" y="15365"/>
                      <a:pt x="2744" y="15307"/>
                      <a:pt x="2744" y="15249"/>
                    </a:cubicBezTo>
                    <a:cubicBezTo>
                      <a:pt x="2758" y="12987"/>
                      <a:pt x="2773" y="10725"/>
                      <a:pt x="2802" y="8464"/>
                    </a:cubicBezTo>
                    <a:cubicBezTo>
                      <a:pt x="2802" y="7355"/>
                      <a:pt x="2817" y="6231"/>
                      <a:pt x="2817" y="5107"/>
                    </a:cubicBezTo>
                    <a:cubicBezTo>
                      <a:pt x="2817" y="4028"/>
                      <a:pt x="2875" y="2933"/>
                      <a:pt x="2788" y="1854"/>
                    </a:cubicBezTo>
                    <a:cubicBezTo>
                      <a:pt x="2744" y="1197"/>
                      <a:pt x="2642" y="161"/>
                      <a:pt x="1825" y="15"/>
                    </a:cubicBezTo>
                    <a:cubicBezTo>
                      <a:pt x="1762" y="5"/>
                      <a:pt x="1701" y="0"/>
                      <a:pt x="16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0">
                <a:extLst>
                  <a:ext uri="{FF2B5EF4-FFF2-40B4-BE49-F238E27FC236}">
                    <a16:creationId xmlns:a16="http://schemas.microsoft.com/office/drawing/2014/main" id="{B39CC389-C249-35D9-E77F-B421F047C1E9}"/>
                  </a:ext>
                </a:extLst>
              </p:cNvPr>
              <p:cNvSpPr/>
              <p:nvPr/>
            </p:nvSpPr>
            <p:spPr>
              <a:xfrm>
                <a:off x="5727950" y="4451225"/>
                <a:ext cx="78825" cy="399750"/>
              </a:xfrm>
              <a:custGeom>
                <a:avLst/>
                <a:gdLst/>
                <a:ahLst/>
                <a:cxnLst/>
                <a:rect l="l" t="t" r="r" b="b"/>
                <a:pathLst>
                  <a:path w="3153" h="15990" extrusionOk="0">
                    <a:moveTo>
                      <a:pt x="1762" y="0"/>
                    </a:moveTo>
                    <a:cubicBezTo>
                      <a:pt x="1000" y="0"/>
                      <a:pt x="486" y="718"/>
                      <a:pt x="365" y="1375"/>
                    </a:cubicBezTo>
                    <a:cubicBezTo>
                      <a:pt x="263" y="1856"/>
                      <a:pt x="263" y="2352"/>
                      <a:pt x="249" y="2849"/>
                    </a:cubicBezTo>
                    <a:cubicBezTo>
                      <a:pt x="220" y="3418"/>
                      <a:pt x="205" y="4001"/>
                      <a:pt x="176" y="4570"/>
                    </a:cubicBezTo>
                    <a:cubicBezTo>
                      <a:pt x="147" y="5723"/>
                      <a:pt x="103" y="6861"/>
                      <a:pt x="88" y="8014"/>
                    </a:cubicBezTo>
                    <a:cubicBezTo>
                      <a:pt x="44" y="10597"/>
                      <a:pt x="1" y="13194"/>
                      <a:pt x="176" y="15777"/>
                    </a:cubicBezTo>
                    <a:cubicBezTo>
                      <a:pt x="176" y="15791"/>
                      <a:pt x="176" y="15806"/>
                      <a:pt x="176" y="15821"/>
                    </a:cubicBezTo>
                    <a:cubicBezTo>
                      <a:pt x="176" y="15821"/>
                      <a:pt x="176" y="15835"/>
                      <a:pt x="176" y="15835"/>
                    </a:cubicBezTo>
                    <a:cubicBezTo>
                      <a:pt x="176" y="15850"/>
                      <a:pt x="190" y="15850"/>
                      <a:pt x="190" y="15850"/>
                    </a:cubicBezTo>
                    <a:cubicBezTo>
                      <a:pt x="190" y="15864"/>
                      <a:pt x="190" y="15864"/>
                      <a:pt x="190" y="15864"/>
                    </a:cubicBezTo>
                    <a:cubicBezTo>
                      <a:pt x="201" y="15897"/>
                      <a:pt x="229" y="15914"/>
                      <a:pt x="254" y="15914"/>
                    </a:cubicBezTo>
                    <a:cubicBezTo>
                      <a:pt x="262" y="15914"/>
                      <a:pt x="271" y="15912"/>
                      <a:pt x="278" y="15908"/>
                    </a:cubicBezTo>
                    <a:cubicBezTo>
                      <a:pt x="497" y="15952"/>
                      <a:pt x="716" y="15952"/>
                      <a:pt x="935" y="15952"/>
                    </a:cubicBezTo>
                    <a:cubicBezTo>
                      <a:pt x="1153" y="15966"/>
                      <a:pt x="1372" y="15981"/>
                      <a:pt x="1577" y="15981"/>
                    </a:cubicBezTo>
                    <a:lnTo>
                      <a:pt x="2233" y="15981"/>
                    </a:lnTo>
                    <a:cubicBezTo>
                      <a:pt x="2327" y="15981"/>
                      <a:pt x="2429" y="15989"/>
                      <a:pt x="2530" y="15989"/>
                    </a:cubicBezTo>
                    <a:cubicBezTo>
                      <a:pt x="2664" y="15989"/>
                      <a:pt x="2796" y="15975"/>
                      <a:pt x="2904" y="15908"/>
                    </a:cubicBezTo>
                    <a:cubicBezTo>
                      <a:pt x="2919" y="15893"/>
                      <a:pt x="2934" y="15879"/>
                      <a:pt x="2948" y="15850"/>
                    </a:cubicBezTo>
                    <a:cubicBezTo>
                      <a:pt x="2992" y="15821"/>
                      <a:pt x="3021" y="15777"/>
                      <a:pt x="3021" y="15704"/>
                    </a:cubicBezTo>
                    <a:cubicBezTo>
                      <a:pt x="3036" y="13384"/>
                      <a:pt x="3050" y="11049"/>
                      <a:pt x="3065" y="8729"/>
                    </a:cubicBezTo>
                    <a:cubicBezTo>
                      <a:pt x="3065" y="7576"/>
                      <a:pt x="3080" y="6424"/>
                      <a:pt x="3080" y="5271"/>
                    </a:cubicBezTo>
                    <a:cubicBezTo>
                      <a:pt x="3094" y="4147"/>
                      <a:pt x="3152" y="3024"/>
                      <a:pt x="3050" y="1900"/>
                    </a:cubicBezTo>
                    <a:cubicBezTo>
                      <a:pt x="2992" y="1229"/>
                      <a:pt x="2875" y="164"/>
                      <a:pt x="1971" y="18"/>
                    </a:cubicBezTo>
                    <a:cubicBezTo>
                      <a:pt x="1899" y="6"/>
                      <a:pt x="1829" y="0"/>
                      <a:pt x="17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0">
                <a:extLst>
                  <a:ext uri="{FF2B5EF4-FFF2-40B4-BE49-F238E27FC236}">
                    <a16:creationId xmlns:a16="http://schemas.microsoft.com/office/drawing/2014/main" id="{5DCEFDB2-2D50-9116-5D52-C3D1CFE987BD}"/>
                  </a:ext>
                </a:extLst>
              </p:cNvPr>
              <p:cNvSpPr/>
              <p:nvPr/>
            </p:nvSpPr>
            <p:spPr>
              <a:xfrm>
                <a:off x="7055775" y="4703650"/>
                <a:ext cx="62400" cy="134350"/>
              </a:xfrm>
              <a:custGeom>
                <a:avLst/>
                <a:gdLst/>
                <a:ahLst/>
                <a:cxnLst/>
                <a:rect l="l" t="t" r="r" b="b"/>
                <a:pathLst>
                  <a:path w="2496" h="5374" extrusionOk="0">
                    <a:moveTo>
                      <a:pt x="1449" y="1"/>
                    </a:moveTo>
                    <a:cubicBezTo>
                      <a:pt x="1223" y="1"/>
                      <a:pt x="993" y="92"/>
                      <a:pt x="803" y="281"/>
                    </a:cubicBezTo>
                    <a:cubicBezTo>
                      <a:pt x="307" y="762"/>
                      <a:pt x="161" y="1623"/>
                      <a:pt x="103" y="2280"/>
                    </a:cubicBezTo>
                    <a:cubicBezTo>
                      <a:pt x="30" y="3214"/>
                      <a:pt x="30" y="5125"/>
                      <a:pt x="15" y="5184"/>
                    </a:cubicBezTo>
                    <a:cubicBezTo>
                      <a:pt x="15" y="5213"/>
                      <a:pt x="1" y="5300"/>
                      <a:pt x="45" y="5315"/>
                    </a:cubicBezTo>
                    <a:cubicBezTo>
                      <a:pt x="132" y="5359"/>
                      <a:pt x="205" y="5344"/>
                      <a:pt x="293" y="5359"/>
                    </a:cubicBezTo>
                    <a:lnTo>
                      <a:pt x="614" y="5359"/>
                    </a:lnTo>
                    <a:cubicBezTo>
                      <a:pt x="818" y="5359"/>
                      <a:pt x="1008" y="5373"/>
                      <a:pt x="1212" y="5373"/>
                    </a:cubicBezTo>
                    <a:cubicBezTo>
                      <a:pt x="1402" y="5373"/>
                      <a:pt x="1591" y="5373"/>
                      <a:pt x="1796" y="5359"/>
                    </a:cubicBezTo>
                    <a:lnTo>
                      <a:pt x="2117" y="5359"/>
                    </a:lnTo>
                    <a:cubicBezTo>
                      <a:pt x="2160" y="5359"/>
                      <a:pt x="2204" y="5362"/>
                      <a:pt x="2248" y="5362"/>
                    </a:cubicBezTo>
                    <a:cubicBezTo>
                      <a:pt x="2292" y="5362"/>
                      <a:pt x="2336" y="5359"/>
                      <a:pt x="2379" y="5344"/>
                    </a:cubicBezTo>
                    <a:cubicBezTo>
                      <a:pt x="2380" y="5344"/>
                      <a:pt x="2380" y="5344"/>
                      <a:pt x="2380" y="5344"/>
                    </a:cubicBezTo>
                    <a:cubicBezTo>
                      <a:pt x="2424" y="5344"/>
                      <a:pt x="2496" y="3167"/>
                      <a:pt x="2481" y="2718"/>
                    </a:cubicBezTo>
                    <a:cubicBezTo>
                      <a:pt x="2467" y="2295"/>
                      <a:pt x="2467" y="1857"/>
                      <a:pt x="2452" y="1434"/>
                    </a:cubicBezTo>
                    <a:cubicBezTo>
                      <a:pt x="2438" y="1098"/>
                      <a:pt x="2408" y="748"/>
                      <a:pt x="2219" y="456"/>
                    </a:cubicBezTo>
                    <a:cubicBezTo>
                      <a:pt x="2037" y="158"/>
                      <a:pt x="1746" y="1"/>
                      <a:pt x="14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0">
                <a:extLst>
                  <a:ext uri="{FF2B5EF4-FFF2-40B4-BE49-F238E27FC236}">
                    <a16:creationId xmlns:a16="http://schemas.microsoft.com/office/drawing/2014/main" id="{E244670A-C226-C79A-45D4-A18E3A3DBC87}"/>
                  </a:ext>
                </a:extLst>
              </p:cNvPr>
              <p:cNvSpPr/>
              <p:nvPr/>
            </p:nvSpPr>
            <p:spPr>
              <a:xfrm>
                <a:off x="6921900" y="4696950"/>
                <a:ext cx="66425" cy="143225"/>
              </a:xfrm>
              <a:custGeom>
                <a:avLst/>
                <a:gdLst/>
                <a:ahLst/>
                <a:cxnLst/>
                <a:rect l="l" t="t" r="r" b="b"/>
                <a:pathLst>
                  <a:path w="2657" h="5729" extrusionOk="0">
                    <a:moveTo>
                      <a:pt x="1544" y="0"/>
                    </a:moveTo>
                    <a:cubicBezTo>
                      <a:pt x="1303" y="0"/>
                      <a:pt x="1056" y="98"/>
                      <a:pt x="847" y="301"/>
                    </a:cubicBezTo>
                    <a:cubicBezTo>
                      <a:pt x="336" y="812"/>
                      <a:pt x="161" y="1731"/>
                      <a:pt x="103" y="2417"/>
                    </a:cubicBezTo>
                    <a:cubicBezTo>
                      <a:pt x="30" y="3423"/>
                      <a:pt x="15" y="5466"/>
                      <a:pt x="15" y="5525"/>
                    </a:cubicBezTo>
                    <a:cubicBezTo>
                      <a:pt x="15" y="5539"/>
                      <a:pt x="1" y="5641"/>
                      <a:pt x="45" y="5671"/>
                    </a:cubicBezTo>
                    <a:cubicBezTo>
                      <a:pt x="97" y="5697"/>
                      <a:pt x="150" y="5702"/>
                      <a:pt x="205" y="5702"/>
                    </a:cubicBezTo>
                    <a:cubicBezTo>
                      <a:pt x="242" y="5702"/>
                      <a:pt x="281" y="5700"/>
                      <a:pt x="322" y="5700"/>
                    </a:cubicBezTo>
                    <a:lnTo>
                      <a:pt x="657" y="5714"/>
                    </a:lnTo>
                    <a:cubicBezTo>
                      <a:pt x="862" y="5714"/>
                      <a:pt x="1066" y="5729"/>
                      <a:pt x="1285" y="5729"/>
                    </a:cubicBezTo>
                    <a:cubicBezTo>
                      <a:pt x="1489" y="5729"/>
                      <a:pt x="1693" y="5714"/>
                      <a:pt x="1912" y="5714"/>
                    </a:cubicBezTo>
                    <a:lnTo>
                      <a:pt x="2248" y="5714"/>
                    </a:lnTo>
                    <a:cubicBezTo>
                      <a:pt x="2292" y="5707"/>
                      <a:pt x="2339" y="5707"/>
                      <a:pt x="2386" y="5707"/>
                    </a:cubicBezTo>
                    <a:cubicBezTo>
                      <a:pt x="2434" y="5707"/>
                      <a:pt x="2481" y="5707"/>
                      <a:pt x="2525" y="5700"/>
                    </a:cubicBezTo>
                    <a:cubicBezTo>
                      <a:pt x="2525" y="5700"/>
                      <a:pt x="2525" y="5700"/>
                      <a:pt x="2526" y="5700"/>
                    </a:cubicBezTo>
                    <a:cubicBezTo>
                      <a:pt x="2584" y="5700"/>
                      <a:pt x="2656" y="3378"/>
                      <a:pt x="2642" y="2898"/>
                    </a:cubicBezTo>
                    <a:cubicBezTo>
                      <a:pt x="2627" y="2431"/>
                      <a:pt x="2627" y="1979"/>
                      <a:pt x="2598" y="1527"/>
                    </a:cubicBezTo>
                    <a:cubicBezTo>
                      <a:pt x="2583" y="1176"/>
                      <a:pt x="2554" y="797"/>
                      <a:pt x="2365" y="490"/>
                    </a:cubicBezTo>
                    <a:cubicBezTo>
                      <a:pt x="2166" y="168"/>
                      <a:pt x="1860" y="0"/>
                      <a:pt x="15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0">
                <a:extLst>
                  <a:ext uri="{FF2B5EF4-FFF2-40B4-BE49-F238E27FC236}">
                    <a16:creationId xmlns:a16="http://schemas.microsoft.com/office/drawing/2014/main" id="{33E98BA1-68FD-E539-42C5-4060E24D5546}"/>
                  </a:ext>
                </a:extLst>
              </p:cNvPr>
              <p:cNvSpPr/>
              <p:nvPr/>
            </p:nvSpPr>
            <p:spPr>
              <a:xfrm>
                <a:off x="5333625" y="4341375"/>
                <a:ext cx="16425" cy="710025"/>
              </a:xfrm>
              <a:custGeom>
                <a:avLst/>
                <a:gdLst/>
                <a:ahLst/>
                <a:cxnLst/>
                <a:rect l="l" t="t" r="r" b="b"/>
                <a:pathLst>
                  <a:path w="657" h="28401" extrusionOk="0">
                    <a:moveTo>
                      <a:pt x="528" y="1"/>
                    </a:moveTo>
                    <a:cubicBezTo>
                      <a:pt x="498" y="1"/>
                      <a:pt x="467" y="23"/>
                      <a:pt x="467" y="64"/>
                    </a:cubicBezTo>
                    <a:cubicBezTo>
                      <a:pt x="234" y="3799"/>
                      <a:pt x="248" y="7564"/>
                      <a:pt x="190" y="11314"/>
                    </a:cubicBezTo>
                    <a:cubicBezTo>
                      <a:pt x="117" y="15078"/>
                      <a:pt x="44" y="18828"/>
                      <a:pt x="44" y="22578"/>
                    </a:cubicBezTo>
                    <a:cubicBezTo>
                      <a:pt x="44" y="24519"/>
                      <a:pt x="15" y="26460"/>
                      <a:pt x="0" y="28386"/>
                    </a:cubicBezTo>
                    <a:cubicBezTo>
                      <a:pt x="132" y="28386"/>
                      <a:pt x="277" y="28400"/>
                      <a:pt x="409" y="28400"/>
                    </a:cubicBezTo>
                    <a:cubicBezTo>
                      <a:pt x="540" y="21090"/>
                      <a:pt x="598" y="13780"/>
                      <a:pt x="628" y="6469"/>
                    </a:cubicBezTo>
                    <a:cubicBezTo>
                      <a:pt x="628" y="4339"/>
                      <a:pt x="657" y="2194"/>
                      <a:pt x="584" y="49"/>
                    </a:cubicBezTo>
                    <a:cubicBezTo>
                      <a:pt x="577" y="16"/>
                      <a:pt x="553"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0">
                <a:extLst>
                  <a:ext uri="{FF2B5EF4-FFF2-40B4-BE49-F238E27FC236}">
                    <a16:creationId xmlns:a16="http://schemas.microsoft.com/office/drawing/2014/main" id="{484E7F1E-37DD-00DA-B6B0-B9B0B4DCFD0E}"/>
                  </a:ext>
                </a:extLst>
              </p:cNvPr>
              <p:cNvSpPr/>
              <p:nvPr/>
            </p:nvSpPr>
            <p:spPr>
              <a:xfrm>
                <a:off x="5372650" y="4727450"/>
                <a:ext cx="23375" cy="18250"/>
              </a:xfrm>
              <a:custGeom>
                <a:avLst/>
                <a:gdLst/>
                <a:ahLst/>
                <a:cxnLst/>
                <a:rect l="l" t="t" r="r" b="b"/>
                <a:pathLst>
                  <a:path w="935" h="730" extrusionOk="0">
                    <a:moveTo>
                      <a:pt x="467" y="0"/>
                    </a:moveTo>
                    <a:cubicBezTo>
                      <a:pt x="1" y="0"/>
                      <a:pt x="1" y="730"/>
                      <a:pt x="467" y="730"/>
                    </a:cubicBezTo>
                    <a:cubicBezTo>
                      <a:pt x="934" y="730"/>
                      <a:pt x="934" y="0"/>
                      <a:pt x="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0">
                <a:extLst>
                  <a:ext uri="{FF2B5EF4-FFF2-40B4-BE49-F238E27FC236}">
                    <a16:creationId xmlns:a16="http://schemas.microsoft.com/office/drawing/2014/main" id="{BF6074CE-499C-DF9F-E35D-2869F74A98CF}"/>
                  </a:ext>
                </a:extLst>
              </p:cNvPr>
              <p:cNvSpPr/>
              <p:nvPr/>
            </p:nvSpPr>
            <p:spPr>
              <a:xfrm>
                <a:off x="5288025" y="4727450"/>
                <a:ext cx="23375" cy="18250"/>
              </a:xfrm>
              <a:custGeom>
                <a:avLst/>
                <a:gdLst/>
                <a:ahLst/>
                <a:cxnLst/>
                <a:rect l="l" t="t" r="r" b="b"/>
                <a:pathLst>
                  <a:path w="935" h="730" extrusionOk="0">
                    <a:moveTo>
                      <a:pt x="467" y="0"/>
                    </a:moveTo>
                    <a:cubicBezTo>
                      <a:pt x="0" y="0"/>
                      <a:pt x="0" y="730"/>
                      <a:pt x="467" y="730"/>
                    </a:cubicBezTo>
                    <a:cubicBezTo>
                      <a:pt x="934" y="730"/>
                      <a:pt x="934" y="0"/>
                      <a:pt x="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0">
                <a:extLst>
                  <a:ext uri="{FF2B5EF4-FFF2-40B4-BE49-F238E27FC236}">
                    <a16:creationId xmlns:a16="http://schemas.microsoft.com/office/drawing/2014/main" id="{AF3E9932-AC82-620D-D00B-3083080419F8}"/>
                  </a:ext>
                </a:extLst>
              </p:cNvPr>
              <p:cNvSpPr/>
              <p:nvPr/>
            </p:nvSpPr>
            <p:spPr>
              <a:xfrm>
                <a:off x="6250700" y="3825000"/>
                <a:ext cx="599375" cy="1253300"/>
              </a:xfrm>
              <a:custGeom>
                <a:avLst/>
                <a:gdLst/>
                <a:ahLst/>
                <a:cxnLst/>
                <a:rect l="l" t="t" r="r" b="b"/>
                <a:pathLst>
                  <a:path w="23975" h="50132" extrusionOk="0">
                    <a:moveTo>
                      <a:pt x="9680" y="1"/>
                    </a:moveTo>
                    <a:cubicBezTo>
                      <a:pt x="8295" y="1"/>
                      <a:pt x="6910" y="74"/>
                      <a:pt x="5531" y="217"/>
                    </a:cubicBezTo>
                    <a:cubicBezTo>
                      <a:pt x="3823" y="407"/>
                      <a:pt x="2029" y="626"/>
                      <a:pt x="409" y="1195"/>
                    </a:cubicBezTo>
                    <a:cubicBezTo>
                      <a:pt x="391" y="1189"/>
                      <a:pt x="373" y="1186"/>
                      <a:pt x="354" y="1186"/>
                    </a:cubicBezTo>
                    <a:cubicBezTo>
                      <a:pt x="279" y="1186"/>
                      <a:pt x="205" y="1233"/>
                      <a:pt x="205" y="1326"/>
                    </a:cubicBezTo>
                    <a:cubicBezTo>
                      <a:pt x="146" y="4070"/>
                      <a:pt x="146" y="6798"/>
                      <a:pt x="117" y="9541"/>
                    </a:cubicBezTo>
                    <a:cubicBezTo>
                      <a:pt x="103" y="10898"/>
                      <a:pt x="103" y="12255"/>
                      <a:pt x="88" y="13612"/>
                    </a:cubicBezTo>
                    <a:cubicBezTo>
                      <a:pt x="73" y="14298"/>
                      <a:pt x="73" y="14984"/>
                      <a:pt x="59" y="15670"/>
                    </a:cubicBezTo>
                    <a:cubicBezTo>
                      <a:pt x="59" y="16268"/>
                      <a:pt x="0" y="16910"/>
                      <a:pt x="73" y="17508"/>
                    </a:cubicBezTo>
                    <a:cubicBezTo>
                      <a:pt x="73" y="17523"/>
                      <a:pt x="73" y="17552"/>
                      <a:pt x="88" y="17581"/>
                    </a:cubicBezTo>
                    <a:cubicBezTo>
                      <a:pt x="88" y="17611"/>
                      <a:pt x="103" y="17625"/>
                      <a:pt x="103" y="17640"/>
                    </a:cubicBezTo>
                    <a:cubicBezTo>
                      <a:pt x="103" y="17698"/>
                      <a:pt x="146" y="17727"/>
                      <a:pt x="190" y="17727"/>
                    </a:cubicBezTo>
                    <a:cubicBezTo>
                      <a:pt x="642" y="18428"/>
                      <a:pt x="1255" y="19040"/>
                      <a:pt x="1810" y="19639"/>
                    </a:cubicBezTo>
                    <a:cubicBezTo>
                      <a:pt x="2437" y="20339"/>
                      <a:pt x="3094" y="21025"/>
                      <a:pt x="3750" y="21696"/>
                    </a:cubicBezTo>
                    <a:cubicBezTo>
                      <a:pt x="5034" y="23024"/>
                      <a:pt x="6362" y="24293"/>
                      <a:pt x="7748" y="25519"/>
                    </a:cubicBezTo>
                    <a:cubicBezTo>
                      <a:pt x="7734" y="25548"/>
                      <a:pt x="7734" y="25563"/>
                      <a:pt x="7734" y="25578"/>
                    </a:cubicBezTo>
                    <a:cubicBezTo>
                      <a:pt x="7573" y="31823"/>
                      <a:pt x="7559" y="38083"/>
                      <a:pt x="7471" y="44328"/>
                    </a:cubicBezTo>
                    <a:cubicBezTo>
                      <a:pt x="7442" y="46093"/>
                      <a:pt x="7427" y="47859"/>
                      <a:pt x="7413" y="49624"/>
                    </a:cubicBezTo>
                    <a:cubicBezTo>
                      <a:pt x="7398" y="49858"/>
                      <a:pt x="8347" y="49916"/>
                      <a:pt x="8668" y="49946"/>
                    </a:cubicBezTo>
                    <a:cubicBezTo>
                      <a:pt x="9091" y="49989"/>
                      <a:pt x="9514" y="50018"/>
                      <a:pt x="9937" y="50033"/>
                    </a:cubicBezTo>
                    <a:cubicBezTo>
                      <a:pt x="10798" y="50062"/>
                      <a:pt x="11659" y="50091"/>
                      <a:pt x="12505" y="50106"/>
                    </a:cubicBezTo>
                    <a:cubicBezTo>
                      <a:pt x="13179" y="50123"/>
                      <a:pt x="13852" y="50131"/>
                      <a:pt x="14526" y="50131"/>
                    </a:cubicBezTo>
                    <a:cubicBezTo>
                      <a:pt x="15562" y="50131"/>
                      <a:pt x="16599" y="50112"/>
                      <a:pt x="17642" y="50077"/>
                    </a:cubicBezTo>
                    <a:cubicBezTo>
                      <a:pt x="17671" y="50077"/>
                      <a:pt x="17714" y="50062"/>
                      <a:pt x="17758" y="50048"/>
                    </a:cubicBezTo>
                    <a:cubicBezTo>
                      <a:pt x="17963" y="50074"/>
                      <a:pt x="18174" y="50083"/>
                      <a:pt x="18387" y="50083"/>
                    </a:cubicBezTo>
                    <a:cubicBezTo>
                      <a:pt x="18644" y="50083"/>
                      <a:pt x="18904" y="50070"/>
                      <a:pt x="19159" y="50062"/>
                    </a:cubicBezTo>
                    <a:cubicBezTo>
                      <a:pt x="19655" y="50062"/>
                      <a:pt x="20151" y="50048"/>
                      <a:pt x="20662" y="50018"/>
                    </a:cubicBezTo>
                    <a:cubicBezTo>
                      <a:pt x="21654" y="49960"/>
                      <a:pt x="22661" y="49858"/>
                      <a:pt x="23653" y="49741"/>
                    </a:cubicBezTo>
                    <a:cubicBezTo>
                      <a:pt x="23755" y="49727"/>
                      <a:pt x="23828" y="49639"/>
                      <a:pt x="23843" y="49566"/>
                    </a:cubicBezTo>
                    <a:cubicBezTo>
                      <a:pt x="23858" y="49537"/>
                      <a:pt x="23872" y="49508"/>
                      <a:pt x="23872" y="49479"/>
                    </a:cubicBezTo>
                    <a:cubicBezTo>
                      <a:pt x="23974" y="47976"/>
                      <a:pt x="23945" y="46458"/>
                      <a:pt x="23945" y="44941"/>
                    </a:cubicBezTo>
                    <a:cubicBezTo>
                      <a:pt x="23945" y="43423"/>
                      <a:pt x="23945" y="41920"/>
                      <a:pt x="23945" y="40403"/>
                    </a:cubicBezTo>
                    <a:cubicBezTo>
                      <a:pt x="23945" y="37382"/>
                      <a:pt x="23945" y="34347"/>
                      <a:pt x="23945" y="31327"/>
                    </a:cubicBezTo>
                    <a:cubicBezTo>
                      <a:pt x="23930" y="25271"/>
                      <a:pt x="23930" y="19216"/>
                      <a:pt x="23930" y="13160"/>
                    </a:cubicBezTo>
                    <a:cubicBezTo>
                      <a:pt x="23916" y="9746"/>
                      <a:pt x="23901" y="6331"/>
                      <a:pt x="23887" y="2917"/>
                    </a:cubicBezTo>
                    <a:cubicBezTo>
                      <a:pt x="23887" y="2844"/>
                      <a:pt x="23843" y="2800"/>
                      <a:pt x="23785" y="2785"/>
                    </a:cubicBezTo>
                    <a:lnTo>
                      <a:pt x="23770" y="2785"/>
                    </a:lnTo>
                    <a:cubicBezTo>
                      <a:pt x="22384" y="2129"/>
                      <a:pt x="20881" y="1662"/>
                      <a:pt x="19393" y="1268"/>
                    </a:cubicBezTo>
                    <a:cubicBezTo>
                      <a:pt x="17890" y="874"/>
                      <a:pt x="16372" y="568"/>
                      <a:pt x="14825" y="349"/>
                    </a:cubicBezTo>
                    <a:cubicBezTo>
                      <a:pt x="13119" y="114"/>
                      <a:pt x="11400" y="1"/>
                      <a:pt x="96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0">
                <a:extLst>
                  <a:ext uri="{FF2B5EF4-FFF2-40B4-BE49-F238E27FC236}">
                    <a16:creationId xmlns:a16="http://schemas.microsoft.com/office/drawing/2014/main" id="{6BBF1B32-7D83-749A-C988-F2612F9BD6B2}"/>
                  </a:ext>
                </a:extLst>
              </p:cNvPr>
              <p:cNvSpPr/>
              <p:nvPr/>
            </p:nvSpPr>
            <p:spPr>
              <a:xfrm>
                <a:off x="6689900" y="3934100"/>
                <a:ext cx="18275" cy="1142825"/>
              </a:xfrm>
              <a:custGeom>
                <a:avLst/>
                <a:gdLst/>
                <a:ahLst/>
                <a:cxnLst/>
                <a:rect l="l" t="t" r="r" b="b"/>
                <a:pathLst>
                  <a:path w="731" h="45713" extrusionOk="0">
                    <a:moveTo>
                      <a:pt x="550" y="1"/>
                    </a:moveTo>
                    <a:cubicBezTo>
                      <a:pt x="544" y="1"/>
                      <a:pt x="540" y="5"/>
                      <a:pt x="540" y="12"/>
                    </a:cubicBezTo>
                    <a:cubicBezTo>
                      <a:pt x="336" y="1529"/>
                      <a:pt x="365" y="3091"/>
                      <a:pt x="336" y="4623"/>
                    </a:cubicBezTo>
                    <a:cubicBezTo>
                      <a:pt x="307" y="6155"/>
                      <a:pt x="292" y="7687"/>
                      <a:pt x="278" y="9219"/>
                    </a:cubicBezTo>
                    <a:cubicBezTo>
                      <a:pt x="263" y="12298"/>
                      <a:pt x="234" y="15362"/>
                      <a:pt x="205" y="18427"/>
                    </a:cubicBezTo>
                    <a:cubicBezTo>
                      <a:pt x="161" y="21476"/>
                      <a:pt x="176" y="24526"/>
                      <a:pt x="161" y="27575"/>
                    </a:cubicBezTo>
                    <a:cubicBezTo>
                      <a:pt x="146" y="30625"/>
                      <a:pt x="103" y="33675"/>
                      <a:pt x="88" y="36724"/>
                    </a:cubicBezTo>
                    <a:cubicBezTo>
                      <a:pt x="74" y="38461"/>
                      <a:pt x="44" y="40183"/>
                      <a:pt x="44" y="41919"/>
                    </a:cubicBezTo>
                    <a:cubicBezTo>
                      <a:pt x="44" y="43188"/>
                      <a:pt x="15" y="44443"/>
                      <a:pt x="1" y="45713"/>
                    </a:cubicBezTo>
                    <a:lnTo>
                      <a:pt x="74" y="45713"/>
                    </a:lnTo>
                    <a:cubicBezTo>
                      <a:pt x="103" y="45713"/>
                      <a:pt x="146" y="45698"/>
                      <a:pt x="190" y="45684"/>
                    </a:cubicBezTo>
                    <a:cubicBezTo>
                      <a:pt x="336" y="45698"/>
                      <a:pt x="482" y="45713"/>
                      <a:pt x="643" y="45713"/>
                    </a:cubicBezTo>
                    <a:cubicBezTo>
                      <a:pt x="643" y="44648"/>
                      <a:pt x="628" y="43568"/>
                      <a:pt x="628" y="42503"/>
                    </a:cubicBezTo>
                    <a:cubicBezTo>
                      <a:pt x="643" y="40971"/>
                      <a:pt x="643" y="39424"/>
                      <a:pt x="643" y="37892"/>
                    </a:cubicBezTo>
                    <a:cubicBezTo>
                      <a:pt x="643" y="34827"/>
                      <a:pt x="686" y="31749"/>
                      <a:pt x="672" y="28684"/>
                    </a:cubicBezTo>
                    <a:cubicBezTo>
                      <a:pt x="657" y="22585"/>
                      <a:pt x="701" y="16486"/>
                      <a:pt x="730" y="10387"/>
                    </a:cubicBezTo>
                    <a:cubicBezTo>
                      <a:pt x="730" y="8665"/>
                      <a:pt x="730" y="6928"/>
                      <a:pt x="716" y="5207"/>
                    </a:cubicBezTo>
                    <a:cubicBezTo>
                      <a:pt x="716" y="4331"/>
                      <a:pt x="716" y="3470"/>
                      <a:pt x="686" y="2609"/>
                    </a:cubicBezTo>
                    <a:cubicBezTo>
                      <a:pt x="657" y="1748"/>
                      <a:pt x="672" y="873"/>
                      <a:pt x="570" y="12"/>
                    </a:cubicBezTo>
                    <a:cubicBezTo>
                      <a:pt x="562" y="5"/>
                      <a:pt x="555" y="1"/>
                      <a:pt x="5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0">
                <a:extLst>
                  <a:ext uri="{FF2B5EF4-FFF2-40B4-BE49-F238E27FC236}">
                    <a16:creationId xmlns:a16="http://schemas.microsoft.com/office/drawing/2014/main" id="{3D1C6FD1-8B19-02E5-7751-9EA9C4BA2F72}"/>
                  </a:ext>
                </a:extLst>
              </p:cNvPr>
              <p:cNvSpPr/>
              <p:nvPr/>
            </p:nvSpPr>
            <p:spPr>
              <a:xfrm>
                <a:off x="6457550" y="3132175"/>
                <a:ext cx="183125" cy="247900"/>
              </a:xfrm>
              <a:custGeom>
                <a:avLst/>
                <a:gdLst/>
                <a:ahLst/>
                <a:cxnLst/>
                <a:rect l="l" t="t" r="r" b="b"/>
                <a:pathLst>
                  <a:path w="7325" h="9916" extrusionOk="0">
                    <a:moveTo>
                      <a:pt x="3589" y="0"/>
                    </a:moveTo>
                    <a:cubicBezTo>
                      <a:pt x="3481" y="0"/>
                      <a:pt x="3370" y="69"/>
                      <a:pt x="3356" y="206"/>
                    </a:cubicBezTo>
                    <a:cubicBezTo>
                      <a:pt x="3297" y="1009"/>
                      <a:pt x="3327" y="1811"/>
                      <a:pt x="3312" y="2599"/>
                    </a:cubicBezTo>
                    <a:cubicBezTo>
                      <a:pt x="3312" y="2774"/>
                      <a:pt x="3312" y="2935"/>
                      <a:pt x="3312" y="3095"/>
                    </a:cubicBezTo>
                    <a:cubicBezTo>
                      <a:pt x="2276" y="3139"/>
                      <a:pt x="1255" y="3227"/>
                      <a:pt x="248" y="3358"/>
                    </a:cubicBezTo>
                    <a:cubicBezTo>
                      <a:pt x="19" y="3387"/>
                      <a:pt x="0" y="3723"/>
                      <a:pt x="233" y="3723"/>
                    </a:cubicBezTo>
                    <a:cubicBezTo>
                      <a:pt x="238" y="3723"/>
                      <a:pt x="243" y="3723"/>
                      <a:pt x="248" y="3723"/>
                    </a:cubicBezTo>
                    <a:cubicBezTo>
                      <a:pt x="1255" y="3664"/>
                      <a:pt x="2276" y="3592"/>
                      <a:pt x="3297" y="3548"/>
                    </a:cubicBezTo>
                    <a:lnTo>
                      <a:pt x="3297" y="3548"/>
                    </a:lnTo>
                    <a:cubicBezTo>
                      <a:pt x="3297" y="4044"/>
                      <a:pt x="3283" y="4555"/>
                      <a:pt x="3283" y="5065"/>
                    </a:cubicBezTo>
                    <a:cubicBezTo>
                      <a:pt x="3283" y="5853"/>
                      <a:pt x="3283" y="6656"/>
                      <a:pt x="3297" y="7458"/>
                    </a:cubicBezTo>
                    <a:cubicBezTo>
                      <a:pt x="3297" y="7838"/>
                      <a:pt x="3297" y="8232"/>
                      <a:pt x="3312" y="8626"/>
                    </a:cubicBezTo>
                    <a:cubicBezTo>
                      <a:pt x="3312" y="9005"/>
                      <a:pt x="3283" y="9443"/>
                      <a:pt x="3385" y="9822"/>
                    </a:cubicBezTo>
                    <a:cubicBezTo>
                      <a:pt x="3408" y="9882"/>
                      <a:pt x="3469" y="9915"/>
                      <a:pt x="3529" y="9915"/>
                    </a:cubicBezTo>
                    <a:cubicBezTo>
                      <a:pt x="3585" y="9915"/>
                      <a:pt x="3641" y="9886"/>
                      <a:pt x="3662" y="9822"/>
                    </a:cubicBezTo>
                    <a:cubicBezTo>
                      <a:pt x="3735" y="9457"/>
                      <a:pt x="3706" y="9049"/>
                      <a:pt x="3691" y="8684"/>
                    </a:cubicBezTo>
                    <a:cubicBezTo>
                      <a:pt x="3691" y="8290"/>
                      <a:pt x="3691" y="7911"/>
                      <a:pt x="3677" y="7517"/>
                    </a:cubicBezTo>
                    <a:cubicBezTo>
                      <a:pt x="3677" y="6700"/>
                      <a:pt x="3677" y="5882"/>
                      <a:pt x="3691" y="5065"/>
                    </a:cubicBezTo>
                    <a:cubicBezTo>
                      <a:pt x="3691" y="4555"/>
                      <a:pt x="3706" y="4044"/>
                      <a:pt x="3706" y="3519"/>
                    </a:cubicBezTo>
                    <a:cubicBezTo>
                      <a:pt x="4815" y="3475"/>
                      <a:pt x="5939" y="3431"/>
                      <a:pt x="7047" y="3431"/>
                    </a:cubicBezTo>
                    <a:cubicBezTo>
                      <a:pt x="7325" y="3431"/>
                      <a:pt x="7325" y="3008"/>
                      <a:pt x="7047" y="3008"/>
                    </a:cubicBezTo>
                    <a:cubicBezTo>
                      <a:pt x="5939" y="3008"/>
                      <a:pt x="4830" y="3022"/>
                      <a:pt x="3721" y="3066"/>
                    </a:cubicBezTo>
                    <a:cubicBezTo>
                      <a:pt x="3721" y="2935"/>
                      <a:pt x="3721" y="2804"/>
                      <a:pt x="3721" y="2672"/>
                    </a:cubicBezTo>
                    <a:cubicBezTo>
                      <a:pt x="3735" y="1855"/>
                      <a:pt x="3808" y="1038"/>
                      <a:pt x="3808" y="221"/>
                    </a:cubicBezTo>
                    <a:cubicBezTo>
                      <a:pt x="3808" y="73"/>
                      <a:pt x="3700" y="0"/>
                      <a:pt x="358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0">
                <a:extLst>
                  <a:ext uri="{FF2B5EF4-FFF2-40B4-BE49-F238E27FC236}">
                    <a16:creationId xmlns:a16="http://schemas.microsoft.com/office/drawing/2014/main" id="{5533F5BC-EC19-51EF-3547-473FEAF9171C}"/>
                  </a:ext>
                </a:extLst>
              </p:cNvPr>
              <p:cNvSpPr/>
              <p:nvPr/>
            </p:nvSpPr>
            <p:spPr>
              <a:xfrm>
                <a:off x="6396975" y="3987675"/>
                <a:ext cx="142300" cy="221050"/>
              </a:xfrm>
              <a:custGeom>
                <a:avLst/>
                <a:gdLst/>
                <a:ahLst/>
                <a:cxnLst/>
                <a:rect l="l" t="t" r="r" b="b"/>
                <a:pathLst>
                  <a:path w="5692" h="8842" extrusionOk="0">
                    <a:moveTo>
                      <a:pt x="3201" y="1"/>
                    </a:moveTo>
                    <a:cubicBezTo>
                      <a:pt x="2696" y="1"/>
                      <a:pt x="2184" y="153"/>
                      <a:pt x="1766" y="437"/>
                    </a:cubicBezTo>
                    <a:cubicBezTo>
                      <a:pt x="818" y="1079"/>
                      <a:pt x="322" y="2203"/>
                      <a:pt x="161" y="3326"/>
                    </a:cubicBezTo>
                    <a:cubicBezTo>
                      <a:pt x="59" y="4012"/>
                      <a:pt x="1" y="7733"/>
                      <a:pt x="15" y="8623"/>
                    </a:cubicBezTo>
                    <a:cubicBezTo>
                      <a:pt x="15" y="8696"/>
                      <a:pt x="1007" y="8696"/>
                      <a:pt x="1401" y="8725"/>
                    </a:cubicBezTo>
                    <a:cubicBezTo>
                      <a:pt x="1839" y="8754"/>
                      <a:pt x="2262" y="8783"/>
                      <a:pt x="2700" y="8798"/>
                    </a:cubicBezTo>
                    <a:cubicBezTo>
                      <a:pt x="3575" y="8827"/>
                      <a:pt x="4451" y="8842"/>
                      <a:pt x="5312" y="8842"/>
                    </a:cubicBezTo>
                    <a:cubicBezTo>
                      <a:pt x="5356" y="8842"/>
                      <a:pt x="5399" y="8827"/>
                      <a:pt x="5429" y="8798"/>
                    </a:cubicBezTo>
                    <a:cubicBezTo>
                      <a:pt x="5502" y="8783"/>
                      <a:pt x="5691" y="5515"/>
                      <a:pt x="5589" y="3968"/>
                    </a:cubicBezTo>
                    <a:cubicBezTo>
                      <a:pt x="5531" y="2859"/>
                      <a:pt x="5575" y="1371"/>
                      <a:pt x="4670" y="539"/>
                    </a:cubicBezTo>
                    <a:cubicBezTo>
                      <a:pt x="4265" y="172"/>
                      <a:pt x="3736" y="1"/>
                      <a:pt x="32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0">
                <a:extLst>
                  <a:ext uri="{FF2B5EF4-FFF2-40B4-BE49-F238E27FC236}">
                    <a16:creationId xmlns:a16="http://schemas.microsoft.com/office/drawing/2014/main" id="{E09A6F98-ECC1-B924-D579-E400BA173D85}"/>
                  </a:ext>
                </a:extLst>
              </p:cNvPr>
              <p:cNvSpPr/>
              <p:nvPr/>
            </p:nvSpPr>
            <p:spPr>
              <a:xfrm>
                <a:off x="5364500" y="3675700"/>
                <a:ext cx="859600" cy="276950"/>
              </a:xfrm>
              <a:custGeom>
                <a:avLst/>
                <a:gdLst/>
                <a:ahLst/>
                <a:cxnLst/>
                <a:rect l="l" t="t" r="r" b="b"/>
                <a:pathLst>
                  <a:path w="34384" h="11078" extrusionOk="0">
                    <a:moveTo>
                      <a:pt x="283" y="0"/>
                    </a:moveTo>
                    <a:cubicBezTo>
                      <a:pt x="109" y="0"/>
                      <a:pt x="0" y="241"/>
                      <a:pt x="166" y="324"/>
                    </a:cubicBezTo>
                    <a:cubicBezTo>
                      <a:pt x="254" y="367"/>
                      <a:pt x="341" y="396"/>
                      <a:pt x="429" y="440"/>
                    </a:cubicBezTo>
                    <a:cubicBezTo>
                      <a:pt x="735" y="893"/>
                      <a:pt x="1129" y="1301"/>
                      <a:pt x="1508" y="1710"/>
                    </a:cubicBezTo>
                    <a:cubicBezTo>
                      <a:pt x="1917" y="2162"/>
                      <a:pt x="2326" y="2600"/>
                      <a:pt x="2720" y="3052"/>
                    </a:cubicBezTo>
                    <a:cubicBezTo>
                      <a:pt x="3551" y="3957"/>
                      <a:pt x="4383" y="4861"/>
                      <a:pt x="5200" y="5781"/>
                    </a:cubicBezTo>
                    <a:cubicBezTo>
                      <a:pt x="6776" y="7546"/>
                      <a:pt x="8352" y="9297"/>
                      <a:pt x="9899" y="11078"/>
                    </a:cubicBezTo>
                    <a:cubicBezTo>
                      <a:pt x="10599" y="11063"/>
                      <a:pt x="11314" y="11034"/>
                      <a:pt x="12014" y="11019"/>
                    </a:cubicBezTo>
                    <a:cubicBezTo>
                      <a:pt x="19471" y="10786"/>
                      <a:pt x="26927" y="10567"/>
                      <a:pt x="34383" y="10421"/>
                    </a:cubicBezTo>
                    <a:cubicBezTo>
                      <a:pt x="27248" y="8393"/>
                      <a:pt x="20127" y="6277"/>
                      <a:pt x="13050" y="4044"/>
                    </a:cubicBezTo>
                    <a:cubicBezTo>
                      <a:pt x="10949" y="3373"/>
                      <a:pt x="8848" y="2702"/>
                      <a:pt x="6747" y="2031"/>
                    </a:cubicBezTo>
                    <a:cubicBezTo>
                      <a:pt x="5667" y="1681"/>
                      <a:pt x="4602" y="1330"/>
                      <a:pt x="3537" y="995"/>
                    </a:cubicBezTo>
                    <a:cubicBezTo>
                      <a:pt x="2471" y="645"/>
                      <a:pt x="1406" y="221"/>
                      <a:pt x="312" y="2"/>
                    </a:cubicBezTo>
                    <a:cubicBezTo>
                      <a:pt x="302" y="1"/>
                      <a:pt x="292" y="0"/>
                      <a:pt x="283" y="0"/>
                    </a:cubicBezTo>
                    <a:close/>
                  </a:path>
                </a:pathLst>
              </a:custGeom>
              <a:solidFill>
                <a:srgbClr val="FFFFFF">
                  <a:alpha val="21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0">
                <a:extLst>
                  <a:ext uri="{FF2B5EF4-FFF2-40B4-BE49-F238E27FC236}">
                    <a16:creationId xmlns:a16="http://schemas.microsoft.com/office/drawing/2014/main" id="{FFE3D62E-6090-8902-5BBB-62C03FE57D1B}"/>
                  </a:ext>
                </a:extLst>
              </p:cNvPr>
              <p:cNvSpPr/>
              <p:nvPr/>
            </p:nvSpPr>
            <p:spPr>
              <a:xfrm>
                <a:off x="4763450" y="3672313"/>
                <a:ext cx="1231925" cy="727375"/>
              </a:xfrm>
              <a:custGeom>
                <a:avLst/>
                <a:gdLst/>
                <a:ahLst/>
                <a:cxnLst/>
                <a:rect l="l" t="t" r="r" b="b"/>
                <a:pathLst>
                  <a:path w="49277" h="29095" extrusionOk="0">
                    <a:moveTo>
                      <a:pt x="24170" y="0"/>
                    </a:moveTo>
                    <a:cubicBezTo>
                      <a:pt x="23961" y="0"/>
                      <a:pt x="23711" y="99"/>
                      <a:pt x="23522" y="314"/>
                    </a:cubicBezTo>
                    <a:cubicBezTo>
                      <a:pt x="21990" y="2094"/>
                      <a:pt x="20473" y="3903"/>
                      <a:pt x="18984" y="5727"/>
                    </a:cubicBezTo>
                    <a:cubicBezTo>
                      <a:pt x="17496" y="7536"/>
                      <a:pt x="15964" y="9331"/>
                      <a:pt x="14461" y="11141"/>
                    </a:cubicBezTo>
                    <a:cubicBezTo>
                      <a:pt x="11440" y="14774"/>
                      <a:pt x="8405" y="18393"/>
                      <a:pt x="5356" y="21997"/>
                    </a:cubicBezTo>
                    <a:cubicBezTo>
                      <a:pt x="3634" y="24010"/>
                      <a:pt x="1941" y="26053"/>
                      <a:pt x="234" y="28081"/>
                    </a:cubicBezTo>
                    <a:cubicBezTo>
                      <a:pt x="0" y="28360"/>
                      <a:pt x="243" y="28724"/>
                      <a:pt x="507" y="28724"/>
                    </a:cubicBezTo>
                    <a:cubicBezTo>
                      <a:pt x="589" y="28724"/>
                      <a:pt x="673" y="28689"/>
                      <a:pt x="745" y="28607"/>
                    </a:cubicBezTo>
                    <a:cubicBezTo>
                      <a:pt x="3794" y="25003"/>
                      <a:pt x="6844" y="21384"/>
                      <a:pt x="9894" y="17780"/>
                    </a:cubicBezTo>
                    <a:cubicBezTo>
                      <a:pt x="11426" y="15970"/>
                      <a:pt x="12943" y="14161"/>
                      <a:pt x="14490" y="12352"/>
                    </a:cubicBezTo>
                    <a:cubicBezTo>
                      <a:pt x="16022" y="10571"/>
                      <a:pt x="17583" y="8820"/>
                      <a:pt x="19072" y="6997"/>
                    </a:cubicBezTo>
                    <a:cubicBezTo>
                      <a:pt x="19918" y="5961"/>
                      <a:pt x="20794" y="4954"/>
                      <a:pt x="21655" y="3918"/>
                    </a:cubicBezTo>
                    <a:cubicBezTo>
                      <a:pt x="22457" y="2955"/>
                      <a:pt x="23260" y="1977"/>
                      <a:pt x="24106" y="1043"/>
                    </a:cubicBezTo>
                    <a:cubicBezTo>
                      <a:pt x="27272" y="4604"/>
                      <a:pt x="30366" y="8222"/>
                      <a:pt x="33488" y="11812"/>
                    </a:cubicBezTo>
                    <a:cubicBezTo>
                      <a:pt x="36684" y="15474"/>
                      <a:pt x="39894" y="19122"/>
                      <a:pt x="43089" y="22785"/>
                    </a:cubicBezTo>
                    <a:cubicBezTo>
                      <a:pt x="44899" y="24842"/>
                      <a:pt x="46694" y="26914"/>
                      <a:pt x="48503" y="28971"/>
                    </a:cubicBezTo>
                    <a:cubicBezTo>
                      <a:pt x="48579" y="29058"/>
                      <a:pt x="48668" y="29095"/>
                      <a:pt x="48753" y="29095"/>
                    </a:cubicBezTo>
                    <a:cubicBezTo>
                      <a:pt x="49027" y="29095"/>
                      <a:pt x="49276" y="28724"/>
                      <a:pt x="49043" y="28446"/>
                    </a:cubicBezTo>
                    <a:cubicBezTo>
                      <a:pt x="45847" y="24755"/>
                      <a:pt x="42652" y="21063"/>
                      <a:pt x="39456" y="17371"/>
                    </a:cubicBezTo>
                    <a:cubicBezTo>
                      <a:pt x="36275" y="13694"/>
                      <a:pt x="33094" y="10017"/>
                      <a:pt x="29913" y="6355"/>
                    </a:cubicBezTo>
                    <a:cubicBezTo>
                      <a:pt x="28104" y="4283"/>
                      <a:pt x="26295" y="2225"/>
                      <a:pt x="24514" y="138"/>
                    </a:cubicBezTo>
                    <a:cubicBezTo>
                      <a:pt x="24442" y="48"/>
                      <a:pt x="24316" y="0"/>
                      <a:pt x="24170" y="0"/>
                    </a:cubicBezTo>
                    <a:close/>
                  </a:path>
                </a:pathLst>
              </a:custGeom>
              <a:solidFill>
                <a:srgbClr val="FFFFFF">
                  <a:alpha val="21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0">
                <a:extLst>
                  <a:ext uri="{FF2B5EF4-FFF2-40B4-BE49-F238E27FC236}">
                    <a16:creationId xmlns:a16="http://schemas.microsoft.com/office/drawing/2014/main" id="{EFBE0CF3-2329-31E9-A95C-7232C33235F2}"/>
                  </a:ext>
                </a:extLst>
              </p:cNvPr>
              <p:cNvSpPr/>
              <p:nvPr/>
            </p:nvSpPr>
            <p:spPr>
              <a:xfrm>
                <a:off x="6252150" y="3341950"/>
                <a:ext cx="601600" cy="554625"/>
              </a:xfrm>
              <a:custGeom>
                <a:avLst/>
                <a:gdLst/>
                <a:ahLst/>
                <a:cxnLst/>
                <a:rect l="l" t="t" r="r" b="b"/>
                <a:pathLst>
                  <a:path w="24064" h="22185" extrusionOk="0">
                    <a:moveTo>
                      <a:pt x="11717" y="1"/>
                    </a:moveTo>
                    <a:cubicBezTo>
                      <a:pt x="11639" y="1"/>
                      <a:pt x="5333" y="10566"/>
                      <a:pt x="2481" y="15877"/>
                    </a:cubicBezTo>
                    <a:cubicBezTo>
                      <a:pt x="1664" y="17380"/>
                      <a:pt x="876" y="18883"/>
                      <a:pt x="88" y="20400"/>
                    </a:cubicBezTo>
                    <a:cubicBezTo>
                      <a:pt x="88" y="20415"/>
                      <a:pt x="88" y="20429"/>
                      <a:pt x="88" y="20444"/>
                    </a:cubicBezTo>
                    <a:cubicBezTo>
                      <a:pt x="1" y="20502"/>
                      <a:pt x="1" y="20648"/>
                      <a:pt x="117" y="20677"/>
                    </a:cubicBezTo>
                    <a:cubicBezTo>
                      <a:pt x="350" y="20723"/>
                      <a:pt x="597" y="20736"/>
                      <a:pt x="846" y="20736"/>
                    </a:cubicBezTo>
                    <a:cubicBezTo>
                      <a:pt x="1159" y="20736"/>
                      <a:pt x="1474" y="20715"/>
                      <a:pt x="1766" y="20707"/>
                    </a:cubicBezTo>
                    <a:cubicBezTo>
                      <a:pt x="2350" y="20692"/>
                      <a:pt x="2934" y="20677"/>
                      <a:pt x="3517" y="20677"/>
                    </a:cubicBezTo>
                    <a:cubicBezTo>
                      <a:pt x="4685" y="20648"/>
                      <a:pt x="5852" y="20634"/>
                      <a:pt x="7019" y="20605"/>
                    </a:cubicBezTo>
                    <a:cubicBezTo>
                      <a:pt x="9325" y="20546"/>
                      <a:pt x="11630" y="20517"/>
                      <a:pt x="13936" y="20459"/>
                    </a:cubicBezTo>
                    <a:cubicBezTo>
                      <a:pt x="15249" y="20429"/>
                      <a:pt x="16577" y="20400"/>
                      <a:pt x="17890" y="20371"/>
                    </a:cubicBezTo>
                    <a:cubicBezTo>
                      <a:pt x="17963" y="20371"/>
                      <a:pt x="18007" y="20342"/>
                      <a:pt x="18050" y="20283"/>
                    </a:cubicBezTo>
                    <a:cubicBezTo>
                      <a:pt x="18065" y="20313"/>
                      <a:pt x="18080" y="20327"/>
                      <a:pt x="18109" y="20342"/>
                    </a:cubicBezTo>
                    <a:cubicBezTo>
                      <a:pt x="19057" y="20634"/>
                      <a:pt x="20020" y="20867"/>
                      <a:pt x="20969" y="21174"/>
                    </a:cubicBezTo>
                    <a:cubicBezTo>
                      <a:pt x="21421" y="21320"/>
                      <a:pt x="21873" y="21465"/>
                      <a:pt x="22326" y="21626"/>
                    </a:cubicBezTo>
                    <a:cubicBezTo>
                      <a:pt x="22574" y="21713"/>
                      <a:pt x="22807" y="21801"/>
                      <a:pt x="23055" y="21889"/>
                    </a:cubicBezTo>
                    <a:cubicBezTo>
                      <a:pt x="23260" y="21962"/>
                      <a:pt x="23464" y="22064"/>
                      <a:pt x="23683" y="22122"/>
                    </a:cubicBezTo>
                    <a:cubicBezTo>
                      <a:pt x="23715" y="22166"/>
                      <a:pt x="23760" y="22185"/>
                      <a:pt x="23806" y="22185"/>
                    </a:cubicBezTo>
                    <a:cubicBezTo>
                      <a:pt x="23930" y="22185"/>
                      <a:pt x="24063" y="22052"/>
                      <a:pt x="23989" y="21903"/>
                    </a:cubicBezTo>
                    <a:cubicBezTo>
                      <a:pt x="21013" y="16067"/>
                      <a:pt x="17875" y="10317"/>
                      <a:pt x="14578" y="4641"/>
                    </a:cubicBezTo>
                    <a:cubicBezTo>
                      <a:pt x="14111" y="3839"/>
                      <a:pt x="13658" y="3036"/>
                      <a:pt x="13177" y="2248"/>
                    </a:cubicBezTo>
                    <a:cubicBezTo>
                      <a:pt x="12725" y="1504"/>
                      <a:pt x="12316" y="643"/>
                      <a:pt x="11718" y="1"/>
                    </a:cubicBezTo>
                    <a:cubicBezTo>
                      <a:pt x="11718" y="1"/>
                      <a:pt x="11717" y="1"/>
                      <a:pt x="11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0">
                <a:extLst>
                  <a:ext uri="{FF2B5EF4-FFF2-40B4-BE49-F238E27FC236}">
                    <a16:creationId xmlns:a16="http://schemas.microsoft.com/office/drawing/2014/main" id="{8EE138D9-8EA3-C5F6-7D23-D9374AA99E91}"/>
                  </a:ext>
                </a:extLst>
              </p:cNvPr>
              <p:cNvSpPr/>
              <p:nvPr/>
            </p:nvSpPr>
            <p:spPr>
              <a:xfrm>
                <a:off x="6248300" y="3341950"/>
                <a:ext cx="601600" cy="554625"/>
              </a:xfrm>
              <a:custGeom>
                <a:avLst/>
                <a:gdLst/>
                <a:ahLst/>
                <a:cxnLst/>
                <a:rect l="l" t="t" r="r" b="b"/>
                <a:pathLst>
                  <a:path w="24064" h="22185" extrusionOk="0">
                    <a:moveTo>
                      <a:pt x="11717" y="1"/>
                    </a:moveTo>
                    <a:cubicBezTo>
                      <a:pt x="11639" y="1"/>
                      <a:pt x="5333" y="10566"/>
                      <a:pt x="2481" y="15877"/>
                    </a:cubicBezTo>
                    <a:cubicBezTo>
                      <a:pt x="1664" y="17380"/>
                      <a:pt x="876" y="18883"/>
                      <a:pt x="88" y="20400"/>
                    </a:cubicBezTo>
                    <a:cubicBezTo>
                      <a:pt x="88" y="20415"/>
                      <a:pt x="88" y="20429"/>
                      <a:pt x="88" y="20444"/>
                    </a:cubicBezTo>
                    <a:cubicBezTo>
                      <a:pt x="1" y="20502"/>
                      <a:pt x="1" y="20648"/>
                      <a:pt x="117" y="20677"/>
                    </a:cubicBezTo>
                    <a:cubicBezTo>
                      <a:pt x="350" y="20723"/>
                      <a:pt x="597" y="20736"/>
                      <a:pt x="846" y="20736"/>
                    </a:cubicBezTo>
                    <a:cubicBezTo>
                      <a:pt x="1159" y="20736"/>
                      <a:pt x="1474" y="20715"/>
                      <a:pt x="1766" y="20707"/>
                    </a:cubicBezTo>
                    <a:cubicBezTo>
                      <a:pt x="2350" y="20692"/>
                      <a:pt x="2934" y="20677"/>
                      <a:pt x="3517" y="20677"/>
                    </a:cubicBezTo>
                    <a:cubicBezTo>
                      <a:pt x="4685" y="20648"/>
                      <a:pt x="5852" y="20634"/>
                      <a:pt x="7019" y="20605"/>
                    </a:cubicBezTo>
                    <a:cubicBezTo>
                      <a:pt x="9325" y="20546"/>
                      <a:pt x="11630" y="20517"/>
                      <a:pt x="13936" y="20459"/>
                    </a:cubicBezTo>
                    <a:cubicBezTo>
                      <a:pt x="15249" y="20429"/>
                      <a:pt x="16577" y="20400"/>
                      <a:pt x="17890" y="20371"/>
                    </a:cubicBezTo>
                    <a:cubicBezTo>
                      <a:pt x="17963" y="20371"/>
                      <a:pt x="18007" y="20342"/>
                      <a:pt x="18050" y="20283"/>
                    </a:cubicBezTo>
                    <a:cubicBezTo>
                      <a:pt x="18065" y="20313"/>
                      <a:pt x="18080" y="20327"/>
                      <a:pt x="18109" y="20342"/>
                    </a:cubicBezTo>
                    <a:cubicBezTo>
                      <a:pt x="19057" y="20634"/>
                      <a:pt x="20020" y="20867"/>
                      <a:pt x="20969" y="21174"/>
                    </a:cubicBezTo>
                    <a:cubicBezTo>
                      <a:pt x="21421" y="21320"/>
                      <a:pt x="21873" y="21465"/>
                      <a:pt x="22326" y="21626"/>
                    </a:cubicBezTo>
                    <a:cubicBezTo>
                      <a:pt x="22574" y="21713"/>
                      <a:pt x="22807" y="21801"/>
                      <a:pt x="23055" y="21889"/>
                    </a:cubicBezTo>
                    <a:cubicBezTo>
                      <a:pt x="23260" y="21962"/>
                      <a:pt x="23464" y="22064"/>
                      <a:pt x="23683" y="22122"/>
                    </a:cubicBezTo>
                    <a:cubicBezTo>
                      <a:pt x="23715" y="22166"/>
                      <a:pt x="23760" y="22185"/>
                      <a:pt x="23806" y="22185"/>
                    </a:cubicBezTo>
                    <a:cubicBezTo>
                      <a:pt x="23930" y="22185"/>
                      <a:pt x="24063" y="22052"/>
                      <a:pt x="23989" y="21903"/>
                    </a:cubicBezTo>
                    <a:cubicBezTo>
                      <a:pt x="21013" y="16067"/>
                      <a:pt x="17875" y="10317"/>
                      <a:pt x="14578" y="4641"/>
                    </a:cubicBezTo>
                    <a:cubicBezTo>
                      <a:pt x="14111" y="3839"/>
                      <a:pt x="13658" y="3036"/>
                      <a:pt x="13177" y="2248"/>
                    </a:cubicBezTo>
                    <a:cubicBezTo>
                      <a:pt x="12725" y="1504"/>
                      <a:pt x="12316" y="643"/>
                      <a:pt x="11718" y="1"/>
                    </a:cubicBezTo>
                    <a:cubicBezTo>
                      <a:pt x="11718" y="1"/>
                      <a:pt x="11717" y="1"/>
                      <a:pt x="11717" y="1"/>
                    </a:cubicBezTo>
                    <a:close/>
                  </a:path>
                </a:pathLst>
              </a:custGeom>
              <a:solidFill>
                <a:srgbClr val="FFFFFF">
                  <a:alpha val="21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0">
                <a:extLst>
                  <a:ext uri="{FF2B5EF4-FFF2-40B4-BE49-F238E27FC236}">
                    <a16:creationId xmlns:a16="http://schemas.microsoft.com/office/drawing/2014/main" id="{53FBAD3C-1733-B19D-558B-E56180104039}"/>
                  </a:ext>
                </a:extLst>
              </p:cNvPr>
              <p:cNvSpPr/>
              <p:nvPr/>
            </p:nvSpPr>
            <p:spPr>
              <a:xfrm>
                <a:off x="6548000" y="3345250"/>
                <a:ext cx="305750" cy="551325"/>
              </a:xfrm>
              <a:custGeom>
                <a:avLst/>
                <a:gdLst/>
                <a:ahLst/>
                <a:cxnLst/>
                <a:rect l="l" t="t" r="r" b="b"/>
                <a:pathLst>
                  <a:path w="12230" h="22053" extrusionOk="0">
                    <a:moveTo>
                      <a:pt x="0" y="0"/>
                    </a:moveTo>
                    <a:cubicBezTo>
                      <a:pt x="103" y="322"/>
                      <a:pt x="219" y="628"/>
                      <a:pt x="321" y="949"/>
                    </a:cubicBezTo>
                    <a:cubicBezTo>
                      <a:pt x="730" y="2262"/>
                      <a:pt x="1139" y="3590"/>
                      <a:pt x="1547" y="4903"/>
                    </a:cubicBezTo>
                    <a:cubicBezTo>
                      <a:pt x="3138" y="10010"/>
                      <a:pt x="4728" y="15117"/>
                      <a:pt x="6348" y="20224"/>
                    </a:cubicBezTo>
                    <a:cubicBezTo>
                      <a:pt x="7267" y="20502"/>
                      <a:pt x="8201" y="20750"/>
                      <a:pt x="9135" y="21042"/>
                    </a:cubicBezTo>
                    <a:cubicBezTo>
                      <a:pt x="9587" y="21188"/>
                      <a:pt x="10039" y="21333"/>
                      <a:pt x="10492" y="21494"/>
                    </a:cubicBezTo>
                    <a:cubicBezTo>
                      <a:pt x="10740" y="21581"/>
                      <a:pt x="10973" y="21669"/>
                      <a:pt x="11221" y="21757"/>
                    </a:cubicBezTo>
                    <a:cubicBezTo>
                      <a:pt x="11426" y="21830"/>
                      <a:pt x="11630" y="21932"/>
                      <a:pt x="11849" y="21990"/>
                    </a:cubicBezTo>
                    <a:cubicBezTo>
                      <a:pt x="11881" y="22034"/>
                      <a:pt x="11926" y="22053"/>
                      <a:pt x="11972" y="22053"/>
                    </a:cubicBezTo>
                    <a:cubicBezTo>
                      <a:pt x="12096" y="22053"/>
                      <a:pt x="12229" y="21920"/>
                      <a:pt x="12155" y="21771"/>
                    </a:cubicBezTo>
                    <a:cubicBezTo>
                      <a:pt x="9179" y="15935"/>
                      <a:pt x="6041" y="10185"/>
                      <a:pt x="2744" y="4509"/>
                    </a:cubicBezTo>
                    <a:cubicBezTo>
                      <a:pt x="2277" y="3707"/>
                      <a:pt x="1824" y="2904"/>
                      <a:pt x="1343" y="2116"/>
                    </a:cubicBezTo>
                    <a:cubicBezTo>
                      <a:pt x="920" y="1416"/>
                      <a:pt x="540" y="62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6" name="Google Shape;1376;p30">
              <a:extLst>
                <a:ext uri="{FF2B5EF4-FFF2-40B4-BE49-F238E27FC236}">
                  <a16:creationId xmlns:a16="http://schemas.microsoft.com/office/drawing/2014/main" id="{4F1D5A6E-4C29-3040-BDC0-D1BCDA810F55}"/>
                </a:ext>
              </a:extLst>
            </p:cNvPr>
            <p:cNvSpPr/>
            <p:nvPr/>
          </p:nvSpPr>
          <p:spPr>
            <a:xfrm>
              <a:off x="5073675" y="4595550"/>
              <a:ext cx="3394596" cy="702076"/>
            </a:xfrm>
            <a:custGeom>
              <a:avLst/>
              <a:gdLst/>
              <a:ahLst/>
              <a:cxnLst/>
              <a:rect l="l" t="t" r="r" b="b"/>
              <a:pathLst>
                <a:path w="133685" h="25216" extrusionOk="0">
                  <a:moveTo>
                    <a:pt x="46708" y="24347"/>
                  </a:moveTo>
                  <a:cubicBezTo>
                    <a:pt x="68958" y="27220"/>
                    <a:pt x="131458" y="22337"/>
                    <a:pt x="133621" y="18889"/>
                  </a:cubicBezTo>
                  <a:cubicBezTo>
                    <a:pt x="135785" y="15441"/>
                    <a:pt x="81939" y="6534"/>
                    <a:pt x="59689" y="3661"/>
                  </a:cubicBezTo>
                  <a:cubicBezTo>
                    <a:pt x="37440" y="788"/>
                    <a:pt x="2288" y="-1798"/>
                    <a:pt x="124" y="1650"/>
                  </a:cubicBezTo>
                  <a:cubicBezTo>
                    <a:pt x="-2039" y="5098"/>
                    <a:pt x="24459" y="21474"/>
                    <a:pt x="46708" y="24347"/>
                  </a:cubicBezTo>
                  <a:close/>
                </a:path>
              </a:pathLst>
            </a:custGeom>
            <a:solidFill>
              <a:schemeClr val="accent2"/>
            </a:solidFill>
            <a:ln>
              <a:noFill/>
            </a:ln>
          </p:spPr>
        </p:sp>
        <p:grpSp>
          <p:nvGrpSpPr>
            <p:cNvPr id="1377" name="Google Shape;1377;p30">
              <a:extLst>
                <a:ext uri="{FF2B5EF4-FFF2-40B4-BE49-F238E27FC236}">
                  <a16:creationId xmlns:a16="http://schemas.microsoft.com/office/drawing/2014/main" id="{EB3F0F6B-4015-3B19-68A4-D5DE75D90581}"/>
                </a:ext>
              </a:extLst>
            </p:cNvPr>
            <p:cNvGrpSpPr/>
            <p:nvPr/>
          </p:nvGrpSpPr>
          <p:grpSpPr>
            <a:xfrm rot="-662078" flipH="1">
              <a:off x="7008133" y="4562070"/>
              <a:ext cx="976625" cy="613542"/>
              <a:chOff x="531312" y="4496299"/>
              <a:chExt cx="976637" cy="613549"/>
            </a:xfrm>
          </p:grpSpPr>
          <p:sp>
            <p:nvSpPr>
              <p:cNvPr id="1378" name="Google Shape;1378;p30">
                <a:extLst>
                  <a:ext uri="{FF2B5EF4-FFF2-40B4-BE49-F238E27FC236}">
                    <a16:creationId xmlns:a16="http://schemas.microsoft.com/office/drawing/2014/main" id="{F111CE94-EEDC-4DBE-B778-AE9D9440232A}"/>
                  </a:ext>
                </a:extLst>
              </p:cNvPr>
              <p:cNvSpPr/>
              <p:nvPr/>
            </p:nvSpPr>
            <p:spPr>
              <a:xfrm>
                <a:off x="531312" y="4496299"/>
                <a:ext cx="976637" cy="613549"/>
              </a:xfrm>
              <a:custGeom>
                <a:avLst/>
                <a:gdLst/>
                <a:ahLst/>
                <a:cxnLst/>
                <a:rect l="l" t="t" r="r" b="b"/>
                <a:pathLst>
                  <a:path w="32579" h="20467" extrusionOk="0">
                    <a:moveTo>
                      <a:pt x="10318" y="1"/>
                    </a:moveTo>
                    <a:cubicBezTo>
                      <a:pt x="9455" y="1"/>
                      <a:pt x="8586" y="185"/>
                      <a:pt x="7812" y="507"/>
                    </a:cubicBezTo>
                    <a:cubicBezTo>
                      <a:pt x="6407" y="1126"/>
                      <a:pt x="4978" y="2198"/>
                      <a:pt x="4764" y="3793"/>
                    </a:cubicBezTo>
                    <a:cubicBezTo>
                      <a:pt x="4549" y="5412"/>
                      <a:pt x="5335" y="7151"/>
                      <a:pt x="6264" y="8437"/>
                    </a:cubicBezTo>
                    <a:cubicBezTo>
                      <a:pt x="6764" y="9151"/>
                      <a:pt x="7359" y="9770"/>
                      <a:pt x="8002" y="10294"/>
                    </a:cubicBezTo>
                    <a:cubicBezTo>
                      <a:pt x="7383" y="10437"/>
                      <a:pt x="6764" y="10771"/>
                      <a:pt x="6311" y="11247"/>
                    </a:cubicBezTo>
                    <a:cubicBezTo>
                      <a:pt x="5859" y="11699"/>
                      <a:pt x="5573" y="12295"/>
                      <a:pt x="5454" y="12914"/>
                    </a:cubicBezTo>
                    <a:cubicBezTo>
                      <a:pt x="5216" y="12795"/>
                      <a:pt x="4954" y="12700"/>
                      <a:pt x="4692" y="12628"/>
                    </a:cubicBezTo>
                    <a:cubicBezTo>
                      <a:pt x="4337" y="12548"/>
                      <a:pt x="3961" y="12489"/>
                      <a:pt x="3585" y="12489"/>
                    </a:cubicBezTo>
                    <a:cubicBezTo>
                      <a:pt x="3405" y="12489"/>
                      <a:pt x="3226" y="12502"/>
                      <a:pt x="3049" y="12533"/>
                    </a:cubicBezTo>
                    <a:cubicBezTo>
                      <a:pt x="2525" y="12628"/>
                      <a:pt x="2144" y="12819"/>
                      <a:pt x="1691" y="13081"/>
                    </a:cubicBezTo>
                    <a:cubicBezTo>
                      <a:pt x="739" y="13676"/>
                      <a:pt x="215" y="14533"/>
                      <a:pt x="120" y="15629"/>
                    </a:cubicBezTo>
                    <a:cubicBezTo>
                      <a:pt x="1" y="16772"/>
                      <a:pt x="501" y="17820"/>
                      <a:pt x="1310" y="18582"/>
                    </a:cubicBezTo>
                    <a:cubicBezTo>
                      <a:pt x="2001" y="19272"/>
                      <a:pt x="2858" y="19725"/>
                      <a:pt x="3763" y="20034"/>
                    </a:cubicBezTo>
                    <a:cubicBezTo>
                      <a:pt x="4362" y="20361"/>
                      <a:pt x="5044" y="20467"/>
                      <a:pt x="5757" y="20467"/>
                    </a:cubicBezTo>
                    <a:cubicBezTo>
                      <a:pt x="5979" y="20467"/>
                      <a:pt x="6204" y="20456"/>
                      <a:pt x="6431" y="20439"/>
                    </a:cubicBezTo>
                    <a:cubicBezTo>
                      <a:pt x="8312" y="20296"/>
                      <a:pt x="10193" y="20011"/>
                      <a:pt x="12051" y="19701"/>
                    </a:cubicBezTo>
                    <a:cubicBezTo>
                      <a:pt x="16004" y="19082"/>
                      <a:pt x="19957" y="18510"/>
                      <a:pt x="23910" y="17820"/>
                    </a:cubicBezTo>
                    <a:cubicBezTo>
                      <a:pt x="25577" y="17534"/>
                      <a:pt x="27387" y="17391"/>
                      <a:pt x="28983" y="16772"/>
                    </a:cubicBezTo>
                    <a:cubicBezTo>
                      <a:pt x="30436" y="16200"/>
                      <a:pt x="31436" y="15105"/>
                      <a:pt x="31817" y="13581"/>
                    </a:cubicBezTo>
                    <a:cubicBezTo>
                      <a:pt x="32579" y="10509"/>
                      <a:pt x="31436" y="6841"/>
                      <a:pt x="28792" y="5031"/>
                    </a:cubicBezTo>
                    <a:cubicBezTo>
                      <a:pt x="27769" y="4338"/>
                      <a:pt x="26544" y="3922"/>
                      <a:pt x="25319" y="3922"/>
                    </a:cubicBezTo>
                    <a:cubicBezTo>
                      <a:pt x="24862" y="3922"/>
                      <a:pt x="24405" y="3980"/>
                      <a:pt x="23958" y="4103"/>
                    </a:cubicBezTo>
                    <a:cubicBezTo>
                      <a:pt x="23172" y="4317"/>
                      <a:pt x="22505" y="4674"/>
                      <a:pt x="21934" y="5174"/>
                    </a:cubicBezTo>
                    <a:cubicBezTo>
                      <a:pt x="21910" y="4817"/>
                      <a:pt x="21862" y="4460"/>
                      <a:pt x="21767" y="4126"/>
                    </a:cubicBezTo>
                    <a:cubicBezTo>
                      <a:pt x="21434" y="2888"/>
                      <a:pt x="20576" y="2055"/>
                      <a:pt x="19433" y="1531"/>
                    </a:cubicBezTo>
                    <a:cubicBezTo>
                      <a:pt x="18861" y="1257"/>
                      <a:pt x="18269" y="1113"/>
                      <a:pt x="17674" y="1113"/>
                    </a:cubicBezTo>
                    <a:cubicBezTo>
                      <a:pt x="17131" y="1113"/>
                      <a:pt x="16586" y="1233"/>
                      <a:pt x="16052" y="1483"/>
                    </a:cubicBezTo>
                    <a:cubicBezTo>
                      <a:pt x="15456" y="1745"/>
                      <a:pt x="14956" y="2126"/>
                      <a:pt x="14527" y="2579"/>
                    </a:cubicBezTo>
                    <a:cubicBezTo>
                      <a:pt x="14194" y="1745"/>
                      <a:pt x="13551" y="1007"/>
                      <a:pt x="12789" y="602"/>
                    </a:cubicBezTo>
                    <a:cubicBezTo>
                      <a:pt x="12039" y="185"/>
                      <a:pt x="11182" y="1"/>
                      <a:pt x="10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0">
                <a:extLst>
                  <a:ext uri="{FF2B5EF4-FFF2-40B4-BE49-F238E27FC236}">
                    <a16:creationId xmlns:a16="http://schemas.microsoft.com/office/drawing/2014/main" id="{960C4B17-D12E-D255-7518-DE0F7AC91B75}"/>
                  </a:ext>
                </a:extLst>
              </p:cNvPr>
              <p:cNvSpPr/>
              <p:nvPr/>
            </p:nvSpPr>
            <p:spPr>
              <a:xfrm>
                <a:off x="810672" y="4646936"/>
                <a:ext cx="283617" cy="373430"/>
              </a:xfrm>
              <a:custGeom>
                <a:avLst/>
                <a:gdLst/>
                <a:ahLst/>
                <a:cxnLst/>
                <a:rect l="l" t="t" r="r" b="b"/>
                <a:pathLst>
                  <a:path w="9461" h="12457" extrusionOk="0">
                    <a:moveTo>
                      <a:pt x="1034" y="0"/>
                    </a:moveTo>
                    <a:cubicBezTo>
                      <a:pt x="959" y="0"/>
                      <a:pt x="897" y="76"/>
                      <a:pt x="946" y="173"/>
                    </a:cubicBezTo>
                    <a:cubicBezTo>
                      <a:pt x="1898" y="2412"/>
                      <a:pt x="3280" y="4531"/>
                      <a:pt x="4661" y="6555"/>
                    </a:cubicBezTo>
                    <a:cubicBezTo>
                      <a:pt x="4970" y="7032"/>
                      <a:pt x="5304" y="7484"/>
                      <a:pt x="5637" y="7960"/>
                    </a:cubicBezTo>
                    <a:cubicBezTo>
                      <a:pt x="5167" y="7991"/>
                      <a:pt x="4695" y="8006"/>
                      <a:pt x="4222" y="8006"/>
                    </a:cubicBezTo>
                    <a:cubicBezTo>
                      <a:pt x="2853" y="8006"/>
                      <a:pt x="1482" y="7881"/>
                      <a:pt x="136" y="7651"/>
                    </a:cubicBezTo>
                    <a:cubicBezTo>
                      <a:pt x="129" y="7649"/>
                      <a:pt x="122" y="7648"/>
                      <a:pt x="115" y="7648"/>
                    </a:cubicBezTo>
                    <a:cubicBezTo>
                      <a:pt x="34" y="7648"/>
                      <a:pt x="0" y="7772"/>
                      <a:pt x="88" y="7794"/>
                    </a:cubicBezTo>
                    <a:cubicBezTo>
                      <a:pt x="1598" y="8278"/>
                      <a:pt x="3137" y="8515"/>
                      <a:pt x="4694" y="8515"/>
                    </a:cubicBezTo>
                    <a:cubicBezTo>
                      <a:pt x="5126" y="8515"/>
                      <a:pt x="5560" y="8497"/>
                      <a:pt x="5994" y="8461"/>
                    </a:cubicBezTo>
                    <a:cubicBezTo>
                      <a:pt x="6971" y="9794"/>
                      <a:pt x="7971" y="11104"/>
                      <a:pt x="8995" y="12390"/>
                    </a:cubicBezTo>
                    <a:cubicBezTo>
                      <a:pt x="9030" y="12437"/>
                      <a:pt x="9078" y="12456"/>
                      <a:pt x="9128" y="12456"/>
                    </a:cubicBezTo>
                    <a:cubicBezTo>
                      <a:pt x="9283" y="12456"/>
                      <a:pt x="9460" y="12272"/>
                      <a:pt x="9352" y="12128"/>
                    </a:cubicBezTo>
                    <a:cubicBezTo>
                      <a:pt x="7876" y="10175"/>
                      <a:pt x="6518" y="8175"/>
                      <a:pt x="5161" y="6151"/>
                    </a:cubicBezTo>
                    <a:cubicBezTo>
                      <a:pt x="3827" y="4126"/>
                      <a:pt x="2589" y="2007"/>
                      <a:pt x="1136" y="54"/>
                    </a:cubicBezTo>
                    <a:cubicBezTo>
                      <a:pt x="1106" y="16"/>
                      <a:pt x="1069" y="0"/>
                      <a:pt x="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0">
                <a:extLst>
                  <a:ext uri="{FF2B5EF4-FFF2-40B4-BE49-F238E27FC236}">
                    <a16:creationId xmlns:a16="http://schemas.microsoft.com/office/drawing/2014/main" id="{A945DE7D-6C0C-7697-C26B-07448F379865}"/>
                  </a:ext>
                </a:extLst>
              </p:cNvPr>
              <p:cNvSpPr/>
              <p:nvPr/>
            </p:nvSpPr>
            <p:spPr>
              <a:xfrm>
                <a:off x="1089583" y="4662284"/>
                <a:ext cx="64991" cy="338116"/>
              </a:xfrm>
              <a:custGeom>
                <a:avLst/>
                <a:gdLst/>
                <a:ahLst/>
                <a:cxnLst/>
                <a:rect l="l" t="t" r="r" b="b"/>
                <a:pathLst>
                  <a:path w="2168" h="11279" extrusionOk="0">
                    <a:moveTo>
                      <a:pt x="115" y="1"/>
                    </a:moveTo>
                    <a:cubicBezTo>
                      <a:pt x="62" y="1"/>
                      <a:pt x="1" y="32"/>
                      <a:pt x="1" y="90"/>
                    </a:cubicBezTo>
                    <a:cubicBezTo>
                      <a:pt x="191" y="1971"/>
                      <a:pt x="715" y="3805"/>
                      <a:pt x="1001" y="5662"/>
                    </a:cubicBezTo>
                    <a:cubicBezTo>
                      <a:pt x="1144" y="6639"/>
                      <a:pt x="1287" y="7639"/>
                      <a:pt x="1406" y="8615"/>
                    </a:cubicBezTo>
                    <a:cubicBezTo>
                      <a:pt x="1453" y="9092"/>
                      <a:pt x="1525" y="9568"/>
                      <a:pt x="1596" y="10020"/>
                    </a:cubicBezTo>
                    <a:cubicBezTo>
                      <a:pt x="1644" y="10449"/>
                      <a:pt x="1668" y="10830"/>
                      <a:pt x="1834" y="11235"/>
                    </a:cubicBezTo>
                    <a:cubicBezTo>
                      <a:pt x="1854" y="11265"/>
                      <a:pt x="1887" y="11278"/>
                      <a:pt x="1919" y="11278"/>
                    </a:cubicBezTo>
                    <a:cubicBezTo>
                      <a:pt x="1965" y="11278"/>
                      <a:pt x="2011" y="11253"/>
                      <a:pt x="2025" y="11211"/>
                    </a:cubicBezTo>
                    <a:cubicBezTo>
                      <a:pt x="2168" y="10759"/>
                      <a:pt x="2120" y="10306"/>
                      <a:pt x="2096" y="9854"/>
                    </a:cubicBezTo>
                    <a:cubicBezTo>
                      <a:pt x="2072" y="9330"/>
                      <a:pt x="2049" y="8830"/>
                      <a:pt x="1977" y="8330"/>
                    </a:cubicBezTo>
                    <a:cubicBezTo>
                      <a:pt x="1882" y="7425"/>
                      <a:pt x="1763" y="6496"/>
                      <a:pt x="1620" y="5591"/>
                    </a:cubicBezTo>
                    <a:cubicBezTo>
                      <a:pt x="1287" y="3733"/>
                      <a:pt x="977" y="1781"/>
                      <a:pt x="191" y="42"/>
                    </a:cubicBezTo>
                    <a:cubicBezTo>
                      <a:pt x="182" y="14"/>
                      <a:pt x="150" y="1"/>
                      <a:pt x="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0">
                <a:extLst>
                  <a:ext uri="{FF2B5EF4-FFF2-40B4-BE49-F238E27FC236}">
                    <a16:creationId xmlns:a16="http://schemas.microsoft.com/office/drawing/2014/main" id="{BC95D689-A0F9-505B-AD95-A66C3DD90FFC}"/>
                  </a:ext>
                </a:extLst>
              </p:cNvPr>
              <p:cNvSpPr/>
              <p:nvPr/>
            </p:nvSpPr>
            <p:spPr>
              <a:xfrm>
                <a:off x="1233085" y="4741695"/>
                <a:ext cx="86605" cy="254299"/>
              </a:xfrm>
              <a:custGeom>
                <a:avLst/>
                <a:gdLst/>
                <a:ahLst/>
                <a:cxnLst/>
                <a:rect l="l" t="t" r="r" b="b"/>
                <a:pathLst>
                  <a:path w="2889" h="8483" extrusionOk="0">
                    <a:moveTo>
                      <a:pt x="2747" y="0"/>
                    </a:moveTo>
                    <a:cubicBezTo>
                      <a:pt x="2709" y="0"/>
                      <a:pt x="2669" y="19"/>
                      <a:pt x="2644" y="60"/>
                    </a:cubicBezTo>
                    <a:cubicBezTo>
                      <a:pt x="1953" y="1418"/>
                      <a:pt x="1453" y="2870"/>
                      <a:pt x="977" y="4323"/>
                    </a:cubicBezTo>
                    <a:cubicBezTo>
                      <a:pt x="762" y="5061"/>
                      <a:pt x="548" y="5800"/>
                      <a:pt x="358" y="6538"/>
                    </a:cubicBezTo>
                    <a:cubicBezTo>
                      <a:pt x="286" y="6919"/>
                      <a:pt x="191" y="7300"/>
                      <a:pt x="119" y="7681"/>
                    </a:cubicBezTo>
                    <a:cubicBezTo>
                      <a:pt x="48" y="7943"/>
                      <a:pt x="0" y="8205"/>
                      <a:pt x="191" y="8443"/>
                    </a:cubicBezTo>
                    <a:cubicBezTo>
                      <a:pt x="205" y="8471"/>
                      <a:pt x="235" y="8482"/>
                      <a:pt x="267" y="8482"/>
                    </a:cubicBezTo>
                    <a:cubicBezTo>
                      <a:pt x="290" y="8482"/>
                      <a:pt x="314" y="8477"/>
                      <a:pt x="334" y="8467"/>
                    </a:cubicBezTo>
                    <a:cubicBezTo>
                      <a:pt x="619" y="8300"/>
                      <a:pt x="643" y="7967"/>
                      <a:pt x="691" y="7681"/>
                    </a:cubicBezTo>
                    <a:cubicBezTo>
                      <a:pt x="762" y="7324"/>
                      <a:pt x="858" y="6967"/>
                      <a:pt x="929" y="6633"/>
                    </a:cubicBezTo>
                    <a:cubicBezTo>
                      <a:pt x="1120" y="5895"/>
                      <a:pt x="1286" y="5180"/>
                      <a:pt x="1501" y="4466"/>
                    </a:cubicBezTo>
                    <a:cubicBezTo>
                      <a:pt x="1905" y="3013"/>
                      <a:pt x="2406" y="1584"/>
                      <a:pt x="2858" y="156"/>
                    </a:cubicBezTo>
                    <a:cubicBezTo>
                      <a:pt x="2889" y="63"/>
                      <a:pt x="2820" y="0"/>
                      <a:pt x="2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0">
                <a:extLst>
                  <a:ext uri="{FF2B5EF4-FFF2-40B4-BE49-F238E27FC236}">
                    <a16:creationId xmlns:a16="http://schemas.microsoft.com/office/drawing/2014/main" id="{7F69D545-D7C7-E6D9-B5BE-C846E8D740AA}"/>
                  </a:ext>
                </a:extLst>
              </p:cNvPr>
              <p:cNvSpPr/>
              <p:nvPr/>
            </p:nvSpPr>
            <p:spPr>
              <a:xfrm>
                <a:off x="694779" y="4949379"/>
                <a:ext cx="225641" cy="111876"/>
              </a:xfrm>
              <a:custGeom>
                <a:avLst/>
                <a:gdLst/>
                <a:ahLst/>
                <a:cxnLst/>
                <a:rect l="l" t="t" r="r" b="b"/>
                <a:pathLst>
                  <a:path w="7527" h="3732" extrusionOk="0">
                    <a:moveTo>
                      <a:pt x="220" y="0"/>
                    </a:moveTo>
                    <a:cubicBezTo>
                      <a:pt x="87" y="0"/>
                      <a:pt x="0" y="171"/>
                      <a:pt x="144" y="253"/>
                    </a:cubicBezTo>
                    <a:cubicBezTo>
                      <a:pt x="1359" y="920"/>
                      <a:pt x="2597" y="1539"/>
                      <a:pt x="3835" y="2158"/>
                    </a:cubicBezTo>
                    <a:cubicBezTo>
                      <a:pt x="4454" y="2444"/>
                      <a:pt x="5074" y="2753"/>
                      <a:pt x="5693" y="3039"/>
                    </a:cubicBezTo>
                    <a:cubicBezTo>
                      <a:pt x="5979" y="3182"/>
                      <a:pt x="6288" y="3349"/>
                      <a:pt x="6574" y="3492"/>
                    </a:cubicBezTo>
                    <a:cubicBezTo>
                      <a:pt x="6786" y="3588"/>
                      <a:pt x="6999" y="3732"/>
                      <a:pt x="7224" y="3732"/>
                    </a:cubicBezTo>
                    <a:cubicBezTo>
                      <a:pt x="7276" y="3732"/>
                      <a:pt x="7330" y="3724"/>
                      <a:pt x="7384" y="3706"/>
                    </a:cubicBezTo>
                    <a:cubicBezTo>
                      <a:pt x="7455" y="3682"/>
                      <a:pt x="7527" y="3587"/>
                      <a:pt x="7503" y="3515"/>
                    </a:cubicBezTo>
                    <a:cubicBezTo>
                      <a:pt x="7384" y="3230"/>
                      <a:pt x="7122" y="3134"/>
                      <a:pt x="6860" y="3015"/>
                    </a:cubicBezTo>
                    <a:cubicBezTo>
                      <a:pt x="6550" y="2872"/>
                      <a:pt x="6264" y="2730"/>
                      <a:pt x="5955" y="2587"/>
                    </a:cubicBezTo>
                    <a:lnTo>
                      <a:pt x="4097" y="1729"/>
                    </a:lnTo>
                    <a:cubicBezTo>
                      <a:pt x="2835" y="1134"/>
                      <a:pt x="1549" y="562"/>
                      <a:pt x="287" y="15"/>
                    </a:cubicBezTo>
                    <a:cubicBezTo>
                      <a:pt x="264" y="5"/>
                      <a:pt x="241" y="0"/>
                      <a:pt x="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3" name="Google Shape;1383;p30">
              <a:extLst>
                <a:ext uri="{FF2B5EF4-FFF2-40B4-BE49-F238E27FC236}">
                  <a16:creationId xmlns:a16="http://schemas.microsoft.com/office/drawing/2014/main" id="{1994ABC4-BA46-8AC4-3484-DE02DD75BE49}"/>
                </a:ext>
              </a:extLst>
            </p:cNvPr>
            <p:cNvGrpSpPr/>
            <p:nvPr/>
          </p:nvGrpSpPr>
          <p:grpSpPr>
            <a:xfrm rot="-949807">
              <a:off x="6605453" y="4708335"/>
              <a:ext cx="632686" cy="454116"/>
              <a:chOff x="7474343" y="4491477"/>
              <a:chExt cx="759630" cy="545231"/>
            </a:xfrm>
          </p:grpSpPr>
          <p:sp>
            <p:nvSpPr>
              <p:cNvPr id="1384" name="Google Shape;1384;p30">
                <a:extLst>
                  <a:ext uri="{FF2B5EF4-FFF2-40B4-BE49-F238E27FC236}">
                    <a16:creationId xmlns:a16="http://schemas.microsoft.com/office/drawing/2014/main" id="{259DB92A-484C-D828-E841-5097C1C6270B}"/>
                  </a:ext>
                </a:extLst>
              </p:cNvPr>
              <p:cNvSpPr/>
              <p:nvPr/>
            </p:nvSpPr>
            <p:spPr>
              <a:xfrm>
                <a:off x="7474343" y="4491477"/>
                <a:ext cx="759630" cy="545231"/>
              </a:xfrm>
              <a:custGeom>
                <a:avLst/>
                <a:gdLst/>
                <a:ahLst/>
                <a:cxnLst/>
                <a:rect l="l" t="t" r="r" b="b"/>
                <a:pathLst>
                  <a:path w="25340" h="18188" extrusionOk="0">
                    <a:moveTo>
                      <a:pt x="14809" y="1"/>
                    </a:moveTo>
                    <a:cubicBezTo>
                      <a:pt x="14683" y="1"/>
                      <a:pt x="14558" y="8"/>
                      <a:pt x="14433" y="22"/>
                    </a:cubicBezTo>
                    <a:cubicBezTo>
                      <a:pt x="13456" y="141"/>
                      <a:pt x="12623" y="713"/>
                      <a:pt x="12146" y="1570"/>
                    </a:cubicBezTo>
                    <a:cubicBezTo>
                      <a:pt x="11765" y="2237"/>
                      <a:pt x="11622" y="2999"/>
                      <a:pt x="11765" y="3737"/>
                    </a:cubicBezTo>
                    <a:cubicBezTo>
                      <a:pt x="11294" y="3472"/>
                      <a:pt x="10759" y="3325"/>
                      <a:pt x="10227" y="3325"/>
                    </a:cubicBezTo>
                    <a:cubicBezTo>
                      <a:pt x="9900" y="3325"/>
                      <a:pt x="9574" y="3381"/>
                      <a:pt x="9265" y="3499"/>
                    </a:cubicBezTo>
                    <a:cubicBezTo>
                      <a:pt x="8622" y="3737"/>
                      <a:pt x="8074" y="4237"/>
                      <a:pt x="7741" y="4833"/>
                    </a:cubicBezTo>
                    <a:cubicBezTo>
                      <a:pt x="7281" y="3434"/>
                      <a:pt x="5833" y="2404"/>
                      <a:pt x="4351" y="2404"/>
                    </a:cubicBezTo>
                    <a:cubicBezTo>
                      <a:pt x="4067" y="2404"/>
                      <a:pt x="3782" y="2442"/>
                      <a:pt x="3502" y="2523"/>
                    </a:cubicBezTo>
                    <a:cubicBezTo>
                      <a:pt x="2406" y="2832"/>
                      <a:pt x="1501" y="3618"/>
                      <a:pt x="954" y="4595"/>
                    </a:cubicBezTo>
                    <a:cubicBezTo>
                      <a:pt x="549" y="5261"/>
                      <a:pt x="358" y="6000"/>
                      <a:pt x="287" y="6738"/>
                    </a:cubicBezTo>
                    <a:cubicBezTo>
                      <a:pt x="72" y="7310"/>
                      <a:pt x="1" y="7881"/>
                      <a:pt x="1" y="8476"/>
                    </a:cubicBezTo>
                    <a:cubicBezTo>
                      <a:pt x="25" y="9786"/>
                      <a:pt x="453" y="11096"/>
                      <a:pt x="1215" y="12168"/>
                    </a:cubicBezTo>
                    <a:cubicBezTo>
                      <a:pt x="2906" y="14549"/>
                      <a:pt x="5716" y="15907"/>
                      <a:pt x="8407" y="16811"/>
                    </a:cubicBezTo>
                    <a:cubicBezTo>
                      <a:pt x="11023" y="17724"/>
                      <a:pt x="13829" y="18187"/>
                      <a:pt x="16604" y="18187"/>
                    </a:cubicBezTo>
                    <a:cubicBezTo>
                      <a:pt x="17088" y="18187"/>
                      <a:pt x="17571" y="18173"/>
                      <a:pt x="18052" y="18145"/>
                    </a:cubicBezTo>
                    <a:cubicBezTo>
                      <a:pt x="19529" y="18050"/>
                      <a:pt x="21077" y="17859"/>
                      <a:pt x="22410" y="17192"/>
                    </a:cubicBezTo>
                    <a:cubicBezTo>
                      <a:pt x="23625" y="16573"/>
                      <a:pt x="24625" y="15502"/>
                      <a:pt x="24982" y="14192"/>
                    </a:cubicBezTo>
                    <a:cubicBezTo>
                      <a:pt x="25340" y="12763"/>
                      <a:pt x="24768" y="11239"/>
                      <a:pt x="23506" y="10477"/>
                    </a:cubicBezTo>
                    <a:cubicBezTo>
                      <a:pt x="22996" y="10166"/>
                      <a:pt x="22422" y="10018"/>
                      <a:pt x="21851" y="10018"/>
                    </a:cubicBezTo>
                    <a:cubicBezTo>
                      <a:pt x="21327" y="10018"/>
                      <a:pt x="20805" y="10142"/>
                      <a:pt x="20339" y="10382"/>
                    </a:cubicBezTo>
                    <a:cubicBezTo>
                      <a:pt x="20743" y="9334"/>
                      <a:pt x="20862" y="8143"/>
                      <a:pt x="20148" y="7238"/>
                    </a:cubicBezTo>
                    <a:cubicBezTo>
                      <a:pt x="19688" y="6674"/>
                      <a:pt x="18972" y="6311"/>
                      <a:pt x="18256" y="6311"/>
                    </a:cubicBezTo>
                    <a:cubicBezTo>
                      <a:pt x="18156" y="6311"/>
                      <a:pt x="18056" y="6319"/>
                      <a:pt x="17957" y="6333"/>
                    </a:cubicBezTo>
                    <a:cubicBezTo>
                      <a:pt x="18386" y="5571"/>
                      <a:pt x="18648" y="4690"/>
                      <a:pt x="18624" y="3809"/>
                    </a:cubicBezTo>
                    <a:cubicBezTo>
                      <a:pt x="18576" y="2713"/>
                      <a:pt x="18124" y="1666"/>
                      <a:pt x="17290" y="951"/>
                    </a:cubicBezTo>
                    <a:cubicBezTo>
                      <a:pt x="16600" y="366"/>
                      <a:pt x="15709" y="1"/>
                      <a:pt x="14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5" name="Google Shape;1385;p30">
                <a:extLst>
                  <a:ext uri="{FF2B5EF4-FFF2-40B4-BE49-F238E27FC236}">
                    <a16:creationId xmlns:a16="http://schemas.microsoft.com/office/drawing/2014/main" id="{98BB2EF0-7645-583D-24DC-3012C9E8D51F}"/>
                  </a:ext>
                </a:extLst>
              </p:cNvPr>
              <p:cNvGrpSpPr/>
              <p:nvPr/>
            </p:nvGrpSpPr>
            <p:grpSpPr>
              <a:xfrm>
                <a:off x="7604296" y="4639536"/>
                <a:ext cx="502243" cy="395913"/>
                <a:chOff x="7604296" y="4639536"/>
                <a:chExt cx="502243" cy="395913"/>
              </a:xfrm>
            </p:grpSpPr>
            <p:sp>
              <p:nvSpPr>
                <p:cNvPr id="1386" name="Google Shape;1386;p30">
                  <a:extLst>
                    <a:ext uri="{FF2B5EF4-FFF2-40B4-BE49-F238E27FC236}">
                      <a16:creationId xmlns:a16="http://schemas.microsoft.com/office/drawing/2014/main" id="{0643DD7E-34C9-40B1-94B4-F21656468199}"/>
                    </a:ext>
                  </a:extLst>
                </p:cNvPr>
                <p:cNvSpPr/>
                <p:nvPr/>
              </p:nvSpPr>
              <p:spPr>
                <a:xfrm>
                  <a:off x="7604296" y="4639536"/>
                  <a:ext cx="14299" cy="262573"/>
                </a:xfrm>
                <a:custGeom>
                  <a:avLst/>
                  <a:gdLst/>
                  <a:ahLst/>
                  <a:cxnLst/>
                  <a:rect l="l" t="t" r="r" b="b"/>
                  <a:pathLst>
                    <a:path w="477" h="8759" extrusionOk="0">
                      <a:moveTo>
                        <a:pt x="176" y="1"/>
                      </a:moveTo>
                      <a:cubicBezTo>
                        <a:pt x="155" y="1"/>
                        <a:pt x="131" y="13"/>
                        <a:pt x="119" y="37"/>
                      </a:cubicBezTo>
                      <a:cubicBezTo>
                        <a:pt x="24" y="1466"/>
                        <a:pt x="48" y="2894"/>
                        <a:pt x="48" y="4323"/>
                      </a:cubicBezTo>
                      <a:cubicBezTo>
                        <a:pt x="48" y="5752"/>
                        <a:pt x="0" y="7205"/>
                        <a:pt x="119" y="8634"/>
                      </a:cubicBezTo>
                      <a:cubicBezTo>
                        <a:pt x="119" y="8717"/>
                        <a:pt x="185" y="8759"/>
                        <a:pt x="250" y="8759"/>
                      </a:cubicBezTo>
                      <a:cubicBezTo>
                        <a:pt x="316" y="8759"/>
                        <a:pt x="381" y="8717"/>
                        <a:pt x="381" y="8634"/>
                      </a:cubicBezTo>
                      <a:cubicBezTo>
                        <a:pt x="476" y="7205"/>
                        <a:pt x="405" y="5752"/>
                        <a:pt x="381" y="4323"/>
                      </a:cubicBezTo>
                      <a:cubicBezTo>
                        <a:pt x="357" y="2894"/>
                        <a:pt x="357" y="1466"/>
                        <a:pt x="215" y="37"/>
                      </a:cubicBezTo>
                      <a:cubicBezTo>
                        <a:pt x="215" y="13"/>
                        <a:pt x="197"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0">
                  <a:extLst>
                    <a:ext uri="{FF2B5EF4-FFF2-40B4-BE49-F238E27FC236}">
                      <a16:creationId xmlns:a16="http://schemas.microsoft.com/office/drawing/2014/main" id="{88D89A28-8305-6C3E-4454-03DBA99940A2}"/>
                    </a:ext>
                  </a:extLst>
                </p:cNvPr>
                <p:cNvSpPr/>
                <p:nvPr/>
              </p:nvSpPr>
              <p:spPr>
                <a:xfrm>
                  <a:off x="7725645" y="4678357"/>
                  <a:ext cx="53989" cy="244377"/>
                </a:xfrm>
                <a:custGeom>
                  <a:avLst/>
                  <a:gdLst/>
                  <a:ahLst/>
                  <a:cxnLst/>
                  <a:rect l="l" t="t" r="r" b="b"/>
                  <a:pathLst>
                    <a:path w="1801" h="8152" extrusionOk="0">
                      <a:moveTo>
                        <a:pt x="1765" y="0"/>
                      </a:moveTo>
                      <a:cubicBezTo>
                        <a:pt x="1752" y="0"/>
                        <a:pt x="1739" y="8"/>
                        <a:pt x="1739" y="28"/>
                      </a:cubicBezTo>
                      <a:cubicBezTo>
                        <a:pt x="1287" y="1337"/>
                        <a:pt x="953" y="2719"/>
                        <a:pt x="691" y="4076"/>
                      </a:cubicBezTo>
                      <a:cubicBezTo>
                        <a:pt x="548" y="4743"/>
                        <a:pt x="406" y="5410"/>
                        <a:pt x="310" y="6077"/>
                      </a:cubicBezTo>
                      <a:cubicBezTo>
                        <a:pt x="239" y="6434"/>
                        <a:pt x="191" y="6767"/>
                        <a:pt x="144" y="7124"/>
                      </a:cubicBezTo>
                      <a:cubicBezTo>
                        <a:pt x="96" y="7410"/>
                        <a:pt x="1" y="7791"/>
                        <a:pt x="96" y="8077"/>
                      </a:cubicBezTo>
                      <a:cubicBezTo>
                        <a:pt x="109" y="8128"/>
                        <a:pt x="149" y="8152"/>
                        <a:pt x="191" y="8152"/>
                      </a:cubicBezTo>
                      <a:cubicBezTo>
                        <a:pt x="227" y="8152"/>
                        <a:pt x="264" y="8134"/>
                        <a:pt x="286" y="8101"/>
                      </a:cubicBezTo>
                      <a:cubicBezTo>
                        <a:pt x="453" y="7839"/>
                        <a:pt x="453" y="7458"/>
                        <a:pt x="501" y="7148"/>
                      </a:cubicBezTo>
                      <a:cubicBezTo>
                        <a:pt x="548" y="6839"/>
                        <a:pt x="596" y="6505"/>
                        <a:pt x="667" y="6172"/>
                      </a:cubicBezTo>
                      <a:cubicBezTo>
                        <a:pt x="787" y="5481"/>
                        <a:pt x="882" y="4791"/>
                        <a:pt x="1001" y="4100"/>
                      </a:cubicBezTo>
                      <a:cubicBezTo>
                        <a:pt x="1263" y="2743"/>
                        <a:pt x="1549" y="1385"/>
                        <a:pt x="1787" y="28"/>
                      </a:cubicBezTo>
                      <a:cubicBezTo>
                        <a:pt x="1800" y="14"/>
                        <a:pt x="1782" y="0"/>
                        <a:pt x="1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0">
                  <a:extLst>
                    <a:ext uri="{FF2B5EF4-FFF2-40B4-BE49-F238E27FC236}">
                      <a16:creationId xmlns:a16="http://schemas.microsoft.com/office/drawing/2014/main" id="{97ED6FCB-AC5B-A353-E5F0-19CF73F6C03C}"/>
                    </a:ext>
                  </a:extLst>
                </p:cNvPr>
                <p:cNvSpPr/>
                <p:nvPr/>
              </p:nvSpPr>
              <p:spPr>
                <a:xfrm>
                  <a:off x="7803586" y="4644872"/>
                  <a:ext cx="118891" cy="316383"/>
                </a:xfrm>
                <a:custGeom>
                  <a:avLst/>
                  <a:gdLst/>
                  <a:ahLst/>
                  <a:cxnLst/>
                  <a:rect l="l" t="t" r="r" b="b"/>
                  <a:pathLst>
                    <a:path w="3966" h="10554" extrusionOk="0">
                      <a:moveTo>
                        <a:pt x="3898" y="1"/>
                      </a:moveTo>
                      <a:cubicBezTo>
                        <a:pt x="3880" y="1"/>
                        <a:pt x="3863" y="9"/>
                        <a:pt x="3854" y="25"/>
                      </a:cubicBezTo>
                      <a:cubicBezTo>
                        <a:pt x="2402" y="3407"/>
                        <a:pt x="1163" y="6836"/>
                        <a:pt x="44" y="10337"/>
                      </a:cubicBezTo>
                      <a:cubicBezTo>
                        <a:pt x="1" y="10467"/>
                        <a:pt x="106" y="10553"/>
                        <a:pt x="212" y="10553"/>
                      </a:cubicBezTo>
                      <a:cubicBezTo>
                        <a:pt x="281" y="10553"/>
                        <a:pt x="349" y="10517"/>
                        <a:pt x="377" y="10432"/>
                      </a:cubicBezTo>
                      <a:cubicBezTo>
                        <a:pt x="1497" y="6955"/>
                        <a:pt x="2711" y="3502"/>
                        <a:pt x="3950" y="73"/>
                      </a:cubicBezTo>
                      <a:cubicBezTo>
                        <a:pt x="3965" y="27"/>
                        <a:pt x="3931" y="1"/>
                        <a:pt x="3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0">
                  <a:extLst>
                    <a:ext uri="{FF2B5EF4-FFF2-40B4-BE49-F238E27FC236}">
                      <a16:creationId xmlns:a16="http://schemas.microsoft.com/office/drawing/2014/main" id="{475128D7-0439-4B8E-2A94-F1EB11B77E45}"/>
                    </a:ext>
                  </a:extLst>
                </p:cNvPr>
                <p:cNvSpPr/>
                <p:nvPr/>
              </p:nvSpPr>
              <p:spPr>
                <a:xfrm>
                  <a:off x="7872714" y="4786036"/>
                  <a:ext cx="129263" cy="183013"/>
                </a:xfrm>
                <a:custGeom>
                  <a:avLst/>
                  <a:gdLst/>
                  <a:ahLst/>
                  <a:cxnLst/>
                  <a:rect l="l" t="t" r="r" b="b"/>
                  <a:pathLst>
                    <a:path w="4312" h="6105" extrusionOk="0">
                      <a:moveTo>
                        <a:pt x="4167" y="1"/>
                      </a:moveTo>
                      <a:cubicBezTo>
                        <a:pt x="4132" y="1"/>
                        <a:pt x="4096" y="17"/>
                        <a:pt x="4073" y="55"/>
                      </a:cubicBezTo>
                      <a:cubicBezTo>
                        <a:pt x="3334" y="1056"/>
                        <a:pt x="2620" y="2080"/>
                        <a:pt x="1906" y="3104"/>
                      </a:cubicBezTo>
                      <a:cubicBezTo>
                        <a:pt x="1548" y="3604"/>
                        <a:pt x="1215" y="4104"/>
                        <a:pt x="858" y="4604"/>
                      </a:cubicBezTo>
                      <a:cubicBezTo>
                        <a:pt x="691" y="4866"/>
                        <a:pt x="548" y="5104"/>
                        <a:pt x="381" y="5366"/>
                      </a:cubicBezTo>
                      <a:cubicBezTo>
                        <a:pt x="239" y="5557"/>
                        <a:pt x="0" y="5795"/>
                        <a:pt x="96" y="6033"/>
                      </a:cubicBezTo>
                      <a:cubicBezTo>
                        <a:pt x="96" y="6081"/>
                        <a:pt x="143" y="6104"/>
                        <a:pt x="167" y="6104"/>
                      </a:cubicBezTo>
                      <a:cubicBezTo>
                        <a:pt x="405" y="6081"/>
                        <a:pt x="501" y="5866"/>
                        <a:pt x="596" y="5699"/>
                      </a:cubicBezTo>
                      <a:cubicBezTo>
                        <a:pt x="786" y="5414"/>
                        <a:pt x="953" y="5152"/>
                        <a:pt x="1120" y="4890"/>
                      </a:cubicBezTo>
                      <a:cubicBezTo>
                        <a:pt x="1453" y="4366"/>
                        <a:pt x="1810" y="3842"/>
                        <a:pt x="2144" y="3294"/>
                      </a:cubicBezTo>
                      <a:cubicBezTo>
                        <a:pt x="2834" y="2246"/>
                        <a:pt x="3549" y="1199"/>
                        <a:pt x="4263" y="151"/>
                      </a:cubicBezTo>
                      <a:cubicBezTo>
                        <a:pt x="4311" y="70"/>
                        <a:pt x="4240" y="1"/>
                        <a:pt x="4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0">
                  <a:extLst>
                    <a:ext uri="{FF2B5EF4-FFF2-40B4-BE49-F238E27FC236}">
                      <a16:creationId xmlns:a16="http://schemas.microsoft.com/office/drawing/2014/main" id="{60CF917D-14F7-5F11-1149-A8A4C9DCF083}"/>
                    </a:ext>
                  </a:extLst>
                </p:cNvPr>
                <p:cNvSpPr/>
                <p:nvPr/>
              </p:nvSpPr>
              <p:spPr>
                <a:xfrm>
                  <a:off x="7919119" y="4870153"/>
                  <a:ext cx="187419" cy="165296"/>
                </a:xfrm>
                <a:custGeom>
                  <a:avLst/>
                  <a:gdLst/>
                  <a:ahLst/>
                  <a:cxnLst/>
                  <a:rect l="l" t="t" r="r" b="b"/>
                  <a:pathLst>
                    <a:path w="6252" h="5514" extrusionOk="0">
                      <a:moveTo>
                        <a:pt x="6155" y="1"/>
                      </a:moveTo>
                      <a:cubicBezTo>
                        <a:pt x="6144" y="1"/>
                        <a:pt x="6132" y="4"/>
                        <a:pt x="6121" y="12"/>
                      </a:cubicBezTo>
                      <a:cubicBezTo>
                        <a:pt x="4930" y="798"/>
                        <a:pt x="3787" y="1655"/>
                        <a:pt x="2715" y="2632"/>
                      </a:cubicBezTo>
                      <a:cubicBezTo>
                        <a:pt x="2191" y="3108"/>
                        <a:pt x="1667" y="3608"/>
                        <a:pt x="1191" y="4132"/>
                      </a:cubicBezTo>
                      <a:cubicBezTo>
                        <a:pt x="929" y="4418"/>
                        <a:pt x="691" y="4680"/>
                        <a:pt x="453" y="4965"/>
                      </a:cubicBezTo>
                      <a:cubicBezTo>
                        <a:pt x="286" y="5132"/>
                        <a:pt x="119" y="5299"/>
                        <a:pt x="0" y="5489"/>
                      </a:cubicBezTo>
                      <a:cubicBezTo>
                        <a:pt x="167" y="5489"/>
                        <a:pt x="310" y="5513"/>
                        <a:pt x="453" y="5513"/>
                      </a:cubicBezTo>
                      <a:cubicBezTo>
                        <a:pt x="548" y="5394"/>
                        <a:pt x="643" y="5275"/>
                        <a:pt x="739" y="5180"/>
                      </a:cubicBezTo>
                      <a:cubicBezTo>
                        <a:pt x="953" y="4918"/>
                        <a:pt x="1191" y="4632"/>
                        <a:pt x="1429" y="4394"/>
                      </a:cubicBezTo>
                      <a:cubicBezTo>
                        <a:pt x="1906" y="3870"/>
                        <a:pt x="2382" y="3370"/>
                        <a:pt x="2906" y="2870"/>
                      </a:cubicBezTo>
                      <a:cubicBezTo>
                        <a:pt x="3930" y="1893"/>
                        <a:pt x="5049" y="965"/>
                        <a:pt x="6192" y="107"/>
                      </a:cubicBezTo>
                      <a:cubicBezTo>
                        <a:pt x="6252" y="87"/>
                        <a:pt x="6212" y="1"/>
                        <a:pt x="6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extLst>
      <p:ext uri="{BB962C8B-B14F-4D97-AF65-F5344CB8AC3E}">
        <p14:creationId xmlns:p14="http://schemas.microsoft.com/office/powerpoint/2010/main" val="3278289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9">
          <a:extLst>
            <a:ext uri="{FF2B5EF4-FFF2-40B4-BE49-F238E27FC236}">
              <a16:creationId xmlns:a16="http://schemas.microsoft.com/office/drawing/2014/main" id="{CED86F11-DA65-13BA-1835-049A5AC84CBA}"/>
            </a:ext>
          </a:extLst>
        </p:cNvPr>
        <p:cNvGrpSpPr/>
        <p:nvPr/>
      </p:nvGrpSpPr>
      <p:grpSpPr>
        <a:xfrm>
          <a:off x="0" y="0"/>
          <a:ext cx="0" cy="0"/>
          <a:chOff x="0" y="0"/>
          <a:chExt cx="0" cy="0"/>
        </a:xfrm>
      </p:grpSpPr>
      <p:grpSp>
        <p:nvGrpSpPr>
          <p:cNvPr id="1310" name="Google Shape;1310;p29">
            <a:extLst>
              <a:ext uri="{FF2B5EF4-FFF2-40B4-BE49-F238E27FC236}">
                <a16:creationId xmlns:a16="http://schemas.microsoft.com/office/drawing/2014/main" id="{B1676283-D157-6455-5A32-B43245EA6472}"/>
              </a:ext>
            </a:extLst>
          </p:cNvPr>
          <p:cNvGrpSpPr/>
          <p:nvPr/>
        </p:nvGrpSpPr>
        <p:grpSpPr>
          <a:xfrm>
            <a:off x="7622698" y="1077187"/>
            <a:ext cx="1205488" cy="369917"/>
            <a:chOff x="7338325" y="315361"/>
            <a:chExt cx="1399290" cy="429338"/>
          </a:xfrm>
        </p:grpSpPr>
        <p:sp>
          <p:nvSpPr>
            <p:cNvPr id="1311" name="Google Shape;1311;p29">
              <a:extLst>
                <a:ext uri="{FF2B5EF4-FFF2-40B4-BE49-F238E27FC236}">
                  <a16:creationId xmlns:a16="http://schemas.microsoft.com/office/drawing/2014/main" id="{7EE0BAC7-6C7A-36DC-6642-6720101FC0D1}"/>
                </a:ext>
              </a:extLst>
            </p:cNvPr>
            <p:cNvSpPr/>
            <p:nvPr/>
          </p:nvSpPr>
          <p:spPr>
            <a:xfrm>
              <a:off x="7338325" y="315361"/>
              <a:ext cx="1399290" cy="429338"/>
            </a:xfrm>
            <a:custGeom>
              <a:avLst/>
              <a:gdLst/>
              <a:ahLst/>
              <a:cxnLst/>
              <a:rect l="l" t="t" r="r" b="b"/>
              <a:pathLst>
                <a:path w="46678" h="14322" extrusionOk="0">
                  <a:moveTo>
                    <a:pt x="15913" y="0"/>
                  </a:moveTo>
                  <a:cubicBezTo>
                    <a:pt x="15587" y="0"/>
                    <a:pt x="15260" y="19"/>
                    <a:pt x="14933" y="56"/>
                  </a:cubicBezTo>
                  <a:cubicBezTo>
                    <a:pt x="9336" y="699"/>
                    <a:pt x="5073" y="6843"/>
                    <a:pt x="6407" y="12297"/>
                  </a:cubicBezTo>
                  <a:cubicBezTo>
                    <a:pt x="6109" y="12058"/>
                    <a:pt x="5738" y="11948"/>
                    <a:pt x="5363" y="11948"/>
                  </a:cubicBezTo>
                  <a:cubicBezTo>
                    <a:pt x="4690" y="11948"/>
                    <a:pt x="4007" y="12304"/>
                    <a:pt x="3716" y="12916"/>
                  </a:cubicBezTo>
                  <a:cubicBezTo>
                    <a:pt x="3175" y="12566"/>
                    <a:pt x="2618" y="12397"/>
                    <a:pt x="2103" y="12397"/>
                  </a:cubicBezTo>
                  <a:cubicBezTo>
                    <a:pt x="1078" y="12397"/>
                    <a:pt x="223" y="13069"/>
                    <a:pt x="1" y="14321"/>
                  </a:cubicBezTo>
                  <a:lnTo>
                    <a:pt x="46511" y="14321"/>
                  </a:lnTo>
                  <a:cubicBezTo>
                    <a:pt x="46677" y="10916"/>
                    <a:pt x="44867" y="7248"/>
                    <a:pt x="41581" y="6296"/>
                  </a:cubicBezTo>
                  <a:cubicBezTo>
                    <a:pt x="40933" y="6108"/>
                    <a:pt x="40263" y="6018"/>
                    <a:pt x="39592" y="6018"/>
                  </a:cubicBezTo>
                  <a:cubicBezTo>
                    <a:pt x="36865" y="6018"/>
                    <a:pt x="34127" y="7502"/>
                    <a:pt x="32770" y="9892"/>
                  </a:cubicBezTo>
                  <a:cubicBezTo>
                    <a:pt x="32620" y="9651"/>
                    <a:pt x="32361" y="9546"/>
                    <a:pt x="32088" y="9546"/>
                  </a:cubicBezTo>
                  <a:cubicBezTo>
                    <a:pt x="31579" y="9546"/>
                    <a:pt x="31024" y="9912"/>
                    <a:pt x="31055" y="10439"/>
                  </a:cubicBezTo>
                  <a:cubicBezTo>
                    <a:pt x="30585" y="9421"/>
                    <a:pt x="29463" y="8882"/>
                    <a:pt x="28357" y="8882"/>
                  </a:cubicBezTo>
                  <a:cubicBezTo>
                    <a:pt x="27446" y="8882"/>
                    <a:pt x="26546" y="9247"/>
                    <a:pt x="26030" y="10011"/>
                  </a:cubicBezTo>
                  <a:cubicBezTo>
                    <a:pt x="26075" y="4721"/>
                    <a:pt x="21140" y="0"/>
                    <a:pt x="159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9">
              <a:extLst>
                <a:ext uri="{FF2B5EF4-FFF2-40B4-BE49-F238E27FC236}">
                  <a16:creationId xmlns:a16="http://schemas.microsoft.com/office/drawing/2014/main" id="{34767C94-A652-28AC-0243-360B8221D7F6}"/>
                </a:ext>
              </a:extLst>
            </p:cNvPr>
            <p:cNvSpPr/>
            <p:nvPr/>
          </p:nvSpPr>
          <p:spPr>
            <a:xfrm>
              <a:off x="7811940" y="576165"/>
              <a:ext cx="411081" cy="119310"/>
            </a:xfrm>
            <a:custGeom>
              <a:avLst/>
              <a:gdLst/>
              <a:ahLst/>
              <a:cxnLst/>
              <a:rect l="l" t="t" r="r" b="b"/>
              <a:pathLst>
                <a:path w="13713" h="3980" extrusionOk="0">
                  <a:moveTo>
                    <a:pt x="4763" y="1"/>
                  </a:moveTo>
                  <a:cubicBezTo>
                    <a:pt x="3358" y="1"/>
                    <a:pt x="2564" y="1298"/>
                    <a:pt x="2658" y="2573"/>
                  </a:cubicBezTo>
                  <a:cubicBezTo>
                    <a:pt x="2343" y="2332"/>
                    <a:pt x="1970" y="2216"/>
                    <a:pt x="1602" y="2216"/>
                  </a:cubicBezTo>
                  <a:cubicBezTo>
                    <a:pt x="915" y="2216"/>
                    <a:pt x="248" y="2622"/>
                    <a:pt x="15" y="3383"/>
                  </a:cubicBezTo>
                  <a:cubicBezTo>
                    <a:pt x="0" y="3412"/>
                    <a:pt x="22" y="3432"/>
                    <a:pt x="46" y="3432"/>
                  </a:cubicBezTo>
                  <a:cubicBezTo>
                    <a:pt x="61" y="3432"/>
                    <a:pt x="77" y="3425"/>
                    <a:pt x="86" y="3406"/>
                  </a:cubicBezTo>
                  <a:cubicBezTo>
                    <a:pt x="363" y="2784"/>
                    <a:pt x="952" y="2443"/>
                    <a:pt x="1547" y="2443"/>
                  </a:cubicBezTo>
                  <a:cubicBezTo>
                    <a:pt x="1977" y="2443"/>
                    <a:pt x="2410" y="2622"/>
                    <a:pt x="2730" y="3002"/>
                  </a:cubicBezTo>
                  <a:cubicBezTo>
                    <a:pt x="2757" y="3029"/>
                    <a:pt x="2788" y="3040"/>
                    <a:pt x="2818" y="3040"/>
                  </a:cubicBezTo>
                  <a:cubicBezTo>
                    <a:pt x="2893" y="3040"/>
                    <a:pt x="2961" y="2968"/>
                    <a:pt x="2944" y="2882"/>
                  </a:cubicBezTo>
                  <a:cubicBezTo>
                    <a:pt x="2717" y="1634"/>
                    <a:pt x="3421" y="277"/>
                    <a:pt x="4746" y="277"/>
                  </a:cubicBezTo>
                  <a:cubicBezTo>
                    <a:pt x="4810" y="277"/>
                    <a:pt x="4877" y="280"/>
                    <a:pt x="4944" y="287"/>
                  </a:cubicBezTo>
                  <a:cubicBezTo>
                    <a:pt x="6469" y="430"/>
                    <a:pt x="7231" y="1954"/>
                    <a:pt x="7445" y="3287"/>
                  </a:cubicBezTo>
                  <a:cubicBezTo>
                    <a:pt x="7456" y="3356"/>
                    <a:pt x="7500" y="3386"/>
                    <a:pt x="7548" y="3386"/>
                  </a:cubicBezTo>
                  <a:cubicBezTo>
                    <a:pt x="7601" y="3386"/>
                    <a:pt x="7658" y="3350"/>
                    <a:pt x="7683" y="3287"/>
                  </a:cubicBezTo>
                  <a:cubicBezTo>
                    <a:pt x="7984" y="2291"/>
                    <a:pt x="8918" y="1452"/>
                    <a:pt x="9999" y="1452"/>
                  </a:cubicBezTo>
                  <a:cubicBezTo>
                    <a:pt x="10029" y="1452"/>
                    <a:pt x="10059" y="1452"/>
                    <a:pt x="10088" y="1454"/>
                  </a:cubicBezTo>
                  <a:cubicBezTo>
                    <a:pt x="11184" y="1477"/>
                    <a:pt x="12136" y="2478"/>
                    <a:pt x="12041" y="3573"/>
                  </a:cubicBezTo>
                  <a:cubicBezTo>
                    <a:pt x="12041" y="3657"/>
                    <a:pt x="12098" y="3691"/>
                    <a:pt x="12155" y="3691"/>
                  </a:cubicBezTo>
                  <a:cubicBezTo>
                    <a:pt x="12196" y="3691"/>
                    <a:pt x="12236" y="3674"/>
                    <a:pt x="12255" y="3645"/>
                  </a:cubicBezTo>
                  <a:cubicBezTo>
                    <a:pt x="12375" y="3479"/>
                    <a:pt x="12562" y="3406"/>
                    <a:pt x="12755" y="3406"/>
                  </a:cubicBezTo>
                  <a:cubicBezTo>
                    <a:pt x="13061" y="3406"/>
                    <a:pt x="13382" y="3590"/>
                    <a:pt x="13470" y="3883"/>
                  </a:cubicBezTo>
                  <a:cubicBezTo>
                    <a:pt x="13480" y="3951"/>
                    <a:pt x="13525" y="3979"/>
                    <a:pt x="13572" y="3979"/>
                  </a:cubicBezTo>
                  <a:cubicBezTo>
                    <a:pt x="13641" y="3979"/>
                    <a:pt x="13712" y="3920"/>
                    <a:pt x="13684" y="3835"/>
                  </a:cubicBezTo>
                  <a:cubicBezTo>
                    <a:pt x="13585" y="3405"/>
                    <a:pt x="13188" y="3171"/>
                    <a:pt x="12787" y="3171"/>
                  </a:cubicBezTo>
                  <a:cubicBezTo>
                    <a:pt x="12610" y="3171"/>
                    <a:pt x="12432" y="3216"/>
                    <a:pt x="12279" y="3311"/>
                  </a:cubicBezTo>
                  <a:cubicBezTo>
                    <a:pt x="12232" y="2216"/>
                    <a:pt x="11255" y="1287"/>
                    <a:pt x="10160" y="1215"/>
                  </a:cubicBezTo>
                  <a:cubicBezTo>
                    <a:pt x="10111" y="1212"/>
                    <a:pt x="10062" y="1211"/>
                    <a:pt x="10013" y="1211"/>
                  </a:cubicBezTo>
                  <a:cubicBezTo>
                    <a:pt x="8976" y="1211"/>
                    <a:pt x="8043" y="1925"/>
                    <a:pt x="7588" y="2835"/>
                  </a:cubicBezTo>
                  <a:cubicBezTo>
                    <a:pt x="7278" y="1430"/>
                    <a:pt x="6373" y="72"/>
                    <a:pt x="4801" y="1"/>
                  </a:cubicBezTo>
                  <a:cubicBezTo>
                    <a:pt x="4789" y="1"/>
                    <a:pt x="4776" y="1"/>
                    <a:pt x="4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3" name="Google Shape;1313;p29">
            <a:extLst>
              <a:ext uri="{FF2B5EF4-FFF2-40B4-BE49-F238E27FC236}">
                <a16:creationId xmlns:a16="http://schemas.microsoft.com/office/drawing/2014/main" id="{E2537E67-ED4D-774D-E20B-FD5D6045C0CF}"/>
              </a:ext>
            </a:extLst>
          </p:cNvPr>
          <p:cNvGrpSpPr/>
          <p:nvPr/>
        </p:nvGrpSpPr>
        <p:grpSpPr>
          <a:xfrm>
            <a:off x="3705851" y="149699"/>
            <a:ext cx="1737150" cy="385296"/>
            <a:chOff x="1008906" y="269195"/>
            <a:chExt cx="2024650" cy="449063"/>
          </a:xfrm>
        </p:grpSpPr>
        <p:sp>
          <p:nvSpPr>
            <p:cNvPr id="1314" name="Google Shape;1314;p29">
              <a:extLst>
                <a:ext uri="{FF2B5EF4-FFF2-40B4-BE49-F238E27FC236}">
                  <a16:creationId xmlns:a16="http://schemas.microsoft.com/office/drawing/2014/main" id="{A20AD485-2E83-ACB5-11EA-8DBD1899931F}"/>
                </a:ext>
              </a:extLst>
            </p:cNvPr>
            <p:cNvSpPr/>
            <p:nvPr/>
          </p:nvSpPr>
          <p:spPr>
            <a:xfrm>
              <a:off x="1008906" y="269195"/>
              <a:ext cx="2024650" cy="449063"/>
            </a:xfrm>
            <a:custGeom>
              <a:avLst/>
              <a:gdLst/>
              <a:ahLst/>
              <a:cxnLst/>
              <a:rect l="l" t="t" r="r" b="b"/>
              <a:pathLst>
                <a:path w="67539" h="14980" extrusionOk="0">
                  <a:moveTo>
                    <a:pt x="25711" y="0"/>
                  </a:moveTo>
                  <a:cubicBezTo>
                    <a:pt x="19067" y="0"/>
                    <a:pt x="12855" y="5497"/>
                    <a:pt x="12051" y="12075"/>
                  </a:cubicBezTo>
                  <a:cubicBezTo>
                    <a:pt x="11625" y="11724"/>
                    <a:pt x="11094" y="11565"/>
                    <a:pt x="10554" y="11565"/>
                  </a:cubicBezTo>
                  <a:cubicBezTo>
                    <a:pt x="9371" y="11565"/>
                    <a:pt x="8145" y="12327"/>
                    <a:pt x="7883" y="13504"/>
                  </a:cubicBezTo>
                  <a:cubicBezTo>
                    <a:pt x="6885" y="12611"/>
                    <a:pt x="5609" y="12175"/>
                    <a:pt x="4360" y="12175"/>
                  </a:cubicBezTo>
                  <a:cubicBezTo>
                    <a:pt x="2512" y="12175"/>
                    <a:pt x="726" y="13132"/>
                    <a:pt x="1" y="14980"/>
                  </a:cubicBezTo>
                  <a:lnTo>
                    <a:pt x="67539" y="14980"/>
                  </a:lnTo>
                  <a:cubicBezTo>
                    <a:pt x="65633" y="12345"/>
                    <a:pt x="61950" y="10873"/>
                    <a:pt x="58421" y="10873"/>
                  </a:cubicBezTo>
                  <a:cubicBezTo>
                    <a:pt x="56304" y="10873"/>
                    <a:pt x="54244" y="11402"/>
                    <a:pt x="52655" y="12527"/>
                  </a:cubicBezTo>
                  <a:cubicBezTo>
                    <a:pt x="52299" y="11308"/>
                    <a:pt x="51036" y="10671"/>
                    <a:pt x="49786" y="10671"/>
                  </a:cubicBezTo>
                  <a:cubicBezTo>
                    <a:pt x="48692" y="10671"/>
                    <a:pt x="47609" y="11159"/>
                    <a:pt x="47153" y="12170"/>
                  </a:cubicBezTo>
                  <a:cubicBezTo>
                    <a:pt x="46471" y="10734"/>
                    <a:pt x="44904" y="9740"/>
                    <a:pt x="43305" y="9740"/>
                  </a:cubicBezTo>
                  <a:cubicBezTo>
                    <a:pt x="43286" y="9740"/>
                    <a:pt x="43267" y="9741"/>
                    <a:pt x="43248" y="9741"/>
                  </a:cubicBezTo>
                  <a:cubicBezTo>
                    <a:pt x="41605" y="9788"/>
                    <a:pt x="40057" y="10836"/>
                    <a:pt x="39438" y="12337"/>
                  </a:cubicBezTo>
                  <a:cubicBezTo>
                    <a:pt x="38723" y="5692"/>
                    <a:pt x="32555" y="72"/>
                    <a:pt x="25839" y="1"/>
                  </a:cubicBezTo>
                  <a:cubicBezTo>
                    <a:pt x="25797" y="0"/>
                    <a:pt x="25754" y="0"/>
                    <a:pt x="257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9">
              <a:extLst>
                <a:ext uri="{FF2B5EF4-FFF2-40B4-BE49-F238E27FC236}">
                  <a16:creationId xmlns:a16="http://schemas.microsoft.com/office/drawing/2014/main" id="{D184F292-F153-21A5-47B3-0542BFFEF073}"/>
                </a:ext>
              </a:extLst>
            </p:cNvPr>
            <p:cNvSpPr/>
            <p:nvPr/>
          </p:nvSpPr>
          <p:spPr>
            <a:xfrm>
              <a:off x="1727527" y="551254"/>
              <a:ext cx="617986" cy="152016"/>
            </a:xfrm>
            <a:custGeom>
              <a:avLst/>
              <a:gdLst/>
              <a:ahLst/>
              <a:cxnLst/>
              <a:rect l="l" t="t" r="r" b="b"/>
              <a:pathLst>
                <a:path w="20615" h="5071" extrusionOk="0">
                  <a:moveTo>
                    <a:pt x="3910" y="1"/>
                  </a:moveTo>
                  <a:cubicBezTo>
                    <a:pt x="2246" y="1"/>
                    <a:pt x="672" y="1053"/>
                    <a:pt x="34" y="2594"/>
                  </a:cubicBezTo>
                  <a:cubicBezTo>
                    <a:pt x="0" y="2645"/>
                    <a:pt x="50" y="2695"/>
                    <a:pt x="99" y="2695"/>
                  </a:cubicBezTo>
                  <a:cubicBezTo>
                    <a:pt x="119" y="2695"/>
                    <a:pt x="139" y="2687"/>
                    <a:pt x="153" y="2666"/>
                  </a:cubicBezTo>
                  <a:cubicBezTo>
                    <a:pt x="800" y="1214"/>
                    <a:pt x="2286" y="223"/>
                    <a:pt x="3882" y="223"/>
                  </a:cubicBezTo>
                  <a:cubicBezTo>
                    <a:pt x="3988" y="223"/>
                    <a:pt x="4094" y="228"/>
                    <a:pt x="4201" y="237"/>
                  </a:cubicBezTo>
                  <a:cubicBezTo>
                    <a:pt x="5844" y="403"/>
                    <a:pt x="7416" y="1761"/>
                    <a:pt x="7678" y="3428"/>
                  </a:cubicBezTo>
                  <a:cubicBezTo>
                    <a:pt x="7691" y="3518"/>
                    <a:pt x="7767" y="3559"/>
                    <a:pt x="7845" y="3559"/>
                  </a:cubicBezTo>
                  <a:cubicBezTo>
                    <a:pt x="7911" y="3559"/>
                    <a:pt x="7979" y="3530"/>
                    <a:pt x="8012" y="3475"/>
                  </a:cubicBezTo>
                  <a:cubicBezTo>
                    <a:pt x="8227" y="3112"/>
                    <a:pt x="8581" y="2943"/>
                    <a:pt x="8926" y="2943"/>
                  </a:cubicBezTo>
                  <a:cubicBezTo>
                    <a:pt x="9420" y="2943"/>
                    <a:pt x="9899" y="3288"/>
                    <a:pt x="9941" y="3904"/>
                  </a:cubicBezTo>
                  <a:cubicBezTo>
                    <a:pt x="9957" y="4019"/>
                    <a:pt x="10063" y="4111"/>
                    <a:pt x="10167" y="4111"/>
                  </a:cubicBezTo>
                  <a:cubicBezTo>
                    <a:pt x="10214" y="4111"/>
                    <a:pt x="10261" y="4092"/>
                    <a:pt x="10298" y="4047"/>
                  </a:cubicBezTo>
                  <a:cubicBezTo>
                    <a:pt x="11083" y="3170"/>
                    <a:pt x="12152" y="2734"/>
                    <a:pt x="13218" y="2734"/>
                  </a:cubicBezTo>
                  <a:cubicBezTo>
                    <a:pt x="14381" y="2734"/>
                    <a:pt x="15540" y="3253"/>
                    <a:pt x="16323" y="4285"/>
                  </a:cubicBezTo>
                  <a:cubicBezTo>
                    <a:pt x="16363" y="4339"/>
                    <a:pt x="16418" y="4369"/>
                    <a:pt x="16480" y="4369"/>
                  </a:cubicBezTo>
                  <a:cubicBezTo>
                    <a:pt x="16528" y="4369"/>
                    <a:pt x="16580" y="4351"/>
                    <a:pt x="16632" y="4309"/>
                  </a:cubicBezTo>
                  <a:cubicBezTo>
                    <a:pt x="16831" y="4150"/>
                    <a:pt x="17064" y="4079"/>
                    <a:pt x="17297" y="4079"/>
                  </a:cubicBezTo>
                  <a:cubicBezTo>
                    <a:pt x="17762" y="4079"/>
                    <a:pt x="18228" y="4364"/>
                    <a:pt x="18419" y="4809"/>
                  </a:cubicBezTo>
                  <a:cubicBezTo>
                    <a:pt x="18442" y="4857"/>
                    <a:pt x="18502" y="4880"/>
                    <a:pt x="18561" y="4880"/>
                  </a:cubicBezTo>
                  <a:cubicBezTo>
                    <a:pt x="18621" y="4880"/>
                    <a:pt x="18680" y="4857"/>
                    <a:pt x="18704" y="4809"/>
                  </a:cubicBezTo>
                  <a:cubicBezTo>
                    <a:pt x="18855" y="4442"/>
                    <a:pt x="19163" y="4271"/>
                    <a:pt x="19474" y="4271"/>
                  </a:cubicBezTo>
                  <a:cubicBezTo>
                    <a:pt x="19850" y="4271"/>
                    <a:pt x="20230" y="4520"/>
                    <a:pt x="20347" y="4976"/>
                  </a:cubicBezTo>
                  <a:cubicBezTo>
                    <a:pt x="20357" y="5042"/>
                    <a:pt x="20404" y="5071"/>
                    <a:pt x="20454" y="5071"/>
                  </a:cubicBezTo>
                  <a:cubicBezTo>
                    <a:pt x="20531" y="5071"/>
                    <a:pt x="20614" y="5005"/>
                    <a:pt x="20586" y="4904"/>
                  </a:cubicBezTo>
                  <a:cubicBezTo>
                    <a:pt x="20458" y="4307"/>
                    <a:pt x="19991" y="3999"/>
                    <a:pt x="19503" y="3999"/>
                  </a:cubicBezTo>
                  <a:cubicBezTo>
                    <a:pt x="19174" y="3999"/>
                    <a:pt x="18835" y="4140"/>
                    <a:pt x="18585" y="4428"/>
                  </a:cubicBezTo>
                  <a:cubicBezTo>
                    <a:pt x="18317" y="3955"/>
                    <a:pt x="17809" y="3701"/>
                    <a:pt x="17296" y="3701"/>
                  </a:cubicBezTo>
                  <a:cubicBezTo>
                    <a:pt x="17034" y="3701"/>
                    <a:pt x="16771" y="3767"/>
                    <a:pt x="16537" y="3904"/>
                  </a:cubicBezTo>
                  <a:cubicBezTo>
                    <a:pt x="15687" y="2861"/>
                    <a:pt x="14447" y="2326"/>
                    <a:pt x="13205" y="2326"/>
                  </a:cubicBezTo>
                  <a:cubicBezTo>
                    <a:pt x="12150" y="2326"/>
                    <a:pt x="11094" y="2712"/>
                    <a:pt x="10274" y="3499"/>
                  </a:cubicBezTo>
                  <a:cubicBezTo>
                    <a:pt x="10055" y="2902"/>
                    <a:pt x="9498" y="2554"/>
                    <a:pt x="8929" y="2554"/>
                  </a:cubicBezTo>
                  <a:cubicBezTo>
                    <a:pt x="8568" y="2554"/>
                    <a:pt x="8203" y="2694"/>
                    <a:pt x="7916" y="2999"/>
                  </a:cubicBezTo>
                  <a:cubicBezTo>
                    <a:pt x="7345" y="1427"/>
                    <a:pt x="6035" y="189"/>
                    <a:pt x="4320" y="22"/>
                  </a:cubicBezTo>
                  <a:cubicBezTo>
                    <a:pt x="4183" y="8"/>
                    <a:pt x="4047" y="1"/>
                    <a:pt x="39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6" name="Google Shape;1316;p29">
            <a:extLst>
              <a:ext uri="{FF2B5EF4-FFF2-40B4-BE49-F238E27FC236}">
                <a16:creationId xmlns:a16="http://schemas.microsoft.com/office/drawing/2014/main" id="{2212D0FD-21AF-74F8-03F3-B110B91C7AF5}"/>
              </a:ext>
            </a:extLst>
          </p:cNvPr>
          <p:cNvGrpSpPr/>
          <p:nvPr/>
        </p:nvGrpSpPr>
        <p:grpSpPr>
          <a:xfrm>
            <a:off x="158765" y="1121910"/>
            <a:ext cx="1185820" cy="321299"/>
            <a:chOff x="7018540" y="2277173"/>
            <a:chExt cx="1185820" cy="321299"/>
          </a:xfrm>
        </p:grpSpPr>
        <p:sp>
          <p:nvSpPr>
            <p:cNvPr id="1317" name="Google Shape;1317;p29">
              <a:extLst>
                <a:ext uri="{FF2B5EF4-FFF2-40B4-BE49-F238E27FC236}">
                  <a16:creationId xmlns:a16="http://schemas.microsoft.com/office/drawing/2014/main" id="{544192E3-303E-E68E-8E0D-07B0CFF3CCED}"/>
                </a:ext>
              </a:extLst>
            </p:cNvPr>
            <p:cNvSpPr/>
            <p:nvPr/>
          </p:nvSpPr>
          <p:spPr>
            <a:xfrm>
              <a:off x="7018540" y="2277173"/>
              <a:ext cx="1185820" cy="321299"/>
            </a:xfrm>
            <a:custGeom>
              <a:avLst/>
              <a:gdLst/>
              <a:ahLst/>
              <a:cxnLst/>
              <a:rect l="l" t="t" r="r" b="b"/>
              <a:pathLst>
                <a:path w="39557" h="10718" extrusionOk="0">
                  <a:moveTo>
                    <a:pt x="18793" y="0"/>
                  </a:moveTo>
                  <a:cubicBezTo>
                    <a:pt x="18410" y="0"/>
                    <a:pt x="18028" y="24"/>
                    <a:pt x="17647" y="72"/>
                  </a:cubicBezTo>
                  <a:cubicBezTo>
                    <a:pt x="13503" y="572"/>
                    <a:pt x="9908" y="3930"/>
                    <a:pt x="9098" y="8026"/>
                  </a:cubicBezTo>
                  <a:cubicBezTo>
                    <a:pt x="8823" y="7813"/>
                    <a:pt x="8497" y="7718"/>
                    <a:pt x="8165" y="7718"/>
                  </a:cubicBezTo>
                  <a:cubicBezTo>
                    <a:pt x="7201" y="7718"/>
                    <a:pt x="6187" y="8517"/>
                    <a:pt x="6240" y="9526"/>
                  </a:cubicBezTo>
                  <a:cubicBezTo>
                    <a:pt x="5601" y="8794"/>
                    <a:pt x="4581" y="8450"/>
                    <a:pt x="3546" y="8450"/>
                  </a:cubicBezTo>
                  <a:cubicBezTo>
                    <a:pt x="1957" y="8450"/>
                    <a:pt x="332" y="9260"/>
                    <a:pt x="1" y="10717"/>
                  </a:cubicBezTo>
                  <a:lnTo>
                    <a:pt x="39557" y="10717"/>
                  </a:lnTo>
                  <a:cubicBezTo>
                    <a:pt x="39437" y="9479"/>
                    <a:pt x="38675" y="8312"/>
                    <a:pt x="37532" y="7788"/>
                  </a:cubicBezTo>
                  <a:cubicBezTo>
                    <a:pt x="37085" y="7575"/>
                    <a:pt x="36596" y="7474"/>
                    <a:pt x="36106" y="7474"/>
                  </a:cubicBezTo>
                  <a:cubicBezTo>
                    <a:pt x="35058" y="7474"/>
                    <a:pt x="34006" y="7937"/>
                    <a:pt x="33341" y="8764"/>
                  </a:cubicBezTo>
                  <a:cubicBezTo>
                    <a:pt x="33627" y="7407"/>
                    <a:pt x="32936" y="5907"/>
                    <a:pt x="31722" y="5240"/>
                  </a:cubicBezTo>
                  <a:cubicBezTo>
                    <a:pt x="31238" y="4965"/>
                    <a:pt x="30690" y="4833"/>
                    <a:pt x="30141" y="4833"/>
                  </a:cubicBezTo>
                  <a:cubicBezTo>
                    <a:pt x="29312" y="4833"/>
                    <a:pt x="28480" y="5133"/>
                    <a:pt x="27864" y="5692"/>
                  </a:cubicBezTo>
                  <a:cubicBezTo>
                    <a:pt x="26264" y="2277"/>
                    <a:pt x="22546" y="0"/>
                    <a:pt x="187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9">
              <a:extLst>
                <a:ext uri="{FF2B5EF4-FFF2-40B4-BE49-F238E27FC236}">
                  <a16:creationId xmlns:a16="http://schemas.microsoft.com/office/drawing/2014/main" id="{1C1D2854-870D-58B2-0EF3-577BC7C7E123}"/>
                </a:ext>
              </a:extLst>
            </p:cNvPr>
            <p:cNvSpPr/>
            <p:nvPr/>
          </p:nvSpPr>
          <p:spPr>
            <a:xfrm>
              <a:off x="7275268" y="2469119"/>
              <a:ext cx="296747" cy="95239"/>
            </a:xfrm>
            <a:custGeom>
              <a:avLst/>
              <a:gdLst/>
              <a:ahLst/>
              <a:cxnLst/>
              <a:rect l="l" t="t" r="r" b="b"/>
              <a:pathLst>
                <a:path w="9899" h="3177" extrusionOk="0">
                  <a:moveTo>
                    <a:pt x="5151" y="1"/>
                  </a:moveTo>
                  <a:cubicBezTo>
                    <a:pt x="3778" y="1"/>
                    <a:pt x="2680" y="1163"/>
                    <a:pt x="2772" y="2528"/>
                  </a:cubicBezTo>
                  <a:cubicBezTo>
                    <a:pt x="2728" y="2518"/>
                    <a:pt x="2682" y="2513"/>
                    <a:pt x="2636" y="2513"/>
                  </a:cubicBezTo>
                  <a:cubicBezTo>
                    <a:pt x="2462" y="2513"/>
                    <a:pt x="2285" y="2582"/>
                    <a:pt x="2153" y="2695"/>
                  </a:cubicBezTo>
                  <a:cubicBezTo>
                    <a:pt x="1890" y="2431"/>
                    <a:pt x="1555" y="2304"/>
                    <a:pt x="1223" y="2304"/>
                  </a:cubicBezTo>
                  <a:cubicBezTo>
                    <a:pt x="745" y="2304"/>
                    <a:pt x="273" y="2569"/>
                    <a:pt x="34" y="3076"/>
                  </a:cubicBezTo>
                  <a:cubicBezTo>
                    <a:pt x="0" y="3126"/>
                    <a:pt x="50" y="3177"/>
                    <a:pt x="99" y="3177"/>
                  </a:cubicBezTo>
                  <a:cubicBezTo>
                    <a:pt x="119" y="3177"/>
                    <a:pt x="139" y="3168"/>
                    <a:pt x="153" y="3147"/>
                  </a:cubicBezTo>
                  <a:cubicBezTo>
                    <a:pt x="376" y="2740"/>
                    <a:pt x="773" y="2528"/>
                    <a:pt x="1172" y="2528"/>
                  </a:cubicBezTo>
                  <a:cubicBezTo>
                    <a:pt x="1497" y="2528"/>
                    <a:pt x="1823" y="2668"/>
                    <a:pt x="2058" y="2957"/>
                  </a:cubicBezTo>
                  <a:cubicBezTo>
                    <a:pt x="2082" y="2980"/>
                    <a:pt x="2117" y="2992"/>
                    <a:pt x="2150" y="2992"/>
                  </a:cubicBezTo>
                  <a:cubicBezTo>
                    <a:pt x="2183" y="2992"/>
                    <a:pt x="2213" y="2980"/>
                    <a:pt x="2225" y="2957"/>
                  </a:cubicBezTo>
                  <a:cubicBezTo>
                    <a:pt x="2360" y="2822"/>
                    <a:pt x="2507" y="2758"/>
                    <a:pt x="2674" y="2758"/>
                  </a:cubicBezTo>
                  <a:cubicBezTo>
                    <a:pt x="2743" y="2758"/>
                    <a:pt x="2815" y="2769"/>
                    <a:pt x="2891" y="2790"/>
                  </a:cubicBezTo>
                  <a:cubicBezTo>
                    <a:pt x="2909" y="2799"/>
                    <a:pt x="2926" y="2803"/>
                    <a:pt x="2941" y="2803"/>
                  </a:cubicBezTo>
                  <a:cubicBezTo>
                    <a:pt x="3010" y="2803"/>
                    <a:pt x="3054" y="2725"/>
                    <a:pt x="3034" y="2647"/>
                  </a:cubicBezTo>
                  <a:cubicBezTo>
                    <a:pt x="2853" y="1334"/>
                    <a:pt x="3921" y="257"/>
                    <a:pt x="5173" y="257"/>
                  </a:cubicBezTo>
                  <a:cubicBezTo>
                    <a:pt x="5238" y="257"/>
                    <a:pt x="5303" y="260"/>
                    <a:pt x="5368" y="266"/>
                  </a:cubicBezTo>
                  <a:cubicBezTo>
                    <a:pt x="6797" y="361"/>
                    <a:pt x="7726" y="1647"/>
                    <a:pt x="7797" y="3004"/>
                  </a:cubicBezTo>
                  <a:cubicBezTo>
                    <a:pt x="7797" y="3068"/>
                    <a:pt x="7861" y="3121"/>
                    <a:pt x="7924" y="3121"/>
                  </a:cubicBezTo>
                  <a:cubicBezTo>
                    <a:pt x="7956" y="3121"/>
                    <a:pt x="7988" y="3108"/>
                    <a:pt x="8012" y="3076"/>
                  </a:cubicBezTo>
                  <a:cubicBezTo>
                    <a:pt x="8258" y="2789"/>
                    <a:pt x="8606" y="2643"/>
                    <a:pt x="8961" y="2643"/>
                  </a:cubicBezTo>
                  <a:cubicBezTo>
                    <a:pt x="9225" y="2643"/>
                    <a:pt x="9493" y="2723"/>
                    <a:pt x="9726" y="2885"/>
                  </a:cubicBezTo>
                  <a:cubicBezTo>
                    <a:pt x="9745" y="2904"/>
                    <a:pt x="9763" y="2911"/>
                    <a:pt x="9780" y="2911"/>
                  </a:cubicBezTo>
                  <a:cubicBezTo>
                    <a:pt x="9851" y="2911"/>
                    <a:pt x="9898" y="2776"/>
                    <a:pt x="9821" y="2719"/>
                  </a:cubicBezTo>
                  <a:cubicBezTo>
                    <a:pt x="9556" y="2522"/>
                    <a:pt x="9245" y="2427"/>
                    <a:pt x="8936" y="2427"/>
                  </a:cubicBezTo>
                  <a:cubicBezTo>
                    <a:pt x="8608" y="2427"/>
                    <a:pt x="8281" y="2534"/>
                    <a:pt x="8012" y="2742"/>
                  </a:cubicBezTo>
                  <a:cubicBezTo>
                    <a:pt x="7869" y="1290"/>
                    <a:pt x="6797" y="51"/>
                    <a:pt x="5273" y="4"/>
                  </a:cubicBezTo>
                  <a:cubicBezTo>
                    <a:pt x="5232" y="2"/>
                    <a:pt x="5191" y="1"/>
                    <a:pt x="5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9">
              <a:extLst>
                <a:ext uri="{FF2B5EF4-FFF2-40B4-BE49-F238E27FC236}">
                  <a16:creationId xmlns:a16="http://schemas.microsoft.com/office/drawing/2014/main" id="{DBE84ACA-26D4-F052-90E1-5ADD1E0FBF1B}"/>
                </a:ext>
              </a:extLst>
            </p:cNvPr>
            <p:cNvSpPr/>
            <p:nvPr/>
          </p:nvSpPr>
          <p:spPr>
            <a:xfrm>
              <a:off x="7691745" y="2449753"/>
              <a:ext cx="308918" cy="114664"/>
            </a:xfrm>
            <a:custGeom>
              <a:avLst/>
              <a:gdLst/>
              <a:ahLst/>
              <a:cxnLst/>
              <a:rect l="l" t="t" r="r" b="b"/>
              <a:pathLst>
                <a:path w="10305" h="3825" extrusionOk="0">
                  <a:moveTo>
                    <a:pt x="5576" y="0"/>
                  </a:moveTo>
                  <a:cubicBezTo>
                    <a:pt x="4381" y="0"/>
                    <a:pt x="3284" y="891"/>
                    <a:pt x="3025" y="2055"/>
                  </a:cubicBezTo>
                  <a:cubicBezTo>
                    <a:pt x="2673" y="1666"/>
                    <a:pt x="2163" y="1421"/>
                    <a:pt x="1651" y="1421"/>
                  </a:cubicBezTo>
                  <a:cubicBezTo>
                    <a:pt x="1505" y="1421"/>
                    <a:pt x="1358" y="1441"/>
                    <a:pt x="1215" y="1483"/>
                  </a:cubicBezTo>
                  <a:cubicBezTo>
                    <a:pt x="477" y="1698"/>
                    <a:pt x="1" y="2412"/>
                    <a:pt x="1" y="3150"/>
                  </a:cubicBezTo>
                  <a:cubicBezTo>
                    <a:pt x="1" y="3174"/>
                    <a:pt x="19" y="3186"/>
                    <a:pt x="36" y="3186"/>
                  </a:cubicBezTo>
                  <a:cubicBezTo>
                    <a:pt x="54" y="3186"/>
                    <a:pt x="72" y="3174"/>
                    <a:pt x="72" y="3150"/>
                  </a:cubicBezTo>
                  <a:cubicBezTo>
                    <a:pt x="120" y="2460"/>
                    <a:pt x="572" y="1817"/>
                    <a:pt x="1239" y="1626"/>
                  </a:cubicBezTo>
                  <a:cubicBezTo>
                    <a:pt x="1367" y="1594"/>
                    <a:pt x="1497" y="1579"/>
                    <a:pt x="1626" y="1579"/>
                  </a:cubicBezTo>
                  <a:cubicBezTo>
                    <a:pt x="2168" y="1579"/>
                    <a:pt x="2693" y="1850"/>
                    <a:pt x="3001" y="2293"/>
                  </a:cubicBezTo>
                  <a:cubicBezTo>
                    <a:pt x="3012" y="2326"/>
                    <a:pt x="3044" y="2344"/>
                    <a:pt x="3077" y="2344"/>
                  </a:cubicBezTo>
                  <a:cubicBezTo>
                    <a:pt x="3115" y="2344"/>
                    <a:pt x="3155" y="2320"/>
                    <a:pt x="3168" y="2269"/>
                  </a:cubicBezTo>
                  <a:cubicBezTo>
                    <a:pt x="3348" y="1146"/>
                    <a:pt x="4438" y="235"/>
                    <a:pt x="5601" y="235"/>
                  </a:cubicBezTo>
                  <a:cubicBezTo>
                    <a:pt x="5671" y="235"/>
                    <a:pt x="5741" y="238"/>
                    <a:pt x="5811" y="245"/>
                  </a:cubicBezTo>
                  <a:cubicBezTo>
                    <a:pt x="7097" y="388"/>
                    <a:pt x="8050" y="1721"/>
                    <a:pt x="7883" y="2960"/>
                  </a:cubicBezTo>
                  <a:cubicBezTo>
                    <a:pt x="7866" y="3044"/>
                    <a:pt x="7921" y="3128"/>
                    <a:pt x="7988" y="3128"/>
                  </a:cubicBezTo>
                  <a:cubicBezTo>
                    <a:pt x="8016" y="3128"/>
                    <a:pt x="8046" y="3114"/>
                    <a:pt x="8074" y="3079"/>
                  </a:cubicBezTo>
                  <a:cubicBezTo>
                    <a:pt x="8220" y="2933"/>
                    <a:pt x="8396" y="2867"/>
                    <a:pt x="8565" y="2867"/>
                  </a:cubicBezTo>
                  <a:cubicBezTo>
                    <a:pt x="8893" y="2867"/>
                    <a:pt x="9193" y="3115"/>
                    <a:pt x="9193" y="3507"/>
                  </a:cubicBezTo>
                  <a:cubicBezTo>
                    <a:pt x="9209" y="3588"/>
                    <a:pt x="9269" y="3636"/>
                    <a:pt x="9336" y="3636"/>
                  </a:cubicBezTo>
                  <a:cubicBezTo>
                    <a:pt x="9368" y="3636"/>
                    <a:pt x="9401" y="3626"/>
                    <a:pt x="9431" y="3603"/>
                  </a:cubicBezTo>
                  <a:cubicBezTo>
                    <a:pt x="9508" y="3526"/>
                    <a:pt x="9597" y="3492"/>
                    <a:pt x="9685" y="3492"/>
                  </a:cubicBezTo>
                  <a:cubicBezTo>
                    <a:pt x="9843" y="3492"/>
                    <a:pt x="9998" y="3601"/>
                    <a:pt x="10074" y="3769"/>
                  </a:cubicBezTo>
                  <a:cubicBezTo>
                    <a:pt x="10097" y="3808"/>
                    <a:pt x="10131" y="3824"/>
                    <a:pt x="10164" y="3824"/>
                  </a:cubicBezTo>
                  <a:cubicBezTo>
                    <a:pt x="10234" y="3824"/>
                    <a:pt x="10305" y="3755"/>
                    <a:pt x="10289" y="3674"/>
                  </a:cubicBezTo>
                  <a:cubicBezTo>
                    <a:pt x="10218" y="3390"/>
                    <a:pt x="9962" y="3239"/>
                    <a:pt x="9698" y="3239"/>
                  </a:cubicBezTo>
                  <a:cubicBezTo>
                    <a:pt x="9608" y="3239"/>
                    <a:pt x="9516" y="3257"/>
                    <a:pt x="9431" y="3293"/>
                  </a:cubicBezTo>
                  <a:cubicBezTo>
                    <a:pt x="9327" y="2875"/>
                    <a:pt x="8954" y="2609"/>
                    <a:pt x="8566" y="2609"/>
                  </a:cubicBezTo>
                  <a:cubicBezTo>
                    <a:pt x="8424" y="2609"/>
                    <a:pt x="8279" y="2645"/>
                    <a:pt x="8145" y="2722"/>
                  </a:cubicBezTo>
                  <a:cubicBezTo>
                    <a:pt x="8145" y="1459"/>
                    <a:pt x="7240" y="221"/>
                    <a:pt x="5954" y="31"/>
                  </a:cubicBezTo>
                  <a:cubicBezTo>
                    <a:pt x="5828" y="10"/>
                    <a:pt x="5701" y="0"/>
                    <a:pt x="5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1" name="Google Shape;1321;p29">
            <a:extLst>
              <a:ext uri="{FF2B5EF4-FFF2-40B4-BE49-F238E27FC236}">
                <a16:creationId xmlns:a16="http://schemas.microsoft.com/office/drawing/2014/main" id="{F36DA5D4-C518-4327-0276-52F47430639C}"/>
              </a:ext>
            </a:extLst>
          </p:cNvPr>
          <p:cNvSpPr txBox="1">
            <a:spLocks noGrp="1"/>
          </p:cNvSpPr>
          <p:nvPr>
            <p:ph type="subTitle" idx="2"/>
          </p:nvPr>
        </p:nvSpPr>
        <p:spPr>
          <a:xfrm>
            <a:off x="3022210" y="1662145"/>
            <a:ext cx="3660900" cy="2058900"/>
          </a:xfrm>
          <a:prstGeom prst="rect">
            <a:avLst/>
          </a:prstGeom>
        </p:spPr>
        <p:txBody>
          <a:bodyPr spcFirstLastPara="1" wrap="square" lIns="91425" tIns="91425" rIns="91425" bIns="91425" anchor="t" anchorCtr="0">
            <a:noAutofit/>
          </a:bodyPr>
          <a:lstStyle/>
          <a:p>
            <a:pPr marL="0" lvl="0" indent="0"/>
            <a:r>
              <a:rPr lang="ar-JO" sz="2000" dirty="0">
                <a:latin typeface="Arabic Typesetting" panose="03020402040406030203" pitchFamily="66" charset="-78"/>
                <a:cs typeface="Arabic Typesetting" panose="03020402040406030203" pitchFamily="66" charset="-78"/>
              </a:rPr>
              <a:t>عاشت القدسية ماري </a:t>
            </a:r>
            <a:r>
              <a:rPr lang="ar-JO" sz="2000" dirty="0" err="1">
                <a:latin typeface="Arabic Typesetting" panose="03020402040406030203" pitchFamily="66" charset="-78"/>
                <a:cs typeface="Arabic Typesetting" panose="03020402040406030203" pitchFamily="66" charset="-78"/>
              </a:rPr>
              <a:t>الفونسين</a:t>
            </a:r>
            <a:r>
              <a:rPr lang="ar-JO" sz="2000" dirty="0">
                <a:latin typeface="Arabic Typesetting" panose="03020402040406030203" pitchFamily="66" charset="-78"/>
                <a:cs typeface="Arabic Typesetting" panose="03020402040406030203" pitchFamily="66" charset="-78"/>
              </a:rPr>
              <a:t> فضيلة الصمت في حياتها من خلال التزامها بالتأمل في الصلاة و المسبحة الوردية بشكل مستمر و هذا انعكس على شخصيتها بالحب و التواضع برغم كل التحديات التي واجهتها.</a:t>
            </a:r>
            <a:endParaRPr sz="2000" dirty="0">
              <a:latin typeface="Arabic Typesetting" panose="03020402040406030203" pitchFamily="66" charset="-78"/>
              <a:cs typeface="Arabic Typesetting" panose="03020402040406030203" pitchFamily="66" charset="-78"/>
            </a:endParaRPr>
          </a:p>
        </p:txBody>
      </p:sp>
      <p:sp>
        <p:nvSpPr>
          <p:cNvPr id="1322" name="Google Shape;1322;p29">
            <a:extLst>
              <a:ext uri="{FF2B5EF4-FFF2-40B4-BE49-F238E27FC236}">
                <a16:creationId xmlns:a16="http://schemas.microsoft.com/office/drawing/2014/main" id="{9F727DD7-0011-9B1D-9A82-60BDDA238A04}"/>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ar-JO" sz="3600" dirty="0">
                <a:cs typeface="DecoType Naskh Swashes" panose="02010400000000000000" pitchFamily="2" charset="-78"/>
              </a:rPr>
              <a:t>كيف عاشت فضيلة الصمت في حياتها؟</a:t>
            </a:r>
            <a:endParaRPr dirty="0">
              <a:cs typeface="DecoType Naskh Swashes" panose="02010400000000000000" pitchFamily="2" charset="-78"/>
            </a:endParaRPr>
          </a:p>
        </p:txBody>
      </p:sp>
    </p:spTree>
    <p:extLst>
      <p:ext uri="{BB962C8B-B14F-4D97-AF65-F5344CB8AC3E}">
        <p14:creationId xmlns:p14="http://schemas.microsoft.com/office/powerpoint/2010/main" val="3972484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6">
          <a:extLst>
            <a:ext uri="{FF2B5EF4-FFF2-40B4-BE49-F238E27FC236}">
              <a16:creationId xmlns:a16="http://schemas.microsoft.com/office/drawing/2014/main" id="{01292F5D-F07D-1643-AB87-7E35CB75A3B3}"/>
            </a:ext>
          </a:extLst>
        </p:cNvPr>
        <p:cNvGrpSpPr/>
        <p:nvPr/>
      </p:nvGrpSpPr>
      <p:grpSpPr>
        <a:xfrm>
          <a:off x="0" y="0"/>
          <a:ext cx="0" cy="0"/>
          <a:chOff x="0" y="0"/>
          <a:chExt cx="0" cy="0"/>
        </a:xfrm>
      </p:grpSpPr>
      <p:grpSp>
        <p:nvGrpSpPr>
          <p:cNvPr id="1327" name="Google Shape;1327;p30">
            <a:extLst>
              <a:ext uri="{FF2B5EF4-FFF2-40B4-BE49-F238E27FC236}">
                <a16:creationId xmlns:a16="http://schemas.microsoft.com/office/drawing/2014/main" id="{76630FE2-CBEA-52ED-9D42-F17C565005C3}"/>
              </a:ext>
            </a:extLst>
          </p:cNvPr>
          <p:cNvGrpSpPr/>
          <p:nvPr/>
        </p:nvGrpSpPr>
        <p:grpSpPr>
          <a:xfrm>
            <a:off x="7445065" y="2494023"/>
            <a:ext cx="1185820" cy="321299"/>
            <a:chOff x="7018540" y="2277173"/>
            <a:chExt cx="1185820" cy="321299"/>
          </a:xfrm>
        </p:grpSpPr>
        <p:sp>
          <p:nvSpPr>
            <p:cNvPr id="1328" name="Google Shape;1328;p30">
              <a:extLst>
                <a:ext uri="{FF2B5EF4-FFF2-40B4-BE49-F238E27FC236}">
                  <a16:creationId xmlns:a16="http://schemas.microsoft.com/office/drawing/2014/main" id="{8D2C7E09-7D7A-194C-85F5-CC286A59E94E}"/>
                </a:ext>
              </a:extLst>
            </p:cNvPr>
            <p:cNvSpPr/>
            <p:nvPr/>
          </p:nvSpPr>
          <p:spPr>
            <a:xfrm>
              <a:off x="7018540" y="2277173"/>
              <a:ext cx="1185820" cy="321299"/>
            </a:xfrm>
            <a:custGeom>
              <a:avLst/>
              <a:gdLst/>
              <a:ahLst/>
              <a:cxnLst/>
              <a:rect l="l" t="t" r="r" b="b"/>
              <a:pathLst>
                <a:path w="39557" h="10718" extrusionOk="0">
                  <a:moveTo>
                    <a:pt x="18793" y="0"/>
                  </a:moveTo>
                  <a:cubicBezTo>
                    <a:pt x="18410" y="0"/>
                    <a:pt x="18028" y="24"/>
                    <a:pt x="17647" y="72"/>
                  </a:cubicBezTo>
                  <a:cubicBezTo>
                    <a:pt x="13503" y="572"/>
                    <a:pt x="9908" y="3930"/>
                    <a:pt x="9098" y="8026"/>
                  </a:cubicBezTo>
                  <a:cubicBezTo>
                    <a:pt x="8823" y="7813"/>
                    <a:pt x="8497" y="7718"/>
                    <a:pt x="8165" y="7718"/>
                  </a:cubicBezTo>
                  <a:cubicBezTo>
                    <a:pt x="7201" y="7718"/>
                    <a:pt x="6187" y="8517"/>
                    <a:pt x="6240" y="9526"/>
                  </a:cubicBezTo>
                  <a:cubicBezTo>
                    <a:pt x="5601" y="8794"/>
                    <a:pt x="4581" y="8450"/>
                    <a:pt x="3546" y="8450"/>
                  </a:cubicBezTo>
                  <a:cubicBezTo>
                    <a:pt x="1957" y="8450"/>
                    <a:pt x="332" y="9260"/>
                    <a:pt x="1" y="10717"/>
                  </a:cubicBezTo>
                  <a:lnTo>
                    <a:pt x="39557" y="10717"/>
                  </a:lnTo>
                  <a:cubicBezTo>
                    <a:pt x="39437" y="9479"/>
                    <a:pt x="38675" y="8312"/>
                    <a:pt x="37532" y="7788"/>
                  </a:cubicBezTo>
                  <a:cubicBezTo>
                    <a:pt x="37085" y="7575"/>
                    <a:pt x="36596" y="7474"/>
                    <a:pt x="36106" y="7474"/>
                  </a:cubicBezTo>
                  <a:cubicBezTo>
                    <a:pt x="35058" y="7474"/>
                    <a:pt x="34006" y="7937"/>
                    <a:pt x="33341" y="8764"/>
                  </a:cubicBezTo>
                  <a:cubicBezTo>
                    <a:pt x="33627" y="7407"/>
                    <a:pt x="32936" y="5907"/>
                    <a:pt x="31722" y="5240"/>
                  </a:cubicBezTo>
                  <a:cubicBezTo>
                    <a:pt x="31238" y="4965"/>
                    <a:pt x="30690" y="4833"/>
                    <a:pt x="30141" y="4833"/>
                  </a:cubicBezTo>
                  <a:cubicBezTo>
                    <a:pt x="29312" y="4833"/>
                    <a:pt x="28480" y="5133"/>
                    <a:pt x="27864" y="5692"/>
                  </a:cubicBezTo>
                  <a:cubicBezTo>
                    <a:pt x="26264" y="2277"/>
                    <a:pt x="22546" y="0"/>
                    <a:pt x="187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0">
              <a:extLst>
                <a:ext uri="{FF2B5EF4-FFF2-40B4-BE49-F238E27FC236}">
                  <a16:creationId xmlns:a16="http://schemas.microsoft.com/office/drawing/2014/main" id="{7C91D3B2-6EDC-66A7-D369-ED3AA4A85710}"/>
                </a:ext>
              </a:extLst>
            </p:cNvPr>
            <p:cNvSpPr/>
            <p:nvPr/>
          </p:nvSpPr>
          <p:spPr>
            <a:xfrm>
              <a:off x="7275268" y="2469119"/>
              <a:ext cx="296747" cy="95239"/>
            </a:xfrm>
            <a:custGeom>
              <a:avLst/>
              <a:gdLst/>
              <a:ahLst/>
              <a:cxnLst/>
              <a:rect l="l" t="t" r="r" b="b"/>
              <a:pathLst>
                <a:path w="9899" h="3177" extrusionOk="0">
                  <a:moveTo>
                    <a:pt x="5151" y="1"/>
                  </a:moveTo>
                  <a:cubicBezTo>
                    <a:pt x="3778" y="1"/>
                    <a:pt x="2680" y="1163"/>
                    <a:pt x="2772" y="2528"/>
                  </a:cubicBezTo>
                  <a:cubicBezTo>
                    <a:pt x="2728" y="2518"/>
                    <a:pt x="2682" y="2513"/>
                    <a:pt x="2636" y="2513"/>
                  </a:cubicBezTo>
                  <a:cubicBezTo>
                    <a:pt x="2462" y="2513"/>
                    <a:pt x="2285" y="2582"/>
                    <a:pt x="2153" y="2695"/>
                  </a:cubicBezTo>
                  <a:cubicBezTo>
                    <a:pt x="1890" y="2431"/>
                    <a:pt x="1555" y="2304"/>
                    <a:pt x="1223" y="2304"/>
                  </a:cubicBezTo>
                  <a:cubicBezTo>
                    <a:pt x="745" y="2304"/>
                    <a:pt x="273" y="2569"/>
                    <a:pt x="34" y="3076"/>
                  </a:cubicBezTo>
                  <a:cubicBezTo>
                    <a:pt x="0" y="3126"/>
                    <a:pt x="50" y="3177"/>
                    <a:pt x="99" y="3177"/>
                  </a:cubicBezTo>
                  <a:cubicBezTo>
                    <a:pt x="119" y="3177"/>
                    <a:pt x="139" y="3168"/>
                    <a:pt x="153" y="3147"/>
                  </a:cubicBezTo>
                  <a:cubicBezTo>
                    <a:pt x="376" y="2740"/>
                    <a:pt x="773" y="2528"/>
                    <a:pt x="1172" y="2528"/>
                  </a:cubicBezTo>
                  <a:cubicBezTo>
                    <a:pt x="1497" y="2528"/>
                    <a:pt x="1823" y="2668"/>
                    <a:pt x="2058" y="2957"/>
                  </a:cubicBezTo>
                  <a:cubicBezTo>
                    <a:pt x="2082" y="2980"/>
                    <a:pt x="2117" y="2992"/>
                    <a:pt x="2150" y="2992"/>
                  </a:cubicBezTo>
                  <a:cubicBezTo>
                    <a:pt x="2183" y="2992"/>
                    <a:pt x="2213" y="2980"/>
                    <a:pt x="2225" y="2957"/>
                  </a:cubicBezTo>
                  <a:cubicBezTo>
                    <a:pt x="2360" y="2822"/>
                    <a:pt x="2507" y="2758"/>
                    <a:pt x="2674" y="2758"/>
                  </a:cubicBezTo>
                  <a:cubicBezTo>
                    <a:pt x="2743" y="2758"/>
                    <a:pt x="2815" y="2769"/>
                    <a:pt x="2891" y="2790"/>
                  </a:cubicBezTo>
                  <a:cubicBezTo>
                    <a:pt x="2909" y="2799"/>
                    <a:pt x="2926" y="2803"/>
                    <a:pt x="2941" y="2803"/>
                  </a:cubicBezTo>
                  <a:cubicBezTo>
                    <a:pt x="3010" y="2803"/>
                    <a:pt x="3054" y="2725"/>
                    <a:pt x="3034" y="2647"/>
                  </a:cubicBezTo>
                  <a:cubicBezTo>
                    <a:pt x="2853" y="1334"/>
                    <a:pt x="3921" y="257"/>
                    <a:pt x="5173" y="257"/>
                  </a:cubicBezTo>
                  <a:cubicBezTo>
                    <a:pt x="5238" y="257"/>
                    <a:pt x="5303" y="260"/>
                    <a:pt x="5368" y="266"/>
                  </a:cubicBezTo>
                  <a:cubicBezTo>
                    <a:pt x="6797" y="361"/>
                    <a:pt x="7726" y="1647"/>
                    <a:pt x="7797" y="3004"/>
                  </a:cubicBezTo>
                  <a:cubicBezTo>
                    <a:pt x="7797" y="3068"/>
                    <a:pt x="7861" y="3121"/>
                    <a:pt x="7924" y="3121"/>
                  </a:cubicBezTo>
                  <a:cubicBezTo>
                    <a:pt x="7956" y="3121"/>
                    <a:pt x="7988" y="3108"/>
                    <a:pt x="8012" y="3076"/>
                  </a:cubicBezTo>
                  <a:cubicBezTo>
                    <a:pt x="8258" y="2789"/>
                    <a:pt x="8606" y="2643"/>
                    <a:pt x="8961" y="2643"/>
                  </a:cubicBezTo>
                  <a:cubicBezTo>
                    <a:pt x="9225" y="2643"/>
                    <a:pt x="9493" y="2723"/>
                    <a:pt x="9726" y="2885"/>
                  </a:cubicBezTo>
                  <a:cubicBezTo>
                    <a:pt x="9745" y="2904"/>
                    <a:pt x="9763" y="2911"/>
                    <a:pt x="9780" y="2911"/>
                  </a:cubicBezTo>
                  <a:cubicBezTo>
                    <a:pt x="9851" y="2911"/>
                    <a:pt x="9898" y="2776"/>
                    <a:pt x="9821" y="2719"/>
                  </a:cubicBezTo>
                  <a:cubicBezTo>
                    <a:pt x="9556" y="2522"/>
                    <a:pt x="9245" y="2427"/>
                    <a:pt x="8936" y="2427"/>
                  </a:cubicBezTo>
                  <a:cubicBezTo>
                    <a:pt x="8608" y="2427"/>
                    <a:pt x="8281" y="2534"/>
                    <a:pt x="8012" y="2742"/>
                  </a:cubicBezTo>
                  <a:cubicBezTo>
                    <a:pt x="7869" y="1290"/>
                    <a:pt x="6797" y="51"/>
                    <a:pt x="5273" y="4"/>
                  </a:cubicBezTo>
                  <a:cubicBezTo>
                    <a:pt x="5232" y="2"/>
                    <a:pt x="5191" y="1"/>
                    <a:pt x="5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0">
              <a:extLst>
                <a:ext uri="{FF2B5EF4-FFF2-40B4-BE49-F238E27FC236}">
                  <a16:creationId xmlns:a16="http://schemas.microsoft.com/office/drawing/2014/main" id="{1B1AA167-851D-7FE1-352B-50C4C6E6BBB8}"/>
                </a:ext>
              </a:extLst>
            </p:cNvPr>
            <p:cNvSpPr/>
            <p:nvPr/>
          </p:nvSpPr>
          <p:spPr>
            <a:xfrm>
              <a:off x="7691745" y="2449753"/>
              <a:ext cx="308918" cy="114664"/>
            </a:xfrm>
            <a:custGeom>
              <a:avLst/>
              <a:gdLst/>
              <a:ahLst/>
              <a:cxnLst/>
              <a:rect l="l" t="t" r="r" b="b"/>
              <a:pathLst>
                <a:path w="10305" h="3825" extrusionOk="0">
                  <a:moveTo>
                    <a:pt x="5576" y="0"/>
                  </a:moveTo>
                  <a:cubicBezTo>
                    <a:pt x="4381" y="0"/>
                    <a:pt x="3284" y="891"/>
                    <a:pt x="3025" y="2055"/>
                  </a:cubicBezTo>
                  <a:cubicBezTo>
                    <a:pt x="2673" y="1666"/>
                    <a:pt x="2163" y="1421"/>
                    <a:pt x="1651" y="1421"/>
                  </a:cubicBezTo>
                  <a:cubicBezTo>
                    <a:pt x="1505" y="1421"/>
                    <a:pt x="1358" y="1441"/>
                    <a:pt x="1215" y="1483"/>
                  </a:cubicBezTo>
                  <a:cubicBezTo>
                    <a:pt x="477" y="1698"/>
                    <a:pt x="1" y="2412"/>
                    <a:pt x="1" y="3150"/>
                  </a:cubicBezTo>
                  <a:cubicBezTo>
                    <a:pt x="1" y="3174"/>
                    <a:pt x="19" y="3186"/>
                    <a:pt x="36" y="3186"/>
                  </a:cubicBezTo>
                  <a:cubicBezTo>
                    <a:pt x="54" y="3186"/>
                    <a:pt x="72" y="3174"/>
                    <a:pt x="72" y="3150"/>
                  </a:cubicBezTo>
                  <a:cubicBezTo>
                    <a:pt x="120" y="2460"/>
                    <a:pt x="572" y="1817"/>
                    <a:pt x="1239" y="1626"/>
                  </a:cubicBezTo>
                  <a:cubicBezTo>
                    <a:pt x="1367" y="1594"/>
                    <a:pt x="1497" y="1579"/>
                    <a:pt x="1626" y="1579"/>
                  </a:cubicBezTo>
                  <a:cubicBezTo>
                    <a:pt x="2168" y="1579"/>
                    <a:pt x="2693" y="1850"/>
                    <a:pt x="3001" y="2293"/>
                  </a:cubicBezTo>
                  <a:cubicBezTo>
                    <a:pt x="3012" y="2326"/>
                    <a:pt x="3044" y="2344"/>
                    <a:pt x="3077" y="2344"/>
                  </a:cubicBezTo>
                  <a:cubicBezTo>
                    <a:pt x="3115" y="2344"/>
                    <a:pt x="3155" y="2320"/>
                    <a:pt x="3168" y="2269"/>
                  </a:cubicBezTo>
                  <a:cubicBezTo>
                    <a:pt x="3348" y="1146"/>
                    <a:pt x="4438" y="235"/>
                    <a:pt x="5601" y="235"/>
                  </a:cubicBezTo>
                  <a:cubicBezTo>
                    <a:pt x="5671" y="235"/>
                    <a:pt x="5741" y="238"/>
                    <a:pt x="5811" y="245"/>
                  </a:cubicBezTo>
                  <a:cubicBezTo>
                    <a:pt x="7097" y="388"/>
                    <a:pt x="8050" y="1721"/>
                    <a:pt x="7883" y="2960"/>
                  </a:cubicBezTo>
                  <a:cubicBezTo>
                    <a:pt x="7866" y="3044"/>
                    <a:pt x="7921" y="3128"/>
                    <a:pt x="7988" y="3128"/>
                  </a:cubicBezTo>
                  <a:cubicBezTo>
                    <a:pt x="8016" y="3128"/>
                    <a:pt x="8046" y="3114"/>
                    <a:pt x="8074" y="3079"/>
                  </a:cubicBezTo>
                  <a:cubicBezTo>
                    <a:pt x="8220" y="2933"/>
                    <a:pt x="8396" y="2867"/>
                    <a:pt x="8565" y="2867"/>
                  </a:cubicBezTo>
                  <a:cubicBezTo>
                    <a:pt x="8893" y="2867"/>
                    <a:pt x="9193" y="3115"/>
                    <a:pt x="9193" y="3507"/>
                  </a:cubicBezTo>
                  <a:cubicBezTo>
                    <a:pt x="9209" y="3588"/>
                    <a:pt x="9269" y="3636"/>
                    <a:pt x="9336" y="3636"/>
                  </a:cubicBezTo>
                  <a:cubicBezTo>
                    <a:pt x="9368" y="3636"/>
                    <a:pt x="9401" y="3626"/>
                    <a:pt x="9431" y="3603"/>
                  </a:cubicBezTo>
                  <a:cubicBezTo>
                    <a:pt x="9508" y="3526"/>
                    <a:pt x="9597" y="3492"/>
                    <a:pt x="9685" y="3492"/>
                  </a:cubicBezTo>
                  <a:cubicBezTo>
                    <a:pt x="9843" y="3492"/>
                    <a:pt x="9998" y="3601"/>
                    <a:pt x="10074" y="3769"/>
                  </a:cubicBezTo>
                  <a:cubicBezTo>
                    <a:pt x="10097" y="3808"/>
                    <a:pt x="10131" y="3824"/>
                    <a:pt x="10164" y="3824"/>
                  </a:cubicBezTo>
                  <a:cubicBezTo>
                    <a:pt x="10234" y="3824"/>
                    <a:pt x="10305" y="3755"/>
                    <a:pt x="10289" y="3674"/>
                  </a:cubicBezTo>
                  <a:cubicBezTo>
                    <a:pt x="10218" y="3390"/>
                    <a:pt x="9962" y="3239"/>
                    <a:pt x="9698" y="3239"/>
                  </a:cubicBezTo>
                  <a:cubicBezTo>
                    <a:pt x="9608" y="3239"/>
                    <a:pt x="9516" y="3257"/>
                    <a:pt x="9431" y="3293"/>
                  </a:cubicBezTo>
                  <a:cubicBezTo>
                    <a:pt x="9327" y="2875"/>
                    <a:pt x="8954" y="2609"/>
                    <a:pt x="8566" y="2609"/>
                  </a:cubicBezTo>
                  <a:cubicBezTo>
                    <a:pt x="8424" y="2609"/>
                    <a:pt x="8279" y="2645"/>
                    <a:pt x="8145" y="2722"/>
                  </a:cubicBezTo>
                  <a:cubicBezTo>
                    <a:pt x="8145" y="1459"/>
                    <a:pt x="7240" y="221"/>
                    <a:pt x="5954" y="31"/>
                  </a:cubicBezTo>
                  <a:cubicBezTo>
                    <a:pt x="5828" y="10"/>
                    <a:pt x="5701" y="0"/>
                    <a:pt x="5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1" name="Google Shape;1331;p30">
            <a:extLst>
              <a:ext uri="{FF2B5EF4-FFF2-40B4-BE49-F238E27FC236}">
                <a16:creationId xmlns:a16="http://schemas.microsoft.com/office/drawing/2014/main" id="{4FB57010-322D-7F7B-5A62-6577947F69D6}"/>
              </a:ext>
            </a:extLst>
          </p:cNvPr>
          <p:cNvGrpSpPr/>
          <p:nvPr/>
        </p:nvGrpSpPr>
        <p:grpSpPr>
          <a:xfrm>
            <a:off x="7338325" y="315361"/>
            <a:ext cx="1399290" cy="429338"/>
            <a:chOff x="7338325" y="315361"/>
            <a:chExt cx="1399290" cy="429338"/>
          </a:xfrm>
        </p:grpSpPr>
        <p:sp>
          <p:nvSpPr>
            <p:cNvPr id="1332" name="Google Shape;1332;p30">
              <a:extLst>
                <a:ext uri="{FF2B5EF4-FFF2-40B4-BE49-F238E27FC236}">
                  <a16:creationId xmlns:a16="http://schemas.microsoft.com/office/drawing/2014/main" id="{48AFC172-BF5C-F2DC-9297-9ECCB4DF564A}"/>
                </a:ext>
              </a:extLst>
            </p:cNvPr>
            <p:cNvSpPr/>
            <p:nvPr/>
          </p:nvSpPr>
          <p:spPr>
            <a:xfrm>
              <a:off x="7338325" y="315361"/>
              <a:ext cx="1399290" cy="429338"/>
            </a:xfrm>
            <a:custGeom>
              <a:avLst/>
              <a:gdLst/>
              <a:ahLst/>
              <a:cxnLst/>
              <a:rect l="l" t="t" r="r" b="b"/>
              <a:pathLst>
                <a:path w="46678" h="14322" extrusionOk="0">
                  <a:moveTo>
                    <a:pt x="15913" y="0"/>
                  </a:moveTo>
                  <a:cubicBezTo>
                    <a:pt x="15587" y="0"/>
                    <a:pt x="15260" y="19"/>
                    <a:pt x="14933" y="56"/>
                  </a:cubicBezTo>
                  <a:cubicBezTo>
                    <a:pt x="9336" y="699"/>
                    <a:pt x="5073" y="6843"/>
                    <a:pt x="6407" y="12297"/>
                  </a:cubicBezTo>
                  <a:cubicBezTo>
                    <a:pt x="6109" y="12058"/>
                    <a:pt x="5738" y="11948"/>
                    <a:pt x="5363" y="11948"/>
                  </a:cubicBezTo>
                  <a:cubicBezTo>
                    <a:pt x="4690" y="11948"/>
                    <a:pt x="4007" y="12304"/>
                    <a:pt x="3716" y="12916"/>
                  </a:cubicBezTo>
                  <a:cubicBezTo>
                    <a:pt x="3175" y="12566"/>
                    <a:pt x="2618" y="12397"/>
                    <a:pt x="2103" y="12397"/>
                  </a:cubicBezTo>
                  <a:cubicBezTo>
                    <a:pt x="1078" y="12397"/>
                    <a:pt x="223" y="13069"/>
                    <a:pt x="1" y="14321"/>
                  </a:cubicBezTo>
                  <a:lnTo>
                    <a:pt x="46511" y="14321"/>
                  </a:lnTo>
                  <a:cubicBezTo>
                    <a:pt x="46677" y="10916"/>
                    <a:pt x="44867" y="7248"/>
                    <a:pt x="41581" y="6296"/>
                  </a:cubicBezTo>
                  <a:cubicBezTo>
                    <a:pt x="40933" y="6108"/>
                    <a:pt x="40263" y="6018"/>
                    <a:pt x="39592" y="6018"/>
                  </a:cubicBezTo>
                  <a:cubicBezTo>
                    <a:pt x="36865" y="6018"/>
                    <a:pt x="34127" y="7502"/>
                    <a:pt x="32770" y="9892"/>
                  </a:cubicBezTo>
                  <a:cubicBezTo>
                    <a:pt x="32620" y="9651"/>
                    <a:pt x="32361" y="9546"/>
                    <a:pt x="32088" y="9546"/>
                  </a:cubicBezTo>
                  <a:cubicBezTo>
                    <a:pt x="31579" y="9546"/>
                    <a:pt x="31024" y="9912"/>
                    <a:pt x="31055" y="10439"/>
                  </a:cubicBezTo>
                  <a:cubicBezTo>
                    <a:pt x="30585" y="9421"/>
                    <a:pt x="29463" y="8882"/>
                    <a:pt x="28357" y="8882"/>
                  </a:cubicBezTo>
                  <a:cubicBezTo>
                    <a:pt x="27446" y="8882"/>
                    <a:pt x="26546" y="9247"/>
                    <a:pt x="26030" y="10011"/>
                  </a:cubicBezTo>
                  <a:cubicBezTo>
                    <a:pt x="26075" y="4721"/>
                    <a:pt x="21140" y="0"/>
                    <a:pt x="159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0">
              <a:extLst>
                <a:ext uri="{FF2B5EF4-FFF2-40B4-BE49-F238E27FC236}">
                  <a16:creationId xmlns:a16="http://schemas.microsoft.com/office/drawing/2014/main" id="{DF2238EF-939F-4E5B-017C-0B0ACD2BBD75}"/>
                </a:ext>
              </a:extLst>
            </p:cNvPr>
            <p:cNvSpPr/>
            <p:nvPr/>
          </p:nvSpPr>
          <p:spPr>
            <a:xfrm>
              <a:off x="7811940" y="576165"/>
              <a:ext cx="411081" cy="119310"/>
            </a:xfrm>
            <a:custGeom>
              <a:avLst/>
              <a:gdLst/>
              <a:ahLst/>
              <a:cxnLst/>
              <a:rect l="l" t="t" r="r" b="b"/>
              <a:pathLst>
                <a:path w="13713" h="3980" extrusionOk="0">
                  <a:moveTo>
                    <a:pt x="4763" y="1"/>
                  </a:moveTo>
                  <a:cubicBezTo>
                    <a:pt x="3358" y="1"/>
                    <a:pt x="2564" y="1298"/>
                    <a:pt x="2658" y="2573"/>
                  </a:cubicBezTo>
                  <a:cubicBezTo>
                    <a:pt x="2343" y="2332"/>
                    <a:pt x="1970" y="2216"/>
                    <a:pt x="1602" y="2216"/>
                  </a:cubicBezTo>
                  <a:cubicBezTo>
                    <a:pt x="915" y="2216"/>
                    <a:pt x="248" y="2622"/>
                    <a:pt x="15" y="3383"/>
                  </a:cubicBezTo>
                  <a:cubicBezTo>
                    <a:pt x="0" y="3412"/>
                    <a:pt x="22" y="3432"/>
                    <a:pt x="46" y="3432"/>
                  </a:cubicBezTo>
                  <a:cubicBezTo>
                    <a:pt x="61" y="3432"/>
                    <a:pt x="77" y="3425"/>
                    <a:pt x="86" y="3406"/>
                  </a:cubicBezTo>
                  <a:cubicBezTo>
                    <a:pt x="363" y="2784"/>
                    <a:pt x="952" y="2443"/>
                    <a:pt x="1547" y="2443"/>
                  </a:cubicBezTo>
                  <a:cubicBezTo>
                    <a:pt x="1977" y="2443"/>
                    <a:pt x="2410" y="2622"/>
                    <a:pt x="2730" y="3002"/>
                  </a:cubicBezTo>
                  <a:cubicBezTo>
                    <a:pt x="2757" y="3029"/>
                    <a:pt x="2788" y="3040"/>
                    <a:pt x="2818" y="3040"/>
                  </a:cubicBezTo>
                  <a:cubicBezTo>
                    <a:pt x="2893" y="3040"/>
                    <a:pt x="2961" y="2968"/>
                    <a:pt x="2944" y="2882"/>
                  </a:cubicBezTo>
                  <a:cubicBezTo>
                    <a:pt x="2717" y="1634"/>
                    <a:pt x="3421" y="277"/>
                    <a:pt x="4746" y="277"/>
                  </a:cubicBezTo>
                  <a:cubicBezTo>
                    <a:pt x="4810" y="277"/>
                    <a:pt x="4877" y="280"/>
                    <a:pt x="4944" y="287"/>
                  </a:cubicBezTo>
                  <a:cubicBezTo>
                    <a:pt x="6469" y="430"/>
                    <a:pt x="7231" y="1954"/>
                    <a:pt x="7445" y="3287"/>
                  </a:cubicBezTo>
                  <a:cubicBezTo>
                    <a:pt x="7456" y="3356"/>
                    <a:pt x="7500" y="3386"/>
                    <a:pt x="7548" y="3386"/>
                  </a:cubicBezTo>
                  <a:cubicBezTo>
                    <a:pt x="7601" y="3386"/>
                    <a:pt x="7658" y="3350"/>
                    <a:pt x="7683" y="3287"/>
                  </a:cubicBezTo>
                  <a:cubicBezTo>
                    <a:pt x="7984" y="2291"/>
                    <a:pt x="8918" y="1452"/>
                    <a:pt x="9999" y="1452"/>
                  </a:cubicBezTo>
                  <a:cubicBezTo>
                    <a:pt x="10029" y="1452"/>
                    <a:pt x="10059" y="1452"/>
                    <a:pt x="10088" y="1454"/>
                  </a:cubicBezTo>
                  <a:cubicBezTo>
                    <a:pt x="11184" y="1477"/>
                    <a:pt x="12136" y="2478"/>
                    <a:pt x="12041" y="3573"/>
                  </a:cubicBezTo>
                  <a:cubicBezTo>
                    <a:pt x="12041" y="3657"/>
                    <a:pt x="12098" y="3691"/>
                    <a:pt x="12155" y="3691"/>
                  </a:cubicBezTo>
                  <a:cubicBezTo>
                    <a:pt x="12196" y="3691"/>
                    <a:pt x="12236" y="3674"/>
                    <a:pt x="12255" y="3645"/>
                  </a:cubicBezTo>
                  <a:cubicBezTo>
                    <a:pt x="12375" y="3479"/>
                    <a:pt x="12562" y="3406"/>
                    <a:pt x="12755" y="3406"/>
                  </a:cubicBezTo>
                  <a:cubicBezTo>
                    <a:pt x="13061" y="3406"/>
                    <a:pt x="13382" y="3590"/>
                    <a:pt x="13470" y="3883"/>
                  </a:cubicBezTo>
                  <a:cubicBezTo>
                    <a:pt x="13480" y="3951"/>
                    <a:pt x="13525" y="3979"/>
                    <a:pt x="13572" y="3979"/>
                  </a:cubicBezTo>
                  <a:cubicBezTo>
                    <a:pt x="13641" y="3979"/>
                    <a:pt x="13712" y="3920"/>
                    <a:pt x="13684" y="3835"/>
                  </a:cubicBezTo>
                  <a:cubicBezTo>
                    <a:pt x="13585" y="3405"/>
                    <a:pt x="13188" y="3171"/>
                    <a:pt x="12787" y="3171"/>
                  </a:cubicBezTo>
                  <a:cubicBezTo>
                    <a:pt x="12610" y="3171"/>
                    <a:pt x="12432" y="3216"/>
                    <a:pt x="12279" y="3311"/>
                  </a:cubicBezTo>
                  <a:cubicBezTo>
                    <a:pt x="12232" y="2216"/>
                    <a:pt x="11255" y="1287"/>
                    <a:pt x="10160" y="1215"/>
                  </a:cubicBezTo>
                  <a:cubicBezTo>
                    <a:pt x="10111" y="1212"/>
                    <a:pt x="10062" y="1211"/>
                    <a:pt x="10013" y="1211"/>
                  </a:cubicBezTo>
                  <a:cubicBezTo>
                    <a:pt x="8976" y="1211"/>
                    <a:pt x="8043" y="1925"/>
                    <a:pt x="7588" y="2835"/>
                  </a:cubicBezTo>
                  <a:cubicBezTo>
                    <a:pt x="7278" y="1430"/>
                    <a:pt x="6373" y="72"/>
                    <a:pt x="4801" y="1"/>
                  </a:cubicBezTo>
                  <a:cubicBezTo>
                    <a:pt x="4789" y="1"/>
                    <a:pt x="4776" y="1"/>
                    <a:pt x="4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4" name="Google Shape;1334;p30">
            <a:extLst>
              <a:ext uri="{FF2B5EF4-FFF2-40B4-BE49-F238E27FC236}">
                <a16:creationId xmlns:a16="http://schemas.microsoft.com/office/drawing/2014/main" id="{25DD76FA-9868-0B59-8B82-5B49903129C6}"/>
              </a:ext>
            </a:extLst>
          </p:cNvPr>
          <p:cNvGrpSpPr/>
          <p:nvPr/>
        </p:nvGrpSpPr>
        <p:grpSpPr>
          <a:xfrm>
            <a:off x="1008906" y="269195"/>
            <a:ext cx="2024650" cy="449063"/>
            <a:chOff x="1008906" y="269195"/>
            <a:chExt cx="2024650" cy="449063"/>
          </a:xfrm>
        </p:grpSpPr>
        <p:sp>
          <p:nvSpPr>
            <p:cNvPr id="1335" name="Google Shape;1335;p30">
              <a:extLst>
                <a:ext uri="{FF2B5EF4-FFF2-40B4-BE49-F238E27FC236}">
                  <a16:creationId xmlns:a16="http://schemas.microsoft.com/office/drawing/2014/main" id="{1A3EBEDE-7C47-53AB-ECA1-80088D3A44C4}"/>
                </a:ext>
              </a:extLst>
            </p:cNvPr>
            <p:cNvSpPr/>
            <p:nvPr/>
          </p:nvSpPr>
          <p:spPr>
            <a:xfrm>
              <a:off x="1008906" y="269195"/>
              <a:ext cx="2024650" cy="449063"/>
            </a:xfrm>
            <a:custGeom>
              <a:avLst/>
              <a:gdLst/>
              <a:ahLst/>
              <a:cxnLst/>
              <a:rect l="l" t="t" r="r" b="b"/>
              <a:pathLst>
                <a:path w="67539" h="14980" extrusionOk="0">
                  <a:moveTo>
                    <a:pt x="25711" y="0"/>
                  </a:moveTo>
                  <a:cubicBezTo>
                    <a:pt x="19067" y="0"/>
                    <a:pt x="12855" y="5497"/>
                    <a:pt x="12051" y="12075"/>
                  </a:cubicBezTo>
                  <a:cubicBezTo>
                    <a:pt x="11625" y="11724"/>
                    <a:pt x="11094" y="11565"/>
                    <a:pt x="10554" y="11565"/>
                  </a:cubicBezTo>
                  <a:cubicBezTo>
                    <a:pt x="9371" y="11565"/>
                    <a:pt x="8145" y="12327"/>
                    <a:pt x="7883" y="13504"/>
                  </a:cubicBezTo>
                  <a:cubicBezTo>
                    <a:pt x="6885" y="12611"/>
                    <a:pt x="5609" y="12175"/>
                    <a:pt x="4360" y="12175"/>
                  </a:cubicBezTo>
                  <a:cubicBezTo>
                    <a:pt x="2512" y="12175"/>
                    <a:pt x="726" y="13132"/>
                    <a:pt x="1" y="14980"/>
                  </a:cubicBezTo>
                  <a:lnTo>
                    <a:pt x="67539" y="14980"/>
                  </a:lnTo>
                  <a:cubicBezTo>
                    <a:pt x="65633" y="12345"/>
                    <a:pt x="61950" y="10873"/>
                    <a:pt x="58421" y="10873"/>
                  </a:cubicBezTo>
                  <a:cubicBezTo>
                    <a:pt x="56304" y="10873"/>
                    <a:pt x="54244" y="11402"/>
                    <a:pt x="52655" y="12527"/>
                  </a:cubicBezTo>
                  <a:cubicBezTo>
                    <a:pt x="52299" y="11308"/>
                    <a:pt x="51036" y="10671"/>
                    <a:pt x="49786" y="10671"/>
                  </a:cubicBezTo>
                  <a:cubicBezTo>
                    <a:pt x="48692" y="10671"/>
                    <a:pt x="47609" y="11159"/>
                    <a:pt x="47153" y="12170"/>
                  </a:cubicBezTo>
                  <a:cubicBezTo>
                    <a:pt x="46471" y="10734"/>
                    <a:pt x="44904" y="9740"/>
                    <a:pt x="43305" y="9740"/>
                  </a:cubicBezTo>
                  <a:cubicBezTo>
                    <a:pt x="43286" y="9740"/>
                    <a:pt x="43267" y="9741"/>
                    <a:pt x="43248" y="9741"/>
                  </a:cubicBezTo>
                  <a:cubicBezTo>
                    <a:pt x="41605" y="9788"/>
                    <a:pt x="40057" y="10836"/>
                    <a:pt x="39438" y="12337"/>
                  </a:cubicBezTo>
                  <a:cubicBezTo>
                    <a:pt x="38723" y="5692"/>
                    <a:pt x="32555" y="72"/>
                    <a:pt x="25839" y="1"/>
                  </a:cubicBezTo>
                  <a:cubicBezTo>
                    <a:pt x="25797" y="0"/>
                    <a:pt x="25754" y="0"/>
                    <a:pt x="257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0">
              <a:extLst>
                <a:ext uri="{FF2B5EF4-FFF2-40B4-BE49-F238E27FC236}">
                  <a16:creationId xmlns:a16="http://schemas.microsoft.com/office/drawing/2014/main" id="{5449C3BD-7725-F3BF-5F0D-EF116AFEA5DB}"/>
                </a:ext>
              </a:extLst>
            </p:cNvPr>
            <p:cNvSpPr/>
            <p:nvPr/>
          </p:nvSpPr>
          <p:spPr>
            <a:xfrm>
              <a:off x="1727527" y="551254"/>
              <a:ext cx="617986" cy="152016"/>
            </a:xfrm>
            <a:custGeom>
              <a:avLst/>
              <a:gdLst/>
              <a:ahLst/>
              <a:cxnLst/>
              <a:rect l="l" t="t" r="r" b="b"/>
              <a:pathLst>
                <a:path w="20615" h="5071" extrusionOk="0">
                  <a:moveTo>
                    <a:pt x="3910" y="1"/>
                  </a:moveTo>
                  <a:cubicBezTo>
                    <a:pt x="2246" y="1"/>
                    <a:pt x="672" y="1053"/>
                    <a:pt x="34" y="2594"/>
                  </a:cubicBezTo>
                  <a:cubicBezTo>
                    <a:pt x="0" y="2645"/>
                    <a:pt x="50" y="2695"/>
                    <a:pt x="99" y="2695"/>
                  </a:cubicBezTo>
                  <a:cubicBezTo>
                    <a:pt x="119" y="2695"/>
                    <a:pt x="139" y="2687"/>
                    <a:pt x="153" y="2666"/>
                  </a:cubicBezTo>
                  <a:cubicBezTo>
                    <a:pt x="800" y="1214"/>
                    <a:pt x="2286" y="223"/>
                    <a:pt x="3882" y="223"/>
                  </a:cubicBezTo>
                  <a:cubicBezTo>
                    <a:pt x="3988" y="223"/>
                    <a:pt x="4094" y="228"/>
                    <a:pt x="4201" y="237"/>
                  </a:cubicBezTo>
                  <a:cubicBezTo>
                    <a:pt x="5844" y="403"/>
                    <a:pt x="7416" y="1761"/>
                    <a:pt x="7678" y="3428"/>
                  </a:cubicBezTo>
                  <a:cubicBezTo>
                    <a:pt x="7691" y="3518"/>
                    <a:pt x="7767" y="3559"/>
                    <a:pt x="7845" y="3559"/>
                  </a:cubicBezTo>
                  <a:cubicBezTo>
                    <a:pt x="7911" y="3559"/>
                    <a:pt x="7979" y="3530"/>
                    <a:pt x="8012" y="3475"/>
                  </a:cubicBezTo>
                  <a:cubicBezTo>
                    <a:pt x="8227" y="3112"/>
                    <a:pt x="8581" y="2943"/>
                    <a:pt x="8926" y="2943"/>
                  </a:cubicBezTo>
                  <a:cubicBezTo>
                    <a:pt x="9420" y="2943"/>
                    <a:pt x="9899" y="3288"/>
                    <a:pt x="9941" y="3904"/>
                  </a:cubicBezTo>
                  <a:cubicBezTo>
                    <a:pt x="9957" y="4019"/>
                    <a:pt x="10063" y="4111"/>
                    <a:pt x="10167" y="4111"/>
                  </a:cubicBezTo>
                  <a:cubicBezTo>
                    <a:pt x="10214" y="4111"/>
                    <a:pt x="10261" y="4092"/>
                    <a:pt x="10298" y="4047"/>
                  </a:cubicBezTo>
                  <a:cubicBezTo>
                    <a:pt x="11083" y="3170"/>
                    <a:pt x="12152" y="2734"/>
                    <a:pt x="13218" y="2734"/>
                  </a:cubicBezTo>
                  <a:cubicBezTo>
                    <a:pt x="14381" y="2734"/>
                    <a:pt x="15540" y="3253"/>
                    <a:pt x="16323" y="4285"/>
                  </a:cubicBezTo>
                  <a:cubicBezTo>
                    <a:pt x="16363" y="4339"/>
                    <a:pt x="16418" y="4369"/>
                    <a:pt x="16480" y="4369"/>
                  </a:cubicBezTo>
                  <a:cubicBezTo>
                    <a:pt x="16528" y="4369"/>
                    <a:pt x="16580" y="4351"/>
                    <a:pt x="16632" y="4309"/>
                  </a:cubicBezTo>
                  <a:cubicBezTo>
                    <a:pt x="16831" y="4150"/>
                    <a:pt x="17064" y="4079"/>
                    <a:pt x="17297" y="4079"/>
                  </a:cubicBezTo>
                  <a:cubicBezTo>
                    <a:pt x="17762" y="4079"/>
                    <a:pt x="18228" y="4364"/>
                    <a:pt x="18419" y="4809"/>
                  </a:cubicBezTo>
                  <a:cubicBezTo>
                    <a:pt x="18442" y="4857"/>
                    <a:pt x="18502" y="4880"/>
                    <a:pt x="18561" y="4880"/>
                  </a:cubicBezTo>
                  <a:cubicBezTo>
                    <a:pt x="18621" y="4880"/>
                    <a:pt x="18680" y="4857"/>
                    <a:pt x="18704" y="4809"/>
                  </a:cubicBezTo>
                  <a:cubicBezTo>
                    <a:pt x="18855" y="4442"/>
                    <a:pt x="19163" y="4271"/>
                    <a:pt x="19474" y="4271"/>
                  </a:cubicBezTo>
                  <a:cubicBezTo>
                    <a:pt x="19850" y="4271"/>
                    <a:pt x="20230" y="4520"/>
                    <a:pt x="20347" y="4976"/>
                  </a:cubicBezTo>
                  <a:cubicBezTo>
                    <a:pt x="20357" y="5042"/>
                    <a:pt x="20404" y="5071"/>
                    <a:pt x="20454" y="5071"/>
                  </a:cubicBezTo>
                  <a:cubicBezTo>
                    <a:pt x="20531" y="5071"/>
                    <a:pt x="20614" y="5005"/>
                    <a:pt x="20586" y="4904"/>
                  </a:cubicBezTo>
                  <a:cubicBezTo>
                    <a:pt x="20458" y="4307"/>
                    <a:pt x="19991" y="3999"/>
                    <a:pt x="19503" y="3999"/>
                  </a:cubicBezTo>
                  <a:cubicBezTo>
                    <a:pt x="19174" y="3999"/>
                    <a:pt x="18835" y="4140"/>
                    <a:pt x="18585" y="4428"/>
                  </a:cubicBezTo>
                  <a:cubicBezTo>
                    <a:pt x="18317" y="3955"/>
                    <a:pt x="17809" y="3701"/>
                    <a:pt x="17296" y="3701"/>
                  </a:cubicBezTo>
                  <a:cubicBezTo>
                    <a:pt x="17034" y="3701"/>
                    <a:pt x="16771" y="3767"/>
                    <a:pt x="16537" y="3904"/>
                  </a:cubicBezTo>
                  <a:cubicBezTo>
                    <a:pt x="15687" y="2861"/>
                    <a:pt x="14447" y="2326"/>
                    <a:pt x="13205" y="2326"/>
                  </a:cubicBezTo>
                  <a:cubicBezTo>
                    <a:pt x="12150" y="2326"/>
                    <a:pt x="11094" y="2712"/>
                    <a:pt x="10274" y="3499"/>
                  </a:cubicBezTo>
                  <a:cubicBezTo>
                    <a:pt x="10055" y="2902"/>
                    <a:pt x="9498" y="2554"/>
                    <a:pt x="8929" y="2554"/>
                  </a:cubicBezTo>
                  <a:cubicBezTo>
                    <a:pt x="8568" y="2554"/>
                    <a:pt x="8203" y="2694"/>
                    <a:pt x="7916" y="2999"/>
                  </a:cubicBezTo>
                  <a:cubicBezTo>
                    <a:pt x="7345" y="1427"/>
                    <a:pt x="6035" y="189"/>
                    <a:pt x="4320" y="22"/>
                  </a:cubicBezTo>
                  <a:cubicBezTo>
                    <a:pt x="4183" y="8"/>
                    <a:pt x="4047" y="1"/>
                    <a:pt x="39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7" name="Google Shape;1337;p30">
            <a:extLst>
              <a:ext uri="{FF2B5EF4-FFF2-40B4-BE49-F238E27FC236}">
                <a16:creationId xmlns:a16="http://schemas.microsoft.com/office/drawing/2014/main" id="{5603992A-0C6F-5673-F86A-85C92248F9CC}"/>
              </a:ext>
            </a:extLst>
          </p:cNvPr>
          <p:cNvGrpSpPr/>
          <p:nvPr/>
        </p:nvGrpSpPr>
        <p:grpSpPr>
          <a:xfrm>
            <a:off x="3647271" y="701923"/>
            <a:ext cx="1849407" cy="1039600"/>
            <a:chOff x="3895263" y="1347100"/>
            <a:chExt cx="1216075" cy="683587"/>
          </a:xfrm>
        </p:grpSpPr>
        <p:grpSp>
          <p:nvGrpSpPr>
            <p:cNvPr id="1338" name="Google Shape;1338;p30">
              <a:extLst>
                <a:ext uri="{FF2B5EF4-FFF2-40B4-BE49-F238E27FC236}">
                  <a16:creationId xmlns:a16="http://schemas.microsoft.com/office/drawing/2014/main" id="{225A5691-6BCA-6E58-8236-1CDBD98685BF}"/>
                </a:ext>
              </a:extLst>
            </p:cNvPr>
            <p:cNvGrpSpPr/>
            <p:nvPr/>
          </p:nvGrpSpPr>
          <p:grpSpPr>
            <a:xfrm>
              <a:off x="3895263" y="1729788"/>
              <a:ext cx="1216075" cy="300900"/>
              <a:chOff x="3895263" y="1729788"/>
              <a:chExt cx="1216075" cy="300900"/>
            </a:xfrm>
          </p:grpSpPr>
          <p:sp>
            <p:nvSpPr>
              <p:cNvPr id="1339" name="Google Shape;1339;p30">
                <a:extLst>
                  <a:ext uri="{FF2B5EF4-FFF2-40B4-BE49-F238E27FC236}">
                    <a16:creationId xmlns:a16="http://schemas.microsoft.com/office/drawing/2014/main" id="{26F9233D-28BC-BEB3-5055-CBF357E54816}"/>
                  </a:ext>
                </a:extLst>
              </p:cNvPr>
              <p:cNvSpPr/>
              <p:nvPr/>
            </p:nvSpPr>
            <p:spPr>
              <a:xfrm rot="10800000">
                <a:off x="4810438" y="1729788"/>
                <a:ext cx="300900" cy="300900"/>
              </a:xfrm>
              <a:prstGeom prst="pie">
                <a:avLst>
                  <a:gd name="adj1" fmla="val 0"/>
                  <a:gd name="adj2" fmla="val 10765059"/>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40" name="Google Shape;1340;p30">
                <a:extLst>
                  <a:ext uri="{FF2B5EF4-FFF2-40B4-BE49-F238E27FC236}">
                    <a16:creationId xmlns:a16="http://schemas.microsoft.com/office/drawing/2014/main" id="{692B6219-E765-DA73-B20D-CF2588655B6F}"/>
                  </a:ext>
                </a:extLst>
              </p:cNvPr>
              <p:cNvSpPr/>
              <p:nvPr/>
            </p:nvSpPr>
            <p:spPr>
              <a:xfrm rot="10800000">
                <a:off x="3895263" y="1729788"/>
                <a:ext cx="300900" cy="300900"/>
              </a:xfrm>
              <a:prstGeom prst="pie">
                <a:avLst>
                  <a:gd name="adj1" fmla="val 0"/>
                  <a:gd name="adj2" fmla="val 10765059"/>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341" name="Google Shape;1341;p30">
              <a:extLst>
                <a:ext uri="{FF2B5EF4-FFF2-40B4-BE49-F238E27FC236}">
                  <a16:creationId xmlns:a16="http://schemas.microsoft.com/office/drawing/2014/main" id="{32E1BA2E-306C-4515-76F5-82E1B4E42684}"/>
                </a:ext>
              </a:extLst>
            </p:cNvPr>
            <p:cNvGrpSpPr/>
            <p:nvPr/>
          </p:nvGrpSpPr>
          <p:grpSpPr>
            <a:xfrm>
              <a:off x="4029188" y="1347100"/>
              <a:ext cx="948230" cy="532721"/>
              <a:chOff x="4045515" y="190749"/>
              <a:chExt cx="1180125" cy="663000"/>
            </a:xfrm>
          </p:grpSpPr>
          <p:sp>
            <p:nvSpPr>
              <p:cNvPr id="1342" name="Google Shape;1342;p30">
                <a:extLst>
                  <a:ext uri="{FF2B5EF4-FFF2-40B4-BE49-F238E27FC236}">
                    <a16:creationId xmlns:a16="http://schemas.microsoft.com/office/drawing/2014/main" id="{E45601D2-F251-23F7-BC67-84024D071C2D}"/>
                  </a:ext>
                </a:extLst>
              </p:cNvPr>
              <p:cNvSpPr/>
              <p:nvPr/>
            </p:nvSpPr>
            <p:spPr>
              <a:xfrm>
                <a:off x="4045515" y="408950"/>
                <a:ext cx="438600" cy="4050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43" name="Google Shape;1343;p30">
                <a:extLst>
                  <a:ext uri="{FF2B5EF4-FFF2-40B4-BE49-F238E27FC236}">
                    <a16:creationId xmlns:a16="http://schemas.microsoft.com/office/drawing/2014/main" id="{81F9BC04-7514-009A-CCAF-9FAAB6D47CA5}"/>
                  </a:ext>
                </a:extLst>
              </p:cNvPr>
              <p:cNvSpPr/>
              <p:nvPr/>
            </p:nvSpPr>
            <p:spPr>
              <a:xfrm>
                <a:off x="4293135" y="190749"/>
                <a:ext cx="684900" cy="6630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44" name="Google Shape;1344;p30">
                <a:extLst>
                  <a:ext uri="{FF2B5EF4-FFF2-40B4-BE49-F238E27FC236}">
                    <a16:creationId xmlns:a16="http://schemas.microsoft.com/office/drawing/2014/main" id="{FE961B1F-B1DD-91AC-2803-0C0591547A9E}"/>
                  </a:ext>
                </a:extLst>
              </p:cNvPr>
              <p:cNvSpPr/>
              <p:nvPr/>
            </p:nvSpPr>
            <p:spPr>
              <a:xfrm>
                <a:off x="4787040" y="408950"/>
                <a:ext cx="438600" cy="4050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345" name="Google Shape;1345;p30">
              <a:extLst>
                <a:ext uri="{FF2B5EF4-FFF2-40B4-BE49-F238E27FC236}">
                  <a16:creationId xmlns:a16="http://schemas.microsoft.com/office/drawing/2014/main" id="{320C7BB4-BFDB-08DE-605D-64B7CA12E982}"/>
                </a:ext>
              </a:extLst>
            </p:cNvPr>
            <p:cNvSpPr/>
            <p:nvPr/>
          </p:nvSpPr>
          <p:spPr>
            <a:xfrm>
              <a:off x="4044525" y="1749050"/>
              <a:ext cx="948300" cy="1308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347" name="Google Shape;1347;p30">
            <a:extLst>
              <a:ext uri="{FF2B5EF4-FFF2-40B4-BE49-F238E27FC236}">
                <a16:creationId xmlns:a16="http://schemas.microsoft.com/office/drawing/2014/main" id="{0C6DF11B-9D6C-285D-232C-C5A74DCF5DD2}"/>
              </a:ext>
            </a:extLst>
          </p:cNvPr>
          <p:cNvSpPr txBox="1">
            <a:spLocks noGrp="1"/>
          </p:cNvSpPr>
          <p:nvPr>
            <p:ph type="title"/>
          </p:nvPr>
        </p:nvSpPr>
        <p:spPr>
          <a:xfrm>
            <a:off x="923735" y="1817540"/>
            <a:ext cx="6940968" cy="841800"/>
          </a:xfrm>
          <a:prstGeom prst="rect">
            <a:avLst/>
          </a:prstGeom>
        </p:spPr>
        <p:txBody>
          <a:bodyPr spcFirstLastPara="1" wrap="square" lIns="91425" tIns="91425" rIns="91425" bIns="91425" anchor="b" anchorCtr="0">
            <a:noAutofit/>
          </a:bodyPr>
          <a:lstStyle/>
          <a:p>
            <a:pPr lvl="0"/>
            <a:r>
              <a:rPr lang="ar-JO" sz="5400" dirty="0">
                <a:cs typeface="DecoType Naskh Swashes" panose="02010400000000000000" pitchFamily="2" charset="-78"/>
              </a:rPr>
              <a:t>لماذا الصمت مهم في حياة المسيحيين</a:t>
            </a:r>
          </a:p>
        </p:txBody>
      </p:sp>
      <p:sp>
        <p:nvSpPr>
          <p:cNvPr id="1348" name="Google Shape;1348;p30">
            <a:extLst>
              <a:ext uri="{FF2B5EF4-FFF2-40B4-BE49-F238E27FC236}">
                <a16:creationId xmlns:a16="http://schemas.microsoft.com/office/drawing/2014/main" id="{B52ED414-9763-7B1A-E6EB-AA0682A8CA80}"/>
              </a:ext>
            </a:extLst>
          </p:cNvPr>
          <p:cNvSpPr txBox="1">
            <a:spLocks noGrp="1"/>
          </p:cNvSpPr>
          <p:nvPr>
            <p:ph type="title" idx="2"/>
          </p:nvPr>
        </p:nvSpPr>
        <p:spPr>
          <a:xfrm>
            <a:off x="4050039" y="941321"/>
            <a:ext cx="1043872" cy="56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JO" dirty="0"/>
              <a:t>03</a:t>
            </a:r>
            <a:endParaRPr dirty="0"/>
          </a:p>
        </p:txBody>
      </p:sp>
      <p:cxnSp>
        <p:nvCxnSpPr>
          <p:cNvPr id="1349" name="Google Shape;1349;p30">
            <a:extLst>
              <a:ext uri="{FF2B5EF4-FFF2-40B4-BE49-F238E27FC236}">
                <a16:creationId xmlns:a16="http://schemas.microsoft.com/office/drawing/2014/main" id="{8140784E-8B5F-2AE1-338E-0EC492D9F641}"/>
              </a:ext>
            </a:extLst>
          </p:cNvPr>
          <p:cNvCxnSpPr/>
          <p:nvPr/>
        </p:nvCxnSpPr>
        <p:spPr>
          <a:xfrm>
            <a:off x="2316600" y="2685969"/>
            <a:ext cx="4266000" cy="0"/>
          </a:xfrm>
          <a:prstGeom prst="straightConnector1">
            <a:avLst/>
          </a:prstGeom>
          <a:noFill/>
          <a:ln w="19050" cap="flat" cmpd="sng">
            <a:solidFill>
              <a:schemeClr val="dk1"/>
            </a:solidFill>
            <a:prstDash val="solid"/>
            <a:round/>
            <a:headEnd type="none" w="med" len="med"/>
            <a:tailEnd type="none" w="med" len="med"/>
          </a:ln>
        </p:spPr>
      </p:cxnSp>
      <p:grpSp>
        <p:nvGrpSpPr>
          <p:cNvPr id="1350" name="Google Shape;1350;p30">
            <a:extLst>
              <a:ext uri="{FF2B5EF4-FFF2-40B4-BE49-F238E27FC236}">
                <a16:creationId xmlns:a16="http://schemas.microsoft.com/office/drawing/2014/main" id="{314AE52E-7959-F68B-E4B7-68338A0DFC23}"/>
              </a:ext>
            </a:extLst>
          </p:cNvPr>
          <p:cNvGrpSpPr/>
          <p:nvPr/>
        </p:nvGrpSpPr>
        <p:grpSpPr>
          <a:xfrm>
            <a:off x="5073675" y="2333668"/>
            <a:ext cx="3753309" cy="2963959"/>
            <a:chOff x="5073675" y="2333668"/>
            <a:chExt cx="3753309" cy="2963959"/>
          </a:xfrm>
        </p:grpSpPr>
        <p:grpSp>
          <p:nvGrpSpPr>
            <p:cNvPr id="1351" name="Google Shape;1351;p30">
              <a:extLst>
                <a:ext uri="{FF2B5EF4-FFF2-40B4-BE49-F238E27FC236}">
                  <a16:creationId xmlns:a16="http://schemas.microsoft.com/office/drawing/2014/main" id="{4CEB7B2B-CDC2-FFCF-4419-35C7038FB0ED}"/>
                </a:ext>
              </a:extLst>
            </p:cNvPr>
            <p:cNvGrpSpPr/>
            <p:nvPr/>
          </p:nvGrpSpPr>
          <p:grpSpPr>
            <a:xfrm>
              <a:off x="5670326" y="2333668"/>
              <a:ext cx="3156659" cy="2653717"/>
              <a:chOff x="4763450" y="3132175"/>
              <a:chExt cx="2466525" cy="2073541"/>
            </a:xfrm>
          </p:grpSpPr>
          <p:sp>
            <p:nvSpPr>
              <p:cNvPr id="1352" name="Google Shape;1352;p30">
                <a:extLst>
                  <a:ext uri="{FF2B5EF4-FFF2-40B4-BE49-F238E27FC236}">
                    <a16:creationId xmlns:a16="http://schemas.microsoft.com/office/drawing/2014/main" id="{6DF19913-B4E7-E127-E915-8D1727C88689}"/>
                  </a:ext>
                </a:extLst>
              </p:cNvPr>
              <p:cNvSpPr/>
              <p:nvPr/>
            </p:nvSpPr>
            <p:spPr>
              <a:xfrm>
                <a:off x="4794225" y="3687713"/>
                <a:ext cx="2411939" cy="1497196"/>
              </a:xfrm>
              <a:custGeom>
                <a:avLst/>
                <a:gdLst/>
                <a:ahLst/>
                <a:cxnLst/>
                <a:rect l="l" t="t" r="r" b="b"/>
                <a:pathLst>
                  <a:path w="95108" h="55186" extrusionOk="0">
                    <a:moveTo>
                      <a:pt x="21627" y="0"/>
                    </a:moveTo>
                    <a:cubicBezTo>
                      <a:pt x="21586" y="0"/>
                      <a:pt x="21544" y="17"/>
                      <a:pt x="21508" y="56"/>
                    </a:cubicBezTo>
                    <a:cubicBezTo>
                      <a:pt x="18634" y="3281"/>
                      <a:pt x="15818" y="6549"/>
                      <a:pt x="13016" y="9818"/>
                    </a:cubicBezTo>
                    <a:cubicBezTo>
                      <a:pt x="10200" y="13116"/>
                      <a:pt x="7413" y="16442"/>
                      <a:pt x="4655" y="19769"/>
                    </a:cubicBezTo>
                    <a:cubicBezTo>
                      <a:pt x="3882" y="20703"/>
                      <a:pt x="3123" y="21637"/>
                      <a:pt x="2364" y="22571"/>
                    </a:cubicBezTo>
                    <a:cubicBezTo>
                      <a:pt x="1649" y="23446"/>
                      <a:pt x="876" y="24322"/>
                      <a:pt x="278" y="25285"/>
                    </a:cubicBezTo>
                    <a:cubicBezTo>
                      <a:pt x="266" y="25284"/>
                      <a:pt x="255" y="25283"/>
                      <a:pt x="243" y="25283"/>
                    </a:cubicBezTo>
                    <a:cubicBezTo>
                      <a:pt x="136" y="25283"/>
                      <a:pt x="30" y="25344"/>
                      <a:pt x="30" y="25489"/>
                    </a:cubicBezTo>
                    <a:cubicBezTo>
                      <a:pt x="30" y="33062"/>
                      <a:pt x="44" y="40635"/>
                      <a:pt x="30" y="48208"/>
                    </a:cubicBezTo>
                    <a:cubicBezTo>
                      <a:pt x="30" y="50353"/>
                      <a:pt x="0" y="52484"/>
                      <a:pt x="88" y="54629"/>
                    </a:cubicBezTo>
                    <a:cubicBezTo>
                      <a:pt x="97" y="54710"/>
                      <a:pt x="161" y="54752"/>
                      <a:pt x="226" y="54752"/>
                    </a:cubicBezTo>
                    <a:cubicBezTo>
                      <a:pt x="267" y="54752"/>
                      <a:pt x="308" y="54735"/>
                      <a:pt x="336" y="54702"/>
                    </a:cubicBezTo>
                    <a:cubicBezTo>
                      <a:pt x="1229" y="54716"/>
                      <a:pt x="2123" y="54721"/>
                      <a:pt x="3018" y="54721"/>
                    </a:cubicBezTo>
                    <a:cubicBezTo>
                      <a:pt x="4945" y="54721"/>
                      <a:pt x="6876" y="54697"/>
                      <a:pt x="8799" y="54687"/>
                    </a:cubicBezTo>
                    <a:cubicBezTo>
                      <a:pt x="11659" y="54687"/>
                      <a:pt x="14504" y="54702"/>
                      <a:pt x="17350" y="54716"/>
                    </a:cubicBezTo>
                    <a:cubicBezTo>
                      <a:pt x="23055" y="54745"/>
                      <a:pt x="28760" y="54818"/>
                      <a:pt x="34466" y="54921"/>
                    </a:cubicBezTo>
                    <a:cubicBezTo>
                      <a:pt x="37661" y="54979"/>
                      <a:pt x="40857" y="55096"/>
                      <a:pt x="44052" y="55125"/>
                    </a:cubicBezTo>
                    <a:lnTo>
                      <a:pt x="44125" y="55125"/>
                    </a:lnTo>
                    <a:cubicBezTo>
                      <a:pt x="44867" y="55172"/>
                      <a:pt x="45613" y="55185"/>
                      <a:pt x="46358" y="55185"/>
                    </a:cubicBezTo>
                    <a:cubicBezTo>
                      <a:pt x="47211" y="55185"/>
                      <a:pt x="48063" y="55169"/>
                      <a:pt x="48911" y="55169"/>
                    </a:cubicBezTo>
                    <a:cubicBezTo>
                      <a:pt x="49229" y="55171"/>
                      <a:pt x="49547" y="55173"/>
                      <a:pt x="49866" y="55173"/>
                    </a:cubicBezTo>
                    <a:cubicBezTo>
                      <a:pt x="51215" y="55173"/>
                      <a:pt x="52570" y="55151"/>
                      <a:pt x="53916" y="55139"/>
                    </a:cubicBezTo>
                    <a:cubicBezTo>
                      <a:pt x="57199" y="55125"/>
                      <a:pt x="60482" y="55110"/>
                      <a:pt x="63765" y="55066"/>
                    </a:cubicBezTo>
                    <a:cubicBezTo>
                      <a:pt x="70390" y="55008"/>
                      <a:pt x="77000" y="54964"/>
                      <a:pt x="83610" y="54891"/>
                    </a:cubicBezTo>
                    <a:cubicBezTo>
                      <a:pt x="87331" y="54862"/>
                      <a:pt x="91052" y="54804"/>
                      <a:pt x="94772" y="54775"/>
                    </a:cubicBezTo>
                    <a:cubicBezTo>
                      <a:pt x="94860" y="54760"/>
                      <a:pt x="94904" y="54716"/>
                      <a:pt x="94933" y="54643"/>
                    </a:cubicBezTo>
                    <a:cubicBezTo>
                      <a:pt x="94991" y="54629"/>
                      <a:pt x="95050" y="54570"/>
                      <a:pt x="95050" y="54483"/>
                    </a:cubicBezTo>
                    <a:cubicBezTo>
                      <a:pt x="95108" y="49026"/>
                      <a:pt x="95050" y="43554"/>
                      <a:pt x="95020" y="38096"/>
                    </a:cubicBezTo>
                    <a:cubicBezTo>
                      <a:pt x="95020" y="36637"/>
                      <a:pt x="95020" y="35178"/>
                      <a:pt x="95006" y="33719"/>
                    </a:cubicBezTo>
                    <a:cubicBezTo>
                      <a:pt x="95079" y="33661"/>
                      <a:pt x="95093" y="33529"/>
                      <a:pt x="95006" y="33471"/>
                    </a:cubicBezTo>
                    <a:lnTo>
                      <a:pt x="95006" y="33442"/>
                    </a:lnTo>
                    <a:cubicBezTo>
                      <a:pt x="95006" y="33320"/>
                      <a:pt x="94915" y="33262"/>
                      <a:pt x="94820" y="33262"/>
                    </a:cubicBezTo>
                    <a:cubicBezTo>
                      <a:pt x="94778" y="33262"/>
                      <a:pt x="94735" y="33273"/>
                      <a:pt x="94699" y="33296"/>
                    </a:cubicBezTo>
                    <a:cubicBezTo>
                      <a:pt x="94233" y="33048"/>
                      <a:pt x="93751" y="32843"/>
                      <a:pt x="93284" y="32625"/>
                    </a:cubicBezTo>
                    <a:cubicBezTo>
                      <a:pt x="92700" y="32347"/>
                      <a:pt x="92131" y="32070"/>
                      <a:pt x="91562" y="31793"/>
                    </a:cubicBezTo>
                    <a:cubicBezTo>
                      <a:pt x="90410" y="31238"/>
                      <a:pt x="89257" y="30655"/>
                      <a:pt x="88104" y="30056"/>
                    </a:cubicBezTo>
                    <a:cubicBezTo>
                      <a:pt x="85857" y="28889"/>
                      <a:pt x="83639" y="27678"/>
                      <a:pt x="81436" y="26394"/>
                    </a:cubicBezTo>
                    <a:cubicBezTo>
                      <a:pt x="80356" y="25752"/>
                      <a:pt x="79262" y="25124"/>
                      <a:pt x="78138" y="24555"/>
                    </a:cubicBezTo>
                    <a:cubicBezTo>
                      <a:pt x="78138" y="24497"/>
                      <a:pt x="78109" y="24424"/>
                      <a:pt x="78050" y="24380"/>
                    </a:cubicBezTo>
                    <a:cubicBezTo>
                      <a:pt x="76387" y="23286"/>
                      <a:pt x="74665" y="22294"/>
                      <a:pt x="72929" y="21331"/>
                    </a:cubicBezTo>
                    <a:cubicBezTo>
                      <a:pt x="71178" y="20353"/>
                      <a:pt x="69412" y="19419"/>
                      <a:pt x="67618" y="18529"/>
                    </a:cubicBezTo>
                    <a:cubicBezTo>
                      <a:pt x="64072" y="16763"/>
                      <a:pt x="60453" y="15085"/>
                      <a:pt x="56791" y="13568"/>
                    </a:cubicBezTo>
                    <a:cubicBezTo>
                      <a:pt x="53099" y="12021"/>
                      <a:pt x="49378" y="10547"/>
                      <a:pt x="45643" y="9147"/>
                    </a:cubicBezTo>
                    <a:cubicBezTo>
                      <a:pt x="41878" y="7731"/>
                      <a:pt x="38113" y="6360"/>
                      <a:pt x="34349" y="4988"/>
                    </a:cubicBezTo>
                    <a:cubicBezTo>
                      <a:pt x="30613" y="3602"/>
                      <a:pt x="26878" y="2186"/>
                      <a:pt x="23143" y="800"/>
                    </a:cubicBezTo>
                    <a:cubicBezTo>
                      <a:pt x="22690" y="640"/>
                      <a:pt x="22252" y="465"/>
                      <a:pt x="21800" y="290"/>
                    </a:cubicBezTo>
                    <a:cubicBezTo>
                      <a:pt x="21877" y="157"/>
                      <a:pt x="21755" y="0"/>
                      <a:pt x="21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0">
                <a:extLst>
                  <a:ext uri="{FF2B5EF4-FFF2-40B4-BE49-F238E27FC236}">
                    <a16:creationId xmlns:a16="http://schemas.microsoft.com/office/drawing/2014/main" id="{A2A9A47A-A227-DCD2-F3BE-71A580156B30}"/>
                  </a:ext>
                </a:extLst>
              </p:cNvPr>
              <p:cNvSpPr/>
              <p:nvPr/>
            </p:nvSpPr>
            <p:spPr>
              <a:xfrm>
                <a:off x="5928225" y="4115363"/>
                <a:ext cx="1277875" cy="1090353"/>
              </a:xfrm>
              <a:custGeom>
                <a:avLst/>
                <a:gdLst/>
                <a:ahLst/>
                <a:cxnLst/>
                <a:rect l="l" t="t" r="r" b="b"/>
                <a:pathLst>
                  <a:path w="51115" h="34565" extrusionOk="0">
                    <a:moveTo>
                      <a:pt x="2340" y="1"/>
                    </a:moveTo>
                    <a:cubicBezTo>
                      <a:pt x="2112" y="1"/>
                      <a:pt x="1886" y="11"/>
                      <a:pt x="1664" y="38"/>
                    </a:cubicBezTo>
                    <a:cubicBezTo>
                      <a:pt x="1182" y="111"/>
                      <a:pt x="774" y="345"/>
                      <a:pt x="511" y="768"/>
                    </a:cubicBezTo>
                    <a:cubicBezTo>
                      <a:pt x="263" y="1191"/>
                      <a:pt x="205" y="1702"/>
                      <a:pt x="190" y="2183"/>
                    </a:cubicBezTo>
                    <a:cubicBezTo>
                      <a:pt x="161" y="2898"/>
                      <a:pt x="176" y="3613"/>
                      <a:pt x="161" y="4314"/>
                    </a:cubicBezTo>
                    <a:cubicBezTo>
                      <a:pt x="146" y="7349"/>
                      <a:pt x="132" y="10369"/>
                      <a:pt x="117" y="13390"/>
                    </a:cubicBezTo>
                    <a:cubicBezTo>
                      <a:pt x="88" y="19445"/>
                      <a:pt x="44" y="25501"/>
                      <a:pt x="15" y="31556"/>
                    </a:cubicBezTo>
                    <a:cubicBezTo>
                      <a:pt x="0" y="32534"/>
                      <a:pt x="15" y="33526"/>
                      <a:pt x="30" y="34504"/>
                    </a:cubicBezTo>
                    <a:lnTo>
                      <a:pt x="117" y="34504"/>
                    </a:lnTo>
                    <a:cubicBezTo>
                      <a:pt x="866" y="34551"/>
                      <a:pt x="1612" y="34564"/>
                      <a:pt x="2356" y="34564"/>
                    </a:cubicBezTo>
                    <a:cubicBezTo>
                      <a:pt x="3207" y="34564"/>
                      <a:pt x="4055" y="34548"/>
                      <a:pt x="4903" y="34548"/>
                    </a:cubicBezTo>
                    <a:cubicBezTo>
                      <a:pt x="5221" y="34550"/>
                      <a:pt x="5539" y="34552"/>
                      <a:pt x="5858" y="34552"/>
                    </a:cubicBezTo>
                    <a:cubicBezTo>
                      <a:pt x="7207" y="34552"/>
                      <a:pt x="8562" y="34530"/>
                      <a:pt x="9908" y="34518"/>
                    </a:cubicBezTo>
                    <a:cubicBezTo>
                      <a:pt x="13191" y="34504"/>
                      <a:pt x="16474" y="34489"/>
                      <a:pt x="19757" y="34445"/>
                    </a:cubicBezTo>
                    <a:cubicBezTo>
                      <a:pt x="26382" y="34387"/>
                      <a:pt x="32992" y="34343"/>
                      <a:pt x="39602" y="34270"/>
                    </a:cubicBezTo>
                    <a:cubicBezTo>
                      <a:pt x="43323" y="34241"/>
                      <a:pt x="47044" y="34183"/>
                      <a:pt x="50764" y="34154"/>
                    </a:cubicBezTo>
                    <a:cubicBezTo>
                      <a:pt x="50852" y="34139"/>
                      <a:pt x="50896" y="34095"/>
                      <a:pt x="50925" y="34022"/>
                    </a:cubicBezTo>
                    <a:cubicBezTo>
                      <a:pt x="50983" y="34008"/>
                      <a:pt x="51042" y="33949"/>
                      <a:pt x="51042" y="33862"/>
                    </a:cubicBezTo>
                    <a:cubicBezTo>
                      <a:pt x="51115" y="28405"/>
                      <a:pt x="51042" y="22933"/>
                      <a:pt x="51012" y="17475"/>
                    </a:cubicBezTo>
                    <a:cubicBezTo>
                      <a:pt x="51012" y="16016"/>
                      <a:pt x="51012" y="14557"/>
                      <a:pt x="50998" y="13098"/>
                    </a:cubicBezTo>
                    <a:cubicBezTo>
                      <a:pt x="51071" y="13040"/>
                      <a:pt x="51085" y="12908"/>
                      <a:pt x="50998" y="12850"/>
                    </a:cubicBezTo>
                    <a:lnTo>
                      <a:pt x="50998" y="12821"/>
                    </a:lnTo>
                    <a:cubicBezTo>
                      <a:pt x="50998" y="12699"/>
                      <a:pt x="50907" y="12641"/>
                      <a:pt x="50812" y="12641"/>
                    </a:cubicBezTo>
                    <a:cubicBezTo>
                      <a:pt x="50770" y="12641"/>
                      <a:pt x="50727" y="12652"/>
                      <a:pt x="50691" y="12675"/>
                    </a:cubicBezTo>
                    <a:cubicBezTo>
                      <a:pt x="50225" y="12427"/>
                      <a:pt x="49743" y="12222"/>
                      <a:pt x="49276" y="12004"/>
                    </a:cubicBezTo>
                    <a:cubicBezTo>
                      <a:pt x="48692" y="11726"/>
                      <a:pt x="48123" y="11449"/>
                      <a:pt x="47554" y="11172"/>
                    </a:cubicBezTo>
                    <a:cubicBezTo>
                      <a:pt x="46402" y="10617"/>
                      <a:pt x="45249" y="10034"/>
                      <a:pt x="44096" y="9435"/>
                    </a:cubicBezTo>
                    <a:cubicBezTo>
                      <a:pt x="42433" y="8575"/>
                      <a:pt x="40769" y="7670"/>
                      <a:pt x="39120" y="6736"/>
                    </a:cubicBezTo>
                    <a:cubicBezTo>
                      <a:pt x="38974" y="6707"/>
                      <a:pt x="38829" y="6678"/>
                      <a:pt x="38683" y="6634"/>
                    </a:cubicBezTo>
                    <a:cubicBezTo>
                      <a:pt x="32875" y="5306"/>
                      <a:pt x="27068" y="3905"/>
                      <a:pt x="21246" y="2665"/>
                    </a:cubicBezTo>
                    <a:cubicBezTo>
                      <a:pt x="15482" y="1425"/>
                      <a:pt x="9689" y="359"/>
                      <a:pt x="3794" y="68"/>
                    </a:cubicBezTo>
                    <a:cubicBezTo>
                      <a:pt x="3326" y="48"/>
                      <a:pt x="2830" y="1"/>
                      <a:pt x="2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0">
                <a:extLst>
                  <a:ext uri="{FF2B5EF4-FFF2-40B4-BE49-F238E27FC236}">
                    <a16:creationId xmlns:a16="http://schemas.microsoft.com/office/drawing/2014/main" id="{21CDFB8F-51ED-4A9D-B7A7-8035BD6BA7F9}"/>
                  </a:ext>
                </a:extLst>
              </p:cNvPr>
              <p:cNvSpPr/>
              <p:nvPr/>
            </p:nvSpPr>
            <p:spPr>
              <a:xfrm>
                <a:off x="5364500" y="3675700"/>
                <a:ext cx="1865475" cy="866000"/>
              </a:xfrm>
              <a:custGeom>
                <a:avLst/>
                <a:gdLst/>
                <a:ahLst/>
                <a:cxnLst/>
                <a:rect l="l" t="t" r="r" b="b"/>
                <a:pathLst>
                  <a:path w="74619" h="34640" extrusionOk="0">
                    <a:moveTo>
                      <a:pt x="283" y="0"/>
                    </a:moveTo>
                    <a:cubicBezTo>
                      <a:pt x="109" y="0"/>
                      <a:pt x="0" y="241"/>
                      <a:pt x="166" y="324"/>
                    </a:cubicBezTo>
                    <a:cubicBezTo>
                      <a:pt x="254" y="367"/>
                      <a:pt x="341" y="396"/>
                      <a:pt x="429" y="440"/>
                    </a:cubicBezTo>
                    <a:cubicBezTo>
                      <a:pt x="735" y="893"/>
                      <a:pt x="1129" y="1301"/>
                      <a:pt x="1508" y="1710"/>
                    </a:cubicBezTo>
                    <a:cubicBezTo>
                      <a:pt x="1917" y="2162"/>
                      <a:pt x="2326" y="2600"/>
                      <a:pt x="2720" y="3052"/>
                    </a:cubicBezTo>
                    <a:cubicBezTo>
                      <a:pt x="3551" y="3957"/>
                      <a:pt x="4383" y="4861"/>
                      <a:pt x="5200" y="5781"/>
                    </a:cubicBezTo>
                    <a:cubicBezTo>
                      <a:pt x="6820" y="7590"/>
                      <a:pt x="8425" y="9385"/>
                      <a:pt x="10015" y="11209"/>
                    </a:cubicBezTo>
                    <a:cubicBezTo>
                      <a:pt x="13182" y="14886"/>
                      <a:pt x="16348" y="18563"/>
                      <a:pt x="19441" y="22298"/>
                    </a:cubicBezTo>
                    <a:cubicBezTo>
                      <a:pt x="21207" y="24414"/>
                      <a:pt x="22870" y="26734"/>
                      <a:pt x="24607" y="28865"/>
                    </a:cubicBezTo>
                    <a:cubicBezTo>
                      <a:pt x="24665" y="28938"/>
                      <a:pt x="28065" y="29346"/>
                      <a:pt x="29656" y="29550"/>
                    </a:cubicBezTo>
                    <a:cubicBezTo>
                      <a:pt x="31246" y="29769"/>
                      <a:pt x="32851" y="29974"/>
                      <a:pt x="34442" y="30193"/>
                    </a:cubicBezTo>
                    <a:cubicBezTo>
                      <a:pt x="37666" y="30616"/>
                      <a:pt x="40935" y="31185"/>
                      <a:pt x="44174" y="31564"/>
                    </a:cubicBezTo>
                    <a:cubicBezTo>
                      <a:pt x="50580" y="32323"/>
                      <a:pt x="56927" y="32907"/>
                      <a:pt x="63347" y="33563"/>
                    </a:cubicBezTo>
                    <a:cubicBezTo>
                      <a:pt x="66849" y="33913"/>
                      <a:pt x="70351" y="34249"/>
                      <a:pt x="73853" y="34585"/>
                    </a:cubicBezTo>
                    <a:cubicBezTo>
                      <a:pt x="73906" y="34620"/>
                      <a:pt x="73965" y="34639"/>
                      <a:pt x="74022" y="34639"/>
                    </a:cubicBezTo>
                    <a:cubicBezTo>
                      <a:pt x="74059" y="34639"/>
                      <a:pt x="74096" y="34631"/>
                      <a:pt x="74131" y="34614"/>
                    </a:cubicBezTo>
                    <a:cubicBezTo>
                      <a:pt x="74174" y="34614"/>
                      <a:pt x="74218" y="34628"/>
                      <a:pt x="74262" y="34628"/>
                    </a:cubicBezTo>
                    <a:cubicBezTo>
                      <a:pt x="74272" y="34629"/>
                      <a:pt x="74282" y="34630"/>
                      <a:pt x="74292" y="34630"/>
                    </a:cubicBezTo>
                    <a:cubicBezTo>
                      <a:pt x="74585" y="34630"/>
                      <a:pt x="74619" y="34216"/>
                      <a:pt x="74379" y="34088"/>
                    </a:cubicBezTo>
                    <a:cubicBezTo>
                      <a:pt x="74364" y="34045"/>
                      <a:pt x="74335" y="34016"/>
                      <a:pt x="74306" y="33986"/>
                    </a:cubicBezTo>
                    <a:cubicBezTo>
                      <a:pt x="73766" y="33461"/>
                      <a:pt x="73270" y="32877"/>
                      <a:pt x="72774" y="32323"/>
                    </a:cubicBezTo>
                    <a:cubicBezTo>
                      <a:pt x="72263" y="31754"/>
                      <a:pt x="71767" y="31199"/>
                      <a:pt x="71256" y="30645"/>
                    </a:cubicBezTo>
                    <a:cubicBezTo>
                      <a:pt x="70235" y="29536"/>
                      <a:pt x="69213" y="28427"/>
                      <a:pt x="68206" y="27303"/>
                    </a:cubicBezTo>
                    <a:cubicBezTo>
                      <a:pt x="66193" y="25085"/>
                      <a:pt x="64164" y="22897"/>
                      <a:pt x="62165" y="20679"/>
                    </a:cubicBezTo>
                    <a:cubicBezTo>
                      <a:pt x="61027" y="19409"/>
                      <a:pt x="59948" y="18081"/>
                      <a:pt x="58722" y="16914"/>
                    </a:cubicBezTo>
                    <a:cubicBezTo>
                      <a:pt x="58658" y="16856"/>
                      <a:pt x="58591" y="16833"/>
                      <a:pt x="58529" y="16833"/>
                    </a:cubicBezTo>
                    <a:cubicBezTo>
                      <a:pt x="58449" y="16833"/>
                      <a:pt x="58377" y="16871"/>
                      <a:pt x="58328" y="16929"/>
                    </a:cubicBezTo>
                    <a:cubicBezTo>
                      <a:pt x="54622" y="15907"/>
                      <a:pt x="50886" y="15003"/>
                      <a:pt x="47165" y="13981"/>
                    </a:cubicBezTo>
                    <a:cubicBezTo>
                      <a:pt x="43357" y="12945"/>
                      <a:pt x="39549" y="11909"/>
                      <a:pt x="35755" y="10815"/>
                    </a:cubicBezTo>
                    <a:cubicBezTo>
                      <a:pt x="28153" y="8655"/>
                      <a:pt x="20594" y="6408"/>
                      <a:pt x="13050" y="4044"/>
                    </a:cubicBezTo>
                    <a:cubicBezTo>
                      <a:pt x="10949" y="3373"/>
                      <a:pt x="8848" y="2702"/>
                      <a:pt x="6747" y="2031"/>
                    </a:cubicBezTo>
                    <a:cubicBezTo>
                      <a:pt x="5667" y="1681"/>
                      <a:pt x="4602" y="1330"/>
                      <a:pt x="3537" y="995"/>
                    </a:cubicBezTo>
                    <a:cubicBezTo>
                      <a:pt x="2471" y="645"/>
                      <a:pt x="1406" y="221"/>
                      <a:pt x="312" y="2"/>
                    </a:cubicBezTo>
                    <a:cubicBezTo>
                      <a:pt x="302" y="1"/>
                      <a:pt x="292" y="0"/>
                      <a:pt x="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0">
                <a:extLst>
                  <a:ext uri="{FF2B5EF4-FFF2-40B4-BE49-F238E27FC236}">
                    <a16:creationId xmlns:a16="http://schemas.microsoft.com/office/drawing/2014/main" id="{73A10CA8-B2CA-CCBD-B4EF-86ECEFD1295C}"/>
                  </a:ext>
                </a:extLst>
              </p:cNvPr>
              <p:cNvSpPr/>
              <p:nvPr/>
            </p:nvSpPr>
            <p:spPr>
              <a:xfrm>
                <a:off x="5364500" y="3675700"/>
                <a:ext cx="859600" cy="276950"/>
              </a:xfrm>
              <a:custGeom>
                <a:avLst/>
                <a:gdLst/>
                <a:ahLst/>
                <a:cxnLst/>
                <a:rect l="l" t="t" r="r" b="b"/>
                <a:pathLst>
                  <a:path w="34384" h="11078" extrusionOk="0">
                    <a:moveTo>
                      <a:pt x="283" y="0"/>
                    </a:moveTo>
                    <a:cubicBezTo>
                      <a:pt x="109" y="0"/>
                      <a:pt x="0" y="241"/>
                      <a:pt x="166" y="324"/>
                    </a:cubicBezTo>
                    <a:cubicBezTo>
                      <a:pt x="254" y="367"/>
                      <a:pt x="341" y="396"/>
                      <a:pt x="429" y="440"/>
                    </a:cubicBezTo>
                    <a:cubicBezTo>
                      <a:pt x="735" y="893"/>
                      <a:pt x="1129" y="1301"/>
                      <a:pt x="1508" y="1710"/>
                    </a:cubicBezTo>
                    <a:cubicBezTo>
                      <a:pt x="1917" y="2162"/>
                      <a:pt x="2326" y="2600"/>
                      <a:pt x="2720" y="3052"/>
                    </a:cubicBezTo>
                    <a:cubicBezTo>
                      <a:pt x="3551" y="3957"/>
                      <a:pt x="4383" y="4861"/>
                      <a:pt x="5200" y="5781"/>
                    </a:cubicBezTo>
                    <a:cubicBezTo>
                      <a:pt x="6776" y="7546"/>
                      <a:pt x="8352" y="9297"/>
                      <a:pt x="9899" y="11078"/>
                    </a:cubicBezTo>
                    <a:cubicBezTo>
                      <a:pt x="10599" y="11063"/>
                      <a:pt x="11314" y="11034"/>
                      <a:pt x="12014" y="11019"/>
                    </a:cubicBezTo>
                    <a:cubicBezTo>
                      <a:pt x="19471" y="10786"/>
                      <a:pt x="26927" y="10567"/>
                      <a:pt x="34383" y="10421"/>
                    </a:cubicBezTo>
                    <a:cubicBezTo>
                      <a:pt x="27248" y="8393"/>
                      <a:pt x="20127" y="6277"/>
                      <a:pt x="13050" y="4044"/>
                    </a:cubicBezTo>
                    <a:cubicBezTo>
                      <a:pt x="10949" y="3373"/>
                      <a:pt x="8848" y="2702"/>
                      <a:pt x="6747" y="2031"/>
                    </a:cubicBezTo>
                    <a:cubicBezTo>
                      <a:pt x="5667" y="1681"/>
                      <a:pt x="4602" y="1330"/>
                      <a:pt x="3537" y="995"/>
                    </a:cubicBezTo>
                    <a:cubicBezTo>
                      <a:pt x="2471" y="645"/>
                      <a:pt x="1406" y="221"/>
                      <a:pt x="312" y="2"/>
                    </a:cubicBezTo>
                    <a:cubicBezTo>
                      <a:pt x="302" y="1"/>
                      <a:pt x="292" y="0"/>
                      <a:pt x="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0">
                <a:extLst>
                  <a:ext uri="{FF2B5EF4-FFF2-40B4-BE49-F238E27FC236}">
                    <a16:creationId xmlns:a16="http://schemas.microsoft.com/office/drawing/2014/main" id="{A5A226C7-A5AB-F916-5C84-EDAE1EC9E5E2}"/>
                  </a:ext>
                </a:extLst>
              </p:cNvPr>
              <p:cNvSpPr/>
              <p:nvPr/>
            </p:nvSpPr>
            <p:spPr>
              <a:xfrm>
                <a:off x="4763450" y="3672300"/>
                <a:ext cx="1231925" cy="727375"/>
              </a:xfrm>
              <a:custGeom>
                <a:avLst/>
                <a:gdLst/>
                <a:ahLst/>
                <a:cxnLst/>
                <a:rect l="l" t="t" r="r" b="b"/>
                <a:pathLst>
                  <a:path w="49277" h="29095" extrusionOk="0">
                    <a:moveTo>
                      <a:pt x="24170" y="0"/>
                    </a:moveTo>
                    <a:cubicBezTo>
                      <a:pt x="23961" y="0"/>
                      <a:pt x="23711" y="99"/>
                      <a:pt x="23522" y="314"/>
                    </a:cubicBezTo>
                    <a:cubicBezTo>
                      <a:pt x="21990" y="2094"/>
                      <a:pt x="20473" y="3903"/>
                      <a:pt x="18984" y="5727"/>
                    </a:cubicBezTo>
                    <a:cubicBezTo>
                      <a:pt x="17496" y="7536"/>
                      <a:pt x="15964" y="9331"/>
                      <a:pt x="14461" y="11141"/>
                    </a:cubicBezTo>
                    <a:cubicBezTo>
                      <a:pt x="11440" y="14774"/>
                      <a:pt x="8405" y="18393"/>
                      <a:pt x="5356" y="21997"/>
                    </a:cubicBezTo>
                    <a:cubicBezTo>
                      <a:pt x="3634" y="24010"/>
                      <a:pt x="1941" y="26053"/>
                      <a:pt x="234" y="28081"/>
                    </a:cubicBezTo>
                    <a:cubicBezTo>
                      <a:pt x="0" y="28360"/>
                      <a:pt x="243" y="28724"/>
                      <a:pt x="507" y="28724"/>
                    </a:cubicBezTo>
                    <a:cubicBezTo>
                      <a:pt x="589" y="28724"/>
                      <a:pt x="673" y="28689"/>
                      <a:pt x="745" y="28607"/>
                    </a:cubicBezTo>
                    <a:cubicBezTo>
                      <a:pt x="3794" y="25003"/>
                      <a:pt x="6844" y="21384"/>
                      <a:pt x="9894" y="17780"/>
                    </a:cubicBezTo>
                    <a:cubicBezTo>
                      <a:pt x="11426" y="15970"/>
                      <a:pt x="12943" y="14161"/>
                      <a:pt x="14490" y="12352"/>
                    </a:cubicBezTo>
                    <a:cubicBezTo>
                      <a:pt x="16022" y="10571"/>
                      <a:pt x="17583" y="8820"/>
                      <a:pt x="19072" y="6997"/>
                    </a:cubicBezTo>
                    <a:cubicBezTo>
                      <a:pt x="19918" y="5961"/>
                      <a:pt x="20794" y="4954"/>
                      <a:pt x="21655" y="3918"/>
                    </a:cubicBezTo>
                    <a:cubicBezTo>
                      <a:pt x="22457" y="2955"/>
                      <a:pt x="23260" y="1977"/>
                      <a:pt x="24106" y="1043"/>
                    </a:cubicBezTo>
                    <a:cubicBezTo>
                      <a:pt x="27272" y="4604"/>
                      <a:pt x="30366" y="8222"/>
                      <a:pt x="33488" y="11812"/>
                    </a:cubicBezTo>
                    <a:cubicBezTo>
                      <a:pt x="36684" y="15474"/>
                      <a:pt x="39894" y="19122"/>
                      <a:pt x="43089" y="22785"/>
                    </a:cubicBezTo>
                    <a:cubicBezTo>
                      <a:pt x="44899" y="24842"/>
                      <a:pt x="46694" y="26914"/>
                      <a:pt x="48503" y="28971"/>
                    </a:cubicBezTo>
                    <a:cubicBezTo>
                      <a:pt x="48579" y="29058"/>
                      <a:pt x="48668" y="29095"/>
                      <a:pt x="48753" y="29095"/>
                    </a:cubicBezTo>
                    <a:cubicBezTo>
                      <a:pt x="49027" y="29095"/>
                      <a:pt x="49276" y="28724"/>
                      <a:pt x="49043" y="28446"/>
                    </a:cubicBezTo>
                    <a:cubicBezTo>
                      <a:pt x="45847" y="24755"/>
                      <a:pt x="42652" y="21063"/>
                      <a:pt x="39456" y="17371"/>
                    </a:cubicBezTo>
                    <a:cubicBezTo>
                      <a:pt x="36275" y="13694"/>
                      <a:pt x="33094" y="10017"/>
                      <a:pt x="29913" y="6355"/>
                    </a:cubicBezTo>
                    <a:cubicBezTo>
                      <a:pt x="28104" y="4283"/>
                      <a:pt x="26295" y="2225"/>
                      <a:pt x="24514" y="138"/>
                    </a:cubicBezTo>
                    <a:cubicBezTo>
                      <a:pt x="24442" y="48"/>
                      <a:pt x="24316" y="0"/>
                      <a:pt x="241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0">
                <a:extLst>
                  <a:ext uri="{FF2B5EF4-FFF2-40B4-BE49-F238E27FC236}">
                    <a16:creationId xmlns:a16="http://schemas.microsoft.com/office/drawing/2014/main" id="{B0356471-71E0-282D-DE78-38CBC5BB2C4C}"/>
                  </a:ext>
                </a:extLst>
              </p:cNvPr>
              <p:cNvSpPr/>
              <p:nvPr/>
            </p:nvSpPr>
            <p:spPr>
              <a:xfrm>
                <a:off x="5093225" y="4279325"/>
                <a:ext cx="524600" cy="775000"/>
              </a:xfrm>
              <a:custGeom>
                <a:avLst/>
                <a:gdLst/>
                <a:ahLst/>
                <a:cxnLst/>
                <a:rect l="l" t="t" r="r" b="b"/>
                <a:pathLst>
                  <a:path w="20984" h="31000" extrusionOk="0">
                    <a:moveTo>
                      <a:pt x="10561" y="0"/>
                    </a:moveTo>
                    <a:cubicBezTo>
                      <a:pt x="8615" y="0"/>
                      <a:pt x="6718" y="621"/>
                      <a:pt x="5107" y="1743"/>
                    </a:cubicBezTo>
                    <a:cubicBezTo>
                      <a:pt x="3327" y="2983"/>
                      <a:pt x="1941" y="4705"/>
                      <a:pt x="1153" y="6733"/>
                    </a:cubicBezTo>
                    <a:cubicBezTo>
                      <a:pt x="278" y="9053"/>
                      <a:pt x="146" y="11519"/>
                      <a:pt x="103" y="13985"/>
                    </a:cubicBezTo>
                    <a:cubicBezTo>
                      <a:pt x="59" y="16072"/>
                      <a:pt x="0" y="26126"/>
                      <a:pt x="59" y="30824"/>
                    </a:cubicBezTo>
                    <a:cubicBezTo>
                      <a:pt x="2291" y="30839"/>
                      <a:pt x="4524" y="30839"/>
                      <a:pt x="6742" y="30853"/>
                    </a:cubicBezTo>
                    <a:cubicBezTo>
                      <a:pt x="11382" y="30882"/>
                      <a:pt x="16022" y="30926"/>
                      <a:pt x="20647" y="30999"/>
                    </a:cubicBezTo>
                    <a:cubicBezTo>
                      <a:pt x="20735" y="24214"/>
                      <a:pt x="20983" y="10950"/>
                      <a:pt x="20414" y="8601"/>
                    </a:cubicBezTo>
                    <a:cubicBezTo>
                      <a:pt x="19874" y="6339"/>
                      <a:pt x="18853" y="4121"/>
                      <a:pt x="17116" y="2531"/>
                    </a:cubicBezTo>
                    <a:cubicBezTo>
                      <a:pt x="15497" y="1043"/>
                      <a:pt x="13366" y="167"/>
                      <a:pt x="11178" y="21"/>
                    </a:cubicBezTo>
                    <a:cubicBezTo>
                      <a:pt x="10972" y="7"/>
                      <a:pt x="10766" y="0"/>
                      <a:pt x="10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0">
                <a:extLst>
                  <a:ext uri="{FF2B5EF4-FFF2-40B4-BE49-F238E27FC236}">
                    <a16:creationId xmlns:a16="http://schemas.microsoft.com/office/drawing/2014/main" id="{2EE82FB0-E9BD-C82B-D34A-661CE2D02170}"/>
                  </a:ext>
                </a:extLst>
              </p:cNvPr>
              <p:cNvSpPr/>
              <p:nvPr/>
            </p:nvSpPr>
            <p:spPr>
              <a:xfrm>
                <a:off x="5130425" y="4315950"/>
                <a:ext cx="449075" cy="738000"/>
              </a:xfrm>
              <a:custGeom>
                <a:avLst/>
                <a:gdLst/>
                <a:ahLst/>
                <a:cxnLst/>
                <a:rect l="l" t="t" r="r" b="b"/>
                <a:pathLst>
                  <a:path w="17963" h="29520" extrusionOk="0">
                    <a:moveTo>
                      <a:pt x="9120" y="1"/>
                    </a:moveTo>
                    <a:cubicBezTo>
                      <a:pt x="7472" y="1"/>
                      <a:pt x="5867" y="511"/>
                      <a:pt x="4466" y="1489"/>
                    </a:cubicBezTo>
                    <a:cubicBezTo>
                      <a:pt x="2890" y="2583"/>
                      <a:pt x="1708" y="4072"/>
                      <a:pt x="1051" y="5794"/>
                    </a:cubicBezTo>
                    <a:cubicBezTo>
                      <a:pt x="234" y="7939"/>
                      <a:pt x="117" y="10302"/>
                      <a:pt x="88" y="12550"/>
                    </a:cubicBezTo>
                    <a:cubicBezTo>
                      <a:pt x="45" y="15176"/>
                      <a:pt x="1" y="24909"/>
                      <a:pt x="45" y="29374"/>
                    </a:cubicBezTo>
                    <a:cubicBezTo>
                      <a:pt x="1781" y="29374"/>
                      <a:pt x="3517" y="29374"/>
                      <a:pt x="5254" y="29388"/>
                    </a:cubicBezTo>
                    <a:cubicBezTo>
                      <a:pt x="9398" y="29403"/>
                      <a:pt x="13556" y="29447"/>
                      <a:pt x="17700" y="29520"/>
                    </a:cubicBezTo>
                    <a:cubicBezTo>
                      <a:pt x="17700" y="28790"/>
                      <a:pt x="17715" y="28002"/>
                      <a:pt x="17729" y="27156"/>
                    </a:cubicBezTo>
                    <a:cubicBezTo>
                      <a:pt x="17802" y="20954"/>
                      <a:pt x="17963" y="9398"/>
                      <a:pt x="17496" y="7486"/>
                    </a:cubicBezTo>
                    <a:cubicBezTo>
                      <a:pt x="16942" y="5166"/>
                      <a:pt x="15978" y="3371"/>
                      <a:pt x="14636" y="2146"/>
                    </a:cubicBezTo>
                    <a:cubicBezTo>
                      <a:pt x="13279" y="905"/>
                      <a:pt x="11484" y="147"/>
                      <a:pt x="9602" y="30"/>
                    </a:cubicBezTo>
                    <a:cubicBezTo>
                      <a:pt x="9441" y="15"/>
                      <a:pt x="9281" y="15"/>
                      <a:pt x="9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0">
                <a:extLst>
                  <a:ext uri="{FF2B5EF4-FFF2-40B4-BE49-F238E27FC236}">
                    <a16:creationId xmlns:a16="http://schemas.microsoft.com/office/drawing/2014/main" id="{2F5D87C5-ED1C-BC08-EEED-7C9912C7B192}"/>
                  </a:ext>
                </a:extLst>
              </p:cNvPr>
              <p:cNvSpPr/>
              <p:nvPr/>
            </p:nvSpPr>
            <p:spPr>
              <a:xfrm>
                <a:off x="5259200" y="3951350"/>
                <a:ext cx="217075" cy="226375"/>
              </a:xfrm>
              <a:custGeom>
                <a:avLst/>
                <a:gdLst/>
                <a:ahLst/>
                <a:cxnLst/>
                <a:rect l="l" t="t" r="r" b="b"/>
                <a:pathLst>
                  <a:path w="8683" h="9055" extrusionOk="0">
                    <a:moveTo>
                      <a:pt x="4377" y="0"/>
                    </a:moveTo>
                    <a:cubicBezTo>
                      <a:pt x="3143" y="0"/>
                      <a:pt x="2011" y="637"/>
                      <a:pt x="1241" y="1613"/>
                    </a:cubicBezTo>
                    <a:cubicBezTo>
                      <a:pt x="380" y="2736"/>
                      <a:pt x="1" y="4210"/>
                      <a:pt x="292" y="5596"/>
                    </a:cubicBezTo>
                    <a:cubicBezTo>
                      <a:pt x="570" y="6924"/>
                      <a:pt x="1372" y="8164"/>
                      <a:pt x="2627" y="8734"/>
                    </a:cubicBezTo>
                    <a:cubicBezTo>
                      <a:pt x="3116" y="8952"/>
                      <a:pt x="3634" y="9054"/>
                      <a:pt x="4153" y="9054"/>
                    </a:cubicBezTo>
                    <a:cubicBezTo>
                      <a:pt x="5121" y="9054"/>
                      <a:pt x="6089" y="8700"/>
                      <a:pt x="6859" y="8091"/>
                    </a:cubicBezTo>
                    <a:cubicBezTo>
                      <a:pt x="8055" y="7128"/>
                      <a:pt x="8683" y="5494"/>
                      <a:pt x="8566" y="3977"/>
                    </a:cubicBezTo>
                    <a:cubicBezTo>
                      <a:pt x="8449" y="2401"/>
                      <a:pt x="7632" y="912"/>
                      <a:pt x="6085" y="373"/>
                    </a:cubicBezTo>
                    <a:cubicBezTo>
                      <a:pt x="5969" y="343"/>
                      <a:pt x="5866" y="314"/>
                      <a:pt x="5764" y="285"/>
                    </a:cubicBezTo>
                    <a:cubicBezTo>
                      <a:pt x="5472" y="168"/>
                      <a:pt x="5166" y="81"/>
                      <a:pt x="4889" y="37"/>
                    </a:cubicBezTo>
                    <a:cubicBezTo>
                      <a:pt x="4717" y="12"/>
                      <a:pt x="4546" y="0"/>
                      <a:pt x="43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0">
                <a:extLst>
                  <a:ext uri="{FF2B5EF4-FFF2-40B4-BE49-F238E27FC236}">
                    <a16:creationId xmlns:a16="http://schemas.microsoft.com/office/drawing/2014/main" id="{3E1B6082-D0E3-E46F-14E1-B1376BB1860F}"/>
                  </a:ext>
                </a:extLst>
              </p:cNvPr>
              <p:cNvSpPr/>
              <p:nvPr/>
            </p:nvSpPr>
            <p:spPr>
              <a:xfrm>
                <a:off x="4918850" y="4460050"/>
                <a:ext cx="71900" cy="388000"/>
              </a:xfrm>
              <a:custGeom>
                <a:avLst/>
                <a:gdLst/>
                <a:ahLst/>
                <a:cxnLst/>
                <a:rect l="l" t="t" r="r" b="b"/>
                <a:pathLst>
                  <a:path w="2876" h="15520" extrusionOk="0">
                    <a:moveTo>
                      <a:pt x="1641" y="0"/>
                    </a:moveTo>
                    <a:cubicBezTo>
                      <a:pt x="929" y="0"/>
                      <a:pt x="472" y="696"/>
                      <a:pt x="351" y="1343"/>
                    </a:cubicBezTo>
                    <a:cubicBezTo>
                      <a:pt x="263" y="1810"/>
                      <a:pt x="263" y="2291"/>
                      <a:pt x="249" y="2773"/>
                    </a:cubicBezTo>
                    <a:cubicBezTo>
                      <a:pt x="220" y="3327"/>
                      <a:pt x="190" y="3882"/>
                      <a:pt x="176" y="4436"/>
                    </a:cubicBezTo>
                    <a:cubicBezTo>
                      <a:pt x="147" y="5560"/>
                      <a:pt x="103" y="6669"/>
                      <a:pt x="88" y="7792"/>
                    </a:cubicBezTo>
                    <a:cubicBezTo>
                      <a:pt x="44" y="10288"/>
                      <a:pt x="1" y="12812"/>
                      <a:pt x="147" y="15307"/>
                    </a:cubicBezTo>
                    <a:cubicBezTo>
                      <a:pt x="147" y="15322"/>
                      <a:pt x="147" y="15336"/>
                      <a:pt x="161" y="15351"/>
                    </a:cubicBezTo>
                    <a:cubicBezTo>
                      <a:pt x="161" y="15365"/>
                      <a:pt x="161" y="15365"/>
                      <a:pt x="161" y="15380"/>
                    </a:cubicBezTo>
                    <a:cubicBezTo>
                      <a:pt x="161" y="15380"/>
                      <a:pt x="161" y="15380"/>
                      <a:pt x="161" y="15395"/>
                    </a:cubicBezTo>
                    <a:cubicBezTo>
                      <a:pt x="172" y="15427"/>
                      <a:pt x="199" y="15444"/>
                      <a:pt x="225" y="15444"/>
                    </a:cubicBezTo>
                    <a:cubicBezTo>
                      <a:pt x="233" y="15444"/>
                      <a:pt x="241" y="15442"/>
                      <a:pt x="249" y="15438"/>
                    </a:cubicBezTo>
                    <a:cubicBezTo>
                      <a:pt x="453" y="15482"/>
                      <a:pt x="643" y="15482"/>
                      <a:pt x="847" y="15482"/>
                    </a:cubicBezTo>
                    <a:cubicBezTo>
                      <a:pt x="1037" y="15497"/>
                      <a:pt x="1241" y="15511"/>
                      <a:pt x="1431" y="15511"/>
                    </a:cubicBezTo>
                    <a:lnTo>
                      <a:pt x="2029" y="15511"/>
                    </a:lnTo>
                    <a:cubicBezTo>
                      <a:pt x="2110" y="15511"/>
                      <a:pt x="2202" y="15519"/>
                      <a:pt x="2293" y="15519"/>
                    </a:cubicBezTo>
                    <a:cubicBezTo>
                      <a:pt x="2415" y="15519"/>
                      <a:pt x="2535" y="15505"/>
                      <a:pt x="2627" y="15438"/>
                    </a:cubicBezTo>
                    <a:cubicBezTo>
                      <a:pt x="2656" y="15424"/>
                      <a:pt x="2671" y="15409"/>
                      <a:pt x="2686" y="15395"/>
                    </a:cubicBezTo>
                    <a:cubicBezTo>
                      <a:pt x="2715" y="15365"/>
                      <a:pt x="2744" y="15307"/>
                      <a:pt x="2744" y="15249"/>
                    </a:cubicBezTo>
                    <a:cubicBezTo>
                      <a:pt x="2758" y="12987"/>
                      <a:pt x="2773" y="10725"/>
                      <a:pt x="2802" y="8464"/>
                    </a:cubicBezTo>
                    <a:cubicBezTo>
                      <a:pt x="2802" y="7355"/>
                      <a:pt x="2817" y="6231"/>
                      <a:pt x="2817" y="5107"/>
                    </a:cubicBezTo>
                    <a:cubicBezTo>
                      <a:pt x="2817" y="4028"/>
                      <a:pt x="2875" y="2933"/>
                      <a:pt x="2788" y="1854"/>
                    </a:cubicBezTo>
                    <a:cubicBezTo>
                      <a:pt x="2744" y="1197"/>
                      <a:pt x="2642" y="161"/>
                      <a:pt x="1825" y="15"/>
                    </a:cubicBezTo>
                    <a:cubicBezTo>
                      <a:pt x="1762" y="5"/>
                      <a:pt x="1701" y="0"/>
                      <a:pt x="16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0">
                <a:extLst>
                  <a:ext uri="{FF2B5EF4-FFF2-40B4-BE49-F238E27FC236}">
                    <a16:creationId xmlns:a16="http://schemas.microsoft.com/office/drawing/2014/main" id="{2B01EB26-5614-9282-186F-641654107F7D}"/>
                  </a:ext>
                </a:extLst>
              </p:cNvPr>
              <p:cNvSpPr/>
              <p:nvPr/>
            </p:nvSpPr>
            <p:spPr>
              <a:xfrm>
                <a:off x="5727950" y="4451225"/>
                <a:ext cx="78825" cy="399750"/>
              </a:xfrm>
              <a:custGeom>
                <a:avLst/>
                <a:gdLst/>
                <a:ahLst/>
                <a:cxnLst/>
                <a:rect l="l" t="t" r="r" b="b"/>
                <a:pathLst>
                  <a:path w="3153" h="15990" extrusionOk="0">
                    <a:moveTo>
                      <a:pt x="1762" y="0"/>
                    </a:moveTo>
                    <a:cubicBezTo>
                      <a:pt x="1000" y="0"/>
                      <a:pt x="486" y="718"/>
                      <a:pt x="365" y="1375"/>
                    </a:cubicBezTo>
                    <a:cubicBezTo>
                      <a:pt x="263" y="1856"/>
                      <a:pt x="263" y="2352"/>
                      <a:pt x="249" y="2849"/>
                    </a:cubicBezTo>
                    <a:cubicBezTo>
                      <a:pt x="220" y="3418"/>
                      <a:pt x="205" y="4001"/>
                      <a:pt x="176" y="4570"/>
                    </a:cubicBezTo>
                    <a:cubicBezTo>
                      <a:pt x="147" y="5723"/>
                      <a:pt x="103" y="6861"/>
                      <a:pt x="88" y="8014"/>
                    </a:cubicBezTo>
                    <a:cubicBezTo>
                      <a:pt x="44" y="10597"/>
                      <a:pt x="1" y="13194"/>
                      <a:pt x="176" y="15777"/>
                    </a:cubicBezTo>
                    <a:cubicBezTo>
                      <a:pt x="176" y="15791"/>
                      <a:pt x="176" y="15806"/>
                      <a:pt x="176" y="15821"/>
                    </a:cubicBezTo>
                    <a:cubicBezTo>
                      <a:pt x="176" y="15821"/>
                      <a:pt x="176" y="15835"/>
                      <a:pt x="176" y="15835"/>
                    </a:cubicBezTo>
                    <a:cubicBezTo>
                      <a:pt x="176" y="15850"/>
                      <a:pt x="190" y="15850"/>
                      <a:pt x="190" y="15850"/>
                    </a:cubicBezTo>
                    <a:cubicBezTo>
                      <a:pt x="190" y="15864"/>
                      <a:pt x="190" y="15864"/>
                      <a:pt x="190" y="15864"/>
                    </a:cubicBezTo>
                    <a:cubicBezTo>
                      <a:pt x="201" y="15897"/>
                      <a:pt x="229" y="15914"/>
                      <a:pt x="254" y="15914"/>
                    </a:cubicBezTo>
                    <a:cubicBezTo>
                      <a:pt x="262" y="15914"/>
                      <a:pt x="271" y="15912"/>
                      <a:pt x="278" y="15908"/>
                    </a:cubicBezTo>
                    <a:cubicBezTo>
                      <a:pt x="497" y="15952"/>
                      <a:pt x="716" y="15952"/>
                      <a:pt x="935" y="15952"/>
                    </a:cubicBezTo>
                    <a:cubicBezTo>
                      <a:pt x="1153" y="15966"/>
                      <a:pt x="1372" y="15981"/>
                      <a:pt x="1577" y="15981"/>
                    </a:cubicBezTo>
                    <a:lnTo>
                      <a:pt x="2233" y="15981"/>
                    </a:lnTo>
                    <a:cubicBezTo>
                      <a:pt x="2327" y="15981"/>
                      <a:pt x="2429" y="15989"/>
                      <a:pt x="2530" y="15989"/>
                    </a:cubicBezTo>
                    <a:cubicBezTo>
                      <a:pt x="2664" y="15989"/>
                      <a:pt x="2796" y="15975"/>
                      <a:pt x="2904" y="15908"/>
                    </a:cubicBezTo>
                    <a:cubicBezTo>
                      <a:pt x="2919" y="15893"/>
                      <a:pt x="2934" y="15879"/>
                      <a:pt x="2948" y="15850"/>
                    </a:cubicBezTo>
                    <a:cubicBezTo>
                      <a:pt x="2992" y="15821"/>
                      <a:pt x="3021" y="15777"/>
                      <a:pt x="3021" y="15704"/>
                    </a:cubicBezTo>
                    <a:cubicBezTo>
                      <a:pt x="3036" y="13384"/>
                      <a:pt x="3050" y="11049"/>
                      <a:pt x="3065" y="8729"/>
                    </a:cubicBezTo>
                    <a:cubicBezTo>
                      <a:pt x="3065" y="7576"/>
                      <a:pt x="3080" y="6424"/>
                      <a:pt x="3080" y="5271"/>
                    </a:cubicBezTo>
                    <a:cubicBezTo>
                      <a:pt x="3094" y="4147"/>
                      <a:pt x="3152" y="3024"/>
                      <a:pt x="3050" y="1900"/>
                    </a:cubicBezTo>
                    <a:cubicBezTo>
                      <a:pt x="2992" y="1229"/>
                      <a:pt x="2875" y="164"/>
                      <a:pt x="1971" y="18"/>
                    </a:cubicBezTo>
                    <a:cubicBezTo>
                      <a:pt x="1899" y="6"/>
                      <a:pt x="1829" y="0"/>
                      <a:pt x="17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0">
                <a:extLst>
                  <a:ext uri="{FF2B5EF4-FFF2-40B4-BE49-F238E27FC236}">
                    <a16:creationId xmlns:a16="http://schemas.microsoft.com/office/drawing/2014/main" id="{96813948-2A68-BC04-23AB-64C007E84159}"/>
                  </a:ext>
                </a:extLst>
              </p:cNvPr>
              <p:cNvSpPr/>
              <p:nvPr/>
            </p:nvSpPr>
            <p:spPr>
              <a:xfrm>
                <a:off x="7055775" y="4703650"/>
                <a:ext cx="62400" cy="134350"/>
              </a:xfrm>
              <a:custGeom>
                <a:avLst/>
                <a:gdLst/>
                <a:ahLst/>
                <a:cxnLst/>
                <a:rect l="l" t="t" r="r" b="b"/>
                <a:pathLst>
                  <a:path w="2496" h="5374" extrusionOk="0">
                    <a:moveTo>
                      <a:pt x="1449" y="1"/>
                    </a:moveTo>
                    <a:cubicBezTo>
                      <a:pt x="1223" y="1"/>
                      <a:pt x="993" y="92"/>
                      <a:pt x="803" y="281"/>
                    </a:cubicBezTo>
                    <a:cubicBezTo>
                      <a:pt x="307" y="762"/>
                      <a:pt x="161" y="1623"/>
                      <a:pt x="103" y="2280"/>
                    </a:cubicBezTo>
                    <a:cubicBezTo>
                      <a:pt x="30" y="3214"/>
                      <a:pt x="30" y="5125"/>
                      <a:pt x="15" y="5184"/>
                    </a:cubicBezTo>
                    <a:cubicBezTo>
                      <a:pt x="15" y="5213"/>
                      <a:pt x="1" y="5300"/>
                      <a:pt x="45" y="5315"/>
                    </a:cubicBezTo>
                    <a:cubicBezTo>
                      <a:pt x="132" y="5359"/>
                      <a:pt x="205" y="5344"/>
                      <a:pt x="293" y="5359"/>
                    </a:cubicBezTo>
                    <a:lnTo>
                      <a:pt x="614" y="5359"/>
                    </a:lnTo>
                    <a:cubicBezTo>
                      <a:pt x="818" y="5359"/>
                      <a:pt x="1008" y="5373"/>
                      <a:pt x="1212" y="5373"/>
                    </a:cubicBezTo>
                    <a:cubicBezTo>
                      <a:pt x="1402" y="5373"/>
                      <a:pt x="1591" y="5373"/>
                      <a:pt x="1796" y="5359"/>
                    </a:cubicBezTo>
                    <a:lnTo>
                      <a:pt x="2117" y="5359"/>
                    </a:lnTo>
                    <a:cubicBezTo>
                      <a:pt x="2160" y="5359"/>
                      <a:pt x="2204" y="5362"/>
                      <a:pt x="2248" y="5362"/>
                    </a:cubicBezTo>
                    <a:cubicBezTo>
                      <a:pt x="2292" y="5362"/>
                      <a:pt x="2336" y="5359"/>
                      <a:pt x="2379" y="5344"/>
                    </a:cubicBezTo>
                    <a:cubicBezTo>
                      <a:pt x="2380" y="5344"/>
                      <a:pt x="2380" y="5344"/>
                      <a:pt x="2380" y="5344"/>
                    </a:cubicBezTo>
                    <a:cubicBezTo>
                      <a:pt x="2424" y="5344"/>
                      <a:pt x="2496" y="3167"/>
                      <a:pt x="2481" y="2718"/>
                    </a:cubicBezTo>
                    <a:cubicBezTo>
                      <a:pt x="2467" y="2295"/>
                      <a:pt x="2467" y="1857"/>
                      <a:pt x="2452" y="1434"/>
                    </a:cubicBezTo>
                    <a:cubicBezTo>
                      <a:pt x="2438" y="1098"/>
                      <a:pt x="2408" y="748"/>
                      <a:pt x="2219" y="456"/>
                    </a:cubicBezTo>
                    <a:cubicBezTo>
                      <a:pt x="2037" y="158"/>
                      <a:pt x="1746" y="1"/>
                      <a:pt x="14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0">
                <a:extLst>
                  <a:ext uri="{FF2B5EF4-FFF2-40B4-BE49-F238E27FC236}">
                    <a16:creationId xmlns:a16="http://schemas.microsoft.com/office/drawing/2014/main" id="{43D04B17-7716-8B74-104D-BF38FA280B23}"/>
                  </a:ext>
                </a:extLst>
              </p:cNvPr>
              <p:cNvSpPr/>
              <p:nvPr/>
            </p:nvSpPr>
            <p:spPr>
              <a:xfrm>
                <a:off x="6921900" y="4696950"/>
                <a:ext cx="66425" cy="143225"/>
              </a:xfrm>
              <a:custGeom>
                <a:avLst/>
                <a:gdLst/>
                <a:ahLst/>
                <a:cxnLst/>
                <a:rect l="l" t="t" r="r" b="b"/>
                <a:pathLst>
                  <a:path w="2657" h="5729" extrusionOk="0">
                    <a:moveTo>
                      <a:pt x="1544" y="0"/>
                    </a:moveTo>
                    <a:cubicBezTo>
                      <a:pt x="1303" y="0"/>
                      <a:pt x="1056" y="98"/>
                      <a:pt x="847" y="301"/>
                    </a:cubicBezTo>
                    <a:cubicBezTo>
                      <a:pt x="336" y="812"/>
                      <a:pt x="161" y="1731"/>
                      <a:pt x="103" y="2417"/>
                    </a:cubicBezTo>
                    <a:cubicBezTo>
                      <a:pt x="30" y="3423"/>
                      <a:pt x="15" y="5466"/>
                      <a:pt x="15" y="5525"/>
                    </a:cubicBezTo>
                    <a:cubicBezTo>
                      <a:pt x="15" y="5539"/>
                      <a:pt x="1" y="5641"/>
                      <a:pt x="45" y="5671"/>
                    </a:cubicBezTo>
                    <a:cubicBezTo>
                      <a:pt x="97" y="5697"/>
                      <a:pt x="150" y="5702"/>
                      <a:pt x="205" y="5702"/>
                    </a:cubicBezTo>
                    <a:cubicBezTo>
                      <a:pt x="242" y="5702"/>
                      <a:pt x="281" y="5700"/>
                      <a:pt x="322" y="5700"/>
                    </a:cubicBezTo>
                    <a:lnTo>
                      <a:pt x="657" y="5714"/>
                    </a:lnTo>
                    <a:cubicBezTo>
                      <a:pt x="862" y="5714"/>
                      <a:pt x="1066" y="5729"/>
                      <a:pt x="1285" y="5729"/>
                    </a:cubicBezTo>
                    <a:cubicBezTo>
                      <a:pt x="1489" y="5729"/>
                      <a:pt x="1693" y="5714"/>
                      <a:pt x="1912" y="5714"/>
                    </a:cubicBezTo>
                    <a:lnTo>
                      <a:pt x="2248" y="5714"/>
                    </a:lnTo>
                    <a:cubicBezTo>
                      <a:pt x="2292" y="5707"/>
                      <a:pt x="2339" y="5707"/>
                      <a:pt x="2386" y="5707"/>
                    </a:cubicBezTo>
                    <a:cubicBezTo>
                      <a:pt x="2434" y="5707"/>
                      <a:pt x="2481" y="5707"/>
                      <a:pt x="2525" y="5700"/>
                    </a:cubicBezTo>
                    <a:cubicBezTo>
                      <a:pt x="2525" y="5700"/>
                      <a:pt x="2525" y="5700"/>
                      <a:pt x="2526" y="5700"/>
                    </a:cubicBezTo>
                    <a:cubicBezTo>
                      <a:pt x="2584" y="5700"/>
                      <a:pt x="2656" y="3378"/>
                      <a:pt x="2642" y="2898"/>
                    </a:cubicBezTo>
                    <a:cubicBezTo>
                      <a:pt x="2627" y="2431"/>
                      <a:pt x="2627" y="1979"/>
                      <a:pt x="2598" y="1527"/>
                    </a:cubicBezTo>
                    <a:cubicBezTo>
                      <a:pt x="2583" y="1176"/>
                      <a:pt x="2554" y="797"/>
                      <a:pt x="2365" y="490"/>
                    </a:cubicBezTo>
                    <a:cubicBezTo>
                      <a:pt x="2166" y="168"/>
                      <a:pt x="1860" y="0"/>
                      <a:pt x="15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0">
                <a:extLst>
                  <a:ext uri="{FF2B5EF4-FFF2-40B4-BE49-F238E27FC236}">
                    <a16:creationId xmlns:a16="http://schemas.microsoft.com/office/drawing/2014/main" id="{A3A3D25B-A2EA-F578-DD01-F7C53C857C30}"/>
                  </a:ext>
                </a:extLst>
              </p:cNvPr>
              <p:cNvSpPr/>
              <p:nvPr/>
            </p:nvSpPr>
            <p:spPr>
              <a:xfrm>
                <a:off x="5333625" y="4341375"/>
                <a:ext cx="16425" cy="710025"/>
              </a:xfrm>
              <a:custGeom>
                <a:avLst/>
                <a:gdLst/>
                <a:ahLst/>
                <a:cxnLst/>
                <a:rect l="l" t="t" r="r" b="b"/>
                <a:pathLst>
                  <a:path w="657" h="28401" extrusionOk="0">
                    <a:moveTo>
                      <a:pt x="528" y="1"/>
                    </a:moveTo>
                    <a:cubicBezTo>
                      <a:pt x="498" y="1"/>
                      <a:pt x="467" y="23"/>
                      <a:pt x="467" y="64"/>
                    </a:cubicBezTo>
                    <a:cubicBezTo>
                      <a:pt x="234" y="3799"/>
                      <a:pt x="248" y="7564"/>
                      <a:pt x="190" y="11314"/>
                    </a:cubicBezTo>
                    <a:cubicBezTo>
                      <a:pt x="117" y="15078"/>
                      <a:pt x="44" y="18828"/>
                      <a:pt x="44" y="22578"/>
                    </a:cubicBezTo>
                    <a:cubicBezTo>
                      <a:pt x="44" y="24519"/>
                      <a:pt x="15" y="26460"/>
                      <a:pt x="0" y="28386"/>
                    </a:cubicBezTo>
                    <a:cubicBezTo>
                      <a:pt x="132" y="28386"/>
                      <a:pt x="277" y="28400"/>
                      <a:pt x="409" y="28400"/>
                    </a:cubicBezTo>
                    <a:cubicBezTo>
                      <a:pt x="540" y="21090"/>
                      <a:pt x="598" y="13780"/>
                      <a:pt x="628" y="6469"/>
                    </a:cubicBezTo>
                    <a:cubicBezTo>
                      <a:pt x="628" y="4339"/>
                      <a:pt x="657" y="2194"/>
                      <a:pt x="584" y="49"/>
                    </a:cubicBezTo>
                    <a:cubicBezTo>
                      <a:pt x="577" y="16"/>
                      <a:pt x="553"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0">
                <a:extLst>
                  <a:ext uri="{FF2B5EF4-FFF2-40B4-BE49-F238E27FC236}">
                    <a16:creationId xmlns:a16="http://schemas.microsoft.com/office/drawing/2014/main" id="{15906116-30F2-5A7A-8846-5DF2D4B8F365}"/>
                  </a:ext>
                </a:extLst>
              </p:cNvPr>
              <p:cNvSpPr/>
              <p:nvPr/>
            </p:nvSpPr>
            <p:spPr>
              <a:xfrm>
                <a:off x="5372650" y="4727450"/>
                <a:ext cx="23375" cy="18250"/>
              </a:xfrm>
              <a:custGeom>
                <a:avLst/>
                <a:gdLst/>
                <a:ahLst/>
                <a:cxnLst/>
                <a:rect l="l" t="t" r="r" b="b"/>
                <a:pathLst>
                  <a:path w="935" h="730" extrusionOk="0">
                    <a:moveTo>
                      <a:pt x="467" y="0"/>
                    </a:moveTo>
                    <a:cubicBezTo>
                      <a:pt x="1" y="0"/>
                      <a:pt x="1" y="730"/>
                      <a:pt x="467" y="730"/>
                    </a:cubicBezTo>
                    <a:cubicBezTo>
                      <a:pt x="934" y="730"/>
                      <a:pt x="934" y="0"/>
                      <a:pt x="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0">
                <a:extLst>
                  <a:ext uri="{FF2B5EF4-FFF2-40B4-BE49-F238E27FC236}">
                    <a16:creationId xmlns:a16="http://schemas.microsoft.com/office/drawing/2014/main" id="{F6E91466-43E7-D6D7-00EC-3D1F896F8354}"/>
                  </a:ext>
                </a:extLst>
              </p:cNvPr>
              <p:cNvSpPr/>
              <p:nvPr/>
            </p:nvSpPr>
            <p:spPr>
              <a:xfrm>
                <a:off x="5288025" y="4727450"/>
                <a:ext cx="23375" cy="18250"/>
              </a:xfrm>
              <a:custGeom>
                <a:avLst/>
                <a:gdLst/>
                <a:ahLst/>
                <a:cxnLst/>
                <a:rect l="l" t="t" r="r" b="b"/>
                <a:pathLst>
                  <a:path w="935" h="730" extrusionOk="0">
                    <a:moveTo>
                      <a:pt x="467" y="0"/>
                    </a:moveTo>
                    <a:cubicBezTo>
                      <a:pt x="0" y="0"/>
                      <a:pt x="0" y="730"/>
                      <a:pt x="467" y="730"/>
                    </a:cubicBezTo>
                    <a:cubicBezTo>
                      <a:pt x="934" y="730"/>
                      <a:pt x="934" y="0"/>
                      <a:pt x="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0">
                <a:extLst>
                  <a:ext uri="{FF2B5EF4-FFF2-40B4-BE49-F238E27FC236}">
                    <a16:creationId xmlns:a16="http://schemas.microsoft.com/office/drawing/2014/main" id="{5E3A7620-48D9-EA48-07A2-66B22F22F681}"/>
                  </a:ext>
                </a:extLst>
              </p:cNvPr>
              <p:cNvSpPr/>
              <p:nvPr/>
            </p:nvSpPr>
            <p:spPr>
              <a:xfrm>
                <a:off x="6250700" y="3825000"/>
                <a:ext cx="599375" cy="1253300"/>
              </a:xfrm>
              <a:custGeom>
                <a:avLst/>
                <a:gdLst/>
                <a:ahLst/>
                <a:cxnLst/>
                <a:rect l="l" t="t" r="r" b="b"/>
                <a:pathLst>
                  <a:path w="23975" h="50132" extrusionOk="0">
                    <a:moveTo>
                      <a:pt x="9680" y="1"/>
                    </a:moveTo>
                    <a:cubicBezTo>
                      <a:pt x="8295" y="1"/>
                      <a:pt x="6910" y="74"/>
                      <a:pt x="5531" y="217"/>
                    </a:cubicBezTo>
                    <a:cubicBezTo>
                      <a:pt x="3823" y="407"/>
                      <a:pt x="2029" y="626"/>
                      <a:pt x="409" y="1195"/>
                    </a:cubicBezTo>
                    <a:cubicBezTo>
                      <a:pt x="391" y="1189"/>
                      <a:pt x="373" y="1186"/>
                      <a:pt x="354" y="1186"/>
                    </a:cubicBezTo>
                    <a:cubicBezTo>
                      <a:pt x="279" y="1186"/>
                      <a:pt x="205" y="1233"/>
                      <a:pt x="205" y="1326"/>
                    </a:cubicBezTo>
                    <a:cubicBezTo>
                      <a:pt x="146" y="4070"/>
                      <a:pt x="146" y="6798"/>
                      <a:pt x="117" y="9541"/>
                    </a:cubicBezTo>
                    <a:cubicBezTo>
                      <a:pt x="103" y="10898"/>
                      <a:pt x="103" y="12255"/>
                      <a:pt x="88" y="13612"/>
                    </a:cubicBezTo>
                    <a:cubicBezTo>
                      <a:pt x="73" y="14298"/>
                      <a:pt x="73" y="14984"/>
                      <a:pt x="59" y="15670"/>
                    </a:cubicBezTo>
                    <a:cubicBezTo>
                      <a:pt x="59" y="16268"/>
                      <a:pt x="0" y="16910"/>
                      <a:pt x="73" y="17508"/>
                    </a:cubicBezTo>
                    <a:cubicBezTo>
                      <a:pt x="73" y="17523"/>
                      <a:pt x="73" y="17552"/>
                      <a:pt x="88" y="17581"/>
                    </a:cubicBezTo>
                    <a:cubicBezTo>
                      <a:pt x="88" y="17611"/>
                      <a:pt x="103" y="17625"/>
                      <a:pt x="103" y="17640"/>
                    </a:cubicBezTo>
                    <a:cubicBezTo>
                      <a:pt x="103" y="17698"/>
                      <a:pt x="146" y="17727"/>
                      <a:pt x="190" y="17727"/>
                    </a:cubicBezTo>
                    <a:cubicBezTo>
                      <a:pt x="642" y="18428"/>
                      <a:pt x="1255" y="19040"/>
                      <a:pt x="1810" y="19639"/>
                    </a:cubicBezTo>
                    <a:cubicBezTo>
                      <a:pt x="2437" y="20339"/>
                      <a:pt x="3094" y="21025"/>
                      <a:pt x="3750" y="21696"/>
                    </a:cubicBezTo>
                    <a:cubicBezTo>
                      <a:pt x="5034" y="23024"/>
                      <a:pt x="6362" y="24293"/>
                      <a:pt x="7748" y="25519"/>
                    </a:cubicBezTo>
                    <a:cubicBezTo>
                      <a:pt x="7734" y="25548"/>
                      <a:pt x="7734" y="25563"/>
                      <a:pt x="7734" y="25578"/>
                    </a:cubicBezTo>
                    <a:cubicBezTo>
                      <a:pt x="7573" y="31823"/>
                      <a:pt x="7559" y="38083"/>
                      <a:pt x="7471" y="44328"/>
                    </a:cubicBezTo>
                    <a:cubicBezTo>
                      <a:pt x="7442" y="46093"/>
                      <a:pt x="7427" y="47859"/>
                      <a:pt x="7413" y="49624"/>
                    </a:cubicBezTo>
                    <a:cubicBezTo>
                      <a:pt x="7398" y="49858"/>
                      <a:pt x="8347" y="49916"/>
                      <a:pt x="8668" y="49946"/>
                    </a:cubicBezTo>
                    <a:cubicBezTo>
                      <a:pt x="9091" y="49989"/>
                      <a:pt x="9514" y="50018"/>
                      <a:pt x="9937" y="50033"/>
                    </a:cubicBezTo>
                    <a:cubicBezTo>
                      <a:pt x="10798" y="50062"/>
                      <a:pt x="11659" y="50091"/>
                      <a:pt x="12505" y="50106"/>
                    </a:cubicBezTo>
                    <a:cubicBezTo>
                      <a:pt x="13179" y="50123"/>
                      <a:pt x="13852" y="50131"/>
                      <a:pt x="14526" y="50131"/>
                    </a:cubicBezTo>
                    <a:cubicBezTo>
                      <a:pt x="15562" y="50131"/>
                      <a:pt x="16599" y="50112"/>
                      <a:pt x="17642" y="50077"/>
                    </a:cubicBezTo>
                    <a:cubicBezTo>
                      <a:pt x="17671" y="50077"/>
                      <a:pt x="17714" y="50062"/>
                      <a:pt x="17758" y="50048"/>
                    </a:cubicBezTo>
                    <a:cubicBezTo>
                      <a:pt x="17963" y="50074"/>
                      <a:pt x="18174" y="50083"/>
                      <a:pt x="18387" y="50083"/>
                    </a:cubicBezTo>
                    <a:cubicBezTo>
                      <a:pt x="18644" y="50083"/>
                      <a:pt x="18904" y="50070"/>
                      <a:pt x="19159" y="50062"/>
                    </a:cubicBezTo>
                    <a:cubicBezTo>
                      <a:pt x="19655" y="50062"/>
                      <a:pt x="20151" y="50048"/>
                      <a:pt x="20662" y="50018"/>
                    </a:cubicBezTo>
                    <a:cubicBezTo>
                      <a:pt x="21654" y="49960"/>
                      <a:pt x="22661" y="49858"/>
                      <a:pt x="23653" y="49741"/>
                    </a:cubicBezTo>
                    <a:cubicBezTo>
                      <a:pt x="23755" y="49727"/>
                      <a:pt x="23828" y="49639"/>
                      <a:pt x="23843" y="49566"/>
                    </a:cubicBezTo>
                    <a:cubicBezTo>
                      <a:pt x="23858" y="49537"/>
                      <a:pt x="23872" y="49508"/>
                      <a:pt x="23872" y="49479"/>
                    </a:cubicBezTo>
                    <a:cubicBezTo>
                      <a:pt x="23974" y="47976"/>
                      <a:pt x="23945" y="46458"/>
                      <a:pt x="23945" y="44941"/>
                    </a:cubicBezTo>
                    <a:cubicBezTo>
                      <a:pt x="23945" y="43423"/>
                      <a:pt x="23945" y="41920"/>
                      <a:pt x="23945" y="40403"/>
                    </a:cubicBezTo>
                    <a:cubicBezTo>
                      <a:pt x="23945" y="37382"/>
                      <a:pt x="23945" y="34347"/>
                      <a:pt x="23945" y="31327"/>
                    </a:cubicBezTo>
                    <a:cubicBezTo>
                      <a:pt x="23930" y="25271"/>
                      <a:pt x="23930" y="19216"/>
                      <a:pt x="23930" y="13160"/>
                    </a:cubicBezTo>
                    <a:cubicBezTo>
                      <a:pt x="23916" y="9746"/>
                      <a:pt x="23901" y="6331"/>
                      <a:pt x="23887" y="2917"/>
                    </a:cubicBezTo>
                    <a:cubicBezTo>
                      <a:pt x="23887" y="2844"/>
                      <a:pt x="23843" y="2800"/>
                      <a:pt x="23785" y="2785"/>
                    </a:cubicBezTo>
                    <a:lnTo>
                      <a:pt x="23770" y="2785"/>
                    </a:lnTo>
                    <a:cubicBezTo>
                      <a:pt x="22384" y="2129"/>
                      <a:pt x="20881" y="1662"/>
                      <a:pt x="19393" y="1268"/>
                    </a:cubicBezTo>
                    <a:cubicBezTo>
                      <a:pt x="17890" y="874"/>
                      <a:pt x="16372" y="568"/>
                      <a:pt x="14825" y="349"/>
                    </a:cubicBezTo>
                    <a:cubicBezTo>
                      <a:pt x="13119" y="114"/>
                      <a:pt x="11400" y="1"/>
                      <a:pt x="96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0">
                <a:extLst>
                  <a:ext uri="{FF2B5EF4-FFF2-40B4-BE49-F238E27FC236}">
                    <a16:creationId xmlns:a16="http://schemas.microsoft.com/office/drawing/2014/main" id="{B4F2C10D-C580-EA6A-4B55-70BAFFD815B9}"/>
                  </a:ext>
                </a:extLst>
              </p:cNvPr>
              <p:cNvSpPr/>
              <p:nvPr/>
            </p:nvSpPr>
            <p:spPr>
              <a:xfrm>
                <a:off x="6689900" y="3934100"/>
                <a:ext cx="18275" cy="1142825"/>
              </a:xfrm>
              <a:custGeom>
                <a:avLst/>
                <a:gdLst/>
                <a:ahLst/>
                <a:cxnLst/>
                <a:rect l="l" t="t" r="r" b="b"/>
                <a:pathLst>
                  <a:path w="731" h="45713" extrusionOk="0">
                    <a:moveTo>
                      <a:pt x="550" y="1"/>
                    </a:moveTo>
                    <a:cubicBezTo>
                      <a:pt x="544" y="1"/>
                      <a:pt x="540" y="5"/>
                      <a:pt x="540" y="12"/>
                    </a:cubicBezTo>
                    <a:cubicBezTo>
                      <a:pt x="336" y="1529"/>
                      <a:pt x="365" y="3091"/>
                      <a:pt x="336" y="4623"/>
                    </a:cubicBezTo>
                    <a:cubicBezTo>
                      <a:pt x="307" y="6155"/>
                      <a:pt x="292" y="7687"/>
                      <a:pt x="278" y="9219"/>
                    </a:cubicBezTo>
                    <a:cubicBezTo>
                      <a:pt x="263" y="12298"/>
                      <a:pt x="234" y="15362"/>
                      <a:pt x="205" y="18427"/>
                    </a:cubicBezTo>
                    <a:cubicBezTo>
                      <a:pt x="161" y="21476"/>
                      <a:pt x="176" y="24526"/>
                      <a:pt x="161" y="27575"/>
                    </a:cubicBezTo>
                    <a:cubicBezTo>
                      <a:pt x="146" y="30625"/>
                      <a:pt x="103" y="33675"/>
                      <a:pt x="88" y="36724"/>
                    </a:cubicBezTo>
                    <a:cubicBezTo>
                      <a:pt x="74" y="38461"/>
                      <a:pt x="44" y="40183"/>
                      <a:pt x="44" y="41919"/>
                    </a:cubicBezTo>
                    <a:cubicBezTo>
                      <a:pt x="44" y="43188"/>
                      <a:pt x="15" y="44443"/>
                      <a:pt x="1" y="45713"/>
                    </a:cubicBezTo>
                    <a:lnTo>
                      <a:pt x="74" y="45713"/>
                    </a:lnTo>
                    <a:cubicBezTo>
                      <a:pt x="103" y="45713"/>
                      <a:pt x="146" y="45698"/>
                      <a:pt x="190" y="45684"/>
                    </a:cubicBezTo>
                    <a:cubicBezTo>
                      <a:pt x="336" y="45698"/>
                      <a:pt x="482" y="45713"/>
                      <a:pt x="643" y="45713"/>
                    </a:cubicBezTo>
                    <a:cubicBezTo>
                      <a:pt x="643" y="44648"/>
                      <a:pt x="628" y="43568"/>
                      <a:pt x="628" y="42503"/>
                    </a:cubicBezTo>
                    <a:cubicBezTo>
                      <a:pt x="643" y="40971"/>
                      <a:pt x="643" y="39424"/>
                      <a:pt x="643" y="37892"/>
                    </a:cubicBezTo>
                    <a:cubicBezTo>
                      <a:pt x="643" y="34827"/>
                      <a:pt x="686" y="31749"/>
                      <a:pt x="672" y="28684"/>
                    </a:cubicBezTo>
                    <a:cubicBezTo>
                      <a:pt x="657" y="22585"/>
                      <a:pt x="701" y="16486"/>
                      <a:pt x="730" y="10387"/>
                    </a:cubicBezTo>
                    <a:cubicBezTo>
                      <a:pt x="730" y="8665"/>
                      <a:pt x="730" y="6928"/>
                      <a:pt x="716" y="5207"/>
                    </a:cubicBezTo>
                    <a:cubicBezTo>
                      <a:pt x="716" y="4331"/>
                      <a:pt x="716" y="3470"/>
                      <a:pt x="686" y="2609"/>
                    </a:cubicBezTo>
                    <a:cubicBezTo>
                      <a:pt x="657" y="1748"/>
                      <a:pt x="672" y="873"/>
                      <a:pt x="570" y="12"/>
                    </a:cubicBezTo>
                    <a:cubicBezTo>
                      <a:pt x="562" y="5"/>
                      <a:pt x="555" y="1"/>
                      <a:pt x="5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0">
                <a:extLst>
                  <a:ext uri="{FF2B5EF4-FFF2-40B4-BE49-F238E27FC236}">
                    <a16:creationId xmlns:a16="http://schemas.microsoft.com/office/drawing/2014/main" id="{BED53660-5A6E-4EF6-47B2-260D50D7AEAB}"/>
                  </a:ext>
                </a:extLst>
              </p:cNvPr>
              <p:cNvSpPr/>
              <p:nvPr/>
            </p:nvSpPr>
            <p:spPr>
              <a:xfrm>
                <a:off x="6457550" y="3132175"/>
                <a:ext cx="183125" cy="247900"/>
              </a:xfrm>
              <a:custGeom>
                <a:avLst/>
                <a:gdLst/>
                <a:ahLst/>
                <a:cxnLst/>
                <a:rect l="l" t="t" r="r" b="b"/>
                <a:pathLst>
                  <a:path w="7325" h="9916" extrusionOk="0">
                    <a:moveTo>
                      <a:pt x="3589" y="0"/>
                    </a:moveTo>
                    <a:cubicBezTo>
                      <a:pt x="3481" y="0"/>
                      <a:pt x="3370" y="69"/>
                      <a:pt x="3356" y="206"/>
                    </a:cubicBezTo>
                    <a:cubicBezTo>
                      <a:pt x="3297" y="1009"/>
                      <a:pt x="3327" y="1811"/>
                      <a:pt x="3312" y="2599"/>
                    </a:cubicBezTo>
                    <a:cubicBezTo>
                      <a:pt x="3312" y="2774"/>
                      <a:pt x="3312" y="2935"/>
                      <a:pt x="3312" y="3095"/>
                    </a:cubicBezTo>
                    <a:cubicBezTo>
                      <a:pt x="2276" y="3139"/>
                      <a:pt x="1255" y="3227"/>
                      <a:pt x="248" y="3358"/>
                    </a:cubicBezTo>
                    <a:cubicBezTo>
                      <a:pt x="19" y="3387"/>
                      <a:pt x="0" y="3723"/>
                      <a:pt x="233" y="3723"/>
                    </a:cubicBezTo>
                    <a:cubicBezTo>
                      <a:pt x="238" y="3723"/>
                      <a:pt x="243" y="3723"/>
                      <a:pt x="248" y="3723"/>
                    </a:cubicBezTo>
                    <a:cubicBezTo>
                      <a:pt x="1255" y="3664"/>
                      <a:pt x="2276" y="3592"/>
                      <a:pt x="3297" y="3548"/>
                    </a:cubicBezTo>
                    <a:lnTo>
                      <a:pt x="3297" y="3548"/>
                    </a:lnTo>
                    <a:cubicBezTo>
                      <a:pt x="3297" y="4044"/>
                      <a:pt x="3283" y="4555"/>
                      <a:pt x="3283" y="5065"/>
                    </a:cubicBezTo>
                    <a:cubicBezTo>
                      <a:pt x="3283" y="5853"/>
                      <a:pt x="3283" y="6656"/>
                      <a:pt x="3297" y="7458"/>
                    </a:cubicBezTo>
                    <a:cubicBezTo>
                      <a:pt x="3297" y="7838"/>
                      <a:pt x="3297" y="8232"/>
                      <a:pt x="3312" y="8626"/>
                    </a:cubicBezTo>
                    <a:cubicBezTo>
                      <a:pt x="3312" y="9005"/>
                      <a:pt x="3283" y="9443"/>
                      <a:pt x="3385" y="9822"/>
                    </a:cubicBezTo>
                    <a:cubicBezTo>
                      <a:pt x="3408" y="9882"/>
                      <a:pt x="3469" y="9915"/>
                      <a:pt x="3529" y="9915"/>
                    </a:cubicBezTo>
                    <a:cubicBezTo>
                      <a:pt x="3585" y="9915"/>
                      <a:pt x="3641" y="9886"/>
                      <a:pt x="3662" y="9822"/>
                    </a:cubicBezTo>
                    <a:cubicBezTo>
                      <a:pt x="3735" y="9457"/>
                      <a:pt x="3706" y="9049"/>
                      <a:pt x="3691" y="8684"/>
                    </a:cubicBezTo>
                    <a:cubicBezTo>
                      <a:pt x="3691" y="8290"/>
                      <a:pt x="3691" y="7911"/>
                      <a:pt x="3677" y="7517"/>
                    </a:cubicBezTo>
                    <a:cubicBezTo>
                      <a:pt x="3677" y="6700"/>
                      <a:pt x="3677" y="5882"/>
                      <a:pt x="3691" y="5065"/>
                    </a:cubicBezTo>
                    <a:cubicBezTo>
                      <a:pt x="3691" y="4555"/>
                      <a:pt x="3706" y="4044"/>
                      <a:pt x="3706" y="3519"/>
                    </a:cubicBezTo>
                    <a:cubicBezTo>
                      <a:pt x="4815" y="3475"/>
                      <a:pt x="5939" y="3431"/>
                      <a:pt x="7047" y="3431"/>
                    </a:cubicBezTo>
                    <a:cubicBezTo>
                      <a:pt x="7325" y="3431"/>
                      <a:pt x="7325" y="3008"/>
                      <a:pt x="7047" y="3008"/>
                    </a:cubicBezTo>
                    <a:cubicBezTo>
                      <a:pt x="5939" y="3008"/>
                      <a:pt x="4830" y="3022"/>
                      <a:pt x="3721" y="3066"/>
                    </a:cubicBezTo>
                    <a:cubicBezTo>
                      <a:pt x="3721" y="2935"/>
                      <a:pt x="3721" y="2804"/>
                      <a:pt x="3721" y="2672"/>
                    </a:cubicBezTo>
                    <a:cubicBezTo>
                      <a:pt x="3735" y="1855"/>
                      <a:pt x="3808" y="1038"/>
                      <a:pt x="3808" y="221"/>
                    </a:cubicBezTo>
                    <a:cubicBezTo>
                      <a:pt x="3808" y="73"/>
                      <a:pt x="3700" y="0"/>
                      <a:pt x="358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0">
                <a:extLst>
                  <a:ext uri="{FF2B5EF4-FFF2-40B4-BE49-F238E27FC236}">
                    <a16:creationId xmlns:a16="http://schemas.microsoft.com/office/drawing/2014/main" id="{3550E9B7-3DC3-9538-A6FA-8321C93702DB}"/>
                  </a:ext>
                </a:extLst>
              </p:cNvPr>
              <p:cNvSpPr/>
              <p:nvPr/>
            </p:nvSpPr>
            <p:spPr>
              <a:xfrm>
                <a:off x="6396975" y="3987675"/>
                <a:ext cx="142300" cy="221050"/>
              </a:xfrm>
              <a:custGeom>
                <a:avLst/>
                <a:gdLst/>
                <a:ahLst/>
                <a:cxnLst/>
                <a:rect l="l" t="t" r="r" b="b"/>
                <a:pathLst>
                  <a:path w="5692" h="8842" extrusionOk="0">
                    <a:moveTo>
                      <a:pt x="3201" y="1"/>
                    </a:moveTo>
                    <a:cubicBezTo>
                      <a:pt x="2696" y="1"/>
                      <a:pt x="2184" y="153"/>
                      <a:pt x="1766" y="437"/>
                    </a:cubicBezTo>
                    <a:cubicBezTo>
                      <a:pt x="818" y="1079"/>
                      <a:pt x="322" y="2203"/>
                      <a:pt x="161" y="3326"/>
                    </a:cubicBezTo>
                    <a:cubicBezTo>
                      <a:pt x="59" y="4012"/>
                      <a:pt x="1" y="7733"/>
                      <a:pt x="15" y="8623"/>
                    </a:cubicBezTo>
                    <a:cubicBezTo>
                      <a:pt x="15" y="8696"/>
                      <a:pt x="1007" y="8696"/>
                      <a:pt x="1401" y="8725"/>
                    </a:cubicBezTo>
                    <a:cubicBezTo>
                      <a:pt x="1839" y="8754"/>
                      <a:pt x="2262" y="8783"/>
                      <a:pt x="2700" y="8798"/>
                    </a:cubicBezTo>
                    <a:cubicBezTo>
                      <a:pt x="3575" y="8827"/>
                      <a:pt x="4451" y="8842"/>
                      <a:pt x="5312" y="8842"/>
                    </a:cubicBezTo>
                    <a:cubicBezTo>
                      <a:pt x="5356" y="8842"/>
                      <a:pt x="5399" y="8827"/>
                      <a:pt x="5429" y="8798"/>
                    </a:cubicBezTo>
                    <a:cubicBezTo>
                      <a:pt x="5502" y="8783"/>
                      <a:pt x="5691" y="5515"/>
                      <a:pt x="5589" y="3968"/>
                    </a:cubicBezTo>
                    <a:cubicBezTo>
                      <a:pt x="5531" y="2859"/>
                      <a:pt x="5575" y="1371"/>
                      <a:pt x="4670" y="539"/>
                    </a:cubicBezTo>
                    <a:cubicBezTo>
                      <a:pt x="4265" y="172"/>
                      <a:pt x="3736" y="1"/>
                      <a:pt x="32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0">
                <a:extLst>
                  <a:ext uri="{FF2B5EF4-FFF2-40B4-BE49-F238E27FC236}">
                    <a16:creationId xmlns:a16="http://schemas.microsoft.com/office/drawing/2014/main" id="{8A7811BF-527C-8692-03AD-28605CD84CA6}"/>
                  </a:ext>
                </a:extLst>
              </p:cNvPr>
              <p:cNvSpPr/>
              <p:nvPr/>
            </p:nvSpPr>
            <p:spPr>
              <a:xfrm>
                <a:off x="5364500" y="3675700"/>
                <a:ext cx="859600" cy="276950"/>
              </a:xfrm>
              <a:custGeom>
                <a:avLst/>
                <a:gdLst/>
                <a:ahLst/>
                <a:cxnLst/>
                <a:rect l="l" t="t" r="r" b="b"/>
                <a:pathLst>
                  <a:path w="34384" h="11078" extrusionOk="0">
                    <a:moveTo>
                      <a:pt x="283" y="0"/>
                    </a:moveTo>
                    <a:cubicBezTo>
                      <a:pt x="109" y="0"/>
                      <a:pt x="0" y="241"/>
                      <a:pt x="166" y="324"/>
                    </a:cubicBezTo>
                    <a:cubicBezTo>
                      <a:pt x="254" y="367"/>
                      <a:pt x="341" y="396"/>
                      <a:pt x="429" y="440"/>
                    </a:cubicBezTo>
                    <a:cubicBezTo>
                      <a:pt x="735" y="893"/>
                      <a:pt x="1129" y="1301"/>
                      <a:pt x="1508" y="1710"/>
                    </a:cubicBezTo>
                    <a:cubicBezTo>
                      <a:pt x="1917" y="2162"/>
                      <a:pt x="2326" y="2600"/>
                      <a:pt x="2720" y="3052"/>
                    </a:cubicBezTo>
                    <a:cubicBezTo>
                      <a:pt x="3551" y="3957"/>
                      <a:pt x="4383" y="4861"/>
                      <a:pt x="5200" y="5781"/>
                    </a:cubicBezTo>
                    <a:cubicBezTo>
                      <a:pt x="6776" y="7546"/>
                      <a:pt x="8352" y="9297"/>
                      <a:pt x="9899" y="11078"/>
                    </a:cubicBezTo>
                    <a:cubicBezTo>
                      <a:pt x="10599" y="11063"/>
                      <a:pt x="11314" y="11034"/>
                      <a:pt x="12014" y="11019"/>
                    </a:cubicBezTo>
                    <a:cubicBezTo>
                      <a:pt x="19471" y="10786"/>
                      <a:pt x="26927" y="10567"/>
                      <a:pt x="34383" y="10421"/>
                    </a:cubicBezTo>
                    <a:cubicBezTo>
                      <a:pt x="27248" y="8393"/>
                      <a:pt x="20127" y="6277"/>
                      <a:pt x="13050" y="4044"/>
                    </a:cubicBezTo>
                    <a:cubicBezTo>
                      <a:pt x="10949" y="3373"/>
                      <a:pt x="8848" y="2702"/>
                      <a:pt x="6747" y="2031"/>
                    </a:cubicBezTo>
                    <a:cubicBezTo>
                      <a:pt x="5667" y="1681"/>
                      <a:pt x="4602" y="1330"/>
                      <a:pt x="3537" y="995"/>
                    </a:cubicBezTo>
                    <a:cubicBezTo>
                      <a:pt x="2471" y="645"/>
                      <a:pt x="1406" y="221"/>
                      <a:pt x="312" y="2"/>
                    </a:cubicBezTo>
                    <a:cubicBezTo>
                      <a:pt x="302" y="1"/>
                      <a:pt x="292" y="0"/>
                      <a:pt x="283" y="0"/>
                    </a:cubicBezTo>
                    <a:close/>
                  </a:path>
                </a:pathLst>
              </a:custGeom>
              <a:solidFill>
                <a:srgbClr val="FFFFFF">
                  <a:alpha val="21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0">
                <a:extLst>
                  <a:ext uri="{FF2B5EF4-FFF2-40B4-BE49-F238E27FC236}">
                    <a16:creationId xmlns:a16="http://schemas.microsoft.com/office/drawing/2014/main" id="{74BA9C9A-B339-3323-EE73-4C4CDBD90F19}"/>
                  </a:ext>
                </a:extLst>
              </p:cNvPr>
              <p:cNvSpPr/>
              <p:nvPr/>
            </p:nvSpPr>
            <p:spPr>
              <a:xfrm>
                <a:off x="4763450" y="3672313"/>
                <a:ext cx="1231925" cy="727375"/>
              </a:xfrm>
              <a:custGeom>
                <a:avLst/>
                <a:gdLst/>
                <a:ahLst/>
                <a:cxnLst/>
                <a:rect l="l" t="t" r="r" b="b"/>
                <a:pathLst>
                  <a:path w="49277" h="29095" extrusionOk="0">
                    <a:moveTo>
                      <a:pt x="24170" y="0"/>
                    </a:moveTo>
                    <a:cubicBezTo>
                      <a:pt x="23961" y="0"/>
                      <a:pt x="23711" y="99"/>
                      <a:pt x="23522" y="314"/>
                    </a:cubicBezTo>
                    <a:cubicBezTo>
                      <a:pt x="21990" y="2094"/>
                      <a:pt x="20473" y="3903"/>
                      <a:pt x="18984" y="5727"/>
                    </a:cubicBezTo>
                    <a:cubicBezTo>
                      <a:pt x="17496" y="7536"/>
                      <a:pt x="15964" y="9331"/>
                      <a:pt x="14461" y="11141"/>
                    </a:cubicBezTo>
                    <a:cubicBezTo>
                      <a:pt x="11440" y="14774"/>
                      <a:pt x="8405" y="18393"/>
                      <a:pt x="5356" y="21997"/>
                    </a:cubicBezTo>
                    <a:cubicBezTo>
                      <a:pt x="3634" y="24010"/>
                      <a:pt x="1941" y="26053"/>
                      <a:pt x="234" y="28081"/>
                    </a:cubicBezTo>
                    <a:cubicBezTo>
                      <a:pt x="0" y="28360"/>
                      <a:pt x="243" y="28724"/>
                      <a:pt x="507" y="28724"/>
                    </a:cubicBezTo>
                    <a:cubicBezTo>
                      <a:pt x="589" y="28724"/>
                      <a:pt x="673" y="28689"/>
                      <a:pt x="745" y="28607"/>
                    </a:cubicBezTo>
                    <a:cubicBezTo>
                      <a:pt x="3794" y="25003"/>
                      <a:pt x="6844" y="21384"/>
                      <a:pt x="9894" y="17780"/>
                    </a:cubicBezTo>
                    <a:cubicBezTo>
                      <a:pt x="11426" y="15970"/>
                      <a:pt x="12943" y="14161"/>
                      <a:pt x="14490" y="12352"/>
                    </a:cubicBezTo>
                    <a:cubicBezTo>
                      <a:pt x="16022" y="10571"/>
                      <a:pt x="17583" y="8820"/>
                      <a:pt x="19072" y="6997"/>
                    </a:cubicBezTo>
                    <a:cubicBezTo>
                      <a:pt x="19918" y="5961"/>
                      <a:pt x="20794" y="4954"/>
                      <a:pt x="21655" y="3918"/>
                    </a:cubicBezTo>
                    <a:cubicBezTo>
                      <a:pt x="22457" y="2955"/>
                      <a:pt x="23260" y="1977"/>
                      <a:pt x="24106" y="1043"/>
                    </a:cubicBezTo>
                    <a:cubicBezTo>
                      <a:pt x="27272" y="4604"/>
                      <a:pt x="30366" y="8222"/>
                      <a:pt x="33488" y="11812"/>
                    </a:cubicBezTo>
                    <a:cubicBezTo>
                      <a:pt x="36684" y="15474"/>
                      <a:pt x="39894" y="19122"/>
                      <a:pt x="43089" y="22785"/>
                    </a:cubicBezTo>
                    <a:cubicBezTo>
                      <a:pt x="44899" y="24842"/>
                      <a:pt x="46694" y="26914"/>
                      <a:pt x="48503" y="28971"/>
                    </a:cubicBezTo>
                    <a:cubicBezTo>
                      <a:pt x="48579" y="29058"/>
                      <a:pt x="48668" y="29095"/>
                      <a:pt x="48753" y="29095"/>
                    </a:cubicBezTo>
                    <a:cubicBezTo>
                      <a:pt x="49027" y="29095"/>
                      <a:pt x="49276" y="28724"/>
                      <a:pt x="49043" y="28446"/>
                    </a:cubicBezTo>
                    <a:cubicBezTo>
                      <a:pt x="45847" y="24755"/>
                      <a:pt x="42652" y="21063"/>
                      <a:pt x="39456" y="17371"/>
                    </a:cubicBezTo>
                    <a:cubicBezTo>
                      <a:pt x="36275" y="13694"/>
                      <a:pt x="33094" y="10017"/>
                      <a:pt x="29913" y="6355"/>
                    </a:cubicBezTo>
                    <a:cubicBezTo>
                      <a:pt x="28104" y="4283"/>
                      <a:pt x="26295" y="2225"/>
                      <a:pt x="24514" y="138"/>
                    </a:cubicBezTo>
                    <a:cubicBezTo>
                      <a:pt x="24442" y="48"/>
                      <a:pt x="24316" y="0"/>
                      <a:pt x="24170" y="0"/>
                    </a:cubicBezTo>
                    <a:close/>
                  </a:path>
                </a:pathLst>
              </a:custGeom>
              <a:solidFill>
                <a:srgbClr val="FFFFFF">
                  <a:alpha val="21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0">
                <a:extLst>
                  <a:ext uri="{FF2B5EF4-FFF2-40B4-BE49-F238E27FC236}">
                    <a16:creationId xmlns:a16="http://schemas.microsoft.com/office/drawing/2014/main" id="{066A9E51-4060-794A-8284-146F04C12788}"/>
                  </a:ext>
                </a:extLst>
              </p:cNvPr>
              <p:cNvSpPr/>
              <p:nvPr/>
            </p:nvSpPr>
            <p:spPr>
              <a:xfrm>
                <a:off x="6252150" y="3341950"/>
                <a:ext cx="601600" cy="554625"/>
              </a:xfrm>
              <a:custGeom>
                <a:avLst/>
                <a:gdLst/>
                <a:ahLst/>
                <a:cxnLst/>
                <a:rect l="l" t="t" r="r" b="b"/>
                <a:pathLst>
                  <a:path w="24064" h="22185" extrusionOk="0">
                    <a:moveTo>
                      <a:pt x="11717" y="1"/>
                    </a:moveTo>
                    <a:cubicBezTo>
                      <a:pt x="11639" y="1"/>
                      <a:pt x="5333" y="10566"/>
                      <a:pt x="2481" y="15877"/>
                    </a:cubicBezTo>
                    <a:cubicBezTo>
                      <a:pt x="1664" y="17380"/>
                      <a:pt x="876" y="18883"/>
                      <a:pt x="88" y="20400"/>
                    </a:cubicBezTo>
                    <a:cubicBezTo>
                      <a:pt x="88" y="20415"/>
                      <a:pt x="88" y="20429"/>
                      <a:pt x="88" y="20444"/>
                    </a:cubicBezTo>
                    <a:cubicBezTo>
                      <a:pt x="1" y="20502"/>
                      <a:pt x="1" y="20648"/>
                      <a:pt x="117" y="20677"/>
                    </a:cubicBezTo>
                    <a:cubicBezTo>
                      <a:pt x="350" y="20723"/>
                      <a:pt x="597" y="20736"/>
                      <a:pt x="846" y="20736"/>
                    </a:cubicBezTo>
                    <a:cubicBezTo>
                      <a:pt x="1159" y="20736"/>
                      <a:pt x="1474" y="20715"/>
                      <a:pt x="1766" y="20707"/>
                    </a:cubicBezTo>
                    <a:cubicBezTo>
                      <a:pt x="2350" y="20692"/>
                      <a:pt x="2934" y="20677"/>
                      <a:pt x="3517" y="20677"/>
                    </a:cubicBezTo>
                    <a:cubicBezTo>
                      <a:pt x="4685" y="20648"/>
                      <a:pt x="5852" y="20634"/>
                      <a:pt x="7019" y="20605"/>
                    </a:cubicBezTo>
                    <a:cubicBezTo>
                      <a:pt x="9325" y="20546"/>
                      <a:pt x="11630" y="20517"/>
                      <a:pt x="13936" y="20459"/>
                    </a:cubicBezTo>
                    <a:cubicBezTo>
                      <a:pt x="15249" y="20429"/>
                      <a:pt x="16577" y="20400"/>
                      <a:pt x="17890" y="20371"/>
                    </a:cubicBezTo>
                    <a:cubicBezTo>
                      <a:pt x="17963" y="20371"/>
                      <a:pt x="18007" y="20342"/>
                      <a:pt x="18050" y="20283"/>
                    </a:cubicBezTo>
                    <a:cubicBezTo>
                      <a:pt x="18065" y="20313"/>
                      <a:pt x="18080" y="20327"/>
                      <a:pt x="18109" y="20342"/>
                    </a:cubicBezTo>
                    <a:cubicBezTo>
                      <a:pt x="19057" y="20634"/>
                      <a:pt x="20020" y="20867"/>
                      <a:pt x="20969" y="21174"/>
                    </a:cubicBezTo>
                    <a:cubicBezTo>
                      <a:pt x="21421" y="21320"/>
                      <a:pt x="21873" y="21465"/>
                      <a:pt x="22326" y="21626"/>
                    </a:cubicBezTo>
                    <a:cubicBezTo>
                      <a:pt x="22574" y="21713"/>
                      <a:pt x="22807" y="21801"/>
                      <a:pt x="23055" y="21889"/>
                    </a:cubicBezTo>
                    <a:cubicBezTo>
                      <a:pt x="23260" y="21962"/>
                      <a:pt x="23464" y="22064"/>
                      <a:pt x="23683" y="22122"/>
                    </a:cubicBezTo>
                    <a:cubicBezTo>
                      <a:pt x="23715" y="22166"/>
                      <a:pt x="23760" y="22185"/>
                      <a:pt x="23806" y="22185"/>
                    </a:cubicBezTo>
                    <a:cubicBezTo>
                      <a:pt x="23930" y="22185"/>
                      <a:pt x="24063" y="22052"/>
                      <a:pt x="23989" y="21903"/>
                    </a:cubicBezTo>
                    <a:cubicBezTo>
                      <a:pt x="21013" y="16067"/>
                      <a:pt x="17875" y="10317"/>
                      <a:pt x="14578" y="4641"/>
                    </a:cubicBezTo>
                    <a:cubicBezTo>
                      <a:pt x="14111" y="3839"/>
                      <a:pt x="13658" y="3036"/>
                      <a:pt x="13177" y="2248"/>
                    </a:cubicBezTo>
                    <a:cubicBezTo>
                      <a:pt x="12725" y="1504"/>
                      <a:pt x="12316" y="643"/>
                      <a:pt x="11718" y="1"/>
                    </a:cubicBezTo>
                    <a:cubicBezTo>
                      <a:pt x="11718" y="1"/>
                      <a:pt x="11717" y="1"/>
                      <a:pt x="11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0">
                <a:extLst>
                  <a:ext uri="{FF2B5EF4-FFF2-40B4-BE49-F238E27FC236}">
                    <a16:creationId xmlns:a16="http://schemas.microsoft.com/office/drawing/2014/main" id="{B84EAA06-30B9-3534-5245-AEB6547DB23B}"/>
                  </a:ext>
                </a:extLst>
              </p:cNvPr>
              <p:cNvSpPr/>
              <p:nvPr/>
            </p:nvSpPr>
            <p:spPr>
              <a:xfrm>
                <a:off x="6248300" y="3341950"/>
                <a:ext cx="601600" cy="554625"/>
              </a:xfrm>
              <a:custGeom>
                <a:avLst/>
                <a:gdLst/>
                <a:ahLst/>
                <a:cxnLst/>
                <a:rect l="l" t="t" r="r" b="b"/>
                <a:pathLst>
                  <a:path w="24064" h="22185" extrusionOk="0">
                    <a:moveTo>
                      <a:pt x="11717" y="1"/>
                    </a:moveTo>
                    <a:cubicBezTo>
                      <a:pt x="11639" y="1"/>
                      <a:pt x="5333" y="10566"/>
                      <a:pt x="2481" y="15877"/>
                    </a:cubicBezTo>
                    <a:cubicBezTo>
                      <a:pt x="1664" y="17380"/>
                      <a:pt x="876" y="18883"/>
                      <a:pt x="88" y="20400"/>
                    </a:cubicBezTo>
                    <a:cubicBezTo>
                      <a:pt x="88" y="20415"/>
                      <a:pt x="88" y="20429"/>
                      <a:pt x="88" y="20444"/>
                    </a:cubicBezTo>
                    <a:cubicBezTo>
                      <a:pt x="1" y="20502"/>
                      <a:pt x="1" y="20648"/>
                      <a:pt x="117" y="20677"/>
                    </a:cubicBezTo>
                    <a:cubicBezTo>
                      <a:pt x="350" y="20723"/>
                      <a:pt x="597" y="20736"/>
                      <a:pt x="846" y="20736"/>
                    </a:cubicBezTo>
                    <a:cubicBezTo>
                      <a:pt x="1159" y="20736"/>
                      <a:pt x="1474" y="20715"/>
                      <a:pt x="1766" y="20707"/>
                    </a:cubicBezTo>
                    <a:cubicBezTo>
                      <a:pt x="2350" y="20692"/>
                      <a:pt x="2934" y="20677"/>
                      <a:pt x="3517" y="20677"/>
                    </a:cubicBezTo>
                    <a:cubicBezTo>
                      <a:pt x="4685" y="20648"/>
                      <a:pt x="5852" y="20634"/>
                      <a:pt x="7019" y="20605"/>
                    </a:cubicBezTo>
                    <a:cubicBezTo>
                      <a:pt x="9325" y="20546"/>
                      <a:pt x="11630" y="20517"/>
                      <a:pt x="13936" y="20459"/>
                    </a:cubicBezTo>
                    <a:cubicBezTo>
                      <a:pt x="15249" y="20429"/>
                      <a:pt x="16577" y="20400"/>
                      <a:pt x="17890" y="20371"/>
                    </a:cubicBezTo>
                    <a:cubicBezTo>
                      <a:pt x="17963" y="20371"/>
                      <a:pt x="18007" y="20342"/>
                      <a:pt x="18050" y="20283"/>
                    </a:cubicBezTo>
                    <a:cubicBezTo>
                      <a:pt x="18065" y="20313"/>
                      <a:pt x="18080" y="20327"/>
                      <a:pt x="18109" y="20342"/>
                    </a:cubicBezTo>
                    <a:cubicBezTo>
                      <a:pt x="19057" y="20634"/>
                      <a:pt x="20020" y="20867"/>
                      <a:pt x="20969" y="21174"/>
                    </a:cubicBezTo>
                    <a:cubicBezTo>
                      <a:pt x="21421" y="21320"/>
                      <a:pt x="21873" y="21465"/>
                      <a:pt x="22326" y="21626"/>
                    </a:cubicBezTo>
                    <a:cubicBezTo>
                      <a:pt x="22574" y="21713"/>
                      <a:pt x="22807" y="21801"/>
                      <a:pt x="23055" y="21889"/>
                    </a:cubicBezTo>
                    <a:cubicBezTo>
                      <a:pt x="23260" y="21962"/>
                      <a:pt x="23464" y="22064"/>
                      <a:pt x="23683" y="22122"/>
                    </a:cubicBezTo>
                    <a:cubicBezTo>
                      <a:pt x="23715" y="22166"/>
                      <a:pt x="23760" y="22185"/>
                      <a:pt x="23806" y="22185"/>
                    </a:cubicBezTo>
                    <a:cubicBezTo>
                      <a:pt x="23930" y="22185"/>
                      <a:pt x="24063" y="22052"/>
                      <a:pt x="23989" y="21903"/>
                    </a:cubicBezTo>
                    <a:cubicBezTo>
                      <a:pt x="21013" y="16067"/>
                      <a:pt x="17875" y="10317"/>
                      <a:pt x="14578" y="4641"/>
                    </a:cubicBezTo>
                    <a:cubicBezTo>
                      <a:pt x="14111" y="3839"/>
                      <a:pt x="13658" y="3036"/>
                      <a:pt x="13177" y="2248"/>
                    </a:cubicBezTo>
                    <a:cubicBezTo>
                      <a:pt x="12725" y="1504"/>
                      <a:pt x="12316" y="643"/>
                      <a:pt x="11718" y="1"/>
                    </a:cubicBezTo>
                    <a:cubicBezTo>
                      <a:pt x="11718" y="1"/>
                      <a:pt x="11717" y="1"/>
                      <a:pt x="11717" y="1"/>
                    </a:cubicBezTo>
                    <a:close/>
                  </a:path>
                </a:pathLst>
              </a:custGeom>
              <a:solidFill>
                <a:srgbClr val="FFFFFF">
                  <a:alpha val="21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0">
                <a:extLst>
                  <a:ext uri="{FF2B5EF4-FFF2-40B4-BE49-F238E27FC236}">
                    <a16:creationId xmlns:a16="http://schemas.microsoft.com/office/drawing/2014/main" id="{17CA146E-A0E6-25EE-52AC-8CE8241072E7}"/>
                  </a:ext>
                </a:extLst>
              </p:cNvPr>
              <p:cNvSpPr/>
              <p:nvPr/>
            </p:nvSpPr>
            <p:spPr>
              <a:xfrm>
                <a:off x="6548000" y="3345250"/>
                <a:ext cx="305750" cy="551325"/>
              </a:xfrm>
              <a:custGeom>
                <a:avLst/>
                <a:gdLst/>
                <a:ahLst/>
                <a:cxnLst/>
                <a:rect l="l" t="t" r="r" b="b"/>
                <a:pathLst>
                  <a:path w="12230" h="22053" extrusionOk="0">
                    <a:moveTo>
                      <a:pt x="0" y="0"/>
                    </a:moveTo>
                    <a:cubicBezTo>
                      <a:pt x="103" y="322"/>
                      <a:pt x="219" y="628"/>
                      <a:pt x="321" y="949"/>
                    </a:cubicBezTo>
                    <a:cubicBezTo>
                      <a:pt x="730" y="2262"/>
                      <a:pt x="1139" y="3590"/>
                      <a:pt x="1547" y="4903"/>
                    </a:cubicBezTo>
                    <a:cubicBezTo>
                      <a:pt x="3138" y="10010"/>
                      <a:pt x="4728" y="15117"/>
                      <a:pt x="6348" y="20224"/>
                    </a:cubicBezTo>
                    <a:cubicBezTo>
                      <a:pt x="7267" y="20502"/>
                      <a:pt x="8201" y="20750"/>
                      <a:pt x="9135" y="21042"/>
                    </a:cubicBezTo>
                    <a:cubicBezTo>
                      <a:pt x="9587" y="21188"/>
                      <a:pt x="10039" y="21333"/>
                      <a:pt x="10492" y="21494"/>
                    </a:cubicBezTo>
                    <a:cubicBezTo>
                      <a:pt x="10740" y="21581"/>
                      <a:pt x="10973" y="21669"/>
                      <a:pt x="11221" y="21757"/>
                    </a:cubicBezTo>
                    <a:cubicBezTo>
                      <a:pt x="11426" y="21830"/>
                      <a:pt x="11630" y="21932"/>
                      <a:pt x="11849" y="21990"/>
                    </a:cubicBezTo>
                    <a:cubicBezTo>
                      <a:pt x="11881" y="22034"/>
                      <a:pt x="11926" y="22053"/>
                      <a:pt x="11972" y="22053"/>
                    </a:cubicBezTo>
                    <a:cubicBezTo>
                      <a:pt x="12096" y="22053"/>
                      <a:pt x="12229" y="21920"/>
                      <a:pt x="12155" y="21771"/>
                    </a:cubicBezTo>
                    <a:cubicBezTo>
                      <a:pt x="9179" y="15935"/>
                      <a:pt x="6041" y="10185"/>
                      <a:pt x="2744" y="4509"/>
                    </a:cubicBezTo>
                    <a:cubicBezTo>
                      <a:pt x="2277" y="3707"/>
                      <a:pt x="1824" y="2904"/>
                      <a:pt x="1343" y="2116"/>
                    </a:cubicBezTo>
                    <a:cubicBezTo>
                      <a:pt x="920" y="1416"/>
                      <a:pt x="540" y="62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6" name="Google Shape;1376;p30">
              <a:extLst>
                <a:ext uri="{FF2B5EF4-FFF2-40B4-BE49-F238E27FC236}">
                  <a16:creationId xmlns:a16="http://schemas.microsoft.com/office/drawing/2014/main" id="{BB8B408F-141E-A55E-6E0B-4380F9C56B00}"/>
                </a:ext>
              </a:extLst>
            </p:cNvPr>
            <p:cNvSpPr/>
            <p:nvPr/>
          </p:nvSpPr>
          <p:spPr>
            <a:xfrm>
              <a:off x="5073675" y="4595550"/>
              <a:ext cx="3394596" cy="702076"/>
            </a:xfrm>
            <a:custGeom>
              <a:avLst/>
              <a:gdLst/>
              <a:ahLst/>
              <a:cxnLst/>
              <a:rect l="l" t="t" r="r" b="b"/>
              <a:pathLst>
                <a:path w="133685" h="25216" extrusionOk="0">
                  <a:moveTo>
                    <a:pt x="46708" y="24347"/>
                  </a:moveTo>
                  <a:cubicBezTo>
                    <a:pt x="68958" y="27220"/>
                    <a:pt x="131458" y="22337"/>
                    <a:pt x="133621" y="18889"/>
                  </a:cubicBezTo>
                  <a:cubicBezTo>
                    <a:pt x="135785" y="15441"/>
                    <a:pt x="81939" y="6534"/>
                    <a:pt x="59689" y="3661"/>
                  </a:cubicBezTo>
                  <a:cubicBezTo>
                    <a:pt x="37440" y="788"/>
                    <a:pt x="2288" y="-1798"/>
                    <a:pt x="124" y="1650"/>
                  </a:cubicBezTo>
                  <a:cubicBezTo>
                    <a:pt x="-2039" y="5098"/>
                    <a:pt x="24459" y="21474"/>
                    <a:pt x="46708" y="24347"/>
                  </a:cubicBezTo>
                  <a:close/>
                </a:path>
              </a:pathLst>
            </a:custGeom>
            <a:solidFill>
              <a:schemeClr val="accent2"/>
            </a:solidFill>
            <a:ln>
              <a:noFill/>
            </a:ln>
          </p:spPr>
        </p:sp>
        <p:grpSp>
          <p:nvGrpSpPr>
            <p:cNvPr id="1377" name="Google Shape;1377;p30">
              <a:extLst>
                <a:ext uri="{FF2B5EF4-FFF2-40B4-BE49-F238E27FC236}">
                  <a16:creationId xmlns:a16="http://schemas.microsoft.com/office/drawing/2014/main" id="{DDB74DFC-7772-ACF8-10CD-EE59A863AB7B}"/>
                </a:ext>
              </a:extLst>
            </p:cNvPr>
            <p:cNvGrpSpPr/>
            <p:nvPr/>
          </p:nvGrpSpPr>
          <p:grpSpPr>
            <a:xfrm rot="-662078" flipH="1">
              <a:off x="7008133" y="4562070"/>
              <a:ext cx="976625" cy="613542"/>
              <a:chOff x="531312" y="4496299"/>
              <a:chExt cx="976637" cy="613549"/>
            </a:xfrm>
          </p:grpSpPr>
          <p:sp>
            <p:nvSpPr>
              <p:cNvPr id="1378" name="Google Shape;1378;p30">
                <a:extLst>
                  <a:ext uri="{FF2B5EF4-FFF2-40B4-BE49-F238E27FC236}">
                    <a16:creationId xmlns:a16="http://schemas.microsoft.com/office/drawing/2014/main" id="{70AA9AEF-009C-4A96-3351-FF4888480FA9}"/>
                  </a:ext>
                </a:extLst>
              </p:cNvPr>
              <p:cNvSpPr/>
              <p:nvPr/>
            </p:nvSpPr>
            <p:spPr>
              <a:xfrm>
                <a:off x="531312" y="4496299"/>
                <a:ext cx="976637" cy="613549"/>
              </a:xfrm>
              <a:custGeom>
                <a:avLst/>
                <a:gdLst/>
                <a:ahLst/>
                <a:cxnLst/>
                <a:rect l="l" t="t" r="r" b="b"/>
                <a:pathLst>
                  <a:path w="32579" h="20467" extrusionOk="0">
                    <a:moveTo>
                      <a:pt x="10318" y="1"/>
                    </a:moveTo>
                    <a:cubicBezTo>
                      <a:pt x="9455" y="1"/>
                      <a:pt x="8586" y="185"/>
                      <a:pt x="7812" y="507"/>
                    </a:cubicBezTo>
                    <a:cubicBezTo>
                      <a:pt x="6407" y="1126"/>
                      <a:pt x="4978" y="2198"/>
                      <a:pt x="4764" y="3793"/>
                    </a:cubicBezTo>
                    <a:cubicBezTo>
                      <a:pt x="4549" y="5412"/>
                      <a:pt x="5335" y="7151"/>
                      <a:pt x="6264" y="8437"/>
                    </a:cubicBezTo>
                    <a:cubicBezTo>
                      <a:pt x="6764" y="9151"/>
                      <a:pt x="7359" y="9770"/>
                      <a:pt x="8002" y="10294"/>
                    </a:cubicBezTo>
                    <a:cubicBezTo>
                      <a:pt x="7383" y="10437"/>
                      <a:pt x="6764" y="10771"/>
                      <a:pt x="6311" y="11247"/>
                    </a:cubicBezTo>
                    <a:cubicBezTo>
                      <a:pt x="5859" y="11699"/>
                      <a:pt x="5573" y="12295"/>
                      <a:pt x="5454" y="12914"/>
                    </a:cubicBezTo>
                    <a:cubicBezTo>
                      <a:pt x="5216" y="12795"/>
                      <a:pt x="4954" y="12700"/>
                      <a:pt x="4692" y="12628"/>
                    </a:cubicBezTo>
                    <a:cubicBezTo>
                      <a:pt x="4337" y="12548"/>
                      <a:pt x="3961" y="12489"/>
                      <a:pt x="3585" y="12489"/>
                    </a:cubicBezTo>
                    <a:cubicBezTo>
                      <a:pt x="3405" y="12489"/>
                      <a:pt x="3226" y="12502"/>
                      <a:pt x="3049" y="12533"/>
                    </a:cubicBezTo>
                    <a:cubicBezTo>
                      <a:pt x="2525" y="12628"/>
                      <a:pt x="2144" y="12819"/>
                      <a:pt x="1691" y="13081"/>
                    </a:cubicBezTo>
                    <a:cubicBezTo>
                      <a:pt x="739" y="13676"/>
                      <a:pt x="215" y="14533"/>
                      <a:pt x="120" y="15629"/>
                    </a:cubicBezTo>
                    <a:cubicBezTo>
                      <a:pt x="1" y="16772"/>
                      <a:pt x="501" y="17820"/>
                      <a:pt x="1310" y="18582"/>
                    </a:cubicBezTo>
                    <a:cubicBezTo>
                      <a:pt x="2001" y="19272"/>
                      <a:pt x="2858" y="19725"/>
                      <a:pt x="3763" y="20034"/>
                    </a:cubicBezTo>
                    <a:cubicBezTo>
                      <a:pt x="4362" y="20361"/>
                      <a:pt x="5044" y="20467"/>
                      <a:pt x="5757" y="20467"/>
                    </a:cubicBezTo>
                    <a:cubicBezTo>
                      <a:pt x="5979" y="20467"/>
                      <a:pt x="6204" y="20456"/>
                      <a:pt x="6431" y="20439"/>
                    </a:cubicBezTo>
                    <a:cubicBezTo>
                      <a:pt x="8312" y="20296"/>
                      <a:pt x="10193" y="20011"/>
                      <a:pt x="12051" y="19701"/>
                    </a:cubicBezTo>
                    <a:cubicBezTo>
                      <a:pt x="16004" y="19082"/>
                      <a:pt x="19957" y="18510"/>
                      <a:pt x="23910" y="17820"/>
                    </a:cubicBezTo>
                    <a:cubicBezTo>
                      <a:pt x="25577" y="17534"/>
                      <a:pt x="27387" y="17391"/>
                      <a:pt x="28983" y="16772"/>
                    </a:cubicBezTo>
                    <a:cubicBezTo>
                      <a:pt x="30436" y="16200"/>
                      <a:pt x="31436" y="15105"/>
                      <a:pt x="31817" y="13581"/>
                    </a:cubicBezTo>
                    <a:cubicBezTo>
                      <a:pt x="32579" y="10509"/>
                      <a:pt x="31436" y="6841"/>
                      <a:pt x="28792" y="5031"/>
                    </a:cubicBezTo>
                    <a:cubicBezTo>
                      <a:pt x="27769" y="4338"/>
                      <a:pt x="26544" y="3922"/>
                      <a:pt x="25319" y="3922"/>
                    </a:cubicBezTo>
                    <a:cubicBezTo>
                      <a:pt x="24862" y="3922"/>
                      <a:pt x="24405" y="3980"/>
                      <a:pt x="23958" y="4103"/>
                    </a:cubicBezTo>
                    <a:cubicBezTo>
                      <a:pt x="23172" y="4317"/>
                      <a:pt x="22505" y="4674"/>
                      <a:pt x="21934" y="5174"/>
                    </a:cubicBezTo>
                    <a:cubicBezTo>
                      <a:pt x="21910" y="4817"/>
                      <a:pt x="21862" y="4460"/>
                      <a:pt x="21767" y="4126"/>
                    </a:cubicBezTo>
                    <a:cubicBezTo>
                      <a:pt x="21434" y="2888"/>
                      <a:pt x="20576" y="2055"/>
                      <a:pt x="19433" y="1531"/>
                    </a:cubicBezTo>
                    <a:cubicBezTo>
                      <a:pt x="18861" y="1257"/>
                      <a:pt x="18269" y="1113"/>
                      <a:pt x="17674" y="1113"/>
                    </a:cubicBezTo>
                    <a:cubicBezTo>
                      <a:pt x="17131" y="1113"/>
                      <a:pt x="16586" y="1233"/>
                      <a:pt x="16052" y="1483"/>
                    </a:cubicBezTo>
                    <a:cubicBezTo>
                      <a:pt x="15456" y="1745"/>
                      <a:pt x="14956" y="2126"/>
                      <a:pt x="14527" y="2579"/>
                    </a:cubicBezTo>
                    <a:cubicBezTo>
                      <a:pt x="14194" y="1745"/>
                      <a:pt x="13551" y="1007"/>
                      <a:pt x="12789" y="602"/>
                    </a:cubicBezTo>
                    <a:cubicBezTo>
                      <a:pt x="12039" y="185"/>
                      <a:pt x="11182" y="1"/>
                      <a:pt x="10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0">
                <a:extLst>
                  <a:ext uri="{FF2B5EF4-FFF2-40B4-BE49-F238E27FC236}">
                    <a16:creationId xmlns:a16="http://schemas.microsoft.com/office/drawing/2014/main" id="{FEB9F4F1-5363-8C65-5F6F-4825D8691E46}"/>
                  </a:ext>
                </a:extLst>
              </p:cNvPr>
              <p:cNvSpPr/>
              <p:nvPr/>
            </p:nvSpPr>
            <p:spPr>
              <a:xfrm>
                <a:off x="810672" y="4646936"/>
                <a:ext cx="283617" cy="373430"/>
              </a:xfrm>
              <a:custGeom>
                <a:avLst/>
                <a:gdLst/>
                <a:ahLst/>
                <a:cxnLst/>
                <a:rect l="l" t="t" r="r" b="b"/>
                <a:pathLst>
                  <a:path w="9461" h="12457" extrusionOk="0">
                    <a:moveTo>
                      <a:pt x="1034" y="0"/>
                    </a:moveTo>
                    <a:cubicBezTo>
                      <a:pt x="959" y="0"/>
                      <a:pt x="897" y="76"/>
                      <a:pt x="946" y="173"/>
                    </a:cubicBezTo>
                    <a:cubicBezTo>
                      <a:pt x="1898" y="2412"/>
                      <a:pt x="3280" y="4531"/>
                      <a:pt x="4661" y="6555"/>
                    </a:cubicBezTo>
                    <a:cubicBezTo>
                      <a:pt x="4970" y="7032"/>
                      <a:pt x="5304" y="7484"/>
                      <a:pt x="5637" y="7960"/>
                    </a:cubicBezTo>
                    <a:cubicBezTo>
                      <a:pt x="5167" y="7991"/>
                      <a:pt x="4695" y="8006"/>
                      <a:pt x="4222" y="8006"/>
                    </a:cubicBezTo>
                    <a:cubicBezTo>
                      <a:pt x="2853" y="8006"/>
                      <a:pt x="1482" y="7881"/>
                      <a:pt x="136" y="7651"/>
                    </a:cubicBezTo>
                    <a:cubicBezTo>
                      <a:pt x="129" y="7649"/>
                      <a:pt x="122" y="7648"/>
                      <a:pt x="115" y="7648"/>
                    </a:cubicBezTo>
                    <a:cubicBezTo>
                      <a:pt x="34" y="7648"/>
                      <a:pt x="0" y="7772"/>
                      <a:pt x="88" y="7794"/>
                    </a:cubicBezTo>
                    <a:cubicBezTo>
                      <a:pt x="1598" y="8278"/>
                      <a:pt x="3137" y="8515"/>
                      <a:pt x="4694" y="8515"/>
                    </a:cubicBezTo>
                    <a:cubicBezTo>
                      <a:pt x="5126" y="8515"/>
                      <a:pt x="5560" y="8497"/>
                      <a:pt x="5994" y="8461"/>
                    </a:cubicBezTo>
                    <a:cubicBezTo>
                      <a:pt x="6971" y="9794"/>
                      <a:pt x="7971" y="11104"/>
                      <a:pt x="8995" y="12390"/>
                    </a:cubicBezTo>
                    <a:cubicBezTo>
                      <a:pt x="9030" y="12437"/>
                      <a:pt x="9078" y="12456"/>
                      <a:pt x="9128" y="12456"/>
                    </a:cubicBezTo>
                    <a:cubicBezTo>
                      <a:pt x="9283" y="12456"/>
                      <a:pt x="9460" y="12272"/>
                      <a:pt x="9352" y="12128"/>
                    </a:cubicBezTo>
                    <a:cubicBezTo>
                      <a:pt x="7876" y="10175"/>
                      <a:pt x="6518" y="8175"/>
                      <a:pt x="5161" y="6151"/>
                    </a:cubicBezTo>
                    <a:cubicBezTo>
                      <a:pt x="3827" y="4126"/>
                      <a:pt x="2589" y="2007"/>
                      <a:pt x="1136" y="54"/>
                    </a:cubicBezTo>
                    <a:cubicBezTo>
                      <a:pt x="1106" y="16"/>
                      <a:pt x="1069" y="0"/>
                      <a:pt x="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0">
                <a:extLst>
                  <a:ext uri="{FF2B5EF4-FFF2-40B4-BE49-F238E27FC236}">
                    <a16:creationId xmlns:a16="http://schemas.microsoft.com/office/drawing/2014/main" id="{ADAC05B0-4C70-6ED8-A1D5-B444FFFE99F3}"/>
                  </a:ext>
                </a:extLst>
              </p:cNvPr>
              <p:cNvSpPr/>
              <p:nvPr/>
            </p:nvSpPr>
            <p:spPr>
              <a:xfrm>
                <a:off x="1089583" y="4662284"/>
                <a:ext cx="64991" cy="338116"/>
              </a:xfrm>
              <a:custGeom>
                <a:avLst/>
                <a:gdLst/>
                <a:ahLst/>
                <a:cxnLst/>
                <a:rect l="l" t="t" r="r" b="b"/>
                <a:pathLst>
                  <a:path w="2168" h="11279" extrusionOk="0">
                    <a:moveTo>
                      <a:pt x="115" y="1"/>
                    </a:moveTo>
                    <a:cubicBezTo>
                      <a:pt x="62" y="1"/>
                      <a:pt x="1" y="32"/>
                      <a:pt x="1" y="90"/>
                    </a:cubicBezTo>
                    <a:cubicBezTo>
                      <a:pt x="191" y="1971"/>
                      <a:pt x="715" y="3805"/>
                      <a:pt x="1001" y="5662"/>
                    </a:cubicBezTo>
                    <a:cubicBezTo>
                      <a:pt x="1144" y="6639"/>
                      <a:pt x="1287" y="7639"/>
                      <a:pt x="1406" y="8615"/>
                    </a:cubicBezTo>
                    <a:cubicBezTo>
                      <a:pt x="1453" y="9092"/>
                      <a:pt x="1525" y="9568"/>
                      <a:pt x="1596" y="10020"/>
                    </a:cubicBezTo>
                    <a:cubicBezTo>
                      <a:pt x="1644" y="10449"/>
                      <a:pt x="1668" y="10830"/>
                      <a:pt x="1834" y="11235"/>
                    </a:cubicBezTo>
                    <a:cubicBezTo>
                      <a:pt x="1854" y="11265"/>
                      <a:pt x="1887" y="11278"/>
                      <a:pt x="1919" y="11278"/>
                    </a:cubicBezTo>
                    <a:cubicBezTo>
                      <a:pt x="1965" y="11278"/>
                      <a:pt x="2011" y="11253"/>
                      <a:pt x="2025" y="11211"/>
                    </a:cubicBezTo>
                    <a:cubicBezTo>
                      <a:pt x="2168" y="10759"/>
                      <a:pt x="2120" y="10306"/>
                      <a:pt x="2096" y="9854"/>
                    </a:cubicBezTo>
                    <a:cubicBezTo>
                      <a:pt x="2072" y="9330"/>
                      <a:pt x="2049" y="8830"/>
                      <a:pt x="1977" y="8330"/>
                    </a:cubicBezTo>
                    <a:cubicBezTo>
                      <a:pt x="1882" y="7425"/>
                      <a:pt x="1763" y="6496"/>
                      <a:pt x="1620" y="5591"/>
                    </a:cubicBezTo>
                    <a:cubicBezTo>
                      <a:pt x="1287" y="3733"/>
                      <a:pt x="977" y="1781"/>
                      <a:pt x="191" y="42"/>
                    </a:cubicBezTo>
                    <a:cubicBezTo>
                      <a:pt x="182" y="14"/>
                      <a:pt x="150" y="1"/>
                      <a:pt x="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0">
                <a:extLst>
                  <a:ext uri="{FF2B5EF4-FFF2-40B4-BE49-F238E27FC236}">
                    <a16:creationId xmlns:a16="http://schemas.microsoft.com/office/drawing/2014/main" id="{7F41D36A-E081-E78C-710C-DC6E63675644}"/>
                  </a:ext>
                </a:extLst>
              </p:cNvPr>
              <p:cNvSpPr/>
              <p:nvPr/>
            </p:nvSpPr>
            <p:spPr>
              <a:xfrm>
                <a:off x="1233085" y="4741695"/>
                <a:ext cx="86605" cy="254299"/>
              </a:xfrm>
              <a:custGeom>
                <a:avLst/>
                <a:gdLst/>
                <a:ahLst/>
                <a:cxnLst/>
                <a:rect l="l" t="t" r="r" b="b"/>
                <a:pathLst>
                  <a:path w="2889" h="8483" extrusionOk="0">
                    <a:moveTo>
                      <a:pt x="2747" y="0"/>
                    </a:moveTo>
                    <a:cubicBezTo>
                      <a:pt x="2709" y="0"/>
                      <a:pt x="2669" y="19"/>
                      <a:pt x="2644" y="60"/>
                    </a:cubicBezTo>
                    <a:cubicBezTo>
                      <a:pt x="1953" y="1418"/>
                      <a:pt x="1453" y="2870"/>
                      <a:pt x="977" y="4323"/>
                    </a:cubicBezTo>
                    <a:cubicBezTo>
                      <a:pt x="762" y="5061"/>
                      <a:pt x="548" y="5800"/>
                      <a:pt x="358" y="6538"/>
                    </a:cubicBezTo>
                    <a:cubicBezTo>
                      <a:pt x="286" y="6919"/>
                      <a:pt x="191" y="7300"/>
                      <a:pt x="119" y="7681"/>
                    </a:cubicBezTo>
                    <a:cubicBezTo>
                      <a:pt x="48" y="7943"/>
                      <a:pt x="0" y="8205"/>
                      <a:pt x="191" y="8443"/>
                    </a:cubicBezTo>
                    <a:cubicBezTo>
                      <a:pt x="205" y="8471"/>
                      <a:pt x="235" y="8482"/>
                      <a:pt x="267" y="8482"/>
                    </a:cubicBezTo>
                    <a:cubicBezTo>
                      <a:pt x="290" y="8482"/>
                      <a:pt x="314" y="8477"/>
                      <a:pt x="334" y="8467"/>
                    </a:cubicBezTo>
                    <a:cubicBezTo>
                      <a:pt x="619" y="8300"/>
                      <a:pt x="643" y="7967"/>
                      <a:pt x="691" y="7681"/>
                    </a:cubicBezTo>
                    <a:cubicBezTo>
                      <a:pt x="762" y="7324"/>
                      <a:pt x="858" y="6967"/>
                      <a:pt x="929" y="6633"/>
                    </a:cubicBezTo>
                    <a:cubicBezTo>
                      <a:pt x="1120" y="5895"/>
                      <a:pt x="1286" y="5180"/>
                      <a:pt x="1501" y="4466"/>
                    </a:cubicBezTo>
                    <a:cubicBezTo>
                      <a:pt x="1905" y="3013"/>
                      <a:pt x="2406" y="1584"/>
                      <a:pt x="2858" y="156"/>
                    </a:cubicBezTo>
                    <a:cubicBezTo>
                      <a:pt x="2889" y="63"/>
                      <a:pt x="2820" y="0"/>
                      <a:pt x="2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0">
                <a:extLst>
                  <a:ext uri="{FF2B5EF4-FFF2-40B4-BE49-F238E27FC236}">
                    <a16:creationId xmlns:a16="http://schemas.microsoft.com/office/drawing/2014/main" id="{8F40F1BD-977A-0BD1-23EB-CC83F94B3790}"/>
                  </a:ext>
                </a:extLst>
              </p:cNvPr>
              <p:cNvSpPr/>
              <p:nvPr/>
            </p:nvSpPr>
            <p:spPr>
              <a:xfrm>
                <a:off x="694779" y="4949379"/>
                <a:ext cx="225641" cy="111876"/>
              </a:xfrm>
              <a:custGeom>
                <a:avLst/>
                <a:gdLst/>
                <a:ahLst/>
                <a:cxnLst/>
                <a:rect l="l" t="t" r="r" b="b"/>
                <a:pathLst>
                  <a:path w="7527" h="3732" extrusionOk="0">
                    <a:moveTo>
                      <a:pt x="220" y="0"/>
                    </a:moveTo>
                    <a:cubicBezTo>
                      <a:pt x="87" y="0"/>
                      <a:pt x="0" y="171"/>
                      <a:pt x="144" y="253"/>
                    </a:cubicBezTo>
                    <a:cubicBezTo>
                      <a:pt x="1359" y="920"/>
                      <a:pt x="2597" y="1539"/>
                      <a:pt x="3835" y="2158"/>
                    </a:cubicBezTo>
                    <a:cubicBezTo>
                      <a:pt x="4454" y="2444"/>
                      <a:pt x="5074" y="2753"/>
                      <a:pt x="5693" y="3039"/>
                    </a:cubicBezTo>
                    <a:cubicBezTo>
                      <a:pt x="5979" y="3182"/>
                      <a:pt x="6288" y="3349"/>
                      <a:pt x="6574" y="3492"/>
                    </a:cubicBezTo>
                    <a:cubicBezTo>
                      <a:pt x="6786" y="3588"/>
                      <a:pt x="6999" y="3732"/>
                      <a:pt x="7224" y="3732"/>
                    </a:cubicBezTo>
                    <a:cubicBezTo>
                      <a:pt x="7276" y="3732"/>
                      <a:pt x="7330" y="3724"/>
                      <a:pt x="7384" y="3706"/>
                    </a:cubicBezTo>
                    <a:cubicBezTo>
                      <a:pt x="7455" y="3682"/>
                      <a:pt x="7527" y="3587"/>
                      <a:pt x="7503" y="3515"/>
                    </a:cubicBezTo>
                    <a:cubicBezTo>
                      <a:pt x="7384" y="3230"/>
                      <a:pt x="7122" y="3134"/>
                      <a:pt x="6860" y="3015"/>
                    </a:cubicBezTo>
                    <a:cubicBezTo>
                      <a:pt x="6550" y="2872"/>
                      <a:pt x="6264" y="2730"/>
                      <a:pt x="5955" y="2587"/>
                    </a:cubicBezTo>
                    <a:lnTo>
                      <a:pt x="4097" y="1729"/>
                    </a:lnTo>
                    <a:cubicBezTo>
                      <a:pt x="2835" y="1134"/>
                      <a:pt x="1549" y="562"/>
                      <a:pt x="287" y="15"/>
                    </a:cubicBezTo>
                    <a:cubicBezTo>
                      <a:pt x="264" y="5"/>
                      <a:pt x="241" y="0"/>
                      <a:pt x="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3" name="Google Shape;1383;p30">
              <a:extLst>
                <a:ext uri="{FF2B5EF4-FFF2-40B4-BE49-F238E27FC236}">
                  <a16:creationId xmlns:a16="http://schemas.microsoft.com/office/drawing/2014/main" id="{E55BD150-09FD-B5EE-4D28-558D00D750C1}"/>
                </a:ext>
              </a:extLst>
            </p:cNvPr>
            <p:cNvGrpSpPr/>
            <p:nvPr/>
          </p:nvGrpSpPr>
          <p:grpSpPr>
            <a:xfrm rot="-949807">
              <a:off x="6605453" y="4708335"/>
              <a:ext cx="632686" cy="454116"/>
              <a:chOff x="7474343" y="4491477"/>
              <a:chExt cx="759630" cy="545231"/>
            </a:xfrm>
          </p:grpSpPr>
          <p:sp>
            <p:nvSpPr>
              <p:cNvPr id="1384" name="Google Shape;1384;p30">
                <a:extLst>
                  <a:ext uri="{FF2B5EF4-FFF2-40B4-BE49-F238E27FC236}">
                    <a16:creationId xmlns:a16="http://schemas.microsoft.com/office/drawing/2014/main" id="{78D13F0B-D6AE-D3A7-F687-C4E3E723C1EE}"/>
                  </a:ext>
                </a:extLst>
              </p:cNvPr>
              <p:cNvSpPr/>
              <p:nvPr/>
            </p:nvSpPr>
            <p:spPr>
              <a:xfrm>
                <a:off x="7474343" y="4491477"/>
                <a:ext cx="759630" cy="545231"/>
              </a:xfrm>
              <a:custGeom>
                <a:avLst/>
                <a:gdLst/>
                <a:ahLst/>
                <a:cxnLst/>
                <a:rect l="l" t="t" r="r" b="b"/>
                <a:pathLst>
                  <a:path w="25340" h="18188" extrusionOk="0">
                    <a:moveTo>
                      <a:pt x="14809" y="1"/>
                    </a:moveTo>
                    <a:cubicBezTo>
                      <a:pt x="14683" y="1"/>
                      <a:pt x="14558" y="8"/>
                      <a:pt x="14433" y="22"/>
                    </a:cubicBezTo>
                    <a:cubicBezTo>
                      <a:pt x="13456" y="141"/>
                      <a:pt x="12623" y="713"/>
                      <a:pt x="12146" y="1570"/>
                    </a:cubicBezTo>
                    <a:cubicBezTo>
                      <a:pt x="11765" y="2237"/>
                      <a:pt x="11622" y="2999"/>
                      <a:pt x="11765" y="3737"/>
                    </a:cubicBezTo>
                    <a:cubicBezTo>
                      <a:pt x="11294" y="3472"/>
                      <a:pt x="10759" y="3325"/>
                      <a:pt x="10227" y="3325"/>
                    </a:cubicBezTo>
                    <a:cubicBezTo>
                      <a:pt x="9900" y="3325"/>
                      <a:pt x="9574" y="3381"/>
                      <a:pt x="9265" y="3499"/>
                    </a:cubicBezTo>
                    <a:cubicBezTo>
                      <a:pt x="8622" y="3737"/>
                      <a:pt x="8074" y="4237"/>
                      <a:pt x="7741" y="4833"/>
                    </a:cubicBezTo>
                    <a:cubicBezTo>
                      <a:pt x="7281" y="3434"/>
                      <a:pt x="5833" y="2404"/>
                      <a:pt x="4351" y="2404"/>
                    </a:cubicBezTo>
                    <a:cubicBezTo>
                      <a:pt x="4067" y="2404"/>
                      <a:pt x="3782" y="2442"/>
                      <a:pt x="3502" y="2523"/>
                    </a:cubicBezTo>
                    <a:cubicBezTo>
                      <a:pt x="2406" y="2832"/>
                      <a:pt x="1501" y="3618"/>
                      <a:pt x="954" y="4595"/>
                    </a:cubicBezTo>
                    <a:cubicBezTo>
                      <a:pt x="549" y="5261"/>
                      <a:pt x="358" y="6000"/>
                      <a:pt x="287" y="6738"/>
                    </a:cubicBezTo>
                    <a:cubicBezTo>
                      <a:pt x="72" y="7310"/>
                      <a:pt x="1" y="7881"/>
                      <a:pt x="1" y="8476"/>
                    </a:cubicBezTo>
                    <a:cubicBezTo>
                      <a:pt x="25" y="9786"/>
                      <a:pt x="453" y="11096"/>
                      <a:pt x="1215" y="12168"/>
                    </a:cubicBezTo>
                    <a:cubicBezTo>
                      <a:pt x="2906" y="14549"/>
                      <a:pt x="5716" y="15907"/>
                      <a:pt x="8407" y="16811"/>
                    </a:cubicBezTo>
                    <a:cubicBezTo>
                      <a:pt x="11023" y="17724"/>
                      <a:pt x="13829" y="18187"/>
                      <a:pt x="16604" y="18187"/>
                    </a:cubicBezTo>
                    <a:cubicBezTo>
                      <a:pt x="17088" y="18187"/>
                      <a:pt x="17571" y="18173"/>
                      <a:pt x="18052" y="18145"/>
                    </a:cubicBezTo>
                    <a:cubicBezTo>
                      <a:pt x="19529" y="18050"/>
                      <a:pt x="21077" y="17859"/>
                      <a:pt x="22410" y="17192"/>
                    </a:cubicBezTo>
                    <a:cubicBezTo>
                      <a:pt x="23625" y="16573"/>
                      <a:pt x="24625" y="15502"/>
                      <a:pt x="24982" y="14192"/>
                    </a:cubicBezTo>
                    <a:cubicBezTo>
                      <a:pt x="25340" y="12763"/>
                      <a:pt x="24768" y="11239"/>
                      <a:pt x="23506" y="10477"/>
                    </a:cubicBezTo>
                    <a:cubicBezTo>
                      <a:pt x="22996" y="10166"/>
                      <a:pt x="22422" y="10018"/>
                      <a:pt x="21851" y="10018"/>
                    </a:cubicBezTo>
                    <a:cubicBezTo>
                      <a:pt x="21327" y="10018"/>
                      <a:pt x="20805" y="10142"/>
                      <a:pt x="20339" y="10382"/>
                    </a:cubicBezTo>
                    <a:cubicBezTo>
                      <a:pt x="20743" y="9334"/>
                      <a:pt x="20862" y="8143"/>
                      <a:pt x="20148" y="7238"/>
                    </a:cubicBezTo>
                    <a:cubicBezTo>
                      <a:pt x="19688" y="6674"/>
                      <a:pt x="18972" y="6311"/>
                      <a:pt x="18256" y="6311"/>
                    </a:cubicBezTo>
                    <a:cubicBezTo>
                      <a:pt x="18156" y="6311"/>
                      <a:pt x="18056" y="6319"/>
                      <a:pt x="17957" y="6333"/>
                    </a:cubicBezTo>
                    <a:cubicBezTo>
                      <a:pt x="18386" y="5571"/>
                      <a:pt x="18648" y="4690"/>
                      <a:pt x="18624" y="3809"/>
                    </a:cubicBezTo>
                    <a:cubicBezTo>
                      <a:pt x="18576" y="2713"/>
                      <a:pt x="18124" y="1666"/>
                      <a:pt x="17290" y="951"/>
                    </a:cubicBezTo>
                    <a:cubicBezTo>
                      <a:pt x="16600" y="366"/>
                      <a:pt x="15709" y="1"/>
                      <a:pt x="14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5" name="Google Shape;1385;p30">
                <a:extLst>
                  <a:ext uri="{FF2B5EF4-FFF2-40B4-BE49-F238E27FC236}">
                    <a16:creationId xmlns:a16="http://schemas.microsoft.com/office/drawing/2014/main" id="{87611416-A81C-A102-EEF7-FF189E20BBD0}"/>
                  </a:ext>
                </a:extLst>
              </p:cNvPr>
              <p:cNvGrpSpPr/>
              <p:nvPr/>
            </p:nvGrpSpPr>
            <p:grpSpPr>
              <a:xfrm>
                <a:off x="7604296" y="4639536"/>
                <a:ext cx="502243" cy="395913"/>
                <a:chOff x="7604296" y="4639536"/>
                <a:chExt cx="502243" cy="395913"/>
              </a:xfrm>
            </p:grpSpPr>
            <p:sp>
              <p:nvSpPr>
                <p:cNvPr id="1386" name="Google Shape;1386;p30">
                  <a:extLst>
                    <a:ext uri="{FF2B5EF4-FFF2-40B4-BE49-F238E27FC236}">
                      <a16:creationId xmlns:a16="http://schemas.microsoft.com/office/drawing/2014/main" id="{BAF577CE-AE85-AC56-1FAC-061B2C01CF1E}"/>
                    </a:ext>
                  </a:extLst>
                </p:cNvPr>
                <p:cNvSpPr/>
                <p:nvPr/>
              </p:nvSpPr>
              <p:spPr>
                <a:xfrm>
                  <a:off x="7604296" y="4639536"/>
                  <a:ext cx="14299" cy="262573"/>
                </a:xfrm>
                <a:custGeom>
                  <a:avLst/>
                  <a:gdLst/>
                  <a:ahLst/>
                  <a:cxnLst/>
                  <a:rect l="l" t="t" r="r" b="b"/>
                  <a:pathLst>
                    <a:path w="477" h="8759" extrusionOk="0">
                      <a:moveTo>
                        <a:pt x="176" y="1"/>
                      </a:moveTo>
                      <a:cubicBezTo>
                        <a:pt x="155" y="1"/>
                        <a:pt x="131" y="13"/>
                        <a:pt x="119" y="37"/>
                      </a:cubicBezTo>
                      <a:cubicBezTo>
                        <a:pt x="24" y="1466"/>
                        <a:pt x="48" y="2894"/>
                        <a:pt x="48" y="4323"/>
                      </a:cubicBezTo>
                      <a:cubicBezTo>
                        <a:pt x="48" y="5752"/>
                        <a:pt x="0" y="7205"/>
                        <a:pt x="119" y="8634"/>
                      </a:cubicBezTo>
                      <a:cubicBezTo>
                        <a:pt x="119" y="8717"/>
                        <a:pt x="185" y="8759"/>
                        <a:pt x="250" y="8759"/>
                      </a:cubicBezTo>
                      <a:cubicBezTo>
                        <a:pt x="316" y="8759"/>
                        <a:pt x="381" y="8717"/>
                        <a:pt x="381" y="8634"/>
                      </a:cubicBezTo>
                      <a:cubicBezTo>
                        <a:pt x="476" y="7205"/>
                        <a:pt x="405" y="5752"/>
                        <a:pt x="381" y="4323"/>
                      </a:cubicBezTo>
                      <a:cubicBezTo>
                        <a:pt x="357" y="2894"/>
                        <a:pt x="357" y="1466"/>
                        <a:pt x="215" y="37"/>
                      </a:cubicBezTo>
                      <a:cubicBezTo>
                        <a:pt x="215" y="13"/>
                        <a:pt x="197"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0">
                  <a:extLst>
                    <a:ext uri="{FF2B5EF4-FFF2-40B4-BE49-F238E27FC236}">
                      <a16:creationId xmlns:a16="http://schemas.microsoft.com/office/drawing/2014/main" id="{110D69B3-E0F6-19C0-4464-27D603CCA29F}"/>
                    </a:ext>
                  </a:extLst>
                </p:cNvPr>
                <p:cNvSpPr/>
                <p:nvPr/>
              </p:nvSpPr>
              <p:spPr>
                <a:xfrm>
                  <a:off x="7725645" y="4678357"/>
                  <a:ext cx="53989" cy="244377"/>
                </a:xfrm>
                <a:custGeom>
                  <a:avLst/>
                  <a:gdLst/>
                  <a:ahLst/>
                  <a:cxnLst/>
                  <a:rect l="l" t="t" r="r" b="b"/>
                  <a:pathLst>
                    <a:path w="1801" h="8152" extrusionOk="0">
                      <a:moveTo>
                        <a:pt x="1765" y="0"/>
                      </a:moveTo>
                      <a:cubicBezTo>
                        <a:pt x="1752" y="0"/>
                        <a:pt x="1739" y="8"/>
                        <a:pt x="1739" y="28"/>
                      </a:cubicBezTo>
                      <a:cubicBezTo>
                        <a:pt x="1287" y="1337"/>
                        <a:pt x="953" y="2719"/>
                        <a:pt x="691" y="4076"/>
                      </a:cubicBezTo>
                      <a:cubicBezTo>
                        <a:pt x="548" y="4743"/>
                        <a:pt x="406" y="5410"/>
                        <a:pt x="310" y="6077"/>
                      </a:cubicBezTo>
                      <a:cubicBezTo>
                        <a:pt x="239" y="6434"/>
                        <a:pt x="191" y="6767"/>
                        <a:pt x="144" y="7124"/>
                      </a:cubicBezTo>
                      <a:cubicBezTo>
                        <a:pt x="96" y="7410"/>
                        <a:pt x="1" y="7791"/>
                        <a:pt x="96" y="8077"/>
                      </a:cubicBezTo>
                      <a:cubicBezTo>
                        <a:pt x="109" y="8128"/>
                        <a:pt x="149" y="8152"/>
                        <a:pt x="191" y="8152"/>
                      </a:cubicBezTo>
                      <a:cubicBezTo>
                        <a:pt x="227" y="8152"/>
                        <a:pt x="264" y="8134"/>
                        <a:pt x="286" y="8101"/>
                      </a:cubicBezTo>
                      <a:cubicBezTo>
                        <a:pt x="453" y="7839"/>
                        <a:pt x="453" y="7458"/>
                        <a:pt x="501" y="7148"/>
                      </a:cubicBezTo>
                      <a:cubicBezTo>
                        <a:pt x="548" y="6839"/>
                        <a:pt x="596" y="6505"/>
                        <a:pt x="667" y="6172"/>
                      </a:cubicBezTo>
                      <a:cubicBezTo>
                        <a:pt x="787" y="5481"/>
                        <a:pt x="882" y="4791"/>
                        <a:pt x="1001" y="4100"/>
                      </a:cubicBezTo>
                      <a:cubicBezTo>
                        <a:pt x="1263" y="2743"/>
                        <a:pt x="1549" y="1385"/>
                        <a:pt x="1787" y="28"/>
                      </a:cubicBezTo>
                      <a:cubicBezTo>
                        <a:pt x="1800" y="14"/>
                        <a:pt x="1782" y="0"/>
                        <a:pt x="1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0">
                  <a:extLst>
                    <a:ext uri="{FF2B5EF4-FFF2-40B4-BE49-F238E27FC236}">
                      <a16:creationId xmlns:a16="http://schemas.microsoft.com/office/drawing/2014/main" id="{41230054-F4E6-318C-A98B-EC63A7A29C46}"/>
                    </a:ext>
                  </a:extLst>
                </p:cNvPr>
                <p:cNvSpPr/>
                <p:nvPr/>
              </p:nvSpPr>
              <p:spPr>
                <a:xfrm>
                  <a:off x="7803586" y="4644872"/>
                  <a:ext cx="118891" cy="316383"/>
                </a:xfrm>
                <a:custGeom>
                  <a:avLst/>
                  <a:gdLst/>
                  <a:ahLst/>
                  <a:cxnLst/>
                  <a:rect l="l" t="t" r="r" b="b"/>
                  <a:pathLst>
                    <a:path w="3966" h="10554" extrusionOk="0">
                      <a:moveTo>
                        <a:pt x="3898" y="1"/>
                      </a:moveTo>
                      <a:cubicBezTo>
                        <a:pt x="3880" y="1"/>
                        <a:pt x="3863" y="9"/>
                        <a:pt x="3854" y="25"/>
                      </a:cubicBezTo>
                      <a:cubicBezTo>
                        <a:pt x="2402" y="3407"/>
                        <a:pt x="1163" y="6836"/>
                        <a:pt x="44" y="10337"/>
                      </a:cubicBezTo>
                      <a:cubicBezTo>
                        <a:pt x="1" y="10467"/>
                        <a:pt x="106" y="10553"/>
                        <a:pt x="212" y="10553"/>
                      </a:cubicBezTo>
                      <a:cubicBezTo>
                        <a:pt x="281" y="10553"/>
                        <a:pt x="349" y="10517"/>
                        <a:pt x="377" y="10432"/>
                      </a:cubicBezTo>
                      <a:cubicBezTo>
                        <a:pt x="1497" y="6955"/>
                        <a:pt x="2711" y="3502"/>
                        <a:pt x="3950" y="73"/>
                      </a:cubicBezTo>
                      <a:cubicBezTo>
                        <a:pt x="3965" y="27"/>
                        <a:pt x="3931" y="1"/>
                        <a:pt x="3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0">
                  <a:extLst>
                    <a:ext uri="{FF2B5EF4-FFF2-40B4-BE49-F238E27FC236}">
                      <a16:creationId xmlns:a16="http://schemas.microsoft.com/office/drawing/2014/main" id="{C925DDE3-1CAE-ADD4-7D53-9819466768E6}"/>
                    </a:ext>
                  </a:extLst>
                </p:cNvPr>
                <p:cNvSpPr/>
                <p:nvPr/>
              </p:nvSpPr>
              <p:spPr>
                <a:xfrm>
                  <a:off x="7872714" y="4786036"/>
                  <a:ext cx="129263" cy="183013"/>
                </a:xfrm>
                <a:custGeom>
                  <a:avLst/>
                  <a:gdLst/>
                  <a:ahLst/>
                  <a:cxnLst/>
                  <a:rect l="l" t="t" r="r" b="b"/>
                  <a:pathLst>
                    <a:path w="4312" h="6105" extrusionOk="0">
                      <a:moveTo>
                        <a:pt x="4167" y="1"/>
                      </a:moveTo>
                      <a:cubicBezTo>
                        <a:pt x="4132" y="1"/>
                        <a:pt x="4096" y="17"/>
                        <a:pt x="4073" y="55"/>
                      </a:cubicBezTo>
                      <a:cubicBezTo>
                        <a:pt x="3334" y="1056"/>
                        <a:pt x="2620" y="2080"/>
                        <a:pt x="1906" y="3104"/>
                      </a:cubicBezTo>
                      <a:cubicBezTo>
                        <a:pt x="1548" y="3604"/>
                        <a:pt x="1215" y="4104"/>
                        <a:pt x="858" y="4604"/>
                      </a:cubicBezTo>
                      <a:cubicBezTo>
                        <a:pt x="691" y="4866"/>
                        <a:pt x="548" y="5104"/>
                        <a:pt x="381" y="5366"/>
                      </a:cubicBezTo>
                      <a:cubicBezTo>
                        <a:pt x="239" y="5557"/>
                        <a:pt x="0" y="5795"/>
                        <a:pt x="96" y="6033"/>
                      </a:cubicBezTo>
                      <a:cubicBezTo>
                        <a:pt x="96" y="6081"/>
                        <a:pt x="143" y="6104"/>
                        <a:pt x="167" y="6104"/>
                      </a:cubicBezTo>
                      <a:cubicBezTo>
                        <a:pt x="405" y="6081"/>
                        <a:pt x="501" y="5866"/>
                        <a:pt x="596" y="5699"/>
                      </a:cubicBezTo>
                      <a:cubicBezTo>
                        <a:pt x="786" y="5414"/>
                        <a:pt x="953" y="5152"/>
                        <a:pt x="1120" y="4890"/>
                      </a:cubicBezTo>
                      <a:cubicBezTo>
                        <a:pt x="1453" y="4366"/>
                        <a:pt x="1810" y="3842"/>
                        <a:pt x="2144" y="3294"/>
                      </a:cubicBezTo>
                      <a:cubicBezTo>
                        <a:pt x="2834" y="2246"/>
                        <a:pt x="3549" y="1199"/>
                        <a:pt x="4263" y="151"/>
                      </a:cubicBezTo>
                      <a:cubicBezTo>
                        <a:pt x="4311" y="70"/>
                        <a:pt x="4240" y="1"/>
                        <a:pt x="4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0">
                  <a:extLst>
                    <a:ext uri="{FF2B5EF4-FFF2-40B4-BE49-F238E27FC236}">
                      <a16:creationId xmlns:a16="http://schemas.microsoft.com/office/drawing/2014/main" id="{870E97F6-398D-05FD-B376-D31F2F63805A}"/>
                    </a:ext>
                  </a:extLst>
                </p:cNvPr>
                <p:cNvSpPr/>
                <p:nvPr/>
              </p:nvSpPr>
              <p:spPr>
                <a:xfrm>
                  <a:off x="7919119" y="4870153"/>
                  <a:ext cx="187419" cy="165296"/>
                </a:xfrm>
                <a:custGeom>
                  <a:avLst/>
                  <a:gdLst/>
                  <a:ahLst/>
                  <a:cxnLst/>
                  <a:rect l="l" t="t" r="r" b="b"/>
                  <a:pathLst>
                    <a:path w="6252" h="5514" extrusionOk="0">
                      <a:moveTo>
                        <a:pt x="6155" y="1"/>
                      </a:moveTo>
                      <a:cubicBezTo>
                        <a:pt x="6144" y="1"/>
                        <a:pt x="6132" y="4"/>
                        <a:pt x="6121" y="12"/>
                      </a:cubicBezTo>
                      <a:cubicBezTo>
                        <a:pt x="4930" y="798"/>
                        <a:pt x="3787" y="1655"/>
                        <a:pt x="2715" y="2632"/>
                      </a:cubicBezTo>
                      <a:cubicBezTo>
                        <a:pt x="2191" y="3108"/>
                        <a:pt x="1667" y="3608"/>
                        <a:pt x="1191" y="4132"/>
                      </a:cubicBezTo>
                      <a:cubicBezTo>
                        <a:pt x="929" y="4418"/>
                        <a:pt x="691" y="4680"/>
                        <a:pt x="453" y="4965"/>
                      </a:cubicBezTo>
                      <a:cubicBezTo>
                        <a:pt x="286" y="5132"/>
                        <a:pt x="119" y="5299"/>
                        <a:pt x="0" y="5489"/>
                      </a:cubicBezTo>
                      <a:cubicBezTo>
                        <a:pt x="167" y="5489"/>
                        <a:pt x="310" y="5513"/>
                        <a:pt x="453" y="5513"/>
                      </a:cubicBezTo>
                      <a:cubicBezTo>
                        <a:pt x="548" y="5394"/>
                        <a:pt x="643" y="5275"/>
                        <a:pt x="739" y="5180"/>
                      </a:cubicBezTo>
                      <a:cubicBezTo>
                        <a:pt x="953" y="4918"/>
                        <a:pt x="1191" y="4632"/>
                        <a:pt x="1429" y="4394"/>
                      </a:cubicBezTo>
                      <a:cubicBezTo>
                        <a:pt x="1906" y="3870"/>
                        <a:pt x="2382" y="3370"/>
                        <a:pt x="2906" y="2870"/>
                      </a:cubicBezTo>
                      <a:cubicBezTo>
                        <a:pt x="3930" y="1893"/>
                        <a:pt x="5049" y="965"/>
                        <a:pt x="6192" y="107"/>
                      </a:cubicBezTo>
                      <a:cubicBezTo>
                        <a:pt x="6252" y="87"/>
                        <a:pt x="6212" y="1"/>
                        <a:pt x="6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extLst>
      <p:ext uri="{BB962C8B-B14F-4D97-AF65-F5344CB8AC3E}">
        <p14:creationId xmlns:p14="http://schemas.microsoft.com/office/powerpoint/2010/main" val="1737607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9">
          <a:extLst>
            <a:ext uri="{FF2B5EF4-FFF2-40B4-BE49-F238E27FC236}">
              <a16:creationId xmlns:a16="http://schemas.microsoft.com/office/drawing/2014/main" id="{4CEC0CF1-5DA5-16D1-52E2-377657E5D6EF}"/>
            </a:ext>
          </a:extLst>
        </p:cNvPr>
        <p:cNvGrpSpPr/>
        <p:nvPr/>
      </p:nvGrpSpPr>
      <p:grpSpPr>
        <a:xfrm>
          <a:off x="0" y="0"/>
          <a:ext cx="0" cy="0"/>
          <a:chOff x="0" y="0"/>
          <a:chExt cx="0" cy="0"/>
        </a:xfrm>
      </p:grpSpPr>
      <p:grpSp>
        <p:nvGrpSpPr>
          <p:cNvPr id="1310" name="Google Shape;1310;p29">
            <a:extLst>
              <a:ext uri="{FF2B5EF4-FFF2-40B4-BE49-F238E27FC236}">
                <a16:creationId xmlns:a16="http://schemas.microsoft.com/office/drawing/2014/main" id="{86B8DC89-A3FD-7FAE-42FC-339BD3FA6DDF}"/>
              </a:ext>
            </a:extLst>
          </p:cNvPr>
          <p:cNvGrpSpPr/>
          <p:nvPr/>
        </p:nvGrpSpPr>
        <p:grpSpPr>
          <a:xfrm>
            <a:off x="7622698" y="1077187"/>
            <a:ext cx="1205488" cy="369917"/>
            <a:chOff x="7338325" y="315361"/>
            <a:chExt cx="1399290" cy="429338"/>
          </a:xfrm>
        </p:grpSpPr>
        <p:sp>
          <p:nvSpPr>
            <p:cNvPr id="1311" name="Google Shape;1311;p29">
              <a:extLst>
                <a:ext uri="{FF2B5EF4-FFF2-40B4-BE49-F238E27FC236}">
                  <a16:creationId xmlns:a16="http://schemas.microsoft.com/office/drawing/2014/main" id="{106C033F-6F0F-B556-4162-D7A0F8453D26}"/>
                </a:ext>
              </a:extLst>
            </p:cNvPr>
            <p:cNvSpPr/>
            <p:nvPr/>
          </p:nvSpPr>
          <p:spPr>
            <a:xfrm>
              <a:off x="7338325" y="315361"/>
              <a:ext cx="1399290" cy="429338"/>
            </a:xfrm>
            <a:custGeom>
              <a:avLst/>
              <a:gdLst/>
              <a:ahLst/>
              <a:cxnLst/>
              <a:rect l="l" t="t" r="r" b="b"/>
              <a:pathLst>
                <a:path w="46678" h="14322" extrusionOk="0">
                  <a:moveTo>
                    <a:pt x="15913" y="0"/>
                  </a:moveTo>
                  <a:cubicBezTo>
                    <a:pt x="15587" y="0"/>
                    <a:pt x="15260" y="19"/>
                    <a:pt x="14933" y="56"/>
                  </a:cubicBezTo>
                  <a:cubicBezTo>
                    <a:pt x="9336" y="699"/>
                    <a:pt x="5073" y="6843"/>
                    <a:pt x="6407" y="12297"/>
                  </a:cubicBezTo>
                  <a:cubicBezTo>
                    <a:pt x="6109" y="12058"/>
                    <a:pt x="5738" y="11948"/>
                    <a:pt x="5363" y="11948"/>
                  </a:cubicBezTo>
                  <a:cubicBezTo>
                    <a:pt x="4690" y="11948"/>
                    <a:pt x="4007" y="12304"/>
                    <a:pt x="3716" y="12916"/>
                  </a:cubicBezTo>
                  <a:cubicBezTo>
                    <a:pt x="3175" y="12566"/>
                    <a:pt x="2618" y="12397"/>
                    <a:pt x="2103" y="12397"/>
                  </a:cubicBezTo>
                  <a:cubicBezTo>
                    <a:pt x="1078" y="12397"/>
                    <a:pt x="223" y="13069"/>
                    <a:pt x="1" y="14321"/>
                  </a:cubicBezTo>
                  <a:lnTo>
                    <a:pt x="46511" y="14321"/>
                  </a:lnTo>
                  <a:cubicBezTo>
                    <a:pt x="46677" y="10916"/>
                    <a:pt x="44867" y="7248"/>
                    <a:pt x="41581" y="6296"/>
                  </a:cubicBezTo>
                  <a:cubicBezTo>
                    <a:pt x="40933" y="6108"/>
                    <a:pt x="40263" y="6018"/>
                    <a:pt x="39592" y="6018"/>
                  </a:cubicBezTo>
                  <a:cubicBezTo>
                    <a:pt x="36865" y="6018"/>
                    <a:pt x="34127" y="7502"/>
                    <a:pt x="32770" y="9892"/>
                  </a:cubicBezTo>
                  <a:cubicBezTo>
                    <a:pt x="32620" y="9651"/>
                    <a:pt x="32361" y="9546"/>
                    <a:pt x="32088" y="9546"/>
                  </a:cubicBezTo>
                  <a:cubicBezTo>
                    <a:pt x="31579" y="9546"/>
                    <a:pt x="31024" y="9912"/>
                    <a:pt x="31055" y="10439"/>
                  </a:cubicBezTo>
                  <a:cubicBezTo>
                    <a:pt x="30585" y="9421"/>
                    <a:pt x="29463" y="8882"/>
                    <a:pt x="28357" y="8882"/>
                  </a:cubicBezTo>
                  <a:cubicBezTo>
                    <a:pt x="27446" y="8882"/>
                    <a:pt x="26546" y="9247"/>
                    <a:pt x="26030" y="10011"/>
                  </a:cubicBezTo>
                  <a:cubicBezTo>
                    <a:pt x="26075" y="4721"/>
                    <a:pt x="21140" y="0"/>
                    <a:pt x="159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9">
              <a:extLst>
                <a:ext uri="{FF2B5EF4-FFF2-40B4-BE49-F238E27FC236}">
                  <a16:creationId xmlns:a16="http://schemas.microsoft.com/office/drawing/2014/main" id="{145A6982-A460-B292-149F-98D7D2895080}"/>
                </a:ext>
              </a:extLst>
            </p:cNvPr>
            <p:cNvSpPr/>
            <p:nvPr/>
          </p:nvSpPr>
          <p:spPr>
            <a:xfrm>
              <a:off x="7811940" y="576165"/>
              <a:ext cx="411081" cy="119310"/>
            </a:xfrm>
            <a:custGeom>
              <a:avLst/>
              <a:gdLst/>
              <a:ahLst/>
              <a:cxnLst/>
              <a:rect l="l" t="t" r="r" b="b"/>
              <a:pathLst>
                <a:path w="13713" h="3980" extrusionOk="0">
                  <a:moveTo>
                    <a:pt x="4763" y="1"/>
                  </a:moveTo>
                  <a:cubicBezTo>
                    <a:pt x="3358" y="1"/>
                    <a:pt x="2564" y="1298"/>
                    <a:pt x="2658" y="2573"/>
                  </a:cubicBezTo>
                  <a:cubicBezTo>
                    <a:pt x="2343" y="2332"/>
                    <a:pt x="1970" y="2216"/>
                    <a:pt x="1602" y="2216"/>
                  </a:cubicBezTo>
                  <a:cubicBezTo>
                    <a:pt x="915" y="2216"/>
                    <a:pt x="248" y="2622"/>
                    <a:pt x="15" y="3383"/>
                  </a:cubicBezTo>
                  <a:cubicBezTo>
                    <a:pt x="0" y="3412"/>
                    <a:pt x="22" y="3432"/>
                    <a:pt x="46" y="3432"/>
                  </a:cubicBezTo>
                  <a:cubicBezTo>
                    <a:pt x="61" y="3432"/>
                    <a:pt x="77" y="3425"/>
                    <a:pt x="86" y="3406"/>
                  </a:cubicBezTo>
                  <a:cubicBezTo>
                    <a:pt x="363" y="2784"/>
                    <a:pt x="952" y="2443"/>
                    <a:pt x="1547" y="2443"/>
                  </a:cubicBezTo>
                  <a:cubicBezTo>
                    <a:pt x="1977" y="2443"/>
                    <a:pt x="2410" y="2622"/>
                    <a:pt x="2730" y="3002"/>
                  </a:cubicBezTo>
                  <a:cubicBezTo>
                    <a:pt x="2757" y="3029"/>
                    <a:pt x="2788" y="3040"/>
                    <a:pt x="2818" y="3040"/>
                  </a:cubicBezTo>
                  <a:cubicBezTo>
                    <a:pt x="2893" y="3040"/>
                    <a:pt x="2961" y="2968"/>
                    <a:pt x="2944" y="2882"/>
                  </a:cubicBezTo>
                  <a:cubicBezTo>
                    <a:pt x="2717" y="1634"/>
                    <a:pt x="3421" y="277"/>
                    <a:pt x="4746" y="277"/>
                  </a:cubicBezTo>
                  <a:cubicBezTo>
                    <a:pt x="4810" y="277"/>
                    <a:pt x="4877" y="280"/>
                    <a:pt x="4944" y="287"/>
                  </a:cubicBezTo>
                  <a:cubicBezTo>
                    <a:pt x="6469" y="430"/>
                    <a:pt x="7231" y="1954"/>
                    <a:pt x="7445" y="3287"/>
                  </a:cubicBezTo>
                  <a:cubicBezTo>
                    <a:pt x="7456" y="3356"/>
                    <a:pt x="7500" y="3386"/>
                    <a:pt x="7548" y="3386"/>
                  </a:cubicBezTo>
                  <a:cubicBezTo>
                    <a:pt x="7601" y="3386"/>
                    <a:pt x="7658" y="3350"/>
                    <a:pt x="7683" y="3287"/>
                  </a:cubicBezTo>
                  <a:cubicBezTo>
                    <a:pt x="7984" y="2291"/>
                    <a:pt x="8918" y="1452"/>
                    <a:pt x="9999" y="1452"/>
                  </a:cubicBezTo>
                  <a:cubicBezTo>
                    <a:pt x="10029" y="1452"/>
                    <a:pt x="10059" y="1452"/>
                    <a:pt x="10088" y="1454"/>
                  </a:cubicBezTo>
                  <a:cubicBezTo>
                    <a:pt x="11184" y="1477"/>
                    <a:pt x="12136" y="2478"/>
                    <a:pt x="12041" y="3573"/>
                  </a:cubicBezTo>
                  <a:cubicBezTo>
                    <a:pt x="12041" y="3657"/>
                    <a:pt x="12098" y="3691"/>
                    <a:pt x="12155" y="3691"/>
                  </a:cubicBezTo>
                  <a:cubicBezTo>
                    <a:pt x="12196" y="3691"/>
                    <a:pt x="12236" y="3674"/>
                    <a:pt x="12255" y="3645"/>
                  </a:cubicBezTo>
                  <a:cubicBezTo>
                    <a:pt x="12375" y="3479"/>
                    <a:pt x="12562" y="3406"/>
                    <a:pt x="12755" y="3406"/>
                  </a:cubicBezTo>
                  <a:cubicBezTo>
                    <a:pt x="13061" y="3406"/>
                    <a:pt x="13382" y="3590"/>
                    <a:pt x="13470" y="3883"/>
                  </a:cubicBezTo>
                  <a:cubicBezTo>
                    <a:pt x="13480" y="3951"/>
                    <a:pt x="13525" y="3979"/>
                    <a:pt x="13572" y="3979"/>
                  </a:cubicBezTo>
                  <a:cubicBezTo>
                    <a:pt x="13641" y="3979"/>
                    <a:pt x="13712" y="3920"/>
                    <a:pt x="13684" y="3835"/>
                  </a:cubicBezTo>
                  <a:cubicBezTo>
                    <a:pt x="13585" y="3405"/>
                    <a:pt x="13188" y="3171"/>
                    <a:pt x="12787" y="3171"/>
                  </a:cubicBezTo>
                  <a:cubicBezTo>
                    <a:pt x="12610" y="3171"/>
                    <a:pt x="12432" y="3216"/>
                    <a:pt x="12279" y="3311"/>
                  </a:cubicBezTo>
                  <a:cubicBezTo>
                    <a:pt x="12232" y="2216"/>
                    <a:pt x="11255" y="1287"/>
                    <a:pt x="10160" y="1215"/>
                  </a:cubicBezTo>
                  <a:cubicBezTo>
                    <a:pt x="10111" y="1212"/>
                    <a:pt x="10062" y="1211"/>
                    <a:pt x="10013" y="1211"/>
                  </a:cubicBezTo>
                  <a:cubicBezTo>
                    <a:pt x="8976" y="1211"/>
                    <a:pt x="8043" y="1925"/>
                    <a:pt x="7588" y="2835"/>
                  </a:cubicBezTo>
                  <a:cubicBezTo>
                    <a:pt x="7278" y="1430"/>
                    <a:pt x="6373" y="72"/>
                    <a:pt x="4801" y="1"/>
                  </a:cubicBezTo>
                  <a:cubicBezTo>
                    <a:pt x="4789" y="1"/>
                    <a:pt x="4776" y="1"/>
                    <a:pt x="4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3" name="Google Shape;1313;p29">
            <a:extLst>
              <a:ext uri="{FF2B5EF4-FFF2-40B4-BE49-F238E27FC236}">
                <a16:creationId xmlns:a16="http://schemas.microsoft.com/office/drawing/2014/main" id="{6043528E-C0BB-1FA2-E916-35741E9BFCD3}"/>
              </a:ext>
            </a:extLst>
          </p:cNvPr>
          <p:cNvGrpSpPr/>
          <p:nvPr/>
        </p:nvGrpSpPr>
        <p:grpSpPr>
          <a:xfrm>
            <a:off x="3705851" y="149699"/>
            <a:ext cx="1737150" cy="385296"/>
            <a:chOff x="1008906" y="269195"/>
            <a:chExt cx="2024650" cy="449063"/>
          </a:xfrm>
        </p:grpSpPr>
        <p:sp>
          <p:nvSpPr>
            <p:cNvPr id="1314" name="Google Shape;1314;p29">
              <a:extLst>
                <a:ext uri="{FF2B5EF4-FFF2-40B4-BE49-F238E27FC236}">
                  <a16:creationId xmlns:a16="http://schemas.microsoft.com/office/drawing/2014/main" id="{E02CB38A-0330-12FC-5D14-061D4E7EB812}"/>
                </a:ext>
              </a:extLst>
            </p:cNvPr>
            <p:cNvSpPr/>
            <p:nvPr/>
          </p:nvSpPr>
          <p:spPr>
            <a:xfrm>
              <a:off x="1008906" y="269195"/>
              <a:ext cx="2024650" cy="449063"/>
            </a:xfrm>
            <a:custGeom>
              <a:avLst/>
              <a:gdLst/>
              <a:ahLst/>
              <a:cxnLst/>
              <a:rect l="l" t="t" r="r" b="b"/>
              <a:pathLst>
                <a:path w="67539" h="14980" extrusionOk="0">
                  <a:moveTo>
                    <a:pt x="25711" y="0"/>
                  </a:moveTo>
                  <a:cubicBezTo>
                    <a:pt x="19067" y="0"/>
                    <a:pt x="12855" y="5497"/>
                    <a:pt x="12051" y="12075"/>
                  </a:cubicBezTo>
                  <a:cubicBezTo>
                    <a:pt x="11625" y="11724"/>
                    <a:pt x="11094" y="11565"/>
                    <a:pt x="10554" y="11565"/>
                  </a:cubicBezTo>
                  <a:cubicBezTo>
                    <a:pt x="9371" y="11565"/>
                    <a:pt x="8145" y="12327"/>
                    <a:pt x="7883" y="13504"/>
                  </a:cubicBezTo>
                  <a:cubicBezTo>
                    <a:pt x="6885" y="12611"/>
                    <a:pt x="5609" y="12175"/>
                    <a:pt x="4360" y="12175"/>
                  </a:cubicBezTo>
                  <a:cubicBezTo>
                    <a:pt x="2512" y="12175"/>
                    <a:pt x="726" y="13132"/>
                    <a:pt x="1" y="14980"/>
                  </a:cubicBezTo>
                  <a:lnTo>
                    <a:pt x="67539" y="14980"/>
                  </a:lnTo>
                  <a:cubicBezTo>
                    <a:pt x="65633" y="12345"/>
                    <a:pt x="61950" y="10873"/>
                    <a:pt x="58421" y="10873"/>
                  </a:cubicBezTo>
                  <a:cubicBezTo>
                    <a:pt x="56304" y="10873"/>
                    <a:pt x="54244" y="11402"/>
                    <a:pt x="52655" y="12527"/>
                  </a:cubicBezTo>
                  <a:cubicBezTo>
                    <a:pt x="52299" y="11308"/>
                    <a:pt x="51036" y="10671"/>
                    <a:pt x="49786" y="10671"/>
                  </a:cubicBezTo>
                  <a:cubicBezTo>
                    <a:pt x="48692" y="10671"/>
                    <a:pt x="47609" y="11159"/>
                    <a:pt x="47153" y="12170"/>
                  </a:cubicBezTo>
                  <a:cubicBezTo>
                    <a:pt x="46471" y="10734"/>
                    <a:pt x="44904" y="9740"/>
                    <a:pt x="43305" y="9740"/>
                  </a:cubicBezTo>
                  <a:cubicBezTo>
                    <a:pt x="43286" y="9740"/>
                    <a:pt x="43267" y="9741"/>
                    <a:pt x="43248" y="9741"/>
                  </a:cubicBezTo>
                  <a:cubicBezTo>
                    <a:pt x="41605" y="9788"/>
                    <a:pt x="40057" y="10836"/>
                    <a:pt x="39438" y="12337"/>
                  </a:cubicBezTo>
                  <a:cubicBezTo>
                    <a:pt x="38723" y="5692"/>
                    <a:pt x="32555" y="72"/>
                    <a:pt x="25839" y="1"/>
                  </a:cubicBezTo>
                  <a:cubicBezTo>
                    <a:pt x="25797" y="0"/>
                    <a:pt x="25754" y="0"/>
                    <a:pt x="257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9">
              <a:extLst>
                <a:ext uri="{FF2B5EF4-FFF2-40B4-BE49-F238E27FC236}">
                  <a16:creationId xmlns:a16="http://schemas.microsoft.com/office/drawing/2014/main" id="{1EF413C4-8C2F-8E82-F833-20226F1D54F6}"/>
                </a:ext>
              </a:extLst>
            </p:cNvPr>
            <p:cNvSpPr/>
            <p:nvPr/>
          </p:nvSpPr>
          <p:spPr>
            <a:xfrm>
              <a:off x="1727527" y="551254"/>
              <a:ext cx="617986" cy="152016"/>
            </a:xfrm>
            <a:custGeom>
              <a:avLst/>
              <a:gdLst/>
              <a:ahLst/>
              <a:cxnLst/>
              <a:rect l="l" t="t" r="r" b="b"/>
              <a:pathLst>
                <a:path w="20615" h="5071" extrusionOk="0">
                  <a:moveTo>
                    <a:pt x="3910" y="1"/>
                  </a:moveTo>
                  <a:cubicBezTo>
                    <a:pt x="2246" y="1"/>
                    <a:pt x="672" y="1053"/>
                    <a:pt x="34" y="2594"/>
                  </a:cubicBezTo>
                  <a:cubicBezTo>
                    <a:pt x="0" y="2645"/>
                    <a:pt x="50" y="2695"/>
                    <a:pt x="99" y="2695"/>
                  </a:cubicBezTo>
                  <a:cubicBezTo>
                    <a:pt x="119" y="2695"/>
                    <a:pt x="139" y="2687"/>
                    <a:pt x="153" y="2666"/>
                  </a:cubicBezTo>
                  <a:cubicBezTo>
                    <a:pt x="800" y="1214"/>
                    <a:pt x="2286" y="223"/>
                    <a:pt x="3882" y="223"/>
                  </a:cubicBezTo>
                  <a:cubicBezTo>
                    <a:pt x="3988" y="223"/>
                    <a:pt x="4094" y="228"/>
                    <a:pt x="4201" y="237"/>
                  </a:cubicBezTo>
                  <a:cubicBezTo>
                    <a:pt x="5844" y="403"/>
                    <a:pt x="7416" y="1761"/>
                    <a:pt x="7678" y="3428"/>
                  </a:cubicBezTo>
                  <a:cubicBezTo>
                    <a:pt x="7691" y="3518"/>
                    <a:pt x="7767" y="3559"/>
                    <a:pt x="7845" y="3559"/>
                  </a:cubicBezTo>
                  <a:cubicBezTo>
                    <a:pt x="7911" y="3559"/>
                    <a:pt x="7979" y="3530"/>
                    <a:pt x="8012" y="3475"/>
                  </a:cubicBezTo>
                  <a:cubicBezTo>
                    <a:pt x="8227" y="3112"/>
                    <a:pt x="8581" y="2943"/>
                    <a:pt x="8926" y="2943"/>
                  </a:cubicBezTo>
                  <a:cubicBezTo>
                    <a:pt x="9420" y="2943"/>
                    <a:pt x="9899" y="3288"/>
                    <a:pt x="9941" y="3904"/>
                  </a:cubicBezTo>
                  <a:cubicBezTo>
                    <a:pt x="9957" y="4019"/>
                    <a:pt x="10063" y="4111"/>
                    <a:pt x="10167" y="4111"/>
                  </a:cubicBezTo>
                  <a:cubicBezTo>
                    <a:pt x="10214" y="4111"/>
                    <a:pt x="10261" y="4092"/>
                    <a:pt x="10298" y="4047"/>
                  </a:cubicBezTo>
                  <a:cubicBezTo>
                    <a:pt x="11083" y="3170"/>
                    <a:pt x="12152" y="2734"/>
                    <a:pt x="13218" y="2734"/>
                  </a:cubicBezTo>
                  <a:cubicBezTo>
                    <a:pt x="14381" y="2734"/>
                    <a:pt x="15540" y="3253"/>
                    <a:pt x="16323" y="4285"/>
                  </a:cubicBezTo>
                  <a:cubicBezTo>
                    <a:pt x="16363" y="4339"/>
                    <a:pt x="16418" y="4369"/>
                    <a:pt x="16480" y="4369"/>
                  </a:cubicBezTo>
                  <a:cubicBezTo>
                    <a:pt x="16528" y="4369"/>
                    <a:pt x="16580" y="4351"/>
                    <a:pt x="16632" y="4309"/>
                  </a:cubicBezTo>
                  <a:cubicBezTo>
                    <a:pt x="16831" y="4150"/>
                    <a:pt x="17064" y="4079"/>
                    <a:pt x="17297" y="4079"/>
                  </a:cubicBezTo>
                  <a:cubicBezTo>
                    <a:pt x="17762" y="4079"/>
                    <a:pt x="18228" y="4364"/>
                    <a:pt x="18419" y="4809"/>
                  </a:cubicBezTo>
                  <a:cubicBezTo>
                    <a:pt x="18442" y="4857"/>
                    <a:pt x="18502" y="4880"/>
                    <a:pt x="18561" y="4880"/>
                  </a:cubicBezTo>
                  <a:cubicBezTo>
                    <a:pt x="18621" y="4880"/>
                    <a:pt x="18680" y="4857"/>
                    <a:pt x="18704" y="4809"/>
                  </a:cubicBezTo>
                  <a:cubicBezTo>
                    <a:pt x="18855" y="4442"/>
                    <a:pt x="19163" y="4271"/>
                    <a:pt x="19474" y="4271"/>
                  </a:cubicBezTo>
                  <a:cubicBezTo>
                    <a:pt x="19850" y="4271"/>
                    <a:pt x="20230" y="4520"/>
                    <a:pt x="20347" y="4976"/>
                  </a:cubicBezTo>
                  <a:cubicBezTo>
                    <a:pt x="20357" y="5042"/>
                    <a:pt x="20404" y="5071"/>
                    <a:pt x="20454" y="5071"/>
                  </a:cubicBezTo>
                  <a:cubicBezTo>
                    <a:pt x="20531" y="5071"/>
                    <a:pt x="20614" y="5005"/>
                    <a:pt x="20586" y="4904"/>
                  </a:cubicBezTo>
                  <a:cubicBezTo>
                    <a:pt x="20458" y="4307"/>
                    <a:pt x="19991" y="3999"/>
                    <a:pt x="19503" y="3999"/>
                  </a:cubicBezTo>
                  <a:cubicBezTo>
                    <a:pt x="19174" y="3999"/>
                    <a:pt x="18835" y="4140"/>
                    <a:pt x="18585" y="4428"/>
                  </a:cubicBezTo>
                  <a:cubicBezTo>
                    <a:pt x="18317" y="3955"/>
                    <a:pt x="17809" y="3701"/>
                    <a:pt x="17296" y="3701"/>
                  </a:cubicBezTo>
                  <a:cubicBezTo>
                    <a:pt x="17034" y="3701"/>
                    <a:pt x="16771" y="3767"/>
                    <a:pt x="16537" y="3904"/>
                  </a:cubicBezTo>
                  <a:cubicBezTo>
                    <a:pt x="15687" y="2861"/>
                    <a:pt x="14447" y="2326"/>
                    <a:pt x="13205" y="2326"/>
                  </a:cubicBezTo>
                  <a:cubicBezTo>
                    <a:pt x="12150" y="2326"/>
                    <a:pt x="11094" y="2712"/>
                    <a:pt x="10274" y="3499"/>
                  </a:cubicBezTo>
                  <a:cubicBezTo>
                    <a:pt x="10055" y="2902"/>
                    <a:pt x="9498" y="2554"/>
                    <a:pt x="8929" y="2554"/>
                  </a:cubicBezTo>
                  <a:cubicBezTo>
                    <a:pt x="8568" y="2554"/>
                    <a:pt x="8203" y="2694"/>
                    <a:pt x="7916" y="2999"/>
                  </a:cubicBezTo>
                  <a:cubicBezTo>
                    <a:pt x="7345" y="1427"/>
                    <a:pt x="6035" y="189"/>
                    <a:pt x="4320" y="22"/>
                  </a:cubicBezTo>
                  <a:cubicBezTo>
                    <a:pt x="4183" y="8"/>
                    <a:pt x="4047" y="1"/>
                    <a:pt x="39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6" name="Google Shape;1316;p29">
            <a:extLst>
              <a:ext uri="{FF2B5EF4-FFF2-40B4-BE49-F238E27FC236}">
                <a16:creationId xmlns:a16="http://schemas.microsoft.com/office/drawing/2014/main" id="{ECD95F1C-A6C4-E8EB-51EA-33D08C6BA1D4}"/>
              </a:ext>
            </a:extLst>
          </p:cNvPr>
          <p:cNvGrpSpPr/>
          <p:nvPr/>
        </p:nvGrpSpPr>
        <p:grpSpPr>
          <a:xfrm>
            <a:off x="158765" y="1121910"/>
            <a:ext cx="1185820" cy="321299"/>
            <a:chOff x="7018540" y="2277173"/>
            <a:chExt cx="1185820" cy="321299"/>
          </a:xfrm>
        </p:grpSpPr>
        <p:sp>
          <p:nvSpPr>
            <p:cNvPr id="1317" name="Google Shape;1317;p29">
              <a:extLst>
                <a:ext uri="{FF2B5EF4-FFF2-40B4-BE49-F238E27FC236}">
                  <a16:creationId xmlns:a16="http://schemas.microsoft.com/office/drawing/2014/main" id="{35F8C0C4-C3B6-FCC1-E21A-CCC4B4684006}"/>
                </a:ext>
              </a:extLst>
            </p:cNvPr>
            <p:cNvSpPr/>
            <p:nvPr/>
          </p:nvSpPr>
          <p:spPr>
            <a:xfrm>
              <a:off x="7018540" y="2277173"/>
              <a:ext cx="1185820" cy="321299"/>
            </a:xfrm>
            <a:custGeom>
              <a:avLst/>
              <a:gdLst/>
              <a:ahLst/>
              <a:cxnLst/>
              <a:rect l="l" t="t" r="r" b="b"/>
              <a:pathLst>
                <a:path w="39557" h="10718" extrusionOk="0">
                  <a:moveTo>
                    <a:pt x="18793" y="0"/>
                  </a:moveTo>
                  <a:cubicBezTo>
                    <a:pt x="18410" y="0"/>
                    <a:pt x="18028" y="24"/>
                    <a:pt x="17647" y="72"/>
                  </a:cubicBezTo>
                  <a:cubicBezTo>
                    <a:pt x="13503" y="572"/>
                    <a:pt x="9908" y="3930"/>
                    <a:pt x="9098" y="8026"/>
                  </a:cubicBezTo>
                  <a:cubicBezTo>
                    <a:pt x="8823" y="7813"/>
                    <a:pt x="8497" y="7718"/>
                    <a:pt x="8165" y="7718"/>
                  </a:cubicBezTo>
                  <a:cubicBezTo>
                    <a:pt x="7201" y="7718"/>
                    <a:pt x="6187" y="8517"/>
                    <a:pt x="6240" y="9526"/>
                  </a:cubicBezTo>
                  <a:cubicBezTo>
                    <a:pt x="5601" y="8794"/>
                    <a:pt x="4581" y="8450"/>
                    <a:pt x="3546" y="8450"/>
                  </a:cubicBezTo>
                  <a:cubicBezTo>
                    <a:pt x="1957" y="8450"/>
                    <a:pt x="332" y="9260"/>
                    <a:pt x="1" y="10717"/>
                  </a:cubicBezTo>
                  <a:lnTo>
                    <a:pt x="39557" y="10717"/>
                  </a:lnTo>
                  <a:cubicBezTo>
                    <a:pt x="39437" y="9479"/>
                    <a:pt x="38675" y="8312"/>
                    <a:pt x="37532" y="7788"/>
                  </a:cubicBezTo>
                  <a:cubicBezTo>
                    <a:pt x="37085" y="7575"/>
                    <a:pt x="36596" y="7474"/>
                    <a:pt x="36106" y="7474"/>
                  </a:cubicBezTo>
                  <a:cubicBezTo>
                    <a:pt x="35058" y="7474"/>
                    <a:pt x="34006" y="7937"/>
                    <a:pt x="33341" y="8764"/>
                  </a:cubicBezTo>
                  <a:cubicBezTo>
                    <a:pt x="33627" y="7407"/>
                    <a:pt x="32936" y="5907"/>
                    <a:pt x="31722" y="5240"/>
                  </a:cubicBezTo>
                  <a:cubicBezTo>
                    <a:pt x="31238" y="4965"/>
                    <a:pt x="30690" y="4833"/>
                    <a:pt x="30141" y="4833"/>
                  </a:cubicBezTo>
                  <a:cubicBezTo>
                    <a:pt x="29312" y="4833"/>
                    <a:pt x="28480" y="5133"/>
                    <a:pt x="27864" y="5692"/>
                  </a:cubicBezTo>
                  <a:cubicBezTo>
                    <a:pt x="26264" y="2277"/>
                    <a:pt x="22546" y="0"/>
                    <a:pt x="187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9">
              <a:extLst>
                <a:ext uri="{FF2B5EF4-FFF2-40B4-BE49-F238E27FC236}">
                  <a16:creationId xmlns:a16="http://schemas.microsoft.com/office/drawing/2014/main" id="{12F9006E-89D8-4F65-C737-56A1A0E89FC5}"/>
                </a:ext>
              </a:extLst>
            </p:cNvPr>
            <p:cNvSpPr/>
            <p:nvPr/>
          </p:nvSpPr>
          <p:spPr>
            <a:xfrm>
              <a:off x="7275268" y="2469119"/>
              <a:ext cx="296747" cy="95239"/>
            </a:xfrm>
            <a:custGeom>
              <a:avLst/>
              <a:gdLst/>
              <a:ahLst/>
              <a:cxnLst/>
              <a:rect l="l" t="t" r="r" b="b"/>
              <a:pathLst>
                <a:path w="9899" h="3177" extrusionOk="0">
                  <a:moveTo>
                    <a:pt x="5151" y="1"/>
                  </a:moveTo>
                  <a:cubicBezTo>
                    <a:pt x="3778" y="1"/>
                    <a:pt x="2680" y="1163"/>
                    <a:pt x="2772" y="2528"/>
                  </a:cubicBezTo>
                  <a:cubicBezTo>
                    <a:pt x="2728" y="2518"/>
                    <a:pt x="2682" y="2513"/>
                    <a:pt x="2636" y="2513"/>
                  </a:cubicBezTo>
                  <a:cubicBezTo>
                    <a:pt x="2462" y="2513"/>
                    <a:pt x="2285" y="2582"/>
                    <a:pt x="2153" y="2695"/>
                  </a:cubicBezTo>
                  <a:cubicBezTo>
                    <a:pt x="1890" y="2431"/>
                    <a:pt x="1555" y="2304"/>
                    <a:pt x="1223" y="2304"/>
                  </a:cubicBezTo>
                  <a:cubicBezTo>
                    <a:pt x="745" y="2304"/>
                    <a:pt x="273" y="2569"/>
                    <a:pt x="34" y="3076"/>
                  </a:cubicBezTo>
                  <a:cubicBezTo>
                    <a:pt x="0" y="3126"/>
                    <a:pt x="50" y="3177"/>
                    <a:pt x="99" y="3177"/>
                  </a:cubicBezTo>
                  <a:cubicBezTo>
                    <a:pt x="119" y="3177"/>
                    <a:pt x="139" y="3168"/>
                    <a:pt x="153" y="3147"/>
                  </a:cubicBezTo>
                  <a:cubicBezTo>
                    <a:pt x="376" y="2740"/>
                    <a:pt x="773" y="2528"/>
                    <a:pt x="1172" y="2528"/>
                  </a:cubicBezTo>
                  <a:cubicBezTo>
                    <a:pt x="1497" y="2528"/>
                    <a:pt x="1823" y="2668"/>
                    <a:pt x="2058" y="2957"/>
                  </a:cubicBezTo>
                  <a:cubicBezTo>
                    <a:pt x="2082" y="2980"/>
                    <a:pt x="2117" y="2992"/>
                    <a:pt x="2150" y="2992"/>
                  </a:cubicBezTo>
                  <a:cubicBezTo>
                    <a:pt x="2183" y="2992"/>
                    <a:pt x="2213" y="2980"/>
                    <a:pt x="2225" y="2957"/>
                  </a:cubicBezTo>
                  <a:cubicBezTo>
                    <a:pt x="2360" y="2822"/>
                    <a:pt x="2507" y="2758"/>
                    <a:pt x="2674" y="2758"/>
                  </a:cubicBezTo>
                  <a:cubicBezTo>
                    <a:pt x="2743" y="2758"/>
                    <a:pt x="2815" y="2769"/>
                    <a:pt x="2891" y="2790"/>
                  </a:cubicBezTo>
                  <a:cubicBezTo>
                    <a:pt x="2909" y="2799"/>
                    <a:pt x="2926" y="2803"/>
                    <a:pt x="2941" y="2803"/>
                  </a:cubicBezTo>
                  <a:cubicBezTo>
                    <a:pt x="3010" y="2803"/>
                    <a:pt x="3054" y="2725"/>
                    <a:pt x="3034" y="2647"/>
                  </a:cubicBezTo>
                  <a:cubicBezTo>
                    <a:pt x="2853" y="1334"/>
                    <a:pt x="3921" y="257"/>
                    <a:pt x="5173" y="257"/>
                  </a:cubicBezTo>
                  <a:cubicBezTo>
                    <a:pt x="5238" y="257"/>
                    <a:pt x="5303" y="260"/>
                    <a:pt x="5368" y="266"/>
                  </a:cubicBezTo>
                  <a:cubicBezTo>
                    <a:pt x="6797" y="361"/>
                    <a:pt x="7726" y="1647"/>
                    <a:pt x="7797" y="3004"/>
                  </a:cubicBezTo>
                  <a:cubicBezTo>
                    <a:pt x="7797" y="3068"/>
                    <a:pt x="7861" y="3121"/>
                    <a:pt x="7924" y="3121"/>
                  </a:cubicBezTo>
                  <a:cubicBezTo>
                    <a:pt x="7956" y="3121"/>
                    <a:pt x="7988" y="3108"/>
                    <a:pt x="8012" y="3076"/>
                  </a:cubicBezTo>
                  <a:cubicBezTo>
                    <a:pt x="8258" y="2789"/>
                    <a:pt x="8606" y="2643"/>
                    <a:pt x="8961" y="2643"/>
                  </a:cubicBezTo>
                  <a:cubicBezTo>
                    <a:pt x="9225" y="2643"/>
                    <a:pt x="9493" y="2723"/>
                    <a:pt x="9726" y="2885"/>
                  </a:cubicBezTo>
                  <a:cubicBezTo>
                    <a:pt x="9745" y="2904"/>
                    <a:pt x="9763" y="2911"/>
                    <a:pt x="9780" y="2911"/>
                  </a:cubicBezTo>
                  <a:cubicBezTo>
                    <a:pt x="9851" y="2911"/>
                    <a:pt x="9898" y="2776"/>
                    <a:pt x="9821" y="2719"/>
                  </a:cubicBezTo>
                  <a:cubicBezTo>
                    <a:pt x="9556" y="2522"/>
                    <a:pt x="9245" y="2427"/>
                    <a:pt x="8936" y="2427"/>
                  </a:cubicBezTo>
                  <a:cubicBezTo>
                    <a:pt x="8608" y="2427"/>
                    <a:pt x="8281" y="2534"/>
                    <a:pt x="8012" y="2742"/>
                  </a:cubicBezTo>
                  <a:cubicBezTo>
                    <a:pt x="7869" y="1290"/>
                    <a:pt x="6797" y="51"/>
                    <a:pt x="5273" y="4"/>
                  </a:cubicBezTo>
                  <a:cubicBezTo>
                    <a:pt x="5232" y="2"/>
                    <a:pt x="5191" y="1"/>
                    <a:pt x="5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9">
              <a:extLst>
                <a:ext uri="{FF2B5EF4-FFF2-40B4-BE49-F238E27FC236}">
                  <a16:creationId xmlns:a16="http://schemas.microsoft.com/office/drawing/2014/main" id="{1806FE54-F97A-F1AC-126D-FDCA40E428B2}"/>
                </a:ext>
              </a:extLst>
            </p:cNvPr>
            <p:cNvSpPr/>
            <p:nvPr/>
          </p:nvSpPr>
          <p:spPr>
            <a:xfrm>
              <a:off x="7691745" y="2449753"/>
              <a:ext cx="308918" cy="114664"/>
            </a:xfrm>
            <a:custGeom>
              <a:avLst/>
              <a:gdLst/>
              <a:ahLst/>
              <a:cxnLst/>
              <a:rect l="l" t="t" r="r" b="b"/>
              <a:pathLst>
                <a:path w="10305" h="3825" extrusionOk="0">
                  <a:moveTo>
                    <a:pt x="5576" y="0"/>
                  </a:moveTo>
                  <a:cubicBezTo>
                    <a:pt x="4381" y="0"/>
                    <a:pt x="3284" y="891"/>
                    <a:pt x="3025" y="2055"/>
                  </a:cubicBezTo>
                  <a:cubicBezTo>
                    <a:pt x="2673" y="1666"/>
                    <a:pt x="2163" y="1421"/>
                    <a:pt x="1651" y="1421"/>
                  </a:cubicBezTo>
                  <a:cubicBezTo>
                    <a:pt x="1505" y="1421"/>
                    <a:pt x="1358" y="1441"/>
                    <a:pt x="1215" y="1483"/>
                  </a:cubicBezTo>
                  <a:cubicBezTo>
                    <a:pt x="477" y="1698"/>
                    <a:pt x="1" y="2412"/>
                    <a:pt x="1" y="3150"/>
                  </a:cubicBezTo>
                  <a:cubicBezTo>
                    <a:pt x="1" y="3174"/>
                    <a:pt x="19" y="3186"/>
                    <a:pt x="36" y="3186"/>
                  </a:cubicBezTo>
                  <a:cubicBezTo>
                    <a:pt x="54" y="3186"/>
                    <a:pt x="72" y="3174"/>
                    <a:pt x="72" y="3150"/>
                  </a:cubicBezTo>
                  <a:cubicBezTo>
                    <a:pt x="120" y="2460"/>
                    <a:pt x="572" y="1817"/>
                    <a:pt x="1239" y="1626"/>
                  </a:cubicBezTo>
                  <a:cubicBezTo>
                    <a:pt x="1367" y="1594"/>
                    <a:pt x="1497" y="1579"/>
                    <a:pt x="1626" y="1579"/>
                  </a:cubicBezTo>
                  <a:cubicBezTo>
                    <a:pt x="2168" y="1579"/>
                    <a:pt x="2693" y="1850"/>
                    <a:pt x="3001" y="2293"/>
                  </a:cubicBezTo>
                  <a:cubicBezTo>
                    <a:pt x="3012" y="2326"/>
                    <a:pt x="3044" y="2344"/>
                    <a:pt x="3077" y="2344"/>
                  </a:cubicBezTo>
                  <a:cubicBezTo>
                    <a:pt x="3115" y="2344"/>
                    <a:pt x="3155" y="2320"/>
                    <a:pt x="3168" y="2269"/>
                  </a:cubicBezTo>
                  <a:cubicBezTo>
                    <a:pt x="3348" y="1146"/>
                    <a:pt x="4438" y="235"/>
                    <a:pt x="5601" y="235"/>
                  </a:cubicBezTo>
                  <a:cubicBezTo>
                    <a:pt x="5671" y="235"/>
                    <a:pt x="5741" y="238"/>
                    <a:pt x="5811" y="245"/>
                  </a:cubicBezTo>
                  <a:cubicBezTo>
                    <a:pt x="7097" y="388"/>
                    <a:pt x="8050" y="1721"/>
                    <a:pt x="7883" y="2960"/>
                  </a:cubicBezTo>
                  <a:cubicBezTo>
                    <a:pt x="7866" y="3044"/>
                    <a:pt x="7921" y="3128"/>
                    <a:pt x="7988" y="3128"/>
                  </a:cubicBezTo>
                  <a:cubicBezTo>
                    <a:pt x="8016" y="3128"/>
                    <a:pt x="8046" y="3114"/>
                    <a:pt x="8074" y="3079"/>
                  </a:cubicBezTo>
                  <a:cubicBezTo>
                    <a:pt x="8220" y="2933"/>
                    <a:pt x="8396" y="2867"/>
                    <a:pt x="8565" y="2867"/>
                  </a:cubicBezTo>
                  <a:cubicBezTo>
                    <a:pt x="8893" y="2867"/>
                    <a:pt x="9193" y="3115"/>
                    <a:pt x="9193" y="3507"/>
                  </a:cubicBezTo>
                  <a:cubicBezTo>
                    <a:pt x="9209" y="3588"/>
                    <a:pt x="9269" y="3636"/>
                    <a:pt x="9336" y="3636"/>
                  </a:cubicBezTo>
                  <a:cubicBezTo>
                    <a:pt x="9368" y="3636"/>
                    <a:pt x="9401" y="3626"/>
                    <a:pt x="9431" y="3603"/>
                  </a:cubicBezTo>
                  <a:cubicBezTo>
                    <a:pt x="9508" y="3526"/>
                    <a:pt x="9597" y="3492"/>
                    <a:pt x="9685" y="3492"/>
                  </a:cubicBezTo>
                  <a:cubicBezTo>
                    <a:pt x="9843" y="3492"/>
                    <a:pt x="9998" y="3601"/>
                    <a:pt x="10074" y="3769"/>
                  </a:cubicBezTo>
                  <a:cubicBezTo>
                    <a:pt x="10097" y="3808"/>
                    <a:pt x="10131" y="3824"/>
                    <a:pt x="10164" y="3824"/>
                  </a:cubicBezTo>
                  <a:cubicBezTo>
                    <a:pt x="10234" y="3824"/>
                    <a:pt x="10305" y="3755"/>
                    <a:pt x="10289" y="3674"/>
                  </a:cubicBezTo>
                  <a:cubicBezTo>
                    <a:pt x="10218" y="3390"/>
                    <a:pt x="9962" y="3239"/>
                    <a:pt x="9698" y="3239"/>
                  </a:cubicBezTo>
                  <a:cubicBezTo>
                    <a:pt x="9608" y="3239"/>
                    <a:pt x="9516" y="3257"/>
                    <a:pt x="9431" y="3293"/>
                  </a:cubicBezTo>
                  <a:cubicBezTo>
                    <a:pt x="9327" y="2875"/>
                    <a:pt x="8954" y="2609"/>
                    <a:pt x="8566" y="2609"/>
                  </a:cubicBezTo>
                  <a:cubicBezTo>
                    <a:pt x="8424" y="2609"/>
                    <a:pt x="8279" y="2645"/>
                    <a:pt x="8145" y="2722"/>
                  </a:cubicBezTo>
                  <a:cubicBezTo>
                    <a:pt x="8145" y="1459"/>
                    <a:pt x="7240" y="221"/>
                    <a:pt x="5954" y="31"/>
                  </a:cubicBezTo>
                  <a:cubicBezTo>
                    <a:pt x="5828" y="10"/>
                    <a:pt x="5701" y="0"/>
                    <a:pt x="5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1" name="Google Shape;1321;p29">
            <a:extLst>
              <a:ext uri="{FF2B5EF4-FFF2-40B4-BE49-F238E27FC236}">
                <a16:creationId xmlns:a16="http://schemas.microsoft.com/office/drawing/2014/main" id="{4A22CF8B-38DC-6F70-0514-0175E233DE13}"/>
              </a:ext>
            </a:extLst>
          </p:cNvPr>
          <p:cNvSpPr txBox="1">
            <a:spLocks noGrp="1"/>
          </p:cNvSpPr>
          <p:nvPr>
            <p:ph type="subTitle" idx="2"/>
          </p:nvPr>
        </p:nvSpPr>
        <p:spPr>
          <a:xfrm>
            <a:off x="3022210" y="1662145"/>
            <a:ext cx="3660900" cy="205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JO" sz="2000" dirty="0">
                <a:latin typeface="Arabic Typesetting" panose="03020402040406030203" pitchFamily="66" charset="-78"/>
                <a:cs typeface="Arabic Typesetting" panose="03020402040406030203" pitchFamily="66" charset="-78"/>
              </a:rPr>
              <a:t>الصمت في المسيحية ليس مجرد الامتناع عن الكلام، بل هو ممارسة روحية عميقة وفعالة تهدف إلى تعزيز العلاقة مع الله والنمو الشخصي. يُعتبر الصمت في حياة المسيحيين هو لغة الله ولغة الحب</a:t>
            </a:r>
            <a:endParaRPr sz="2000" dirty="0">
              <a:latin typeface="Arabic Typesetting" panose="03020402040406030203" pitchFamily="66" charset="-78"/>
              <a:cs typeface="Arabic Typesetting" panose="03020402040406030203" pitchFamily="66" charset="-78"/>
            </a:endParaRPr>
          </a:p>
        </p:txBody>
      </p:sp>
      <p:sp>
        <p:nvSpPr>
          <p:cNvPr id="1322" name="Google Shape;1322;p29">
            <a:extLst>
              <a:ext uri="{FF2B5EF4-FFF2-40B4-BE49-F238E27FC236}">
                <a16:creationId xmlns:a16="http://schemas.microsoft.com/office/drawing/2014/main" id="{00C82A39-3552-CE9C-3183-9E6F778672F4}"/>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ar-JO" sz="3600" dirty="0">
                <a:cs typeface="DecoType Naskh Swashes" panose="02010400000000000000" pitchFamily="2" charset="-78"/>
              </a:rPr>
              <a:t>ما هو الصمت و لماذا هو مهم في حياتنا؟</a:t>
            </a:r>
            <a:endParaRPr dirty="0">
              <a:cs typeface="DecoType Naskh Swashes" panose="02010400000000000000" pitchFamily="2" charset="-78"/>
            </a:endParaRPr>
          </a:p>
        </p:txBody>
      </p:sp>
    </p:spTree>
    <p:extLst>
      <p:ext uri="{BB962C8B-B14F-4D97-AF65-F5344CB8AC3E}">
        <p14:creationId xmlns:p14="http://schemas.microsoft.com/office/powerpoint/2010/main" val="1155525484"/>
      </p:ext>
    </p:extLst>
  </p:cSld>
  <p:clrMapOvr>
    <a:masterClrMapping/>
  </p:clrMapOvr>
</p:sld>
</file>

<file path=ppt/theme/theme1.xml><?xml version="1.0" encoding="utf-8"?>
<a:theme xmlns:a="http://schemas.openxmlformats.org/drawingml/2006/main" name="Christian Church Minitheme by Slidesgo">
  <a:themeElements>
    <a:clrScheme name="Simple Light">
      <a:dk1>
        <a:srgbClr val="002850"/>
      </a:dk1>
      <a:lt1>
        <a:srgbClr val="FFFFFF"/>
      </a:lt1>
      <a:dk2>
        <a:srgbClr val="FFEFE8"/>
      </a:dk2>
      <a:lt2>
        <a:srgbClr val="FFDCCC"/>
      </a:lt2>
      <a:accent1>
        <a:srgbClr val="AC1602"/>
      </a:accent1>
      <a:accent2>
        <a:srgbClr val="008E9F"/>
      </a:accent2>
      <a:accent3>
        <a:srgbClr val="01B3C9"/>
      </a:accent3>
      <a:accent4>
        <a:srgbClr val="00569D"/>
      </a:accent4>
      <a:accent5>
        <a:srgbClr val="3D85C6"/>
      </a:accent5>
      <a:accent6>
        <a:srgbClr val="ACD2F2"/>
      </a:accent6>
      <a:hlink>
        <a:srgbClr val="0028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322</Words>
  <Application>Microsoft Office PowerPoint</Application>
  <PresentationFormat>On-screen Show (16:9)</PresentationFormat>
  <Paragraphs>37</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Simplified Arabic</vt:lpstr>
      <vt:lpstr>Cinzel</vt:lpstr>
      <vt:lpstr>Bebas Neue</vt:lpstr>
      <vt:lpstr>Arial</vt:lpstr>
      <vt:lpstr>Montserrat</vt:lpstr>
      <vt:lpstr>DecoType Naskh Swashes</vt:lpstr>
      <vt:lpstr>Arabic Typesetting</vt:lpstr>
      <vt:lpstr>Christian Church Minitheme by Slidesgo</vt:lpstr>
      <vt:lpstr>القديسة ماري الفونسين</vt:lpstr>
      <vt:lpstr>02</vt:lpstr>
      <vt:lpstr>حياة القديسة ماري الفونسين</vt:lpstr>
      <vt:lpstr>كيف كانت مسيرة حياتها؟</vt:lpstr>
      <vt:lpstr>تأسيس جمعية الراهبات  الوردية المقدسة </vt:lpstr>
      <vt:lpstr>كيف عاشت فضيلة الصمت في حياتها</vt:lpstr>
      <vt:lpstr>كيف عاشت فضيلة الصمت في حياتها؟</vt:lpstr>
      <vt:lpstr>لماذا الصمت مهم في حياة المسيحيين</vt:lpstr>
      <vt:lpstr>ما هو الصمت و لماذا هو مهم في حياتنا؟</vt:lpstr>
      <vt:lpstr>كيف أعيش فضيلة الصمت في حياتي</vt:lpstr>
      <vt:lpstr>كيف أعيش فضيلة الصمت في حياتي؟</vt:lpstr>
      <vt:lpstr>متى حاولت ان      اطبق الصمت في حياتي</vt:lpstr>
      <vt:lpstr>شكرا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Saeb Al Ziadin</cp:lastModifiedBy>
  <cp:revision>3</cp:revision>
  <dcterms:modified xsi:type="dcterms:W3CDTF">2025-11-21T10:40:22Z</dcterms:modified>
</cp:coreProperties>
</file>