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7eccfdce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7eccfdce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a7eccfdce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a7eccfdce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7eccfdce7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7eccfdce7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a7eccfdce7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a7eccfdce7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a7eccfdce7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a7eccfdce7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ياسر زينة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الصف الثامن د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15454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تلخيص رواية "اللص والكلاب"</a:t>
            </a:r>
            <a:endParaRPr sz="1950">
              <a:solidFill>
                <a:srgbClr val="13284B"/>
              </a:solidFill>
            </a:endParaRPr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36132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للكاتب نجيب محفوظ</a:t>
            </a:r>
            <a:endParaRPr/>
          </a:p>
        </p:txBody>
      </p:sp>
      <p:pic>
        <p:nvPicPr>
          <p:cNvPr id="62" name="Google Shape;62;p14" title="hq720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7113" y="139250"/>
            <a:ext cx="4889775" cy="2751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ctrTitle"/>
          </p:nvPr>
        </p:nvSpPr>
        <p:spPr>
          <a:xfrm>
            <a:off x="311700" y="930725"/>
            <a:ext cx="8520600" cy="112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معلومات عن الكاتب</a:t>
            </a:r>
            <a:endParaRPr/>
          </a:p>
        </p:txBody>
      </p:sp>
      <p:sp>
        <p:nvSpPr>
          <p:cNvPr id="68" name="Google Shape;68;p15"/>
          <p:cNvSpPr txBox="1"/>
          <p:nvPr>
            <p:ph idx="1" type="subTitle"/>
          </p:nvPr>
        </p:nvSpPr>
        <p:spPr>
          <a:xfrm>
            <a:off x="360700" y="2234050"/>
            <a:ext cx="8520600" cy="172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1" algn="r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نجيب محفوظ روائي مصري ولد في القاهرة عام 1911 وتوفي عام 2006.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1" algn="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يعد من اشهر الادباء العرب وكتب روايات تصور حياة الناس في مصر مثل الثلاثية واولاد حارتنا والحرافيش واللص والكلاب.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1" algn="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2100">
                <a:solidFill>
                  <a:schemeClr val="dk1"/>
                </a:solidFill>
              </a:rPr>
              <a:t>حصل على جائزة نوبل في الادب عام 1988 وهو اول اديب عربي يفوز بهذه الجائزة.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ctrTitle"/>
          </p:nvPr>
        </p:nvSpPr>
        <p:spPr>
          <a:xfrm>
            <a:off x="397425" y="257175"/>
            <a:ext cx="8520600" cy="984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تلخيص القصة (١)</a:t>
            </a:r>
            <a:endParaRPr/>
          </a:p>
        </p:txBody>
      </p:sp>
      <p:sp>
        <p:nvSpPr>
          <p:cNvPr id="74" name="Google Shape;74;p16"/>
          <p:cNvSpPr txBox="1"/>
          <p:nvPr>
            <p:ph idx="1" type="subTitle"/>
          </p:nvPr>
        </p:nvSpPr>
        <p:spPr>
          <a:xfrm>
            <a:off x="397425" y="1315575"/>
            <a:ext cx="8520600" cy="212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1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تدور احداث الرواية حول سعيد مهران، وهو لص خرج من السجن بعد عدة سنوات قضاها بسبب السرقة.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كان سعيد يعتقد انه كان يسرق من الاغنياء الظالمين من اجل الفقراء، لذلك كان يرى نفسه بطلا لا مجرما.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بعد خروجه من السجن يعود سعيد الى حيه القديم فيكتشف ان حياته تغيرت تماما.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زوجته نبوية تخلت عنه وتزوجت من صديقه السابق عليش سدرة، وابنته سناء ترفضه ولا تعترف به.</a:t>
            </a:r>
            <a:endParaRPr sz="2400">
              <a:solidFill>
                <a:schemeClr val="dk1"/>
              </a:solidFill>
            </a:endParaRPr>
          </a:p>
          <a:p>
            <a:pPr indent="0" lvl="0" marL="0" rtl="1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ctrTitle"/>
          </p:nvPr>
        </p:nvSpPr>
        <p:spPr>
          <a:xfrm>
            <a:off x="372925" y="134700"/>
            <a:ext cx="8520600" cy="92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/>
              <a:t>تلخيص القصة (٢)</a:t>
            </a:r>
            <a:endParaRPr/>
          </a:p>
        </p:txBody>
      </p:sp>
      <p:sp>
        <p:nvSpPr>
          <p:cNvPr id="80" name="Google Shape;80;p17"/>
          <p:cNvSpPr txBox="1"/>
          <p:nvPr>
            <p:ph idx="1" type="subTitle"/>
          </p:nvPr>
        </p:nvSpPr>
        <p:spPr>
          <a:xfrm>
            <a:off x="372925" y="360050"/>
            <a:ext cx="85206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يحاول سعيد ان يجد من يقف الى جانبه، فيذهب الى الشيخ علي الجنيدي ثم الى الصحفي رؤوف علوان.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يكتشف ان رؤوف قد تغير واصبح جزءا من الطبقة المترفة، فيشعر بالخيبة والمرارة.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تساعده نور وتخفيه في شقتها وتصبح ملجأه الوحيد.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يخطط للانتقام من نبوية وعليش سدرة ورؤوف علوان لكنه يفشل ويصيب ابرياء.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تحاصره الشرطة في النهاية قرب المقابر ويرفض ان يستسلم فيقتل بالرصاص.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ctrTitle"/>
          </p:nvPr>
        </p:nvSpPr>
        <p:spPr>
          <a:xfrm>
            <a:off x="372925" y="232650"/>
            <a:ext cx="8520600" cy="948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/>
              <a:t>عبارات اعجبتني</a:t>
            </a:r>
            <a:endParaRPr b="1"/>
          </a:p>
        </p:txBody>
      </p:sp>
      <p:sp>
        <p:nvSpPr>
          <p:cNvPr id="86" name="Google Shape;86;p18"/>
          <p:cNvSpPr txBox="1"/>
          <p:nvPr>
            <p:ph idx="1" type="subTitle"/>
          </p:nvPr>
        </p:nvSpPr>
        <p:spPr>
          <a:xfrm>
            <a:off x="311700" y="1315575"/>
            <a:ext cx="8520600" cy="21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1" algn="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احيانا يكون اكبر ظلم ان يتحول الاصدقاء الى جزء من عالم الظالمين.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كان سعيد مهران يشعر انه يقاتل وحده في وجه عالم لا يعرف العدل.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1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حين تضيق الدروب بالانسان يبحث عن يد واحدة تصدق انه ما زال انسانا.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