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0"/>
  </p:notesMasterIdLst>
  <p:sldIdLst>
    <p:sldId id="267" r:id="rId5"/>
    <p:sldId id="270" r:id="rId6"/>
    <p:sldId id="259" r:id="rId7"/>
    <p:sldId id="269"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238"/>
    <a:srgbClr val="FFFFFF"/>
    <a:srgbClr val="E31782"/>
    <a:srgbClr val="7CC7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57" autoAdjust="0"/>
  </p:normalViewPr>
  <p:slideViewPr>
    <p:cSldViewPr snapToGrid="0">
      <p:cViewPr varScale="1">
        <p:scale>
          <a:sx n="87" d="100"/>
          <a:sy n="87" d="100"/>
        </p:scale>
        <p:origin x="528" y="58"/>
      </p:cViewPr>
      <p:guideLst/>
    </p:cSldViewPr>
  </p:slideViewPr>
  <p:outlineViewPr>
    <p:cViewPr>
      <p:scale>
        <a:sx n="33" d="100"/>
        <a:sy n="33" d="100"/>
      </p:scale>
      <p:origin x="0" y="-54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ZA" smtClean="0"/>
              <a:t>2025/11/21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ZA" smtClean="0"/>
              <a:t>‹#›</a:t>
            </a:fld>
            <a:endParaRPr lang="en-ZA"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3"/>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2109784C-49EA-4EDB-95ED-55ED82AC8A45}"/>
              </a:ext>
            </a:extLst>
          </p:cNvPr>
          <p:cNvGrpSpPr/>
          <p:nvPr userDrawn="1"/>
        </p:nvGrpSpPr>
        <p:grpSpPr>
          <a:xfrm>
            <a:off x="165936" y="2875818"/>
            <a:ext cx="3653230" cy="3628733"/>
            <a:chOff x="-313637" y="2821055"/>
            <a:chExt cx="4420408" cy="4390767"/>
          </a:xfrm>
        </p:grpSpPr>
        <p:sp>
          <p:nvSpPr>
            <p:cNvPr id="59" name="Explosion: 14 Points 58">
              <a:extLst>
                <a:ext uri="{FF2B5EF4-FFF2-40B4-BE49-F238E27FC236}">
                  <a16:creationId xmlns:a16="http://schemas.microsoft.com/office/drawing/2014/main" id="{5F3DB41F-527E-4A39-A173-E64E88A7B6E4}"/>
                </a:ext>
              </a:extLst>
            </p:cNvPr>
            <p:cNvSpPr/>
            <p:nvPr userDrawn="1"/>
          </p:nvSpPr>
          <p:spPr>
            <a:xfrm rot="13158955">
              <a:off x="-313637" y="2821055"/>
              <a:ext cx="4393210" cy="4390767"/>
            </a:xfrm>
            <a:prstGeom prst="irregularSeal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Explosion: 8 Points 57">
              <a:extLst>
                <a:ext uri="{FF2B5EF4-FFF2-40B4-BE49-F238E27FC236}">
                  <a16:creationId xmlns:a16="http://schemas.microsoft.com/office/drawing/2014/main" id="{A82D937A-7171-4D34-90C0-D870E33989AB}"/>
                </a:ext>
              </a:extLst>
            </p:cNvPr>
            <p:cNvSpPr/>
            <p:nvPr userDrawn="1"/>
          </p:nvSpPr>
          <p:spPr>
            <a:xfrm>
              <a:off x="-286439" y="3196933"/>
              <a:ext cx="4393210" cy="3825820"/>
            </a:xfrm>
            <a:prstGeom prst="irregularSeal1">
              <a:avLst/>
            </a:prstGeom>
            <a:pattFill prst="divot">
              <a:fgClr>
                <a:schemeClr val="bg1"/>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49" name="Rectangle: Rounded Corners 48">
            <a:extLst>
              <a:ext uri="{FF2B5EF4-FFF2-40B4-BE49-F238E27FC236}">
                <a16:creationId xmlns:a16="http://schemas.microsoft.com/office/drawing/2014/main" id="{27B39892-6851-41CA-9F8B-11E5C663745A}"/>
              </a:ext>
            </a:extLst>
          </p:cNvPr>
          <p:cNvSpPr/>
          <p:nvPr/>
        </p:nvSpPr>
        <p:spPr>
          <a:xfrm rot="20955434">
            <a:off x="1039345" y="3684198"/>
            <a:ext cx="1833716" cy="2426260"/>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0" name="Rectangle 49">
            <a:extLst>
              <a:ext uri="{FF2B5EF4-FFF2-40B4-BE49-F238E27FC236}">
                <a16:creationId xmlns:a16="http://schemas.microsoft.com/office/drawing/2014/main" id="{C53C967E-28E2-4F4D-B2D4-2E831AA75789}"/>
              </a:ext>
            </a:extLst>
          </p:cNvPr>
          <p:cNvSpPr/>
          <p:nvPr/>
        </p:nvSpPr>
        <p:spPr>
          <a:xfrm rot="20955434">
            <a:off x="1019539" y="3673758"/>
            <a:ext cx="1833716" cy="2426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1" name="Rectangle 50">
            <a:extLst>
              <a:ext uri="{FF2B5EF4-FFF2-40B4-BE49-F238E27FC236}">
                <a16:creationId xmlns:a16="http://schemas.microsoft.com/office/drawing/2014/main" id="{1AFC5624-4CF5-4F66-8F0E-98D48F293ACB}"/>
              </a:ext>
            </a:extLst>
          </p:cNvPr>
          <p:cNvSpPr/>
          <p:nvPr/>
        </p:nvSpPr>
        <p:spPr>
          <a:xfrm rot="20955434">
            <a:off x="1025490" y="3659399"/>
            <a:ext cx="1792075" cy="2426260"/>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2" name="Rectangle: Rounded Corners 51">
            <a:extLst>
              <a:ext uri="{FF2B5EF4-FFF2-40B4-BE49-F238E27FC236}">
                <a16:creationId xmlns:a16="http://schemas.microsoft.com/office/drawing/2014/main" id="{45A4ECEA-AE2D-4348-8004-AA31AF213734}"/>
              </a:ext>
            </a:extLst>
          </p:cNvPr>
          <p:cNvSpPr/>
          <p:nvPr/>
        </p:nvSpPr>
        <p:spPr>
          <a:xfrm rot="20955434">
            <a:off x="958027" y="3641832"/>
            <a:ext cx="1833716" cy="2426261"/>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91" name="Group 90">
            <a:extLst>
              <a:ext uri="{FF2B5EF4-FFF2-40B4-BE49-F238E27FC236}">
                <a16:creationId xmlns:a16="http://schemas.microsoft.com/office/drawing/2014/main" id="{3CB8C20D-3532-443E-93F8-9146AAA0916F}"/>
              </a:ext>
            </a:extLst>
          </p:cNvPr>
          <p:cNvGrpSpPr/>
          <p:nvPr userDrawn="1"/>
        </p:nvGrpSpPr>
        <p:grpSpPr>
          <a:xfrm>
            <a:off x="6342945" y="595043"/>
            <a:ext cx="5173918" cy="5969116"/>
            <a:chOff x="6342945" y="595043"/>
            <a:chExt cx="5173918" cy="5969116"/>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7255233" y="1002001"/>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6925255" y="1154773"/>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7288002" y="961255"/>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6342945" y="595043"/>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265631">
            <a:off x="6532483" y="203249"/>
            <a:ext cx="3864345" cy="4353509"/>
            <a:chOff x="1865543" y="111578"/>
            <a:chExt cx="3864345" cy="4353509"/>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116365">
              <a:off x="1865543" y="111578"/>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7680120" y="4287587"/>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7136960" y="4951623"/>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54" name="Freeform: Shape 53">
            <a:extLst>
              <a:ext uri="{FF2B5EF4-FFF2-40B4-BE49-F238E27FC236}">
                <a16:creationId xmlns:a16="http://schemas.microsoft.com/office/drawing/2014/main" id="{53AD5E0C-58DD-4281-B020-65A70CD66EE4}"/>
              </a:ext>
            </a:extLst>
          </p:cNvPr>
          <p:cNvSpPr/>
          <p:nvPr userDrawn="1"/>
        </p:nvSpPr>
        <p:spPr>
          <a:xfrm rot="20956028">
            <a:off x="1202631" y="6090020"/>
            <a:ext cx="1316240" cy="61809"/>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55" name="Straight Connector 54">
            <a:extLst>
              <a:ext uri="{FF2B5EF4-FFF2-40B4-BE49-F238E27FC236}">
                <a16:creationId xmlns:a16="http://schemas.microsoft.com/office/drawing/2014/main" id="{0E627FCB-9E76-4A3D-B9D6-BD646BBE51CF}"/>
              </a:ext>
            </a:extLst>
          </p:cNvPr>
          <p:cNvCxnSpPr>
            <a:cxnSpLocks/>
          </p:cNvCxnSpPr>
          <p:nvPr userDrawn="1"/>
        </p:nvCxnSpPr>
        <p:spPr>
          <a:xfrm rot="21172092">
            <a:off x="1203382" y="6202912"/>
            <a:ext cx="53197" cy="6722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9FC52164-3119-4936-8EB9-EEA27355777D}"/>
              </a:ext>
            </a:extLst>
          </p:cNvPr>
          <p:cNvSpPr/>
          <p:nvPr userDrawn="1"/>
        </p:nvSpPr>
        <p:spPr>
          <a:xfrm rot="1193073">
            <a:off x="2487062" y="1004746"/>
            <a:ext cx="4986335"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2840040" y="1161428"/>
            <a:ext cx="3456349" cy="1506435"/>
          </a:xfrm>
        </p:spPr>
        <p:txBody>
          <a:bodyPr anchor="b"/>
          <a:lstStyle>
            <a:lvl1pPr algn="r">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2840039" y="3239263"/>
            <a:ext cx="3456349" cy="671648"/>
          </a:xfrm>
        </p:spPr>
        <p:txBody>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7" name="Text Placeholder 56">
            <a:extLst>
              <a:ext uri="{FF2B5EF4-FFF2-40B4-BE49-F238E27FC236}">
                <a16:creationId xmlns:a16="http://schemas.microsoft.com/office/drawing/2014/main" id="{6AD90999-CF67-4430-95A1-C21E00952FB4}"/>
              </a:ext>
            </a:extLst>
          </p:cNvPr>
          <p:cNvSpPr>
            <a:spLocks noGrp="1"/>
          </p:cNvSpPr>
          <p:nvPr userDrawn="1">
            <p:ph type="body" sz="quarter" idx="11" hasCustomPrompt="1"/>
          </p:nvPr>
        </p:nvSpPr>
        <p:spPr>
          <a:xfrm>
            <a:off x="2828900" y="2734213"/>
            <a:ext cx="3467125" cy="352425"/>
          </a:xfrm>
        </p:spPr>
        <p:txBody>
          <a:bodyPr/>
          <a:lstStyle>
            <a:lvl1pPr marL="0" indent="0" algn="r">
              <a:buNone/>
              <a:defRPr spc="600">
                <a:solidFill>
                  <a:schemeClr val="bg1"/>
                </a:solidFill>
                <a:effectLst>
                  <a:outerShdw dist="50800" dir="2700000" algn="tl" rotWithShape="0">
                    <a:prstClr val="black"/>
                  </a:outerShdw>
                </a:effectLst>
                <a:latin typeface="+mj-lt"/>
              </a:defRPr>
            </a:lvl1pPr>
            <a:lvl5pPr>
              <a:defRPr/>
            </a:lvl5pPr>
          </a:lstStyle>
          <a:p>
            <a:pPr lvl="0"/>
            <a:r>
              <a:rPr lang="en-US" noProof="0"/>
              <a:t>AUTHOR</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2972837" y="3099563"/>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rot="20951507">
            <a:off x="966796" y="3624238"/>
            <a:ext cx="1832400" cy="2426400"/>
          </a:xfrm>
          <a:pattFill prst="dkDnDiag">
            <a:fgClr>
              <a:schemeClr val="accent1"/>
            </a:fgClr>
            <a:bgClr>
              <a:schemeClr val="tx1"/>
            </a:bgClr>
          </a:pattFill>
        </p:spPr>
        <p:txBody>
          <a:bodyPr anchor="ctr"/>
          <a:lstStyle>
            <a:lvl1pPr marL="0" indent="0" algn="ctr">
              <a:buNone/>
              <a:defRPr sz="1600" i="1">
                <a:solidFill>
                  <a:schemeClr val="bg1"/>
                </a:solidFill>
                <a:latin typeface="+mn-lt"/>
                <a:cs typeface="Times New Roman" panose="02020603050405020304" pitchFamily="18" charset="0"/>
              </a:defRPr>
            </a:lvl1pPr>
          </a:lstStyle>
          <a:p>
            <a:r>
              <a:rPr lang="en-US" noProof="0"/>
              <a:t>Insert or Drag and Drop a photo of the book cover</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43" name="Freeform: Shape 42">
            <a:extLst>
              <a:ext uri="{FF2B5EF4-FFF2-40B4-BE49-F238E27FC236}">
                <a16:creationId xmlns:a16="http://schemas.microsoft.com/office/drawing/2014/main"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5981735" y="1485251"/>
            <a:ext cx="3456349" cy="1870156"/>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10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grpSp>
          <p:nvGrpSpPr>
            <p:cNvPr id="54" name="Group 53">
              <a:extLst>
                <a:ext uri="{FF2B5EF4-FFF2-40B4-BE49-F238E27FC236}">
                  <a16:creationId xmlns:a16="http://schemas.microsoft.com/office/drawing/2014/main"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2" name="Freeform: Shape 51">
                <a:extLst>
                  <a:ext uri="{FF2B5EF4-FFF2-40B4-BE49-F238E27FC236}">
                    <a16:creationId xmlns:a16="http://schemas.microsoft.com/office/drawing/2014/main"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1" name="Freeform: Shape 50">
                <a:extLst>
                  <a:ext uri="{FF2B5EF4-FFF2-40B4-BE49-F238E27FC236}">
                    <a16:creationId xmlns:a16="http://schemas.microsoft.com/office/drawing/2014/main"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0" name="Freeform: Shape 49">
                <a:extLst>
                  <a:ext uri="{FF2B5EF4-FFF2-40B4-BE49-F238E27FC236}">
                    <a16:creationId xmlns:a16="http://schemas.microsoft.com/office/drawing/2014/main"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grpSp>
      <p:grpSp>
        <p:nvGrpSpPr>
          <p:cNvPr id="19" name="Group 18">
            <a:extLst>
              <a:ext uri="{FF2B5EF4-FFF2-40B4-BE49-F238E27FC236}">
                <a16:creationId xmlns:a16="http://schemas.microsoft.com/office/drawing/2014/main"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Rounded Corners 23">
              <a:extLst>
                <a:ext uri="{FF2B5EF4-FFF2-40B4-BE49-F238E27FC236}">
                  <a16:creationId xmlns:a16="http://schemas.microsoft.com/office/drawing/2014/main"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7" name="Straight Connector 26">
              <a:extLst>
                <a:ext uri="{FF2B5EF4-FFF2-40B4-BE49-F238E27FC236}">
                  <a16:creationId xmlns:a16="http://schemas.microsoft.com/office/drawing/2014/main"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Footer Placeholder 6">
            <a:extLst>
              <a:ext uri="{FF2B5EF4-FFF2-40B4-BE49-F238E27FC236}">
                <a16:creationId xmlns:a16="http://schemas.microsoft.com/office/drawing/2014/main"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US" noProof="0"/>
              <a:t>Add a footer</a:t>
            </a:r>
          </a:p>
        </p:txBody>
      </p:sp>
      <p:sp>
        <p:nvSpPr>
          <p:cNvPr id="4" name="Slide Number Placeholder 3">
            <a:extLst>
              <a:ext uri="{FF2B5EF4-FFF2-40B4-BE49-F238E27FC236}">
                <a16:creationId xmlns:a16="http://schemas.microsoft.com/office/drawing/2014/main"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US" noProof="0"/>
              <a:t>p </a:t>
            </a:r>
            <a:fld id="{058DB212-BFA2-403F-85EF-DFD3FF6D973A}" type="slidenum">
              <a:rPr lang="en-US" b="0" noProof="0" smtClean="0"/>
              <a:pPr/>
              <a:t>‹#›</a:t>
            </a:fld>
            <a:endParaRPr lang="en-US" b="0" noProof="0"/>
          </a:p>
        </p:txBody>
      </p:sp>
      <p:grpSp>
        <p:nvGrpSpPr>
          <p:cNvPr id="28" name="Group 27">
            <a:extLst>
              <a:ext uri="{FF2B5EF4-FFF2-40B4-BE49-F238E27FC236}">
                <a16:creationId xmlns:a16="http://schemas.microsoft.com/office/drawing/2014/main" id="{A4A5F959-7A27-4A9C-AA9A-C8A5F0D59867}"/>
              </a:ext>
            </a:extLst>
          </p:cNvPr>
          <p:cNvGrpSpPr/>
          <p:nvPr userDrawn="1"/>
        </p:nvGrpSpPr>
        <p:grpSpPr>
          <a:xfrm flipH="1">
            <a:off x="1024107" y="570359"/>
            <a:ext cx="3740711" cy="4243023"/>
            <a:chOff x="1834655" y="141382"/>
            <a:chExt cx="3740711" cy="4243023"/>
          </a:xfrm>
        </p:grpSpPr>
        <p:pic>
          <p:nvPicPr>
            <p:cNvPr id="31" name="Picture 30" descr="A person looking at the camera&#10;&#10;Description generated with very high confidence">
              <a:extLst>
                <a:ext uri="{FF2B5EF4-FFF2-40B4-BE49-F238E27FC236}">
                  <a16:creationId xmlns:a16="http://schemas.microsoft.com/office/drawing/2014/main" id="{9AF4BDB7-61C7-4BA0-ACA9-58BF729C3F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34655" y="2261325"/>
              <a:ext cx="3740711" cy="2123080"/>
            </a:xfrm>
            <a:prstGeom prst="rect">
              <a:avLst/>
            </a:prstGeom>
          </p:spPr>
        </p:pic>
        <p:pic>
          <p:nvPicPr>
            <p:cNvPr id="32" name="Picture 31" descr="A person looking at the camera&#10;&#10;Description generated with very high confidence">
              <a:extLst>
                <a:ext uri="{FF2B5EF4-FFF2-40B4-BE49-F238E27FC236}">
                  <a16:creationId xmlns:a16="http://schemas.microsoft.com/office/drawing/2014/main" id="{6210C269-1B02-4A3E-BB4A-54CBF50076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a:off x="1834655" y="141382"/>
              <a:ext cx="3740711" cy="2115409"/>
            </a:xfrm>
            <a:prstGeom prst="rect">
              <a:avLst/>
            </a:prstGeom>
          </p:spPr>
        </p:pic>
      </p:grpSp>
      <p:sp>
        <p:nvSpPr>
          <p:cNvPr id="33" name="Rectangle 32">
            <a:extLst>
              <a:ext uri="{FF2B5EF4-FFF2-40B4-BE49-F238E27FC236}">
                <a16:creationId xmlns:a16="http://schemas.microsoft.com/office/drawing/2014/main" id="{EACF9BE4-5BA9-4B7E-B69B-67AD043EAF07}"/>
              </a:ext>
            </a:extLst>
          </p:cNvPr>
          <p:cNvSpPr/>
          <p:nvPr userDrawn="1"/>
        </p:nvSpPr>
        <p:spPr>
          <a:xfrm>
            <a:off x="2184750" y="4616554"/>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34" name="Rectangle 33">
            <a:extLst>
              <a:ext uri="{FF2B5EF4-FFF2-40B4-BE49-F238E27FC236}">
                <a16:creationId xmlns:a16="http://schemas.microsoft.com/office/drawing/2014/main" id="{766F3FAA-B14A-4A17-9A0F-7FD1E4C2D1D6}"/>
              </a:ext>
            </a:extLst>
          </p:cNvPr>
          <p:cNvSpPr/>
          <p:nvPr userDrawn="1"/>
        </p:nvSpPr>
        <p:spPr>
          <a:xfrm>
            <a:off x="1751462" y="5280590"/>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Tree>
    <p:extLst>
      <p:ext uri="{BB962C8B-B14F-4D97-AF65-F5344CB8AC3E}">
        <p14:creationId xmlns:p14="http://schemas.microsoft.com/office/powerpoint/2010/main" val="149180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943860C3-6D26-42E2-B584-0DEEF85E47D0}"/>
              </a:ext>
            </a:extLst>
          </p:cNvPr>
          <p:cNvSpPr>
            <a:spLocks noGrp="1"/>
          </p:cNvSpPr>
          <p:nvPr>
            <p:ph type="sldNum" sz="quarter" idx="15"/>
          </p:nvPr>
        </p:nvSpPr>
        <p:spPr/>
        <p:txBody>
          <a:bodyPr/>
          <a:lstStyle/>
          <a:p>
            <a:r>
              <a:rPr lang="en-US" noProof="0"/>
              <a:t>p </a:t>
            </a:r>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FD452BFA-B549-45CF-AF80-2BA174A3D336}"/>
              </a:ext>
            </a:extLst>
          </p:cNvPr>
          <p:cNvSpPr>
            <a:spLocks noGrp="1"/>
          </p:cNvSpPr>
          <p:nvPr>
            <p:ph type="title"/>
          </p:nvPr>
        </p:nvSpPr>
        <p:spPr/>
        <p:txBody>
          <a:bodyPr/>
          <a:lstStyle/>
          <a:p>
            <a:r>
              <a:rPr lang="en-US" noProof="0" smtClean="0"/>
              <a:t>Click to edit Master title style</a:t>
            </a:r>
            <a:endParaRPr lang="en-US" noProof="0"/>
          </a:p>
        </p:txBody>
      </p:sp>
      <p:pic>
        <p:nvPicPr>
          <p:cNvPr id="2" name="Picture 1">
            <a:extLst>
              <a:ext uri="{FF2B5EF4-FFF2-40B4-BE49-F238E27FC236}">
                <a16:creationId xmlns:a16="http://schemas.microsoft.com/office/drawing/2014/main" id="{32DCC290-2953-4E0A-9EB7-4D26ED5ABFE5}"/>
              </a:ext>
            </a:extLst>
          </p:cNvPr>
          <p:cNvPicPr>
            <a:picLocks noChangeAspect="1"/>
          </p:cNvPicPr>
          <p:nvPr userDrawn="1"/>
        </p:nvPicPr>
        <p:blipFill>
          <a:blip r:embed="rId2"/>
          <a:stretch>
            <a:fillRect/>
          </a:stretch>
        </p:blipFill>
        <p:spPr>
          <a:xfrm>
            <a:off x="4751108" y="2518029"/>
            <a:ext cx="2280102" cy="2328874"/>
          </a:xfrm>
          <a:prstGeom prst="rect">
            <a:avLst/>
          </a:prstGeom>
        </p:spPr>
      </p:pic>
      <p:sp>
        <p:nvSpPr>
          <p:cNvPr id="12" name="Text Placeholder 4">
            <a:extLst>
              <a:ext uri="{FF2B5EF4-FFF2-40B4-BE49-F238E27FC236}">
                <a16:creationId xmlns:a16="http://schemas.microsoft.com/office/drawing/2014/main" id="{93089384-7CE6-4858-9F61-8B3B02A4AD3E}"/>
              </a:ext>
            </a:extLst>
          </p:cNvPr>
          <p:cNvSpPr>
            <a:spLocks noGrp="1"/>
          </p:cNvSpPr>
          <p:nvPr>
            <p:ph type="body" sz="quarter" idx="3"/>
          </p:nvPr>
        </p:nvSpPr>
        <p:spPr>
          <a:xfrm rot="120000">
            <a:off x="7128035" y="1205545"/>
            <a:ext cx="4359111" cy="424912"/>
          </a:xfrm>
          <a:solidFill>
            <a:schemeClr val="tx1"/>
          </a:solidFill>
        </p:spPr>
        <p:txBody>
          <a:bodyPr vert="horz" lIns="72000" tIns="0" rIns="0" bIns="0" rtlCol="0" anchor="ctr">
            <a:noAutofit/>
          </a:bodyPr>
          <a:lstStyle>
            <a:lvl1pPr marL="0" indent="0">
              <a:buNone/>
              <a:defRPr lang="en-US" b="0">
                <a:solidFill>
                  <a:schemeClr val="bg1"/>
                </a:solidFill>
                <a:latin typeface="+mj-lt"/>
              </a:defRPr>
            </a:lvl1pPr>
          </a:lstStyle>
          <a:p>
            <a:pPr marL="360363" lvl="0" indent="-360363"/>
            <a:r>
              <a:rPr lang="en-US" noProof="0" smtClean="0"/>
              <a:t>Edit Master text styles</a:t>
            </a:r>
          </a:p>
        </p:txBody>
      </p:sp>
      <p:sp>
        <p:nvSpPr>
          <p:cNvPr id="17" name="Content Placeholder 5">
            <a:extLst>
              <a:ext uri="{FF2B5EF4-FFF2-40B4-BE49-F238E27FC236}">
                <a16:creationId xmlns:a16="http://schemas.microsoft.com/office/drawing/2014/main" id="{B89D3B01-1146-4BA4-81D2-41B0600D3002}"/>
              </a:ext>
            </a:extLst>
          </p:cNvPr>
          <p:cNvSpPr>
            <a:spLocks noGrp="1"/>
          </p:cNvSpPr>
          <p:nvPr>
            <p:ph sz="quarter" idx="4"/>
          </p:nvPr>
        </p:nvSpPr>
        <p:spPr>
          <a:xfrm rot="120000">
            <a:off x="7056867" y="1785942"/>
            <a:ext cx="4386544" cy="4165062"/>
          </a:xfrm>
          <a:noFill/>
          <a:ln w="3175">
            <a:solidFill>
              <a:schemeClr val="accent2"/>
            </a:solidFill>
            <a:prstDash val="dash"/>
          </a:ln>
        </p:spPr>
        <p:txBody>
          <a:bodyPr vert="horz" lIns="108000" tIns="108000" rIns="10800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Text Placeholder 2">
            <a:extLst>
              <a:ext uri="{FF2B5EF4-FFF2-40B4-BE49-F238E27FC236}">
                <a16:creationId xmlns:a16="http://schemas.microsoft.com/office/drawing/2014/main" id="{D7A928BA-716E-489C-824F-3D5F4BE37293}"/>
              </a:ext>
            </a:extLst>
          </p:cNvPr>
          <p:cNvSpPr>
            <a:spLocks noGrp="1"/>
          </p:cNvSpPr>
          <p:nvPr>
            <p:ph type="body" idx="1"/>
          </p:nvPr>
        </p:nvSpPr>
        <p:spPr>
          <a:xfrm rot="-120000">
            <a:off x="287496" y="1266124"/>
            <a:ext cx="4363752" cy="462404"/>
          </a:xfrm>
          <a:solidFill>
            <a:schemeClr val="accent3"/>
          </a:solidFill>
        </p:spPr>
        <p:txBody>
          <a:bodyPr vert="horz" lIns="72000" tIns="0" rIns="0" bIns="0" rtlCol="0" anchor="ctr">
            <a:noAutofit/>
          </a:bodyPr>
          <a:lstStyle>
            <a:lvl1pPr marL="0" indent="0">
              <a:buNone/>
              <a:defRPr lang="en-US" b="0">
                <a:solidFill>
                  <a:schemeClr val="tx1"/>
                </a:solidFill>
                <a:latin typeface="+mj-lt"/>
              </a:defRPr>
            </a:lvl1pPr>
          </a:lstStyle>
          <a:p>
            <a:pPr marL="360363" lvl="0" indent="-360363"/>
            <a:r>
              <a:rPr lang="en-US" noProof="0" smtClean="0"/>
              <a:t>Edit Master text styles</a:t>
            </a:r>
          </a:p>
        </p:txBody>
      </p:sp>
      <p:sp>
        <p:nvSpPr>
          <p:cNvPr id="19" name="Content Placeholder 3">
            <a:extLst>
              <a:ext uri="{FF2B5EF4-FFF2-40B4-BE49-F238E27FC236}">
                <a16:creationId xmlns:a16="http://schemas.microsoft.com/office/drawing/2014/main" id="{032CC9F2-9B0A-4A3C-A51F-164BD7B7F7F7}"/>
              </a:ext>
            </a:extLst>
          </p:cNvPr>
          <p:cNvSpPr>
            <a:spLocks noGrp="1"/>
          </p:cNvSpPr>
          <p:nvPr>
            <p:ph sz="half" idx="2"/>
          </p:nvPr>
        </p:nvSpPr>
        <p:spPr>
          <a:xfrm rot="-120000">
            <a:off x="371870" y="1883488"/>
            <a:ext cx="4312808" cy="4057823"/>
          </a:xfrm>
          <a:noFill/>
          <a:ln w="3175">
            <a:solidFill>
              <a:schemeClr val="accent1"/>
            </a:solidFill>
            <a:prstDash val="dash"/>
          </a:ln>
        </p:spPr>
        <p:txBody>
          <a:bodyPr vert="horz" lIns="108000" tIns="108000" rIns="108000" bIns="0" rtlCol="0">
            <a:noAutofit/>
          </a:bodyPr>
          <a:lstStyle>
            <a:lvl1pPr>
              <a:defRPr lang="en-US"/>
            </a:lvl1pPr>
            <a:lvl2pPr>
              <a:defRPr lang="en-US"/>
            </a:lvl2pPr>
            <a:lvl3pPr>
              <a:defRPr lang="en-US"/>
            </a:lvl3pPr>
            <a:lvl4pPr>
              <a:defRPr lang="en-US"/>
            </a:lvl4pPr>
            <a:lvl5pPr>
              <a:defRPr lang="en-US"/>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5926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21DB-2DD6-4869-9104-BE40FBBCCE31}"/>
              </a:ext>
            </a:extLst>
          </p:cNvPr>
          <p:cNvSpPr>
            <a:spLocks noGrp="1"/>
          </p:cNvSpPr>
          <p:nvPr>
            <p:ph type="title"/>
          </p:nvPr>
        </p:nvSpPr>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360000" y="1080000"/>
            <a:ext cx="11473200" cy="504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Footer Placeholder 6">
            <a:extLst>
              <a:ext uri="{FF2B5EF4-FFF2-40B4-BE49-F238E27FC236}">
                <a16:creationId xmlns:a16="http://schemas.microsoft.com/office/drawing/2014/main" id="{0ED26963-B6E2-4372-875B-343C76CBE23C}"/>
              </a:ext>
            </a:extLst>
          </p:cNvPr>
          <p:cNvSpPr>
            <a:spLocks noGrp="1"/>
          </p:cNvSpPr>
          <p:nvPr>
            <p:ph type="ftr" sz="quarter" idx="10"/>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63720D0B-2230-4D2F-B841-87791161AB16}"/>
              </a:ext>
            </a:extLst>
          </p:cNvPr>
          <p:cNvSpPr>
            <a:spLocks noGrp="1"/>
          </p:cNvSpPr>
          <p:nvPr>
            <p:ph type="sldNum" sz="quarter" idx="13"/>
          </p:nvPr>
        </p:nvSpPr>
        <p:spPr/>
        <p:txBody>
          <a:body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70877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smtClean="0"/>
              <a:t>Click to edit Master title style</a:t>
            </a:r>
            <a:endParaRPr lang="en-US" noProof="0"/>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080000"/>
            <a:ext cx="5580000" cy="504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253200" y="1080000"/>
            <a:ext cx="5580000" cy="504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A3E0A3CC-DCEB-4611-915F-6939FEDB7305}"/>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131192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A3E0A3CC-DCEB-4611-915F-6939FEDB7305}"/>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
        <p:nvSpPr>
          <p:cNvPr id="10" name="Content Placeholder 2">
            <a:extLst>
              <a:ext uri="{FF2B5EF4-FFF2-40B4-BE49-F238E27FC236}">
                <a16:creationId xmlns:a16="http://schemas.microsoft.com/office/drawing/2014/main" id="{F310302E-DD17-4871-97D4-C32B568EDCF9}"/>
              </a:ext>
            </a:extLst>
          </p:cNvPr>
          <p:cNvSpPr>
            <a:spLocks noGrp="1"/>
          </p:cNvSpPr>
          <p:nvPr>
            <p:ph idx="1"/>
          </p:nvPr>
        </p:nvSpPr>
        <p:spPr>
          <a:xfrm>
            <a:off x="4572001" y="1135117"/>
            <a:ext cx="7261200" cy="472593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itle 5">
            <a:extLst>
              <a:ext uri="{FF2B5EF4-FFF2-40B4-BE49-F238E27FC236}">
                <a16:creationId xmlns:a16="http://schemas.microsoft.com/office/drawing/2014/main" id="{4D110AA5-4C8F-4BCB-B4A4-100EF7DEFC28}"/>
              </a:ext>
            </a:extLst>
          </p:cNvPr>
          <p:cNvSpPr>
            <a:spLocks noGrp="1"/>
          </p:cNvSpPr>
          <p:nvPr>
            <p:ph type="title"/>
          </p:nvPr>
        </p:nvSpPr>
        <p:spPr>
          <a:xfrm>
            <a:off x="360000" y="360000"/>
            <a:ext cx="11473200" cy="540000"/>
          </a:xfrm>
        </p:spPr>
        <p:txBody>
          <a:bodyPr/>
          <a:lstStyle/>
          <a:p>
            <a:r>
              <a:rPr lang="en-US" noProof="0" smtClean="0"/>
              <a:t>Click to edit Master title style</a:t>
            </a:r>
            <a:endParaRPr lang="en-US" noProof="0"/>
          </a:p>
        </p:txBody>
      </p:sp>
      <p:sp>
        <p:nvSpPr>
          <p:cNvPr id="11" name="Text Placeholder 3">
            <a:extLst>
              <a:ext uri="{FF2B5EF4-FFF2-40B4-BE49-F238E27FC236}">
                <a16:creationId xmlns:a16="http://schemas.microsoft.com/office/drawing/2014/main" id="{37C31A47-3630-4DA6-8936-69C0FB464014}"/>
              </a:ext>
            </a:extLst>
          </p:cNvPr>
          <p:cNvSpPr>
            <a:spLocks noGrp="1"/>
          </p:cNvSpPr>
          <p:nvPr>
            <p:ph type="body" sz="half" idx="2"/>
          </p:nvPr>
        </p:nvSpPr>
        <p:spPr>
          <a:xfrm>
            <a:off x="360000" y="1143054"/>
            <a:ext cx="3932237" cy="47259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2710604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959F13-FAC9-4E8F-9932-1065189FA551}"/>
              </a:ext>
            </a:extLst>
          </p:cNvPr>
          <p:cNvGrpSpPr/>
          <p:nvPr userDrawn="1"/>
        </p:nvGrpSpPr>
        <p:grpSpPr>
          <a:xfrm rot="20700000">
            <a:off x="5633454" y="262799"/>
            <a:ext cx="5256337" cy="6122852"/>
            <a:chOff x="1621499" y="228547"/>
            <a:chExt cx="5256337" cy="6122852"/>
          </a:xfrm>
        </p:grpSpPr>
        <p:grpSp>
          <p:nvGrpSpPr>
            <p:cNvPr id="10" name="Group 9">
              <a:extLst>
                <a:ext uri="{FF2B5EF4-FFF2-40B4-BE49-F238E27FC236}">
                  <a16:creationId xmlns:a16="http://schemas.microsoft.com/office/drawing/2014/main"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Rounded Corners 13">
                <a:extLst>
                  <a:ext uri="{FF2B5EF4-FFF2-40B4-BE49-F238E27FC236}">
                    <a16:creationId xmlns:a16="http://schemas.microsoft.com/office/drawing/2014/main"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 name="Group 17">
              <a:extLst>
                <a:ext uri="{FF2B5EF4-FFF2-40B4-BE49-F238E27FC236}">
                  <a16:creationId xmlns:a16="http://schemas.microsoft.com/office/drawing/2014/main"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19">
                <a:extLst>
                  <a:ext uri="{FF2B5EF4-FFF2-40B4-BE49-F238E27FC236}">
                    <a16:creationId xmlns:a16="http://schemas.microsoft.com/office/drawing/2014/main"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Rounded Corners 21">
                <a:extLst>
                  <a:ext uri="{FF2B5EF4-FFF2-40B4-BE49-F238E27FC236}">
                    <a16:creationId xmlns:a16="http://schemas.microsoft.com/office/drawing/2014/main"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5" name="Straight Connector 24">
                <a:extLst>
                  <a:ext uri="{FF2B5EF4-FFF2-40B4-BE49-F238E27FC236}">
                    <a16:creationId xmlns:a16="http://schemas.microsoft.com/office/drawing/2014/main"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ctangle 27">
                <a:extLst>
                  <a:ext uri="{FF2B5EF4-FFF2-40B4-BE49-F238E27FC236}">
                    <a16:creationId xmlns:a16="http://schemas.microsoft.com/office/drawing/2014/main"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tangle 28">
                <a:extLst>
                  <a:ext uri="{FF2B5EF4-FFF2-40B4-BE49-F238E27FC236}">
                    <a16:creationId xmlns:a16="http://schemas.microsoft.com/office/drawing/2014/main"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Rectangle 29">
                <a:extLst>
                  <a:ext uri="{FF2B5EF4-FFF2-40B4-BE49-F238E27FC236}">
                    <a16:creationId xmlns:a16="http://schemas.microsoft.com/office/drawing/2014/main"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Rounded Corners 30">
                <a:extLst>
                  <a:ext uri="{FF2B5EF4-FFF2-40B4-BE49-F238E27FC236}">
                    <a16:creationId xmlns:a16="http://schemas.microsoft.com/office/drawing/2014/main"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4" name="Straight Connector 33">
                <a:extLst>
                  <a:ext uri="{FF2B5EF4-FFF2-40B4-BE49-F238E27FC236}">
                    <a16:creationId xmlns:a16="http://schemas.microsoft.com/office/drawing/2014/main"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5579637" cy="540000"/>
          </a:xfrm>
        </p:spPr>
        <p:txBody>
          <a:bodyPr/>
          <a:lstStyle/>
          <a:p>
            <a:r>
              <a:rPr lang="en-US" noProof="0" smtClean="0"/>
              <a:t>Click to edit Master title style</a:t>
            </a:r>
            <a:endParaRPr lang="en-US" noProof="0"/>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4" name="Slide Number Placeholder 3">
            <a:extLst>
              <a:ext uri="{FF2B5EF4-FFF2-40B4-BE49-F238E27FC236}">
                <a16:creationId xmlns:a16="http://schemas.microsoft.com/office/drawing/2014/main" id="{DDB7FF97-8DE0-4BC9-893C-64D61BE88356}"/>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
        <p:nvSpPr>
          <p:cNvPr id="32" name="Text Placeholder 3">
            <a:extLst>
              <a:ext uri="{FF2B5EF4-FFF2-40B4-BE49-F238E27FC236}">
                <a16:creationId xmlns:a16="http://schemas.microsoft.com/office/drawing/2014/main" id="{46D4145C-2757-4CDE-9C06-8842ACBC5F66}"/>
              </a:ext>
            </a:extLst>
          </p:cNvPr>
          <p:cNvSpPr>
            <a:spLocks noGrp="1"/>
          </p:cNvSpPr>
          <p:nvPr>
            <p:ph type="body" sz="half" idx="2"/>
          </p:nvPr>
        </p:nvSpPr>
        <p:spPr>
          <a:xfrm>
            <a:off x="360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35" name="Picture Placeholder 2">
            <a:extLst>
              <a:ext uri="{FF2B5EF4-FFF2-40B4-BE49-F238E27FC236}">
                <a16:creationId xmlns:a16="http://schemas.microsoft.com/office/drawing/2014/main" id="{A6270262-E72E-4838-918F-26FA30F8C3E6}"/>
              </a:ext>
            </a:extLst>
          </p:cNvPr>
          <p:cNvSpPr>
            <a:spLocks noGrp="1"/>
          </p:cNvSpPr>
          <p:nvPr>
            <p:ph type="pic" idx="1"/>
          </p:nvPr>
        </p:nvSpPr>
        <p:spPr>
          <a:xfrm rot="240000">
            <a:off x="5482104" y="1187407"/>
            <a:ext cx="5587593" cy="4495784"/>
          </a:xfrm>
          <a:solidFill>
            <a:schemeClr val="bg1">
              <a:lumMod val="95000"/>
            </a:schemeClr>
          </a:solidFill>
        </p:spPr>
        <p:txBody>
          <a:bodyPr vert="horz" lIns="0" tIns="0" rIns="0" bIns="0" rtlCol="0" anchor="ctr">
            <a:noAutofit/>
          </a:bodyPr>
          <a:lstStyle>
            <a:lvl1pPr>
              <a:defRPr lang="en-US" sz="1600" i="1" dirty="0">
                <a:cs typeface="Times New Roman" panose="02020603050405020304" pitchFamily="18" charset="0"/>
              </a:defRPr>
            </a:lvl1pPr>
          </a:lstStyle>
          <a:p>
            <a:pPr marL="0" lvl="0" indent="0" algn="ctr">
              <a:buNone/>
            </a:pPr>
            <a:r>
              <a:rPr lang="en-US" noProof="0" smtClean="0"/>
              <a:t>Click icon to add picture</a:t>
            </a:r>
            <a:endParaRPr lang="en-US" noProof="0"/>
          </a:p>
        </p:txBody>
      </p:sp>
    </p:spTree>
    <p:extLst>
      <p:ext uri="{BB962C8B-B14F-4D97-AF65-F5344CB8AC3E}">
        <p14:creationId xmlns:p14="http://schemas.microsoft.com/office/powerpoint/2010/main" val="2170514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50058676-5057-4206-A9DE-0ED2BB7B3AF0}"/>
              </a:ext>
            </a:extLst>
          </p:cNvPr>
          <p:cNvSpPr>
            <a:spLocks noGrp="1"/>
          </p:cNvSpPr>
          <p:nvPr>
            <p:ph type="ftr" sz="quarter" idx="10"/>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5DAAADB9-AB9E-497B-A118-64DE31D9806B}"/>
              </a:ext>
            </a:extLst>
          </p:cNvPr>
          <p:cNvSpPr>
            <a:spLocks noGrp="1"/>
          </p:cNvSpPr>
          <p:nvPr>
            <p:ph type="sldNum" sz="quarter" idx="13"/>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42122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DA7313E-BA32-4C8A-A09A-2460AE863AB4}"/>
              </a:ext>
            </a:extLst>
          </p:cNvPr>
          <p:cNvSpPr>
            <a:spLocks noGrp="1"/>
          </p:cNvSpPr>
          <p:nvPr>
            <p:ph type="ftr" sz="quarter" idx="10"/>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D84DC399-9A3A-4643-86D9-CB771A7D73C7}"/>
              </a:ext>
            </a:extLst>
          </p:cNvPr>
          <p:cNvSpPr>
            <a:spLocks noGrp="1"/>
          </p:cNvSpPr>
          <p:nvPr>
            <p:ph type="sldNum" sz="quarter" idx="11"/>
          </p:nvPr>
        </p:nvSpPr>
        <p:spPr/>
        <p:txBody>
          <a:bodyPr/>
          <a:lstStyle>
            <a:lvl1pPr>
              <a:defRPr b="1"/>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No Book Cover)">
    <p:bg>
      <p:bgPr>
        <a:solidFill>
          <a:schemeClr val="accent3"/>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85B583E-7A45-4E9B-BEBE-B912F28052F6}"/>
              </a:ext>
            </a:extLst>
          </p:cNvPr>
          <p:cNvGrpSpPr/>
          <p:nvPr/>
        </p:nvGrpSpPr>
        <p:grpSpPr>
          <a:xfrm rot="1366490">
            <a:off x="2683233" y="838479"/>
            <a:ext cx="4092422" cy="5439459"/>
            <a:chOff x="1596328" y="568502"/>
            <a:chExt cx="4501664" cy="5983403"/>
          </a:xfrm>
          <a:effectLst>
            <a:outerShdw dist="38100" dir="2700000" algn="tl" rotWithShape="0">
              <a:prstClr val="black">
                <a:alpha val="40000"/>
              </a:prstClr>
            </a:outerShdw>
          </a:effectLst>
        </p:grpSpPr>
        <p:sp>
          <p:nvSpPr>
            <p:cNvPr id="23" name="Rectangle: Rounded Corners 22">
              <a:extLst>
                <a:ext uri="{FF2B5EF4-FFF2-40B4-BE49-F238E27FC236}">
                  <a16:creationId xmlns:a16="http://schemas.microsoft.com/office/drawing/2014/main" id="{5C32C9B8-9E35-4822-8F28-177B8AF2E4C7}"/>
                </a:ext>
              </a:extLst>
            </p:cNvPr>
            <p:cNvSpPr/>
            <p:nvPr/>
          </p:nvSpPr>
          <p:spPr>
            <a:xfrm rot="21383342">
              <a:off x="1774186" y="691432"/>
              <a:ext cx="4323806" cy="5720995"/>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23">
              <a:extLst>
                <a:ext uri="{FF2B5EF4-FFF2-40B4-BE49-F238E27FC236}">
                  <a16:creationId xmlns:a16="http://schemas.microsoft.com/office/drawing/2014/main" id="{19FF1ADF-599F-4293-941D-D5810B5F9116}"/>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F4EA344F-36D1-4C2B-B614-6636B382D7C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Rounded Corners 25">
              <a:extLst>
                <a:ext uri="{FF2B5EF4-FFF2-40B4-BE49-F238E27FC236}">
                  <a16:creationId xmlns:a16="http://schemas.microsoft.com/office/drawing/2014/main" id="{CB1CEE06-FF89-4272-BBA3-D36CEB13C489}"/>
                </a:ext>
              </a:extLst>
            </p:cNvPr>
            <p:cNvSpPr/>
            <p:nvPr/>
          </p:nvSpPr>
          <p:spPr>
            <a:xfrm rot="21383342">
              <a:off x="1596328" y="568502"/>
              <a:ext cx="4323806" cy="5720996"/>
            </a:xfrm>
            <a:prstGeom prst="roundRect">
              <a:avLst>
                <a:gd name="adj" fmla="val 8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7" name="Freeform: Shape 26">
              <a:extLst>
                <a:ext uri="{FF2B5EF4-FFF2-40B4-BE49-F238E27FC236}">
                  <a16:creationId xmlns:a16="http://schemas.microsoft.com/office/drawing/2014/main" id="{48DCB68D-EFB6-4DD3-8CF4-0E0F8CCF7CBD}"/>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8" name="Straight Connector 27">
              <a:extLst>
                <a:ext uri="{FF2B5EF4-FFF2-40B4-BE49-F238E27FC236}">
                  <a16:creationId xmlns:a16="http://schemas.microsoft.com/office/drawing/2014/main" id="{698B280C-1116-475E-8E99-3BC2AF232539}"/>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18209D4F-85FE-49A0-BEC3-FF7B57F13710}"/>
              </a:ext>
            </a:extLst>
          </p:cNvPr>
          <p:cNvGrpSpPr/>
          <p:nvPr/>
        </p:nvGrpSpPr>
        <p:grpSpPr>
          <a:xfrm rot="461039">
            <a:off x="2286228" y="1285848"/>
            <a:ext cx="4591608" cy="5065551"/>
            <a:chOff x="7484411" y="1689075"/>
            <a:chExt cx="4174189" cy="4605045"/>
          </a:xfrm>
        </p:grpSpPr>
        <p:sp>
          <p:nvSpPr>
            <p:cNvPr id="17" name="Rectangle: Rounded Corners 16">
              <a:extLst>
                <a:ext uri="{FF2B5EF4-FFF2-40B4-BE49-F238E27FC236}">
                  <a16:creationId xmlns:a16="http://schemas.microsoft.com/office/drawing/2014/main" id="{55C209FF-461B-435F-AE8D-AA28C462262E}"/>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66F973D-10C4-487B-B4CE-352E14D2B456}"/>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3AC60177-8332-403C-B2AD-08027980E86D}"/>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Rounded Corners 19">
              <a:extLst>
                <a:ext uri="{FF2B5EF4-FFF2-40B4-BE49-F238E27FC236}">
                  <a16:creationId xmlns:a16="http://schemas.microsoft.com/office/drawing/2014/main" id="{8BABC41B-F2C0-4F23-8975-976438D5688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8D4FDF06-B05E-4D41-9450-B42DA7B409E2}"/>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C7EB86E6-4304-49D9-9135-EA5AD1E4778F}"/>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8" name="Group 7">
            <a:extLst>
              <a:ext uri="{FF2B5EF4-FFF2-40B4-BE49-F238E27FC236}">
                <a16:creationId xmlns:a16="http://schemas.microsoft.com/office/drawing/2014/main" id="{B02637CD-5C0C-4CFF-800B-6115CCADC564}"/>
              </a:ext>
            </a:extLst>
          </p:cNvPr>
          <p:cNvGrpSpPr/>
          <p:nvPr/>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0E3F358-FC85-4DB2-B284-F2CDB2CDAD77}"/>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6A46DBD3-5ABB-46DF-B36D-B22E294FC88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9F966A65-7320-47F9-990D-7470D1C4C168}"/>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Rounded Corners 12">
              <a:extLst>
                <a:ext uri="{FF2B5EF4-FFF2-40B4-BE49-F238E27FC236}">
                  <a16:creationId xmlns:a16="http://schemas.microsoft.com/office/drawing/2014/main" id="{1110EE0C-767A-4574-8771-A702CC48F728}"/>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66E81C0E-04EC-4337-A91B-2AF91D409EDD}"/>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91360E89-735D-477D-BA8C-401B9DE63AA5}"/>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EABF17D9-9454-4BD3-B7A8-18C1439F7A22}"/>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EBFC8D7-4069-4A9A-97D8-DC93FF4D3F4D}"/>
              </a:ext>
            </a:extLst>
          </p:cNvPr>
          <p:cNvGrpSpPr/>
          <p:nvPr userDrawn="1"/>
        </p:nvGrpSpPr>
        <p:grpSpPr>
          <a:xfrm rot="738880">
            <a:off x="1621499" y="228547"/>
            <a:ext cx="4501664" cy="5969116"/>
            <a:chOff x="1596328" y="568502"/>
            <a:chExt cx="4501664" cy="5969116"/>
          </a:xfrm>
        </p:grpSpPr>
        <p:sp>
          <p:nvSpPr>
            <p:cNvPr id="30" name="Rectangle: Rounded Corners 29">
              <a:extLst>
                <a:ext uri="{FF2B5EF4-FFF2-40B4-BE49-F238E27FC236}">
                  <a16:creationId xmlns:a16="http://schemas.microsoft.com/office/drawing/2014/main" id="{CF7CB6A0-5F69-4C1B-8CEE-301C9E580753}"/>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30">
              <a:extLst>
                <a:ext uri="{FF2B5EF4-FFF2-40B4-BE49-F238E27FC236}">
                  <a16:creationId xmlns:a16="http://schemas.microsoft.com/office/drawing/2014/main" id="{940E9634-9752-422D-9579-9AF8DF729D4B}"/>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2" name="Rectangle 31">
              <a:extLst>
                <a:ext uri="{FF2B5EF4-FFF2-40B4-BE49-F238E27FC236}">
                  <a16:creationId xmlns:a16="http://schemas.microsoft.com/office/drawing/2014/main" id="{A78F9B67-043A-4A25-9628-0AF86A098FFE}"/>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Rectangle 32">
              <a:extLst>
                <a:ext uri="{FF2B5EF4-FFF2-40B4-BE49-F238E27FC236}">
                  <a16:creationId xmlns:a16="http://schemas.microsoft.com/office/drawing/2014/main" id="{094A1C2F-22D4-46DD-908E-25A98C447C8D}"/>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Rectangle: Rounded Corners 33">
              <a:extLst>
                <a:ext uri="{FF2B5EF4-FFF2-40B4-BE49-F238E27FC236}">
                  <a16:creationId xmlns:a16="http://schemas.microsoft.com/office/drawing/2014/main" id="{FFF59747-0C50-4185-BE4C-BFA06DED7177}"/>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Rectangle 34">
              <a:extLst>
                <a:ext uri="{FF2B5EF4-FFF2-40B4-BE49-F238E27FC236}">
                  <a16:creationId xmlns:a16="http://schemas.microsoft.com/office/drawing/2014/main" id="{4413521F-E797-47BA-AE93-5EB56039CFEF}"/>
                </a:ext>
              </a:extLst>
            </p:cNvPr>
            <p:cNvSpPr/>
            <p:nvPr/>
          </p:nvSpPr>
          <p:spPr>
            <a:xfrm rot="21383342">
              <a:off x="1762892" y="716665"/>
              <a:ext cx="3990679" cy="5424671"/>
            </a:xfrm>
            <a:prstGeom prst="rect">
              <a:avLst/>
            </a:prstGeom>
            <a:noFill/>
            <a:ln w="19050">
              <a:solidFill>
                <a:schemeClr val="accent3"/>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6" name="Freeform: Shape 35">
              <a:extLst>
                <a:ext uri="{FF2B5EF4-FFF2-40B4-BE49-F238E27FC236}">
                  <a16:creationId xmlns:a16="http://schemas.microsoft.com/office/drawing/2014/main" id="{0AA6014B-E59F-4409-82A3-A6DE73943CB5}"/>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7" name="Straight Connector 36">
              <a:extLst>
                <a:ext uri="{FF2B5EF4-FFF2-40B4-BE49-F238E27FC236}">
                  <a16:creationId xmlns:a16="http://schemas.microsoft.com/office/drawing/2014/main" id="{964BB77D-F8FD-4850-A680-2FC2D56281EA}"/>
                </a:ext>
              </a:extLst>
            </p:cNvPr>
            <p:cNvCxnSpPr>
              <a:cxnSpLocks/>
              <a:endCxn id="3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A11DBCC-C4FA-4631-9A82-038643861E1A}"/>
              </a:ext>
            </a:extLst>
          </p:cNvPr>
          <p:cNvGrpSpPr/>
          <p:nvPr userDrawn="1"/>
        </p:nvGrpSpPr>
        <p:grpSpPr>
          <a:xfrm rot="311939" flipH="1">
            <a:off x="1958751" y="77870"/>
            <a:ext cx="4049754" cy="4323705"/>
            <a:chOff x="1680134" y="141382"/>
            <a:chExt cx="4049754" cy="4323705"/>
          </a:xfrm>
        </p:grpSpPr>
        <p:pic>
          <p:nvPicPr>
            <p:cNvPr id="39" name="Picture 38" descr="A person looking at the camera&#10;&#10;Description generated with very high confidence">
              <a:extLst>
                <a:ext uri="{FF2B5EF4-FFF2-40B4-BE49-F238E27FC236}">
                  <a16:creationId xmlns:a16="http://schemas.microsoft.com/office/drawing/2014/main" id="{DB9A7DAA-6FC6-4FE6-816F-5F8D84228C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088425">
              <a:off x="1989177" y="2342007"/>
              <a:ext cx="3740711" cy="2123080"/>
            </a:xfrm>
            <a:prstGeom prst="rect">
              <a:avLst/>
            </a:prstGeom>
          </p:spPr>
        </p:pic>
        <p:pic>
          <p:nvPicPr>
            <p:cNvPr id="40" name="Picture 39" descr="A person looking at the camera&#10;&#10;Description generated with very high confidence">
              <a:extLst>
                <a:ext uri="{FF2B5EF4-FFF2-40B4-BE49-F238E27FC236}">
                  <a16:creationId xmlns:a16="http://schemas.microsoft.com/office/drawing/2014/main" id="{246ED35F-59B6-4CB1-81FF-A8F72845B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7"/>
            <a:stretch/>
          </p:blipFill>
          <p:spPr>
            <a:xfrm rot="21464218">
              <a:off x="1680134" y="141382"/>
              <a:ext cx="3740711" cy="2115409"/>
            </a:xfrm>
            <a:prstGeom prst="rect">
              <a:avLst/>
            </a:prstGeom>
          </p:spPr>
        </p:pic>
      </p:grpSp>
      <p:sp>
        <p:nvSpPr>
          <p:cNvPr id="41" name="Rectangle 40">
            <a:extLst>
              <a:ext uri="{FF2B5EF4-FFF2-40B4-BE49-F238E27FC236}">
                <a16:creationId xmlns:a16="http://schemas.microsoft.com/office/drawing/2014/main" id="{721ABEBA-C0D2-4F05-88C9-68C6518F4EDC}"/>
              </a:ext>
            </a:extLst>
          </p:cNvPr>
          <p:cNvSpPr/>
          <p:nvPr userDrawn="1"/>
        </p:nvSpPr>
        <p:spPr>
          <a:xfrm rot="487992">
            <a:off x="3108120" y="4124065"/>
            <a:ext cx="1419425" cy="503251"/>
          </a:xfrm>
          <a:prstGeom prst="rect">
            <a:avLst/>
          </a:prstGeom>
          <a:solidFill>
            <a:schemeClr val="accent3"/>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spc="600" noProof="0">
                <a:solidFill>
                  <a:schemeClr val="tx1"/>
                </a:solidFill>
                <a:latin typeface="+mj-lt"/>
              </a:rPr>
              <a:t>BOOK</a:t>
            </a:r>
          </a:p>
        </p:txBody>
      </p:sp>
      <p:sp>
        <p:nvSpPr>
          <p:cNvPr id="42" name="Rectangle 41">
            <a:extLst>
              <a:ext uri="{FF2B5EF4-FFF2-40B4-BE49-F238E27FC236}">
                <a16:creationId xmlns:a16="http://schemas.microsoft.com/office/drawing/2014/main" id="{5B281297-3E4C-481D-9DBA-DD16A4F81EFD}"/>
              </a:ext>
            </a:extLst>
          </p:cNvPr>
          <p:cNvSpPr/>
          <p:nvPr userDrawn="1"/>
        </p:nvSpPr>
        <p:spPr>
          <a:xfrm rot="487992">
            <a:off x="2564960" y="4788101"/>
            <a:ext cx="2286000" cy="608934"/>
          </a:xfrm>
          <a:prstGeom prst="rect">
            <a:avLst/>
          </a:prstGeom>
          <a:solidFill>
            <a:schemeClr val="accent2"/>
          </a:solidFill>
          <a:ln>
            <a:noFill/>
          </a:ln>
          <a:effectLst>
            <a:outerShdw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spc="600" noProof="0">
                <a:solidFill>
                  <a:schemeClr val="tx1"/>
                </a:solidFill>
                <a:latin typeface="+mj-lt"/>
              </a:rPr>
              <a:t>REVIEW</a:t>
            </a:r>
          </a:p>
        </p:txBody>
      </p:sp>
      <p:sp>
        <p:nvSpPr>
          <p:cNvPr id="43" name="Freeform: Shape 42">
            <a:extLst>
              <a:ext uri="{FF2B5EF4-FFF2-40B4-BE49-F238E27FC236}">
                <a16:creationId xmlns:a16="http://schemas.microsoft.com/office/drawing/2014/main" id="{9FC52164-3119-4936-8EB9-EEA27355777D}"/>
              </a:ext>
            </a:extLst>
          </p:cNvPr>
          <p:cNvSpPr/>
          <p:nvPr userDrawn="1"/>
        </p:nvSpPr>
        <p:spPr>
          <a:xfrm rot="246093" flipH="1">
            <a:off x="4682229" y="1372475"/>
            <a:ext cx="5996084" cy="3103778"/>
          </a:xfrm>
          <a:custGeom>
            <a:avLst/>
            <a:gdLst>
              <a:gd name="connsiteX0" fmla="*/ 652001 w 5484969"/>
              <a:gd name="connsiteY0" fmla="*/ 3750 h 2821616"/>
              <a:gd name="connsiteX1" fmla="*/ 726256 w 5484969"/>
              <a:gd name="connsiteY1" fmla="*/ 0 h 2821616"/>
              <a:gd name="connsiteX2" fmla="*/ 4379144 w 5484969"/>
              <a:gd name="connsiteY2" fmla="*/ 0 h 2821616"/>
              <a:gd name="connsiteX3" fmla="*/ 5090645 w 5484969"/>
              <a:gd name="connsiteY3" fmla="*/ 579890 h 2821616"/>
              <a:gd name="connsiteX4" fmla="*/ 5104807 w 5484969"/>
              <a:gd name="connsiteY4" fmla="*/ 720372 h 2821616"/>
              <a:gd name="connsiteX5" fmla="*/ 5484969 w 5484969"/>
              <a:gd name="connsiteY5" fmla="*/ 710579 h 2821616"/>
              <a:gd name="connsiteX6" fmla="*/ 5105400 w 5484969"/>
              <a:gd name="connsiteY6" fmla="*/ 1282702 h 2821616"/>
              <a:gd name="connsiteX7" fmla="*/ 5105400 w 5484969"/>
              <a:gd name="connsiteY7" fmla="*/ 2095360 h 2821616"/>
              <a:gd name="connsiteX8" fmla="*/ 4379144 w 5484969"/>
              <a:gd name="connsiteY8" fmla="*/ 2821616 h 2821616"/>
              <a:gd name="connsiteX9" fmla="*/ 726256 w 5484969"/>
              <a:gd name="connsiteY9" fmla="*/ 2821616 h 2821616"/>
              <a:gd name="connsiteX10" fmla="*/ 0 w 5484969"/>
              <a:gd name="connsiteY10" fmla="*/ 2095360 h 2821616"/>
              <a:gd name="connsiteX11" fmla="*/ 0 w 5484969"/>
              <a:gd name="connsiteY11" fmla="*/ 726256 h 2821616"/>
              <a:gd name="connsiteX12" fmla="*/ 652001 w 5484969"/>
              <a:gd name="connsiteY12" fmla="*/ 3750 h 28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4969" h="2821616">
                <a:moveTo>
                  <a:pt x="652001" y="3750"/>
                </a:moveTo>
                <a:cubicBezTo>
                  <a:pt x="676415" y="1270"/>
                  <a:pt x="701187" y="0"/>
                  <a:pt x="726256" y="0"/>
                </a:cubicBezTo>
                <a:lnTo>
                  <a:pt x="4379144" y="0"/>
                </a:lnTo>
                <a:cubicBezTo>
                  <a:pt x="4730107" y="0"/>
                  <a:pt x="5022924" y="248948"/>
                  <a:pt x="5090645" y="579890"/>
                </a:cubicBezTo>
                <a:lnTo>
                  <a:pt x="5104807" y="720372"/>
                </a:lnTo>
                <a:lnTo>
                  <a:pt x="5484969" y="710579"/>
                </a:lnTo>
                <a:lnTo>
                  <a:pt x="5105400" y="1282702"/>
                </a:lnTo>
                <a:lnTo>
                  <a:pt x="5105400" y="2095360"/>
                </a:lnTo>
                <a:cubicBezTo>
                  <a:pt x="5105400" y="2496460"/>
                  <a:pt x="4780244" y="2821616"/>
                  <a:pt x="4379144" y="2821616"/>
                </a:cubicBezTo>
                <a:lnTo>
                  <a:pt x="726256" y="2821616"/>
                </a:lnTo>
                <a:cubicBezTo>
                  <a:pt x="325156" y="2821616"/>
                  <a:pt x="0" y="2496460"/>
                  <a:pt x="0" y="2095360"/>
                </a:cubicBezTo>
                <a:lnTo>
                  <a:pt x="0" y="726256"/>
                </a:lnTo>
                <a:cubicBezTo>
                  <a:pt x="0" y="350225"/>
                  <a:pt x="285782" y="40941"/>
                  <a:pt x="652001" y="3750"/>
                </a:cubicBezTo>
                <a:close/>
              </a:path>
            </a:pathLst>
          </a:custGeom>
          <a:solidFill>
            <a:schemeClr val="tx1"/>
          </a:solidFill>
          <a:ln>
            <a:no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5981735" y="1485251"/>
            <a:ext cx="3456349" cy="1506435"/>
          </a:xfrm>
        </p:spPr>
        <p:txBody>
          <a:bodyPr anchor="b"/>
          <a:lstStyle>
            <a:lvl1pPr algn="l">
              <a:lnSpc>
                <a:spcPts val="4600"/>
              </a:lnSpc>
              <a:defRPr sz="4800">
                <a:solidFill>
                  <a:schemeClr val="bg1"/>
                </a:solidFill>
                <a:effectLst>
                  <a:outerShdw dist="63500" dir="2700000" algn="tl" rotWithShape="0">
                    <a:prstClr val="black"/>
                  </a:outerShdw>
                </a:effectLst>
              </a:defRPr>
            </a:lvl1pPr>
          </a:lstStyle>
          <a:p>
            <a:r>
              <a:rPr lang="en-US" noProof="0"/>
              <a:t>Presentation or Book Title</a:t>
            </a:r>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5981735" y="3591661"/>
            <a:ext cx="3456349" cy="6716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57" name="Text Placeholder 56">
            <a:extLst>
              <a:ext uri="{FF2B5EF4-FFF2-40B4-BE49-F238E27FC236}">
                <a16:creationId xmlns:a16="http://schemas.microsoft.com/office/drawing/2014/main" id="{6AD90999-CF67-4430-95A1-C21E00952FB4}"/>
              </a:ext>
            </a:extLst>
          </p:cNvPr>
          <p:cNvSpPr>
            <a:spLocks noGrp="1"/>
          </p:cNvSpPr>
          <p:nvPr userDrawn="1">
            <p:ph type="body" sz="quarter" idx="11" hasCustomPrompt="1"/>
          </p:nvPr>
        </p:nvSpPr>
        <p:spPr>
          <a:xfrm>
            <a:off x="5981735" y="3086611"/>
            <a:ext cx="3467125" cy="352425"/>
          </a:xfrm>
        </p:spPr>
        <p:txBody>
          <a:bodyPr/>
          <a:lstStyle>
            <a:lvl1pPr marL="0" indent="0" algn="l">
              <a:buNone/>
              <a:defRPr spc="600">
                <a:solidFill>
                  <a:schemeClr val="bg1"/>
                </a:solidFill>
                <a:effectLst>
                  <a:outerShdw dist="50800" dir="2700000" algn="tl" rotWithShape="0">
                    <a:prstClr val="black"/>
                  </a:outerShdw>
                </a:effectLst>
                <a:latin typeface="+mj-lt"/>
              </a:defRPr>
            </a:lvl1pPr>
            <a:lvl5pPr>
              <a:defRPr/>
            </a:lvl5pPr>
          </a:lstStyle>
          <a:p>
            <a:pPr lvl="0"/>
            <a:r>
              <a:rPr lang="en-US" noProof="0"/>
              <a:t>AUTHOR</a:t>
            </a:r>
          </a:p>
        </p:txBody>
      </p:sp>
      <p:cxnSp>
        <p:nvCxnSpPr>
          <p:cNvPr id="47" name="Straight Connector 46">
            <a:extLst>
              <a:ext uri="{FF2B5EF4-FFF2-40B4-BE49-F238E27FC236}">
                <a16:creationId xmlns:a16="http://schemas.microsoft.com/office/drawing/2014/main" id="{816C3744-0130-43CE-B8FD-D98964FDA7F2}"/>
              </a:ext>
            </a:extLst>
          </p:cNvPr>
          <p:cNvCxnSpPr/>
          <p:nvPr userDrawn="1"/>
        </p:nvCxnSpPr>
        <p:spPr>
          <a:xfrm>
            <a:off x="5981735" y="3451961"/>
            <a:ext cx="3456349" cy="0"/>
          </a:xfrm>
          <a:prstGeom prst="line">
            <a:avLst/>
          </a:prstGeom>
          <a:effectLst>
            <a:outerShdw dist="254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20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3"/>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4E00C1B-A23A-4EEE-A286-327847E4C178}"/>
              </a:ext>
            </a:extLst>
          </p:cNvPr>
          <p:cNvGrpSpPr/>
          <p:nvPr userDrawn="1"/>
        </p:nvGrpSpPr>
        <p:grpSpPr>
          <a:xfrm>
            <a:off x="5547008" y="1627398"/>
            <a:ext cx="1191961" cy="5259889"/>
            <a:chOff x="5448080" y="1627398"/>
            <a:chExt cx="1191961" cy="5259889"/>
          </a:xfrm>
        </p:grpSpPr>
        <p:sp>
          <p:nvSpPr>
            <p:cNvPr id="29" name="Arrow: Down 28">
              <a:extLst>
                <a:ext uri="{FF2B5EF4-FFF2-40B4-BE49-F238E27FC236}">
                  <a16:creationId xmlns:a16="http://schemas.microsoft.com/office/drawing/2014/main" id="{39E16B14-83E4-444A-A32C-29FE0CC3C4E7}"/>
                </a:ext>
              </a:extLst>
            </p:cNvPr>
            <p:cNvSpPr/>
            <p:nvPr/>
          </p:nvSpPr>
          <p:spPr>
            <a:xfrm rot="11212082" flipH="1">
              <a:off x="5744634" y="1627398"/>
              <a:ext cx="895407" cy="715909"/>
            </a:xfrm>
            <a:prstGeom prst="downArrow">
              <a:avLst>
                <a:gd name="adj1" fmla="val 100000"/>
                <a:gd name="adj2" fmla="val 72228"/>
              </a:avLst>
            </a:prstGeom>
            <a:gradFill>
              <a:gsLst>
                <a:gs pos="0">
                  <a:srgbClr val="F2D9B0"/>
                </a:gs>
                <a:gs pos="31000">
                  <a:srgbClr val="CFBF9D"/>
                </a:gs>
                <a:gs pos="67000">
                  <a:srgbClr val="F2D9B0"/>
                </a:gs>
                <a:gs pos="100000">
                  <a:srgbClr val="CEAA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E95BD2D9-8D1C-4CE5-AD8C-06218724DBF0}"/>
                </a:ext>
              </a:extLst>
            </p:cNvPr>
            <p:cNvSpPr/>
            <p:nvPr/>
          </p:nvSpPr>
          <p:spPr>
            <a:xfrm rot="412082">
              <a:off x="6101283" y="1629447"/>
              <a:ext cx="250426" cy="144618"/>
            </a:xfrm>
            <a:custGeom>
              <a:avLst/>
              <a:gdLst>
                <a:gd name="connsiteX0" fmla="*/ 151508 w 303016"/>
                <a:gd name="connsiteY0" fmla="*/ 0 h 174988"/>
                <a:gd name="connsiteX1" fmla="*/ 303016 w 303016"/>
                <a:gd name="connsiteY1" fmla="*/ 174988 h 174988"/>
                <a:gd name="connsiteX2" fmla="*/ 0 w 303016"/>
                <a:gd name="connsiteY2" fmla="*/ 174988 h 174988"/>
              </a:gdLst>
              <a:ahLst/>
              <a:cxnLst>
                <a:cxn ang="0">
                  <a:pos x="connsiteX0" y="connsiteY0"/>
                </a:cxn>
                <a:cxn ang="0">
                  <a:pos x="connsiteX1" y="connsiteY1"/>
                </a:cxn>
                <a:cxn ang="0">
                  <a:pos x="connsiteX2" y="connsiteY2"/>
                </a:cxn>
              </a:cxnLst>
              <a:rect l="l" t="t" r="r" b="b"/>
              <a:pathLst>
                <a:path w="303016" h="174988">
                  <a:moveTo>
                    <a:pt x="151508" y="0"/>
                  </a:moveTo>
                  <a:lnTo>
                    <a:pt x="303016" y="174988"/>
                  </a:lnTo>
                  <a:lnTo>
                    <a:pt x="0" y="174988"/>
                  </a:lnTo>
                  <a:close/>
                </a:path>
              </a:pathLst>
            </a:custGeom>
            <a:gradFill>
              <a:gsLst>
                <a:gs pos="0">
                  <a:schemeClr val="tx1"/>
                </a:gs>
                <a:gs pos="100000">
                  <a:schemeClr val="tx1">
                    <a:lumMod val="65000"/>
                    <a:lumOff val="3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grpSp>
          <p:nvGrpSpPr>
            <p:cNvPr id="54" name="Group 53">
              <a:extLst>
                <a:ext uri="{FF2B5EF4-FFF2-40B4-BE49-F238E27FC236}">
                  <a16:creationId xmlns:a16="http://schemas.microsoft.com/office/drawing/2014/main" id="{20E4CD2A-DB3D-4F10-9C0A-300A35316585}"/>
                </a:ext>
              </a:extLst>
            </p:cNvPr>
            <p:cNvGrpSpPr/>
            <p:nvPr userDrawn="1"/>
          </p:nvGrpSpPr>
          <p:grpSpPr>
            <a:xfrm>
              <a:off x="5448080" y="1988774"/>
              <a:ext cx="894144" cy="4898513"/>
              <a:chOff x="5448080" y="1988774"/>
              <a:chExt cx="894144" cy="4898513"/>
            </a:xfrm>
          </p:grpSpPr>
          <p:sp>
            <p:nvSpPr>
              <p:cNvPr id="53" name="Freeform: Shape 52">
                <a:extLst>
                  <a:ext uri="{FF2B5EF4-FFF2-40B4-BE49-F238E27FC236}">
                    <a16:creationId xmlns:a16="http://schemas.microsoft.com/office/drawing/2014/main" id="{AF1CFB73-03BC-4A12-AF84-EB2C2F78F47D}"/>
                  </a:ext>
                </a:extLst>
              </p:cNvPr>
              <p:cNvSpPr/>
              <p:nvPr/>
            </p:nvSpPr>
            <p:spPr>
              <a:xfrm rot="11212082" flipH="1">
                <a:off x="5448080" y="1988774"/>
                <a:ext cx="223532" cy="4898513"/>
              </a:xfrm>
              <a:custGeom>
                <a:avLst/>
                <a:gdLst>
                  <a:gd name="connsiteX0" fmla="*/ 111766 w 223532"/>
                  <a:gd name="connsiteY0" fmla="*/ 4898513 h 4898513"/>
                  <a:gd name="connsiteX1" fmla="*/ 223532 w 223532"/>
                  <a:gd name="connsiteY1" fmla="*/ 4786747 h 4898513"/>
                  <a:gd name="connsiteX2" fmla="*/ 223532 w 223532"/>
                  <a:gd name="connsiteY2" fmla="*/ 26924 h 4898513"/>
                  <a:gd name="connsiteX3" fmla="*/ 0 w 223532"/>
                  <a:gd name="connsiteY3" fmla="*/ 0 h 4898513"/>
                  <a:gd name="connsiteX4" fmla="*/ 0 w 223532"/>
                  <a:gd name="connsiteY4" fmla="*/ 4786747 h 48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98513">
                    <a:moveTo>
                      <a:pt x="111766" y="4898513"/>
                    </a:moveTo>
                    <a:lnTo>
                      <a:pt x="223532" y="4786747"/>
                    </a:lnTo>
                    <a:lnTo>
                      <a:pt x="223532" y="26924"/>
                    </a:lnTo>
                    <a:lnTo>
                      <a:pt x="0" y="0"/>
                    </a:lnTo>
                    <a:lnTo>
                      <a:pt x="0" y="478674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2" name="Freeform: Shape 51">
                <a:extLst>
                  <a:ext uri="{FF2B5EF4-FFF2-40B4-BE49-F238E27FC236}">
                    <a16:creationId xmlns:a16="http://schemas.microsoft.com/office/drawing/2014/main" id="{D6458B7A-A930-43C8-AF63-3DC8C3BB6AC3}"/>
                  </a:ext>
                </a:extLst>
              </p:cNvPr>
              <p:cNvSpPr/>
              <p:nvPr/>
            </p:nvSpPr>
            <p:spPr>
              <a:xfrm rot="11212082" flipH="1">
                <a:off x="5671618" y="2015603"/>
                <a:ext cx="223532" cy="4871589"/>
              </a:xfrm>
              <a:custGeom>
                <a:avLst/>
                <a:gdLst>
                  <a:gd name="connsiteX0" fmla="*/ 111766 w 223532"/>
                  <a:gd name="connsiteY0" fmla="*/ 4871589 h 4871589"/>
                  <a:gd name="connsiteX1" fmla="*/ 223532 w 223532"/>
                  <a:gd name="connsiteY1" fmla="*/ 4759823 h 4871589"/>
                  <a:gd name="connsiteX2" fmla="*/ 223532 w 223532"/>
                  <a:gd name="connsiteY2" fmla="*/ 26924 h 4871589"/>
                  <a:gd name="connsiteX3" fmla="*/ 0 w 223532"/>
                  <a:gd name="connsiteY3" fmla="*/ 0 h 4871589"/>
                  <a:gd name="connsiteX4" fmla="*/ 0 w 223532"/>
                  <a:gd name="connsiteY4" fmla="*/ 4759823 h 4871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71589">
                    <a:moveTo>
                      <a:pt x="111766" y="4871589"/>
                    </a:moveTo>
                    <a:lnTo>
                      <a:pt x="223532" y="4759823"/>
                    </a:lnTo>
                    <a:lnTo>
                      <a:pt x="223532" y="26924"/>
                    </a:lnTo>
                    <a:lnTo>
                      <a:pt x="0" y="0"/>
                    </a:lnTo>
                    <a:lnTo>
                      <a:pt x="0" y="47598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1" name="Freeform: Shape 50">
                <a:extLst>
                  <a:ext uri="{FF2B5EF4-FFF2-40B4-BE49-F238E27FC236}">
                    <a16:creationId xmlns:a16="http://schemas.microsoft.com/office/drawing/2014/main" id="{343A5BD8-E585-43CF-BEE4-9DC5BF633C0F}"/>
                  </a:ext>
                </a:extLst>
              </p:cNvPr>
              <p:cNvSpPr/>
              <p:nvPr/>
            </p:nvSpPr>
            <p:spPr>
              <a:xfrm rot="11212082" flipH="1">
                <a:off x="5895155" y="2042428"/>
                <a:ext cx="223532" cy="4844666"/>
              </a:xfrm>
              <a:custGeom>
                <a:avLst/>
                <a:gdLst>
                  <a:gd name="connsiteX0" fmla="*/ 111766 w 223532"/>
                  <a:gd name="connsiteY0" fmla="*/ 4844666 h 4844666"/>
                  <a:gd name="connsiteX1" fmla="*/ 223532 w 223532"/>
                  <a:gd name="connsiteY1" fmla="*/ 4732900 h 4844666"/>
                  <a:gd name="connsiteX2" fmla="*/ 223532 w 223532"/>
                  <a:gd name="connsiteY2" fmla="*/ 26924 h 4844666"/>
                  <a:gd name="connsiteX3" fmla="*/ 0 w 223532"/>
                  <a:gd name="connsiteY3" fmla="*/ 0 h 4844666"/>
                  <a:gd name="connsiteX4" fmla="*/ 0 w 223532"/>
                  <a:gd name="connsiteY4" fmla="*/ 4732900 h 484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44666">
                    <a:moveTo>
                      <a:pt x="111766" y="4844666"/>
                    </a:moveTo>
                    <a:lnTo>
                      <a:pt x="223532" y="4732900"/>
                    </a:lnTo>
                    <a:lnTo>
                      <a:pt x="223532" y="26924"/>
                    </a:lnTo>
                    <a:lnTo>
                      <a:pt x="0" y="0"/>
                    </a:lnTo>
                    <a:lnTo>
                      <a:pt x="0" y="4732900"/>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sp>
            <p:nvSpPr>
              <p:cNvPr id="50" name="Freeform: Shape 49">
                <a:extLst>
                  <a:ext uri="{FF2B5EF4-FFF2-40B4-BE49-F238E27FC236}">
                    <a16:creationId xmlns:a16="http://schemas.microsoft.com/office/drawing/2014/main" id="{ED60379A-B22B-4D81-9CC0-12C7D380883B}"/>
                  </a:ext>
                </a:extLst>
              </p:cNvPr>
              <p:cNvSpPr/>
              <p:nvPr userDrawn="1"/>
            </p:nvSpPr>
            <p:spPr>
              <a:xfrm rot="11212082" flipH="1">
                <a:off x="6118692" y="2069256"/>
                <a:ext cx="223532" cy="4817741"/>
              </a:xfrm>
              <a:custGeom>
                <a:avLst/>
                <a:gdLst>
                  <a:gd name="connsiteX0" fmla="*/ 111766 w 223532"/>
                  <a:gd name="connsiteY0" fmla="*/ 4817741 h 4817741"/>
                  <a:gd name="connsiteX1" fmla="*/ 223532 w 223532"/>
                  <a:gd name="connsiteY1" fmla="*/ 4705975 h 4817741"/>
                  <a:gd name="connsiteX2" fmla="*/ 223532 w 223532"/>
                  <a:gd name="connsiteY2" fmla="*/ 26923 h 4817741"/>
                  <a:gd name="connsiteX3" fmla="*/ 0 w 223532"/>
                  <a:gd name="connsiteY3" fmla="*/ 0 h 4817741"/>
                  <a:gd name="connsiteX4" fmla="*/ 0 w 223532"/>
                  <a:gd name="connsiteY4" fmla="*/ 4705975 h 481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32" h="4817741">
                    <a:moveTo>
                      <a:pt x="111766" y="4817741"/>
                    </a:moveTo>
                    <a:lnTo>
                      <a:pt x="223532" y="4705975"/>
                    </a:lnTo>
                    <a:lnTo>
                      <a:pt x="223532" y="26923"/>
                    </a:lnTo>
                    <a:lnTo>
                      <a:pt x="0" y="0"/>
                    </a:lnTo>
                    <a:lnTo>
                      <a:pt x="0" y="47059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a:p>
            </p:txBody>
          </p:sp>
        </p:grpSp>
      </p:grpSp>
      <p:grpSp>
        <p:nvGrpSpPr>
          <p:cNvPr id="19" name="Group 18">
            <a:extLst>
              <a:ext uri="{FF2B5EF4-FFF2-40B4-BE49-F238E27FC236}">
                <a16:creationId xmlns:a16="http://schemas.microsoft.com/office/drawing/2014/main" id="{5FBDFCE9-EC4C-43CD-B6B5-30548F1162BA}"/>
              </a:ext>
            </a:extLst>
          </p:cNvPr>
          <p:cNvGrpSpPr/>
          <p:nvPr userDrawn="1"/>
        </p:nvGrpSpPr>
        <p:grpSpPr>
          <a:xfrm rot="287358">
            <a:off x="643630" y="444441"/>
            <a:ext cx="4501664" cy="5969116"/>
            <a:chOff x="1596328" y="568502"/>
            <a:chExt cx="4501664" cy="5969116"/>
          </a:xfrm>
        </p:grpSpPr>
        <p:sp>
          <p:nvSpPr>
            <p:cNvPr id="20" name="Rectangle: Rounded Corners 19">
              <a:extLst>
                <a:ext uri="{FF2B5EF4-FFF2-40B4-BE49-F238E27FC236}">
                  <a16:creationId xmlns:a16="http://schemas.microsoft.com/office/drawing/2014/main" id="{54D3D538-9678-4C9A-AB21-FBC7F0FDBAE6}"/>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8A709E7A-3511-4C36-A9A3-811497ECC22F}"/>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7A1DD063-6E0E-405E-93C1-7607DC8881E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74C10E4C-02E5-4347-A409-D8CDBF70F41F}"/>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Rectangle: Rounded Corners 23">
              <a:extLst>
                <a:ext uri="{FF2B5EF4-FFF2-40B4-BE49-F238E27FC236}">
                  <a16:creationId xmlns:a16="http://schemas.microsoft.com/office/drawing/2014/main" id="{8F9D7E4C-1B6B-4818-89E2-9D5B1A9733A2}"/>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24">
              <a:extLst>
                <a:ext uri="{FF2B5EF4-FFF2-40B4-BE49-F238E27FC236}">
                  <a16:creationId xmlns:a16="http://schemas.microsoft.com/office/drawing/2014/main" id="{78BBD740-EB72-4C01-A598-6B953CC14C1E}"/>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Freeform: Shape 25">
              <a:extLst>
                <a:ext uri="{FF2B5EF4-FFF2-40B4-BE49-F238E27FC236}">
                  <a16:creationId xmlns:a16="http://schemas.microsoft.com/office/drawing/2014/main" id="{012937C5-21D4-4D4C-998F-795A4A7ADE29}"/>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7" name="Straight Connector 26">
              <a:extLst>
                <a:ext uri="{FF2B5EF4-FFF2-40B4-BE49-F238E27FC236}">
                  <a16:creationId xmlns:a16="http://schemas.microsoft.com/office/drawing/2014/main" id="{68E2CC12-AEDC-4DF3-B69A-B63822CEE09D}"/>
                </a:ext>
              </a:extLst>
            </p:cNvPr>
            <p:cNvCxnSpPr>
              <a:cxnSpLocks/>
              <a:endCxn id="26"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Picture Placeholder 9">
            <a:extLst>
              <a:ext uri="{FF2B5EF4-FFF2-40B4-BE49-F238E27FC236}">
                <a16:creationId xmlns:a16="http://schemas.microsoft.com/office/drawing/2014/main" id="{A91407A6-3CF3-44AF-8F8B-D792156875E7}"/>
              </a:ext>
            </a:extLst>
          </p:cNvPr>
          <p:cNvSpPr>
            <a:spLocks noGrp="1"/>
          </p:cNvSpPr>
          <p:nvPr userDrawn="1">
            <p:ph type="pic" sz="quarter" idx="12" hasCustomPrompt="1"/>
          </p:nvPr>
        </p:nvSpPr>
        <p:spPr>
          <a:xfrm rot="21423916">
            <a:off x="543996" y="595115"/>
            <a:ext cx="5180922" cy="5667768"/>
          </a:xfrm>
          <a:solidFill>
            <a:schemeClr val="bg1">
              <a:lumMod val="95000"/>
            </a:schemeClr>
          </a:solidFill>
          <a:effectLst>
            <a:outerShdw dist="76200" dir="2700000" algn="tl" rotWithShape="0">
              <a:schemeClr val="accent6"/>
            </a:outerShdw>
          </a:effectLst>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7172655" y="2235200"/>
            <a:ext cx="4423415" cy="2387600"/>
          </a:xfrm>
        </p:spPr>
        <p:txBody>
          <a:bodyPr anchor="b"/>
          <a:lstStyle>
            <a:lvl1pPr algn="l">
              <a:lnSpc>
                <a:spcPts val="6000"/>
              </a:lnSpc>
              <a:defRPr sz="6000">
                <a:effectLst>
                  <a:outerShdw dist="50800" dir="2700000" algn="tl" rotWithShape="0">
                    <a:schemeClr val="accent1"/>
                  </a:outerShdw>
                </a:effectLst>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7172656" y="4714875"/>
            <a:ext cx="3742590" cy="1047750"/>
          </a:xfrm>
          <a:prstGeom prst="plaque">
            <a:avLst>
              <a:gd name="adj" fmla="val 7640"/>
            </a:avLst>
          </a:prstGeom>
          <a:solidFill>
            <a:schemeClr val="tx1"/>
          </a:solidFill>
        </p:spPr>
        <p:txBody>
          <a:bodyPr lIns="108000" tIns="108000" rIns="108000" bIns="10800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Footer Placeholder 6">
            <a:extLst>
              <a:ext uri="{FF2B5EF4-FFF2-40B4-BE49-F238E27FC236}">
                <a16:creationId xmlns:a16="http://schemas.microsoft.com/office/drawing/2014/main" id="{A4D3C13C-FA44-4DB1-9AEA-04A430EA0FFC}"/>
              </a:ext>
            </a:extLst>
          </p:cNvPr>
          <p:cNvSpPr>
            <a:spLocks noGrp="1"/>
          </p:cNvSpPr>
          <p:nvPr userDrawn="1">
            <p:ph type="ftr" sz="quarter" idx="10"/>
          </p:nvPr>
        </p:nvSpPr>
        <p:spPr>
          <a:xfrm>
            <a:off x="360000" y="6356350"/>
            <a:ext cx="4114800" cy="365125"/>
          </a:xfrm>
        </p:spPr>
        <p:txBody>
          <a:bodyPr/>
          <a:lstStyle>
            <a:lvl1pPr>
              <a:defRPr>
                <a:solidFill>
                  <a:schemeClr val="tx1"/>
                </a:solidFill>
              </a:defRPr>
            </a:lvl1pPr>
          </a:lstStyle>
          <a:p>
            <a:r>
              <a:rPr lang="en-US" noProof="0"/>
              <a:t>Add a footer</a:t>
            </a:r>
          </a:p>
        </p:txBody>
      </p:sp>
      <p:sp>
        <p:nvSpPr>
          <p:cNvPr id="4" name="Slide Number Placeholder 3">
            <a:extLst>
              <a:ext uri="{FF2B5EF4-FFF2-40B4-BE49-F238E27FC236}">
                <a16:creationId xmlns:a16="http://schemas.microsoft.com/office/drawing/2014/main" id="{DDD86DBD-75F5-41AC-889A-77BF2EFCE979}"/>
              </a:ext>
            </a:extLst>
          </p:cNvPr>
          <p:cNvSpPr>
            <a:spLocks noGrp="1"/>
          </p:cNvSpPr>
          <p:nvPr userDrawn="1">
            <p:ph type="sldNum" sz="quarter" idx="13"/>
          </p:nvPr>
        </p:nvSpPr>
        <p:spPr>
          <a:solidFill>
            <a:schemeClr val="accent2"/>
          </a:solidFill>
        </p:spPr>
        <p:txBody>
          <a:bodyPr/>
          <a:lstStyle>
            <a:lvl1pPr>
              <a:defRPr>
                <a:solidFill>
                  <a:schemeClr val="tx1"/>
                </a:solidFill>
              </a:defRPr>
            </a:lvl1pPr>
          </a:lstStyle>
          <a:p>
            <a:r>
              <a:rPr lang="en-US" noProof="0"/>
              <a:t>p </a:t>
            </a:r>
            <a:fld id="{058DB212-BFA2-403F-85EF-DFD3FF6D973A}" type="slidenum">
              <a:rPr lang="en-US" b="0" noProof="0" smtClean="0"/>
              <a:pPr/>
              <a:t>‹#›</a:t>
            </a:fld>
            <a:endParaRPr lang="en-US" b="0" noProof="0"/>
          </a:p>
        </p:txBody>
      </p:sp>
    </p:spTree>
    <p:extLst>
      <p:ext uri="{BB962C8B-B14F-4D97-AF65-F5344CB8AC3E}">
        <p14:creationId xmlns:p14="http://schemas.microsoft.com/office/powerpoint/2010/main" val="212023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959F13-FAC9-4E8F-9932-1065189FA551}"/>
              </a:ext>
            </a:extLst>
          </p:cNvPr>
          <p:cNvGrpSpPr/>
          <p:nvPr userDrawn="1"/>
        </p:nvGrpSpPr>
        <p:grpSpPr>
          <a:xfrm rot="20700000">
            <a:off x="6863163" y="262799"/>
            <a:ext cx="5256337" cy="6122852"/>
            <a:chOff x="1621499" y="228547"/>
            <a:chExt cx="5256337" cy="6122852"/>
          </a:xfrm>
        </p:grpSpPr>
        <p:grpSp>
          <p:nvGrpSpPr>
            <p:cNvPr id="10" name="Group 9">
              <a:extLst>
                <a:ext uri="{FF2B5EF4-FFF2-40B4-BE49-F238E27FC236}">
                  <a16:creationId xmlns:a16="http://schemas.microsoft.com/office/drawing/2014/main" id="{8594449C-AB0D-4567-BBEE-98FC3844E4A2}"/>
                </a:ext>
              </a:extLst>
            </p:cNvPr>
            <p:cNvGrpSpPr/>
            <p:nvPr userDrawn="1"/>
          </p:nvGrpSpPr>
          <p:grpSpPr>
            <a:xfrm rot="461039">
              <a:off x="2286228" y="1285848"/>
              <a:ext cx="4591608" cy="5065551"/>
              <a:chOff x="7484411" y="1689075"/>
              <a:chExt cx="4174189" cy="4605045"/>
            </a:xfrm>
          </p:grpSpPr>
          <p:sp>
            <p:nvSpPr>
              <p:cNvPr id="11" name="Rectangle: Rounded Corners 10">
                <a:extLst>
                  <a:ext uri="{FF2B5EF4-FFF2-40B4-BE49-F238E27FC236}">
                    <a16:creationId xmlns:a16="http://schemas.microsoft.com/office/drawing/2014/main" id="{AD475B22-2288-4DE3-8454-9818E359F218}"/>
                  </a:ext>
                </a:extLst>
              </p:cNvPr>
              <p:cNvSpPr/>
              <p:nvPr/>
            </p:nvSpPr>
            <p:spPr>
              <a:xfrm rot="410952">
                <a:off x="7837091" y="1806586"/>
                <a:ext cx="3573394" cy="4298268"/>
              </a:xfrm>
              <a:prstGeom prst="roundRect">
                <a:avLst>
                  <a:gd name="adj" fmla="val 1002"/>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C9B09049-CEAF-4343-8ABF-C09E8E52D677}"/>
                  </a:ext>
                </a:extLst>
              </p:cNvPr>
              <p:cNvSpPr/>
              <p:nvPr/>
            </p:nvSpPr>
            <p:spPr>
              <a:xfrm rot="410952">
                <a:off x="7806037" y="1777761"/>
                <a:ext cx="3573394" cy="429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A1B11FB4-C165-442E-BF4B-7E9F3240DC81}"/>
                  </a:ext>
                </a:extLst>
              </p:cNvPr>
              <p:cNvSpPr/>
              <p:nvPr/>
            </p:nvSpPr>
            <p:spPr>
              <a:xfrm rot="410952">
                <a:off x="7826929" y="1745133"/>
                <a:ext cx="3492248" cy="42982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Rounded Corners 13">
                <a:extLst>
                  <a:ext uri="{FF2B5EF4-FFF2-40B4-BE49-F238E27FC236}">
                    <a16:creationId xmlns:a16="http://schemas.microsoft.com/office/drawing/2014/main" id="{AEDE794E-3F71-47E0-8D7D-52077C8D64BF}"/>
                  </a:ext>
                </a:extLst>
              </p:cNvPr>
              <p:cNvSpPr/>
              <p:nvPr/>
            </p:nvSpPr>
            <p:spPr>
              <a:xfrm rot="410952">
                <a:off x="7709312" y="1689075"/>
                <a:ext cx="3573394" cy="4298269"/>
              </a:xfrm>
              <a:prstGeom prst="roundRect">
                <a:avLst>
                  <a:gd name="adj" fmla="val 8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14">
                <a:extLst>
                  <a:ext uri="{FF2B5EF4-FFF2-40B4-BE49-F238E27FC236}">
                    <a16:creationId xmlns:a16="http://schemas.microsoft.com/office/drawing/2014/main" id="{A6C27985-FFAC-41EB-A4D4-FBDF69B2B297}"/>
                  </a:ext>
                </a:extLst>
              </p:cNvPr>
              <p:cNvSpPr/>
              <p:nvPr/>
            </p:nvSpPr>
            <p:spPr>
              <a:xfrm rot="411546">
                <a:off x="7484411" y="5870888"/>
                <a:ext cx="1967759" cy="110016"/>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Lst>
                <a:ahLst/>
                <a:cxnLst>
                  <a:cxn ang="0">
                    <a:pos x="connsiteX0" y="connsiteY0"/>
                  </a:cxn>
                  <a:cxn ang="0">
                    <a:pos x="connsiteX1" y="connsiteY1"/>
                  </a:cxn>
                  <a:cxn ang="0">
                    <a:pos x="connsiteX2" y="connsiteY2"/>
                  </a:cxn>
                  <a:cxn ang="0">
                    <a:pos x="connsiteX3" y="connsiteY3"/>
                  </a:cxn>
                </a:cxnLst>
                <a:rect l="l" t="t" r="r" b="b"/>
                <a:pathLst>
                  <a:path w="2380988" h="146431">
                    <a:moveTo>
                      <a:pt x="2380988" y="65468"/>
                    </a:moveTo>
                    <a:lnTo>
                      <a:pt x="92607" y="146431"/>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B5BE1008-EFB9-4A87-9812-9D0A2E1F3E3B}"/>
                  </a:ext>
                </a:extLst>
              </p:cNvPr>
              <p:cNvSpPr/>
              <p:nvPr/>
            </p:nvSpPr>
            <p:spPr>
              <a:xfrm>
                <a:off x="11003280" y="1912620"/>
                <a:ext cx="655320" cy="4381500"/>
              </a:xfrm>
              <a:custGeom>
                <a:avLst/>
                <a:gdLst>
                  <a:gd name="connsiteX0" fmla="*/ 0 w 655320"/>
                  <a:gd name="connsiteY0" fmla="*/ 4259580 h 4381500"/>
                  <a:gd name="connsiteX1" fmla="*/ 129540 w 655320"/>
                  <a:gd name="connsiteY1" fmla="*/ 4381500 h 4381500"/>
                  <a:gd name="connsiteX2" fmla="*/ 655320 w 655320"/>
                  <a:gd name="connsiteY2" fmla="*/ 129540 h 4381500"/>
                  <a:gd name="connsiteX3" fmla="*/ 510540 w 655320"/>
                  <a:gd name="connsiteY3" fmla="*/ 0 h 4381500"/>
                  <a:gd name="connsiteX4" fmla="*/ 0 w 655320"/>
                  <a:gd name="connsiteY4" fmla="*/ 4259580 h 438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 h="4381500">
                    <a:moveTo>
                      <a:pt x="0" y="4259580"/>
                    </a:moveTo>
                    <a:lnTo>
                      <a:pt x="129540" y="4381500"/>
                    </a:lnTo>
                    <a:lnTo>
                      <a:pt x="655320" y="129540"/>
                    </a:lnTo>
                    <a:lnTo>
                      <a:pt x="510540" y="0"/>
                    </a:lnTo>
                    <a:lnTo>
                      <a:pt x="0" y="425958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 name="Group 17">
              <a:extLst>
                <a:ext uri="{FF2B5EF4-FFF2-40B4-BE49-F238E27FC236}">
                  <a16:creationId xmlns:a16="http://schemas.microsoft.com/office/drawing/2014/main" id="{A5FA6D2F-C9B1-4D8D-B149-78CA104F2C05}"/>
                </a:ext>
              </a:extLst>
            </p:cNvPr>
            <p:cNvGrpSpPr/>
            <p:nvPr userDrawn="1"/>
          </p:nvGrpSpPr>
          <p:grpSpPr>
            <a:xfrm rot="982448">
              <a:off x="2716002" y="797733"/>
              <a:ext cx="3720384" cy="4944962"/>
              <a:chOff x="1596328" y="568502"/>
              <a:chExt cx="4501664" cy="5983403"/>
            </a:xfrm>
            <a:effectLst>
              <a:outerShdw dist="38100" dir="2700000" algn="tl" rotWithShape="0">
                <a:prstClr val="black">
                  <a:alpha val="40000"/>
                </a:prstClr>
              </a:outerShdw>
            </a:effectLst>
          </p:grpSpPr>
          <p:sp>
            <p:nvSpPr>
              <p:cNvPr id="19" name="Rectangle: Rounded Corners 18">
                <a:extLst>
                  <a:ext uri="{FF2B5EF4-FFF2-40B4-BE49-F238E27FC236}">
                    <a16:creationId xmlns:a16="http://schemas.microsoft.com/office/drawing/2014/main" id="{CE941CDE-3E25-4988-BD34-B5BDD5889BE3}"/>
                  </a:ext>
                </a:extLst>
              </p:cNvPr>
              <p:cNvSpPr/>
              <p:nvPr/>
            </p:nvSpPr>
            <p:spPr>
              <a:xfrm rot="21383342">
                <a:off x="1774186" y="691432"/>
                <a:ext cx="4323806" cy="5720995"/>
              </a:xfrm>
              <a:prstGeom prst="roundRect">
                <a:avLst>
                  <a:gd name="adj" fmla="val 1002"/>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Rectangle 19">
                <a:extLst>
                  <a:ext uri="{FF2B5EF4-FFF2-40B4-BE49-F238E27FC236}">
                    <a16:creationId xmlns:a16="http://schemas.microsoft.com/office/drawing/2014/main" id="{F64AD703-27EA-40FE-9651-7A70A69FFDC0}"/>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CBEF6C44-DC04-464E-B4BD-EB7BC4A98F47}"/>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Rounded Corners 21">
                <a:extLst>
                  <a:ext uri="{FF2B5EF4-FFF2-40B4-BE49-F238E27FC236}">
                    <a16:creationId xmlns:a16="http://schemas.microsoft.com/office/drawing/2014/main" id="{A15D1098-D31E-47B7-9248-53CDAC3B05D5}"/>
                  </a:ext>
                </a:extLst>
              </p:cNvPr>
              <p:cNvSpPr/>
              <p:nvPr/>
            </p:nvSpPr>
            <p:spPr>
              <a:xfrm rot="21383342">
                <a:off x="1596328" y="568502"/>
                <a:ext cx="4323806" cy="5720996"/>
              </a:xfrm>
              <a:prstGeom prst="roundRect">
                <a:avLst>
                  <a:gd name="adj" fmla="val 85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Rectangle 22">
                <a:extLst>
                  <a:ext uri="{FF2B5EF4-FFF2-40B4-BE49-F238E27FC236}">
                    <a16:creationId xmlns:a16="http://schemas.microsoft.com/office/drawing/2014/main" id="{EB633B96-DECA-483F-AB81-13E98D989467}"/>
                  </a:ext>
                </a:extLst>
              </p:cNvPr>
              <p:cNvSpPr/>
              <p:nvPr/>
            </p:nvSpPr>
            <p:spPr>
              <a:xfrm rot="21383342">
                <a:off x="1762892" y="716665"/>
                <a:ext cx="3990679" cy="5424671"/>
              </a:xfrm>
              <a:prstGeom prst="rect">
                <a:avLst/>
              </a:prstGeom>
              <a:noFill/>
              <a:ln w="19050">
                <a:solidFill>
                  <a:srgbClr val="FCF238"/>
                </a:solidFill>
              </a:ln>
              <a:effectLst>
                <a:outerShdw dist="127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Freeform: Shape 23">
                <a:extLst>
                  <a:ext uri="{FF2B5EF4-FFF2-40B4-BE49-F238E27FC236}">
                    <a16:creationId xmlns:a16="http://schemas.microsoft.com/office/drawing/2014/main" id="{9CE41C79-EF4B-47B0-B1CB-B3E0BD56D810}"/>
                  </a:ext>
                </a:extLst>
              </p:cNvPr>
              <p:cNvSpPr/>
              <p:nvPr/>
            </p:nvSpPr>
            <p:spPr>
              <a:xfrm rot="21383936">
                <a:off x="1802747" y="6313969"/>
                <a:ext cx="3103624" cy="145742"/>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429 w 2380429"/>
                  <a:gd name="connsiteY0" fmla="*/ 109068 h 146431"/>
                  <a:gd name="connsiteX1" fmla="*/ 92607 w 2380429"/>
                  <a:gd name="connsiteY1" fmla="*/ 146431 h 146431"/>
                  <a:gd name="connsiteX2" fmla="*/ 0 w 2380429"/>
                  <a:gd name="connsiteY2" fmla="*/ 0 h 146431"/>
                  <a:gd name="connsiteX3" fmla="*/ 2380429 w 2380429"/>
                  <a:gd name="connsiteY3" fmla="*/ 109068 h 146431"/>
                  <a:gd name="connsiteX0" fmla="*/ 3103624 w 3103624"/>
                  <a:gd name="connsiteY0" fmla="*/ 65607 h 146431"/>
                  <a:gd name="connsiteX1" fmla="*/ 92607 w 3103624"/>
                  <a:gd name="connsiteY1" fmla="*/ 146431 h 146431"/>
                  <a:gd name="connsiteX2" fmla="*/ 0 w 3103624"/>
                  <a:gd name="connsiteY2" fmla="*/ 0 h 146431"/>
                  <a:gd name="connsiteX3" fmla="*/ 3103624 w 3103624"/>
                  <a:gd name="connsiteY3" fmla="*/ 65607 h 146431"/>
                  <a:gd name="connsiteX0" fmla="*/ 3103624 w 3103624"/>
                  <a:gd name="connsiteY0" fmla="*/ 65607 h 145743"/>
                  <a:gd name="connsiteX1" fmla="*/ 98330 w 3103624"/>
                  <a:gd name="connsiteY1" fmla="*/ 145743 h 145743"/>
                  <a:gd name="connsiteX2" fmla="*/ 0 w 3103624"/>
                  <a:gd name="connsiteY2" fmla="*/ 0 h 145743"/>
                  <a:gd name="connsiteX3" fmla="*/ 3103624 w 3103624"/>
                  <a:gd name="connsiteY3" fmla="*/ 65607 h 145743"/>
                </a:gdLst>
                <a:ahLst/>
                <a:cxnLst>
                  <a:cxn ang="0">
                    <a:pos x="connsiteX0" y="connsiteY0"/>
                  </a:cxn>
                  <a:cxn ang="0">
                    <a:pos x="connsiteX1" y="connsiteY1"/>
                  </a:cxn>
                  <a:cxn ang="0">
                    <a:pos x="connsiteX2" y="connsiteY2"/>
                  </a:cxn>
                  <a:cxn ang="0">
                    <a:pos x="connsiteX3" y="connsiteY3"/>
                  </a:cxn>
                </a:cxnLst>
                <a:rect l="l" t="t" r="r" b="b"/>
                <a:pathLst>
                  <a:path w="3103624" h="145743">
                    <a:moveTo>
                      <a:pt x="3103624" y="65607"/>
                    </a:moveTo>
                    <a:lnTo>
                      <a:pt x="98330" y="145743"/>
                    </a:lnTo>
                    <a:lnTo>
                      <a:pt x="0" y="0"/>
                    </a:lnTo>
                    <a:lnTo>
                      <a:pt x="3103624" y="656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5" name="Straight Connector 24">
                <a:extLst>
                  <a:ext uri="{FF2B5EF4-FFF2-40B4-BE49-F238E27FC236}">
                    <a16:creationId xmlns:a16="http://schemas.microsoft.com/office/drawing/2014/main" id="{6F92B126-A685-4E82-AD06-5A7AE83D759D}"/>
                  </a:ext>
                </a:extLst>
              </p:cNvPr>
              <p:cNvCxnSpPr>
                <a:cxnSpLocks/>
              </p:cNvCxnSpPr>
              <p:nvPr/>
            </p:nvCxnSpPr>
            <p:spPr>
              <a:xfrm>
                <a:off x="1782183" y="6393399"/>
                <a:ext cx="125435" cy="15850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44157EA-D275-4C8D-9D8B-E85B7BFA6B93}"/>
                </a:ext>
              </a:extLst>
            </p:cNvPr>
            <p:cNvGrpSpPr/>
            <p:nvPr userDrawn="1"/>
          </p:nvGrpSpPr>
          <p:grpSpPr>
            <a:xfrm rot="738880">
              <a:off x="1621499" y="228547"/>
              <a:ext cx="4501664" cy="5969116"/>
              <a:chOff x="1596328" y="568502"/>
              <a:chExt cx="4501664" cy="5969116"/>
            </a:xfrm>
          </p:grpSpPr>
          <p:sp>
            <p:nvSpPr>
              <p:cNvPr id="27" name="Rectangle: Rounded Corners 26">
                <a:extLst>
                  <a:ext uri="{FF2B5EF4-FFF2-40B4-BE49-F238E27FC236}">
                    <a16:creationId xmlns:a16="http://schemas.microsoft.com/office/drawing/2014/main" id="{BCCBC8CE-13D8-43B1-8BD0-AC8CAE105029}"/>
                  </a:ext>
                </a:extLst>
              </p:cNvPr>
              <p:cNvSpPr/>
              <p:nvPr/>
            </p:nvSpPr>
            <p:spPr>
              <a:xfrm rot="21383342">
                <a:off x="1774186" y="691432"/>
                <a:ext cx="4323806" cy="5720995"/>
              </a:xfrm>
              <a:prstGeom prst="roundRect">
                <a:avLst>
                  <a:gd name="adj" fmla="val 10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ctangle 27">
                <a:extLst>
                  <a:ext uri="{FF2B5EF4-FFF2-40B4-BE49-F238E27FC236}">
                    <a16:creationId xmlns:a16="http://schemas.microsoft.com/office/drawing/2014/main" id="{182CC4D1-72DA-40A4-9E56-50B3A173FB11}"/>
                  </a:ext>
                </a:extLst>
              </p:cNvPr>
              <p:cNvSpPr/>
              <p:nvPr/>
            </p:nvSpPr>
            <p:spPr>
              <a:xfrm rot="21383342">
                <a:off x="1730903" y="661208"/>
                <a:ext cx="4323806" cy="5720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tangle 28">
                <a:extLst>
                  <a:ext uri="{FF2B5EF4-FFF2-40B4-BE49-F238E27FC236}">
                    <a16:creationId xmlns:a16="http://schemas.microsoft.com/office/drawing/2014/main" id="{CBF6A7C7-35CC-4C6E-80D9-0639FBEF7991}"/>
                  </a:ext>
                </a:extLst>
              </p:cNvPr>
              <p:cNvSpPr/>
              <p:nvPr/>
            </p:nvSpPr>
            <p:spPr>
              <a:xfrm rot="21323936">
                <a:off x="1648959" y="657444"/>
                <a:ext cx="4323806" cy="572099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Rectangle 29">
                <a:extLst>
                  <a:ext uri="{FF2B5EF4-FFF2-40B4-BE49-F238E27FC236}">
                    <a16:creationId xmlns:a16="http://schemas.microsoft.com/office/drawing/2014/main" id="{893844DC-AA0F-4F37-9997-B0AFF70F5689}"/>
                  </a:ext>
                </a:extLst>
              </p:cNvPr>
              <p:cNvSpPr/>
              <p:nvPr/>
            </p:nvSpPr>
            <p:spPr>
              <a:xfrm rot="21383342">
                <a:off x="1749410" y="623258"/>
                <a:ext cx="4225620" cy="5720995"/>
              </a:xfrm>
              <a:prstGeom prst="rect">
                <a:avLst/>
              </a:prstGeom>
              <a:solidFill>
                <a:schemeClr val="bg1"/>
              </a:solidFill>
              <a:ln w="3175">
                <a:gradFill>
                  <a:gsLst>
                    <a:gs pos="0">
                      <a:schemeClr val="bg1">
                        <a:lumMod val="95000"/>
                      </a:schemeClr>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Rectangle: Rounded Corners 30">
                <a:extLst>
                  <a:ext uri="{FF2B5EF4-FFF2-40B4-BE49-F238E27FC236}">
                    <a16:creationId xmlns:a16="http://schemas.microsoft.com/office/drawing/2014/main" id="{2DFDBC8B-B6C4-4DB2-9AB9-9F2F9D69F96C}"/>
                  </a:ext>
                </a:extLst>
              </p:cNvPr>
              <p:cNvSpPr/>
              <p:nvPr/>
            </p:nvSpPr>
            <p:spPr>
              <a:xfrm rot="21383342">
                <a:off x="1596328" y="568502"/>
                <a:ext cx="4323806" cy="5720996"/>
              </a:xfrm>
              <a:prstGeom prst="roundRect">
                <a:avLst>
                  <a:gd name="adj" fmla="val 8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Freeform: Shape 32">
                <a:extLst>
                  <a:ext uri="{FF2B5EF4-FFF2-40B4-BE49-F238E27FC236}">
                    <a16:creationId xmlns:a16="http://schemas.microsoft.com/office/drawing/2014/main" id="{45AC242B-5628-4AED-A752-C4A187BD1A94}"/>
                  </a:ext>
                </a:extLst>
              </p:cNvPr>
              <p:cNvSpPr/>
              <p:nvPr/>
            </p:nvSpPr>
            <p:spPr>
              <a:xfrm rot="21383936">
                <a:off x="1803016" y="6336676"/>
                <a:ext cx="2380988" cy="131574"/>
              </a:xfrm>
              <a:custGeom>
                <a:avLst/>
                <a:gdLst>
                  <a:gd name="connsiteX0" fmla="*/ 2400300 w 2400300"/>
                  <a:gd name="connsiteY0" fmla="*/ 61912 h 142875"/>
                  <a:gd name="connsiteX1" fmla="*/ 111919 w 2400300"/>
                  <a:gd name="connsiteY1" fmla="*/ 142875 h 142875"/>
                  <a:gd name="connsiteX2" fmla="*/ 0 w 2400300"/>
                  <a:gd name="connsiteY2" fmla="*/ 0 h 142875"/>
                  <a:gd name="connsiteX3" fmla="*/ 2400300 w 2400300"/>
                  <a:gd name="connsiteY3" fmla="*/ 61912 h 142875"/>
                  <a:gd name="connsiteX0" fmla="*/ 2380988 w 2380988"/>
                  <a:gd name="connsiteY0" fmla="*/ 65468 h 146431"/>
                  <a:gd name="connsiteX1" fmla="*/ 92607 w 2380988"/>
                  <a:gd name="connsiteY1" fmla="*/ 146431 h 146431"/>
                  <a:gd name="connsiteX2" fmla="*/ 0 w 2380988"/>
                  <a:gd name="connsiteY2" fmla="*/ 0 h 146431"/>
                  <a:gd name="connsiteX3" fmla="*/ 2380988 w 2380988"/>
                  <a:gd name="connsiteY3" fmla="*/ 65468 h 146431"/>
                  <a:gd name="connsiteX0" fmla="*/ 2380988 w 2380988"/>
                  <a:gd name="connsiteY0" fmla="*/ 65468 h 115088"/>
                  <a:gd name="connsiteX1" fmla="*/ 87422 w 2380988"/>
                  <a:gd name="connsiteY1" fmla="*/ 115088 h 115088"/>
                  <a:gd name="connsiteX2" fmla="*/ 0 w 2380988"/>
                  <a:gd name="connsiteY2" fmla="*/ 0 h 115088"/>
                  <a:gd name="connsiteX3" fmla="*/ 2380988 w 2380988"/>
                  <a:gd name="connsiteY3" fmla="*/ 65468 h 115088"/>
                  <a:gd name="connsiteX0" fmla="*/ 2380988 w 2380988"/>
                  <a:gd name="connsiteY0" fmla="*/ 65468 h 131574"/>
                  <a:gd name="connsiteX1" fmla="*/ 83998 w 2380988"/>
                  <a:gd name="connsiteY1" fmla="*/ 131574 h 131574"/>
                  <a:gd name="connsiteX2" fmla="*/ 0 w 2380988"/>
                  <a:gd name="connsiteY2" fmla="*/ 0 h 131574"/>
                  <a:gd name="connsiteX3" fmla="*/ 2380988 w 2380988"/>
                  <a:gd name="connsiteY3" fmla="*/ 65468 h 131574"/>
                </a:gdLst>
                <a:ahLst/>
                <a:cxnLst>
                  <a:cxn ang="0">
                    <a:pos x="connsiteX0" y="connsiteY0"/>
                  </a:cxn>
                  <a:cxn ang="0">
                    <a:pos x="connsiteX1" y="connsiteY1"/>
                  </a:cxn>
                  <a:cxn ang="0">
                    <a:pos x="connsiteX2" y="connsiteY2"/>
                  </a:cxn>
                  <a:cxn ang="0">
                    <a:pos x="connsiteX3" y="connsiteY3"/>
                  </a:cxn>
                </a:cxnLst>
                <a:rect l="l" t="t" r="r" b="b"/>
                <a:pathLst>
                  <a:path w="2380988" h="131574">
                    <a:moveTo>
                      <a:pt x="2380988" y="65468"/>
                    </a:moveTo>
                    <a:lnTo>
                      <a:pt x="83998" y="131574"/>
                    </a:lnTo>
                    <a:lnTo>
                      <a:pt x="0" y="0"/>
                    </a:lnTo>
                    <a:lnTo>
                      <a:pt x="2380988" y="654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34" name="Straight Connector 33">
                <a:extLst>
                  <a:ext uri="{FF2B5EF4-FFF2-40B4-BE49-F238E27FC236}">
                    <a16:creationId xmlns:a16="http://schemas.microsoft.com/office/drawing/2014/main" id="{4D337AAB-EA47-40BE-A5EC-769A36A1D9E0}"/>
                  </a:ext>
                </a:extLst>
              </p:cNvPr>
              <p:cNvCxnSpPr>
                <a:cxnSpLocks/>
                <a:endCxn id="33" idx="1"/>
              </p:cNvCxnSpPr>
              <p:nvPr/>
            </p:nvCxnSpPr>
            <p:spPr>
              <a:xfrm>
                <a:off x="1782183" y="6393399"/>
                <a:ext cx="111148" cy="1442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5579637" cy="540000"/>
          </a:xfrm>
        </p:spPr>
        <p:txBody>
          <a:bodyPr/>
          <a:lstStyle/>
          <a:p>
            <a:r>
              <a:rPr lang="en-US" noProof="0" smtClean="0"/>
              <a:t>Click to edit Master title style</a:t>
            </a:r>
            <a:endParaRPr lang="en-US" noProof="0"/>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5579637" cy="360362"/>
          </a:xfrm>
        </p:spPr>
        <p:txBody>
          <a:bodyPr/>
          <a:lstStyle>
            <a:lvl1pPr marL="0" indent="0">
              <a:buNone/>
              <a:defRPr sz="2100" b="0">
                <a:solidFill>
                  <a:schemeClr val="tx1"/>
                </a:solidFill>
                <a:latin typeface="+mj-lt"/>
              </a:defRPr>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5580000" cy="306272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rot="232843">
            <a:off x="6160724" y="1191448"/>
            <a:ext cx="5580000" cy="4500563"/>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4" name="Slide Number Placeholder 3">
            <a:extLst>
              <a:ext uri="{FF2B5EF4-FFF2-40B4-BE49-F238E27FC236}">
                <a16:creationId xmlns:a16="http://schemas.microsoft.com/office/drawing/2014/main" id="{DDB7FF97-8DE0-4BC9-893C-64D61BE88356}"/>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Tree>
    <p:extLst>
      <p:ext uri="{BB962C8B-B14F-4D97-AF65-F5344CB8AC3E}">
        <p14:creationId xmlns:p14="http://schemas.microsoft.com/office/powerpoint/2010/main" val="164285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C85178-59DC-446D-A5D1-55AE31652F1F}"/>
              </a:ext>
            </a:extLst>
          </p:cNvPr>
          <p:cNvSpPr/>
          <p:nvPr userDrawn="1"/>
        </p:nvSpPr>
        <p:spPr>
          <a:xfrm>
            <a:off x="0" y="0"/>
            <a:ext cx="594036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Picture 9" descr="A close up of a logo&#10;&#10;Description generated with very high confidence">
            <a:extLst>
              <a:ext uri="{FF2B5EF4-FFF2-40B4-BE49-F238E27FC236}">
                <a16:creationId xmlns:a16="http://schemas.microsoft.com/office/drawing/2014/main" id="{301BA655-41EE-40A8-800F-7F7EDA0E9A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60000">
            <a:off x="787819" y="219944"/>
            <a:ext cx="4156364" cy="6234545"/>
          </a:xfrm>
          <a:prstGeom prst="rect">
            <a:avLst/>
          </a:prstGeom>
        </p:spPr>
      </p:pic>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1279113" y="803776"/>
            <a:ext cx="3173775" cy="3587249"/>
          </a:xfrm>
          <a:solidFill>
            <a:schemeClr val="bg1">
              <a:lumMod val="95000"/>
            </a:schemeClr>
          </a:solidFill>
          <a:effectLst>
            <a:outerShdw dist="63500" dir="2700000" algn="tl" rotWithShape="0">
              <a:schemeClr val="accent1"/>
            </a:outerShdw>
          </a:effectLst>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6251638" y="360000"/>
            <a:ext cx="5581562" cy="540000"/>
          </a:xfrm>
        </p:spPr>
        <p:txBody>
          <a:bodyPr/>
          <a:lstStyle/>
          <a:p>
            <a:r>
              <a:rPr lang="en-US" noProof="0" smtClean="0"/>
              <a:t>Click to edit Master title style</a:t>
            </a:r>
            <a:endParaRPr lang="en-US" noProof="0"/>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6251638" y="1080000"/>
            <a:ext cx="5580000" cy="360362"/>
          </a:xfrm>
        </p:spPr>
        <p:txBody>
          <a:bodyPr/>
          <a:lstStyle>
            <a:lvl1pPr marL="0" indent="0">
              <a:buNone/>
              <a:defRPr sz="2100">
                <a:solidFill>
                  <a:schemeClr val="tx1"/>
                </a:solidFill>
                <a:latin typeface="+mj-lt"/>
              </a:defRPr>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251638" y="1620000"/>
            <a:ext cx="5580000" cy="450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4" name="Slide Number Placeholder 3">
            <a:extLst>
              <a:ext uri="{FF2B5EF4-FFF2-40B4-BE49-F238E27FC236}">
                <a16:creationId xmlns:a16="http://schemas.microsoft.com/office/drawing/2014/main" id="{486D1A04-4135-4514-92FD-3DAAE226B0D1}"/>
              </a:ext>
            </a:extLst>
          </p:cNvPr>
          <p:cNvSpPr>
            <a:spLocks noGrp="1"/>
          </p:cNvSpPr>
          <p:nvPr>
            <p:ph type="sldNum" sz="quarter" idx="14"/>
          </p:nvPr>
        </p:nvSpPr>
        <p:spPr/>
        <p:txBody>
          <a:bodyPr/>
          <a:lstStyle/>
          <a:p>
            <a:r>
              <a:rPr lang="en-US" noProof="0"/>
              <a:t>p </a:t>
            </a:r>
            <a:fld id="{058DB212-BFA2-403F-85EF-DFD3FF6D973A}" type="slidenum">
              <a:rPr lang="en-US" noProof="0" smtClean="0"/>
              <a:pPr/>
              <a:t>‹#›</a:t>
            </a:fld>
            <a:endParaRPr lang="en-US" noProof="0"/>
          </a:p>
        </p:txBody>
      </p:sp>
      <p:sp>
        <p:nvSpPr>
          <p:cNvPr id="17" name="Text Placeholder 16">
            <a:extLst>
              <a:ext uri="{FF2B5EF4-FFF2-40B4-BE49-F238E27FC236}">
                <a16:creationId xmlns:a16="http://schemas.microsoft.com/office/drawing/2014/main" id="{C8092C5A-71B5-4D96-9F81-FE955286DC24}"/>
              </a:ext>
            </a:extLst>
          </p:cNvPr>
          <p:cNvSpPr>
            <a:spLocks noGrp="1"/>
          </p:cNvSpPr>
          <p:nvPr>
            <p:ph type="body" sz="quarter" idx="15" hasCustomPrompt="1"/>
          </p:nvPr>
        </p:nvSpPr>
        <p:spPr>
          <a:xfrm>
            <a:off x="1419225" y="4631293"/>
            <a:ext cx="2800350" cy="529115"/>
          </a:xfrm>
          <a:prstGeom prst="plaque">
            <a:avLst/>
          </a:prstGeom>
          <a:solidFill>
            <a:schemeClr val="tx1"/>
          </a:solidFill>
          <a:effectLst>
            <a:outerShdw dist="38100" dir="2700000" algn="tl" rotWithShape="0">
              <a:schemeClr val="accent2"/>
            </a:outerShdw>
          </a:effectLst>
        </p:spPr>
        <p:txBody>
          <a:bodyPr anchor="ctr"/>
          <a:lstStyle>
            <a:lvl1pPr marL="0" indent="0" algn="ctr">
              <a:buNone/>
              <a:defRPr sz="1400" i="1">
                <a:solidFill>
                  <a:schemeClr val="bg1"/>
                </a:solidFill>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Image Caption</a:t>
            </a:r>
          </a:p>
        </p:txBody>
      </p:sp>
    </p:spTree>
    <p:extLst>
      <p:ext uri="{BB962C8B-B14F-4D97-AF65-F5344CB8AC3E}">
        <p14:creationId xmlns:p14="http://schemas.microsoft.com/office/powerpoint/2010/main" val="9002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5824579-C428-41FA-B7F4-B80AB0B6A8BB}"/>
              </a:ext>
            </a:extLst>
          </p:cNvPr>
          <p:cNvSpPr>
            <a:spLocks noGrp="1"/>
          </p:cNvSpPr>
          <p:nvPr>
            <p:ph type="body" sz="quarter" idx="16" hasCustomPrompt="1"/>
          </p:nvPr>
        </p:nvSpPr>
        <p:spPr>
          <a:xfrm rot="21067299">
            <a:off x="4813731" y="2483063"/>
            <a:ext cx="2102132" cy="2214891"/>
          </a:xfrm>
          <a:prstGeom prst="irregularSeal1">
            <a:avLst/>
          </a:prstGeom>
          <a:solidFill>
            <a:schemeClr val="accent3"/>
          </a:solidFill>
          <a:effectLst>
            <a:outerShdw dist="63500" dir="2700000" algn="tl" rotWithShape="0">
              <a:schemeClr val="accent2"/>
            </a:outerShdw>
          </a:effectLst>
        </p:spPr>
        <p:txBody>
          <a:bodyPr anchor="ctr"/>
          <a:lstStyle>
            <a:lvl1pPr marL="0" indent="0" algn="ctr">
              <a:buNone/>
              <a:defRPr sz="6000" b="0">
                <a:solidFill>
                  <a:schemeClr val="tx1"/>
                </a:solidFill>
                <a:effectLst>
                  <a:outerShdw dist="50800" dir="2700000" sx="102000" sy="102000" algn="tl" rotWithShape="0">
                    <a:schemeClr val="accent1"/>
                  </a:outerShdw>
                </a:effectLst>
                <a:latin typeface="+mj-lt"/>
              </a:defRPr>
            </a:lvl1pPr>
            <a:lvl2pPr marL="360363" indent="0">
              <a:buNone/>
              <a:defRPr/>
            </a:lvl2pPr>
            <a:lvl3pPr marL="623888" indent="0">
              <a:buNone/>
              <a:defRPr/>
            </a:lvl3pPr>
            <a:lvl4pPr marL="896938" indent="0">
              <a:buNone/>
              <a:defRPr/>
            </a:lvl4pPr>
            <a:lvl5pPr marL="1169988" indent="0">
              <a:buNone/>
              <a:defRPr/>
            </a:lvl5pPr>
          </a:lstStyle>
          <a:p>
            <a:pPr lvl="0"/>
            <a:r>
              <a:rPr lang="en-US" noProof="0"/>
              <a:t>VS.</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rot="-120000">
            <a:off x="359999" y="1836992"/>
            <a:ext cx="4348126" cy="4140000"/>
          </a:xfrm>
          <a:noFill/>
          <a:ln w="3175">
            <a:solidFill>
              <a:schemeClr val="accent1"/>
            </a:solidFill>
            <a:prstDash val="dash"/>
          </a:ln>
        </p:spPr>
        <p:txBody>
          <a:bodyPr lIns="108000" tIns="108000" rIns="10800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rot="-60000">
            <a:off x="363329" y="1241268"/>
            <a:ext cx="1660000" cy="396000"/>
          </a:xfrm>
          <a:solidFill>
            <a:schemeClr val="accent3"/>
          </a:solidFill>
        </p:spPr>
        <p:txBody>
          <a:bodyPr lIns="72000" anchor="ctr"/>
          <a:lstStyle>
            <a:lvl1pPr marL="0" indent="0">
              <a:buNone/>
              <a:defRPr b="0">
                <a:solidFill>
                  <a:schemeClr val="tx1"/>
                </a:solidFill>
                <a:latin typeface="+mj-lt"/>
              </a:defRPr>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rot="120000">
            <a:off x="7074190" y="1836992"/>
            <a:ext cx="4348126" cy="4140000"/>
          </a:xfrm>
          <a:noFill/>
          <a:ln w="3175">
            <a:solidFill>
              <a:schemeClr val="accent2"/>
            </a:solidFill>
            <a:prstDash val="dash"/>
          </a:ln>
        </p:spPr>
        <p:txBody>
          <a:bodyPr lIns="108000" tIns="108000" rIns="10800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rot="60000">
            <a:off x="7077520" y="1189756"/>
            <a:ext cx="1660000" cy="396000"/>
          </a:xfrm>
          <a:solidFill>
            <a:schemeClr val="tx1"/>
          </a:solidFill>
        </p:spPr>
        <p:txBody>
          <a:bodyPr lIns="72000" anchor="ctr"/>
          <a:lstStyle>
            <a:lvl1pPr marL="0" indent="0">
              <a:buNone/>
              <a:defRPr b="0">
                <a:solidFill>
                  <a:schemeClr val="bg1"/>
                </a:solidFill>
                <a:latin typeface="+mj-lt"/>
              </a:defRPr>
            </a:lvl1pPr>
          </a:lstStyle>
          <a:p>
            <a:pPr lvl="0"/>
            <a:r>
              <a:rPr lang="en-US" noProof="0"/>
              <a:t>Compare B</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Slide Number Placeholder 4">
            <a:extLst>
              <a:ext uri="{FF2B5EF4-FFF2-40B4-BE49-F238E27FC236}">
                <a16:creationId xmlns:a16="http://schemas.microsoft.com/office/drawing/2014/main" id="{943860C3-6D26-42E2-B584-0DEEF85E47D0}"/>
              </a:ext>
            </a:extLst>
          </p:cNvPr>
          <p:cNvSpPr>
            <a:spLocks noGrp="1"/>
          </p:cNvSpPr>
          <p:nvPr>
            <p:ph type="sldNum" sz="quarter" idx="15"/>
          </p:nvPr>
        </p:nvSpPr>
        <p:spPr/>
        <p:txBody>
          <a:bodyPr/>
          <a:lstStyle/>
          <a:p>
            <a:r>
              <a:rPr lang="en-US" noProof="0"/>
              <a:t>p </a:t>
            </a:r>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FD452BFA-B549-45CF-AF80-2BA174A3D336}"/>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48888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0" y="0"/>
            <a:ext cx="12191999" cy="6120000"/>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2" name="Slide Number Placeholder 1">
            <a:extLst>
              <a:ext uri="{FF2B5EF4-FFF2-40B4-BE49-F238E27FC236}">
                <a16:creationId xmlns:a16="http://schemas.microsoft.com/office/drawing/2014/main" id="{351D7ADF-98E2-410A-9CA7-9E176B68D235}"/>
              </a:ext>
            </a:extLst>
          </p:cNvPr>
          <p:cNvSpPr>
            <a:spLocks noGrp="1"/>
          </p:cNvSpPr>
          <p:nvPr>
            <p:ph type="sldNum" sz="quarter" idx="15"/>
          </p:nvPr>
        </p:nvSpPr>
        <p:spPr/>
        <p:txBody>
          <a:bodyPr/>
          <a:lstStyle/>
          <a:p>
            <a:r>
              <a:rPr lang="en-US" noProof="0"/>
              <a:t>p </a:t>
            </a:r>
            <a:fld id="{058DB212-BFA2-403F-85EF-DFD3FF6D973A}" type="slidenum">
              <a:rPr lang="en-US" b="0" noProof="0" smtClean="0"/>
              <a:pPr/>
              <a:t>‹#›</a:t>
            </a:fld>
            <a:endParaRPr lang="en-US" b="0" noProof="0"/>
          </a:p>
        </p:txBody>
      </p:sp>
      <p:sp>
        <p:nvSpPr>
          <p:cNvPr id="7" name="Rectangle 6">
            <a:extLst>
              <a:ext uri="{FF2B5EF4-FFF2-40B4-BE49-F238E27FC236}">
                <a16:creationId xmlns:a16="http://schemas.microsoft.com/office/drawing/2014/main" id="{08BF33C3-72E2-4105-8EAD-5953008AE48C}"/>
              </a:ext>
            </a:extLst>
          </p:cNvPr>
          <p:cNvSpPr/>
          <p:nvPr userDrawn="1"/>
        </p:nvSpPr>
        <p:spPr>
          <a:xfrm rot="-60000">
            <a:off x="4420791" y="5554748"/>
            <a:ext cx="3350418" cy="497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2"/>
            </a:outerShdw>
          </a:effectLst>
        </p:spPr>
        <p:txBody>
          <a:bodyPr lIns="0" tIns="0" rIns="0" b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3" name="Title 2">
            <a:extLst>
              <a:ext uri="{FF2B5EF4-FFF2-40B4-BE49-F238E27FC236}">
                <a16:creationId xmlns:a16="http://schemas.microsoft.com/office/drawing/2014/main" id="{A61A5929-7094-40CB-9E8F-0EC5EEDB8A29}"/>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218807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0" y="0"/>
            <a:ext cx="12192000" cy="6119999"/>
          </a:xfrm>
          <a:pattFill prst="dkUpDiag">
            <a:fgClr>
              <a:schemeClr val="bg1">
                <a:lumMod val="85000"/>
              </a:schemeClr>
            </a:fgClr>
            <a:bgClr>
              <a:schemeClr val="bg1">
                <a:lumMod val="95000"/>
              </a:schemeClr>
            </a:bgClr>
          </a:pattFill>
        </p:spPr>
        <p:txBody>
          <a:bodyPr anchor="ctr"/>
          <a:lstStyle>
            <a:lvl1pPr marL="0" indent="0" algn="ctr">
              <a:buNone/>
              <a:defRPr sz="2000" i="1">
                <a:latin typeface="+mn-lt"/>
                <a:cs typeface="Times New Roman" panose="02020603050405020304" pitchFamily="18" charset="0"/>
              </a:defRPr>
            </a:lvl1pPr>
          </a:lstStyle>
          <a:p>
            <a:r>
              <a:rPr lang="en-US" noProof="0"/>
              <a:t>Insert Your Video or Select an Online Video Link</a:t>
            </a:r>
          </a:p>
        </p:txBody>
      </p:sp>
      <p:sp>
        <p:nvSpPr>
          <p:cNvPr id="8" name="Footer Placeholder 7">
            <a:extLst>
              <a:ext uri="{FF2B5EF4-FFF2-40B4-BE49-F238E27FC236}">
                <a16:creationId xmlns:a16="http://schemas.microsoft.com/office/drawing/2014/main" id="{04AB9043-9BFC-46B7-840B-928B57AE0D6C}"/>
              </a:ext>
            </a:extLst>
          </p:cNvPr>
          <p:cNvSpPr>
            <a:spLocks noGrp="1"/>
          </p:cNvSpPr>
          <p:nvPr>
            <p:ph type="ftr" sz="quarter" idx="10"/>
          </p:nvPr>
        </p:nvSpPr>
        <p:spPr>
          <a:xfrm>
            <a:off x="360000" y="6356350"/>
            <a:ext cx="4114800" cy="365125"/>
          </a:xfrm>
        </p:spPr>
        <p:txBody>
          <a:bodyPr/>
          <a:lstStyle/>
          <a:p>
            <a:r>
              <a:rPr lang="en-US" noProof="0"/>
              <a:t>Add a footer</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3985419" y="5583485"/>
            <a:ext cx="4221162" cy="396000"/>
          </a:xfrm>
          <a:prstGeom prst="plaque">
            <a:avLst/>
          </a:prstGeom>
          <a:solidFill>
            <a:schemeClr val="tx1"/>
          </a:solidFill>
          <a:effectLst>
            <a:outerShdw dist="38100" dir="2700000" algn="tl" rotWithShape="0">
              <a:schemeClr val="accent1"/>
            </a:outerShdw>
          </a:effectLst>
        </p:spPr>
        <p:txBody>
          <a:bodyPr lIns="0" tIns="0" anchor="ctr"/>
          <a:lstStyle>
            <a:lvl1pPr marL="0" indent="0" algn="ctr">
              <a:buNone/>
              <a:defRPr sz="1400" i="1">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Slide Number Placeholder 1">
            <a:extLst>
              <a:ext uri="{FF2B5EF4-FFF2-40B4-BE49-F238E27FC236}">
                <a16:creationId xmlns:a16="http://schemas.microsoft.com/office/drawing/2014/main" id="{F1530FF3-D486-491A-8D60-A6A310A1D7F2}"/>
              </a:ext>
            </a:extLst>
          </p:cNvPr>
          <p:cNvSpPr>
            <a:spLocks noGrp="1"/>
          </p:cNvSpPr>
          <p:nvPr>
            <p:ph type="sldNum" sz="quarter" idx="16"/>
          </p:nvPr>
        </p:nvSpPr>
        <p:spPr/>
        <p:txBody>
          <a:bodyPr/>
          <a:lstStyle/>
          <a:p>
            <a:r>
              <a:rPr lang="en-US" noProof="0"/>
              <a:t>p </a:t>
            </a:r>
            <a:fld id="{058DB212-BFA2-403F-85EF-DFD3FF6D973A}" type="slidenum">
              <a:rPr lang="en-US" b="0" noProof="0" smtClean="0"/>
              <a:pPr/>
              <a:t>‹#›</a:t>
            </a:fld>
            <a:endParaRPr lang="en-US" b="0" noProof="0"/>
          </a:p>
        </p:txBody>
      </p:sp>
      <p:sp>
        <p:nvSpPr>
          <p:cNvPr id="4" name="Title 3">
            <a:extLst>
              <a:ext uri="{FF2B5EF4-FFF2-40B4-BE49-F238E27FC236}">
                <a16:creationId xmlns:a16="http://schemas.microsoft.com/office/drawing/2014/main" id="{74AF49E6-6009-45E5-BC48-B82C52A74F1A}"/>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321580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59A9C8E9-0B48-4904-9966-5AD99D9B6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9994" y="614166"/>
            <a:ext cx="3778513" cy="5667768"/>
          </a:xfrm>
          <a:prstGeom prst="rect">
            <a:avLst/>
          </a:prstGeom>
        </p:spPr>
      </p:pic>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1" y="0"/>
            <a:ext cx="6096000" cy="6857999"/>
          </a:xfrm>
          <a:solidFill>
            <a:schemeClr val="bg1">
              <a:lumMod val="95000"/>
            </a:schemeClr>
          </a:solidFill>
        </p:spPr>
        <p:txBody>
          <a:bodyPr anchor="ctr"/>
          <a:lstStyle>
            <a:lvl1pPr marL="0" indent="0" algn="ctr">
              <a:buNone/>
              <a:defRPr sz="1600" i="1">
                <a:latin typeface="+mn-lt"/>
                <a:cs typeface="Times New Roman" panose="02020603050405020304" pitchFamily="18" charset="0"/>
              </a:defRPr>
            </a:lvl1pPr>
          </a:lstStyle>
          <a:p>
            <a:r>
              <a:rPr lang="en-US" noProof="0"/>
              <a:t>Insert or Drag and Drop your Image</a:t>
            </a:r>
          </a:p>
        </p:txBody>
      </p:sp>
      <p:sp>
        <p:nvSpPr>
          <p:cNvPr id="2" name="Thank You">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7979680" y="1551936"/>
            <a:ext cx="2519140" cy="1595022"/>
          </a:xfrm>
        </p:spPr>
        <p:txBody>
          <a:bodyPr anchor="ctr"/>
          <a:lstStyle>
            <a:lvl1pPr algn="ctr">
              <a:defRPr sz="6000">
                <a:solidFill>
                  <a:schemeClr val="bg1"/>
                </a:solidFill>
                <a:effectLst>
                  <a:outerShdw dist="50800" dir="2700000" algn="tl" rotWithShape="0">
                    <a:schemeClr val="accent1"/>
                  </a:outerShdw>
                </a:effectLst>
              </a:defRPr>
            </a:lvl1pPr>
          </a:lstStyle>
          <a:p>
            <a:r>
              <a:rPr lang="en-US" noProof="0"/>
              <a:t>Thank You</a:t>
            </a:r>
          </a:p>
        </p:txBody>
      </p:sp>
      <p:sp>
        <p:nvSpPr>
          <p:cNvPr id="5" name="Name">
            <a:extLst>
              <a:ext uri="{FF2B5EF4-FFF2-40B4-BE49-F238E27FC236}">
                <a16:creationId xmlns:a16="http://schemas.microsoft.com/office/drawing/2014/main" id="{75B18240-4097-4998-9AC3-F157F6DA86D4}"/>
              </a:ext>
            </a:extLst>
          </p:cNvPr>
          <p:cNvSpPr>
            <a:spLocks noGrp="1"/>
          </p:cNvSpPr>
          <p:nvPr userDrawn="1">
            <p:ph type="body" sz="quarter" idx="11" hasCustomPrompt="1"/>
          </p:nvPr>
        </p:nvSpPr>
        <p:spPr>
          <a:xfrm>
            <a:off x="7979680" y="3688590"/>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noProof="0"/>
              <a:t>Name</a:t>
            </a:r>
          </a:p>
        </p:txBody>
      </p:sp>
      <p:sp>
        <p:nvSpPr>
          <p:cNvPr id="7" name="Email">
            <a:extLst>
              <a:ext uri="{FF2B5EF4-FFF2-40B4-BE49-F238E27FC236}">
                <a16:creationId xmlns:a16="http://schemas.microsoft.com/office/drawing/2014/main" id="{3A9229A9-6411-4B4A-B00E-454E77EDEC9A}"/>
              </a:ext>
            </a:extLst>
          </p:cNvPr>
          <p:cNvSpPr>
            <a:spLocks noGrp="1"/>
          </p:cNvSpPr>
          <p:nvPr userDrawn="1">
            <p:ph type="body" sz="quarter" idx="12" hasCustomPrompt="1"/>
          </p:nvPr>
        </p:nvSpPr>
        <p:spPr>
          <a:xfrm>
            <a:off x="7979680" y="3960701"/>
            <a:ext cx="2519140" cy="252000"/>
          </a:xfrm>
        </p:spPr>
        <p:txBody>
          <a:bodyPr anchor="ctr"/>
          <a:lstStyle>
            <a:lvl1pPr marL="0" indent="0" algn="ctr">
              <a:buNone/>
              <a:defRPr sz="1200">
                <a:solidFill>
                  <a:schemeClr val="bg1"/>
                </a:solidFill>
                <a:latin typeface="+mn-lt"/>
                <a:cs typeface="Times New Roman" panose="02020603050405020304" pitchFamily="18" charset="0"/>
              </a:defRPr>
            </a:lvl1pPr>
          </a:lstStyle>
          <a:p>
            <a:pPr lvl="0"/>
            <a:r>
              <a:rPr lang="en-US" noProof="0"/>
              <a:t>Email</a:t>
            </a:r>
          </a:p>
        </p:txBody>
      </p:sp>
      <p:grpSp>
        <p:nvGrpSpPr>
          <p:cNvPr id="31" name="Group 30">
            <a:extLst>
              <a:ext uri="{FF2B5EF4-FFF2-40B4-BE49-F238E27FC236}">
                <a16:creationId xmlns:a16="http://schemas.microsoft.com/office/drawing/2014/main" id="{FEFE69D1-423D-4C28-ADB4-77F695C5A2B3}"/>
              </a:ext>
            </a:extLst>
          </p:cNvPr>
          <p:cNvGrpSpPr/>
          <p:nvPr userDrawn="1"/>
        </p:nvGrpSpPr>
        <p:grpSpPr>
          <a:xfrm>
            <a:off x="8618673" y="3321991"/>
            <a:ext cx="1241155" cy="191565"/>
            <a:chOff x="5672160" y="3383857"/>
            <a:chExt cx="847725" cy="130841"/>
          </a:xfrm>
          <a:solidFill>
            <a:schemeClr val="accent1"/>
          </a:solidFill>
          <a:effectLst/>
        </p:grpSpPr>
        <p:sp>
          <p:nvSpPr>
            <p:cNvPr id="11" name="Freeform: Shape 10">
              <a:extLst>
                <a:ext uri="{FF2B5EF4-FFF2-40B4-BE49-F238E27FC236}">
                  <a16:creationId xmlns:a16="http://schemas.microsoft.com/office/drawing/2014/main" id="{19D70C6F-382B-4848-BCC2-5B1165DC7EB7}"/>
                </a:ext>
              </a:extLst>
            </p:cNvPr>
            <p:cNvSpPr/>
            <p:nvPr/>
          </p:nvSpPr>
          <p:spPr>
            <a:xfrm>
              <a:off x="6105781" y="3487174"/>
              <a:ext cx="9525" cy="9525"/>
            </a:xfrm>
            <a:custGeom>
              <a:avLst/>
              <a:gdLst>
                <a:gd name="connsiteX0" fmla="*/ 7276 w 9525"/>
                <a:gd name="connsiteY0" fmla="*/ 7144 h 9525"/>
                <a:gd name="connsiteX1" fmla="*/ 7144 w 9525"/>
                <a:gd name="connsiteY1" fmla="*/ 7169 h 9525"/>
                <a:gd name="connsiteX2" fmla="*/ 7268 w 9525"/>
                <a:gd name="connsiteY2" fmla="*/ 7146 h 9525"/>
              </a:gdLst>
              <a:ahLst/>
              <a:cxnLst>
                <a:cxn ang="0">
                  <a:pos x="connsiteX0" y="connsiteY0"/>
                </a:cxn>
                <a:cxn ang="0">
                  <a:pos x="connsiteX1" y="connsiteY1"/>
                </a:cxn>
                <a:cxn ang="0">
                  <a:pos x="connsiteX2" y="connsiteY2"/>
                </a:cxn>
              </a:cxnLst>
              <a:rect l="l" t="t" r="r" b="b"/>
              <a:pathLst>
                <a:path w="9525" h="9525">
                  <a:moveTo>
                    <a:pt x="7276" y="7144"/>
                  </a:moveTo>
                  <a:lnTo>
                    <a:pt x="7144" y="7169"/>
                  </a:lnTo>
                  <a:lnTo>
                    <a:pt x="7268" y="7146"/>
                  </a:lnTo>
                  <a:close/>
                </a:path>
              </a:pathLst>
            </a:custGeom>
            <a:grpFill/>
            <a:ln w="9525" cap="flat">
              <a:noFill/>
              <a:prstDash val="solid"/>
              <a:miter/>
            </a:ln>
          </p:spPr>
          <p:txBody>
            <a:bodyPr rtlCol="0" anchor="ctr"/>
            <a:lstStyle/>
            <a:p>
              <a:endParaRPr lang="en-US" noProof="0"/>
            </a:p>
          </p:txBody>
        </p:sp>
        <p:sp>
          <p:nvSpPr>
            <p:cNvPr id="12" name="Freeform: Shape 11">
              <a:extLst>
                <a:ext uri="{FF2B5EF4-FFF2-40B4-BE49-F238E27FC236}">
                  <a16:creationId xmlns:a16="http://schemas.microsoft.com/office/drawing/2014/main" id="{1BEF195B-BED4-466B-BE05-93ABC737CE7A}"/>
                </a:ext>
              </a:extLst>
            </p:cNvPr>
            <p:cNvSpPr/>
            <p:nvPr/>
          </p:nvSpPr>
          <p:spPr>
            <a:xfrm>
              <a:off x="6350670" y="3396986"/>
              <a:ext cx="9525" cy="9525"/>
            </a:xfrm>
            <a:custGeom>
              <a:avLst/>
              <a:gdLst>
                <a:gd name="connsiteX0" fmla="*/ 7144 w 9525"/>
                <a:gd name="connsiteY0" fmla="*/ 7172 h 9525"/>
                <a:gd name="connsiteX1" fmla="*/ 7163 w 9525"/>
                <a:gd name="connsiteY1" fmla="*/ 7144 h 9525"/>
                <a:gd name="connsiteX2" fmla="*/ 7153 w 9525"/>
                <a:gd name="connsiteY2" fmla="*/ 7163 h 9525"/>
                <a:gd name="connsiteX3" fmla="*/ 7144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72"/>
                  </a:moveTo>
                  <a:lnTo>
                    <a:pt x="7163" y="7144"/>
                  </a:lnTo>
                  <a:lnTo>
                    <a:pt x="7153" y="7163"/>
                  </a:lnTo>
                  <a:lnTo>
                    <a:pt x="7144" y="7172"/>
                  </a:lnTo>
                  <a:close/>
                </a:path>
              </a:pathLst>
            </a:custGeom>
            <a:grpFill/>
            <a:ln w="9525" cap="flat">
              <a:noFill/>
              <a:prstDash val="solid"/>
              <a:miter/>
            </a:ln>
          </p:spPr>
          <p:txBody>
            <a:bodyPr rtlCol="0" anchor="ctr"/>
            <a:lstStyle/>
            <a:p>
              <a:endParaRPr lang="en-US" noProof="0"/>
            </a:p>
          </p:txBody>
        </p:sp>
        <p:sp>
          <p:nvSpPr>
            <p:cNvPr id="13" name="Freeform: Shape 12">
              <a:extLst>
                <a:ext uri="{FF2B5EF4-FFF2-40B4-BE49-F238E27FC236}">
                  <a16:creationId xmlns:a16="http://schemas.microsoft.com/office/drawing/2014/main" id="{A5BEF388-4B7A-4D77-A8E8-453DFD927A13}"/>
                </a:ext>
              </a:extLst>
            </p:cNvPr>
            <p:cNvSpPr/>
            <p:nvPr/>
          </p:nvSpPr>
          <p:spPr>
            <a:xfrm>
              <a:off x="6228531" y="3454508"/>
              <a:ext cx="9525" cy="9525"/>
            </a:xfrm>
            <a:custGeom>
              <a:avLst/>
              <a:gdLst>
                <a:gd name="connsiteX0" fmla="*/ 7144 w 9525"/>
                <a:gd name="connsiteY0" fmla="*/ 7144 h 9525"/>
                <a:gd name="connsiteX1" fmla="*/ 7163 w 9525"/>
                <a:gd name="connsiteY1" fmla="*/ 7163 h 9525"/>
                <a:gd name="connsiteX2" fmla="*/ 7163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63" y="7163"/>
                  </a:lnTo>
                  <a:lnTo>
                    <a:pt x="7163" y="7163"/>
                  </a:lnTo>
                  <a:lnTo>
                    <a:pt x="7144" y="7144"/>
                  </a:lnTo>
                  <a:close/>
                </a:path>
              </a:pathLst>
            </a:custGeom>
            <a:grpFill/>
            <a:ln w="9525" cap="flat">
              <a:noFill/>
              <a:prstDash val="solid"/>
              <a:miter/>
            </a:ln>
          </p:spPr>
          <p:txBody>
            <a:bodyPr rtlCol="0" anchor="ctr"/>
            <a:lstStyle/>
            <a:p>
              <a:endParaRPr lang="en-US" noProof="0"/>
            </a:p>
          </p:txBody>
        </p:sp>
        <p:sp>
          <p:nvSpPr>
            <p:cNvPr id="14" name="Freeform: Shape 13">
              <a:extLst>
                <a:ext uri="{FF2B5EF4-FFF2-40B4-BE49-F238E27FC236}">
                  <a16:creationId xmlns:a16="http://schemas.microsoft.com/office/drawing/2014/main" id="{A27580D6-8915-48A1-A3FC-DD54F88EFEA8}"/>
                </a:ext>
              </a:extLst>
            </p:cNvPr>
            <p:cNvSpPr/>
            <p:nvPr/>
          </p:nvSpPr>
          <p:spPr>
            <a:xfrm>
              <a:off x="5672160" y="3385187"/>
              <a:ext cx="847725" cy="114300"/>
            </a:xfrm>
            <a:custGeom>
              <a:avLst/>
              <a:gdLst>
                <a:gd name="connsiteX0" fmla="*/ 22569 w 847725"/>
                <a:gd name="connsiteY0" fmla="*/ 99090 h 114300"/>
                <a:gd name="connsiteX1" fmla="*/ 27798 w 847725"/>
                <a:gd name="connsiteY1" fmla="*/ 100151 h 114300"/>
                <a:gd name="connsiteX2" fmla="*/ 41460 w 847725"/>
                <a:gd name="connsiteY2" fmla="*/ 99050 h 114300"/>
                <a:gd name="connsiteX3" fmla="*/ 48010 w 847725"/>
                <a:gd name="connsiteY3" fmla="*/ 96826 h 114300"/>
                <a:gd name="connsiteX4" fmla="*/ 57585 w 847725"/>
                <a:gd name="connsiteY4" fmla="*/ 89935 h 114300"/>
                <a:gd name="connsiteX5" fmla="*/ 60931 w 847725"/>
                <a:gd name="connsiteY5" fmla="*/ 85428 h 114300"/>
                <a:gd name="connsiteX6" fmla="*/ 63275 w 847725"/>
                <a:gd name="connsiteY6" fmla="*/ 79679 h 114300"/>
                <a:gd name="connsiteX7" fmla="*/ 63735 w 847725"/>
                <a:gd name="connsiteY7" fmla="*/ 74470 h 114300"/>
                <a:gd name="connsiteX8" fmla="*/ 63014 w 847725"/>
                <a:gd name="connsiteY8" fmla="*/ 71866 h 114300"/>
                <a:gd name="connsiteX9" fmla="*/ 61872 w 847725"/>
                <a:gd name="connsiteY9" fmla="*/ 70043 h 114300"/>
                <a:gd name="connsiteX10" fmla="*/ 58968 w 847725"/>
                <a:gd name="connsiteY10" fmla="*/ 67078 h 114300"/>
                <a:gd name="connsiteX11" fmla="*/ 55101 w 847725"/>
                <a:gd name="connsiteY11" fmla="*/ 65516 h 114300"/>
                <a:gd name="connsiteX12" fmla="*/ 49533 w 847725"/>
                <a:gd name="connsiteY12" fmla="*/ 67039 h 114300"/>
                <a:gd name="connsiteX13" fmla="*/ 47770 w 847725"/>
                <a:gd name="connsiteY13" fmla="*/ 67880 h 114300"/>
                <a:gd name="connsiteX14" fmla="*/ 45166 w 847725"/>
                <a:gd name="connsiteY14" fmla="*/ 69703 h 114300"/>
                <a:gd name="connsiteX15" fmla="*/ 43042 w 847725"/>
                <a:gd name="connsiteY15" fmla="*/ 71606 h 114300"/>
                <a:gd name="connsiteX16" fmla="*/ 43135 w 847725"/>
                <a:gd name="connsiteY16" fmla="*/ 73403 h 114300"/>
                <a:gd name="connsiteX17" fmla="*/ 43142 w 847725"/>
                <a:gd name="connsiteY17" fmla="*/ 73409 h 114300"/>
                <a:gd name="connsiteX18" fmla="*/ 44945 w 847725"/>
                <a:gd name="connsiteY18" fmla="*/ 73329 h 114300"/>
                <a:gd name="connsiteX19" fmla="*/ 46743 w 847725"/>
                <a:gd name="connsiteY19" fmla="*/ 71722 h 114300"/>
                <a:gd name="connsiteX20" fmla="*/ 47790 w 847725"/>
                <a:gd name="connsiteY20" fmla="*/ 70885 h 114300"/>
                <a:gd name="connsiteX21" fmla="*/ 49733 w 847725"/>
                <a:gd name="connsiteY21" fmla="*/ 69763 h 114300"/>
                <a:gd name="connsiteX22" fmla="*/ 49613 w 847725"/>
                <a:gd name="connsiteY22" fmla="*/ 69803 h 114300"/>
                <a:gd name="connsiteX23" fmla="*/ 49773 w 847725"/>
                <a:gd name="connsiteY23" fmla="*/ 69743 h 114300"/>
                <a:gd name="connsiteX24" fmla="*/ 49867 w 847725"/>
                <a:gd name="connsiteY24" fmla="*/ 69700 h 114300"/>
                <a:gd name="connsiteX25" fmla="*/ 49853 w 847725"/>
                <a:gd name="connsiteY25" fmla="*/ 69703 h 114300"/>
                <a:gd name="connsiteX26" fmla="*/ 49880 w 847725"/>
                <a:gd name="connsiteY26" fmla="*/ 69692 h 114300"/>
                <a:gd name="connsiteX27" fmla="*/ 49913 w 847725"/>
                <a:gd name="connsiteY27" fmla="*/ 69663 h 114300"/>
                <a:gd name="connsiteX28" fmla="*/ 49884 w 847725"/>
                <a:gd name="connsiteY28" fmla="*/ 69690 h 114300"/>
                <a:gd name="connsiteX29" fmla="*/ 54360 w 847725"/>
                <a:gd name="connsiteY29" fmla="*/ 68121 h 114300"/>
                <a:gd name="connsiteX30" fmla="*/ 54941 w 847725"/>
                <a:gd name="connsiteY30" fmla="*/ 68081 h 114300"/>
                <a:gd name="connsiteX31" fmla="*/ 55943 w 847725"/>
                <a:gd name="connsiteY31" fmla="*/ 68261 h 114300"/>
                <a:gd name="connsiteX32" fmla="*/ 55968 w 847725"/>
                <a:gd name="connsiteY32" fmla="*/ 68269 h 114300"/>
                <a:gd name="connsiteX33" fmla="*/ 56123 w 847725"/>
                <a:gd name="connsiteY33" fmla="*/ 68321 h 114300"/>
                <a:gd name="connsiteX34" fmla="*/ 56046 w 847725"/>
                <a:gd name="connsiteY34" fmla="*/ 68306 h 114300"/>
                <a:gd name="connsiteX35" fmla="*/ 56884 w 847725"/>
                <a:gd name="connsiteY35" fmla="*/ 68722 h 114300"/>
                <a:gd name="connsiteX36" fmla="*/ 58667 w 847725"/>
                <a:gd name="connsiteY36" fmla="*/ 70344 h 114300"/>
                <a:gd name="connsiteX37" fmla="*/ 60450 w 847725"/>
                <a:gd name="connsiteY37" fmla="*/ 72948 h 114300"/>
                <a:gd name="connsiteX38" fmla="*/ 60750 w 847725"/>
                <a:gd name="connsiteY38" fmla="*/ 73830 h 114300"/>
                <a:gd name="connsiteX39" fmla="*/ 60865 w 847725"/>
                <a:gd name="connsiteY39" fmla="*/ 76009 h 114300"/>
                <a:gd name="connsiteX40" fmla="*/ 59869 w 847725"/>
                <a:gd name="connsiteY40" fmla="*/ 80460 h 114300"/>
                <a:gd name="connsiteX41" fmla="*/ 57336 w 847725"/>
                <a:gd name="connsiteY41" fmla="*/ 85189 h 114300"/>
                <a:gd name="connsiteX42" fmla="*/ 55782 w 847725"/>
                <a:gd name="connsiteY42" fmla="*/ 87151 h 114300"/>
                <a:gd name="connsiteX43" fmla="*/ 53607 w 847725"/>
                <a:gd name="connsiteY43" fmla="*/ 89276 h 114300"/>
                <a:gd name="connsiteX44" fmla="*/ 53659 w 847725"/>
                <a:gd name="connsiteY44" fmla="*/ 89234 h 114300"/>
                <a:gd name="connsiteX45" fmla="*/ 53410 w 847725"/>
                <a:gd name="connsiteY45" fmla="*/ 89450 h 114300"/>
                <a:gd name="connsiteX46" fmla="*/ 53358 w 847725"/>
                <a:gd name="connsiteY46" fmla="*/ 89495 h 114300"/>
                <a:gd name="connsiteX47" fmla="*/ 50253 w 847725"/>
                <a:gd name="connsiteY47" fmla="*/ 91759 h 114300"/>
                <a:gd name="connsiteX48" fmla="*/ 46849 w 847725"/>
                <a:gd name="connsiteY48" fmla="*/ 93683 h 114300"/>
                <a:gd name="connsiteX49" fmla="*/ 43863 w 847725"/>
                <a:gd name="connsiteY49" fmla="*/ 94924 h 114300"/>
                <a:gd name="connsiteX50" fmla="*/ 40397 w 847725"/>
                <a:gd name="connsiteY50" fmla="*/ 95825 h 114300"/>
                <a:gd name="connsiteX51" fmla="*/ 40417 w 847725"/>
                <a:gd name="connsiteY51" fmla="*/ 95825 h 114300"/>
                <a:gd name="connsiteX52" fmla="*/ 34167 w 847725"/>
                <a:gd name="connsiteY52" fmla="*/ 96606 h 114300"/>
                <a:gd name="connsiteX53" fmla="*/ 27877 w 847725"/>
                <a:gd name="connsiteY53" fmla="*/ 96726 h 114300"/>
                <a:gd name="connsiteX54" fmla="*/ 25533 w 847725"/>
                <a:gd name="connsiteY54" fmla="*/ 96366 h 114300"/>
                <a:gd name="connsiteX55" fmla="*/ 23638 w 847725"/>
                <a:gd name="connsiteY55" fmla="*/ 95849 h 114300"/>
                <a:gd name="connsiteX56" fmla="*/ 23450 w 847725"/>
                <a:gd name="connsiteY56" fmla="*/ 95785 h 114300"/>
                <a:gd name="connsiteX57" fmla="*/ 21200 w 847725"/>
                <a:gd name="connsiteY57" fmla="*/ 94704 h 114300"/>
                <a:gd name="connsiteX58" fmla="*/ 21467 w 847725"/>
                <a:gd name="connsiteY58" fmla="*/ 94904 h 114300"/>
                <a:gd name="connsiteX59" fmla="*/ 21178 w 847725"/>
                <a:gd name="connsiteY59" fmla="*/ 94693 h 114300"/>
                <a:gd name="connsiteX60" fmla="*/ 21126 w 847725"/>
                <a:gd name="connsiteY60" fmla="*/ 94663 h 114300"/>
                <a:gd name="connsiteX61" fmla="*/ 15798 w 847725"/>
                <a:gd name="connsiteY61" fmla="*/ 89475 h 114300"/>
                <a:gd name="connsiteX62" fmla="*/ 13294 w 847725"/>
                <a:gd name="connsiteY62" fmla="*/ 85268 h 114300"/>
                <a:gd name="connsiteX63" fmla="*/ 11281 w 847725"/>
                <a:gd name="connsiteY63" fmla="*/ 78504 h 114300"/>
                <a:gd name="connsiteX64" fmla="*/ 10710 w 847725"/>
                <a:gd name="connsiteY64" fmla="*/ 71726 h 114300"/>
                <a:gd name="connsiteX65" fmla="*/ 10730 w 847725"/>
                <a:gd name="connsiteY65" fmla="*/ 65797 h 114300"/>
                <a:gd name="connsiteX66" fmla="*/ 11491 w 847725"/>
                <a:gd name="connsiteY66" fmla="*/ 61289 h 114300"/>
                <a:gd name="connsiteX67" fmla="*/ 12453 w 847725"/>
                <a:gd name="connsiteY67" fmla="*/ 57724 h 114300"/>
                <a:gd name="connsiteX68" fmla="*/ 15177 w 847725"/>
                <a:gd name="connsiteY68" fmla="*/ 52656 h 114300"/>
                <a:gd name="connsiteX69" fmla="*/ 18362 w 847725"/>
                <a:gd name="connsiteY69" fmla="*/ 49230 h 114300"/>
                <a:gd name="connsiteX70" fmla="*/ 18486 w 847725"/>
                <a:gd name="connsiteY70" fmla="*/ 49134 h 114300"/>
                <a:gd name="connsiteX71" fmla="*/ 18543 w 847725"/>
                <a:gd name="connsiteY71" fmla="*/ 49070 h 114300"/>
                <a:gd name="connsiteX72" fmla="*/ 18505 w 847725"/>
                <a:gd name="connsiteY72" fmla="*/ 49120 h 114300"/>
                <a:gd name="connsiteX73" fmla="*/ 24852 w 847725"/>
                <a:gd name="connsiteY73" fmla="*/ 45155 h 114300"/>
                <a:gd name="connsiteX74" fmla="*/ 34389 w 847725"/>
                <a:gd name="connsiteY74" fmla="*/ 41458 h 114300"/>
                <a:gd name="connsiteX75" fmla="*/ 40799 w 847725"/>
                <a:gd name="connsiteY75" fmla="*/ 39294 h 114300"/>
                <a:gd name="connsiteX76" fmla="*/ 53219 w 847725"/>
                <a:gd name="connsiteY76" fmla="*/ 35989 h 114300"/>
                <a:gd name="connsiteX77" fmla="*/ 70447 w 847725"/>
                <a:gd name="connsiteY77" fmla="*/ 34266 h 114300"/>
                <a:gd name="connsiteX78" fmla="*/ 78479 w 847725"/>
                <a:gd name="connsiteY78" fmla="*/ 33826 h 114300"/>
                <a:gd name="connsiteX79" fmla="*/ 86633 w 847725"/>
                <a:gd name="connsiteY79" fmla="*/ 34058 h 114300"/>
                <a:gd name="connsiteX80" fmla="*/ 97750 w 847725"/>
                <a:gd name="connsiteY80" fmla="*/ 35769 h 114300"/>
                <a:gd name="connsiteX81" fmla="*/ 109509 w 847725"/>
                <a:gd name="connsiteY81" fmla="*/ 37612 h 114300"/>
                <a:gd name="connsiteX82" fmla="*/ 115138 w 847725"/>
                <a:gd name="connsiteY82" fmla="*/ 38753 h 114300"/>
                <a:gd name="connsiteX83" fmla="*/ 120647 w 847725"/>
                <a:gd name="connsiteY83" fmla="*/ 40356 h 114300"/>
                <a:gd name="connsiteX84" fmla="*/ 128260 w 847725"/>
                <a:gd name="connsiteY84" fmla="*/ 42913 h 114300"/>
                <a:gd name="connsiteX85" fmla="*/ 128076 w 847725"/>
                <a:gd name="connsiteY85" fmla="*/ 46349 h 114300"/>
                <a:gd name="connsiteX86" fmla="*/ 128334 w 847725"/>
                <a:gd name="connsiteY86" fmla="*/ 51773 h 114300"/>
                <a:gd name="connsiteX87" fmla="*/ 128915 w 847725"/>
                <a:gd name="connsiteY87" fmla="*/ 55920 h 114300"/>
                <a:gd name="connsiteX88" fmla="*/ 129236 w 847725"/>
                <a:gd name="connsiteY88" fmla="*/ 57542 h 114300"/>
                <a:gd name="connsiteX89" fmla="*/ 129797 w 847725"/>
                <a:gd name="connsiteY89" fmla="*/ 60427 h 114300"/>
                <a:gd name="connsiteX90" fmla="*/ 130698 w 847725"/>
                <a:gd name="connsiteY90" fmla="*/ 64133 h 114300"/>
                <a:gd name="connsiteX91" fmla="*/ 131199 w 847725"/>
                <a:gd name="connsiteY91" fmla="*/ 65755 h 114300"/>
                <a:gd name="connsiteX92" fmla="*/ 131840 w 847725"/>
                <a:gd name="connsiteY92" fmla="*/ 67819 h 114300"/>
                <a:gd name="connsiteX93" fmla="*/ 133322 w 847725"/>
                <a:gd name="connsiteY93" fmla="*/ 71625 h 114300"/>
                <a:gd name="connsiteX94" fmla="*/ 134063 w 847725"/>
                <a:gd name="connsiteY94" fmla="*/ 73228 h 114300"/>
                <a:gd name="connsiteX95" fmla="*/ 135165 w 847725"/>
                <a:gd name="connsiteY95" fmla="*/ 75631 h 114300"/>
                <a:gd name="connsiteX96" fmla="*/ 147866 w 847725"/>
                <a:gd name="connsiteY96" fmla="*/ 92779 h 114300"/>
                <a:gd name="connsiteX97" fmla="*/ 152894 w 847725"/>
                <a:gd name="connsiteY97" fmla="*/ 96946 h 114300"/>
                <a:gd name="connsiteX98" fmla="*/ 156559 w 847725"/>
                <a:gd name="connsiteY98" fmla="*/ 99590 h 114300"/>
                <a:gd name="connsiteX99" fmla="*/ 160025 w 847725"/>
                <a:gd name="connsiteY99" fmla="*/ 101813 h 114300"/>
                <a:gd name="connsiteX100" fmla="*/ 161828 w 847725"/>
                <a:gd name="connsiteY100" fmla="*/ 102895 h 114300"/>
                <a:gd name="connsiteX101" fmla="*/ 163931 w 847725"/>
                <a:gd name="connsiteY101" fmla="*/ 103997 h 114300"/>
                <a:gd name="connsiteX102" fmla="*/ 170402 w 847725"/>
                <a:gd name="connsiteY102" fmla="*/ 106861 h 114300"/>
                <a:gd name="connsiteX103" fmla="*/ 174108 w 847725"/>
                <a:gd name="connsiteY103" fmla="*/ 108104 h 114300"/>
                <a:gd name="connsiteX104" fmla="*/ 176952 w 847725"/>
                <a:gd name="connsiteY104" fmla="*/ 108845 h 114300"/>
                <a:gd name="connsiteX105" fmla="*/ 184224 w 847725"/>
                <a:gd name="connsiteY105" fmla="*/ 110387 h 114300"/>
                <a:gd name="connsiteX106" fmla="*/ 192397 w 847725"/>
                <a:gd name="connsiteY106" fmla="*/ 111549 h 114300"/>
                <a:gd name="connsiteX107" fmla="*/ 196984 w 847725"/>
                <a:gd name="connsiteY107" fmla="*/ 111970 h 114300"/>
                <a:gd name="connsiteX108" fmla="*/ 201211 w 847725"/>
                <a:gd name="connsiteY108" fmla="*/ 112190 h 114300"/>
                <a:gd name="connsiteX109" fmla="*/ 205438 w 847725"/>
                <a:gd name="connsiteY109" fmla="*/ 112230 h 114300"/>
                <a:gd name="connsiteX110" fmla="*/ 209344 w 847725"/>
                <a:gd name="connsiteY110" fmla="*/ 112130 h 114300"/>
                <a:gd name="connsiteX111" fmla="*/ 211327 w 847725"/>
                <a:gd name="connsiteY111" fmla="*/ 111950 h 114300"/>
                <a:gd name="connsiteX112" fmla="*/ 213311 w 847725"/>
                <a:gd name="connsiteY112" fmla="*/ 111790 h 114300"/>
                <a:gd name="connsiteX113" fmla="*/ 215134 w 847725"/>
                <a:gd name="connsiteY113" fmla="*/ 111509 h 114300"/>
                <a:gd name="connsiteX114" fmla="*/ 217898 w 847725"/>
                <a:gd name="connsiteY114" fmla="*/ 111088 h 114300"/>
                <a:gd name="connsiteX115" fmla="*/ 222365 w 847725"/>
                <a:gd name="connsiteY115" fmla="*/ 110187 h 114300"/>
                <a:gd name="connsiteX116" fmla="*/ 226352 w 847725"/>
                <a:gd name="connsiteY116" fmla="*/ 109185 h 114300"/>
                <a:gd name="connsiteX117" fmla="*/ 233904 w 847725"/>
                <a:gd name="connsiteY117" fmla="*/ 106802 h 114300"/>
                <a:gd name="connsiteX118" fmla="*/ 249008 w 847725"/>
                <a:gd name="connsiteY118" fmla="*/ 99971 h 114300"/>
                <a:gd name="connsiteX119" fmla="*/ 262970 w 847725"/>
                <a:gd name="connsiteY119" fmla="*/ 91056 h 114300"/>
                <a:gd name="connsiteX120" fmla="*/ 276171 w 847725"/>
                <a:gd name="connsiteY120" fmla="*/ 81040 h 114300"/>
                <a:gd name="connsiteX121" fmla="*/ 288611 w 847725"/>
                <a:gd name="connsiteY121" fmla="*/ 70824 h 114300"/>
                <a:gd name="connsiteX122" fmla="*/ 300610 w 847725"/>
                <a:gd name="connsiteY122" fmla="*/ 61048 h 114300"/>
                <a:gd name="connsiteX123" fmla="*/ 313691 w 847725"/>
                <a:gd name="connsiteY123" fmla="*/ 51954 h 114300"/>
                <a:gd name="connsiteX124" fmla="*/ 320362 w 847725"/>
                <a:gd name="connsiteY124" fmla="*/ 47767 h 114300"/>
                <a:gd name="connsiteX125" fmla="*/ 327173 w 847725"/>
                <a:gd name="connsiteY125" fmla="*/ 43640 h 114300"/>
                <a:gd name="connsiteX126" fmla="*/ 330235 w 847725"/>
                <a:gd name="connsiteY126" fmla="*/ 42015 h 114300"/>
                <a:gd name="connsiteX127" fmla="*/ 328287 w 847725"/>
                <a:gd name="connsiteY127" fmla="*/ 44809 h 114300"/>
                <a:gd name="connsiteX128" fmla="*/ 326244 w 847725"/>
                <a:gd name="connsiteY128" fmla="*/ 49156 h 114300"/>
                <a:gd name="connsiteX129" fmla="*/ 325423 w 847725"/>
                <a:gd name="connsiteY129" fmla="*/ 51560 h 114300"/>
                <a:gd name="connsiteX130" fmla="*/ 324942 w 847725"/>
                <a:gd name="connsiteY130" fmla="*/ 53162 h 114300"/>
                <a:gd name="connsiteX131" fmla="*/ 324441 w 847725"/>
                <a:gd name="connsiteY131" fmla="*/ 55306 h 114300"/>
                <a:gd name="connsiteX132" fmla="*/ 324060 w 847725"/>
                <a:gd name="connsiteY132" fmla="*/ 57630 h 114300"/>
                <a:gd name="connsiteX133" fmla="*/ 323860 w 847725"/>
                <a:gd name="connsiteY133" fmla="*/ 59393 h 114300"/>
                <a:gd name="connsiteX134" fmla="*/ 323520 w 847725"/>
                <a:gd name="connsiteY134" fmla="*/ 63840 h 114300"/>
                <a:gd name="connsiteX135" fmla="*/ 323399 w 847725"/>
                <a:gd name="connsiteY135" fmla="*/ 67325 h 114300"/>
                <a:gd name="connsiteX136" fmla="*/ 323399 w 847725"/>
                <a:gd name="connsiteY136" fmla="*/ 69729 h 114300"/>
                <a:gd name="connsiteX137" fmla="*/ 323880 w 847725"/>
                <a:gd name="connsiteY137" fmla="*/ 74998 h 114300"/>
                <a:gd name="connsiteX138" fmla="*/ 326705 w 847725"/>
                <a:gd name="connsiteY138" fmla="*/ 84032 h 114300"/>
                <a:gd name="connsiteX139" fmla="*/ 329329 w 847725"/>
                <a:gd name="connsiteY139" fmla="*/ 88479 h 114300"/>
                <a:gd name="connsiteX140" fmla="*/ 332774 w 847725"/>
                <a:gd name="connsiteY140" fmla="*/ 92486 h 114300"/>
                <a:gd name="connsiteX141" fmla="*/ 336781 w 847725"/>
                <a:gd name="connsiteY141" fmla="*/ 95691 h 114300"/>
                <a:gd name="connsiteX142" fmla="*/ 341408 w 847725"/>
                <a:gd name="connsiteY142" fmla="*/ 98295 h 114300"/>
                <a:gd name="connsiteX143" fmla="*/ 345294 w 847725"/>
                <a:gd name="connsiteY143" fmla="*/ 99877 h 114300"/>
                <a:gd name="connsiteX144" fmla="*/ 350042 w 847725"/>
                <a:gd name="connsiteY144" fmla="*/ 101260 h 114300"/>
                <a:gd name="connsiteX145" fmla="*/ 354890 w 847725"/>
                <a:gd name="connsiteY145" fmla="*/ 101620 h 114300"/>
                <a:gd name="connsiteX146" fmla="*/ 355711 w 847725"/>
                <a:gd name="connsiteY146" fmla="*/ 101540 h 114300"/>
                <a:gd name="connsiteX147" fmla="*/ 357033 w 847725"/>
                <a:gd name="connsiteY147" fmla="*/ 101300 h 114300"/>
                <a:gd name="connsiteX148" fmla="*/ 359718 w 847725"/>
                <a:gd name="connsiteY148" fmla="*/ 100258 h 114300"/>
                <a:gd name="connsiteX149" fmla="*/ 361520 w 847725"/>
                <a:gd name="connsiteY149" fmla="*/ 99016 h 114300"/>
                <a:gd name="connsiteX150" fmla="*/ 362903 w 847725"/>
                <a:gd name="connsiteY150" fmla="*/ 97634 h 114300"/>
                <a:gd name="connsiteX151" fmla="*/ 364505 w 847725"/>
                <a:gd name="connsiteY151" fmla="*/ 93647 h 114300"/>
                <a:gd name="connsiteX152" fmla="*/ 364705 w 847725"/>
                <a:gd name="connsiteY152" fmla="*/ 91544 h 114300"/>
                <a:gd name="connsiteX153" fmla="*/ 364605 w 847725"/>
                <a:gd name="connsiteY153" fmla="*/ 89561 h 114300"/>
                <a:gd name="connsiteX154" fmla="*/ 359517 w 847725"/>
                <a:gd name="connsiteY154" fmla="*/ 83431 h 114300"/>
                <a:gd name="connsiteX155" fmla="*/ 358335 w 847725"/>
                <a:gd name="connsiteY155" fmla="*/ 83030 h 114300"/>
                <a:gd name="connsiteX156" fmla="*/ 356071 w 847725"/>
                <a:gd name="connsiteY156" fmla="*/ 82570 h 114300"/>
                <a:gd name="connsiteX157" fmla="*/ 352826 w 847725"/>
                <a:gd name="connsiteY157" fmla="*/ 82490 h 114300"/>
                <a:gd name="connsiteX158" fmla="*/ 350643 w 847725"/>
                <a:gd name="connsiteY158" fmla="*/ 82850 h 114300"/>
                <a:gd name="connsiteX159" fmla="*/ 348039 w 847725"/>
                <a:gd name="connsiteY159" fmla="*/ 83671 h 114300"/>
                <a:gd name="connsiteX160" fmla="*/ 346095 w 847725"/>
                <a:gd name="connsiteY160" fmla="*/ 84773 h 114300"/>
                <a:gd name="connsiteX161" fmla="*/ 345154 w 847725"/>
                <a:gd name="connsiteY161" fmla="*/ 85815 h 114300"/>
                <a:gd name="connsiteX162" fmla="*/ 344793 w 847725"/>
                <a:gd name="connsiteY162" fmla="*/ 86917 h 114300"/>
                <a:gd name="connsiteX163" fmla="*/ 346491 w 847725"/>
                <a:gd name="connsiteY163" fmla="*/ 89540 h 114300"/>
                <a:gd name="connsiteX164" fmla="*/ 347638 w 847725"/>
                <a:gd name="connsiteY164" fmla="*/ 89481 h 114300"/>
                <a:gd name="connsiteX165" fmla="*/ 348900 w 847725"/>
                <a:gd name="connsiteY165" fmla="*/ 88399 h 114300"/>
                <a:gd name="connsiteX166" fmla="*/ 348983 w 847725"/>
                <a:gd name="connsiteY166" fmla="*/ 88199 h 114300"/>
                <a:gd name="connsiteX167" fmla="*/ 349021 w 847725"/>
                <a:gd name="connsiteY167" fmla="*/ 88175 h 114300"/>
                <a:gd name="connsiteX168" fmla="*/ 350663 w 847725"/>
                <a:gd name="connsiteY168" fmla="*/ 87557 h 114300"/>
                <a:gd name="connsiteX169" fmla="*/ 352675 w 847725"/>
                <a:gd name="connsiteY169" fmla="*/ 87014 h 114300"/>
                <a:gd name="connsiteX170" fmla="*/ 353928 w 847725"/>
                <a:gd name="connsiteY170" fmla="*/ 86876 h 114300"/>
                <a:gd name="connsiteX171" fmla="*/ 355271 w 847725"/>
                <a:gd name="connsiteY171" fmla="*/ 86906 h 114300"/>
                <a:gd name="connsiteX172" fmla="*/ 358030 w 847725"/>
                <a:gd name="connsiteY172" fmla="*/ 87496 h 114300"/>
                <a:gd name="connsiteX173" fmla="*/ 358935 w 847725"/>
                <a:gd name="connsiteY173" fmla="*/ 87949 h 114300"/>
                <a:gd name="connsiteX174" fmla="*/ 359610 w 847725"/>
                <a:gd name="connsiteY174" fmla="*/ 88581 h 114300"/>
                <a:gd name="connsiteX175" fmla="*/ 359437 w 847725"/>
                <a:gd name="connsiteY175" fmla="*/ 88359 h 114300"/>
                <a:gd name="connsiteX176" fmla="*/ 359671 w 847725"/>
                <a:gd name="connsiteY176" fmla="*/ 88651 h 114300"/>
                <a:gd name="connsiteX177" fmla="*/ 359777 w 847725"/>
                <a:gd name="connsiteY177" fmla="*/ 88779 h 114300"/>
                <a:gd name="connsiteX178" fmla="*/ 359696 w 847725"/>
                <a:gd name="connsiteY178" fmla="*/ 88685 h 114300"/>
                <a:gd name="connsiteX179" fmla="*/ 360163 w 847725"/>
                <a:gd name="connsiteY179" fmla="*/ 89401 h 114300"/>
                <a:gd name="connsiteX180" fmla="*/ 360366 w 847725"/>
                <a:gd name="connsiteY180" fmla="*/ 90002 h 114300"/>
                <a:gd name="connsiteX181" fmla="*/ 360432 w 847725"/>
                <a:gd name="connsiteY181" fmla="*/ 92187 h 114300"/>
                <a:gd name="connsiteX182" fmla="*/ 360378 w 847725"/>
                <a:gd name="connsiteY182" fmla="*/ 92726 h 114300"/>
                <a:gd name="connsiteX183" fmla="*/ 360052 w 847725"/>
                <a:gd name="connsiteY183" fmla="*/ 94123 h 114300"/>
                <a:gd name="connsiteX184" fmla="*/ 359626 w 847725"/>
                <a:gd name="connsiteY184" fmla="*/ 94959 h 114300"/>
                <a:gd name="connsiteX185" fmla="*/ 359011 w 847725"/>
                <a:gd name="connsiteY185" fmla="*/ 95648 h 114300"/>
                <a:gd name="connsiteX186" fmla="*/ 358054 w 847725"/>
                <a:gd name="connsiteY186" fmla="*/ 96371 h 114300"/>
                <a:gd name="connsiteX187" fmla="*/ 357154 w 847725"/>
                <a:gd name="connsiteY187" fmla="*/ 96894 h 114300"/>
                <a:gd name="connsiteX188" fmla="*/ 355169 w 847725"/>
                <a:gd name="connsiteY188" fmla="*/ 97487 h 114300"/>
                <a:gd name="connsiteX189" fmla="*/ 353848 w 847725"/>
                <a:gd name="connsiteY189" fmla="*/ 97613 h 114300"/>
                <a:gd name="connsiteX190" fmla="*/ 352536 w 847725"/>
                <a:gd name="connsiteY190" fmla="*/ 97598 h 114300"/>
                <a:gd name="connsiteX191" fmla="*/ 352686 w 847725"/>
                <a:gd name="connsiteY191" fmla="*/ 97613 h 114300"/>
                <a:gd name="connsiteX192" fmla="*/ 352535 w 847725"/>
                <a:gd name="connsiteY192" fmla="*/ 97598 h 114300"/>
                <a:gd name="connsiteX193" fmla="*/ 352145 w 847725"/>
                <a:gd name="connsiteY193" fmla="*/ 97573 h 114300"/>
                <a:gd name="connsiteX194" fmla="*/ 352534 w 847725"/>
                <a:gd name="connsiteY194" fmla="*/ 97597 h 114300"/>
                <a:gd name="connsiteX195" fmla="*/ 349060 w 847725"/>
                <a:gd name="connsiteY195" fmla="*/ 96992 h 114300"/>
                <a:gd name="connsiteX196" fmla="*/ 347417 w 847725"/>
                <a:gd name="connsiteY196" fmla="*/ 96552 h 114300"/>
                <a:gd name="connsiteX197" fmla="*/ 345284 w 847725"/>
                <a:gd name="connsiteY197" fmla="*/ 95862 h 114300"/>
                <a:gd name="connsiteX198" fmla="*/ 345354 w 847725"/>
                <a:gd name="connsiteY198" fmla="*/ 95891 h 114300"/>
                <a:gd name="connsiteX199" fmla="*/ 345275 w 847725"/>
                <a:gd name="connsiteY199" fmla="*/ 95860 h 114300"/>
                <a:gd name="connsiteX200" fmla="*/ 344893 w 847725"/>
                <a:gd name="connsiteY200" fmla="*/ 95731 h 114300"/>
                <a:gd name="connsiteX201" fmla="*/ 345212 w 847725"/>
                <a:gd name="connsiteY201" fmla="*/ 95834 h 114300"/>
                <a:gd name="connsiteX202" fmla="*/ 343231 w 847725"/>
                <a:gd name="connsiteY202" fmla="*/ 95030 h 114300"/>
                <a:gd name="connsiteX203" fmla="*/ 337844 w 847725"/>
                <a:gd name="connsiteY203" fmla="*/ 92117 h 114300"/>
                <a:gd name="connsiteX204" fmla="*/ 335098 w 847725"/>
                <a:gd name="connsiteY204" fmla="*/ 89901 h 114300"/>
                <a:gd name="connsiteX205" fmla="*/ 332994 w 847725"/>
                <a:gd name="connsiteY205" fmla="*/ 87697 h 114300"/>
                <a:gd name="connsiteX206" fmla="*/ 331151 w 847725"/>
                <a:gd name="connsiteY206" fmla="*/ 85254 h 114300"/>
                <a:gd name="connsiteX207" fmla="*/ 329599 w 847725"/>
                <a:gd name="connsiteY207" fmla="*/ 82608 h 114300"/>
                <a:gd name="connsiteX208" fmla="*/ 327906 w 847725"/>
                <a:gd name="connsiteY208" fmla="*/ 78523 h 114300"/>
                <a:gd name="connsiteX209" fmla="*/ 326901 w 847725"/>
                <a:gd name="connsiteY209" fmla="*/ 74725 h 114300"/>
                <a:gd name="connsiteX210" fmla="*/ 326183 w 847725"/>
                <a:gd name="connsiteY210" fmla="*/ 66724 h 114300"/>
                <a:gd name="connsiteX211" fmla="*/ 326203 w 847725"/>
                <a:gd name="connsiteY211" fmla="*/ 63799 h 114300"/>
                <a:gd name="connsiteX212" fmla="*/ 326324 w 847725"/>
                <a:gd name="connsiteY212" fmla="*/ 60775 h 114300"/>
                <a:gd name="connsiteX213" fmla="*/ 326284 w 847725"/>
                <a:gd name="connsiteY213" fmla="*/ 61135 h 114300"/>
                <a:gd name="connsiteX214" fmla="*/ 326544 w 847725"/>
                <a:gd name="connsiteY214" fmla="*/ 58391 h 114300"/>
                <a:gd name="connsiteX215" fmla="*/ 326945 w 847725"/>
                <a:gd name="connsiteY215" fmla="*/ 55847 h 114300"/>
                <a:gd name="connsiteX216" fmla="*/ 327506 w 847725"/>
                <a:gd name="connsiteY216" fmla="*/ 53443 h 114300"/>
                <a:gd name="connsiteX217" fmla="*/ 328291 w 847725"/>
                <a:gd name="connsiteY217" fmla="*/ 50929 h 114300"/>
                <a:gd name="connsiteX218" fmla="*/ 329869 w 847725"/>
                <a:gd name="connsiteY218" fmla="*/ 47313 h 114300"/>
                <a:gd name="connsiteX219" fmla="*/ 331618 w 847725"/>
                <a:gd name="connsiteY219" fmla="*/ 44356 h 114300"/>
                <a:gd name="connsiteX220" fmla="*/ 336094 w 847725"/>
                <a:gd name="connsiteY220" fmla="*/ 39685 h 114300"/>
                <a:gd name="connsiteX221" fmla="*/ 339477 w 847725"/>
                <a:gd name="connsiteY221" fmla="*/ 37500 h 114300"/>
                <a:gd name="connsiteX222" fmla="*/ 339948 w 847725"/>
                <a:gd name="connsiteY222" fmla="*/ 37309 h 114300"/>
                <a:gd name="connsiteX223" fmla="*/ 340691 w 847725"/>
                <a:gd name="connsiteY223" fmla="*/ 37177 h 114300"/>
                <a:gd name="connsiteX224" fmla="*/ 341150 w 847725"/>
                <a:gd name="connsiteY224" fmla="*/ 36842 h 114300"/>
                <a:gd name="connsiteX225" fmla="*/ 342265 w 847725"/>
                <a:gd name="connsiteY225" fmla="*/ 36495 h 114300"/>
                <a:gd name="connsiteX226" fmla="*/ 344005 w 847725"/>
                <a:gd name="connsiteY226" fmla="*/ 36210 h 114300"/>
                <a:gd name="connsiteX227" fmla="*/ 352178 w 847725"/>
                <a:gd name="connsiteY227" fmla="*/ 35348 h 114300"/>
                <a:gd name="connsiteX228" fmla="*/ 360331 w 847725"/>
                <a:gd name="connsiteY228" fmla="*/ 34827 h 114300"/>
                <a:gd name="connsiteX229" fmla="*/ 364418 w 847725"/>
                <a:gd name="connsiteY229" fmla="*/ 34767 h 114300"/>
                <a:gd name="connsiteX230" fmla="*/ 367963 w 847725"/>
                <a:gd name="connsiteY230" fmla="*/ 34967 h 114300"/>
                <a:gd name="connsiteX231" fmla="*/ 372951 w 847725"/>
                <a:gd name="connsiteY231" fmla="*/ 35729 h 114300"/>
                <a:gd name="connsiteX232" fmla="*/ 377879 w 847725"/>
                <a:gd name="connsiteY232" fmla="*/ 36870 h 114300"/>
                <a:gd name="connsiteX233" fmla="*/ 387174 w 847725"/>
                <a:gd name="connsiteY233" fmla="*/ 39935 h 114300"/>
                <a:gd name="connsiteX234" fmla="*/ 387008 w 847725"/>
                <a:gd name="connsiteY234" fmla="*/ 39892 h 114300"/>
                <a:gd name="connsiteX235" fmla="*/ 393003 w 847725"/>
                <a:gd name="connsiteY235" fmla="*/ 42359 h 114300"/>
                <a:gd name="connsiteX236" fmla="*/ 398552 w 847725"/>
                <a:gd name="connsiteY236" fmla="*/ 45584 h 114300"/>
                <a:gd name="connsiteX237" fmla="*/ 398398 w 847725"/>
                <a:gd name="connsiteY237" fmla="*/ 45457 h 114300"/>
                <a:gd name="connsiteX238" fmla="*/ 398612 w 847725"/>
                <a:gd name="connsiteY238" fmla="*/ 45620 h 114300"/>
                <a:gd name="connsiteX239" fmla="*/ 398552 w 847725"/>
                <a:gd name="connsiteY239" fmla="*/ 45584 h 114300"/>
                <a:gd name="connsiteX240" fmla="*/ 398642 w 847725"/>
                <a:gd name="connsiteY240" fmla="*/ 45644 h 114300"/>
                <a:gd name="connsiteX241" fmla="*/ 398693 w 847725"/>
                <a:gd name="connsiteY241" fmla="*/ 45685 h 114300"/>
                <a:gd name="connsiteX242" fmla="*/ 398663 w 847725"/>
                <a:gd name="connsiteY242" fmla="*/ 45658 h 114300"/>
                <a:gd name="connsiteX243" fmla="*/ 398707 w 847725"/>
                <a:gd name="connsiteY243" fmla="*/ 45688 h 114300"/>
                <a:gd name="connsiteX244" fmla="*/ 398693 w 847725"/>
                <a:gd name="connsiteY244" fmla="*/ 45685 h 114300"/>
                <a:gd name="connsiteX245" fmla="*/ 398761 w 847725"/>
                <a:gd name="connsiteY245" fmla="*/ 45730 h 114300"/>
                <a:gd name="connsiteX246" fmla="*/ 398732 w 847725"/>
                <a:gd name="connsiteY246" fmla="*/ 45705 h 114300"/>
                <a:gd name="connsiteX247" fmla="*/ 398789 w 847725"/>
                <a:gd name="connsiteY247" fmla="*/ 45748 h 114300"/>
                <a:gd name="connsiteX248" fmla="*/ 398852 w 847725"/>
                <a:gd name="connsiteY248" fmla="*/ 45785 h 114300"/>
                <a:gd name="connsiteX249" fmla="*/ 398802 w 847725"/>
                <a:gd name="connsiteY249" fmla="*/ 45758 h 114300"/>
                <a:gd name="connsiteX250" fmla="*/ 404215 w 847725"/>
                <a:gd name="connsiteY250" fmla="*/ 50120 h 114300"/>
                <a:gd name="connsiteX251" fmla="*/ 404419 w 847725"/>
                <a:gd name="connsiteY251" fmla="*/ 50385 h 114300"/>
                <a:gd name="connsiteX252" fmla="*/ 404684 w 847725"/>
                <a:gd name="connsiteY252" fmla="*/ 50522 h 114300"/>
                <a:gd name="connsiteX253" fmla="*/ 407526 w 847725"/>
                <a:gd name="connsiteY253" fmla="*/ 52956 h 114300"/>
                <a:gd name="connsiteX254" fmla="*/ 411413 w 847725"/>
                <a:gd name="connsiteY254" fmla="*/ 56582 h 114300"/>
                <a:gd name="connsiteX255" fmla="*/ 415193 w 847725"/>
                <a:gd name="connsiteY255" fmla="*/ 60508 h 114300"/>
                <a:gd name="connsiteX256" fmla="*/ 419683 w 847725"/>
                <a:gd name="connsiteY256" fmla="*/ 67171 h 114300"/>
                <a:gd name="connsiteX257" fmla="*/ 420320 w 847725"/>
                <a:gd name="connsiteY257" fmla="*/ 74859 h 114300"/>
                <a:gd name="connsiteX258" fmla="*/ 419861 w 847725"/>
                <a:gd name="connsiteY258" fmla="*/ 78043 h 114300"/>
                <a:gd name="connsiteX259" fmla="*/ 418940 w 847725"/>
                <a:gd name="connsiteY259" fmla="*/ 85415 h 114300"/>
                <a:gd name="connsiteX260" fmla="*/ 418839 w 847725"/>
                <a:gd name="connsiteY260" fmla="*/ 88450 h 114300"/>
                <a:gd name="connsiteX261" fmla="*/ 418920 w 847725"/>
                <a:gd name="connsiteY261" fmla="*/ 91024 h 114300"/>
                <a:gd name="connsiteX262" fmla="*/ 419581 w 847725"/>
                <a:gd name="connsiteY262" fmla="*/ 95110 h 114300"/>
                <a:gd name="connsiteX263" fmla="*/ 419716 w 847725"/>
                <a:gd name="connsiteY263" fmla="*/ 95484 h 114300"/>
                <a:gd name="connsiteX264" fmla="*/ 418743 w 847725"/>
                <a:gd name="connsiteY264" fmla="*/ 99444 h 114300"/>
                <a:gd name="connsiteX265" fmla="*/ 414524 w 847725"/>
                <a:gd name="connsiteY265" fmla="*/ 107894 h 114300"/>
                <a:gd name="connsiteX266" fmla="*/ 414674 w 847725"/>
                <a:gd name="connsiteY266" fmla="*/ 107680 h 114300"/>
                <a:gd name="connsiteX267" fmla="*/ 414505 w 847725"/>
                <a:gd name="connsiteY267" fmla="*/ 107922 h 114300"/>
                <a:gd name="connsiteX268" fmla="*/ 414374 w 847725"/>
                <a:gd name="connsiteY268" fmla="*/ 108120 h 114300"/>
                <a:gd name="connsiteX269" fmla="*/ 414491 w 847725"/>
                <a:gd name="connsiteY269" fmla="*/ 107941 h 114300"/>
                <a:gd name="connsiteX270" fmla="*/ 413553 w 847725"/>
                <a:gd name="connsiteY270" fmla="*/ 109142 h 114300"/>
                <a:gd name="connsiteX271" fmla="*/ 412042 w 847725"/>
                <a:gd name="connsiteY271" fmla="*/ 110658 h 114300"/>
                <a:gd name="connsiteX272" fmla="*/ 411569 w 847725"/>
                <a:gd name="connsiteY272" fmla="*/ 111005 h 114300"/>
                <a:gd name="connsiteX273" fmla="*/ 410536 w 847725"/>
                <a:gd name="connsiteY273" fmla="*/ 111604 h 114300"/>
                <a:gd name="connsiteX274" fmla="*/ 409819 w 847725"/>
                <a:gd name="connsiteY274" fmla="*/ 111812 h 114300"/>
                <a:gd name="connsiteX275" fmla="*/ 408890 w 847725"/>
                <a:gd name="connsiteY275" fmla="*/ 111856 h 114300"/>
                <a:gd name="connsiteX276" fmla="*/ 407534 w 847725"/>
                <a:gd name="connsiteY276" fmla="*/ 111585 h 114300"/>
                <a:gd name="connsiteX277" fmla="*/ 405726 w 847725"/>
                <a:gd name="connsiteY277" fmla="*/ 110692 h 114300"/>
                <a:gd name="connsiteX278" fmla="*/ 404126 w 847725"/>
                <a:gd name="connsiteY278" fmla="*/ 109253 h 114300"/>
                <a:gd name="connsiteX279" fmla="*/ 403439 w 847725"/>
                <a:gd name="connsiteY279" fmla="*/ 108144 h 114300"/>
                <a:gd name="connsiteX280" fmla="*/ 402206 w 847725"/>
                <a:gd name="connsiteY280" fmla="*/ 104419 h 114300"/>
                <a:gd name="connsiteX281" fmla="*/ 402051 w 847725"/>
                <a:gd name="connsiteY281" fmla="*/ 101041 h 114300"/>
                <a:gd name="connsiteX282" fmla="*/ 402134 w 847725"/>
                <a:gd name="connsiteY282" fmla="*/ 100248 h 114300"/>
                <a:gd name="connsiteX283" fmla="*/ 402549 w 847725"/>
                <a:gd name="connsiteY283" fmla="*/ 98438 h 114300"/>
                <a:gd name="connsiteX284" fmla="*/ 402866 w 847725"/>
                <a:gd name="connsiteY284" fmla="*/ 97823 h 114300"/>
                <a:gd name="connsiteX285" fmla="*/ 403268 w 847725"/>
                <a:gd name="connsiteY285" fmla="*/ 97360 h 114300"/>
                <a:gd name="connsiteX286" fmla="*/ 403669 w 847725"/>
                <a:gd name="connsiteY286" fmla="*/ 97069 h 114300"/>
                <a:gd name="connsiteX287" fmla="*/ 404122 w 847725"/>
                <a:gd name="connsiteY287" fmla="*/ 96925 h 114300"/>
                <a:gd name="connsiteX288" fmla="*/ 405840 w 847725"/>
                <a:gd name="connsiteY288" fmla="*/ 96622 h 114300"/>
                <a:gd name="connsiteX289" fmla="*/ 407257 w 847725"/>
                <a:gd name="connsiteY289" fmla="*/ 93837 h 114300"/>
                <a:gd name="connsiteX290" fmla="*/ 405039 w 847725"/>
                <a:gd name="connsiteY290" fmla="*/ 92315 h 114300"/>
                <a:gd name="connsiteX291" fmla="*/ 404017 w 847725"/>
                <a:gd name="connsiteY291" fmla="*/ 92395 h 114300"/>
                <a:gd name="connsiteX292" fmla="*/ 402335 w 847725"/>
                <a:gd name="connsiteY292" fmla="*/ 92776 h 114300"/>
                <a:gd name="connsiteX293" fmla="*/ 399470 w 847725"/>
                <a:gd name="connsiteY293" fmla="*/ 95180 h 114300"/>
                <a:gd name="connsiteX294" fmla="*/ 398528 w 847725"/>
                <a:gd name="connsiteY294" fmla="*/ 97063 h 114300"/>
                <a:gd name="connsiteX295" fmla="*/ 398088 w 847725"/>
                <a:gd name="connsiteY295" fmla="*/ 98906 h 114300"/>
                <a:gd name="connsiteX296" fmla="*/ 397847 w 847725"/>
                <a:gd name="connsiteY296" fmla="*/ 101350 h 114300"/>
                <a:gd name="connsiteX297" fmla="*/ 397845 w 847725"/>
                <a:gd name="connsiteY297" fmla="*/ 101744 h 114300"/>
                <a:gd name="connsiteX298" fmla="*/ 398188 w 847725"/>
                <a:gd name="connsiteY298" fmla="*/ 105396 h 114300"/>
                <a:gd name="connsiteX299" fmla="*/ 400732 w 847725"/>
                <a:gd name="connsiteY299" fmla="*/ 111666 h 114300"/>
                <a:gd name="connsiteX300" fmla="*/ 403316 w 847725"/>
                <a:gd name="connsiteY300" fmla="*/ 114090 h 114300"/>
                <a:gd name="connsiteX301" fmla="*/ 405039 w 847725"/>
                <a:gd name="connsiteY301" fmla="*/ 115092 h 114300"/>
                <a:gd name="connsiteX302" fmla="*/ 407122 w 847725"/>
                <a:gd name="connsiteY302" fmla="*/ 115813 h 114300"/>
                <a:gd name="connsiteX303" fmla="*/ 409586 w 847725"/>
                <a:gd name="connsiteY303" fmla="*/ 116033 h 114300"/>
                <a:gd name="connsiteX304" fmla="*/ 410528 w 847725"/>
                <a:gd name="connsiteY304" fmla="*/ 115913 h 114300"/>
                <a:gd name="connsiteX305" fmla="*/ 411990 w 847725"/>
                <a:gd name="connsiteY305" fmla="*/ 115532 h 114300"/>
                <a:gd name="connsiteX306" fmla="*/ 412471 w 847725"/>
                <a:gd name="connsiteY306" fmla="*/ 115292 h 114300"/>
                <a:gd name="connsiteX307" fmla="*/ 413853 w 847725"/>
                <a:gd name="connsiteY307" fmla="*/ 114490 h 114300"/>
                <a:gd name="connsiteX308" fmla="*/ 416056 w 847725"/>
                <a:gd name="connsiteY308" fmla="*/ 112527 h 114300"/>
                <a:gd name="connsiteX309" fmla="*/ 418721 w 847725"/>
                <a:gd name="connsiteY309" fmla="*/ 108821 h 114300"/>
                <a:gd name="connsiteX310" fmla="*/ 419963 w 847725"/>
                <a:gd name="connsiteY310" fmla="*/ 106518 h 114300"/>
                <a:gd name="connsiteX311" fmla="*/ 420724 w 847725"/>
                <a:gd name="connsiteY311" fmla="*/ 104895 h 114300"/>
                <a:gd name="connsiteX312" fmla="*/ 422126 w 847725"/>
                <a:gd name="connsiteY312" fmla="*/ 101470 h 114300"/>
                <a:gd name="connsiteX313" fmla="*/ 422214 w 847725"/>
                <a:gd name="connsiteY313" fmla="*/ 101185 h 114300"/>
                <a:gd name="connsiteX314" fmla="*/ 422926 w 847725"/>
                <a:gd name="connsiteY314" fmla="*/ 102462 h 114300"/>
                <a:gd name="connsiteX315" fmla="*/ 427914 w 847725"/>
                <a:gd name="connsiteY315" fmla="*/ 108291 h 114300"/>
                <a:gd name="connsiteX316" fmla="*/ 433002 w 847725"/>
                <a:gd name="connsiteY316" fmla="*/ 112057 h 114300"/>
                <a:gd name="connsiteX317" fmla="*/ 435246 w 847725"/>
                <a:gd name="connsiteY317" fmla="*/ 113299 h 114300"/>
                <a:gd name="connsiteX318" fmla="*/ 436548 w 847725"/>
                <a:gd name="connsiteY318" fmla="*/ 113840 h 114300"/>
                <a:gd name="connsiteX319" fmla="*/ 438812 w 847725"/>
                <a:gd name="connsiteY319" fmla="*/ 114321 h 114300"/>
                <a:gd name="connsiteX320" fmla="*/ 442898 w 847725"/>
                <a:gd name="connsiteY320" fmla="*/ 113900 h 114300"/>
                <a:gd name="connsiteX321" fmla="*/ 446443 w 847725"/>
                <a:gd name="connsiteY321" fmla="*/ 112398 h 114300"/>
                <a:gd name="connsiteX322" fmla="*/ 454156 w 847725"/>
                <a:gd name="connsiteY322" fmla="*/ 106488 h 114300"/>
                <a:gd name="connsiteX323" fmla="*/ 455458 w 847725"/>
                <a:gd name="connsiteY323" fmla="*/ 105046 h 114300"/>
                <a:gd name="connsiteX324" fmla="*/ 457381 w 847725"/>
                <a:gd name="connsiteY324" fmla="*/ 102001 h 114300"/>
                <a:gd name="connsiteX325" fmla="*/ 457922 w 847725"/>
                <a:gd name="connsiteY325" fmla="*/ 100579 h 114300"/>
                <a:gd name="connsiteX326" fmla="*/ 458683 w 847725"/>
                <a:gd name="connsiteY326" fmla="*/ 98255 h 114300"/>
                <a:gd name="connsiteX327" fmla="*/ 459144 w 847725"/>
                <a:gd name="connsiteY327" fmla="*/ 94549 h 114300"/>
                <a:gd name="connsiteX328" fmla="*/ 458825 w 847725"/>
                <a:gd name="connsiteY328" fmla="*/ 91523 h 114300"/>
                <a:gd name="connsiteX329" fmla="*/ 457823 w 847725"/>
                <a:gd name="connsiteY329" fmla="*/ 88218 h 114300"/>
                <a:gd name="connsiteX330" fmla="*/ 457162 w 847725"/>
                <a:gd name="connsiteY330" fmla="*/ 86976 h 114300"/>
                <a:gd name="connsiteX331" fmla="*/ 456722 w 847725"/>
                <a:gd name="connsiteY331" fmla="*/ 86375 h 114300"/>
                <a:gd name="connsiteX332" fmla="*/ 455800 w 847725"/>
                <a:gd name="connsiteY332" fmla="*/ 85294 h 114300"/>
                <a:gd name="connsiteX333" fmla="*/ 452875 w 847725"/>
                <a:gd name="connsiteY333" fmla="*/ 83151 h 114300"/>
                <a:gd name="connsiteX334" fmla="*/ 451593 w 847725"/>
                <a:gd name="connsiteY334" fmla="*/ 82630 h 114300"/>
                <a:gd name="connsiteX335" fmla="*/ 449690 w 847725"/>
                <a:gd name="connsiteY335" fmla="*/ 82109 h 114300"/>
                <a:gd name="connsiteX336" fmla="*/ 446545 w 847725"/>
                <a:gd name="connsiteY336" fmla="*/ 82049 h 114300"/>
                <a:gd name="connsiteX337" fmla="*/ 443580 w 847725"/>
                <a:gd name="connsiteY337" fmla="*/ 82990 h 114300"/>
                <a:gd name="connsiteX338" fmla="*/ 442559 w 847725"/>
                <a:gd name="connsiteY338" fmla="*/ 83611 h 114300"/>
                <a:gd name="connsiteX339" fmla="*/ 441197 w 847725"/>
                <a:gd name="connsiteY339" fmla="*/ 84813 h 114300"/>
                <a:gd name="connsiteX340" fmla="*/ 440956 w 847725"/>
                <a:gd name="connsiteY340" fmla="*/ 87818 h 114300"/>
                <a:gd name="connsiteX341" fmla="*/ 442499 w 847725"/>
                <a:gd name="connsiteY341" fmla="*/ 88880 h 114300"/>
                <a:gd name="connsiteX342" fmla="*/ 444382 w 847725"/>
                <a:gd name="connsiteY342" fmla="*/ 88519 h 114300"/>
                <a:gd name="connsiteX343" fmla="*/ 445702 w 847725"/>
                <a:gd name="connsiteY343" fmla="*/ 87555 h 114300"/>
                <a:gd name="connsiteX344" fmla="*/ 447028 w 847725"/>
                <a:gd name="connsiteY344" fmla="*/ 87138 h 114300"/>
                <a:gd name="connsiteX345" fmla="*/ 448298 w 847725"/>
                <a:gd name="connsiteY345" fmla="*/ 87101 h 114300"/>
                <a:gd name="connsiteX346" fmla="*/ 450000 w 847725"/>
                <a:gd name="connsiteY346" fmla="*/ 87476 h 114300"/>
                <a:gd name="connsiteX347" fmla="*/ 451490 w 847725"/>
                <a:gd name="connsiteY347" fmla="*/ 88285 h 114300"/>
                <a:gd name="connsiteX348" fmla="*/ 452189 w 847725"/>
                <a:gd name="connsiteY348" fmla="*/ 88912 h 114300"/>
                <a:gd name="connsiteX349" fmla="*/ 453161 w 847725"/>
                <a:gd name="connsiteY349" fmla="*/ 90297 h 114300"/>
                <a:gd name="connsiteX350" fmla="*/ 453804 w 847725"/>
                <a:gd name="connsiteY350" fmla="*/ 92333 h 114300"/>
                <a:gd name="connsiteX351" fmla="*/ 454000 w 847725"/>
                <a:gd name="connsiteY351" fmla="*/ 95363 h 114300"/>
                <a:gd name="connsiteX352" fmla="*/ 453037 w 847725"/>
                <a:gd name="connsiteY352" fmla="*/ 99132 h 114300"/>
                <a:gd name="connsiteX353" fmla="*/ 451982 w 847725"/>
                <a:gd name="connsiteY353" fmla="*/ 101175 h 114300"/>
                <a:gd name="connsiteX354" fmla="*/ 448021 w 847725"/>
                <a:gd name="connsiteY354" fmla="*/ 105177 h 114300"/>
                <a:gd name="connsiteX355" fmla="*/ 442967 w 847725"/>
                <a:gd name="connsiteY355" fmla="*/ 108426 h 114300"/>
                <a:gd name="connsiteX356" fmla="*/ 442218 w 847725"/>
                <a:gd name="connsiteY356" fmla="*/ 108732 h 114300"/>
                <a:gd name="connsiteX357" fmla="*/ 440897 w 847725"/>
                <a:gd name="connsiteY357" fmla="*/ 109131 h 114300"/>
                <a:gd name="connsiteX358" fmla="*/ 440996 w 847725"/>
                <a:gd name="connsiteY358" fmla="*/ 109112 h 114300"/>
                <a:gd name="connsiteX359" fmla="*/ 440888 w 847725"/>
                <a:gd name="connsiteY359" fmla="*/ 109133 h 114300"/>
                <a:gd name="connsiteX360" fmla="*/ 440335 w 847725"/>
                <a:gd name="connsiteY360" fmla="*/ 109253 h 114300"/>
                <a:gd name="connsiteX361" fmla="*/ 440764 w 847725"/>
                <a:gd name="connsiteY361" fmla="*/ 109156 h 114300"/>
                <a:gd name="connsiteX362" fmla="*/ 439453 w 847725"/>
                <a:gd name="connsiteY362" fmla="*/ 109257 h 114300"/>
                <a:gd name="connsiteX363" fmla="*/ 438142 w 847725"/>
                <a:gd name="connsiteY363" fmla="*/ 108985 h 114300"/>
                <a:gd name="connsiteX364" fmla="*/ 433778 w 847725"/>
                <a:gd name="connsiteY364" fmla="*/ 106473 h 114300"/>
                <a:gd name="connsiteX365" fmla="*/ 429135 w 847725"/>
                <a:gd name="connsiteY365" fmla="*/ 102213 h 114300"/>
                <a:gd name="connsiteX366" fmla="*/ 425739 w 847725"/>
                <a:gd name="connsiteY366" fmla="*/ 97081 h 114300"/>
                <a:gd name="connsiteX367" fmla="*/ 424306 w 847725"/>
                <a:gd name="connsiteY367" fmla="*/ 92916 h 114300"/>
                <a:gd name="connsiteX368" fmla="*/ 424152 w 847725"/>
                <a:gd name="connsiteY368" fmla="*/ 91192 h 114300"/>
                <a:gd name="connsiteX369" fmla="*/ 424169 w 847725"/>
                <a:gd name="connsiteY369" fmla="*/ 84343 h 114300"/>
                <a:gd name="connsiteX370" fmla="*/ 424530 w 847725"/>
                <a:gd name="connsiteY370" fmla="*/ 81668 h 114300"/>
                <a:gd name="connsiteX371" fmla="*/ 425151 w 847725"/>
                <a:gd name="connsiteY371" fmla="*/ 77021 h 114300"/>
                <a:gd name="connsiteX372" fmla="*/ 425416 w 847725"/>
                <a:gd name="connsiteY372" fmla="*/ 75577 h 114300"/>
                <a:gd name="connsiteX373" fmla="*/ 425456 w 847725"/>
                <a:gd name="connsiteY373" fmla="*/ 75572 h 114300"/>
                <a:gd name="connsiteX374" fmla="*/ 426022 w 847725"/>
                <a:gd name="connsiteY374" fmla="*/ 75304 h 114300"/>
                <a:gd name="connsiteX375" fmla="*/ 426037 w 847725"/>
                <a:gd name="connsiteY375" fmla="*/ 75011 h 114300"/>
                <a:gd name="connsiteX376" fmla="*/ 426177 w 847725"/>
                <a:gd name="connsiteY376" fmla="*/ 73449 h 114300"/>
                <a:gd name="connsiteX377" fmla="*/ 426558 w 847725"/>
                <a:gd name="connsiteY377" fmla="*/ 70985 h 114300"/>
                <a:gd name="connsiteX378" fmla="*/ 426656 w 847725"/>
                <a:gd name="connsiteY378" fmla="*/ 70584 h 114300"/>
                <a:gd name="connsiteX379" fmla="*/ 426589 w 847725"/>
                <a:gd name="connsiteY379" fmla="*/ 70343 h 114300"/>
                <a:gd name="connsiteX380" fmla="*/ 427353 w 847725"/>
                <a:gd name="connsiteY380" fmla="*/ 67748 h 114300"/>
                <a:gd name="connsiteX381" fmla="*/ 428997 w 847725"/>
                <a:gd name="connsiteY381" fmla="*/ 63760 h 114300"/>
                <a:gd name="connsiteX382" fmla="*/ 430279 w 847725"/>
                <a:gd name="connsiteY382" fmla="*/ 61316 h 114300"/>
                <a:gd name="connsiteX383" fmla="*/ 431442 w 847725"/>
                <a:gd name="connsiteY383" fmla="*/ 59472 h 114300"/>
                <a:gd name="connsiteX384" fmla="*/ 436409 w 847725"/>
                <a:gd name="connsiteY384" fmla="*/ 53083 h 114300"/>
                <a:gd name="connsiteX385" fmla="*/ 439534 w 847725"/>
                <a:gd name="connsiteY385" fmla="*/ 49557 h 114300"/>
                <a:gd name="connsiteX386" fmla="*/ 440147 w 847725"/>
                <a:gd name="connsiteY386" fmla="*/ 48980 h 114300"/>
                <a:gd name="connsiteX387" fmla="*/ 440194 w 847725"/>
                <a:gd name="connsiteY387" fmla="*/ 48947 h 114300"/>
                <a:gd name="connsiteX388" fmla="*/ 442804 w 847725"/>
                <a:gd name="connsiteY388" fmla="*/ 46532 h 114300"/>
                <a:gd name="connsiteX389" fmla="*/ 449810 w 847725"/>
                <a:gd name="connsiteY389" fmla="*/ 41664 h 114300"/>
                <a:gd name="connsiteX390" fmla="*/ 456637 w 847725"/>
                <a:gd name="connsiteY390" fmla="*/ 37980 h 114300"/>
                <a:gd name="connsiteX391" fmla="*/ 458373 w 847725"/>
                <a:gd name="connsiteY391" fmla="*/ 37651 h 114300"/>
                <a:gd name="connsiteX392" fmla="*/ 461499 w 847725"/>
                <a:gd name="connsiteY392" fmla="*/ 35952 h 114300"/>
                <a:gd name="connsiteX393" fmla="*/ 468180 w 847725"/>
                <a:gd name="connsiteY393" fmla="*/ 33271 h 114300"/>
                <a:gd name="connsiteX394" fmla="*/ 473849 w 847725"/>
                <a:gd name="connsiteY394" fmla="*/ 31388 h 114300"/>
                <a:gd name="connsiteX395" fmla="*/ 475610 w 847725"/>
                <a:gd name="connsiteY395" fmla="*/ 30896 h 114300"/>
                <a:gd name="connsiteX396" fmla="*/ 479327 w 847725"/>
                <a:gd name="connsiteY396" fmla="*/ 30519 h 114300"/>
                <a:gd name="connsiteX397" fmla="*/ 484400 w 847725"/>
                <a:gd name="connsiteY397" fmla="*/ 30692 h 114300"/>
                <a:gd name="connsiteX398" fmla="*/ 498177 w 847725"/>
                <a:gd name="connsiteY398" fmla="*/ 32763 h 114300"/>
                <a:gd name="connsiteX399" fmla="*/ 504637 w 847725"/>
                <a:gd name="connsiteY399" fmla="*/ 34145 h 114300"/>
                <a:gd name="connsiteX400" fmla="*/ 505311 w 847725"/>
                <a:gd name="connsiteY400" fmla="*/ 34384 h 114300"/>
                <a:gd name="connsiteX401" fmla="*/ 508520 w 847725"/>
                <a:gd name="connsiteY401" fmla="*/ 36172 h 114300"/>
                <a:gd name="connsiteX402" fmla="*/ 508479 w 847725"/>
                <a:gd name="connsiteY402" fmla="*/ 36150 h 114300"/>
                <a:gd name="connsiteX403" fmla="*/ 511463 w 847725"/>
                <a:gd name="connsiteY403" fmla="*/ 38514 h 114300"/>
                <a:gd name="connsiteX404" fmla="*/ 513326 w 847725"/>
                <a:gd name="connsiteY404" fmla="*/ 40156 h 114300"/>
                <a:gd name="connsiteX405" fmla="*/ 515310 w 847725"/>
                <a:gd name="connsiteY405" fmla="*/ 42139 h 114300"/>
                <a:gd name="connsiteX406" fmla="*/ 516866 w 847725"/>
                <a:gd name="connsiteY406" fmla="*/ 43909 h 114300"/>
                <a:gd name="connsiteX407" fmla="*/ 516752 w 847725"/>
                <a:gd name="connsiteY407" fmla="*/ 43762 h 114300"/>
                <a:gd name="connsiteX408" fmla="*/ 516869 w 847725"/>
                <a:gd name="connsiteY408" fmla="*/ 43912 h 114300"/>
                <a:gd name="connsiteX409" fmla="*/ 516937 w 847725"/>
                <a:gd name="connsiteY409" fmla="*/ 43991 h 114300"/>
                <a:gd name="connsiteX410" fmla="*/ 516871 w 847725"/>
                <a:gd name="connsiteY410" fmla="*/ 43915 h 114300"/>
                <a:gd name="connsiteX411" fmla="*/ 518555 w 847725"/>
                <a:gd name="connsiteY411" fmla="*/ 46126 h 114300"/>
                <a:gd name="connsiteX412" fmla="*/ 520778 w 847725"/>
                <a:gd name="connsiteY412" fmla="*/ 49311 h 114300"/>
                <a:gd name="connsiteX413" fmla="*/ 524247 w 847725"/>
                <a:gd name="connsiteY413" fmla="*/ 55244 h 114300"/>
                <a:gd name="connsiteX414" fmla="*/ 526067 w 847725"/>
                <a:gd name="connsiteY414" fmla="*/ 60189 h 114300"/>
                <a:gd name="connsiteX415" fmla="*/ 526688 w 847725"/>
                <a:gd name="connsiteY415" fmla="*/ 62653 h 114300"/>
                <a:gd name="connsiteX416" fmla="*/ 527520 w 847725"/>
                <a:gd name="connsiteY416" fmla="*/ 66579 h 114300"/>
                <a:gd name="connsiteX417" fmla="*/ 527891 w 847725"/>
                <a:gd name="connsiteY417" fmla="*/ 74853 h 114300"/>
                <a:gd name="connsiteX418" fmla="*/ 526508 w 847725"/>
                <a:gd name="connsiteY418" fmla="*/ 81323 h 114300"/>
                <a:gd name="connsiteX419" fmla="*/ 526514 w 847725"/>
                <a:gd name="connsiteY419" fmla="*/ 81308 h 114300"/>
                <a:gd name="connsiteX420" fmla="*/ 525626 w 847725"/>
                <a:gd name="connsiteY420" fmla="*/ 83366 h 114300"/>
                <a:gd name="connsiteX421" fmla="*/ 524090 w 847725"/>
                <a:gd name="connsiteY421" fmla="*/ 86027 h 114300"/>
                <a:gd name="connsiteX422" fmla="*/ 519313 w 847725"/>
                <a:gd name="connsiteY422" fmla="*/ 91278 h 114300"/>
                <a:gd name="connsiteX423" fmla="*/ 515069 w 847725"/>
                <a:gd name="connsiteY423" fmla="*/ 94403 h 114300"/>
                <a:gd name="connsiteX424" fmla="*/ 510140 w 847725"/>
                <a:gd name="connsiteY424" fmla="*/ 97138 h 114300"/>
                <a:gd name="connsiteX425" fmla="*/ 506816 w 847725"/>
                <a:gd name="connsiteY425" fmla="*/ 98590 h 114300"/>
                <a:gd name="connsiteX426" fmla="*/ 504492 w 847725"/>
                <a:gd name="connsiteY426" fmla="*/ 99451 h 114300"/>
                <a:gd name="connsiteX427" fmla="*/ 499887 w 847725"/>
                <a:gd name="connsiteY427" fmla="*/ 100698 h 114300"/>
                <a:gd name="connsiteX428" fmla="*/ 495192 w 847725"/>
                <a:gd name="connsiteY428" fmla="*/ 100963 h 114300"/>
                <a:gd name="connsiteX429" fmla="*/ 492701 w 847725"/>
                <a:gd name="connsiteY429" fmla="*/ 100516 h 114300"/>
                <a:gd name="connsiteX430" fmla="*/ 491732 w 847725"/>
                <a:gd name="connsiteY430" fmla="*/ 100092 h 114300"/>
                <a:gd name="connsiteX431" fmla="*/ 490777 w 847725"/>
                <a:gd name="connsiteY431" fmla="*/ 99528 h 114300"/>
                <a:gd name="connsiteX432" fmla="*/ 488741 w 847725"/>
                <a:gd name="connsiteY432" fmla="*/ 97655 h 114300"/>
                <a:gd name="connsiteX433" fmla="*/ 486296 w 847725"/>
                <a:gd name="connsiteY433" fmla="*/ 93916 h 114300"/>
                <a:gd name="connsiteX434" fmla="*/ 485782 w 847725"/>
                <a:gd name="connsiteY434" fmla="*/ 92700 h 114300"/>
                <a:gd name="connsiteX435" fmla="*/ 485255 w 847725"/>
                <a:gd name="connsiteY435" fmla="*/ 90933 h 114300"/>
                <a:gd name="connsiteX436" fmla="*/ 485154 w 847725"/>
                <a:gd name="connsiteY436" fmla="*/ 88237 h 114300"/>
                <a:gd name="connsiteX437" fmla="*/ 486254 w 847725"/>
                <a:gd name="connsiteY437" fmla="*/ 83052 h 114300"/>
                <a:gd name="connsiteX438" fmla="*/ 487075 w 847725"/>
                <a:gd name="connsiteY438" fmla="*/ 81447 h 114300"/>
                <a:gd name="connsiteX439" fmla="*/ 487699 w 847725"/>
                <a:gd name="connsiteY439" fmla="*/ 80740 h 114300"/>
                <a:gd name="connsiteX440" fmla="*/ 492455 w 847725"/>
                <a:gd name="connsiteY440" fmla="*/ 77812 h 114300"/>
                <a:gd name="connsiteX441" fmla="*/ 494524 w 847725"/>
                <a:gd name="connsiteY441" fmla="*/ 77142 h 114300"/>
                <a:gd name="connsiteX442" fmla="*/ 496731 w 847725"/>
                <a:gd name="connsiteY442" fmla="*/ 77063 h 114300"/>
                <a:gd name="connsiteX443" fmla="*/ 498314 w 847725"/>
                <a:gd name="connsiteY443" fmla="*/ 77395 h 114300"/>
                <a:gd name="connsiteX444" fmla="*/ 499357 w 847725"/>
                <a:gd name="connsiteY444" fmla="*/ 77958 h 114300"/>
                <a:gd name="connsiteX445" fmla="*/ 500197 w 847725"/>
                <a:gd name="connsiteY445" fmla="*/ 78723 h 114300"/>
                <a:gd name="connsiteX446" fmla="*/ 501788 w 847725"/>
                <a:gd name="connsiteY446" fmla="*/ 80942 h 114300"/>
                <a:gd name="connsiteX447" fmla="*/ 504192 w 847725"/>
                <a:gd name="connsiteY447" fmla="*/ 81763 h 114300"/>
                <a:gd name="connsiteX448" fmla="*/ 505514 w 847725"/>
                <a:gd name="connsiteY448" fmla="*/ 79139 h 114300"/>
                <a:gd name="connsiteX449" fmla="*/ 505053 w 847725"/>
                <a:gd name="connsiteY449" fmla="*/ 78077 h 114300"/>
                <a:gd name="connsiteX450" fmla="*/ 504812 w 847725"/>
                <a:gd name="connsiteY450" fmla="*/ 77576 h 114300"/>
                <a:gd name="connsiteX451" fmla="*/ 503791 w 847725"/>
                <a:gd name="connsiteY451" fmla="*/ 76154 h 114300"/>
                <a:gd name="connsiteX452" fmla="*/ 501227 w 847725"/>
                <a:gd name="connsiteY452" fmla="*/ 74071 h 114300"/>
                <a:gd name="connsiteX453" fmla="*/ 499564 w 847725"/>
                <a:gd name="connsiteY453" fmla="*/ 73369 h 114300"/>
                <a:gd name="connsiteX454" fmla="*/ 497421 w 847725"/>
                <a:gd name="connsiteY454" fmla="*/ 72988 h 114300"/>
                <a:gd name="connsiteX455" fmla="*/ 492313 w 847725"/>
                <a:gd name="connsiteY455" fmla="*/ 73529 h 114300"/>
                <a:gd name="connsiteX456" fmla="*/ 488406 w 847725"/>
                <a:gd name="connsiteY456" fmla="*/ 75492 h 114300"/>
                <a:gd name="connsiteX457" fmla="*/ 484500 w 847725"/>
                <a:gd name="connsiteY457" fmla="*/ 78398 h 114300"/>
                <a:gd name="connsiteX458" fmla="*/ 483278 w 847725"/>
                <a:gd name="connsiteY458" fmla="*/ 80180 h 114300"/>
                <a:gd name="connsiteX459" fmla="*/ 482497 w 847725"/>
                <a:gd name="connsiteY459" fmla="*/ 82043 h 114300"/>
                <a:gd name="connsiteX460" fmla="*/ 481255 w 847725"/>
                <a:gd name="connsiteY460" fmla="*/ 87712 h 114300"/>
                <a:gd name="connsiteX461" fmla="*/ 481155 w 847725"/>
                <a:gd name="connsiteY461" fmla="*/ 89756 h 114300"/>
                <a:gd name="connsiteX462" fmla="*/ 481396 w 847725"/>
                <a:gd name="connsiteY462" fmla="*/ 91859 h 114300"/>
                <a:gd name="connsiteX463" fmla="*/ 482838 w 847725"/>
                <a:gd name="connsiteY463" fmla="*/ 96006 h 114300"/>
                <a:gd name="connsiteX464" fmla="*/ 485302 w 847725"/>
                <a:gd name="connsiteY464" fmla="*/ 99952 h 114300"/>
                <a:gd name="connsiteX465" fmla="*/ 486784 w 847725"/>
                <a:gd name="connsiteY465" fmla="*/ 101615 h 114300"/>
                <a:gd name="connsiteX466" fmla="*/ 489148 w 847725"/>
                <a:gd name="connsiteY466" fmla="*/ 103458 h 114300"/>
                <a:gd name="connsiteX467" fmla="*/ 493074 w 847725"/>
                <a:gd name="connsiteY467" fmla="*/ 105000 h 114300"/>
                <a:gd name="connsiteX468" fmla="*/ 497581 w 847725"/>
                <a:gd name="connsiteY468" fmla="*/ 105301 h 114300"/>
                <a:gd name="connsiteX469" fmla="*/ 502750 w 847725"/>
                <a:gd name="connsiteY469" fmla="*/ 104520 h 114300"/>
                <a:gd name="connsiteX470" fmla="*/ 506456 w 847725"/>
                <a:gd name="connsiteY470" fmla="*/ 103398 h 114300"/>
                <a:gd name="connsiteX471" fmla="*/ 508780 w 847725"/>
                <a:gd name="connsiteY471" fmla="*/ 102516 h 114300"/>
                <a:gd name="connsiteX472" fmla="*/ 510422 w 847725"/>
                <a:gd name="connsiteY472" fmla="*/ 101795 h 114300"/>
                <a:gd name="connsiteX473" fmla="*/ 512486 w 847725"/>
                <a:gd name="connsiteY473" fmla="*/ 100834 h 114300"/>
                <a:gd name="connsiteX474" fmla="*/ 518255 w 847725"/>
                <a:gd name="connsiteY474" fmla="*/ 97529 h 114300"/>
                <a:gd name="connsiteX475" fmla="*/ 525987 w 847725"/>
                <a:gd name="connsiteY475" fmla="*/ 90597 h 114300"/>
                <a:gd name="connsiteX476" fmla="*/ 528612 w 847725"/>
                <a:gd name="connsiteY476" fmla="*/ 86831 h 114300"/>
                <a:gd name="connsiteX477" fmla="*/ 530895 w 847725"/>
                <a:gd name="connsiteY477" fmla="*/ 81383 h 114300"/>
                <a:gd name="connsiteX478" fmla="*/ 531857 w 847725"/>
                <a:gd name="connsiteY478" fmla="*/ 76395 h 114300"/>
                <a:gd name="connsiteX479" fmla="*/ 531998 w 847725"/>
                <a:gd name="connsiteY479" fmla="*/ 71407 h 114300"/>
                <a:gd name="connsiteX480" fmla="*/ 530876 w 847725"/>
                <a:gd name="connsiteY480" fmla="*/ 63655 h 114300"/>
                <a:gd name="connsiteX481" fmla="*/ 529854 w 847725"/>
                <a:gd name="connsiteY481" fmla="*/ 59628 h 114300"/>
                <a:gd name="connsiteX482" fmla="*/ 526849 w 847725"/>
                <a:gd name="connsiteY482" fmla="*/ 52296 h 114300"/>
                <a:gd name="connsiteX483" fmla="*/ 525147 w 847725"/>
                <a:gd name="connsiteY483" fmla="*/ 49432 h 114300"/>
                <a:gd name="connsiteX484" fmla="*/ 523223 w 847725"/>
                <a:gd name="connsiteY484" fmla="*/ 46647 h 114300"/>
                <a:gd name="connsiteX485" fmla="*/ 521260 w 847725"/>
                <a:gd name="connsiteY485" fmla="*/ 44003 h 114300"/>
                <a:gd name="connsiteX486" fmla="*/ 520379 w 847725"/>
                <a:gd name="connsiteY486" fmla="*/ 42921 h 114300"/>
                <a:gd name="connsiteX487" fmla="*/ 519277 w 847725"/>
                <a:gd name="connsiteY487" fmla="*/ 41599 h 114300"/>
                <a:gd name="connsiteX488" fmla="*/ 515891 w 847725"/>
                <a:gd name="connsiteY488" fmla="*/ 38182 h 114300"/>
                <a:gd name="connsiteX489" fmla="*/ 516828 w 847725"/>
                <a:gd name="connsiteY489" fmla="*/ 38633 h 114300"/>
                <a:gd name="connsiteX490" fmla="*/ 521445 w 847725"/>
                <a:gd name="connsiteY490" fmla="*/ 41524 h 114300"/>
                <a:gd name="connsiteX491" fmla="*/ 534717 w 847725"/>
                <a:gd name="connsiteY491" fmla="*/ 52115 h 114300"/>
                <a:gd name="connsiteX492" fmla="*/ 547464 w 847725"/>
                <a:gd name="connsiteY492" fmla="*/ 64978 h 114300"/>
                <a:gd name="connsiteX493" fmla="*/ 557353 w 847725"/>
                <a:gd name="connsiteY493" fmla="*/ 77075 h 114300"/>
                <a:gd name="connsiteX494" fmla="*/ 562702 w 847725"/>
                <a:gd name="connsiteY494" fmla="*/ 83205 h 114300"/>
                <a:gd name="connsiteX495" fmla="*/ 565587 w 847725"/>
                <a:gd name="connsiteY495" fmla="*/ 86190 h 114300"/>
                <a:gd name="connsiteX496" fmla="*/ 568351 w 847725"/>
                <a:gd name="connsiteY496" fmla="*/ 88613 h 114300"/>
                <a:gd name="connsiteX497" fmla="*/ 575082 w 847725"/>
                <a:gd name="connsiteY497" fmla="*/ 93682 h 114300"/>
                <a:gd name="connsiteX498" fmla="*/ 581993 w 847725"/>
                <a:gd name="connsiteY498" fmla="*/ 97808 h 114300"/>
                <a:gd name="connsiteX499" fmla="*/ 596897 w 847725"/>
                <a:gd name="connsiteY499" fmla="*/ 105220 h 114300"/>
                <a:gd name="connsiteX500" fmla="*/ 612602 w 847725"/>
                <a:gd name="connsiteY500" fmla="*/ 110609 h 114300"/>
                <a:gd name="connsiteX501" fmla="*/ 616308 w 847725"/>
                <a:gd name="connsiteY501" fmla="*/ 111510 h 114300"/>
                <a:gd name="connsiteX502" fmla="*/ 620575 w 847725"/>
                <a:gd name="connsiteY502" fmla="*/ 112452 h 114300"/>
                <a:gd name="connsiteX503" fmla="*/ 625022 w 847725"/>
                <a:gd name="connsiteY503" fmla="*/ 113233 h 114300"/>
                <a:gd name="connsiteX504" fmla="*/ 626384 w 847725"/>
                <a:gd name="connsiteY504" fmla="*/ 113393 h 114300"/>
                <a:gd name="connsiteX505" fmla="*/ 629269 w 847725"/>
                <a:gd name="connsiteY505" fmla="*/ 113734 h 114300"/>
                <a:gd name="connsiteX506" fmla="*/ 633376 w 847725"/>
                <a:gd name="connsiteY506" fmla="*/ 113974 h 114300"/>
                <a:gd name="connsiteX507" fmla="*/ 637542 w 847725"/>
                <a:gd name="connsiteY507" fmla="*/ 114014 h 114300"/>
                <a:gd name="connsiteX508" fmla="*/ 641348 w 847725"/>
                <a:gd name="connsiteY508" fmla="*/ 113894 h 114300"/>
                <a:gd name="connsiteX509" fmla="*/ 643031 w 847725"/>
                <a:gd name="connsiteY509" fmla="*/ 113774 h 114300"/>
                <a:gd name="connsiteX510" fmla="*/ 645215 w 847725"/>
                <a:gd name="connsiteY510" fmla="*/ 113613 h 114300"/>
                <a:gd name="connsiteX511" fmla="*/ 649482 w 847725"/>
                <a:gd name="connsiteY511" fmla="*/ 112952 h 114300"/>
                <a:gd name="connsiteX512" fmla="*/ 653869 w 847725"/>
                <a:gd name="connsiteY512" fmla="*/ 111990 h 114300"/>
                <a:gd name="connsiteX513" fmla="*/ 661802 w 847725"/>
                <a:gd name="connsiteY513" fmla="*/ 109687 h 114300"/>
                <a:gd name="connsiteX514" fmla="*/ 665488 w 847725"/>
                <a:gd name="connsiteY514" fmla="*/ 108325 h 114300"/>
                <a:gd name="connsiteX515" fmla="*/ 669554 w 847725"/>
                <a:gd name="connsiteY515" fmla="*/ 106542 h 114300"/>
                <a:gd name="connsiteX516" fmla="*/ 677046 w 847725"/>
                <a:gd name="connsiteY516" fmla="*/ 102555 h 114300"/>
                <a:gd name="connsiteX517" fmla="*/ 690628 w 847725"/>
                <a:gd name="connsiteY517" fmla="*/ 93481 h 114300"/>
                <a:gd name="connsiteX518" fmla="*/ 697199 w 847725"/>
                <a:gd name="connsiteY518" fmla="*/ 88733 h 114300"/>
                <a:gd name="connsiteX519" fmla="*/ 703669 w 847725"/>
                <a:gd name="connsiteY519" fmla="*/ 83585 h 114300"/>
                <a:gd name="connsiteX520" fmla="*/ 709238 w 847725"/>
                <a:gd name="connsiteY520" fmla="*/ 78376 h 114300"/>
                <a:gd name="connsiteX521" fmla="*/ 715468 w 847725"/>
                <a:gd name="connsiteY521" fmla="*/ 69662 h 114300"/>
                <a:gd name="connsiteX522" fmla="*/ 719014 w 847725"/>
                <a:gd name="connsiteY522" fmla="*/ 62331 h 114300"/>
                <a:gd name="connsiteX523" fmla="*/ 720156 w 847725"/>
                <a:gd name="connsiteY523" fmla="*/ 59506 h 114300"/>
                <a:gd name="connsiteX524" fmla="*/ 721438 w 847725"/>
                <a:gd name="connsiteY524" fmla="*/ 55940 h 114300"/>
                <a:gd name="connsiteX525" fmla="*/ 722319 w 847725"/>
                <a:gd name="connsiteY525" fmla="*/ 52996 h 114300"/>
                <a:gd name="connsiteX526" fmla="*/ 722742 w 847725"/>
                <a:gd name="connsiteY526" fmla="*/ 51291 h 114300"/>
                <a:gd name="connsiteX527" fmla="*/ 737975 w 847725"/>
                <a:gd name="connsiteY527" fmla="*/ 47814 h 114300"/>
                <a:gd name="connsiteX528" fmla="*/ 758096 w 847725"/>
                <a:gd name="connsiteY528" fmla="*/ 43642 h 114300"/>
                <a:gd name="connsiteX529" fmla="*/ 765019 w 847725"/>
                <a:gd name="connsiteY529" fmla="*/ 42445 h 114300"/>
                <a:gd name="connsiteX530" fmla="*/ 771409 w 847725"/>
                <a:gd name="connsiteY530" fmla="*/ 41624 h 114300"/>
                <a:gd name="connsiteX531" fmla="*/ 777499 w 847725"/>
                <a:gd name="connsiteY531" fmla="*/ 41003 h 114300"/>
                <a:gd name="connsiteX532" fmla="*/ 784890 w 847725"/>
                <a:gd name="connsiteY532" fmla="*/ 40562 h 114300"/>
                <a:gd name="connsiteX533" fmla="*/ 797931 w 847725"/>
                <a:gd name="connsiteY533" fmla="*/ 40242 h 114300"/>
                <a:gd name="connsiteX534" fmla="*/ 804341 w 847725"/>
                <a:gd name="connsiteY534" fmla="*/ 40202 h 114300"/>
                <a:gd name="connsiteX535" fmla="*/ 811351 w 847725"/>
                <a:gd name="connsiteY535" fmla="*/ 40417 h 114300"/>
                <a:gd name="connsiteX536" fmla="*/ 815079 w 847725"/>
                <a:gd name="connsiteY536" fmla="*/ 40863 h 114300"/>
                <a:gd name="connsiteX537" fmla="*/ 824150 w 847725"/>
                <a:gd name="connsiteY537" fmla="*/ 42939 h 114300"/>
                <a:gd name="connsiteX538" fmla="*/ 826737 w 847725"/>
                <a:gd name="connsiteY538" fmla="*/ 44028 h 114300"/>
                <a:gd name="connsiteX539" fmla="*/ 830321 w 847725"/>
                <a:gd name="connsiteY539" fmla="*/ 46173 h 114300"/>
                <a:gd name="connsiteX540" fmla="*/ 832927 w 847725"/>
                <a:gd name="connsiteY540" fmla="*/ 48275 h 114300"/>
                <a:gd name="connsiteX541" fmla="*/ 835648 w 847725"/>
                <a:gd name="connsiteY541" fmla="*/ 51173 h 114300"/>
                <a:gd name="connsiteX542" fmla="*/ 837848 w 847725"/>
                <a:gd name="connsiteY542" fmla="*/ 54461 h 114300"/>
                <a:gd name="connsiteX543" fmla="*/ 840037 w 847725"/>
                <a:gd name="connsiteY543" fmla="*/ 61216 h 114300"/>
                <a:gd name="connsiteX544" fmla="*/ 840639 w 847725"/>
                <a:gd name="connsiteY544" fmla="*/ 65242 h 114300"/>
                <a:gd name="connsiteX545" fmla="*/ 840880 w 847725"/>
                <a:gd name="connsiteY545" fmla="*/ 67345 h 114300"/>
                <a:gd name="connsiteX546" fmla="*/ 840982 w 847725"/>
                <a:gd name="connsiteY546" fmla="*/ 72321 h 114300"/>
                <a:gd name="connsiteX547" fmla="*/ 840639 w 847725"/>
                <a:gd name="connsiteY547" fmla="*/ 74577 h 114300"/>
                <a:gd name="connsiteX548" fmla="*/ 840044 w 847725"/>
                <a:gd name="connsiteY548" fmla="*/ 76742 h 114300"/>
                <a:gd name="connsiteX549" fmla="*/ 837592 w 847725"/>
                <a:gd name="connsiteY549" fmla="*/ 81512 h 114300"/>
                <a:gd name="connsiteX550" fmla="*/ 833248 w 847725"/>
                <a:gd name="connsiteY550" fmla="*/ 86416 h 114300"/>
                <a:gd name="connsiteX551" fmla="*/ 833728 w 847725"/>
                <a:gd name="connsiteY551" fmla="*/ 86015 h 114300"/>
                <a:gd name="connsiteX552" fmla="*/ 831625 w 847725"/>
                <a:gd name="connsiteY552" fmla="*/ 87798 h 114300"/>
                <a:gd name="connsiteX553" fmla="*/ 829461 w 847725"/>
                <a:gd name="connsiteY553" fmla="*/ 89381 h 114300"/>
                <a:gd name="connsiteX554" fmla="*/ 827398 w 847725"/>
                <a:gd name="connsiteY554" fmla="*/ 90723 h 114300"/>
                <a:gd name="connsiteX555" fmla="*/ 823808 w 847725"/>
                <a:gd name="connsiteY555" fmla="*/ 92748 h 114300"/>
                <a:gd name="connsiteX556" fmla="*/ 816205 w 847725"/>
                <a:gd name="connsiteY556" fmla="*/ 95371 h 114300"/>
                <a:gd name="connsiteX557" fmla="*/ 813075 w 847725"/>
                <a:gd name="connsiteY557" fmla="*/ 95771 h 114300"/>
                <a:gd name="connsiteX558" fmla="*/ 808596 w 847725"/>
                <a:gd name="connsiteY558" fmla="*/ 95693 h 114300"/>
                <a:gd name="connsiteX559" fmla="*/ 798387 w 847725"/>
                <a:gd name="connsiteY559" fmla="*/ 93464 h 114300"/>
                <a:gd name="connsiteX560" fmla="*/ 793214 w 847725"/>
                <a:gd name="connsiteY560" fmla="*/ 90743 h 114300"/>
                <a:gd name="connsiteX561" fmla="*/ 790302 w 847725"/>
                <a:gd name="connsiteY561" fmla="*/ 88138 h 114300"/>
                <a:gd name="connsiteX562" fmla="*/ 788896 w 847725"/>
                <a:gd name="connsiteY562" fmla="*/ 86235 h 114300"/>
                <a:gd name="connsiteX563" fmla="*/ 785428 w 847725"/>
                <a:gd name="connsiteY563" fmla="*/ 78186 h 114300"/>
                <a:gd name="connsiteX564" fmla="*/ 785262 w 847725"/>
                <a:gd name="connsiteY564" fmla="*/ 75309 h 114300"/>
                <a:gd name="connsiteX565" fmla="*/ 785764 w 847725"/>
                <a:gd name="connsiteY565" fmla="*/ 72612 h 114300"/>
                <a:gd name="connsiteX566" fmla="*/ 786765 w 847725"/>
                <a:gd name="connsiteY566" fmla="*/ 70481 h 114300"/>
                <a:gd name="connsiteX567" fmla="*/ 788510 w 847725"/>
                <a:gd name="connsiteY567" fmla="*/ 68489 h 114300"/>
                <a:gd name="connsiteX568" fmla="*/ 789386 w 847725"/>
                <a:gd name="connsiteY568" fmla="*/ 67912 h 114300"/>
                <a:gd name="connsiteX569" fmla="*/ 790092 w 847725"/>
                <a:gd name="connsiteY569" fmla="*/ 67657 h 114300"/>
                <a:gd name="connsiteX570" fmla="*/ 790980 w 847725"/>
                <a:gd name="connsiteY570" fmla="*/ 67634 h 114300"/>
                <a:gd name="connsiteX571" fmla="*/ 792092 w 847725"/>
                <a:gd name="connsiteY571" fmla="*/ 67870 h 114300"/>
                <a:gd name="connsiteX572" fmla="*/ 795266 w 847725"/>
                <a:gd name="connsiteY572" fmla="*/ 69228 h 114300"/>
                <a:gd name="connsiteX573" fmla="*/ 798087 w 847725"/>
                <a:gd name="connsiteY573" fmla="*/ 70853 h 114300"/>
                <a:gd name="connsiteX574" fmla="*/ 799844 w 847725"/>
                <a:gd name="connsiteY574" fmla="*/ 72362 h 114300"/>
                <a:gd name="connsiteX575" fmla="*/ 801777 w 847725"/>
                <a:gd name="connsiteY575" fmla="*/ 74777 h 114300"/>
                <a:gd name="connsiteX576" fmla="*/ 803800 w 847725"/>
                <a:gd name="connsiteY576" fmla="*/ 75198 h 114300"/>
                <a:gd name="connsiteX577" fmla="*/ 804221 w 847725"/>
                <a:gd name="connsiteY577" fmla="*/ 73174 h 114300"/>
                <a:gd name="connsiteX578" fmla="*/ 803019 w 847725"/>
                <a:gd name="connsiteY578" fmla="*/ 71672 h 114300"/>
                <a:gd name="connsiteX579" fmla="*/ 801837 w 847725"/>
                <a:gd name="connsiteY579" fmla="*/ 70230 h 114300"/>
                <a:gd name="connsiteX580" fmla="*/ 798151 w 847725"/>
                <a:gd name="connsiteY580" fmla="*/ 67425 h 114300"/>
                <a:gd name="connsiteX581" fmla="*/ 795827 w 847725"/>
                <a:gd name="connsiteY581" fmla="*/ 66283 h 114300"/>
                <a:gd name="connsiteX582" fmla="*/ 793443 w 847725"/>
                <a:gd name="connsiteY582" fmla="*/ 65242 h 114300"/>
                <a:gd name="connsiteX583" fmla="*/ 791560 w 847725"/>
                <a:gd name="connsiteY583" fmla="*/ 64741 h 114300"/>
                <a:gd name="connsiteX584" fmla="*/ 789357 w 847725"/>
                <a:gd name="connsiteY584" fmla="*/ 64781 h 114300"/>
                <a:gd name="connsiteX585" fmla="*/ 786332 w 847725"/>
                <a:gd name="connsiteY585" fmla="*/ 66363 h 114300"/>
                <a:gd name="connsiteX586" fmla="*/ 784770 w 847725"/>
                <a:gd name="connsiteY586" fmla="*/ 67925 h 114300"/>
                <a:gd name="connsiteX587" fmla="*/ 783508 w 847725"/>
                <a:gd name="connsiteY587" fmla="*/ 69728 h 114300"/>
                <a:gd name="connsiteX588" fmla="*/ 782586 w 847725"/>
                <a:gd name="connsiteY588" fmla="*/ 71812 h 114300"/>
                <a:gd name="connsiteX589" fmla="*/ 782025 w 847725"/>
                <a:gd name="connsiteY589" fmla="*/ 74055 h 114300"/>
                <a:gd name="connsiteX590" fmla="*/ 781945 w 847725"/>
                <a:gd name="connsiteY590" fmla="*/ 78663 h 114300"/>
                <a:gd name="connsiteX591" fmla="*/ 783247 w 847725"/>
                <a:gd name="connsiteY591" fmla="*/ 83270 h 114300"/>
                <a:gd name="connsiteX592" fmla="*/ 785291 w 847725"/>
                <a:gd name="connsiteY592" fmla="*/ 87637 h 114300"/>
                <a:gd name="connsiteX593" fmla="*/ 788095 w 847725"/>
                <a:gd name="connsiteY593" fmla="*/ 91523 h 114300"/>
                <a:gd name="connsiteX594" fmla="*/ 792442 w 847725"/>
                <a:gd name="connsiteY594" fmla="*/ 95069 h 114300"/>
                <a:gd name="connsiteX595" fmla="*/ 802618 w 847725"/>
                <a:gd name="connsiteY595" fmla="*/ 99055 h 114300"/>
                <a:gd name="connsiteX596" fmla="*/ 804541 w 847725"/>
                <a:gd name="connsiteY596" fmla="*/ 99436 h 114300"/>
                <a:gd name="connsiteX597" fmla="*/ 807967 w 847725"/>
                <a:gd name="connsiteY597" fmla="*/ 99997 h 114300"/>
                <a:gd name="connsiteX598" fmla="*/ 813315 w 847725"/>
                <a:gd name="connsiteY598" fmla="*/ 100258 h 114300"/>
                <a:gd name="connsiteX599" fmla="*/ 818143 w 847725"/>
                <a:gd name="connsiteY599" fmla="*/ 99617 h 114300"/>
                <a:gd name="connsiteX600" fmla="*/ 823131 w 847725"/>
                <a:gd name="connsiteY600" fmla="*/ 98114 h 114300"/>
                <a:gd name="connsiteX601" fmla="*/ 828319 w 847725"/>
                <a:gd name="connsiteY601" fmla="*/ 95710 h 114300"/>
                <a:gd name="connsiteX602" fmla="*/ 830423 w 847725"/>
                <a:gd name="connsiteY602" fmla="*/ 94468 h 114300"/>
                <a:gd name="connsiteX603" fmla="*/ 831885 w 847725"/>
                <a:gd name="connsiteY603" fmla="*/ 93567 h 114300"/>
                <a:gd name="connsiteX604" fmla="*/ 833909 w 847725"/>
                <a:gd name="connsiteY604" fmla="*/ 92125 h 114300"/>
                <a:gd name="connsiteX605" fmla="*/ 835491 w 847725"/>
                <a:gd name="connsiteY605" fmla="*/ 90843 h 114300"/>
                <a:gd name="connsiteX606" fmla="*/ 837534 w 847725"/>
                <a:gd name="connsiteY606" fmla="*/ 89080 h 114300"/>
                <a:gd name="connsiteX607" fmla="*/ 841039 w 847725"/>
                <a:gd name="connsiteY607" fmla="*/ 85153 h 114300"/>
                <a:gd name="connsiteX608" fmla="*/ 845547 w 847725"/>
                <a:gd name="connsiteY608" fmla="*/ 75678 h 114300"/>
                <a:gd name="connsiteX609" fmla="*/ 846088 w 847725"/>
                <a:gd name="connsiteY609" fmla="*/ 70690 h 114300"/>
                <a:gd name="connsiteX610" fmla="*/ 845887 w 847725"/>
                <a:gd name="connsiteY610" fmla="*/ 66724 h 114300"/>
                <a:gd name="connsiteX611" fmla="*/ 845307 w 847725"/>
                <a:gd name="connsiteY611" fmla="*/ 62096 h 114300"/>
                <a:gd name="connsiteX612" fmla="*/ 843063 w 847725"/>
                <a:gd name="connsiteY612" fmla="*/ 53723 h 114300"/>
                <a:gd name="connsiteX613" fmla="*/ 840920 w 847725"/>
                <a:gd name="connsiteY613" fmla="*/ 49697 h 114300"/>
                <a:gd name="connsiteX614" fmla="*/ 839217 w 847725"/>
                <a:gd name="connsiteY614" fmla="*/ 47533 h 114300"/>
                <a:gd name="connsiteX615" fmla="*/ 836973 w 847725"/>
                <a:gd name="connsiteY615" fmla="*/ 45069 h 114300"/>
                <a:gd name="connsiteX616" fmla="*/ 832987 w 847725"/>
                <a:gd name="connsiteY616" fmla="*/ 41844 h 114300"/>
                <a:gd name="connsiteX617" fmla="*/ 828380 w 847725"/>
                <a:gd name="connsiteY617" fmla="*/ 39160 h 114300"/>
                <a:gd name="connsiteX618" fmla="*/ 823792 w 847725"/>
                <a:gd name="connsiteY618" fmla="*/ 37477 h 114300"/>
                <a:gd name="connsiteX619" fmla="*/ 818183 w 847725"/>
                <a:gd name="connsiteY619" fmla="*/ 36195 h 114300"/>
                <a:gd name="connsiteX620" fmla="*/ 814377 w 847725"/>
                <a:gd name="connsiteY620" fmla="*/ 35614 h 114300"/>
                <a:gd name="connsiteX621" fmla="*/ 809790 w 847725"/>
                <a:gd name="connsiteY621" fmla="*/ 35233 h 114300"/>
                <a:gd name="connsiteX622" fmla="*/ 801176 w 847725"/>
                <a:gd name="connsiteY622" fmla="*/ 35073 h 114300"/>
                <a:gd name="connsiteX623" fmla="*/ 784790 w 847725"/>
                <a:gd name="connsiteY623" fmla="*/ 35433 h 114300"/>
                <a:gd name="connsiteX624" fmla="*/ 776957 w 847725"/>
                <a:gd name="connsiteY624" fmla="*/ 35894 h 114300"/>
                <a:gd name="connsiteX625" fmla="*/ 772750 w 847725"/>
                <a:gd name="connsiteY625" fmla="*/ 36315 h 114300"/>
                <a:gd name="connsiteX626" fmla="*/ 768604 w 847725"/>
                <a:gd name="connsiteY626" fmla="*/ 36795 h 114300"/>
                <a:gd name="connsiteX627" fmla="*/ 751817 w 847725"/>
                <a:gd name="connsiteY627" fmla="*/ 39700 h 114300"/>
                <a:gd name="connsiteX628" fmla="*/ 736112 w 847725"/>
                <a:gd name="connsiteY628" fmla="*/ 42985 h 114300"/>
                <a:gd name="connsiteX629" fmla="*/ 723801 w 847725"/>
                <a:gd name="connsiteY629" fmla="*/ 45806 h 114300"/>
                <a:gd name="connsiteX630" fmla="*/ 724402 w 847725"/>
                <a:gd name="connsiteY630" fmla="*/ 42397 h 114300"/>
                <a:gd name="connsiteX631" fmla="*/ 724202 w 847725"/>
                <a:gd name="connsiteY631" fmla="*/ 34224 h 114300"/>
                <a:gd name="connsiteX632" fmla="*/ 721638 w 847725"/>
                <a:gd name="connsiteY632" fmla="*/ 26412 h 114300"/>
                <a:gd name="connsiteX633" fmla="*/ 717751 w 847725"/>
                <a:gd name="connsiteY633" fmla="*/ 19400 h 114300"/>
                <a:gd name="connsiteX634" fmla="*/ 715287 w 847725"/>
                <a:gd name="connsiteY634" fmla="*/ 16416 h 114300"/>
                <a:gd name="connsiteX635" fmla="*/ 712283 w 847725"/>
                <a:gd name="connsiteY635" fmla="*/ 13571 h 114300"/>
                <a:gd name="connsiteX636" fmla="*/ 705612 w 847725"/>
                <a:gd name="connsiteY636" fmla="*/ 9645 h 114300"/>
                <a:gd name="connsiteX637" fmla="*/ 702186 w 847725"/>
                <a:gd name="connsiteY637" fmla="*/ 8603 h 114300"/>
                <a:gd name="connsiteX638" fmla="*/ 698581 w 847725"/>
                <a:gd name="connsiteY638" fmla="*/ 8203 h 114300"/>
                <a:gd name="connsiteX639" fmla="*/ 691930 w 847725"/>
                <a:gd name="connsiteY639" fmla="*/ 9244 h 114300"/>
                <a:gd name="connsiteX640" fmla="*/ 685259 w 847725"/>
                <a:gd name="connsiteY640" fmla="*/ 13391 h 114300"/>
                <a:gd name="connsiteX641" fmla="*/ 683076 w 847725"/>
                <a:gd name="connsiteY641" fmla="*/ 16716 h 114300"/>
                <a:gd name="connsiteX642" fmla="*/ 682174 w 847725"/>
                <a:gd name="connsiteY642" fmla="*/ 20162 h 114300"/>
                <a:gd name="connsiteX643" fmla="*/ 682154 w 847725"/>
                <a:gd name="connsiteY643" fmla="*/ 21965 h 114300"/>
                <a:gd name="connsiteX644" fmla="*/ 682535 w 847725"/>
                <a:gd name="connsiteY644" fmla="*/ 23888 h 114300"/>
                <a:gd name="connsiteX645" fmla="*/ 684018 w 847725"/>
                <a:gd name="connsiteY645" fmla="*/ 27293 h 114300"/>
                <a:gd name="connsiteX646" fmla="*/ 686241 w 847725"/>
                <a:gd name="connsiteY646" fmla="*/ 27754 h 114300"/>
                <a:gd name="connsiteX647" fmla="*/ 686922 w 847725"/>
                <a:gd name="connsiteY647" fmla="*/ 26772 h 114300"/>
                <a:gd name="connsiteX648" fmla="*/ 686682 w 847725"/>
                <a:gd name="connsiteY648" fmla="*/ 25550 h 114300"/>
                <a:gd name="connsiteX649" fmla="*/ 686090 w 847725"/>
                <a:gd name="connsiteY649" fmla="*/ 24342 h 114300"/>
                <a:gd name="connsiteX650" fmla="*/ 685420 w 847725"/>
                <a:gd name="connsiteY650" fmla="*/ 22365 h 114300"/>
                <a:gd name="connsiteX651" fmla="*/ 685340 w 847725"/>
                <a:gd name="connsiteY651" fmla="*/ 21804 h 114300"/>
                <a:gd name="connsiteX652" fmla="*/ 685372 w 847725"/>
                <a:gd name="connsiteY652" fmla="*/ 20364 h 114300"/>
                <a:gd name="connsiteX653" fmla="*/ 685659 w 847725"/>
                <a:gd name="connsiteY653" fmla="*/ 18972 h 114300"/>
                <a:gd name="connsiteX654" fmla="*/ 685620 w 847725"/>
                <a:gd name="connsiteY654" fmla="*/ 19060 h 114300"/>
                <a:gd name="connsiteX655" fmla="*/ 685663 w 847725"/>
                <a:gd name="connsiteY655" fmla="*/ 18960 h 114300"/>
                <a:gd name="connsiteX656" fmla="*/ 685761 w 847725"/>
                <a:gd name="connsiteY656" fmla="*/ 18659 h 114300"/>
                <a:gd name="connsiteX657" fmla="*/ 685671 w 847725"/>
                <a:gd name="connsiteY657" fmla="*/ 18942 h 114300"/>
                <a:gd name="connsiteX658" fmla="*/ 688278 w 847725"/>
                <a:gd name="connsiteY658" fmla="*/ 15154 h 114300"/>
                <a:gd name="connsiteX659" fmla="*/ 689527 w 847725"/>
                <a:gd name="connsiteY659" fmla="*/ 14272 h 114300"/>
                <a:gd name="connsiteX660" fmla="*/ 690830 w 847725"/>
                <a:gd name="connsiteY660" fmla="*/ 13545 h 114300"/>
                <a:gd name="connsiteX661" fmla="*/ 694588 w 847725"/>
                <a:gd name="connsiteY661" fmla="*/ 12352 h 114300"/>
                <a:gd name="connsiteX662" fmla="*/ 698650 w 847725"/>
                <a:gd name="connsiteY662" fmla="*/ 12105 h 114300"/>
                <a:gd name="connsiteX663" fmla="*/ 700542 w 847725"/>
                <a:gd name="connsiteY663" fmla="*/ 12370 h 114300"/>
                <a:gd name="connsiteX664" fmla="*/ 703102 w 847725"/>
                <a:gd name="connsiteY664" fmla="*/ 13110 h 114300"/>
                <a:gd name="connsiteX665" fmla="*/ 707348 w 847725"/>
                <a:gd name="connsiteY665" fmla="*/ 15307 h 114300"/>
                <a:gd name="connsiteX666" fmla="*/ 712200 w 847725"/>
                <a:gd name="connsiteY666" fmla="*/ 19674 h 114300"/>
                <a:gd name="connsiteX667" fmla="*/ 714424 w 847725"/>
                <a:gd name="connsiteY667" fmla="*/ 22667 h 114300"/>
                <a:gd name="connsiteX668" fmla="*/ 716612 w 847725"/>
                <a:gd name="connsiteY668" fmla="*/ 26660 h 114300"/>
                <a:gd name="connsiteX669" fmla="*/ 719392 w 847725"/>
                <a:gd name="connsiteY669" fmla="*/ 34577 h 114300"/>
                <a:gd name="connsiteX670" fmla="*/ 719693 w 847725"/>
                <a:gd name="connsiteY670" fmla="*/ 36850 h 114300"/>
                <a:gd name="connsiteX671" fmla="*/ 719693 w 847725"/>
                <a:gd name="connsiteY671" fmla="*/ 40036 h 114300"/>
                <a:gd name="connsiteX672" fmla="*/ 718992 w 847725"/>
                <a:gd name="connsiteY672" fmla="*/ 44963 h 114300"/>
                <a:gd name="connsiteX673" fmla="*/ 718592 w 847725"/>
                <a:gd name="connsiteY673" fmla="*/ 47044 h 114300"/>
                <a:gd name="connsiteX674" fmla="*/ 703879 w 847725"/>
                <a:gd name="connsiteY674" fmla="*/ 50859 h 114300"/>
                <a:gd name="connsiteX675" fmla="*/ 692580 w 847725"/>
                <a:gd name="connsiteY675" fmla="*/ 53683 h 114300"/>
                <a:gd name="connsiteX676" fmla="*/ 686691 w 847725"/>
                <a:gd name="connsiteY676" fmla="*/ 55126 h 114300"/>
                <a:gd name="connsiteX677" fmla="*/ 680391 w 847725"/>
                <a:gd name="connsiteY677" fmla="*/ 56437 h 114300"/>
                <a:gd name="connsiteX678" fmla="*/ 679657 w 847725"/>
                <a:gd name="connsiteY678" fmla="*/ 56445 h 114300"/>
                <a:gd name="connsiteX679" fmla="*/ 678274 w 847725"/>
                <a:gd name="connsiteY679" fmla="*/ 56425 h 114300"/>
                <a:gd name="connsiteX680" fmla="*/ 675092 w 847725"/>
                <a:gd name="connsiteY680" fmla="*/ 56246 h 114300"/>
                <a:gd name="connsiteX681" fmla="*/ 671964 w 847725"/>
                <a:gd name="connsiteY681" fmla="*/ 55824 h 114300"/>
                <a:gd name="connsiteX682" fmla="*/ 668679 w 847725"/>
                <a:gd name="connsiteY682" fmla="*/ 55143 h 114300"/>
                <a:gd name="connsiteX683" fmla="*/ 662449 w 847725"/>
                <a:gd name="connsiteY683" fmla="*/ 53360 h 114300"/>
                <a:gd name="connsiteX684" fmla="*/ 649685 w 847725"/>
                <a:gd name="connsiteY684" fmla="*/ 49220 h 114300"/>
                <a:gd name="connsiteX685" fmla="*/ 642557 w 847725"/>
                <a:gd name="connsiteY685" fmla="*/ 46308 h 114300"/>
                <a:gd name="connsiteX686" fmla="*/ 635666 w 847725"/>
                <a:gd name="connsiteY686" fmla="*/ 43284 h 114300"/>
                <a:gd name="connsiteX687" fmla="*/ 628275 w 847725"/>
                <a:gd name="connsiteY687" fmla="*/ 39938 h 114300"/>
                <a:gd name="connsiteX688" fmla="*/ 620362 w 847725"/>
                <a:gd name="connsiteY688" fmla="*/ 36713 h 114300"/>
                <a:gd name="connsiteX689" fmla="*/ 613231 w 847725"/>
                <a:gd name="connsiteY689" fmla="*/ 33929 h 114300"/>
                <a:gd name="connsiteX690" fmla="*/ 611448 w 847725"/>
                <a:gd name="connsiteY690" fmla="*/ 33127 h 114300"/>
                <a:gd name="connsiteX691" fmla="*/ 610005 w 847725"/>
                <a:gd name="connsiteY691" fmla="*/ 32486 h 114300"/>
                <a:gd name="connsiteX692" fmla="*/ 606359 w 847725"/>
                <a:gd name="connsiteY692" fmla="*/ 30683 h 114300"/>
                <a:gd name="connsiteX693" fmla="*/ 591696 w 847725"/>
                <a:gd name="connsiteY693" fmla="*/ 22811 h 114300"/>
                <a:gd name="connsiteX694" fmla="*/ 576672 w 847725"/>
                <a:gd name="connsiteY694" fmla="*/ 16200 h 114300"/>
                <a:gd name="connsiteX695" fmla="*/ 561147 w 847725"/>
                <a:gd name="connsiteY695" fmla="*/ 10732 h 114300"/>
                <a:gd name="connsiteX696" fmla="*/ 557401 w 847725"/>
                <a:gd name="connsiteY696" fmla="*/ 9730 h 114300"/>
                <a:gd name="connsiteX697" fmla="*/ 553274 w 847725"/>
                <a:gd name="connsiteY697" fmla="*/ 8849 h 114300"/>
                <a:gd name="connsiteX698" fmla="*/ 545101 w 847725"/>
                <a:gd name="connsiteY698" fmla="*/ 7767 h 114300"/>
                <a:gd name="connsiteX699" fmla="*/ 528434 w 847725"/>
                <a:gd name="connsiteY699" fmla="*/ 7146 h 114300"/>
                <a:gd name="connsiteX700" fmla="*/ 520562 w 847725"/>
                <a:gd name="connsiteY700" fmla="*/ 7406 h 114300"/>
                <a:gd name="connsiteX701" fmla="*/ 512248 w 847725"/>
                <a:gd name="connsiteY701" fmla="*/ 8167 h 114300"/>
                <a:gd name="connsiteX702" fmla="*/ 496363 w 847725"/>
                <a:gd name="connsiteY702" fmla="*/ 10651 h 114300"/>
                <a:gd name="connsiteX703" fmla="*/ 480698 w 847725"/>
                <a:gd name="connsiteY703" fmla="*/ 14698 h 114300"/>
                <a:gd name="connsiteX704" fmla="*/ 473065 w 847725"/>
                <a:gd name="connsiteY704" fmla="*/ 17342 h 114300"/>
                <a:gd name="connsiteX705" fmla="*/ 465533 w 847725"/>
                <a:gd name="connsiteY705" fmla="*/ 20788 h 114300"/>
                <a:gd name="connsiteX706" fmla="*/ 457180 w 847725"/>
                <a:gd name="connsiteY706" fmla="*/ 25776 h 114300"/>
                <a:gd name="connsiteX707" fmla="*/ 452953 w 847725"/>
                <a:gd name="connsiteY707" fmla="*/ 29241 h 114300"/>
                <a:gd name="connsiteX708" fmla="*/ 449327 w 847725"/>
                <a:gd name="connsiteY708" fmla="*/ 32787 h 114300"/>
                <a:gd name="connsiteX709" fmla="*/ 442737 w 847725"/>
                <a:gd name="connsiteY709" fmla="*/ 39518 h 114300"/>
                <a:gd name="connsiteX710" fmla="*/ 439532 w 847725"/>
                <a:gd name="connsiteY710" fmla="*/ 42643 h 114300"/>
                <a:gd name="connsiteX711" fmla="*/ 439358 w 847725"/>
                <a:gd name="connsiteY711" fmla="*/ 42810 h 114300"/>
                <a:gd name="connsiteX712" fmla="*/ 437832 w 847725"/>
                <a:gd name="connsiteY712" fmla="*/ 44068 h 114300"/>
                <a:gd name="connsiteX713" fmla="*/ 432343 w 847725"/>
                <a:gd name="connsiteY713" fmla="*/ 49978 h 114300"/>
                <a:gd name="connsiteX714" fmla="*/ 427556 w 847725"/>
                <a:gd name="connsiteY714" fmla="*/ 56128 h 114300"/>
                <a:gd name="connsiteX715" fmla="*/ 425492 w 847725"/>
                <a:gd name="connsiteY715" fmla="*/ 59373 h 114300"/>
                <a:gd name="connsiteX716" fmla="*/ 423769 w 847725"/>
                <a:gd name="connsiteY716" fmla="*/ 62898 h 114300"/>
                <a:gd name="connsiteX717" fmla="*/ 423528 w 847725"/>
                <a:gd name="connsiteY717" fmla="*/ 63533 h 114300"/>
                <a:gd name="connsiteX718" fmla="*/ 421150 w 847725"/>
                <a:gd name="connsiteY718" fmla="*/ 59807 h 114300"/>
                <a:gd name="connsiteX719" fmla="*/ 415722 w 847725"/>
                <a:gd name="connsiteY719" fmla="*/ 53617 h 114300"/>
                <a:gd name="connsiteX720" fmla="*/ 410954 w 847725"/>
                <a:gd name="connsiteY720" fmla="*/ 49150 h 114300"/>
                <a:gd name="connsiteX721" fmla="*/ 407807 w 847725"/>
                <a:gd name="connsiteY721" fmla="*/ 46493 h 114300"/>
                <a:gd name="connsiteX722" fmla="*/ 404441 w 847725"/>
                <a:gd name="connsiteY722" fmla="*/ 41850 h 114300"/>
                <a:gd name="connsiteX723" fmla="*/ 399874 w 847725"/>
                <a:gd name="connsiteY723" fmla="*/ 36522 h 114300"/>
                <a:gd name="connsiteX724" fmla="*/ 387654 w 847725"/>
                <a:gd name="connsiteY724" fmla="*/ 27908 h 114300"/>
                <a:gd name="connsiteX725" fmla="*/ 372550 w 847725"/>
                <a:gd name="connsiteY725" fmla="*/ 22860 h 114300"/>
                <a:gd name="connsiteX726" fmla="*/ 364877 w 847725"/>
                <a:gd name="connsiteY726" fmla="*/ 20857 h 114300"/>
                <a:gd name="connsiteX727" fmla="*/ 357466 w 847725"/>
                <a:gd name="connsiteY727" fmla="*/ 18853 h 114300"/>
                <a:gd name="connsiteX728" fmla="*/ 350134 w 847725"/>
                <a:gd name="connsiteY728" fmla="*/ 17030 h 114300"/>
                <a:gd name="connsiteX729" fmla="*/ 342241 w 847725"/>
                <a:gd name="connsiteY729" fmla="*/ 15548 h 114300"/>
                <a:gd name="connsiteX730" fmla="*/ 333888 w 847725"/>
                <a:gd name="connsiteY730" fmla="*/ 14226 h 114300"/>
                <a:gd name="connsiteX731" fmla="*/ 326055 w 847725"/>
                <a:gd name="connsiteY731" fmla="*/ 13465 h 114300"/>
                <a:gd name="connsiteX732" fmla="*/ 317782 w 847725"/>
                <a:gd name="connsiteY732" fmla="*/ 12964 h 114300"/>
                <a:gd name="connsiteX733" fmla="*/ 309569 w 847725"/>
                <a:gd name="connsiteY733" fmla="*/ 13244 h 114300"/>
                <a:gd name="connsiteX734" fmla="*/ 300995 w 847725"/>
                <a:gd name="connsiteY734" fmla="*/ 14025 h 114300"/>
                <a:gd name="connsiteX735" fmla="*/ 292902 w 847725"/>
                <a:gd name="connsiteY735" fmla="*/ 15227 h 114300"/>
                <a:gd name="connsiteX736" fmla="*/ 284428 w 847725"/>
                <a:gd name="connsiteY736" fmla="*/ 17090 h 114300"/>
                <a:gd name="connsiteX737" fmla="*/ 276696 w 847725"/>
                <a:gd name="connsiteY737" fmla="*/ 19174 h 114300"/>
                <a:gd name="connsiteX738" fmla="*/ 269344 w 847725"/>
                <a:gd name="connsiteY738" fmla="*/ 21477 h 114300"/>
                <a:gd name="connsiteX739" fmla="*/ 261131 w 847725"/>
                <a:gd name="connsiteY739" fmla="*/ 24062 h 114300"/>
                <a:gd name="connsiteX740" fmla="*/ 245886 w 847725"/>
                <a:gd name="connsiteY740" fmla="*/ 29370 h 114300"/>
                <a:gd name="connsiteX741" fmla="*/ 230422 w 847725"/>
                <a:gd name="connsiteY741" fmla="*/ 35600 h 114300"/>
                <a:gd name="connsiteX742" fmla="*/ 217240 w 847725"/>
                <a:gd name="connsiteY742" fmla="*/ 42010 h 114300"/>
                <a:gd name="connsiteX743" fmla="*/ 211030 w 847725"/>
                <a:gd name="connsiteY743" fmla="*/ 45396 h 114300"/>
                <a:gd name="connsiteX744" fmla="*/ 205153 w 847725"/>
                <a:gd name="connsiteY744" fmla="*/ 48425 h 114300"/>
                <a:gd name="connsiteX745" fmla="*/ 201975 w 847725"/>
                <a:gd name="connsiteY745" fmla="*/ 49782 h 114300"/>
                <a:gd name="connsiteX746" fmla="*/ 197588 w 847725"/>
                <a:gd name="connsiteY746" fmla="*/ 51465 h 114300"/>
                <a:gd name="connsiteX747" fmla="*/ 190434 w 847725"/>
                <a:gd name="connsiteY747" fmla="*/ 53473 h 114300"/>
                <a:gd name="connsiteX748" fmla="*/ 182364 w 847725"/>
                <a:gd name="connsiteY748" fmla="*/ 54310 h 114300"/>
                <a:gd name="connsiteX749" fmla="*/ 174468 w 847725"/>
                <a:gd name="connsiteY749" fmla="*/ 54047 h 114300"/>
                <a:gd name="connsiteX750" fmla="*/ 168922 w 847725"/>
                <a:gd name="connsiteY750" fmla="*/ 53228 h 114300"/>
                <a:gd name="connsiteX751" fmla="*/ 163802 w 847725"/>
                <a:gd name="connsiteY751" fmla="*/ 51787 h 114300"/>
                <a:gd name="connsiteX752" fmla="*/ 158992 w 847725"/>
                <a:gd name="connsiteY752" fmla="*/ 49855 h 114300"/>
                <a:gd name="connsiteX753" fmla="*/ 156865 w 847725"/>
                <a:gd name="connsiteY753" fmla="*/ 48769 h 114300"/>
                <a:gd name="connsiteX754" fmla="*/ 155103 w 847725"/>
                <a:gd name="connsiteY754" fmla="*/ 47908 h 114300"/>
                <a:gd name="connsiteX755" fmla="*/ 152778 w 847725"/>
                <a:gd name="connsiteY755" fmla="*/ 46906 h 114300"/>
                <a:gd name="connsiteX756" fmla="*/ 145126 w 847725"/>
                <a:gd name="connsiteY756" fmla="*/ 43961 h 114300"/>
                <a:gd name="connsiteX757" fmla="*/ 137414 w 847725"/>
                <a:gd name="connsiteY757" fmla="*/ 40916 h 114300"/>
                <a:gd name="connsiteX758" fmla="*/ 133157 w 847725"/>
                <a:gd name="connsiteY758" fmla="*/ 39319 h 114300"/>
                <a:gd name="connsiteX759" fmla="*/ 135408 w 847725"/>
                <a:gd name="connsiteY759" fmla="*/ 29393 h 114300"/>
                <a:gd name="connsiteX760" fmla="*/ 136787 w 847725"/>
                <a:gd name="connsiteY760" fmla="*/ 26111 h 114300"/>
                <a:gd name="connsiteX761" fmla="*/ 139061 w 847725"/>
                <a:gd name="connsiteY761" fmla="*/ 22055 h 114300"/>
                <a:gd name="connsiteX762" fmla="*/ 140533 w 847725"/>
                <a:gd name="connsiteY762" fmla="*/ 20202 h 114300"/>
                <a:gd name="connsiteX763" fmla="*/ 142884 w 847725"/>
                <a:gd name="connsiteY763" fmla="*/ 17904 h 114300"/>
                <a:gd name="connsiteX764" fmla="*/ 146503 w 847725"/>
                <a:gd name="connsiteY764" fmla="*/ 15422 h 114300"/>
                <a:gd name="connsiteX765" fmla="*/ 148829 w 847725"/>
                <a:gd name="connsiteY765" fmla="*/ 14636 h 114300"/>
                <a:gd name="connsiteX766" fmla="*/ 151060 w 847725"/>
                <a:gd name="connsiteY766" fmla="*/ 14533 h 114300"/>
                <a:gd name="connsiteX767" fmla="*/ 153690 w 847725"/>
                <a:gd name="connsiteY767" fmla="*/ 15119 h 114300"/>
                <a:gd name="connsiteX768" fmla="*/ 158107 w 847725"/>
                <a:gd name="connsiteY768" fmla="*/ 17522 h 114300"/>
                <a:gd name="connsiteX769" fmla="*/ 161809 w 847725"/>
                <a:gd name="connsiteY769" fmla="*/ 20940 h 114300"/>
                <a:gd name="connsiteX770" fmla="*/ 163908 w 847725"/>
                <a:gd name="connsiteY770" fmla="*/ 24221 h 114300"/>
                <a:gd name="connsiteX771" fmla="*/ 163831 w 847725"/>
                <a:gd name="connsiteY771" fmla="*/ 24048 h 114300"/>
                <a:gd name="connsiteX772" fmla="*/ 163944 w 847725"/>
                <a:gd name="connsiteY772" fmla="*/ 24288 h 114300"/>
                <a:gd name="connsiteX773" fmla="*/ 164031 w 847725"/>
                <a:gd name="connsiteY773" fmla="*/ 24449 h 114300"/>
                <a:gd name="connsiteX774" fmla="*/ 163979 w 847725"/>
                <a:gd name="connsiteY774" fmla="*/ 24362 h 114300"/>
                <a:gd name="connsiteX775" fmla="*/ 165844 w 847725"/>
                <a:gd name="connsiteY775" fmla="*/ 29760 h 114300"/>
                <a:gd name="connsiteX776" fmla="*/ 166054 w 847725"/>
                <a:gd name="connsiteY776" fmla="*/ 32902 h 114300"/>
                <a:gd name="connsiteX777" fmla="*/ 167841 w 847725"/>
                <a:gd name="connsiteY777" fmla="*/ 34479 h 114300"/>
                <a:gd name="connsiteX778" fmla="*/ 169420 w 847725"/>
                <a:gd name="connsiteY778" fmla="*/ 32722 h 114300"/>
                <a:gd name="connsiteX779" fmla="*/ 169299 w 847725"/>
                <a:gd name="connsiteY779" fmla="*/ 30238 h 114300"/>
                <a:gd name="connsiteX780" fmla="*/ 168918 w 847725"/>
                <a:gd name="connsiteY780" fmla="*/ 28054 h 114300"/>
                <a:gd name="connsiteX781" fmla="*/ 167095 w 847725"/>
                <a:gd name="connsiteY781" fmla="*/ 22966 h 114300"/>
                <a:gd name="connsiteX782" fmla="*/ 164652 w 847725"/>
                <a:gd name="connsiteY782" fmla="*/ 18880 h 114300"/>
                <a:gd name="connsiteX783" fmla="*/ 160525 w 847725"/>
                <a:gd name="connsiteY783" fmla="*/ 14814 h 114300"/>
                <a:gd name="connsiteX784" fmla="*/ 152692 w 847725"/>
                <a:gd name="connsiteY784" fmla="*/ 10927 h 114300"/>
                <a:gd name="connsiteX785" fmla="*/ 150248 w 847725"/>
                <a:gd name="connsiteY785" fmla="*/ 10647 h 114300"/>
                <a:gd name="connsiteX786" fmla="*/ 147985 w 847725"/>
                <a:gd name="connsiteY786" fmla="*/ 10867 h 114300"/>
                <a:gd name="connsiteX787" fmla="*/ 145761 w 847725"/>
                <a:gd name="connsiteY787" fmla="*/ 11468 h 114300"/>
                <a:gd name="connsiteX788" fmla="*/ 142836 w 847725"/>
                <a:gd name="connsiteY788" fmla="*/ 12991 h 114300"/>
                <a:gd name="connsiteX789" fmla="*/ 138770 w 847725"/>
                <a:gd name="connsiteY789" fmla="*/ 16196 h 114300"/>
                <a:gd name="connsiteX790" fmla="*/ 135485 w 847725"/>
                <a:gd name="connsiteY790" fmla="*/ 20042 h 114300"/>
                <a:gd name="connsiteX791" fmla="*/ 128820 w 847725"/>
                <a:gd name="connsiteY791" fmla="*/ 37749 h 114300"/>
                <a:gd name="connsiteX792" fmla="*/ 122630 w 847725"/>
                <a:gd name="connsiteY792" fmla="*/ 35708 h 114300"/>
                <a:gd name="connsiteX793" fmla="*/ 115078 w 847725"/>
                <a:gd name="connsiteY793" fmla="*/ 33585 h 114300"/>
                <a:gd name="connsiteX794" fmla="*/ 107666 w 847725"/>
                <a:gd name="connsiteY794" fmla="*/ 32243 h 114300"/>
                <a:gd name="connsiteX795" fmla="*/ 99072 w 847725"/>
                <a:gd name="connsiteY795" fmla="*/ 30941 h 114300"/>
                <a:gd name="connsiteX796" fmla="*/ 91540 w 847725"/>
                <a:gd name="connsiteY796" fmla="*/ 29739 h 114300"/>
                <a:gd name="connsiteX797" fmla="*/ 87614 w 847725"/>
                <a:gd name="connsiteY797" fmla="*/ 29218 h 114300"/>
                <a:gd name="connsiteX798" fmla="*/ 82926 w 847725"/>
                <a:gd name="connsiteY798" fmla="*/ 28918 h 114300"/>
                <a:gd name="connsiteX799" fmla="*/ 75414 w 847725"/>
                <a:gd name="connsiteY799" fmla="*/ 29118 h 114300"/>
                <a:gd name="connsiteX800" fmla="*/ 67181 w 847725"/>
                <a:gd name="connsiteY800" fmla="*/ 29658 h 114300"/>
                <a:gd name="connsiteX801" fmla="*/ 58446 w 847725"/>
                <a:gd name="connsiteY801" fmla="*/ 30460 h 114300"/>
                <a:gd name="connsiteX802" fmla="*/ 50634 w 847725"/>
                <a:gd name="connsiteY802" fmla="*/ 31822 h 114300"/>
                <a:gd name="connsiteX803" fmla="*/ 42941 w 847725"/>
                <a:gd name="connsiteY803" fmla="*/ 33985 h 114300"/>
                <a:gd name="connsiteX804" fmla="*/ 35770 w 847725"/>
                <a:gd name="connsiteY804" fmla="*/ 36469 h 114300"/>
                <a:gd name="connsiteX805" fmla="*/ 27897 w 847725"/>
                <a:gd name="connsiteY805" fmla="*/ 39414 h 114300"/>
                <a:gd name="connsiteX806" fmla="*/ 23090 w 847725"/>
                <a:gd name="connsiteY806" fmla="*/ 41537 h 114300"/>
                <a:gd name="connsiteX807" fmla="*/ 18502 w 847725"/>
                <a:gd name="connsiteY807" fmla="*/ 44202 h 114300"/>
                <a:gd name="connsiteX808" fmla="*/ 15057 w 847725"/>
                <a:gd name="connsiteY808" fmla="*/ 46986 h 114300"/>
                <a:gd name="connsiteX809" fmla="*/ 11471 w 847725"/>
                <a:gd name="connsiteY809" fmla="*/ 51373 h 114300"/>
                <a:gd name="connsiteX810" fmla="*/ 9087 w 847725"/>
                <a:gd name="connsiteY810" fmla="*/ 56201 h 114300"/>
                <a:gd name="connsiteX811" fmla="*/ 7925 w 847725"/>
                <a:gd name="connsiteY811" fmla="*/ 60508 h 114300"/>
                <a:gd name="connsiteX812" fmla="*/ 7184 w 847725"/>
                <a:gd name="connsiteY812" fmla="*/ 65796 h 114300"/>
                <a:gd name="connsiteX813" fmla="*/ 7144 w 847725"/>
                <a:gd name="connsiteY813" fmla="*/ 68220 h 114300"/>
                <a:gd name="connsiteX814" fmla="*/ 7144 w 847725"/>
                <a:gd name="connsiteY814" fmla="*/ 69602 h 114300"/>
                <a:gd name="connsiteX815" fmla="*/ 7344 w 847725"/>
                <a:gd name="connsiteY815" fmla="*/ 75111 h 114300"/>
                <a:gd name="connsiteX816" fmla="*/ 9869 w 847725"/>
                <a:gd name="connsiteY816" fmla="*/ 86008 h 114300"/>
                <a:gd name="connsiteX817" fmla="*/ 12012 w 847725"/>
                <a:gd name="connsiteY817" fmla="*/ 90075 h 114300"/>
                <a:gd name="connsiteX818" fmla="*/ 15097 w 847725"/>
                <a:gd name="connsiteY818" fmla="*/ 93781 h 114300"/>
                <a:gd name="connsiteX819" fmla="*/ 18543 w 847725"/>
                <a:gd name="connsiteY819" fmla="*/ 97006 h 114300"/>
                <a:gd name="connsiteX820" fmla="*/ 22569 w 847725"/>
                <a:gd name="connsiteY820" fmla="*/ 99090 h 114300"/>
                <a:gd name="connsiteX821" fmla="*/ 403653 w 847725"/>
                <a:gd name="connsiteY821" fmla="*/ 97075 h 114300"/>
                <a:gd name="connsiteX822" fmla="*/ 403460 w 847725"/>
                <a:gd name="connsiteY822" fmla="*/ 97175 h 114300"/>
                <a:gd name="connsiteX823" fmla="*/ 403492 w 847725"/>
                <a:gd name="connsiteY823" fmla="*/ 97144 h 114300"/>
                <a:gd name="connsiteX824" fmla="*/ 403485 w 847725"/>
                <a:gd name="connsiteY824" fmla="*/ 97148 h 114300"/>
                <a:gd name="connsiteX825" fmla="*/ 403444 w 847725"/>
                <a:gd name="connsiteY825" fmla="*/ 97183 h 114300"/>
                <a:gd name="connsiteX826" fmla="*/ 403157 w 847725"/>
                <a:gd name="connsiteY826" fmla="*/ 97323 h 114300"/>
                <a:gd name="connsiteX827" fmla="*/ 403485 w 847725"/>
                <a:gd name="connsiteY827" fmla="*/ 97148 h 114300"/>
                <a:gd name="connsiteX828" fmla="*/ 402849 w 847725"/>
                <a:gd name="connsiteY828" fmla="*/ 97845 h 114300"/>
                <a:gd name="connsiteX829" fmla="*/ 402642 w 847725"/>
                <a:gd name="connsiteY829" fmla="*/ 98149 h 114300"/>
                <a:gd name="connsiteX830" fmla="*/ 402651 w 847725"/>
                <a:gd name="connsiteY830" fmla="*/ 98120 h 114300"/>
                <a:gd name="connsiteX831" fmla="*/ 402650 w 847725"/>
                <a:gd name="connsiteY831" fmla="*/ 98121 h 114300"/>
                <a:gd name="connsiteX832" fmla="*/ 402641 w 847725"/>
                <a:gd name="connsiteY832" fmla="*/ 98150 h 114300"/>
                <a:gd name="connsiteX833" fmla="*/ 402556 w 847725"/>
                <a:gd name="connsiteY833" fmla="*/ 98264 h 114300"/>
                <a:gd name="connsiteX834" fmla="*/ 715406 w 847725"/>
                <a:gd name="connsiteY834" fmla="*/ 58003 h 114300"/>
                <a:gd name="connsiteX835" fmla="*/ 714745 w 847725"/>
                <a:gd name="connsiteY835" fmla="*/ 59546 h 114300"/>
                <a:gd name="connsiteX836" fmla="*/ 713883 w 847725"/>
                <a:gd name="connsiteY836" fmla="*/ 61589 h 114300"/>
                <a:gd name="connsiteX837" fmla="*/ 708847 w 847725"/>
                <a:gd name="connsiteY837" fmla="*/ 70834 h 114300"/>
                <a:gd name="connsiteX838" fmla="*/ 701404 w 847725"/>
                <a:gd name="connsiteY838" fmla="*/ 78876 h 114300"/>
                <a:gd name="connsiteX839" fmla="*/ 698378 w 847725"/>
                <a:gd name="connsiteY839" fmla="*/ 81401 h 114300"/>
                <a:gd name="connsiteX840" fmla="*/ 694031 w 847725"/>
                <a:gd name="connsiteY840" fmla="*/ 84726 h 114300"/>
                <a:gd name="connsiteX841" fmla="*/ 685337 w 847725"/>
                <a:gd name="connsiteY841" fmla="*/ 90956 h 114300"/>
                <a:gd name="connsiteX842" fmla="*/ 677565 w 847725"/>
                <a:gd name="connsiteY842" fmla="*/ 96225 h 114300"/>
                <a:gd name="connsiteX843" fmla="*/ 672637 w 847725"/>
                <a:gd name="connsiteY843" fmla="*/ 99209 h 114300"/>
                <a:gd name="connsiteX844" fmla="*/ 668697 w 847725"/>
                <a:gd name="connsiteY844" fmla="*/ 101341 h 114300"/>
                <a:gd name="connsiteX845" fmla="*/ 663883 w 847725"/>
                <a:gd name="connsiteY845" fmla="*/ 103456 h 114300"/>
                <a:gd name="connsiteX846" fmla="*/ 661499 w 847725"/>
                <a:gd name="connsiteY846" fmla="*/ 104377 h 114300"/>
                <a:gd name="connsiteX847" fmla="*/ 658174 w 847725"/>
                <a:gd name="connsiteY847" fmla="*/ 105499 h 114300"/>
                <a:gd name="connsiteX848" fmla="*/ 656090 w 847725"/>
                <a:gd name="connsiteY848" fmla="*/ 106120 h 114300"/>
                <a:gd name="connsiteX849" fmla="*/ 653627 w 847725"/>
                <a:gd name="connsiteY849" fmla="*/ 106801 h 114300"/>
                <a:gd name="connsiteX850" fmla="*/ 650642 w 847725"/>
                <a:gd name="connsiteY850" fmla="*/ 107523 h 114300"/>
                <a:gd name="connsiteX851" fmla="*/ 647939 w 847725"/>
                <a:gd name="connsiteY851" fmla="*/ 108065 h 114300"/>
                <a:gd name="connsiteX852" fmla="*/ 643751 w 847725"/>
                <a:gd name="connsiteY852" fmla="*/ 108584 h 114300"/>
                <a:gd name="connsiteX853" fmla="*/ 641166 w 847725"/>
                <a:gd name="connsiteY853" fmla="*/ 108784 h 114300"/>
                <a:gd name="connsiteX854" fmla="*/ 638783 w 847725"/>
                <a:gd name="connsiteY854" fmla="*/ 108844 h 114300"/>
                <a:gd name="connsiteX855" fmla="*/ 634015 w 847725"/>
                <a:gd name="connsiteY855" fmla="*/ 108884 h 114300"/>
                <a:gd name="connsiteX856" fmla="*/ 630264 w 847725"/>
                <a:gd name="connsiteY856" fmla="*/ 108704 h 114300"/>
                <a:gd name="connsiteX857" fmla="*/ 627084 w 847725"/>
                <a:gd name="connsiteY857" fmla="*/ 108344 h 114300"/>
                <a:gd name="connsiteX858" fmla="*/ 623899 w 847725"/>
                <a:gd name="connsiteY858" fmla="*/ 107843 h 114300"/>
                <a:gd name="connsiteX859" fmla="*/ 617068 w 847725"/>
                <a:gd name="connsiteY859" fmla="*/ 106420 h 114300"/>
                <a:gd name="connsiteX860" fmla="*/ 610016 w 847725"/>
                <a:gd name="connsiteY860" fmla="*/ 104598 h 114300"/>
                <a:gd name="connsiteX861" fmla="*/ 603720 w 847725"/>
                <a:gd name="connsiteY861" fmla="*/ 102544 h 114300"/>
                <a:gd name="connsiteX862" fmla="*/ 596915 w 847725"/>
                <a:gd name="connsiteY862" fmla="*/ 99610 h 114300"/>
                <a:gd name="connsiteX863" fmla="*/ 589784 w 847725"/>
                <a:gd name="connsiteY863" fmla="*/ 96024 h 114300"/>
                <a:gd name="connsiteX864" fmla="*/ 583714 w 847725"/>
                <a:gd name="connsiteY864" fmla="*/ 92899 h 114300"/>
                <a:gd name="connsiteX865" fmla="*/ 580028 w 847725"/>
                <a:gd name="connsiteY865" fmla="*/ 90775 h 114300"/>
                <a:gd name="connsiteX866" fmla="*/ 576906 w 847725"/>
                <a:gd name="connsiteY866" fmla="*/ 88778 h 114300"/>
                <a:gd name="connsiteX867" fmla="*/ 575360 w 847725"/>
                <a:gd name="connsiteY867" fmla="*/ 87690 h 114300"/>
                <a:gd name="connsiteX868" fmla="*/ 573277 w 847725"/>
                <a:gd name="connsiteY868" fmla="*/ 86048 h 114300"/>
                <a:gd name="connsiteX869" fmla="*/ 569571 w 847725"/>
                <a:gd name="connsiteY869" fmla="*/ 82903 h 114300"/>
                <a:gd name="connsiteX870" fmla="*/ 566446 w 847725"/>
                <a:gd name="connsiteY870" fmla="*/ 79738 h 114300"/>
                <a:gd name="connsiteX871" fmla="*/ 563537 w 847725"/>
                <a:gd name="connsiteY871" fmla="*/ 76491 h 114300"/>
                <a:gd name="connsiteX872" fmla="*/ 563530 w 847725"/>
                <a:gd name="connsiteY872" fmla="*/ 76482 h 114300"/>
                <a:gd name="connsiteX873" fmla="*/ 563201 w 847725"/>
                <a:gd name="connsiteY873" fmla="*/ 76112 h 114300"/>
                <a:gd name="connsiteX874" fmla="*/ 563392 w 847725"/>
                <a:gd name="connsiteY874" fmla="*/ 76321 h 114300"/>
                <a:gd name="connsiteX875" fmla="*/ 553385 w 847725"/>
                <a:gd name="connsiteY875" fmla="*/ 64093 h 114300"/>
                <a:gd name="connsiteX876" fmla="*/ 542227 w 847725"/>
                <a:gd name="connsiteY876" fmla="*/ 52074 h 114300"/>
                <a:gd name="connsiteX877" fmla="*/ 536398 w 847725"/>
                <a:gd name="connsiteY877" fmla="*/ 46785 h 114300"/>
                <a:gd name="connsiteX878" fmla="*/ 530608 w 847725"/>
                <a:gd name="connsiteY878" fmla="*/ 42038 h 114300"/>
                <a:gd name="connsiteX879" fmla="*/ 524038 w 847725"/>
                <a:gd name="connsiteY879" fmla="*/ 37130 h 114300"/>
                <a:gd name="connsiteX880" fmla="*/ 517127 w 847725"/>
                <a:gd name="connsiteY880" fmla="*/ 32963 h 114300"/>
                <a:gd name="connsiteX881" fmla="*/ 513661 w 847725"/>
                <a:gd name="connsiteY881" fmla="*/ 31481 h 114300"/>
                <a:gd name="connsiteX882" fmla="*/ 509955 w 847725"/>
                <a:gd name="connsiteY882" fmla="*/ 30239 h 114300"/>
                <a:gd name="connsiteX883" fmla="*/ 506375 w 847725"/>
                <a:gd name="connsiteY883" fmla="*/ 29346 h 114300"/>
                <a:gd name="connsiteX884" fmla="*/ 507635 w 847725"/>
                <a:gd name="connsiteY884" fmla="*/ 29429 h 114300"/>
                <a:gd name="connsiteX885" fmla="*/ 512510 w 847725"/>
                <a:gd name="connsiteY885" fmla="*/ 29945 h 114300"/>
                <a:gd name="connsiteX886" fmla="*/ 515234 w 847725"/>
                <a:gd name="connsiteY886" fmla="*/ 30386 h 114300"/>
                <a:gd name="connsiteX887" fmla="*/ 517558 w 847725"/>
                <a:gd name="connsiteY887" fmla="*/ 30746 h 114300"/>
                <a:gd name="connsiteX888" fmla="*/ 520784 w 847725"/>
                <a:gd name="connsiteY888" fmla="*/ 31508 h 114300"/>
                <a:gd name="connsiteX889" fmla="*/ 522967 w 847725"/>
                <a:gd name="connsiteY889" fmla="*/ 32149 h 114300"/>
                <a:gd name="connsiteX890" fmla="*/ 527587 w 847725"/>
                <a:gd name="connsiteY890" fmla="*/ 33686 h 114300"/>
                <a:gd name="connsiteX891" fmla="*/ 535187 w 847725"/>
                <a:gd name="connsiteY891" fmla="*/ 36596 h 114300"/>
                <a:gd name="connsiteX892" fmla="*/ 542639 w 847725"/>
                <a:gd name="connsiteY892" fmla="*/ 39721 h 114300"/>
                <a:gd name="connsiteX893" fmla="*/ 550171 w 847725"/>
                <a:gd name="connsiteY893" fmla="*/ 43106 h 114300"/>
                <a:gd name="connsiteX894" fmla="*/ 557362 w 847725"/>
                <a:gd name="connsiteY894" fmla="*/ 46331 h 114300"/>
                <a:gd name="connsiteX895" fmla="*/ 564654 w 847725"/>
                <a:gd name="connsiteY895" fmla="*/ 49657 h 114300"/>
                <a:gd name="connsiteX896" fmla="*/ 572286 w 847725"/>
                <a:gd name="connsiteY896" fmla="*/ 52942 h 114300"/>
                <a:gd name="connsiteX897" fmla="*/ 580139 w 847725"/>
                <a:gd name="connsiteY897" fmla="*/ 55686 h 114300"/>
                <a:gd name="connsiteX898" fmla="*/ 587811 w 847725"/>
                <a:gd name="connsiteY898" fmla="*/ 57750 h 114300"/>
                <a:gd name="connsiteX899" fmla="*/ 604358 w 847725"/>
                <a:gd name="connsiteY899" fmla="*/ 61295 h 114300"/>
                <a:gd name="connsiteX900" fmla="*/ 612731 w 847725"/>
                <a:gd name="connsiteY900" fmla="*/ 62698 h 114300"/>
                <a:gd name="connsiteX901" fmla="*/ 616697 w 847725"/>
                <a:gd name="connsiteY901" fmla="*/ 63158 h 114300"/>
                <a:gd name="connsiteX902" fmla="*/ 620944 w 847725"/>
                <a:gd name="connsiteY902" fmla="*/ 63559 h 114300"/>
                <a:gd name="connsiteX903" fmla="*/ 637370 w 847725"/>
                <a:gd name="connsiteY903" fmla="*/ 64501 h 114300"/>
                <a:gd name="connsiteX904" fmla="*/ 653837 w 847725"/>
                <a:gd name="connsiteY904" fmla="*/ 64220 h 114300"/>
                <a:gd name="connsiteX905" fmla="*/ 661809 w 847725"/>
                <a:gd name="connsiteY905" fmla="*/ 63699 h 114300"/>
                <a:gd name="connsiteX906" fmla="*/ 669442 w 847725"/>
                <a:gd name="connsiteY906" fmla="*/ 63098 h 114300"/>
                <a:gd name="connsiteX907" fmla="*/ 685688 w 847725"/>
                <a:gd name="connsiteY907" fmla="*/ 60574 h 114300"/>
                <a:gd name="connsiteX908" fmla="*/ 702094 w 847725"/>
                <a:gd name="connsiteY908" fmla="*/ 56608 h 114300"/>
                <a:gd name="connsiteX909" fmla="*/ 717218 w 847725"/>
                <a:gd name="connsiteY909" fmla="*/ 52626 h 114300"/>
                <a:gd name="connsiteX910" fmla="*/ 716566 w 847725"/>
                <a:gd name="connsiteY910" fmla="*/ 54798 h 114300"/>
                <a:gd name="connsiteX911" fmla="*/ 716578 w 847725"/>
                <a:gd name="connsiteY911" fmla="*/ 54767 h 114300"/>
                <a:gd name="connsiteX912" fmla="*/ 715406 w 847725"/>
                <a:gd name="connsiteY912" fmla="*/ 58003 h 114300"/>
                <a:gd name="connsiteX913" fmla="*/ 463329 w 847725"/>
                <a:gd name="connsiteY913" fmla="*/ 27838 h 114300"/>
                <a:gd name="connsiteX914" fmla="*/ 470266 w 847725"/>
                <a:gd name="connsiteY914" fmla="*/ 24148 h 114300"/>
                <a:gd name="connsiteX915" fmla="*/ 472984 w 847725"/>
                <a:gd name="connsiteY915" fmla="*/ 22931 h 114300"/>
                <a:gd name="connsiteX916" fmla="*/ 476650 w 847725"/>
                <a:gd name="connsiteY916" fmla="*/ 21468 h 114300"/>
                <a:gd name="connsiteX917" fmla="*/ 480436 w 847725"/>
                <a:gd name="connsiteY917" fmla="*/ 20186 h 114300"/>
                <a:gd name="connsiteX918" fmla="*/ 483962 w 847725"/>
                <a:gd name="connsiteY918" fmla="*/ 19044 h 114300"/>
                <a:gd name="connsiteX919" fmla="*/ 491514 w 847725"/>
                <a:gd name="connsiteY919" fmla="*/ 16941 h 114300"/>
                <a:gd name="connsiteX920" fmla="*/ 499229 w 847725"/>
                <a:gd name="connsiteY920" fmla="*/ 15269 h 114300"/>
                <a:gd name="connsiteX921" fmla="*/ 520821 w 847725"/>
                <a:gd name="connsiteY921" fmla="*/ 12514 h 114300"/>
                <a:gd name="connsiteX922" fmla="*/ 531879 w 847725"/>
                <a:gd name="connsiteY922" fmla="*/ 12253 h 114300"/>
                <a:gd name="connsiteX923" fmla="*/ 542660 w 847725"/>
                <a:gd name="connsiteY923" fmla="*/ 12656 h 114300"/>
                <a:gd name="connsiteX924" fmla="*/ 546182 w 847725"/>
                <a:gd name="connsiteY924" fmla="*/ 12975 h 114300"/>
                <a:gd name="connsiteX925" fmla="*/ 549267 w 847725"/>
                <a:gd name="connsiteY925" fmla="*/ 13375 h 114300"/>
                <a:gd name="connsiteX926" fmla="*/ 552152 w 847725"/>
                <a:gd name="connsiteY926" fmla="*/ 13856 h 114300"/>
                <a:gd name="connsiteX927" fmla="*/ 555497 w 847725"/>
                <a:gd name="connsiteY927" fmla="*/ 14537 h 114300"/>
                <a:gd name="connsiteX928" fmla="*/ 559103 w 847725"/>
                <a:gd name="connsiteY928" fmla="*/ 15439 h 114300"/>
                <a:gd name="connsiteX929" fmla="*/ 562649 w 847725"/>
                <a:gd name="connsiteY929" fmla="*/ 16520 h 114300"/>
                <a:gd name="connsiteX930" fmla="*/ 568408 w 847725"/>
                <a:gd name="connsiteY930" fmla="*/ 18478 h 114300"/>
                <a:gd name="connsiteX931" fmla="*/ 568318 w 847725"/>
                <a:gd name="connsiteY931" fmla="*/ 18443 h 114300"/>
                <a:gd name="connsiteX932" fmla="*/ 568450 w 847725"/>
                <a:gd name="connsiteY932" fmla="*/ 18493 h 114300"/>
                <a:gd name="connsiteX933" fmla="*/ 568939 w 847725"/>
                <a:gd name="connsiteY933" fmla="*/ 18664 h 114300"/>
                <a:gd name="connsiteX934" fmla="*/ 568648 w 847725"/>
                <a:gd name="connsiteY934" fmla="*/ 18567 h 114300"/>
                <a:gd name="connsiteX935" fmla="*/ 583482 w 847725"/>
                <a:gd name="connsiteY935" fmla="*/ 24573 h 114300"/>
                <a:gd name="connsiteX936" fmla="*/ 597905 w 847725"/>
                <a:gd name="connsiteY936" fmla="*/ 31925 h 114300"/>
                <a:gd name="connsiteX937" fmla="*/ 611928 w 847725"/>
                <a:gd name="connsiteY937" fmla="*/ 38816 h 114300"/>
                <a:gd name="connsiteX938" fmla="*/ 619840 w 847725"/>
                <a:gd name="connsiteY938" fmla="*/ 41841 h 114300"/>
                <a:gd name="connsiteX939" fmla="*/ 627392 w 847725"/>
                <a:gd name="connsiteY939" fmla="*/ 44946 h 114300"/>
                <a:gd name="connsiteX940" fmla="*/ 634123 w 847725"/>
                <a:gd name="connsiteY940" fmla="*/ 47931 h 114300"/>
                <a:gd name="connsiteX941" fmla="*/ 641776 w 847725"/>
                <a:gd name="connsiteY941" fmla="*/ 51156 h 114300"/>
                <a:gd name="connsiteX942" fmla="*/ 649207 w 847725"/>
                <a:gd name="connsiteY942" fmla="*/ 53880 h 114300"/>
                <a:gd name="connsiteX943" fmla="*/ 657040 w 847725"/>
                <a:gd name="connsiteY943" fmla="*/ 56124 h 114300"/>
                <a:gd name="connsiteX944" fmla="*/ 664552 w 847725"/>
                <a:gd name="connsiteY944" fmla="*/ 58227 h 114300"/>
                <a:gd name="connsiteX945" fmla="*/ 664946 w 847725"/>
                <a:gd name="connsiteY945" fmla="*/ 58313 h 114300"/>
                <a:gd name="connsiteX946" fmla="*/ 651835 w 847725"/>
                <a:gd name="connsiteY946" fmla="*/ 59172 h 114300"/>
                <a:gd name="connsiteX947" fmla="*/ 645184 w 847725"/>
                <a:gd name="connsiteY947" fmla="*/ 59412 h 114300"/>
                <a:gd name="connsiteX948" fmla="*/ 637171 w 847725"/>
                <a:gd name="connsiteY948" fmla="*/ 59392 h 114300"/>
                <a:gd name="connsiteX949" fmla="*/ 622223 w 847725"/>
                <a:gd name="connsiteY949" fmla="*/ 58572 h 114300"/>
                <a:gd name="connsiteX950" fmla="*/ 617520 w 847725"/>
                <a:gd name="connsiteY950" fmla="*/ 58110 h 114300"/>
                <a:gd name="connsiteX951" fmla="*/ 613994 w 847725"/>
                <a:gd name="connsiteY951" fmla="*/ 57709 h 114300"/>
                <a:gd name="connsiteX952" fmla="*/ 611029 w 847725"/>
                <a:gd name="connsiteY952" fmla="*/ 57249 h 114300"/>
                <a:gd name="connsiteX953" fmla="*/ 599351 w 847725"/>
                <a:gd name="connsiteY953" fmla="*/ 55025 h 114300"/>
                <a:gd name="connsiteX954" fmla="*/ 588092 w 847725"/>
                <a:gd name="connsiteY954" fmla="*/ 52541 h 114300"/>
                <a:gd name="connsiteX955" fmla="*/ 582102 w 847725"/>
                <a:gd name="connsiteY955" fmla="*/ 50939 h 114300"/>
                <a:gd name="connsiteX956" fmla="*/ 576980 w 847725"/>
                <a:gd name="connsiteY956" fmla="*/ 49268 h 114300"/>
                <a:gd name="connsiteX957" fmla="*/ 569582 w 847725"/>
                <a:gd name="connsiteY957" fmla="*/ 46251 h 114300"/>
                <a:gd name="connsiteX958" fmla="*/ 561990 w 847725"/>
                <a:gd name="connsiteY958" fmla="*/ 42805 h 114300"/>
                <a:gd name="connsiteX959" fmla="*/ 546926 w 847725"/>
                <a:gd name="connsiteY959" fmla="*/ 36035 h 114300"/>
                <a:gd name="connsiteX960" fmla="*/ 531842 w 847725"/>
                <a:gd name="connsiteY960" fmla="*/ 29824 h 114300"/>
                <a:gd name="connsiteX961" fmla="*/ 523608 w 847725"/>
                <a:gd name="connsiteY961" fmla="*/ 26980 h 114300"/>
                <a:gd name="connsiteX962" fmla="*/ 519602 w 847725"/>
                <a:gd name="connsiteY962" fmla="*/ 25958 h 114300"/>
                <a:gd name="connsiteX963" fmla="*/ 515355 w 847725"/>
                <a:gd name="connsiteY963" fmla="*/ 25217 h 114300"/>
                <a:gd name="connsiteX964" fmla="*/ 507262 w 847725"/>
                <a:gd name="connsiteY964" fmla="*/ 24295 h 114300"/>
                <a:gd name="connsiteX965" fmla="*/ 499029 w 847725"/>
                <a:gd name="connsiteY965" fmla="*/ 23795 h 114300"/>
                <a:gd name="connsiteX966" fmla="*/ 490355 w 847725"/>
                <a:gd name="connsiteY966" fmla="*/ 23734 h 114300"/>
                <a:gd name="connsiteX967" fmla="*/ 482342 w 847725"/>
                <a:gd name="connsiteY967" fmla="*/ 24395 h 114300"/>
                <a:gd name="connsiteX968" fmla="*/ 480339 w 847725"/>
                <a:gd name="connsiteY968" fmla="*/ 24696 h 114300"/>
                <a:gd name="connsiteX969" fmla="*/ 478496 w 847725"/>
                <a:gd name="connsiteY969" fmla="*/ 24996 h 114300"/>
                <a:gd name="connsiteX970" fmla="*/ 475147 w 847725"/>
                <a:gd name="connsiteY970" fmla="*/ 25744 h 114300"/>
                <a:gd name="connsiteX971" fmla="*/ 470893 w 847725"/>
                <a:gd name="connsiteY971" fmla="*/ 26672 h 114300"/>
                <a:gd name="connsiteX972" fmla="*/ 463301 w 847725"/>
                <a:gd name="connsiteY972" fmla="*/ 29437 h 114300"/>
                <a:gd name="connsiteX973" fmla="*/ 460524 w 847725"/>
                <a:gd name="connsiteY973" fmla="*/ 30723 h 114300"/>
                <a:gd name="connsiteX974" fmla="*/ 458444 w 847725"/>
                <a:gd name="connsiteY974" fmla="*/ 31527 h 114300"/>
                <a:gd name="connsiteX975" fmla="*/ 457651 w 847725"/>
                <a:gd name="connsiteY975" fmla="*/ 31906 h 114300"/>
                <a:gd name="connsiteX976" fmla="*/ 459983 w 847725"/>
                <a:gd name="connsiteY976" fmla="*/ 30062 h 114300"/>
                <a:gd name="connsiteX977" fmla="*/ 463329 w 847725"/>
                <a:gd name="connsiteY977" fmla="*/ 27838 h 114300"/>
                <a:gd name="connsiteX978" fmla="*/ 308402 w 847725"/>
                <a:gd name="connsiteY978" fmla="*/ 49289 h 114300"/>
                <a:gd name="connsiteX979" fmla="*/ 301732 w 847725"/>
                <a:gd name="connsiteY979" fmla="*/ 53856 h 114300"/>
                <a:gd name="connsiteX980" fmla="*/ 295782 w 847725"/>
                <a:gd name="connsiteY980" fmla="*/ 58343 h 114300"/>
                <a:gd name="connsiteX981" fmla="*/ 289392 w 847725"/>
                <a:gd name="connsiteY981" fmla="*/ 63572 h 114300"/>
                <a:gd name="connsiteX982" fmla="*/ 283382 w 847725"/>
                <a:gd name="connsiteY982" fmla="*/ 68500 h 114300"/>
                <a:gd name="connsiteX983" fmla="*/ 270962 w 847725"/>
                <a:gd name="connsiteY983" fmla="*/ 78716 h 114300"/>
                <a:gd name="connsiteX984" fmla="*/ 264472 w 847725"/>
                <a:gd name="connsiteY984" fmla="*/ 83724 h 114300"/>
                <a:gd name="connsiteX985" fmla="*/ 257341 w 847725"/>
                <a:gd name="connsiteY985" fmla="*/ 88672 h 114300"/>
                <a:gd name="connsiteX986" fmla="*/ 243719 w 847725"/>
                <a:gd name="connsiteY986" fmla="*/ 97025 h 114300"/>
                <a:gd name="connsiteX987" fmla="*/ 241927 w 847725"/>
                <a:gd name="connsiteY987" fmla="*/ 97932 h 114300"/>
                <a:gd name="connsiteX988" fmla="*/ 236667 w 847725"/>
                <a:gd name="connsiteY988" fmla="*/ 100251 h 114300"/>
                <a:gd name="connsiteX989" fmla="*/ 229997 w 847725"/>
                <a:gd name="connsiteY989" fmla="*/ 102755 h 114300"/>
                <a:gd name="connsiteX990" fmla="*/ 226531 w 847725"/>
                <a:gd name="connsiteY990" fmla="*/ 103836 h 114300"/>
                <a:gd name="connsiteX991" fmla="*/ 223827 w 847725"/>
                <a:gd name="connsiteY991" fmla="*/ 104578 h 114300"/>
                <a:gd name="connsiteX992" fmla="*/ 221122 w 847725"/>
                <a:gd name="connsiteY992" fmla="*/ 105239 h 114300"/>
                <a:gd name="connsiteX993" fmla="*/ 217648 w 847725"/>
                <a:gd name="connsiteY993" fmla="*/ 105972 h 114300"/>
                <a:gd name="connsiteX994" fmla="*/ 217697 w 847725"/>
                <a:gd name="connsiteY994" fmla="*/ 105960 h 114300"/>
                <a:gd name="connsiteX995" fmla="*/ 214872 w 847725"/>
                <a:gd name="connsiteY995" fmla="*/ 106401 h 114300"/>
                <a:gd name="connsiteX996" fmla="*/ 212749 w 847725"/>
                <a:gd name="connsiteY996" fmla="*/ 106701 h 114300"/>
                <a:gd name="connsiteX997" fmla="*/ 209364 w 847725"/>
                <a:gd name="connsiteY997" fmla="*/ 107002 h 114300"/>
                <a:gd name="connsiteX998" fmla="*/ 207160 w 847725"/>
                <a:gd name="connsiteY998" fmla="*/ 107062 h 114300"/>
                <a:gd name="connsiteX999" fmla="*/ 201531 w 847725"/>
                <a:gd name="connsiteY999" fmla="*/ 107082 h 114300"/>
                <a:gd name="connsiteX1000" fmla="*/ 196875 w 847725"/>
                <a:gd name="connsiteY1000" fmla="*/ 106869 h 114300"/>
                <a:gd name="connsiteX1001" fmla="*/ 191815 w 847725"/>
                <a:gd name="connsiteY1001" fmla="*/ 106361 h 114300"/>
                <a:gd name="connsiteX1002" fmla="*/ 184964 w 847725"/>
                <a:gd name="connsiteY1002" fmla="*/ 105339 h 114300"/>
                <a:gd name="connsiteX1003" fmla="*/ 179716 w 847725"/>
                <a:gd name="connsiteY1003" fmla="*/ 104298 h 114300"/>
                <a:gd name="connsiteX1004" fmla="*/ 176631 w 847725"/>
                <a:gd name="connsiteY1004" fmla="*/ 103496 h 114300"/>
                <a:gd name="connsiteX1005" fmla="*/ 171993 w 847725"/>
                <a:gd name="connsiteY1005" fmla="*/ 102092 h 114300"/>
                <a:gd name="connsiteX1006" fmla="*/ 166655 w 847725"/>
                <a:gd name="connsiteY1006" fmla="*/ 99710 h 114300"/>
                <a:gd name="connsiteX1007" fmla="*/ 163890 w 847725"/>
                <a:gd name="connsiteY1007" fmla="*/ 98248 h 114300"/>
                <a:gd name="connsiteX1008" fmla="*/ 160886 w 847725"/>
                <a:gd name="connsiteY1008" fmla="*/ 96465 h 114300"/>
                <a:gd name="connsiteX1009" fmla="*/ 157953 w 847725"/>
                <a:gd name="connsiteY1009" fmla="*/ 94485 h 114300"/>
                <a:gd name="connsiteX1010" fmla="*/ 154435 w 847725"/>
                <a:gd name="connsiteY1010" fmla="*/ 91838 h 114300"/>
                <a:gd name="connsiteX1011" fmla="*/ 150609 w 847725"/>
                <a:gd name="connsiteY1011" fmla="*/ 88492 h 114300"/>
                <a:gd name="connsiteX1012" fmla="*/ 146581 w 847725"/>
                <a:gd name="connsiteY1012" fmla="*/ 84271 h 114300"/>
                <a:gd name="connsiteX1013" fmla="*/ 142897 w 847725"/>
                <a:gd name="connsiteY1013" fmla="*/ 79298 h 114300"/>
                <a:gd name="connsiteX1014" fmla="*/ 139621 w 847725"/>
                <a:gd name="connsiteY1014" fmla="*/ 73585 h 114300"/>
                <a:gd name="connsiteX1015" fmla="*/ 136086 w 847725"/>
                <a:gd name="connsiteY1015" fmla="*/ 65175 h 114300"/>
                <a:gd name="connsiteX1016" fmla="*/ 135305 w 847725"/>
                <a:gd name="connsiteY1016" fmla="*/ 62711 h 114300"/>
                <a:gd name="connsiteX1017" fmla="*/ 134564 w 847725"/>
                <a:gd name="connsiteY1017" fmla="*/ 59826 h 114300"/>
                <a:gd name="connsiteX1018" fmla="*/ 133628 w 847725"/>
                <a:gd name="connsiteY1018" fmla="*/ 55522 h 114300"/>
                <a:gd name="connsiteX1019" fmla="*/ 133021 w 847725"/>
                <a:gd name="connsiteY1019" fmla="*/ 51593 h 114300"/>
                <a:gd name="connsiteX1020" fmla="*/ 132681 w 847725"/>
                <a:gd name="connsiteY1020" fmla="*/ 47246 h 114300"/>
                <a:gd name="connsiteX1021" fmla="*/ 132749 w 847725"/>
                <a:gd name="connsiteY1021" fmla="*/ 44508 h 114300"/>
                <a:gd name="connsiteX1022" fmla="*/ 134129 w 847725"/>
                <a:gd name="connsiteY1022" fmla="*/ 45044 h 114300"/>
                <a:gd name="connsiteX1023" fmla="*/ 138055 w 847725"/>
                <a:gd name="connsiteY1023" fmla="*/ 46626 h 114300"/>
                <a:gd name="connsiteX1024" fmla="*/ 145867 w 847725"/>
                <a:gd name="connsiteY1024" fmla="*/ 49631 h 114300"/>
                <a:gd name="connsiteX1025" fmla="*/ 153319 w 847725"/>
                <a:gd name="connsiteY1025" fmla="*/ 52716 h 114300"/>
                <a:gd name="connsiteX1026" fmla="*/ 160952 w 847725"/>
                <a:gd name="connsiteY1026" fmla="*/ 56702 h 114300"/>
                <a:gd name="connsiteX1027" fmla="*/ 167462 w 847725"/>
                <a:gd name="connsiteY1027" fmla="*/ 60629 h 114300"/>
                <a:gd name="connsiteX1028" fmla="*/ 169465 w 847725"/>
                <a:gd name="connsiteY1028" fmla="*/ 61811 h 114300"/>
                <a:gd name="connsiteX1029" fmla="*/ 170888 w 847725"/>
                <a:gd name="connsiteY1029" fmla="*/ 62552 h 114300"/>
                <a:gd name="connsiteX1030" fmla="*/ 172650 w 847725"/>
                <a:gd name="connsiteY1030" fmla="*/ 63453 h 114300"/>
                <a:gd name="connsiteX1031" fmla="*/ 175034 w 847725"/>
                <a:gd name="connsiteY1031" fmla="*/ 64515 h 114300"/>
                <a:gd name="connsiteX1032" fmla="*/ 182987 w 847725"/>
                <a:gd name="connsiteY1032" fmla="*/ 67500 h 114300"/>
                <a:gd name="connsiteX1033" fmla="*/ 186673 w 847725"/>
                <a:gd name="connsiteY1033" fmla="*/ 68621 h 114300"/>
                <a:gd name="connsiteX1034" fmla="*/ 190059 w 847725"/>
                <a:gd name="connsiteY1034" fmla="*/ 69563 h 114300"/>
                <a:gd name="connsiteX1035" fmla="*/ 192523 w 847725"/>
                <a:gd name="connsiteY1035" fmla="*/ 70084 h 114300"/>
                <a:gd name="connsiteX1036" fmla="*/ 194225 w 847725"/>
                <a:gd name="connsiteY1036" fmla="*/ 70364 h 114300"/>
                <a:gd name="connsiteX1037" fmla="*/ 198452 w 847725"/>
                <a:gd name="connsiteY1037" fmla="*/ 70965 h 114300"/>
                <a:gd name="connsiteX1038" fmla="*/ 207046 w 847725"/>
                <a:gd name="connsiteY1038" fmla="*/ 71686 h 114300"/>
                <a:gd name="connsiteX1039" fmla="*/ 215339 w 847725"/>
                <a:gd name="connsiteY1039" fmla="*/ 71706 h 114300"/>
                <a:gd name="connsiteX1040" fmla="*/ 223112 w 847725"/>
                <a:gd name="connsiteY1040" fmla="*/ 71166 h 114300"/>
                <a:gd name="connsiteX1041" fmla="*/ 224874 w 847725"/>
                <a:gd name="connsiteY1041" fmla="*/ 70945 h 114300"/>
                <a:gd name="connsiteX1042" fmla="*/ 226637 w 847725"/>
                <a:gd name="connsiteY1042" fmla="*/ 70705 h 114300"/>
                <a:gd name="connsiteX1043" fmla="*/ 231104 w 847725"/>
                <a:gd name="connsiteY1043" fmla="*/ 69863 h 114300"/>
                <a:gd name="connsiteX1044" fmla="*/ 234991 w 847725"/>
                <a:gd name="connsiteY1044" fmla="*/ 68942 h 114300"/>
                <a:gd name="connsiteX1045" fmla="*/ 239338 w 847725"/>
                <a:gd name="connsiteY1045" fmla="*/ 67780 h 114300"/>
                <a:gd name="connsiteX1046" fmla="*/ 254462 w 847725"/>
                <a:gd name="connsiteY1046" fmla="*/ 63133 h 114300"/>
                <a:gd name="connsiteX1047" fmla="*/ 270307 w 847725"/>
                <a:gd name="connsiteY1047" fmla="*/ 58084 h 114300"/>
                <a:gd name="connsiteX1048" fmla="*/ 285392 w 847725"/>
                <a:gd name="connsiteY1048" fmla="*/ 52836 h 114300"/>
                <a:gd name="connsiteX1049" fmla="*/ 293124 w 847725"/>
                <a:gd name="connsiteY1049" fmla="*/ 49951 h 114300"/>
                <a:gd name="connsiteX1050" fmla="*/ 301096 w 847725"/>
                <a:gd name="connsiteY1050" fmla="*/ 47147 h 114300"/>
                <a:gd name="connsiteX1051" fmla="*/ 316521 w 847725"/>
                <a:gd name="connsiteY1051" fmla="*/ 42279 h 114300"/>
                <a:gd name="connsiteX1052" fmla="*/ 321773 w 847725"/>
                <a:gd name="connsiteY1052" fmla="*/ 40895 h 114300"/>
                <a:gd name="connsiteX1053" fmla="*/ 308402 w 847725"/>
                <a:gd name="connsiteY1053" fmla="*/ 49288 h 114300"/>
                <a:gd name="connsiteX1054" fmla="*/ 178898 w 847725"/>
                <a:gd name="connsiteY1054" fmla="*/ 58758 h 114300"/>
                <a:gd name="connsiteX1055" fmla="*/ 182163 w 847725"/>
                <a:gd name="connsiteY1055" fmla="*/ 58838 h 114300"/>
                <a:gd name="connsiteX1056" fmla="*/ 186410 w 847725"/>
                <a:gd name="connsiteY1056" fmla="*/ 58678 h 114300"/>
                <a:gd name="connsiteX1057" fmla="*/ 190596 w 847725"/>
                <a:gd name="connsiteY1057" fmla="*/ 58157 h 114300"/>
                <a:gd name="connsiteX1058" fmla="*/ 194383 w 847725"/>
                <a:gd name="connsiteY1058" fmla="*/ 57355 h 114300"/>
                <a:gd name="connsiteX1059" fmla="*/ 201794 w 847725"/>
                <a:gd name="connsiteY1059" fmla="*/ 55012 h 114300"/>
                <a:gd name="connsiteX1060" fmla="*/ 208145 w 847725"/>
                <a:gd name="connsiteY1060" fmla="*/ 52288 h 114300"/>
                <a:gd name="connsiteX1061" fmla="*/ 213914 w 847725"/>
                <a:gd name="connsiteY1061" fmla="*/ 49343 h 114300"/>
                <a:gd name="connsiteX1062" fmla="*/ 225133 w 847725"/>
                <a:gd name="connsiteY1062" fmla="*/ 43490 h 114300"/>
                <a:gd name="connsiteX1063" fmla="*/ 225092 w 847725"/>
                <a:gd name="connsiteY1063" fmla="*/ 43514 h 114300"/>
                <a:gd name="connsiteX1064" fmla="*/ 239656 w 847725"/>
                <a:gd name="connsiteY1064" fmla="*/ 37143 h 114300"/>
                <a:gd name="connsiteX1065" fmla="*/ 254920 w 847725"/>
                <a:gd name="connsiteY1065" fmla="*/ 31494 h 114300"/>
                <a:gd name="connsiteX1066" fmla="*/ 271286 w 847725"/>
                <a:gd name="connsiteY1066" fmla="*/ 26206 h 114300"/>
                <a:gd name="connsiteX1067" fmla="*/ 278518 w 847725"/>
                <a:gd name="connsiteY1067" fmla="*/ 23962 h 114300"/>
                <a:gd name="connsiteX1068" fmla="*/ 286531 w 847725"/>
                <a:gd name="connsiteY1068" fmla="*/ 21819 h 114300"/>
                <a:gd name="connsiteX1069" fmla="*/ 294492 w 847725"/>
                <a:gd name="connsiteY1069" fmla="*/ 20095 h 114300"/>
                <a:gd name="connsiteX1070" fmla="*/ 302055 w 847725"/>
                <a:gd name="connsiteY1070" fmla="*/ 19055 h 114300"/>
                <a:gd name="connsiteX1071" fmla="*/ 310429 w 847725"/>
                <a:gd name="connsiteY1071" fmla="*/ 18313 h 114300"/>
                <a:gd name="connsiteX1072" fmla="*/ 318442 w 847725"/>
                <a:gd name="connsiteY1072" fmla="*/ 18093 h 114300"/>
                <a:gd name="connsiteX1073" fmla="*/ 322308 w 847725"/>
                <a:gd name="connsiteY1073" fmla="*/ 18293 h 114300"/>
                <a:gd name="connsiteX1074" fmla="*/ 326163 w 847725"/>
                <a:gd name="connsiteY1074" fmla="*/ 18577 h 114300"/>
                <a:gd name="connsiteX1075" fmla="*/ 332404 w 847725"/>
                <a:gd name="connsiteY1075" fmla="*/ 19175 h 114300"/>
                <a:gd name="connsiteX1076" fmla="*/ 339776 w 847725"/>
                <a:gd name="connsiteY1076" fmla="*/ 20316 h 114300"/>
                <a:gd name="connsiteX1077" fmla="*/ 347268 w 847725"/>
                <a:gd name="connsiteY1077" fmla="*/ 21658 h 114300"/>
                <a:gd name="connsiteX1078" fmla="*/ 354239 w 847725"/>
                <a:gd name="connsiteY1078" fmla="*/ 23301 h 114300"/>
                <a:gd name="connsiteX1079" fmla="*/ 360790 w 847725"/>
                <a:gd name="connsiteY1079" fmla="*/ 25084 h 114300"/>
                <a:gd name="connsiteX1080" fmla="*/ 368222 w 847725"/>
                <a:gd name="connsiteY1080" fmla="*/ 27007 h 114300"/>
                <a:gd name="connsiteX1081" fmla="*/ 375093 w 847725"/>
                <a:gd name="connsiteY1081" fmla="*/ 28890 h 114300"/>
                <a:gd name="connsiteX1082" fmla="*/ 381513 w 847725"/>
                <a:gd name="connsiteY1082" fmla="*/ 30862 h 114300"/>
                <a:gd name="connsiteX1083" fmla="*/ 391476 w 847725"/>
                <a:gd name="connsiteY1083" fmla="*/ 36005 h 114300"/>
                <a:gd name="connsiteX1084" fmla="*/ 391815 w 847725"/>
                <a:gd name="connsiteY1084" fmla="*/ 36281 h 114300"/>
                <a:gd name="connsiteX1085" fmla="*/ 384170 w 847725"/>
                <a:gd name="connsiteY1085" fmla="*/ 33484 h 114300"/>
                <a:gd name="connsiteX1086" fmla="*/ 378738 w 847725"/>
                <a:gd name="connsiteY1086" fmla="*/ 31882 h 114300"/>
                <a:gd name="connsiteX1087" fmla="*/ 378151 w 847725"/>
                <a:gd name="connsiteY1087" fmla="*/ 31467 h 114300"/>
                <a:gd name="connsiteX1088" fmla="*/ 375507 w 847725"/>
                <a:gd name="connsiteY1088" fmla="*/ 31026 h 114300"/>
                <a:gd name="connsiteX1089" fmla="*/ 373544 w 847725"/>
                <a:gd name="connsiteY1089" fmla="*/ 30565 h 114300"/>
                <a:gd name="connsiteX1090" fmla="*/ 369898 w 847725"/>
                <a:gd name="connsiteY1090" fmla="*/ 30045 h 114300"/>
                <a:gd name="connsiteX1091" fmla="*/ 369268 w 847725"/>
                <a:gd name="connsiteY1091" fmla="*/ 30007 h 114300"/>
                <a:gd name="connsiteX1092" fmla="*/ 368364 w 847725"/>
                <a:gd name="connsiteY1092" fmla="*/ 29879 h 114300"/>
                <a:gd name="connsiteX1093" fmla="*/ 366301 w 847725"/>
                <a:gd name="connsiteY1093" fmla="*/ 29718 h 114300"/>
                <a:gd name="connsiteX1094" fmla="*/ 364298 w 847725"/>
                <a:gd name="connsiteY1094" fmla="*/ 29658 h 114300"/>
                <a:gd name="connsiteX1095" fmla="*/ 363516 w 847725"/>
                <a:gd name="connsiteY1095" fmla="*/ 29666 h 114300"/>
                <a:gd name="connsiteX1096" fmla="*/ 361124 w 847725"/>
                <a:gd name="connsiteY1096" fmla="*/ 29524 h 114300"/>
                <a:gd name="connsiteX1097" fmla="*/ 358900 w 847725"/>
                <a:gd name="connsiteY1097" fmla="*/ 29584 h 114300"/>
                <a:gd name="connsiteX1098" fmla="*/ 356456 w 847725"/>
                <a:gd name="connsiteY1098" fmla="*/ 29644 h 114300"/>
                <a:gd name="connsiteX1099" fmla="*/ 352009 w 847725"/>
                <a:gd name="connsiteY1099" fmla="*/ 29924 h 114300"/>
                <a:gd name="connsiteX1100" fmla="*/ 349425 w 847725"/>
                <a:gd name="connsiteY1100" fmla="*/ 30245 h 114300"/>
                <a:gd name="connsiteX1101" fmla="*/ 348913 w 847725"/>
                <a:gd name="connsiteY1101" fmla="*/ 30390 h 114300"/>
                <a:gd name="connsiteX1102" fmla="*/ 347525 w 847725"/>
                <a:gd name="connsiteY1102" fmla="*/ 29998 h 114300"/>
                <a:gd name="connsiteX1103" fmla="*/ 346023 w 847725"/>
                <a:gd name="connsiteY1103" fmla="*/ 30238 h 114300"/>
                <a:gd name="connsiteX1104" fmla="*/ 342297 w 847725"/>
                <a:gd name="connsiteY1104" fmla="*/ 31079 h 114300"/>
                <a:gd name="connsiteX1105" fmla="*/ 340743 w 847725"/>
                <a:gd name="connsiteY1105" fmla="*/ 31585 h 114300"/>
                <a:gd name="connsiteX1106" fmla="*/ 336293 w 847725"/>
                <a:gd name="connsiteY1106" fmla="*/ 32303 h 114300"/>
                <a:gd name="connsiteX1107" fmla="*/ 328300 w 847725"/>
                <a:gd name="connsiteY1107" fmla="*/ 33985 h 114300"/>
                <a:gd name="connsiteX1108" fmla="*/ 320267 w 847725"/>
                <a:gd name="connsiteY1108" fmla="*/ 35948 h 114300"/>
                <a:gd name="connsiteX1109" fmla="*/ 304622 w 847725"/>
                <a:gd name="connsiteY1109" fmla="*/ 40596 h 114300"/>
                <a:gd name="connsiteX1110" fmla="*/ 289538 w 847725"/>
                <a:gd name="connsiteY1110" fmla="*/ 45804 h 114300"/>
                <a:gd name="connsiteX1111" fmla="*/ 273973 w 847725"/>
                <a:gd name="connsiteY1111" fmla="*/ 51473 h 114300"/>
                <a:gd name="connsiteX1112" fmla="*/ 258929 w 847725"/>
                <a:gd name="connsiteY1112" fmla="*/ 56301 h 114300"/>
                <a:gd name="connsiteX1113" fmla="*/ 252058 w 847725"/>
                <a:gd name="connsiteY1113" fmla="*/ 58525 h 114300"/>
                <a:gd name="connsiteX1114" fmla="*/ 244626 w 847725"/>
                <a:gd name="connsiteY1114" fmla="*/ 60908 h 114300"/>
                <a:gd name="connsiteX1115" fmla="*/ 236513 w 847725"/>
                <a:gd name="connsiteY1115" fmla="*/ 63252 h 114300"/>
                <a:gd name="connsiteX1116" fmla="*/ 229161 w 847725"/>
                <a:gd name="connsiteY1116" fmla="*/ 65075 h 114300"/>
                <a:gd name="connsiteX1117" fmla="*/ 229181 w 847725"/>
                <a:gd name="connsiteY1117" fmla="*/ 65075 h 114300"/>
                <a:gd name="connsiteX1118" fmla="*/ 226376 w 847725"/>
                <a:gd name="connsiteY1118" fmla="*/ 65576 h 114300"/>
                <a:gd name="connsiteX1119" fmla="*/ 223011 w 847725"/>
                <a:gd name="connsiteY1119" fmla="*/ 66017 h 114300"/>
                <a:gd name="connsiteX1120" fmla="*/ 219786 w 847725"/>
                <a:gd name="connsiteY1120" fmla="*/ 66317 h 114300"/>
                <a:gd name="connsiteX1121" fmla="*/ 216681 w 847725"/>
                <a:gd name="connsiteY1121" fmla="*/ 66517 h 114300"/>
                <a:gd name="connsiteX1122" fmla="*/ 203920 w 847725"/>
                <a:gd name="connsiteY1122" fmla="*/ 66437 h 114300"/>
                <a:gd name="connsiteX1123" fmla="*/ 198952 w 847725"/>
                <a:gd name="connsiteY1123" fmla="*/ 65876 h 114300"/>
                <a:gd name="connsiteX1124" fmla="*/ 192983 w 847725"/>
                <a:gd name="connsiteY1124" fmla="*/ 64935 h 114300"/>
                <a:gd name="connsiteX1125" fmla="*/ 190078 w 847725"/>
                <a:gd name="connsiteY1125" fmla="*/ 64273 h 114300"/>
                <a:gd name="connsiteX1126" fmla="*/ 187053 w 847725"/>
                <a:gd name="connsiteY1126" fmla="*/ 63412 h 114300"/>
                <a:gd name="connsiteX1127" fmla="*/ 181204 w 847725"/>
                <a:gd name="connsiteY1127" fmla="*/ 61529 h 114300"/>
                <a:gd name="connsiteX1128" fmla="*/ 174433 w 847725"/>
                <a:gd name="connsiteY1128" fmla="*/ 58624 h 114300"/>
                <a:gd name="connsiteX1129" fmla="*/ 173887 w 847725"/>
                <a:gd name="connsiteY1129" fmla="*/ 58329 h 114300"/>
                <a:gd name="connsiteX1130" fmla="*/ 178898 w 847725"/>
                <a:gd name="connsiteY1130" fmla="*/ 58757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Lst>
              <a:rect l="l" t="t" r="r" b="b"/>
              <a:pathLst>
                <a:path w="847725" h="114300">
                  <a:moveTo>
                    <a:pt x="22569" y="99090"/>
                  </a:moveTo>
                  <a:cubicBezTo>
                    <a:pt x="24258" y="99673"/>
                    <a:pt x="26016" y="100030"/>
                    <a:pt x="27798" y="100151"/>
                  </a:cubicBezTo>
                  <a:cubicBezTo>
                    <a:pt x="32379" y="100330"/>
                    <a:pt x="36966" y="99960"/>
                    <a:pt x="41460" y="99050"/>
                  </a:cubicBezTo>
                  <a:cubicBezTo>
                    <a:pt x="43730" y="98594"/>
                    <a:pt x="45931" y="97846"/>
                    <a:pt x="48010" y="96826"/>
                  </a:cubicBezTo>
                  <a:cubicBezTo>
                    <a:pt x="51583" y="95111"/>
                    <a:pt x="54825" y="92778"/>
                    <a:pt x="57585" y="89935"/>
                  </a:cubicBezTo>
                  <a:cubicBezTo>
                    <a:pt x="58869" y="88565"/>
                    <a:pt x="59991" y="87053"/>
                    <a:pt x="60931" y="85428"/>
                  </a:cubicBezTo>
                  <a:cubicBezTo>
                    <a:pt x="61982" y="83633"/>
                    <a:pt x="62771" y="81697"/>
                    <a:pt x="63275" y="79679"/>
                  </a:cubicBezTo>
                  <a:cubicBezTo>
                    <a:pt x="63728" y="77982"/>
                    <a:pt x="63884" y="76220"/>
                    <a:pt x="63735" y="74470"/>
                  </a:cubicBezTo>
                  <a:cubicBezTo>
                    <a:pt x="63659" y="73565"/>
                    <a:pt x="63414" y="72682"/>
                    <a:pt x="63014" y="71866"/>
                  </a:cubicBezTo>
                  <a:cubicBezTo>
                    <a:pt x="62688" y="71226"/>
                    <a:pt x="62306" y="70616"/>
                    <a:pt x="61872" y="70043"/>
                  </a:cubicBezTo>
                  <a:cubicBezTo>
                    <a:pt x="61029" y="68940"/>
                    <a:pt x="60054" y="67944"/>
                    <a:pt x="58968" y="67078"/>
                  </a:cubicBezTo>
                  <a:cubicBezTo>
                    <a:pt x="57881" y="66154"/>
                    <a:pt x="56525" y="65606"/>
                    <a:pt x="55101" y="65516"/>
                  </a:cubicBezTo>
                  <a:cubicBezTo>
                    <a:pt x="53164" y="65661"/>
                    <a:pt x="51274" y="66177"/>
                    <a:pt x="49533" y="67039"/>
                  </a:cubicBezTo>
                  <a:cubicBezTo>
                    <a:pt x="48932" y="67299"/>
                    <a:pt x="48351" y="67600"/>
                    <a:pt x="47770" y="67880"/>
                  </a:cubicBezTo>
                  <a:cubicBezTo>
                    <a:pt x="46834" y="68385"/>
                    <a:pt x="45961" y="68997"/>
                    <a:pt x="45166" y="69703"/>
                  </a:cubicBezTo>
                  <a:cubicBezTo>
                    <a:pt x="44444" y="70324"/>
                    <a:pt x="43743" y="70965"/>
                    <a:pt x="43042" y="71606"/>
                  </a:cubicBezTo>
                  <a:cubicBezTo>
                    <a:pt x="42572" y="72128"/>
                    <a:pt x="42614" y="72932"/>
                    <a:pt x="43135" y="73403"/>
                  </a:cubicBezTo>
                  <a:cubicBezTo>
                    <a:pt x="43138" y="73405"/>
                    <a:pt x="43140" y="73407"/>
                    <a:pt x="43142" y="73409"/>
                  </a:cubicBezTo>
                  <a:cubicBezTo>
                    <a:pt x="43668" y="73867"/>
                    <a:pt x="44462" y="73832"/>
                    <a:pt x="44945" y="73329"/>
                  </a:cubicBezTo>
                  <a:cubicBezTo>
                    <a:pt x="45538" y="72793"/>
                    <a:pt x="46148" y="72258"/>
                    <a:pt x="46743" y="71722"/>
                  </a:cubicBezTo>
                  <a:cubicBezTo>
                    <a:pt x="47079" y="71430"/>
                    <a:pt x="47423" y="71146"/>
                    <a:pt x="47790" y="70885"/>
                  </a:cubicBezTo>
                  <a:cubicBezTo>
                    <a:pt x="48407" y="70461"/>
                    <a:pt x="49057" y="70086"/>
                    <a:pt x="49733" y="69763"/>
                  </a:cubicBezTo>
                  <a:lnTo>
                    <a:pt x="49613" y="69803"/>
                  </a:lnTo>
                  <a:lnTo>
                    <a:pt x="49773" y="69743"/>
                  </a:lnTo>
                  <a:lnTo>
                    <a:pt x="49867" y="69700"/>
                  </a:lnTo>
                  <a:lnTo>
                    <a:pt x="49853" y="69703"/>
                  </a:lnTo>
                  <a:lnTo>
                    <a:pt x="49880" y="69692"/>
                  </a:lnTo>
                  <a:lnTo>
                    <a:pt x="49913" y="69663"/>
                  </a:lnTo>
                  <a:lnTo>
                    <a:pt x="49884" y="69690"/>
                  </a:lnTo>
                  <a:cubicBezTo>
                    <a:pt x="51328" y="69038"/>
                    <a:pt x="52825" y="68513"/>
                    <a:pt x="54360" y="68121"/>
                  </a:cubicBezTo>
                  <a:cubicBezTo>
                    <a:pt x="54552" y="68088"/>
                    <a:pt x="54747" y="68075"/>
                    <a:pt x="54941" y="68081"/>
                  </a:cubicBezTo>
                  <a:cubicBezTo>
                    <a:pt x="55281" y="68100"/>
                    <a:pt x="55618" y="68161"/>
                    <a:pt x="55943" y="68261"/>
                  </a:cubicBezTo>
                  <a:lnTo>
                    <a:pt x="55968" y="68269"/>
                  </a:lnTo>
                  <a:lnTo>
                    <a:pt x="56123" y="68321"/>
                  </a:lnTo>
                  <a:lnTo>
                    <a:pt x="56046" y="68306"/>
                  </a:lnTo>
                  <a:cubicBezTo>
                    <a:pt x="56339" y="68416"/>
                    <a:pt x="56620" y="68555"/>
                    <a:pt x="56884" y="68722"/>
                  </a:cubicBezTo>
                  <a:cubicBezTo>
                    <a:pt x="57530" y="69203"/>
                    <a:pt x="58127" y="69747"/>
                    <a:pt x="58667" y="70344"/>
                  </a:cubicBezTo>
                  <a:cubicBezTo>
                    <a:pt x="59349" y="71149"/>
                    <a:pt x="59946" y="72021"/>
                    <a:pt x="60450" y="72948"/>
                  </a:cubicBezTo>
                  <a:cubicBezTo>
                    <a:pt x="60571" y="73235"/>
                    <a:pt x="60671" y="73529"/>
                    <a:pt x="60750" y="73830"/>
                  </a:cubicBezTo>
                  <a:cubicBezTo>
                    <a:pt x="60843" y="74552"/>
                    <a:pt x="60881" y="75281"/>
                    <a:pt x="60865" y="76009"/>
                  </a:cubicBezTo>
                  <a:cubicBezTo>
                    <a:pt x="60710" y="77527"/>
                    <a:pt x="60375" y="79021"/>
                    <a:pt x="59869" y="80460"/>
                  </a:cubicBezTo>
                  <a:cubicBezTo>
                    <a:pt x="59195" y="82122"/>
                    <a:pt x="58346" y="83707"/>
                    <a:pt x="57336" y="85189"/>
                  </a:cubicBezTo>
                  <a:cubicBezTo>
                    <a:pt x="56848" y="85867"/>
                    <a:pt x="56326" y="86510"/>
                    <a:pt x="55782" y="87151"/>
                  </a:cubicBezTo>
                  <a:cubicBezTo>
                    <a:pt x="55112" y="87914"/>
                    <a:pt x="54384" y="88624"/>
                    <a:pt x="53607" y="89276"/>
                  </a:cubicBezTo>
                  <a:lnTo>
                    <a:pt x="53659" y="89234"/>
                  </a:lnTo>
                  <a:cubicBezTo>
                    <a:pt x="53579" y="89311"/>
                    <a:pt x="53496" y="89382"/>
                    <a:pt x="53410" y="89450"/>
                  </a:cubicBezTo>
                  <a:lnTo>
                    <a:pt x="53358" y="89495"/>
                  </a:lnTo>
                  <a:cubicBezTo>
                    <a:pt x="52361" y="90301"/>
                    <a:pt x="51325" y="91056"/>
                    <a:pt x="50253" y="91759"/>
                  </a:cubicBezTo>
                  <a:cubicBezTo>
                    <a:pt x="49157" y="92467"/>
                    <a:pt x="48021" y="93109"/>
                    <a:pt x="46849" y="93683"/>
                  </a:cubicBezTo>
                  <a:cubicBezTo>
                    <a:pt x="45875" y="94146"/>
                    <a:pt x="44878" y="94560"/>
                    <a:pt x="43863" y="94924"/>
                  </a:cubicBezTo>
                  <a:cubicBezTo>
                    <a:pt x="42730" y="95304"/>
                    <a:pt x="41572" y="95605"/>
                    <a:pt x="40397" y="95825"/>
                  </a:cubicBezTo>
                  <a:lnTo>
                    <a:pt x="40417" y="95825"/>
                  </a:lnTo>
                  <a:cubicBezTo>
                    <a:pt x="38351" y="96206"/>
                    <a:pt x="36264" y="96467"/>
                    <a:pt x="34167" y="96606"/>
                  </a:cubicBezTo>
                  <a:cubicBezTo>
                    <a:pt x="32075" y="96787"/>
                    <a:pt x="29974" y="96827"/>
                    <a:pt x="27877" y="96726"/>
                  </a:cubicBezTo>
                  <a:cubicBezTo>
                    <a:pt x="27096" y="96626"/>
                    <a:pt x="26315" y="96526"/>
                    <a:pt x="25533" y="96366"/>
                  </a:cubicBezTo>
                  <a:cubicBezTo>
                    <a:pt x="24889" y="96243"/>
                    <a:pt x="24255" y="96070"/>
                    <a:pt x="23638" y="95849"/>
                  </a:cubicBezTo>
                  <a:lnTo>
                    <a:pt x="23450" y="95785"/>
                  </a:lnTo>
                  <a:cubicBezTo>
                    <a:pt x="22675" y="95478"/>
                    <a:pt x="21923" y="95117"/>
                    <a:pt x="21200" y="94704"/>
                  </a:cubicBezTo>
                  <a:cubicBezTo>
                    <a:pt x="21292" y="94766"/>
                    <a:pt x="21381" y="94833"/>
                    <a:pt x="21467" y="94904"/>
                  </a:cubicBezTo>
                  <a:cubicBezTo>
                    <a:pt x="21366" y="94840"/>
                    <a:pt x="21269" y="94769"/>
                    <a:pt x="21178" y="94693"/>
                  </a:cubicBezTo>
                  <a:lnTo>
                    <a:pt x="21126" y="94663"/>
                  </a:lnTo>
                  <a:cubicBezTo>
                    <a:pt x="19177" y="93121"/>
                    <a:pt x="17391" y="91382"/>
                    <a:pt x="15798" y="89475"/>
                  </a:cubicBezTo>
                  <a:cubicBezTo>
                    <a:pt x="14822" y="88161"/>
                    <a:pt x="13983" y="86752"/>
                    <a:pt x="13294" y="85268"/>
                  </a:cubicBezTo>
                  <a:cubicBezTo>
                    <a:pt x="12382" y="83092"/>
                    <a:pt x="11708" y="80824"/>
                    <a:pt x="11281" y="78504"/>
                  </a:cubicBezTo>
                  <a:cubicBezTo>
                    <a:pt x="10915" y="76263"/>
                    <a:pt x="10724" y="73997"/>
                    <a:pt x="10710" y="71726"/>
                  </a:cubicBezTo>
                  <a:cubicBezTo>
                    <a:pt x="10670" y="69743"/>
                    <a:pt x="10630" y="67780"/>
                    <a:pt x="10730" y="65797"/>
                  </a:cubicBezTo>
                  <a:cubicBezTo>
                    <a:pt x="10894" y="64281"/>
                    <a:pt x="11148" y="62776"/>
                    <a:pt x="11491" y="61289"/>
                  </a:cubicBezTo>
                  <a:cubicBezTo>
                    <a:pt x="11744" y="60084"/>
                    <a:pt x="12065" y="58893"/>
                    <a:pt x="12453" y="57724"/>
                  </a:cubicBezTo>
                  <a:cubicBezTo>
                    <a:pt x="13169" y="55938"/>
                    <a:pt x="14083" y="54238"/>
                    <a:pt x="15177" y="52656"/>
                  </a:cubicBezTo>
                  <a:cubicBezTo>
                    <a:pt x="16138" y="51424"/>
                    <a:pt x="17204" y="50278"/>
                    <a:pt x="18362" y="49230"/>
                  </a:cubicBezTo>
                  <a:lnTo>
                    <a:pt x="18486" y="49134"/>
                  </a:lnTo>
                  <a:lnTo>
                    <a:pt x="18543" y="49070"/>
                  </a:lnTo>
                  <a:lnTo>
                    <a:pt x="18505" y="49120"/>
                  </a:lnTo>
                  <a:cubicBezTo>
                    <a:pt x="20489" y="47598"/>
                    <a:pt x="22614" y="46270"/>
                    <a:pt x="24852" y="45155"/>
                  </a:cubicBezTo>
                  <a:cubicBezTo>
                    <a:pt x="27971" y="43737"/>
                    <a:pt x="31170" y="42617"/>
                    <a:pt x="34389" y="41458"/>
                  </a:cubicBezTo>
                  <a:cubicBezTo>
                    <a:pt x="36492" y="40677"/>
                    <a:pt x="38656" y="39995"/>
                    <a:pt x="40799" y="39294"/>
                  </a:cubicBezTo>
                  <a:cubicBezTo>
                    <a:pt x="44874" y="37963"/>
                    <a:pt x="49021" y="36860"/>
                    <a:pt x="53219" y="35989"/>
                  </a:cubicBezTo>
                  <a:cubicBezTo>
                    <a:pt x="58924" y="35086"/>
                    <a:pt x="64676" y="34511"/>
                    <a:pt x="70447" y="34266"/>
                  </a:cubicBezTo>
                  <a:cubicBezTo>
                    <a:pt x="73131" y="34106"/>
                    <a:pt x="75795" y="33946"/>
                    <a:pt x="78479" y="33826"/>
                  </a:cubicBezTo>
                  <a:cubicBezTo>
                    <a:pt x="81200" y="33736"/>
                    <a:pt x="83923" y="33813"/>
                    <a:pt x="86633" y="34058"/>
                  </a:cubicBezTo>
                  <a:cubicBezTo>
                    <a:pt x="90365" y="34500"/>
                    <a:pt x="94058" y="35193"/>
                    <a:pt x="97750" y="35769"/>
                  </a:cubicBezTo>
                  <a:cubicBezTo>
                    <a:pt x="101677" y="36370"/>
                    <a:pt x="105603" y="36931"/>
                    <a:pt x="109509" y="37612"/>
                  </a:cubicBezTo>
                  <a:cubicBezTo>
                    <a:pt x="111392" y="37952"/>
                    <a:pt x="113295" y="38293"/>
                    <a:pt x="115138" y="38753"/>
                  </a:cubicBezTo>
                  <a:cubicBezTo>
                    <a:pt x="117001" y="39234"/>
                    <a:pt x="118825" y="39795"/>
                    <a:pt x="120647" y="40356"/>
                  </a:cubicBezTo>
                  <a:cubicBezTo>
                    <a:pt x="123219" y="41174"/>
                    <a:pt x="125737" y="42044"/>
                    <a:pt x="128260" y="42913"/>
                  </a:cubicBezTo>
                  <a:cubicBezTo>
                    <a:pt x="128185" y="44058"/>
                    <a:pt x="128076" y="45204"/>
                    <a:pt x="128076" y="46349"/>
                  </a:cubicBezTo>
                  <a:cubicBezTo>
                    <a:pt x="128076" y="48157"/>
                    <a:pt x="128166" y="49965"/>
                    <a:pt x="128334" y="51773"/>
                  </a:cubicBezTo>
                  <a:cubicBezTo>
                    <a:pt x="128474" y="53155"/>
                    <a:pt x="128735" y="54538"/>
                    <a:pt x="128915" y="55920"/>
                  </a:cubicBezTo>
                  <a:cubicBezTo>
                    <a:pt x="128995" y="56461"/>
                    <a:pt x="129115" y="57001"/>
                    <a:pt x="129236" y="57542"/>
                  </a:cubicBezTo>
                  <a:cubicBezTo>
                    <a:pt x="129416" y="58504"/>
                    <a:pt x="129617" y="59465"/>
                    <a:pt x="129797" y="60427"/>
                  </a:cubicBezTo>
                  <a:cubicBezTo>
                    <a:pt x="130057" y="61669"/>
                    <a:pt x="130397" y="62911"/>
                    <a:pt x="130698" y="64133"/>
                  </a:cubicBezTo>
                  <a:cubicBezTo>
                    <a:pt x="130837" y="64682"/>
                    <a:pt x="131005" y="65223"/>
                    <a:pt x="131199" y="65755"/>
                  </a:cubicBezTo>
                  <a:cubicBezTo>
                    <a:pt x="131399" y="66437"/>
                    <a:pt x="131580" y="67158"/>
                    <a:pt x="131840" y="67819"/>
                  </a:cubicBezTo>
                  <a:cubicBezTo>
                    <a:pt x="132341" y="69101"/>
                    <a:pt x="132821" y="70363"/>
                    <a:pt x="133322" y="71625"/>
                  </a:cubicBezTo>
                  <a:cubicBezTo>
                    <a:pt x="133543" y="72166"/>
                    <a:pt x="133823" y="72707"/>
                    <a:pt x="134063" y="73228"/>
                  </a:cubicBezTo>
                  <a:cubicBezTo>
                    <a:pt x="134444" y="74029"/>
                    <a:pt x="134805" y="74830"/>
                    <a:pt x="135165" y="75631"/>
                  </a:cubicBezTo>
                  <a:cubicBezTo>
                    <a:pt x="138267" y="82105"/>
                    <a:pt x="142578" y="87925"/>
                    <a:pt x="147866" y="92779"/>
                  </a:cubicBezTo>
                  <a:cubicBezTo>
                    <a:pt x="149458" y="94265"/>
                    <a:pt x="151137" y="95657"/>
                    <a:pt x="152894" y="96946"/>
                  </a:cubicBezTo>
                  <a:cubicBezTo>
                    <a:pt x="154096" y="97867"/>
                    <a:pt x="155297" y="98748"/>
                    <a:pt x="156559" y="99590"/>
                  </a:cubicBezTo>
                  <a:cubicBezTo>
                    <a:pt x="157701" y="100371"/>
                    <a:pt x="158823" y="101112"/>
                    <a:pt x="160025" y="101813"/>
                  </a:cubicBezTo>
                  <a:lnTo>
                    <a:pt x="161828" y="102895"/>
                  </a:lnTo>
                  <a:cubicBezTo>
                    <a:pt x="162509" y="103296"/>
                    <a:pt x="163250" y="103636"/>
                    <a:pt x="163931" y="103997"/>
                  </a:cubicBezTo>
                  <a:cubicBezTo>
                    <a:pt x="166020" y="105099"/>
                    <a:pt x="168182" y="106056"/>
                    <a:pt x="170402" y="106861"/>
                  </a:cubicBezTo>
                  <a:cubicBezTo>
                    <a:pt x="171624" y="107322"/>
                    <a:pt x="172846" y="107763"/>
                    <a:pt x="174108" y="108104"/>
                  </a:cubicBezTo>
                  <a:cubicBezTo>
                    <a:pt x="175049" y="108344"/>
                    <a:pt x="175991" y="108584"/>
                    <a:pt x="176952" y="108845"/>
                  </a:cubicBezTo>
                  <a:cubicBezTo>
                    <a:pt x="179336" y="109466"/>
                    <a:pt x="181780" y="109987"/>
                    <a:pt x="184224" y="110387"/>
                  </a:cubicBezTo>
                  <a:cubicBezTo>
                    <a:pt x="186948" y="110828"/>
                    <a:pt x="189653" y="111289"/>
                    <a:pt x="192397" y="111549"/>
                  </a:cubicBezTo>
                  <a:cubicBezTo>
                    <a:pt x="193919" y="111689"/>
                    <a:pt x="195462" y="111890"/>
                    <a:pt x="196984" y="111970"/>
                  </a:cubicBezTo>
                  <a:cubicBezTo>
                    <a:pt x="198407" y="112030"/>
                    <a:pt x="199809" y="112110"/>
                    <a:pt x="201211" y="112190"/>
                  </a:cubicBezTo>
                  <a:cubicBezTo>
                    <a:pt x="202613" y="112250"/>
                    <a:pt x="204036" y="112210"/>
                    <a:pt x="205438" y="112230"/>
                  </a:cubicBezTo>
                  <a:cubicBezTo>
                    <a:pt x="206740" y="112230"/>
                    <a:pt x="208042" y="112150"/>
                    <a:pt x="209344" y="112130"/>
                  </a:cubicBezTo>
                  <a:cubicBezTo>
                    <a:pt x="210005" y="112110"/>
                    <a:pt x="210666" y="112010"/>
                    <a:pt x="211327" y="111950"/>
                  </a:cubicBezTo>
                  <a:cubicBezTo>
                    <a:pt x="211988" y="111910"/>
                    <a:pt x="212650" y="111850"/>
                    <a:pt x="213311" y="111790"/>
                  </a:cubicBezTo>
                  <a:cubicBezTo>
                    <a:pt x="213912" y="111730"/>
                    <a:pt x="214533" y="111609"/>
                    <a:pt x="215134" y="111509"/>
                  </a:cubicBezTo>
                  <a:lnTo>
                    <a:pt x="217898" y="111088"/>
                  </a:lnTo>
                  <a:cubicBezTo>
                    <a:pt x="219400" y="110868"/>
                    <a:pt x="220883" y="110488"/>
                    <a:pt x="222365" y="110187"/>
                  </a:cubicBezTo>
                  <a:cubicBezTo>
                    <a:pt x="223707" y="109907"/>
                    <a:pt x="225009" y="109546"/>
                    <a:pt x="226352" y="109185"/>
                  </a:cubicBezTo>
                  <a:cubicBezTo>
                    <a:pt x="228896" y="108524"/>
                    <a:pt x="231400" y="107683"/>
                    <a:pt x="233904" y="106802"/>
                  </a:cubicBezTo>
                  <a:cubicBezTo>
                    <a:pt x="239116" y="104941"/>
                    <a:pt x="244168" y="102656"/>
                    <a:pt x="249008" y="99971"/>
                  </a:cubicBezTo>
                  <a:cubicBezTo>
                    <a:pt x="253836" y="97266"/>
                    <a:pt x="258403" y="94161"/>
                    <a:pt x="262970" y="91056"/>
                  </a:cubicBezTo>
                  <a:cubicBezTo>
                    <a:pt x="267558" y="87951"/>
                    <a:pt x="271905" y="84546"/>
                    <a:pt x="276171" y="81040"/>
                  </a:cubicBezTo>
                  <a:cubicBezTo>
                    <a:pt x="280338" y="77655"/>
                    <a:pt x="284445" y="74209"/>
                    <a:pt x="288611" y="70824"/>
                  </a:cubicBezTo>
                  <a:cubicBezTo>
                    <a:pt x="292618" y="67559"/>
                    <a:pt x="296524" y="64193"/>
                    <a:pt x="300610" y="61048"/>
                  </a:cubicBezTo>
                  <a:cubicBezTo>
                    <a:pt x="304817" y="57823"/>
                    <a:pt x="309224" y="54818"/>
                    <a:pt x="313691" y="51954"/>
                  </a:cubicBezTo>
                  <a:cubicBezTo>
                    <a:pt x="315895" y="50551"/>
                    <a:pt x="318118" y="49149"/>
                    <a:pt x="320362" y="47767"/>
                  </a:cubicBezTo>
                  <a:cubicBezTo>
                    <a:pt x="322626" y="46385"/>
                    <a:pt x="324869" y="44962"/>
                    <a:pt x="327173" y="43640"/>
                  </a:cubicBezTo>
                  <a:cubicBezTo>
                    <a:pt x="328181" y="43076"/>
                    <a:pt x="329219" y="42567"/>
                    <a:pt x="330235" y="42015"/>
                  </a:cubicBezTo>
                  <a:cubicBezTo>
                    <a:pt x="329535" y="42910"/>
                    <a:pt x="328885" y="43843"/>
                    <a:pt x="328287" y="44809"/>
                  </a:cubicBezTo>
                  <a:cubicBezTo>
                    <a:pt x="327501" y="46206"/>
                    <a:pt x="326819" y="47659"/>
                    <a:pt x="326244" y="49156"/>
                  </a:cubicBezTo>
                  <a:cubicBezTo>
                    <a:pt x="325928" y="49942"/>
                    <a:pt x="325654" y="50745"/>
                    <a:pt x="325423" y="51560"/>
                  </a:cubicBezTo>
                  <a:cubicBezTo>
                    <a:pt x="325229" y="52084"/>
                    <a:pt x="325069" y="52619"/>
                    <a:pt x="324942" y="53162"/>
                  </a:cubicBezTo>
                  <a:cubicBezTo>
                    <a:pt x="324735" y="53867"/>
                    <a:pt x="324568" y="54582"/>
                    <a:pt x="324441" y="55306"/>
                  </a:cubicBezTo>
                  <a:cubicBezTo>
                    <a:pt x="324301" y="56087"/>
                    <a:pt x="324181" y="56848"/>
                    <a:pt x="324060" y="57630"/>
                  </a:cubicBezTo>
                  <a:cubicBezTo>
                    <a:pt x="323960" y="58211"/>
                    <a:pt x="323920" y="58812"/>
                    <a:pt x="323860" y="59393"/>
                  </a:cubicBezTo>
                  <a:cubicBezTo>
                    <a:pt x="323720" y="60875"/>
                    <a:pt x="323620" y="62357"/>
                    <a:pt x="323520" y="63840"/>
                  </a:cubicBezTo>
                  <a:cubicBezTo>
                    <a:pt x="323439" y="65002"/>
                    <a:pt x="323399" y="66164"/>
                    <a:pt x="323399" y="67325"/>
                  </a:cubicBezTo>
                  <a:lnTo>
                    <a:pt x="323399" y="69729"/>
                  </a:lnTo>
                  <a:cubicBezTo>
                    <a:pt x="323419" y="71495"/>
                    <a:pt x="323580" y="73257"/>
                    <a:pt x="323880" y="74998"/>
                  </a:cubicBezTo>
                  <a:cubicBezTo>
                    <a:pt x="324354" y="78136"/>
                    <a:pt x="325306" y="81183"/>
                    <a:pt x="326705" y="84032"/>
                  </a:cubicBezTo>
                  <a:cubicBezTo>
                    <a:pt x="327458" y="85583"/>
                    <a:pt x="328336" y="87070"/>
                    <a:pt x="329329" y="88479"/>
                  </a:cubicBezTo>
                  <a:cubicBezTo>
                    <a:pt x="330374" y="89901"/>
                    <a:pt x="331525" y="91240"/>
                    <a:pt x="332774" y="92486"/>
                  </a:cubicBezTo>
                  <a:cubicBezTo>
                    <a:pt x="333995" y="93690"/>
                    <a:pt x="335338" y="94765"/>
                    <a:pt x="336781" y="95691"/>
                  </a:cubicBezTo>
                  <a:cubicBezTo>
                    <a:pt x="338264" y="96660"/>
                    <a:pt x="339810" y="97530"/>
                    <a:pt x="341408" y="98295"/>
                  </a:cubicBezTo>
                  <a:cubicBezTo>
                    <a:pt x="342670" y="98896"/>
                    <a:pt x="343992" y="99397"/>
                    <a:pt x="345294" y="99877"/>
                  </a:cubicBezTo>
                  <a:cubicBezTo>
                    <a:pt x="346850" y="100426"/>
                    <a:pt x="348435" y="100888"/>
                    <a:pt x="350042" y="101260"/>
                  </a:cubicBezTo>
                  <a:cubicBezTo>
                    <a:pt x="351634" y="101599"/>
                    <a:pt x="353265" y="101721"/>
                    <a:pt x="354890" y="101620"/>
                  </a:cubicBezTo>
                  <a:cubicBezTo>
                    <a:pt x="355150" y="101600"/>
                    <a:pt x="355431" y="101560"/>
                    <a:pt x="355711" y="101540"/>
                  </a:cubicBezTo>
                  <a:lnTo>
                    <a:pt x="357033" y="101300"/>
                  </a:lnTo>
                  <a:cubicBezTo>
                    <a:pt x="357967" y="101063"/>
                    <a:pt x="358868" y="100713"/>
                    <a:pt x="359718" y="100258"/>
                  </a:cubicBezTo>
                  <a:cubicBezTo>
                    <a:pt x="360346" y="99886"/>
                    <a:pt x="360949" y="99471"/>
                    <a:pt x="361520" y="99016"/>
                  </a:cubicBezTo>
                  <a:cubicBezTo>
                    <a:pt x="362025" y="98602"/>
                    <a:pt x="362488" y="98139"/>
                    <a:pt x="362903" y="97634"/>
                  </a:cubicBezTo>
                  <a:cubicBezTo>
                    <a:pt x="363758" y="96458"/>
                    <a:pt x="364309" y="95088"/>
                    <a:pt x="364505" y="93647"/>
                  </a:cubicBezTo>
                  <a:cubicBezTo>
                    <a:pt x="364621" y="92952"/>
                    <a:pt x="364688" y="92249"/>
                    <a:pt x="364705" y="91544"/>
                  </a:cubicBezTo>
                  <a:cubicBezTo>
                    <a:pt x="364733" y="90881"/>
                    <a:pt x="364699" y="90218"/>
                    <a:pt x="364605" y="89561"/>
                  </a:cubicBezTo>
                  <a:cubicBezTo>
                    <a:pt x="364147" y="86746"/>
                    <a:pt x="362199" y="84400"/>
                    <a:pt x="359517" y="83431"/>
                  </a:cubicBezTo>
                  <a:cubicBezTo>
                    <a:pt x="359116" y="83291"/>
                    <a:pt x="358736" y="83151"/>
                    <a:pt x="358335" y="83030"/>
                  </a:cubicBezTo>
                  <a:cubicBezTo>
                    <a:pt x="357594" y="82815"/>
                    <a:pt x="356837" y="82661"/>
                    <a:pt x="356071" y="82570"/>
                  </a:cubicBezTo>
                  <a:cubicBezTo>
                    <a:pt x="354997" y="82413"/>
                    <a:pt x="353907" y="82386"/>
                    <a:pt x="352826" y="82490"/>
                  </a:cubicBezTo>
                  <a:cubicBezTo>
                    <a:pt x="352091" y="82559"/>
                    <a:pt x="351361" y="82680"/>
                    <a:pt x="350643" y="82850"/>
                  </a:cubicBezTo>
                  <a:cubicBezTo>
                    <a:pt x="349751" y="83042"/>
                    <a:pt x="348879" y="83317"/>
                    <a:pt x="348039" y="83671"/>
                  </a:cubicBezTo>
                  <a:cubicBezTo>
                    <a:pt x="347322" y="83902"/>
                    <a:pt x="346661" y="84277"/>
                    <a:pt x="346095" y="84773"/>
                  </a:cubicBezTo>
                  <a:cubicBezTo>
                    <a:pt x="345707" y="85045"/>
                    <a:pt x="345385" y="85401"/>
                    <a:pt x="345154" y="85815"/>
                  </a:cubicBezTo>
                  <a:cubicBezTo>
                    <a:pt x="345004" y="86172"/>
                    <a:pt x="344883" y="86540"/>
                    <a:pt x="344793" y="86917"/>
                  </a:cubicBezTo>
                  <a:cubicBezTo>
                    <a:pt x="344538" y="88110"/>
                    <a:pt x="345298" y="89285"/>
                    <a:pt x="346491" y="89540"/>
                  </a:cubicBezTo>
                  <a:cubicBezTo>
                    <a:pt x="346872" y="89622"/>
                    <a:pt x="347268" y="89601"/>
                    <a:pt x="347638" y="89481"/>
                  </a:cubicBezTo>
                  <a:cubicBezTo>
                    <a:pt x="348189" y="89308"/>
                    <a:pt x="348645" y="88917"/>
                    <a:pt x="348900" y="88399"/>
                  </a:cubicBezTo>
                  <a:lnTo>
                    <a:pt x="348983" y="88199"/>
                  </a:lnTo>
                  <a:lnTo>
                    <a:pt x="349021" y="88175"/>
                  </a:lnTo>
                  <a:cubicBezTo>
                    <a:pt x="349580" y="87963"/>
                    <a:pt x="350122" y="87750"/>
                    <a:pt x="350663" y="87557"/>
                  </a:cubicBezTo>
                  <a:cubicBezTo>
                    <a:pt x="351323" y="87341"/>
                    <a:pt x="351995" y="87160"/>
                    <a:pt x="352675" y="87014"/>
                  </a:cubicBezTo>
                  <a:cubicBezTo>
                    <a:pt x="353089" y="86938"/>
                    <a:pt x="353507" y="86892"/>
                    <a:pt x="353928" y="86876"/>
                  </a:cubicBezTo>
                  <a:cubicBezTo>
                    <a:pt x="354376" y="86856"/>
                    <a:pt x="354824" y="86866"/>
                    <a:pt x="355271" y="86906"/>
                  </a:cubicBezTo>
                  <a:cubicBezTo>
                    <a:pt x="356205" y="87028"/>
                    <a:pt x="357128" y="87226"/>
                    <a:pt x="358030" y="87496"/>
                  </a:cubicBezTo>
                  <a:cubicBezTo>
                    <a:pt x="358342" y="87626"/>
                    <a:pt x="358644" y="87777"/>
                    <a:pt x="358935" y="87949"/>
                  </a:cubicBezTo>
                  <a:cubicBezTo>
                    <a:pt x="359177" y="88141"/>
                    <a:pt x="359403" y="88352"/>
                    <a:pt x="359610" y="88581"/>
                  </a:cubicBezTo>
                  <a:lnTo>
                    <a:pt x="359437" y="88359"/>
                  </a:lnTo>
                  <a:lnTo>
                    <a:pt x="359671" y="88651"/>
                  </a:lnTo>
                  <a:lnTo>
                    <a:pt x="359777" y="88779"/>
                  </a:lnTo>
                  <a:lnTo>
                    <a:pt x="359696" y="88685"/>
                  </a:lnTo>
                  <a:cubicBezTo>
                    <a:pt x="359869" y="88912"/>
                    <a:pt x="360025" y="89152"/>
                    <a:pt x="360163" y="89401"/>
                  </a:cubicBezTo>
                  <a:cubicBezTo>
                    <a:pt x="360244" y="89597"/>
                    <a:pt x="360311" y="89798"/>
                    <a:pt x="360366" y="90002"/>
                  </a:cubicBezTo>
                  <a:cubicBezTo>
                    <a:pt x="360447" y="90727"/>
                    <a:pt x="360469" y="91458"/>
                    <a:pt x="360432" y="92187"/>
                  </a:cubicBezTo>
                  <a:cubicBezTo>
                    <a:pt x="360413" y="92365"/>
                    <a:pt x="360391" y="92542"/>
                    <a:pt x="360378" y="92726"/>
                  </a:cubicBezTo>
                  <a:cubicBezTo>
                    <a:pt x="360306" y="93199"/>
                    <a:pt x="360197" y="93667"/>
                    <a:pt x="360052" y="94123"/>
                  </a:cubicBezTo>
                  <a:cubicBezTo>
                    <a:pt x="359938" y="94416"/>
                    <a:pt x="359795" y="94696"/>
                    <a:pt x="359626" y="94959"/>
                  </a:cubicBezTo>
                  <a:cubicBezTo>
                    <a:pt x="359436" y="95202"/>
                    <a:pt x="359231" y="95433"/>
                    <a:pt x="359011" y="95648"/>
                  </a:cubicBezTo>
                  <a:cubicBezTo>
                    <a:pt x="358706" y="95904"/>
                    <a:pt x="358387" y="96139"/>
                    <a:pt x="358054" y="96371"/>
                  </a:cubicBezTo>
                  <a:cubicBezTo>
                    <a:pt x="357765" y="96564"/>
                    <a:pt x="357464" y="96738"/>
                    <a:pt x="357154" y="96894"/>
                  </a:cubicBezTo>
                  <a:cubicBezTo>
                    <a:pt x="356507" y="97137"/>
                    <a:pt x="355843" y="97335"/>
                    <a:pt x="355169" y="97487"/>
                  </a:cubicBezTo>
                  <a:cubicBezTo>
                    <a:pt x="354731" y="97555"/>
                    <a:pt x="354290" y="97598"/>
                    <a:pt x="353848" y="97613"/>
                  </a:cubicBezTo>
                  <a:cubicBezTo>
                    <a:pt x="353416" y="97629"/>
                    <a:pt x="352973" y="97620"/>
                    <a:pt x="352536" y="97598"/>
                  </a:cubicBezTo>
                  <a:lnTo>
                    <a:pt x="352686" y="97613"/>
                  </a:lnTo>
                  <a:lnTo>
                    <a:pt x="352535" y="97598"/>
                  </a:lnTo>
                  <a:lnTo>
                    <a:pt x="352145" y="97573"/>
                  </a:lnTo>
                  <a:cubicBezTo>
                    <a:pt x="352275" y="97575"/>
                    <a:pt x="352405" y="97583"/>
                    <a:pt x="352534" y="97597"/>
                  </a:cubicBezTo>
                  <a:cubicBezTo>
                    <a:pt x="351364" y="97470"/>
                    <a:pt x="350204" y="97268"/>
                    <a:pt x="349060" y="96992"/>
                  </a:cubicBezTo>
                  <a:cubicBezTo>
                    <a:pt x="348499" y="96852"/>
                    <a:pt x="347958" y="96692"/>
                    <a:pt x="347417" y="96552"/>
                  </a:cubicBezTo>
                  <a:cubicBezTo>
                    <a:pt x="346707" y="96349"/>
                    <a:pt x="345995" y="96103"/>
                    <a:pt x="345284" y="95862"/>
                  </a:cubicBezTo>
                  <a:lnTo>
                    <a:pt x="345354" y="95891"/>
                  </a:lnTo>
                  <a:lnTo>
                    <a:pt x="345275" y="95860"/>
                  </a:lnTo>
                  <a:lnTo>
                    <a:pt x="344893" y="95731"/>
                  </a:lnTo>
                  <a:cubicBezTo>
                    <a:pt x="345002" y="95759"/>
                    <a:pt x="345108" y="95793"/>
                    <a:pt x="345212" y="95834"/>
                  </a:cubicBezTo>
                  <a:cubicBezTo>
                    <a:pt x="344556" y="95570"/>
                    <a:pt x="343885" y="95291"/>
                    <a:pt x="343231" y="95030"/>
                  </a:cubicBezTo>
                  <a:cubicBezTo>
                    <a:pt x="341345" y="94236"/>
                    <a:pt x="339541" y="93261"/>
                    <a:pt x="337844" y="92117"/>
                  </a:cubicBezTo>
                  <a:cubicBezTo>
                    <a:pt x="336890" y="91428"/>
                    <a:pt x="335973" y="90689"/>
                    <a:pt x="335098" y="89901"/>
                  </a:cubicBezTo>
                  <a:cubicBezTo>
                    <a:pt x="334350" y="89212"/>
                    <a:pt x="333647" y="88476"/>
                    <a:pt x="332994" y="87697"/>
                  </a:cubicBezTo>
                  <a:cubicBezTo>
                    <a:pt x="332353" y="86900"/>
                    <a:pt x="331743" y="86086"/>
                    <a:pt x="331151" y="85254"/>
                  </a:cubicBezTo>
                  <a:cubicBezTo>
                    <a:pt x="330579" y="84405"/>
                    <a:pt x="330061" y="83522"/>
                    <a:pt x="329599" y="82608"/>
                  </a:cubicBezTo>
                  <a:cubicBezTo>
                    <a:pt x="328957" y="81280"/>
                    <a:pt x="328392" y="79916"/>
                    <a:pt x="327906" y="78523"/>
                  </a:cubicBezTo>
                  <a:cubicBezTo>
                    <a:pt x="327490" y="77280"/>
                    <a:pt x="327154" y="76011"/>
                    <a:pt x="326901" y="74725"/>
                  </a:cubicBezTo>
                  <a:cubicBezTo>
                    <a:pt x="326420" y="72085"/>
                    <a:pt x="326180" y="69407"/>
                    <a:pt x="326183" y="66724"/>
                  </a:cubicBezTo>
                  <a:cubicBezTo>
                    <a:pt x="326203" y="65762"/>
                    <a:pt x="326203" y="64781"/>
                    <a:pt x="326203" y="63799"/>
                  </a:cubicBezTo>
                  <a:cubicBezTo>
                    <a:pt x="326203" y="62798"/>
                    <a:pt x="326284" y="61796"/>
                    <a:pt x="326324" y="60775"/>
                  </a:cubicBezTo>
                  <a:cubicBezTo>
                    <a:pt x="326304" y="60895"/>
                    <a:pt x="326304" y="61015"/>
                    <a:pt x="326284" y="61135"/>
                  </a:cubicBezTo>
                  <a:cubicBezTo>
                    <a:pt x="326364" y="60214"/>
                    <a:pt x="326444" y="59312"/>
                    <a:pt x="326544" y="58391"/>
                  </a:cubicBezTo>
                  <a:cubicBezTo>
                    <a:pt x="326604" y="57549"/>
                    <a:pt x="326804" y="56688"/>
                    <a:pt x="326945" y="55847"/>
                  </a:cubicBezTo>
                  <a:cubicBezTo>
                    <a:pt x="327065" y="55045"/>
                    <a:pt x="327305" y="54244"/>
                    <a:pt x="327506" y="53443"/>
                  </a:cubicBezTo>
                  <a:cubicBezTo>
                    <a:pt x="327702" y="52599"/>
                    <a:pt x="328033" y="51754"/>
                    <a:pt x="328291" y="50929"/>
                  </a:cubicBezTo>
                  <a:cubicBezTo>
                    <a:pt x="328765" y="49699"/>
                    <a:pt x="329291" y="48489"/>
                    <a:pt x="329869" y="47313"/>
                  </a:cubicBezTo>
                  <a:cubicBezTo>
                    <a:pt x="330379" y="46286"/>
                    <a:pt x="330963" y="45297"/>
                    <a:pt x="331618" y="44356"/>
                  </a:cubicBezTo>
                  <a:cubicBezTo>
                    <a:pt x="332940" y="42644"/>
                    <a:pt x="334440" y="41078"/>
                    <a:pt x="336094" y="39685"/>
                  </a:cubicBezTo>
                  <a:cubicBezTo>
                    <a:pt x="337165" y="38872"/>
                    <a:pt x="338295" y="38141"/>
                    <a:pt x="339477" y="37500"/>
                  </a:cubicBezTo>
                  <a:lnTo>
                    <a:pt x="339948" y="37309"/>
                  </a:lnTo>
                  <a:cubicBezTo>
                    <a:pt x="340203" y="37353"/>
                    <a:pt x="340466" y="37306"/>
                    <a:pt x="340691" y="37177"/>
                  </a:cubicBezTo>
                  <a:lnTo>
                    <a:pt x="341150" y="36842"/>
                  </a:lnTo>
                  <a:cubicBezTo>
                    <a:pt x="341516" y="36711"/>
                    <a:pt x="341895" y="36614"/>
                    <a:pt x="342265" y="36495"/>
                  </a:cubicBezTo>
                  <a:cubicBezTo>
                    <a:pt x="342848" y="36409"/>
                    <a:pt x="343420" y="36280"/>
                    <a:pt x="344005" y="36210"/>
                  </a:cubicBezTo>
                  <a:cubicBezTo>
                    <a:pt x="346709" y="35889"/>
                    <a:pt x="349434" y="35569"/>
                    <a:pt x="352178" y="35348"/>
                  </a:cubicBezTo>
                  <a:cubicBezTo>
                    <a:pt x="354882" y="35128"/>
                    <a:pt x="357607" y="34888"/>
                    <a:pt x="360331" y="34827"/>
                  </a:cubicBezTo>
                  <a:cubicBezTo>
                    <a:pt x="361694" y="34787"/>
                    <a:pt x="363056" y="34767"/>
                    <a:pt x="364418" y="34767"/>
                  </a:cubicBezTo>
                  <a:cubicBezTo>
                    <a:pt x="365599" y="34787"/>
                    <a:pt x="366781" y="34867"/>
                    <a:pt x="367963" y="34967"/>
                  </a:cubicBezTo>
                  <a:cubicBezTo>
                    <a:pt x="369626" y="35208"/>
                    <a:pt x="371309" y="35468"/>
                    <a:pt x="372951" y="35729"/>
                  </a:cubicBezTo>
                  <a:cubicBezTo>
                    <a:pt x="374614" y="36029"/>
                    <a:pt x="376237" y="36470"/>
                    <a:pt x="377879" y="36870"/>
                  </a:cubicBezTo>
                  <a:cubicBezTo>
                    <a:pt x="381024" y="37692"/>
                    <a:pt x="384109" y="38834"/>
                    <a:pt x="387174" y="39935"/>
                  </a:cubicBezTo>
                  <a:lnTo>
                    <a:pt x="387008" y="39892"/>
                  </a:lnTo>
                  <a:cubicBezTo>
                    <a:pt x="389020" y="40662"/>
                    <a:pt x="391031" y="41472"/>
                    <a:pt x="393003" y="42359"/>
                  </a:cubicBezTo>
                  <a:cubicBezTo>
                    <a:pt x="394943" y="43272"/>
                    <a:pt x="396799" y="44351"/>
                    <a:pt x="398552" y="45584"/>
                  </a:cubicBezTo>
                  <a:lnTo>
                    <a:pt x="398398" y="45457"/>
                  </a:lnTo>
                  <a:lnTo>
                    <a:pt x="398612" y="45620"/>
                  </a:lnTo>
                  <a:lnTo>
                    <a:pt x="398552" y="45584"/>
                  </a:lnTo>
                  <a:lnTo>
                    <a:pt x="398642" y="45644"/>
                  </a:lnTo>
                  <a:lnTo>
                    <a:pt x="398693" y="45685"/>
                  </a:lnTo>
                  <a:lnTo>
                    <a:pt x="398663" y="45658"/>
                  </a:lnTo>
                  <a:lnTo>
                    <a:pt x="398707" y="45688"/>
                  </a:lnTo>
                  <a:lnTo>
                    <a:pt x="398693" y="45685"/>
                  </a:lnTo>
                  <a:lnTo>
                    <a:pt x="398761" y="45730"/>
                  </a:lnTo>
                  <a:lnTo>
                    <a:pt x="398732" y="45705"/>
                  </a:lnTo>
                  <a:lnTo>
                    <a:pt x="398789" y="45748"/>
                  </a:lnTo>
                  <a:lnTo>
                    <a:pt x="398852" y="45785"/>
                  </a:lnTo>
                  <a:lnTo>
                    <a:pt x="398802" y="45758"/>
                  </a:lnTo>
                  <a:cubicBezTo>
                    <a:pt x="400656" y="47151"/>
                    <a:pt x="402447" y="48625"/>
                    <a:pt x="404215" y="50120"/>
                  </a:cubicBezTo>
                  <a:cubicBezTo>
                    <a:pt x="404287" y="50205"/>
                    <a:pt x="404345" y="50301"/>
                    <a:pt x="404419" y="50385"/>
                  </a:cubicBezTo>
                  <a:cubicBezTo>
                    <a:pt x="404496" y="50453"/>
                    <a:pt x="404602" y="50464"/>
                    <a:pt x="404684" y="50522"/>
                  </a:cubicBezTo>
                  <a:cubicBezTo>
                    <a:pt x="405636" y="51331"/>
                    <a:pt x="406591" y="52139"/>
                    <a:pt x="407526" y="52956"/>
                  </a:cubicBezTo>
                  <a:cubicBezTo>
                    <a:pt x="408849" y="54138"/>
                    <a:pt x="410131" y="55360"/>
                    <a:pt x="411413" y="56582"/>
                  </a:cubicBezTo>
                  <a:cubicBezTo>
                    <a:pt x="412727" y="57842"/>
                    <a:pt x="413978" y="59151"/>
                    <a:pt x="415193" y="60508"/>
                  </a:cubicBezTo>
                  <a:cubicBezTo>
                    <a:pt x="416891" y="62587"/>
                    <a:pt x="418394" y="64817"/>
                    <a:pt x="419683" y="67171"/>
                  </a:cubicBezTo>
                  <a:cubicBezTo>
                    <a:pt x="419927" y="69730"/>
                    <a:pt x="420140" y="72293"/>
                    <a:pt x="420320" y="74859"/>
                  </a:cubicBezTo>
                  <a:cubicBezTo>
                    <a:pt x="420152" y="75915"/>
                    <a:pt x="419999" y="76977"/>
                    <a:pt x="419861" y="78043"/>
                  </a:cubicBezTo>
                  <a:cubicBezTo>
                    <a:pt x="419541" y="80507"/>
                    <a:pt x="419080" y="82951"/>
                    <a:pt x="418940" y="85415"/>
                  </a:cubicBezTo>
                  <a:cubicBezTo>
                    <a:pt x="418875" y="86434"/>
                    <a:pt x="418839" y="87442"/>
                    <a:pt x="418839" y="88450"/>
                  </a:cubicBezTo>
                  <a:cubicBezTo>
                    <a:pt x="418839" y="89305"/>
                    <a:pt x="418865" y="90160"/>
                    <a:pt x="418920" y="91024"/>
                  </a:cubicBezTo>
                  <a:cubicBezTo>
                    <a:pt x="419029" y="92401"/>
                    <a:pt x="419250" y="93768"/>
                    <a:pt x="419581" y="95110"/>
                  </a:cubicBezTo>
                  <a:cubicBezTo>
                    <a:pt x="419610" y="95240"/>
                    <a:pt x="419682" y="95355"/>
                    <a:pt x="419716" y="95484"/>
                  </a:cubicBezTo>
                  <a:cubicBezTo>
                    <a:pt x="419420" y="96811"/>
                    <a:pt x="419156" y="98144"/>
                    <a:pt x="418743" y="99444"/>
                  </a:cubicBezTo>
                  <a:cubicBezTo>
                    <a:pt x="417670" y="102415"/>
                    <a:pt x="416254" y="105251"/>
                    <a:pt x="414524" y="107894"/>
                  </a:cubicBezTo>
                  <a:lnTo>
                    <a:pt x="414674" y="107680"/>
                  </a:lnTo>
                  <a:lnTo>
                    <a:pt x="414505" y="107922"/>
                  </a:lnTo>
                  <a:lnTo>
                    <a:pt x="414374" y="108120"/>
                  </a:lnTo>
                  <a:lnTo>
                    <a:pt x="414491" y="107941"/>
                  </a:lnTo>
                  <a:cubicBezTo>
                    <a:pt x="414199" y="108354"/>
                    <a:pt x="413883" y="108762"/>
                    <a:pt x="413553" y="109142"/>
                  </a:cubicBezTo>
                  <a:cubicBezTo>
                    <a:pt x="413089" y="109686"/>
                    <a:pt x="412584" y="110193"/>
                    <a:pt x="412042" y="110658"/>
                  </a:cubicBezTo>
                  <a:cubicBezTo>
                    <a:pt x="411884" y="110774"/>
                    <a:pt x="411721" y="110883"/>
                    <a:pt x="411569" y="111005"/>
                  </a:cubicBezTo>
                  <a:cubicBezTo>
                    <a:pt x="411242" y="111232"/>
                    <a:pt x="410896" y="111433"/>
                    <a:pt x="410536" y="111604"/>
                  </a:cubicBezTo>
                  <a:cubicBezTo>
                    <a:pt x="410297" y="111672"/>
                    <a:pt x="410058" y="111746"/>
                    <a:pt x="409819" y="111812"/>
                  </a:cubicBezTo>
                  <a:cubicBezTo>
                    <a:pt x="409511" y="111850"/>
                    <a:pt x="409201" y="111865"/>
                    <a:pt x="408890" y="111856"/>
                  </a:cubicBezTo>
                  <a:cubicBezTo>
                    <a:pt x="408431" y="111806"/>
                    <a:pt x="407977" y="111715"/>
                    <a:pt x="407534" y="111585"/>
                  </a:cubicBezTo>
                  <a:cubicBezTo>
                    <a:pt x="406906" y="111342"/>
                    <a:pt x="406301" y="111043"/>
                    <a:pt x="405726" y="110692"/>
                  </a:cubicBezTo>
                  <a:cubicBezTo>
                    <a:pt x="405155" y="110257"/>
                    <a:pt x="404619" y="109775"/>
                    <a:pt x="404126" y="109253"/>
                  </a:cubicBezTo>
                  <a:cubicBezTo>
                    <a:pt x="403877" y="108896"/>
                    <a:pt x="403648" y="108526"/>
                    <a:pt x="403439" y="108144"/>
                  </a:cubicBezTo>
                  <a:cubicBezTo>
                    <a:pt x="402905" y="106946"/>
                    <a:pt x="402492" y="105698"/>
                    <a:pt x="402206" y="104419"/>
                  </a:cubicBezTo>
                  <a:cubicBezTo>
                    <a:pt x="402065" y="103298"/>
                    <a:pt x="402013" y="102169"/>
                    <a:pt x="402051" y="101041"/>
                  </a:cubicBezTo>
                  <a:cubicBezTo>
                    <a:pt x="402073" y="100777"/>
                    <a:pt x="402095" y="100512"/>
                    <a:pt x="402134" y="100248"/>
                  </a:cubicBezTo>
                  <a:cubicBezTo>
                    <a:pt x="402228" y="99635"/>
                    <a:pt x="402367" y="99031"/>
                    <a:pt x="402549" y="98438"/>
                  </a:cubicBezTo>
                  <a:lnTo>
                    <a:pt x="402866" y="97823"/>
                  </a:lnTo>
                  <a:cubicBezTo>
                    <a:pt x="402991" y="97661"/>
                    <a:pt x="403125" y="97507"/>
                    <a:pt x="403268" y="97360"/>
                  </a:cubicBezTo>
                  <a:cubicBezTo>
                    <a:pt x="403402" y="97268"/>
                    <a:pt x="403541" y="97168"/>
                    <a:pt x="403669" y="97069"/>
                  </a:cubicBezTo>
                  <a:cubicBezTo>
                    <a:pt x="403817" y="97011"/>
                    <a:pt x="403968" y="96963"/>
                    <a:pt x="404122" y="96925"/>
                  </a:cubicBezTo>
                  <a:cubicBezTo>
                    <a:pt x="404702" y="96842"/>
                    <a:pt x="405271" y="96752"/>
                    <a:pt x="405840" y="96622"/>
                  </a:cubicBezTo>
                  <a:cubicBezTo>
                    <a:pt x="407000" y="96244"/>
                    <a:pt x="407635" y="94998"/>
                    <a:pt x="407257" y="93837"/>
                  </a:cubicBezTo>
                  <a:cubicBezTo>
                    <a:pt x="406948" y="92886"/>
                    <a:pt x="406038" y="92261"/>
                    <a:pt x="405039" y="92315"/>
                  </a:cubicBezTo>
                  <a:cubicBezTo>
                    <a:pt x="404698" y="92355"/>
                    <a:pt x="404358" y="92375"/>
                    <a:pt x="404017" y="92395"/>
                  </a:cubicBezTo>
                  <a:cubicBezTo>
                    <a:pt x="403441" y="92443"/>
                    <a:pt x="402875" y="92571"/>
                    <a:pt x="402335" y="92776"/>
                  </a:cubicBezTo>
                  <a:cubicBezTo>
                    <a:pt x="401152" y="93258"/>
                    <a:pt x="400150" y="94099"/>
                    <a:pt x="399470" y="95180"/>
                  </a:cubicBezTo>
                  <a:cubicBezTo>
                    <a:pt x="399077" y="95765"/>
                    <a:pt x="398761" y="96398"/>
                    <a:pt x="398528" y="97063"/>
                  </a:cubicBezTo>
                  <a:cubicBezTo>
                    <a:pt x="398332" y="97664"/>
                    <a:pt x="398185" y="98281"/>
                    <a:pt x="398088" y="98906"/>
                  </a:cubicBezTo>
                  <a:cubicBezTo>
                    <a:pt x="397959" y="99715"/>
                    <a:pt x="397879" y="100531"/>
                    <a:pt x="397847" y="101350"/>
                  </a:cubicBezTo>
                  <a:lnTo>
                    <a:pt x="397845" y="101744"/>
                  </a:lnTo>
                  <a:cubicBezTo>
                    <a:pt x="397832" y="102970"/>
                    <a:pt x="397947" y="104194"/>
                    <a:pt x="398188" y="105396"/>
                  </a:cubicBezTo>
                  <a:cubicBezTo>
                    <a:pt x="398569" y="107647"/>
                    <a:pt x="399437" y="109787"/>
                    <a:pt x="400732" y="111666"/>
                  </a:cubicBezTo>
                  <a:cubicBezTo>
                    <a:pt x="401457" y="112609"/>
                    <a:pt x="402329" y="113427"/>
                    <a:pt x="403316" y="114090"/>
                  </a:cubicBezTo>
                  <a:cubicBezTo>
                    <a:pt x="403867" y="114462"/>
                    <a:pt x="404443" y="114797"/>
                    <a:pt x="405039" y="115092"/>
                  </a:cubicBezTo>
                  <a:cubicBezTo>
                    <a:pt x="405711" y="115392"/>
                    <a:pt x="406408" y="115633"/>
                    <a:pt x="407122" y="115813"/>
                  </a:cubicBezTo>
                  <a:cubicBezTo>
                    <a:pt x="407933" y="115977"/>
                    <a:pt x="408759" y="116050"/>
                    <a:pt x="409586" y="116033"/>
                  </a:cubicBezTo>
                  <a:lnTo>
                    <a:pt x="410528" y="115913"/>
                  </a:lnTo>
                  <a:cubicBezTo>
                    <a:pt x="411027" y="115836"/>
                    <a:pt x="411517" y="115708"/>
                    <a:pt x="411990" y="115532"/>
                  </a:cubicBezTo>
                  <a:lnTo>
                    <a:pt x="412471" y="115292"/>
                  </a:lnTo>
                  <a:cubicBezTo>
                    <a:pt x="412969" y="115096"/>
                    <a:pt x="413435" y="114826"/>
                    <a:pt x="413853" y="114490"/>
                  </a:cubicBezTo>
                  <a:cubicBezTo>
                    <a:pt x="414661" y="113923"/>
                    <a:pt x="415400" y="113265"/>
                    <a:pt x="416056" y="112527"/>
                  </a:cubicBezTo>
                  <a:cubicBezTo>
                    <a:pt x="417082" y="111397"/>
                    <a:pt x="417975" y="110153"/>
                    <a:pt x="418721" y="108821"/>
                  </a:cubicBezTo>
                  <a:cubicBezTo>
                    <a:pt x="419182" y="108080"/>
                    <a:pt x="419562" y="107299"/>
                    <a:pt x="419963" y="106518"/>
                  </a:cubicBezTo>
                  <a:cubicBezTo>
                    <a:pt x="420243" y="105997"/>
                    <a:pt x="420484" y="105436"/>
                    <a:pt x="420724" y="104895"/>
                  </a:cubicBezTo>
                  <a:cubicBezTo>
                    <a:pt x="421225" y="103773"/>
                    <a:pt x="421705" y="102651"/>
                    <a:pt x="422126" y="101470"/>
                  </a:cubicBezTo>
                  <a:lnTo>
                    <a:pt x="422214" y="101185"/>
                  </a:lnTo>
                  <a:cubicBezTo>
                    <a:pt x="422459" y="101606"/>
                    <a:pt x="422673" y="102050"/>
                    <a:pt x="422926" y="102462"/>
                  </a:cubicBezTo>
                  <a:cubicBezTo>
                    <a:pt x="424345" y="104601"/>
                    <a:pt x="426020" y="106559"/>
                    <a:pt x="427914" y="108291"/>
                  </a:cubicBezTo>
                  <a:cubicBezTo>
                    <a:pt x="429469" y="109726"/>
                    <a:pt x="431175" y="110989"/>
                    <a:pt x="433002" y="112057"/>
                  </a:cubicBezTo>
                  <a:cubicBezTo>
                    <a:pt x="433723" y="112498"/>
                    <a:pt x="434465" y="112919"/>
                    <a:pt x="435246" y="113299"/>
                  </a:cubicBezTo>
                  <a:cubicBezTo>
                    <a:pt x="435667" y="113508"/>
                    <a:pt x="436102" y="113689"/>
                    <a:pt x="436548" y="113840"/>
                  </a:cubicBezTo>
                  <a:cubicBezTo>
                    <a:pt x="437280" y="114092"/>
                    <a:pt x="438040" y="114254"/>
                    <a:pt x="438812" y="114321"/>
                  </a:cubicBezTo>
                  <a:cubicBezTo>
                    <a:pt x="440187" y="114402"/>
                    <a:pt x="441567" y="114259"/>
                    <a:pt x="442898" y="113900"/>
                  </a:cubicBezTo>
                  <a:cubicBezTo>
                    <a:pt x="444134" y="113538"/>
                    <a:pt x="445324" y="113034"/>
                    <a:pt x="446443" y="112398"/>
                  </a:cubicBezTo>
                  <a:cubicBezTo>
                    <a:pt x="449300" y="110832"/>
                    <a:pt x="451901" y="108839"/>
                    <a:pt x="454156" y="106488"/>
                  </a:cubicBezTo>
                  <a:cubicBezTo>
                    <a:pt x="454617" y="106027"/>
                    <a:pt x="455037" y="105547"/>
                    <a:pt x="455458" y="105046"/>
                  </a:cubicBezTo>
                  <a:cubicBezTo>
                    <a:pt x="456226" y="104117"/>
                    <a:pt x="456872" y="103094"/>
                    <a:pt x="457381" y="102001"/>
                  </a:cubicBezTo>
                  <a:cubicBezTo>
                    <a:pt x="457581" y="101520"/>
                    <a:pt x="457762" y="101060"/>
                    <a:pt x="457922" y="100579"/>
                  </a:cubicBezTo>
                  <a:cubicBezTo>
                    <a:pt x="458202" y="99818"/>
                    <a:pt x="458463" y="99036"/>
                    <a:pt x="458683" y="98255"/>
                  </a:cubicBezTo>
                  <a:cubicBezTo>
                    <a:pt x="458976" y="97041"/>
                    <a:pt x="459130" y="95797"/>
                    <a:pt x="459144" y="94549"/>
                  </a:cubicBezTo>
                  <a:cubicBezTo>
                    <a:pt x="459149" y="93532"/>
                    <a:pt x="459042" y="92517"/>
                    <a:pt x="458825" y="91523"/>
                  </a:cubicBezTo>
                  <a:cubicBezTo>
                    <a:pt x="458644" y="90381"/>
                    <a:pt x="458307" y="89269"/>
                    <a:pt x="457823" y="88218"/>
                  </a:cubicBezTo>
                  <a:cubicBezTo>
                    <a:pt x="457643" y="87784"/>
                    <a:pt x="457422" y="87368"/>
                    <a:pt x="457162" y="86976"/>
                  </a:cubicBezTo>
                  <a:cubicBezTo>
                    <a:pt x="457002" y="86776"/>
                    <a:pt x="456862" y="86576"/>
                    <a:pt x="456722" y="86375"/>
                  </a:cubicBezTo>
                  <a:cubicBezTo>
                    <a:pt x="456421" y="86015"/>
                    <a:pt x="456121" y="85654"/>
                    <a:pt x="455800" y="85294"/>
                  </a:cubicBezTo>
                  <a:cubicBezTo>
                    <a:pt x="454927" y="84450"/>
                    <a:pt x="453943" y="83729"/>
                    <a:pt x="452875" y="83151"/>
                  </a:cubicBezTo>
                  <a:cubicBezTo>
                    <a:pt x="452458" y="82953"/>
                    <a:pt x="452030" y="82779"/>
                    <a:pt x="451593" y="82630"/>
                  </a:cubicBezTo>
                  <a:cubicBezTo>
                    <a:pt x="450973" y="82407"/>
                    <a:pt x="450337" y="82233"/>
                    <a:pt x="449690" y="82109"/>
                  </a:cubicBezTo>
                  <a:cubicBezTo>
                    <a:pt x="448650" y="81939"/>
                    <a:pt x="447591" y="81918"/>
                    <a:pt x="446545" y="82049"/>
                  </a:cubicBezTo>
                  <a:cubicBezTo>
                    <a:pt x="445506" y="82172"/>
                    <a:pt x="444500" y="82492"/>
                    <a:pt x="443580" y="82990"/>
                  </a:cubicBezTo>
                  <a:cubicBezTo>
                    <a:pt x="443218" y="83158"/>
                    <a:pt x="442875" y="83367"/>
                    <a:pt x="442559" y="83611"/>
                  </a:cubicBezTo>
                  <a:cubicBezTo>
                    <a:pt x="442073" y="83974"/>
                    <a:pt x="441617" y="84376"/>
                    <a:pt x="441197" y="84813"/>
                  </a:cubicBezTo>
                  <a:cubicBezTo>
                    <a:pt x="440444" y="85644"/>
                    <a:pt x="440345" y="86878"/>
                    <a:pt x="440956" y="87818"/>
                  </a:cubicBezTo>
                  <a:cubicBezTo>
                    <a:pt x="441316" y="88356"/>
                    <a:pt x="441868" y="88736"/>
                    <a:pt x="442499" y="88880"/>
                  </a:cubicBezTo>
                  <a:cubicBezTo>
                    <a:pt x="443149" y="89035"/>
                    <a:pt x="443835" y="88904"/>
                    <a:pt x="444382" y="88519"/>
                  </a:cubicBezTo>
                  <a:cubicBezTo>
                    <a:pt x="444800" y="88170"/>
                    <a:pt x="445241" y="87848"/>
                    <a:pt x="445702" y="87555"/>
                  </a:cubicBezTo>
                  <a:cubicBezTo>
                    <a:pt x="446133" y="87385"/>
                    <a:pt x="446577" y="87246"/>
                    <a:pt x="447028" y="87138"/>
                  </a:cubicBezTo>
                  <a:cubicBezTo>
                    <a:pt x="447450" y="87102"/>
                    <a:pt x="447874" y="87089"/>
                    <a:pt x="448298" y="87101"/>
                  </a:cubicBezTo>
                  <a:cubicBezTo>
                    <a:pt x="448874" y="87182"/>
                    <a:pt x="449443" y="87307"/>
                    <a:pt x="450000" y="87476"/>
                  </a:cubicBezTo>
                  <a:cubicBezTo>
                    <a:pt x="450515" y="87712"/>
                    <a:pt x="451012" y="87982"/>
                    <a:pt x="451490" y="88285"/>
                  </a:cubicBezTo>
                  <a:cubicBezTo>
                    <a:pt x="451734" y="88482"/>
                    <a:pt x="451967" y="88691"/>
                    <a:pt x="452189" y="88912"/>
                  </a:cubicBezTo>
                  <a:cubicBezTo>
                    <a:pt x="452545" y="89350"/>
                    <a:pt x="452870" y="89813"/>
                    <a:pt x="453161" y="90297"/>
                  </a:cubicBezTo>
                  <a:cubicBezTo>
                    <a:pt x="453426" y="90959"/>
                    <a:pt x="453641" y="91639"/>
                    <a:pt x="453804" y="92333"/>
                  </a:cubicBezTo>
                  <a:cubicBezTo>
                    <a:pt x="453953" y="93336"/>
                    <a:pt x="454019" y="94350"/>
                    <a:pt x="454000" y="95363"/>
                  </a:cubicBezTo>
                  <a:cubicBezTo>
                    <a:pt x="453808" y="96649"/>
                    <a:pt x="453485" y="97912"/>
                    <a:pt x="453037" y="99132"/>
                  </a:cubicBezTo>
                  <a:cubicBezTo>
                    <a:pt x="452734" y="99837"/>
                    <a:pt x="452381" y="100520"/>
                    <a:pt x="451982" y="101175"/>
                  </a:cubicBezTo>
                  <a:cubicBezTo>
                    <a:pt x="450789" y="102630"/>
                    <a:pt x="449463" y="103969"/>
                    <a:pt x="448021" y="105177"/>
                  </a:cubicBezTo>
                  <a:cubicBezTo>
                    <a:pt x="446462" y="106444"/>
                    <a:pt x="444767" y="107534"/>
                    <a:pt x="442967" y="108426"/>
                  </a:cubicBezTo>
                  <a:cubicBezTo>
                    <a:pt x="442721" y="108537"/>
                    <a:pt x="442474" y="108643"/>
                    <a:pt x="442218" y="108732"/>
                  </a:cubicBezTo>
                  <a:cubicBezTo>
                    <a:pt x="441785" y="108887"/>
                    <a:pt x="441344" y="109020"/>
                    <a:pt x="440897" y="109131"/>
                  </a:cubicBezTo>
                  <a:lnTo>
                    <a:pt x="440996" y="109112"/>
                  </a:lnTo>
                  <a:lnTo>
                    <a:pt x="440888" y="109133"/>
                  </a:lnTo>
                  <a:cubicBezTo>
                    <a:pt x="440705" y="109178"/>
                    <a:pt x="440521" y="109217"/>
                    <a:pt x="440335" y="109253"/>
                  </a:cubicBezTo>
                  <a:cubicBezTo>
                    <a:pt x="440478" y="109214"/>
                    <a:pt x="440621" y="109183"/>
                    <a:pt x="440764" y="109156"/>
                  </a:cubicBezTo>
                  <a:cubicBezTo>
                    <a:pt x="440331" y="109228"/>
                    <a:pt x="439892" y="109262"/>
                    <a:pt x="439453" y="109257"/>
                  </a:cubicBezTo>
                  <a:cubicBezTo>
                    <a:pt x="439010" y="109197"/>
                    <a:pt x="438572" y="109106"/>
                    <a:pt x="438142" y="108985"/>
                  </a:cubicBezTo>
                  <a:cubicBezTo>
                    <a:pt x="436618" y="108273"/>
                    <a:pt x="435159" y="107433"/>
                    <a:pt x="433778" y="106473"/>
                  </a:cubicBezTo>
                  <a:cubicBezTo>
                    <a:pt x="432094" y="105210"/>
                    <a:pt x="430539" y="103783"/>
                    <a:pt x="429135" y="102213"/>
                  </a:cubicBezTo>
                  <a:cubicBezTo>
                    <a:pt x="427831" y="100623"/>
                    <a:pt x="426693" y="98903"/>
                    <a:pt x="425739" y="97081"/>
                  </a:cubicBezTo>
                  <a:cubicBezTo>
                    <a:pt x="425134" y="95740"/>
                    <a:pt x="424654" y="94346"/>
                    <a:pt x="424306" y="92916"/>
                  </a:cubicBezTo>
                  <a:cubicBezTo>
                    <a:pt x="424217" y="92345"/>
                    <a:pt x="424205" y="91766"/>
                    <a:pt x="424152" y="91192"/>
                  </a:cubicBezTo>
                  <a:cubicBezTo>
                    <a:pt x="424250" y="88905"/>
                    <a:pt x="424249" y="86630"/>
                    <a:pt x="424169" y="84343"/>
                  </a:cubicBezTo>
                  <a:cubicBezTo>
                    <a:pt x="424278" y="83453"/>
                    <a:pt x="424388" y="82565"/>
                    <a:pt x="424530" y="81668"/>
                  </a:cubicBezTo>
                  <a:cubicBezTo>
                    <a:pt x="424770" y="80126"/>
                    <a:pt x="424950" y="78563"/>
                    <a:pt x="425151" y="77021"/>
                  </a:cubicBezTo>
                  <a:cubicBezTo>
                    <a:pt x="425217" y="76531"/>
                    <a:pt x="425334" y="76060"/>
                    <a:pt x="425416" y="75577"/>
                  </a:cubicBezTo>
                  <a:lnTo>
                    <a:pt x="425456" y="75572"/>
                  </a:lnTo>
                  <a:cubicBezTo>
                    <a:pt x="425655" y="75507"/>
                    <a:pt x="425846" y="75417"/>
                    <a:pt x="426022" y="75304"/>
                  </a:cubicBezTo>
                  <a:cubicBezTo>
                    <a:pt x="426022" y="75206"/>
                    <a:pt x="426027" y="75108"/>
                    <a:pt x="426037" y="75011"/>
                  </a:cubicBezTo>
                  <a:cubicBezTo>
                    <a:pt x="426077" y="74490"/>
                    <a:pt x="426117" y="73969"/>
                    <a:pt x="426177" y="73449"/>
                  </a:cubicBezTo>
                  <a:cubicBezTo>
                    <a:pt x="426255" y="72621"/>
                    <a:pt x="426383" y="71798"/>
                    <a:pt x="426558" y="70985"/>
                  </a:cubicBezTo>
                  <a:lnTo>
                    <a:pt x="426656" y="70584"/>
                  </a:lnTo>
                  <a:lnTo>
                    <a:pt x="426589" y="70343"/>
                  </a:lnTo>
                  <a:cubicBezTo>
                    <a:pt x="426843" y="69476"/>
                    <a:pt x="427072" y="68603"/>
                    <a:pt x="427353" y="67748"/>
                  </a:cubicBezTo>
                  <a:cubicBezTo>
                    <a:pt x="427857" y="66398"/>
                    <a:pt x="428374" y="65060"/>
                    <a:pt x="428997" y="63760"/>
                  </a:cubicBezTo>
                  <a:cubicBezTo>
                    <a:pt x="429418" y="62938"/>
                    <a:pt x="429839" y="62117"/>
                    <a:pt x="430279" y="61316"/>
                  </a:cubicBezTo>
                  <a:cubicBezTo>
                    <a:pt x="430648" y="60675"/>
                    <a:pt x="431036" y="60073"/>
                    <a:pt x="431442" y="59472"/>
                  </a:cubicBezTo>
                  <a:cubicBezTo>
                    <a:pt x="433007" y="57264"/>
                    <a:pt x="434672" y="55155"/>
                    <a:pt x="436409" y="53083"/>
                  </a:cubicBezTo>
                  <a:cubicBezTo>
                    <a:pt x="437431" y="51881"/>
                    <a:pt x="438452" y="50699"/>
                    <a:pt x="439534" y="49557"/>
                  </a:cubicBezTo>
                  <a:cubicBezTo>
                    <a:pt x="439727" y="49353"/>
                    <a:pt x="439949" y="49178"/>
                    <a:pt x="440147" y="48980"/>
                  </a:cubicBezTo>
                  <a:lnTo>
                    <a:pt x="440194" y="48947"/>
                  </a:lnTo>
                  <a:cubicBezTo>
                    <a:pt x="441108" y="48189"/>
                    <a:pt x="441948" y="47352"/>
                    <a:pt x="442804" y="46532"/>
                  </a:cubicBezTo>
                  <a:cubicBezTo>
                    <a:pt x="445048" y="44781"/>
                    <a:pt x="447387" y="43156"/>
                    <a:pt x="449810" y="41664"/>
                  </a:cubicBezTo>
                  <a:cubicBezTo>
                    <a:pt x="452030" y="40336"/>
                    <a:pt x="454322" y="39134"/>
                    <a:pt x="456637" y="37980"/>
                  </a:cubicBezTo>
                  <a:cubicBezTo>
                    <a:pt x="457236" y="38091"/>
                    <a:pt x="457856" y="37974"/>
                    <a:pt x="458373" y="37651"/>
                  </a:cubicBezTo>
                  <a:cubicBezTo>
                    <a:pt x="459385" y="37032"/>
                    <a:pt x="460429" y="36465"/>
                    <a:pt x="461499" y="35952"/>
                  </a:cubicBezTo>
                  <a:cubicBezTo>
                    <a:pt x="463718" y="35040"/>
                    <a:pt x="465917" y="34077"/>
                    <a:pt x="468180" y="33271"/>
                  </a:cubicBezTo>
                  <a:cubicBezTo>
                    <a:pt x="470043" y="32610"/>
                    <a:pt x="471926" y="31929"/>
                    <a:pt x="473849" y="31388"/>
                  </a:cubicBezTo>
                  <a:cubicBezTo>
                    <a:pt x="474432" y="31227"/>
                    <a:pt x="475021" y="31060"/>
                    <a:pt x="475610" y="30896"/>
                  </a:cubicBezTo>
                  <a:cubicBezTo>
                    <a:pt x="476842" y="30705"/>
                    <a:pt x="478082" y="30579"/>
                    <a:pt x="479327" y="30519"/>
                  </a:cubicBezTo>
                  <a:cubicBezTo>
                    <a:pt x="481020" y="30489"/>
                    <a:pt x="482713" y="30547"/>
                    <a:pt x="484400" y="30692"/>
                  </a:cubicBezTo>
                  <a:cubicBezTo>
                    <a:pt x="489035" y="31124"/>
                    <a:pt x="493615" y="31897"/>
                    <a:pt x="498177" y="32763"/>
                  </a:cubicBezTo>
                  <a:cubicBezTo>
                    <a:pt x="500354" y="33178"/>
                    <a:pt x="502495" y="33645"/>
                    <a:pt x="504637" y="34145"/>
                  </a:cubicBezTo>
                  <a:cubicBezTo>
                    <a:pt x="504861" y="34224"/>
                    <a:pt x="505090" y="34302"/>
                    <a:pt x="505311" y="34384"/>
                  </a:cubicBezTo>
                  <a:cubicBezTo>
                    <a:pt x="506429" y="34887"/>
                    <a:pt x="507503" y="35486"/>
                    <a:pt x="508520" y="36172"/>
                  </a:cubicBezTo>
                  <a:lnTo>
                    <a:pt x="508479" y="36150"/>
                  </a:lnTo>
                  <a:cubicBezTo>
                    <a:pt x="509500" y="36891"/>
                    <a:pt x="510502" y="37672"/>
                    <a:pt x="511463" y="38514"/>
                  </a:cubicBezTo>
                  <a:cubicBezTo>
                    <a:pt x="512084" y="39054"/>
                    <a:pt x="512746" y="39555"/>
                    <a:pt x="513326" y="40156"/>
                  </a:cubicBezTo>
                  <a:lnTo>
                    <a:pt x="515310" y="42139"/>
                  </a:lnTo>
                  <a:cubicBezTo>
                    <a:pt x="515870" y="42682"/>
                    <a:pt x="516350" y="43306"/>
                    <a:pt x="516866" y="43909"/>
                  </a:cubicBezTo>
                  <a:lnTo>
                    <a:pt x="516752" y="43762"/>
                  </a:lnTo>
                  <a:lnTo>
                    <a:pt x="516869" y="43912"/>
                  </a:lnTo>
                  <a:lnTo>
                    <a:pt x="516937" y="43991"/>
                  </a:lnTo>
                  <a:lnTo>
                    <a:pt x="516871" y="43915"/>
                  </a:lnTo>
                  <a:cubicBezTo>
                    <a:pt x="517434" y="44646"/>
                    <a:pt x="518012" y="45377"/>
                    <a:pt x="518555" y="46126"/>
                  </a:cubicBezTo>
                  <a:cubicBezTo>
                    <a:pt x="519316" y="47167"/>
                    <a:pt x="520057" y="48229"/>
                    <a:pt x="520778" y="49311"/>
                  </a:cubicBezTo>
                  <a:cubicBezTo>
                    <a:pt x="522075" y="51203"/>
                    <a:pt x="523234" y="53186"/>
                    <a:pt x="524247" y="55244"/>
                  </a:cubicBezTo>
                  <a:cubicBezTo>
                    <a:pt x="524957" y="56853"/>
                    <a:pt x="525565" y="58504"/>
                    <a:pt x="526067" y="60189"/>
                  </a:cubicBezTo>
                  <a:cubicBezTo>
                    <a:pt x="526307" y="60990"/>
                    <a:pt x="526488" y="61831"/>
                    <a:pt x="526688" y="62653"/>
                  </a:cubicBezTo>
                  <a:cubicBezTo>
                    <a:pt x="527012" y="63950"/>
                    <a:pt x="527256" y="65264"/>
                    <a:pt x="527520" y="66579"/>
                  </a:cubicBezTo>
                  <a:cubicBezTo>
                    <a:pt x="527923" y="69318"/>
                    <a:pt x="528047" y="72090"/>
                    <a:pt x="527891" y="74853"/>
                  </a:cubicBezTo>
                  <a:cubicBezTo>
                    <a:pt x="527680" y="77055"/>
                    <a:pt x="527216" y="79226"/>
                    <a:pt x="526508" y="81323"/>
                  </a:cubicBezTo>
                  <a:lnTo>
                    <a:pt x="526514" y="81308"/>
                  </a:lnTo>
                  <a:cubicBezTo>
                    <a:pt x="526236" y="82001"/>
                    <a:pt x="525951" y="82683"/>
                    <a:pt x="525626" y="83366"/>
                  </a:cubicBezTo>
                  <a:cubicBezTo>
                    <a:pt x="525183" y="84291"/>
                    <a:pt x="524670" y="85180"/>
                    <a:pt x="524090" y="86027"/>
                  </a:cubicBezTo>
                  <a:cubicBezTo>
                    <a:pt x="522684" y="87938"/>
                    <a:pt x="521083" y="89698"/>
                    <a:pt x="519313" y="91278"/>
                  </a:cubicBezTo>
                  <a:cubicBezTo>
                    <a:pt x="517956" y="92397"/>
                    <a:pt x="516540" y="93440"/>
                    <a:pt x="515069" y="94403"/>
                  </a:cubicBezTo>
                  <a:cubicBezTo>
                    <a:pt x="513477" y="95402"/>
                    <a:pt x="511831" y="96315"/>
                    <a:pt x="510140" y="97138"/>
                  </a:cubicBezTo>
                  <a:cubicBezTo>
                    <a:pt x="509051" y="97640"/>
                    <a:pt x="507957" y="98169"/>
                    <a:pt x="506816" y="98590"/>
                  </a:cubicBezTo>
                  <a:cubicBezTo>
                    <a:pt x="506055" y="98870"/>
                    <a:pt x="505274" y="99171"/>
                    <a:pt x="504492" y="99451"/>
                  </a:cubicBezTo>
                  <a:cubicBezTo>
                    <a:pt x="502993" y="99991"/>
                    <a:pt x="501453" y="100408"/>
                    <a:pt x="499887" y="100698"/>
                  </a:cubicBezTo>
                  <a:cubicBezTo>
                    <a:pt x="498333" y="100928"/>
                    <a:pt x="496762" y="101016"/>
                    <a:pt x="495192" y="100963"/>
                  </a:cubicBezTo>
                  <a:cubicBezTo>
                    <a:pt x="494352" y="100876"/>
                    <a:pt x="493519" y="100726"/>
                    <a:pt x="492701" y="100516"/>
                  </a:cubicBezTo>
                  <a:cubicBezTo>
                    <a:pt x="492374" y="100388"/>
                    <a:pt x="492052" y="100245"/>
                    <a:pt x="491732" y="100092"/>
                  </a:cubicBezTo>
                  <a:cubicBezTo>
                    <a:pt x="491406" y="99922"/>
                    <a:pt x="491090" y="99731"/>
                    <a:pt x="490777" y="99528"/>
                  </a:cubicBezTo>
                  <a:cubicBezTo>
                    <a:pt x="490053" y="98954"/>
                    <a:pt x="489373" y="98328"/>
                    <a:pt x="488741" y="97655"/>
                  </a:cubicBezTo>
                  <a:cubicBezTo>
                    <a:pt x="487816" y="96484"/>
                    <a:pt x="486998" y="95233"/>
                    <a:pt x="486296" y="93916"/>
                  </a:cubicBezTo>
                  <a:cubicBezTo>
                    <a:pt x="486107" y="93510"/>
                    <a:pt x="485938" y="93105"/>
                    <a:pt x="485782" y="92700"/>
                  </a:cubicBezTo>
                  <a:cubicBezTo>
                    <a:pt x="485552" y="92129"/>
                    <a:pt x="485375" y="91537"/>
                    <a:pt x="485255" y="90933"/>
                  </a:cubicBezTo>
                  <a:cubicBezTo>
                    <a:pt x="485144" y="90039"/>
                    <a:pt x="485110" y="89137"/>
                    <a:pt x="485154" y="88237"/>
                  </a:cubicBezTo>
                  <a:cubicBezTo>
                    <a:pt x="485334" y="86474"/>
                    <a:pt x="485703" y="84736"/>
                    <a:pt x="486254" y="83052"/>
                  </a:cubicBezTo>
                  <a:cubicBezTo>
                    <a:pt x="486495" y="82501"/>
                    <a:pt x="486769" y="81965"/>
                    <a:pt x="487075" y="81447"/>
                  </a:cubicBezTo>
                  <a:cubicBezTo>
                    <a:pt x="487263" y="81194"/>
                    <a:pt x="487472" y="80958"/>
                    <a:pt x="487699" y="80740"/>
                  </a:cubicBezTo>
                  <a:cubicBezTo>
                    <a:pt x="489201" y="79635"/>
                    <a:pt x="490792" y="78655"/>
                    <a:pt x="492455" y="77812"/>
                  </a:cubicBezTo>
                  <a:cubicBezTo>
                    <a:pt x="493125" y="77530"/>
                    <a:pt x="493817" y="77306"/>
                    <a:pt x="494524" y="77142"/>
                  </a:cubicBezTo>
                  <a:cubicBezTo>
                    <a:pt x="495257" y="77068"/>
                    <a:pt x="495995" y="77041"/>
                    <a:pt x="496731" y="77063"/>
                  </a:cubicBezTo>
                  <a:cubicBezTo>
                    <a:pt x="497265" y="77140"/>
                    <a:pt x="497794" y="77251"/>
                    <a:pt x="498314" y="77395"/>
                  </a:cubicBezTo>
                  <a:cubicBezTo>
                    <a:pt x="498672" y="77562"/>
                    <a:pt x="499021" y="77750"/>
                    <a:pt x="499357" y="77958"/>
                  </a:cubicBezTo>
                  <a:cubicBezTo>
                    <a:pt x="499651" y="78200"/>
                    <a:pt x="499927" y="78453"/>
                    <a:pt x="500197" y="78723"/>
                  </a:cubicBezTo>
                  <a:cubicBezTo>
                    <a:pt x="500755" y="79439"/>
                    <a:pt x="501281" y="80172"/>
                    <a:pt x="501788" y="80942"/>
                  </a:cubicBezTo>
                  <a:cubicBezTo>
                    <a:pt x="502318" y="81719"/>
                    <a:pt x="503297" y="82053"/>
                    <a:pt x="504192" y="81763"/>
                  </a:cubicBezTo>
                  <a:cubicBezTo>
                    <a:pt x="505274" y="81395"/>
                    <a:pt x="505863" y="80228"/>
                    <a:pt x="505514" y="79139"/>
                  </a:cubicBezTo>
                  <a:cubicBezTo>
                    <a:pt x="505373" y="78778"/>
                    <a:pt x="505213" y="78438"/>
                    <a:pt x="505053" y="78077"/>
                  </a:cubicBezTo>
                  <a:lnTo>
                    <a:pt x="504812" y="77576"/>
                  </a:lnTo>
                  <a:cubicBezTo>
                    <a:pt x="504537" y="77059"/>
                    <a:pt x="504193" y="76580"/>
                    <a:pt x="503791" y="76154"/>
                  </a:cubicBezTo>
                  <a:cubicBezTo>
                    <a:pt x="503054" y="75326"/>
                    <a:pt x="502188" y="74622"/>
                    <a:pt x="501227" y="74071"/>
                  </a:cubicBezTo>
                  <a:cubicBezTo>
                    <a:pt x="500706" y="73764"/>
                    <a:pt x="500147" y="73528"/>
                    <a:pt x="499564" y="73369"/>
                  </a:cubicBezTo>
                  <a:cubicBezTo>
                    <a:pt x="498864" y="73171"/>
                    <a:pt x="498146" y="73044"/>
                    <a:pt x="497421" y="72988"/>
                  </a:cubicBezTo>
                  <a:cubicBezTo>
                    <a:pt x="495699" y="72826"/>
                    <a:pt x="493962" y="73010"/>
                    <a:pt x="492313" y="73529"/>
                  </a:cubicBezTo>
                  <a:cubicBezTo>
                    <a:pt x="490944" y="74042"/>
                    <a:pt x="489634" y="74700"/>
                    <a:pt x="488406" y="75492"/>
                  </a:cubicBezTo>
                  <a:cubicBezTo>
                    <a:pt x="486997" y="76308"/>
                    <a:pt x="485687" y="77283"/>
                    <a:pt x="484500" y="78398"/>
                  </a:cubicBezTo>
                  <a:cubicBezTo>
                    <a:pt x="484023" y="78941"/>
                    <a:pt x="483613" y="79540"/>
                    <a:pt x="483278" y="80180"/>
                  </a:cubicBezTo>
                  <a:cubicBezTo>
                    <a:pt x="482944" y="80767"/>
                    <a:pt x="482681" y="81393"/>
                    <a:pt x="482497" y="82043"/>
                  </a:cubicBezTo>
                  <a:cubicBezTo>
                    <a:pt x="481864" y="83878"/>
                    <a:pt x="481447" y="85781"/>
                    <a:pt x="481255" y="87712"/>
                  </a:cubicBezTo>
                  <a:cubicBezTo>
                    <a:pt x="481195" y="88394"/>
                    <a:pt x="481175" y="89074"/>
                    <a:pt x="481155" y="89756"/>
                  </a:cubicBezTo>
                  <a:cubicBezTo>
                    <a:pt x="481176" y="90462"/>
                    <a:pt x="481256" y="91166"/>
                    <a:pt x="481396" y="91859"/>
                  </a:cubicBezTo>
                  <a:cubicBezTo>
                    <a:pt x="481686" y="93300"/>
                    <a:pt x="482171" y="94696"/>
                    <a:pt x="482838" y="96006"/>
                  </a:cubicBezTo>
                  <a:cubicBezTo>
                    <a:pt x="483528" y="97399"/>
                    <a:pt x="484353" y="98721"/>
                    <a:pt x="485302" y="99952"/>
                  </a:cubicBezTo>
                  <a:cubicBezTo>
                    <a:pt x="485758" y="100539"/>
                    <a:pt x="486253" y="101094"/>
                    <a:pt x="486784" y="101615"/>
                  </a:cubicBezTo>
                  <a:cubicBezTo>
                    <a:pt x="487504" y="102311"/>
                    <a:pt x="488297" y="102929"/>
                    <a:pt x="489148" y="103458"/>
                  </a:cubicBezTo>
                  <a:cubicBezTo>
                    <a:pt x="490348" y="104215"/>
                    <a:pt x="491680" y="104738"/>
                    <a:pt x="493074" y="105000"/>
                  </a:cubicBezTo>
                  <a:cubicBezTo>
                    <a:pt x="494562" y="105260"/>
                    <a:pt x="496073" y="105361"/>
                    <a:pt x="497581" y="105301"/>
                  </a:cubicBezTo>
                  <a:cubicBezTo>
                    <a:pt x="499326" y="105210"/>
                    <a:pt x="501057" y="104949"/>
                    <a:pt x="502750" y="104520"/>
                  </a:cubicBezTo>
                  <a:cubicBezTo>
                    <a:pt x="504008" y="104225"/>
                    <a:pt x="505246" y="103850"/>
                    <a:pt x="506456" y="103398"/>
                  </a:cubicBezTo>
                  <a:cubicBezTo>
                    <a:pt x="507237" y="103097"/>
                    <a:pt x="507998" y="102817"/>
                    <a:pt x="508780" y="102516"/>
                  </a:cubicBezTo>
                  <a:cubicBezTo>
                    <a:pt x="509341" y="102316"/>
                    <a:pt x="509882" y="102036"/>
                    <a:pt x="510422" y="101795"/>
                  </a:cubicBezTo>
                  <a:cubicBezTo>
                    <a:pt x="511124" y="101475"/>
                    <a:pt x="511825" y="101174"/>
                    <a:pt x="512486" y="100834"/>
                  </a:cubicBezTo>
                  <a:cubicBezTo>
                    <a:pt x="514472" y="99846"/>
                    <a:pt x="516399" y="98743"/>
                    <a:pt x="518255" y="97529"/>
                  </a:cubicBezTo>
                  <a:cubicBezTo>
                    <a:pt x="521146" y="95594"/>
                    <a:pt x="523749" y="93260"/>
                    <a:pt x="525987" y="90597"/>
                  </a:cubicBezTo>
                  <a:cubicBezTo>
                    <a:pt x="526961" y="89414"/>
                    <a:pt x="527839" y="88155"/>
                    <a:pt x="528612" y="86831"/>
                  </a:cubicBezTo>
                  <a:cubicBezTo>
                    <a:pt x="529585" y="85112"/>
                    <a:pt x="530351" y="83283"/>
                    <a:pt x="530895" y="81383"/>
                  </a:cubicBezTo>
                  <a:cubicBezTo>
                    <a:pt x="531377" y="79756"/>
                    <a:pt x="531699" y="78085"/>
                    <a:pt x="531857" y="76395"/>
                  </a:cubicBezTo>
                  <a:cubicBezTo>
                    <a:pt x="532014" y="74737"/>
                    <a:pt x="532061" y="73071"/>
                    <a:pt x="531998" y="71407"/>
                  </a:cubicBezTo>
                  <a:cubicBezTo>
                    <a:pt x="531874" y="68793"/>
                    <a:pt x="531498" y="66197"/>
                    <a:pt x="530876" y="63655"/>
                  </a:cubicBezTo>
                  <a:cubicBezTo>
                    <a:pt x="530595" y="62292"/>
                    <a:pt x="530215" y="60970"/>
                    <a:pt x="529854" y="59628"/>
                  </a:cubicBezTo>
                  <a:cubicBezTo>
                    <a:pt x="529168" y="57066"/>
                    <a:pt x="528158" y="54603"/>
                    <a:pt x="526849" y="52296"/>
                  </a:cubicBezTo>
                  <a:cubicBezTo>
                    <a:pt x="526288" y="51335"/>
                    <a:pt x="525768" y="50373"/>
                    <a:pt x="525147" y="49432"/>
                  </a:cubicBezTo>
                  <a:cubicBezTo>
                    <a:pt x="524526" y="48490"/>
                    <a:pt x="523885" y="47569"/>
                    <a:pt x="523223" y="46647"/>
                  </a:cubicBezTo>
                  <a:cubicBezTo>
                    <a:pt x="522582" y="45746"/>
                    <a:pt x="521921" y="44884"/>
                    <a:pt x="521260" y="44003"/>
                  </a:cubicBezTo>
                  <a:cubicBezTo>
                    <a:pt x="520980" y="43622"/>
                    <a:pt x="520659" y="43282"/>
                    <a:pt x="520379" y="42921"/>
                  </a:cubicBezTo>
                  <a:cubicBezTo>
                    <a:pt x="520018" y="42481"/>
                    <a:pt x="519678" y="42020"/>
                    <a:pt x="519277" y="41599"/>
                  </a:cubicBezTo>
                  <a:cubicBezTo>
                    <a:pt x="518206" y="40402"/>
                    <a:pt x="517065" y="39276"/>
                    <a:pt x="515891" y="38182"/>
                  </a:cubicBezTo>
                  <a:cubicBezTo>
                    <a:pt x="516196" y="38346"/>
                    <a:pt x="516526" y="38461"/>
                    <a:pt x="516828" y="38633"/>
                  </a:cubicBezTo>
                  <a:cubicBezTo>
                    <a:pt x="518410" y="39528"/>
                    <a:pt x="519938" y="40516"/>
                    <a:pt x="521445" y="41524"/>
                  </a:cubicBezTo>
                  <a:cubicBezTo>
                    <a:pt x="526023" y="44862"/>
                    <a:pt x="530466" y="48373"/>
                    <a:pt x="534717" y="52115"/>
                  </a:cubicBezTo>
                  <a:cubicBezTo>
                    <a:pt x="539236" y="56126"/>
                    <a:pt x="543494" y="60422"/>
                    <a:pt x="547464" y="64978"/>
                  </a:cubicBezTo>
                  <a:cubicBezTo>
                    <a:pt x="550832" y="68950"/>
                    <a:pt x="554030" y="73075"/>
                    <a:pt x="557353" y="77075"/>
                  </a:cubicBezTo>
                  <a:cubicBezTo>
                    <a:pt x="559076" y="79158"/>
                    <a:pt x="560879" y="81202"/>
                    <a:pt x="562702" y="83205"/>
                  </a:cubicBezTo>
                  <a:cubicBezTo>
                    <a:pt x="563643" y="84226"/>
                    <a:pt x="564605" y="85208"/>
                    <a:pt x="565587" y="86190"/>
                  </a:cubicBezTo>
                  <a:cubicBezTo>
                    <a:pt x="566448" y="87051"/>
                    <a:pt x="567410" y="87832"/>
                    <a:pt x="568351" y="88613"/>
                  </a:cubicBezTo>
                  <a:cubicBezTo>
                    <a:pt x="570498" y="90428"/>
                    <a:pt x="572745" y="92120"/>
                    <a:pt x="575082" y="93682"/>
                  </a:cubicBezTo>
                  <a:cubicBezTo>
                    <a:pt x="577313" y="95176"/>
                    <a:pt x="579619" y="96553"/>
                    <a:pt x="581993" y="97808"/>
                  </a:cubicBezTo>
                  <a:cubicBezTo>
                    <a:pt x="586921" y="100332"/>
                    <a:pt x="591829" y="102976"/>
                    <a:pt x="596897" y="105220"/>
                  </a:cubicBezTo>
                  <a:cubicBezTo>
                    <a:pt x="601963" y="107474"/>
                    <a:pt x="607219" y="109277"/>
                    <a:pt x="612602" y="110609"/>
                  </a:cubicBezTo>
                  <a:cubicBezTo>
                    <a:pt x="613844" y="110909"/>
                    <a:pt x="615066" y="111230"/>
                    <a:pt x="616308" y="111510"/>
                  </a:cubicBezTo>
                  <a:cubicBezTo>
                    <a:pt x="617730" y="111831"/>
                    <a:pt x="619133" y="112191"/>
                    <a:pt x="620575" y="112452"/>
                  </a:cubicBezTo>
                  <a:lnTo>
                    <a:pt x="625022" y="113233"/>
                  </a:lnTo>
                  <a:cubicBezTo>
                    <a:pt x="625463" y="113313"/>
                    <a:pt x="625924" y="113353"/>
                    <a:pt x="626384" y="113393"/>
                  </a:cubicBezTo>
                  <a:cubicBezTo>
                    <a:pt x="627346" y="113513"/>
                    <a:pt x="628307" y="113613"/>
                    <a:pt x="629269" y="113734"/>
                  </a:cubicBezTo>
                  <a:cubicBezTo>
                    <a:pt x="630631" y="113874"/>
                    <a:pt x="632014" y="113894"/>
                    <a:pt x="633376" y="113974"/>
                  </a:cubicBezTo>
                  <a:cubicBezTo>
                    <a:pt x="634758" y="114034"/>
                    <a:pt x="636160" y="114014"/>
                    <a:pt x="637542" y="114014"/>
                  </a:cubicBezTo>
                  <a:cubicBezTo>
                    <a:pt x="638804" y="114014"/>
                    <a:pt x="640086" y="113934"/>
                    <a:pt x="641348" y="113894"/>
                  </a:cubicBezTo>
                  <a:cubicBezTo>
                    <a:pt x="641909" y="113894"/>
                    <a:pt x="642470" y="113814"/>
                    <a:pt x="643031" y="113774"/>
                  </a:cubicBezTo>
                  <a:cubicBezTo>
                    <a:pt x="643752" y="113714"/>
                    <a:pt x="644494" y="113714"/>
                    <a:pt x="645215" y="113613"/>
                  </a:cubicBezTo>
                  <a:cubicBezTo>
                    <a:pt x="646637" y="113393"/>
                    <a:pt x="648079" y="113232"/>
                    <a:pt x="649482" y="112952"/>
                  </a:cubicBezTo>
                  <a:cubicBezTo>
                    <a:pt x="650944" y="112652"/>
                    <a:pt x="652407" y="112351"/>
                    <a:pt x="653869" y="111990"/>
                  </a:cubicBezTo>
                  <a:cubicBezTo>
                    <a:pt x="656553" y="111329"/>
                    <a:pt x="659197" y="110568"/>
                    <a:pt x="661802" y="109687"/>
                  </a:cubicBezTo>
                  <a:cubicBezTo>
                    <a:pt x="663044" y="109266"/>
                    <a:pt x="664266" y="108785"/>
                    <a:pt x="665488" y="108325"/>
                  </a:cubicBezTo>
                  <a:cubicBezTo>
                    <a:pt x="666870" y="107784"/>
                    <a:pt x="668212" y="107162"/>
                    <a:pt x="669554" y="106542"/>
                  </a:cubicBezTo>
                  <a:cubicBezTo>
                    <a:pt x="672120" y="105344"/>
                    <a:pt x="674620" y="104014"/>
                    <a:pt x="677046" y="102555"/>
                  </a:cubicBezTo>
                  <a:cubicBezTo>
                    <a:pt x="681734" y="99811"/>
                    <a:pt x="686181" y="96606"/>
                    <a:pt x="690628" y="93481"/>
                  </a:cubicBezTo>
                  <a:cubicBezTo>
                    <a:pt x="692832" y="91919"/>
                    <a:pt x="695015" y="90336"/>
                    <a:pt x="697199" y="88733"/>
                  </a:cubicBezTo>
                  <a:cubicBezTo>
                    <a:pt x="699422" y="87090"/>
                    <a:pt x="701566" y="85348"/>
                    <a:pt x="703669" y="83585"/>
                  </a:cubicBezTo>
                  <a:cubicBezTo>
                    <a:pt x="705621" y="81954"/>
                    <a:pt x="707480" y="80215"/>
                    <a:pt x="709238" y="78376"/>
                  </a:cubicBezTo>
                  <a:cubicBezTo>
                    <a:pt x="711690" y="75759"/>
                    <a:pt x="713785" y="72829"/>
                    <a:pt x="715468" y="69662"/>
                  </a:cubicBezTo>
                  <a:cubicBezTo>
                    <a:pt x="716730" y="67259"/>
                    <a:pt x="717972" y="64835"/>
                    <a:pt x="719014" y="62331"/>
                  </a:cubicBezTo>
                  <a:cubicBezTo>
                    <a:pt x="719414" y="61389"/>
                    <a:pt x="719815" y="60468"/>
                    <a:pt x="720156" y="59506"/>
                  </a:cubicBezTo>
                  <a:cubicBezTo>
                    <a:pt x="720576" y="58324"/>
                    <a:pt x="721017" y="57142"/>
                    <a:pt x="721438" y="55940"/>
                  </a:cubicBezTo>
                  <a:cubicBezTo>
                    <a:pt x="721798" y="54999"/>
                    <a:pt x="722039" y="53977"/>
                    <a:pt x="722319" y="52996"/>
                  </a:cubicBezTo>
                  <a:cubicBezTo>
                    <a:pt x="722491" y="52435"/>
                    <a:pt x="722608" y="51859"/>
                    <a:pt x="722742" y="51291"/>
                  </a:cubicBezTo>
                  <a:cubicBezTo>
                    <a:pt x="727805" y="50084"/>
                    <a:pt x="732883" y="48925"/>
                    <a:pt x="737975" y="47814"/>
                  </a:cubicBezTo>
                  <a:cubicBezTo>
                    <a:pt x="744650" y="46320"/>
                    <a:pt x="751364" y="44964"/>
                    <a:pt x="758096" y="43642"/>
                  </a:cubicBezTo>
                  <a:cubicBezTo>
                    <a:pt x="760409" y="43224"/>
                    <a:pt x="762705" y="42824"/>
                    <a:pt x="765019" y="42445"/>
                  </a:cubicBezTo>
                  <a:cubicBezTo>
                    <a:pt x="767142" y="42105"/>
                    <a:pt x="769286" y="41864"/>
                    <a:pt x="771409" y="41624"/>
                  </a:cubicBezTo>
                  <a:cubicBezTo>
                    <a:pt x="773432" y="41384"/>
                    <a:pt x="775455" y="41143"/>
                    <a:pt x="777499" y="41003"/>
                  </a:cubicBezTo>
                  <a:cubicBezTo>
                    <a:pt x="779963" y="40823"/>
                    <a:pt x="782427" y="40682"/>
                    <a:pt x="784890" y="40562"/>
                  </a:cubicBezTo>
                  <a:cubicBezTo>
                    <a:pt x="789237" y="40362"/>
                    <a:pt x="793584" y="40302"/>
                    <a:pt x="797931" y="40242"/>
                  </a:cubicBezTo>
                  <a:cubicBezTo>
                    <a:pt x="800054" y="40202"/>
                    <a:pt x="802198" y="40162"/>
                    <a:pt x="804341" y="40202"/>
                  </a:cubicBezTo>
                  <a:cubicBezTo>
                    <a:pt x="806684" y="40241"/>
                    <a:pt x="809009" y="40319"/>
                    <a:pt x="811351" y="40417"/>
                  </a:cubicBezTo>
                  <a:cubicBezTo>
                    <a:pt x="812591" y="40540"/>
                    <a:pt x="813842" y="40671"/>
                    <a:pt x="815079" y="40863"/>
                  </a:cubicBezTo>
                  <a:cubicBezTo>
                    <a:pt x="818152" y="41316"/>
                    <a:pt x="821185" y="42011"/>
                    <a:pt x="824150" y="42939"/>
                  </a:cubicBezTo>
                  <a:cubicBezTo>
                    <a:pt x="825025" y="43270"/>
                    <a:pt x="825874" y="43632"/>
                    <a:pt x="826737" y="44028"/>
                  </a:cubicBezTo>
                  <a:cubicBezTo>
                    <a:pt x="827981" y="44656"/>
                    <a:pt x="829179" y="45373"/>
                    <a:pt x="830321" y="46173"/>
                  </a:cubicBezTo>
                  <a:cubicBezTo>
                    <a:pt x="831224" y="46843"/>
                    <a:pt x="832093" y="47533"/>
                    <a:pt x="832927" y="48275"/>
                  </a:cubicBezTo>
                  <a:cubicBezTo>
                    <a:pt x="833902" y="49175"/>
                    <a:pt x="834811" y="50143"/>
                    <a:pt x="835648" y="51173"/>
                  </a:cubicBezTo>
                  <a:cubicBezTo>
                    <a:pt x="836474" y="52203"/>
                    <a:pt x="837210" y="53304"/>
                    <a:pt x="837848" y="54461"/>
                  </a:cubicBezTo>
                  <a:cubicBezTo>
                    <a:pt x="838794" y="56637"/>
                    <a:pt x="839527" y="58899"/>
                    <a:pt x="840037" y="61216"/>
                  </a:cubicBezTo>
                  <a:cubicBezTo>
                    <a:pt x="840288" y="62546"/>
                    <a:pt x="840483" y="63894"/>
                    <a:pt x="840639" y="65242"/>
                  </a:cubicBezTo>
                  <a:lnTo>
                    <a:pt x="840880" y="67345"/>
                  </a:lnTo>
                  <a:cubicBezTo>
                    <a:pt x="841055" y="68998"/>
                    <a:pt x="841090" y="70663"/>
                    <a:pt x="840982" y="72321"/>
                  </a:cubicBezTo>
                  <a:cubicBezTo>
                    <a:pt x="840890" y="73079"/>
                    <a:pt x="840781" y="73836"/>
                    <a:pt x="840639" y="74577"/>
                  </a:cubicBezTo>
                  <a:cubicBezTo>
                    <a:pt x="840488" y="75311"/>
                    <a:pt x="840290" y="76034"/>
                    <a:pt x="840044" y="76742"/>
                  </a:cubicBezTo>
                  <a:cubicBezTo>
                    <a:pt x="839382" y="78407"/>
                    <a:pt x="838561" y="80005"/>
                    <a:pt x="837592" y="81512"/>
                  </a:cubicBezTo>
                  <a:cubicBezTo>
                    <a:pt x="836304" y="83282"/>
                    <a:pt x="834849" y="84924"/>
                    <a:pt x="833248" y="86416"/>
                  </a:cubicBezTo>
                  <a:cubicBezTo>
                    <a:pt x="833408" y="86276"/>
                    <a:pt x="833568" y="86135"/>
                    <a:pt x="833728" y="86015"/>
                  </a:cubicBezTo>
                  <a:cubicBezTo>
                    <a:pt x="833027" y="86596"/>
                    <a:pt x="832326" y="87197"/>
                    <a:pt x="831625" y="87798"/>
                  </a:cubicBezTo>
                  <a:cubicBezTo>
                    <a:pt x="830944" y="88359"/>
                    <a:pt x="830183" y="88860"/>
                    <a:pt x="829461" y="89381"/>
                  </a:cubicBezTo>
                  <a:cubicBezTo>
                    <a:pt x="828800" y="89881"/>
                    <a:pt x="828099" y="90282"/>
                    <a:pt x="827398" y="90723"/>
                  </a:cubicBezTo>
                  <a:cubicBezTo>
                    <a:pt x="826236" y="91458"/>
                    <a:pt x="825038" y="92133"/>
                    <a:pt x="823808" y="92748"/>
                  </a:cubicBezTo>
                  <a:cubicBezTo>
                    <a:pt x="821372" y="93884"/>
                    <a:pt x="818824" y="94763"/>
                    <a:pt x="816205" y="95371"/>
                  </a:cubicBezTo>
                  <a:cubicBezTo>
                    <a:pt x="815158" y="95557"/>
                    <a:pt x="814125" y="95680"/>
                    <a:pt x="813075" y="95771"/>
                  </a:cubicBezTo>
                  <a:cubicBezTo>
                    <a:pt x="811582" y="95864"/>
                    <a:pt x="810084" y="95838"/>
                    <a:pt x="808596" y="95693"/>
                  </a:cubicBezTo>
                  <a:cubicBezTo>
                    <a:pt x="805121" y="95328"/>
                    <a:pt x="801698" y="94580"/>
                    <a:pt x="798387" y="93464"/>
                  </a:cubicBezTo>
                  <a:cubicBezTo>
                    <a:pt x="796573" y="92740"/>
                    <a:pt x="794839" y="91828"/>
                    <a:pt x="793214" y="90743"/>
                  </a:cubicBezTo>
                  <a:cubicBezTo>
                    <a:pt x="792169" y="89962"/>
                    <a:pt x="791195" y="89090"/>
                    <a:pt x="790302" y="88138"/>
                  </a:cubicBezTo>
                  <a:cubicBezTo>
                    <a:pt x="789799" y="87530"/>
                    <a:pt x="789330" y="86894"/>
                    <a:pt x="788896" y="86235"/>
                  </a:cubicBezTo>
                  <a:cubicBezTo>
                    <a:pt x="787356" y="83734"/>
                    <a:pt x="786188" y="81023"/>
                    <a:pt x="785428" y="78186"/>
                  </a:cubicBezTo>
                  <a:cubicBezTo>
                    <a:pt x="785298" y="77232"/>
                    <a:pt x="785243" y="76271"/>
                    <a:pt x="785262" y="75309"/>
                  </a:cubicBezTo>
                  <a:cubicBezTo>
                    <a:pt x="785345" y="74396"/>
                    <a:pt x="785513" y="73493"/>
                    <a:pt x="785764" y="72612"/>
                  </a:cubicBezTo>
                  <a:cubicBezTo>
                    <a:pt x="786046" y="71878"/>
                    <a:pt x="786380" y="71166"/>
                    <a:pt x="786765" y="70481"/>
                  </a:cubicBezTo>
                  <a:cubicBezTo>
                    <a:pt x="787281" y="69763"/>
                    <a:pt x="787866" y="69095"/>
                    <a:pt x="788510" y="68489"/>
                  </a:cubicBezTo>
                  <a:cubicBezTo>
                    <a:pt x="788785" y="68272"/>
                    <a:pt x="789078" y="68079"/>
                    <a:pt x="789386" y="67912"/>
                  </a:cubicBezTo>
                  <a:cubicBezTo>
                    <a:pt x="789614" y="67809"/>
                    <a:pt x="789851" y="67724"/>
                    <a:pt x="790092" y="67657"/>
                  </a:cubicBezTo>
                  <a:cubicBezTo>
                    <a:pt x="790387" y="67622"/>
                    <a:pt x="790684" y="67614"/>
                    <a:pt x="790980" y="67634"/>
                  </a:cubicBezTo>
                  <a:cubicBezTo>
                    <a:pt x="791357" y="67680"/>
                    <a:pt x="791729" y="67760"/>
                    <a:pt x="792092" y="67870"/>
                  </a:cubicBezTo>
                  <a:cubicBezTo>
                    <a:pt x="793150" y="68310"/>
                    <a:pt x="794208" y="68768"/>
                    <a:pt x="795266" y="69228"/>
                  </a:cubicBezTo>
                  <a:cubicBezTo>
                    <a:pt x="796253" y="69685"/>
                    <a:pt x="797197" y="70229"/>
                    <a:pt x="798087" y="70853"/>
                  </a:cubicBezTo>
                  <a:cubicBezTo>
                    <a:pt x="798712" y="71308"/>
                    <a:pt x="799299" y="71813"/>
                    <a:pt x="799844" y="72362"/>
                  </a:cubicBezTo>
                  <a:cubicBezTo>
                    <a:pt x="800507" y="73148"/>
                    <a:pt x="801143" y="73962"/>
                    <a:pt x="801777" y="74777"/>
                  </a:cubicBezTo>
                  <a:cubicBezTo>
                    <a:pt x="802220" y="75452"/>
                    <a:pt x="803126" y="75640"/>
                    <a:pt x="803800" y="75198"/>
                  </a:cubicBezTo>
                  <a:cubicBezTo>
                    <a:pt x="804475" y="74755"/>
                    <a:pt x="804664" y="73849"/>
                    <a:pt x="804221" y="73174"/>
                  </a:cubicBezTo>
                  <a:lnTo>
                    <a:pt x="803019" y="71672"/>
                  </a:lnTo>
                  <a:cubicBezTo>
                    <a:pt x="802638" y="71191"/>
                    <a:pt x="802258" y="70670"/>
                    <a:pt x="801837" y="70230"/>
                  </a:cubicBezTo>
                  <a:cubicBezTo>
                    <a:pt x="800730" y="69145"/>
                    <a:pt x="799492" y="68203"/>
                    <a:pt x="798151" y="67425"/>
                  </a:cubicBezTo>
                  <a:cubicBezTo>
                    <a:pt x="797407" y="66985"/>
                    <a:pt x="796630" y="66603"/>
                    <a:pt x="795827" y="66283"/>
                  </a:cubicBezTo>
                  <a:cubicBezTo>
                    <a:pt x="795026" y="65923"/>
                    <a:pt x="794224" y="65582"/>
                    <a:pt x="793443" y="65242"/>
                  </a:cubicBezTo>
                  <a:cubicBezTo>
                    <a:pt x="792835" y="65007"/>
                    <a:pt x="792204" y="64839"/>
                    <a:pt x="791560" y="64741"/>
                  </a:cubicBezTo>
                  <a:cubicBezTo>
                    <a:pt x="790832" y="64584"/>
                    <a:pt x="790078" y="64597"/>
                    <a:pt x="789357" y="64781"/>
                  </a:cubicBezTo>
                  <a:cubicBezTo>
                    <a:pt x="788236" y="65059"/>
                    <a:pt x="787199" y="65601"/>
                    <a:pt x="786332" y="66363"/>
                  </a:cubicBezTo>
                  <a:cubicBezTo>
                    <a:pt x="785781" y="66854"/>
                    <a:pt x="785260" y="67375"/>
                    <a:pt x="784770" y="67925"/>
                  </a:cubicBezTo>
                  <a:cubicBezTo>
                    <a:pt x="784302" y="68492"/>
                    <a:pt x="783880" y="69095"/>
                    <a:pt x="783508" y="69728"/>
                  </a:cubicBezTo>
                  <a:cubicBezTo>
                    <a:pt x="783123" y="70386"/>
                    <a:pt x="782814" y="71085"/>
                    <a:pt x="782586" y="71812"/>
                  </a:cubicBezTo>
                  <a:cubicBezTo>
                    <a:pt x="782359" y="72549"/>
                    <a:pt x="782172" y="73298"/>
                    <a:pt x="782025" y="74055"/>
                  </a:cubicBezTo>
                  <a:cubicBezTo>
                    <a:pt x="781768" y="75578"/>
                    <a:pt x="781741" y="77132"/>
                    <a:pt x="781945" y="78663"/>
                  </a:cubicBezTo>
                  <a:cubicBezTo>
                    <a:pt x="782198" y="80244"/>
                    <a:pt x="782635" y="81790"/>
                    <a:pt x="783247" y="83270"/>
                  </a:cubicBezTo>
                  <a:cubicBezTo>
                    <a:pt x="783838" y="84766"/>
                    <a:pt x="784521" y="86225"/>
                    <a:pt x="785291" y="87637"/>
                  </a:cubicBezTo>
                  <a:cubicBezTo>
                    <a:pt x="786071" y="89037"/>
                    <a:pt x="787012" y="90341"/>
                    <a:pt x="788095" y="91523"/>
                  </a:cubicBezTo>
                  <a:cubicBezTo>
                    <a:pt x="789371" y="92903"/>
                    <a:pt x="790834" y="94097"/>
                    <a:pt x="792442" y="95069"/>
                  </a:cubicBezTo>
                  <a:cubicBezTo>
                    <a:pt x="795580" y="96973"/>
                    <a:pt x="799022" y="98322"/>
                    <a:pt x="802618" y="99055"/>
                  </a:cubicBezTo>
                  <a:cubicBezTo>
                    <a:pt x="803239" y="99196"/>
                    <a:pt x="803900" y="99296"/>
                    <a:pt x="804541" y="99436"/>
                  </a:cubicBezTo>
                  <a:cubicBezTo>
                    <a:pt x="805683" y="99657"/>
                    <a:pt x="806805" y="99857"/>
                    <a:pt x="807967" y="99997"/>
                  </a:cubicBezTo>
                  <a:cubicBezTo>
                    <a:pt x="809740" y="100224"/>
                    <a:pt x="811529" y="100311"/>
                    <a:pt x="813315" y="100258"/>
                  </a:cubicBezTo>
                  <a:cubicBezTo>
                    <a:pt x="814939" y="100174"/>
                    <a:pt x="816554" y="99959"/>
                    <a:pt x="818143" y="99617"/>
                  </a:cubicBezTo>
                  <a:cubicBezTo>
                    <a:pt x="819843" y="99247"/>
                    <a:pt x="821510" y="98745"/>
                    <a:pt x="823131" y="98114"/>
                  </a:cubicBezTo>
                  <a:cubicBezTo>
                    <a:pt x="824913" y="97432"/>
                    <a:pt x="826647" y="96629"/>
                    <a:pt x="828319" y="95710"/>
                  </a:cubicBezTo>
                  <a:cubicBezTo>
                    <a:pt x="829041" y="95329"/>
                    <a:pt x="829742" y="94889"/>
                    <a:pt x="830423" y="94468"/>
                  </a:cubicBezTo>
                  <a:cubicBezTo>
                    <a:pt x="830904" y="94168"/>
                    <a:pt x="831425" y="93907"/>
                    <a:pt x="831885" y="93567"/>
                  </a:cubicBezTo>
                  <a:cubicBezTo>
                    <a:pt x="832566" y="93086"/>
                    <a:pt x="833227" y="92605"/>
                    <a:pt x="833909" y="92125"/>
                  </a:cubicBezTo>
                  <a:cubicBezTo>
                    <a:pt x="834449" y="91724"/>
                    <a:pt x="834970" y="91283"/>
                    <a:pt x="835491" y="90843"/>
                  </a:cubicBezTo>
                  <a:cubicBezTo>
                    <a:pt x="836172" y="90262"/>
                    <a:pt x="836853" y="89701"/>
                    <a:pt x="837534" y="89080"/>
                  </a:cubicBezTo>
                  <a:cubicBezTo>
                    <a:pt x="838822" y="87882"/>
                    <a:pt x="839995" y="86568"/>
                    <a:pt x="841039" y="85153"/>
                  </a:cubicBezTo>
                  <a:cubicBezTo>
                    <a:pt x="843174" y="82336"/>
                    <a:pt x="844708" y="79111"/>
                    <a:pt x="845547" y="75678"/>
                  </a:cubicBezTo>
                  <a:cubicBezTo>
                    <a:pt x="845897" y="74038"/>
                    <a:pt x="846078" y="72367"/>
                    <a:pt x="846088" y="70690"/>
                  </a:cubicBezTo>
                  <a:cubicBezTo>
                    <a:pt x="846121" y="69365"/>
                    <a:pt x="846054" y="68039"/>
                    <a:pt x="845887" y="66724"/>
                  </a:cubicBezTo>
                  <a:cubicBezTo>
                    <a:pt x="845727" y="65181"/>
                    <a:pt x="845527" y="63639"/>
                    <a:pt x="845307" y="62096"/>
                  </a:cubicBezTo>
                  <a:cubicBezTo>
                    <a:pt x="844890" y="59227"/>
                    <a:pt x="844137" y="56416"/>
                    <a:pt x="843063" y="53723"/>
                  </a:cubicBezTo>
                  <a:cubicBezTo>
                    <a:pt x="842501" y="52305"/>
                    <a:pt x="841782" y="50954"/>
                    <a:pt x="840920" y="49697"/>
                  </a:cubicBezTo>
                  <a:cubicBezTo>
                    <a:pt x="840398" y="48940"/>
                    <a:pt x="839830" y="48218"/>
                    <a:pt x="839217" y="47533"/>
                  </a:cubicBezTo>
                  <a:cubicBezTo>
                    <a:pt x="838496" y="46692"/>
                    <a:pt x="837735" y="45870"/>
                    <a:pt x="836973" y="45069"/>
                  </a:cubicBezTo>
                  <a:cubicBezTo>
                    <a:pt x="835755" y="43864"/>
                    <a:pt x="834420" y="42784"/>
                    <a:pt x="832987" y="41844"/>
                  </a:cubicBezTo>
                  <a:cubicBezTo>
                    <a:pt x="831528" y="40823"/>
                    <a:pt x="829987" y="39925"/>
                    <a:pt x="828380" y="39160"/>
                  </a:cubicBezTo>
                  <a:cubicBezTo>
                    <a:pt x="826894" y="38486"/>
                    <a:pt x="825361" y="37924"/>
                    <a:pt x="823792" y="37477"/>
                  </a:cubicBezTo>
                  <a:cubicBezTo>
                    <a:pt x="821955" y="36920"/>
                    <a:pt x="820080" y="36491"/>
                    <a:pt x="818183" y="36195"/>
                  </a:cubicBezTo>
                  <a:cubicBezTo>
                    <a:pt x="816921" y="35974"/>
                    <a:pt x="815639" y="35734"/>
                    <a:pt x="814377" y="35614"/>
                  </a:cubicBezTo>
                  <a:cubicBezTo>
                    <a:pt x="812835" y="35454"/>
                    <a:pt x="811312" y="35293"/>
                    <a:pt x="809790" y="35233"/>
                  </a:cubicBezTo>
                  <a:cubicBezTo>
                    <a:pt x="806925" y="35113"/>
                    <a:pt x="804061" y="35073"/>
                    <a:pt x="801176" y="35073"/>
                  </a:cubicBezTo>
                  <a:cubicBezTo>
                    <a:pt x="795727" y="35073"/>
                    <a:pt x="790258" y="35253"/>
                    <a:pt x="784790" y="35433"/>
                  </a:cubicBezTo>
                  <a:cubicBezTo>
                    <a:pt x="782165" y="35533"/>
                    <a:pt x="779561" y="35714"/>
                    <a:pt x="776957" y="35894"/>
                  </a:cubicBezTo>
                  <a:cubicBezTo>
                    <a:pt x="775555" y="35994"/>
                    <a:pt x="774153" y="36174"/>
                    <a:pt x="772750" y="36315"/>
                  </a:cubicBezTo>
                  <a:cubicBezTo>
                    <a:pt x="771368" y="36455"/>
                    <a:pt x="769986" y="36635"/>
                    <a:pt x="768604" y="36795"/>
                  </a:cubicBezTo>
                  <a:cubicBezTo>
                    <a:pt x="762955" y="37456"/>
                    <a:pt x="757366" y="38578"/>
                    <a:pt x="751817" y="39700"/>
                  </a:cubicBezTo>
                  <a:cubicBezTo>
                    <a:pt x="746569" y="40742"/>
                    <a:pt x="741320" y="41823"/>
                    <a:pt x="736112" y="42985"/>
                  </a:cubicBezTo>
                  <a:cubicBezTo>
                    <a:pt x="732003" y="43905"/>
                    <a:pt x="727899" y="44845"/>
                    <a:pt x="723801" y="45806"/>
                  </a:cubicBezTo>
                  <a:cubicBezTo>
                    <a:pt x="723995" y="44668"/>
                    <a:pt x="724249" y="43545"/>
                    <a:pt x="724402" y="42397"/>
                  </a:cubicBezTo>
                  <a:cubicBezTo>
                    <a:pt x="724776" y="39680"/>
                    <a:pt x="724708" y="36920"/>
                    <a:pt x="724202" y="34224"/>
                  </a:cubicBezTo>
                  <a:cubicBezTo>
                    <a:pt x="723660" y="31528"/>
                    <a:pt x="722799" y="28905"/>
                    <a:pt x="721638" y="26412"/>
                  </a:cubicBezTo>
                  <a:cubicBezTo>
                    <a:pt x="720569" y="23956"/>
                    <a:pt x="719268" y="21608"/>
                    <a:pt x="717751" y="19400"/>
                  </a:cubicBezTo>
                  <a:cubicBezTo>
                    <a:pt x="716997" y="18352"/>
                    <a:pt x="716174" y="17355"/>
                    <a:pt x="715287" y="16416"/>
                  </a:cubicBezTo>
                  <a:cubicBezTo>
                    <a:pt x="714356" y="15396"/>
                    <a:pt x="713351" y="14446"/>
                    <a:pt x="712283" y="13571"/>
                  </a:cubicBezTo>
                  <a:cubicBezTo>
                    <a:pt x="710290" y="11904"/>
                    <a:pt x="708036" y="10578"/>
                    <a:pt x="705612" y="9645"/>
                  </a:cubicBezTo>
                  <a:cubicBezTo>
                    <a:pt x="704495" y="9219"/>
                    <a:pt x="703351" y="8871"/>
                    <a:pt x="702186" y="8603"/>
                  </a:cubicBezTo>
                  <a:cubicBezTo>
                    <a:pt x="701001" y="8350"/>
                    <a:pt x="699793" y="8216"/>
                    <a:pt x="698581" y="8203"/>
                  </a:cubicBezTo>
                  <a:cubicBezTo>
                    <a:pt x="696320" y="8168"/>
                    <a:pt x="694071" y="8520"/>
                    <a:pt x="691930" y="9244"/>
                  </a:cubicBezTo>
                  <a:cubicBezTo>
                    <a:pt x="689402" y="10063"/>
                    <a:pt x="687112" y="11486"/>
                    <a:pt x="685259" y="13391"/>
                  </a:cubicBezTo>
                  <a:cubicBezTo>
                    <a:pt x="684344" y="14364"/>
                    <a:pt x="683605" y="15490"/>
                    <a:pt x="683076" y="16716"/>
                  </a:cubicBezTo>
                  <a:cubicBezTo>
                    <a:pt x="682559" y="17797"/>
                    <a:pt x="682254" y="18966"/>
                    <a:pt x="682174" y="20162"/>
                  </a:cubicBezTo>
                  <a:cubicBezTo>
                    <a:pt x="682107" y="20761"/>
                    <a:pt x="682101" y="21364"/>
                    <a:pt x="682154" y="21965"/>
                  </a:cubicBezTo>
                  <a:cubicBezTo>
                    <a:pt x="682210" y="22618"/>
                    <a:pt x="682337" y="23263"/>
                    <a:pt x="682535" y="23888"/>
                  </a:cubicBezTo>
                  <a:cubicBezTo>
                    <a:pt x="682905" y="25073"/>
                    <a:pt x="683402" y="26215"/>
                    <a:pt x="684018" y="27293"/>
                  </a:cubicBezTo>
                  <a:cubicBezTo>
                    <a:pt x="684506" y="28033"/>
                    <a:pt x="685499" y="28238"/>
                    <a:pt x="686241" y="27754"/>
                  </a:cubicBezTo>
                  <a:cubicBezTo>
                    <a:pt x="686584" y="27524"/>
                    <a:pt x="686827" y="27174"/>
                    <a:pt x="686922" y="26772"/>
                  </a:cubicBezTo>
                  <a:cubicBezTo>
                    <a:pt x="686995" y="26349"/>
                    <a:pt x="686910" y="25914"/>
                    <a:pt x="686682" y="25550"/>
                  </a:cubicBezTo>
                  <a:cubicBezTo>
                    <a:pt x="686480" y="25147"/>
                    <a:pt x="686280" y="24745"/>
                    <a:pt x="686090" y="24342"/>
                  </a:cubicBezTo>
                  <a:cubicBezTo>
                    <a:pt x="685830" y="23696"/>
                    <a:pt x="685606" y="23036"/>
                    <a:pt x="685420" y="22365"/>
                  </a:cubicBezTo>
                  <a:cubicBezTo>
                    <a:pt x="685399" y="22178"/>
                    <a:pt x="685369" y="21997"/>
                    <a:pt x="685340" y="21804"/>
                  </a:cubicBezTo>
                  <a:cubicBezTo>
                    <a:pt x="685317" y="21324"/>
                    <a:pt x="685328" y="20843"/>
                    <a:pt x="685372" y="20364"/>
                  </a:cubicBezTo>
                  <a:cubicBezTo>
                    <a:pt x="685423" y="19892"/>
                    <a:pt x="685520" y="19426"/>
                    <a:pt x="685659" y="18972"/>
                  </a:cubicBezTo>
                  <a:lnTo>
                    <a:pt x="685620" y="19060"/>
                  </a:lnTo>
                  <a:lnTo>
                    <a:pt x="685663" y="18960"/>
                  </a:lnTo>
                  <a:lnTo>
                    <a:pt x="685761" y="18659"/>
                  </a:lnTo>
                  <a:lnTo>
                    <a:pt x="685671" y="18942"/>
                  </a:lnTo>
                  <a:cubicBezTo>
                    <a:pt x="686187" y="17470"/>
                    <a:pt x="687087" y="16162"/>
                    <a:pt x="688278" y="15154"/>
                  </a:cubicBezTo>
                  <a:cubicBezTo>
                    <a:pt x="688674" y="14833"/>
                    <a:pt x="689092" y="14538"/>
                    <a:pt x="689527" y="14272"/>
                  </a:cubicBezTo>
                  <a:cubicBezTo>
                    <a:pt x="689946" y="14003"/>
                    <a:pt x="690381" y="13760"/>
                    <a:pt x="690830" y="13545"/>
                  </a:cubicBezTo>
                  <a:cubicBezTo>
                    <a:pt x="692041" y="13027"/>
                    <a:pt x="693300" y="12627"/>
                    <a:pt x="694588" y="12352"/>
                  </a:cubicBezTo>
                  <a:cubicBezTo>
                    <a:pt x="695930" y="12132"/>
                    <a:pt x="697291" y="12049"/>
                    <a:pt x="698650" y="12105"/>
                  </a:cubicBezTo>
                  <a:cubicBezTo>
                    <a:pt x="699289" y="12167"/>
                    <a:pt x="699910" y="12254"/>
                    <a:pt x="700542" y="12370"/>
                  </a:cubicBezTo>
                  <a:cubicBezTo>
                    <a:pt x="701412" y="12556"/>
                    <a:pt x="702267" y="12803"/>
                    <a:pt x="703102" y="13110"/>
                  </a:cubicBezTo>
                  <a:cubicBezTo>
                    <a:pt x="704592" y="13688"/>
                    <a:pt x="706016" y="14424"/>
                    <a:pt x="707348" y="15307"/>
                  </a:cubicBezTo>
                  <a:cubicBezTo>
                    <a:pt x="709114" y="16588"/>
                    <a:pt x="710741" y="18052"/>
                    <a:pt x="712200" y="19674"/>
                  </a:cubicBezTo>
                  <a:cubicBezTo>
                    <a:pt x="712994" y="20632"/>
                    <a:pt x="713736" y="21631"/>
                    <a:pt x="714424" y="22667"/>
                  </a:cubicBezTo>
                  <a:cubicBezTo>
                    <a:pt x="715229" y="23955"/>
                    <a:pt x="715960" y="25288"/>
                    <a:pt x="716612" y="26660"/>
                  </a:cubicBezTo>
                  <a:cubicBezTo>
                    <a:pt x="717813" y="29194"/>
                    <a:pt x="718745" y="31848"/>
                    <a:pt x="719392" y="34577"/>
                  </a:cubicBezTo>
                  <a:cubicBezTo>
                    <a:pt x="719522" y="35337"/>
                    <a:pt x="719623" y="36086"/>
                    <a:pt x="719693" y="36850"/>
                  </a:cubicBezTo>
                  <a:cubicBezTo>
                    <a:pt x="719776" y="37910"/>
                    <a:pt x="719776" y="38976"/>
                    <a:pt x="719693" y="40036"/>
                  </a:cubicBezTo>
                  <a:cubicBezTo>
                    <a:pt x="719542" y="41689"/>
                    <a:pt x="719308" y="43333"/>
                    <a:pt x="718992" y="44963"/>
                  </a:cubicBezTo>
                  <a:lnTo>
                    <a:pt x="718592" y="47044"/>
                  </a:lnTo>
                  <a:cubicBezTo>
                    <a:pt x="713669" y="48252"/>
                    <a:pt x="708771" y="49545"/>
                    <a:pt x="703879" y="50859"/>
                  </a:cubicBezTo>
                  <a:cubicBezTo>
                    <a:pt x="700133" y="51860"/>
                    <a:pt x="696347" y="52762"/>
                    <a:pt x="692580" y="53683"/>
                  </a:cubicBezTo>
                  <a:cubicBezTo>
                    <a:pt x="690617" y="54164"/>
                    <a:pt x="688654" y="54685"/>
                    <a:pt x="686691" y="55126"/>
                  </a:cubicBezTo>
                  <a:cubicBezTo>
                    <a:pt x="684591" y="55588"/>
                    <a:pt x="682491" y="56013"/>
                    <a:pt x="680391" y="56437"/>
                  </a:cubicBezTo>
                  <a:cubicBezTo>
                    <a:pt x="680146" y="56433"/>
                    <a:pt x="679901" y="56445"/>
                    <a:pt x="679657" y="56445"/>
                  </a:cubicBezTo>
                  <a:cubicBezTo>
                    <a:pt x="679196" y="56465"/>
                    <a:pt x="678735" y="56445"/>
                    <a:pt x="678274" y="56425"/>
                  </a:cubicBezTo>
                  <a:cubicBezTo>
                    <a:pt x="677202" y="56388"/>
                    <a:pt x="676147" y="56318"/>
                    <a:pt x="675092" y="56246"/>
                  </a:cubicBezTo>
                  <a:cubicBezTo>
                    <a:pt x="674045" y="56130"/>
                    <a:pt x="673013" y="55995"/>
                    <a:pt x="671964" y="55824"/>
                  </a:cubicBezTo>
                  <a:cubicBezTo>
                    <a:pt x="670863" y="55643"/>
                    <a:pt x="669761" y="55403"/>
                    <a:pt x="668679" y="55143"/>
                  </a:cubicBezTo>
                  <a:cubicBezTo>
                    <a:pt x="666576" y="54622"/>
                    <a:pt x="664512" y="54021"/>
                    <a:pt x="662449" y="53360"/>
                  </a:cubicBezTo>
                  <a:cubicBezTo>
                    <a:pt x="658188" y="51965"/>
                    <a:pt x="653909" y="50667"/>
                    <a:pt x="649685" y="49220"/>
                  </a:cubicBezTo>
                  <a:cubicBezTo>
                    <a:pt x="647269" y="48327"/>
                    <a:pt x="644922" y="47327"/>
                    <a:pt x="642557" y="46308"/>
                  </a:cubicBezTo>
                  <a:cubicBezTo>
                    <a:pt x="640273" y="45307"/>
                    <a:pt x="637950" y="44325"/>
                    <a:pt x="635666" y="43284"/>
                  </a:cubicBezTo>
                  <a:cubicBezTo>
                    <a:pt x="633202" y="42162"/>
                    <a:pt x="630758" y="41020"/>
                    <a:pt x="628275" y="39938"/>
                  </a:cubicBezTo>
                  <a:cubicBezTo>
                    <a:pt x="625670" y="38796"/>
                    <a:pt x="623026" y="37735"/>
                    <a:pt x="620362" y="36713"/>
                  </a:cubicBezTo>
                  <a:cubicBezTo>
                    <a:pt x="617978" y="35792"/>
                    <a:pt x="615614" y="34870"/>
                    <a:pt x="613231" y="33929"/>
                  </a:cubicBezTo>
                  <a:cubicBezTo>
                    <a:pt x="612630" y="33688"/>
                    <a:pt x="612029" y="33388"/>
                    <a:pt x="611448" y="33127"/>
                  </a:cubicBezTo>
                  <a:cubicBezTo>
                    <a:pt x="610967" y="32907"/>
                    <a:pt x="610486" y="32727"/>
                    <a:pt x="610005" y="32486"/>
                  </a:cubicBezTo>
                  <a:cubicBezTo>
                    <a:pt x="608783" y="31885"/>
                    <a:pt x="607561" y="31304"/>
                    <a:pt x="606359" y="30683"/>
                  </a:cubicBezTo>
                  <a:cubicBezTo>
                    <a:pt x="601452" y="28099"/>
                    <a:pt x="596624" y="25355"/>
                    <a:pt x="591696" y="22811"/>
                  </a:cubicBezTo>
                  <a:cubicBezTo>
                    <a:pt x="586829" y="20307"/>
                    <a:pt x="581740" y="18263"/>
                    <a:pt x="576672" y="16200"/>
                  </a:cubicBezTo>
                  <a:cubicBezTo>
                    <a:pt x="571584" y="14137"/>
                    <a:pt x="566395" y="12334"/>
                    <a:pt x="561147" y="10732"/>
                  </a:cubicBezTo>
                  <a:cubicBezTo>
                    <a:pt x="559905" y="10351"/>
                    <a:pt x="558663" y="10050"/>
                    <a:pt x="557401" y="9730"/>
                  </a:cubicBezTo>
                  <a:cubicBezTo>
                    <a:pt x="556039" y="9389"/>
                    <a:pt x="554656" y="9129"/>
                    <a:pt x="553274" y="8849"/>
                  </a:cubicBezTo>
                  <a:cubicBezTo>
                    <a:pt x="550570" y="8328"/>
                    <a:pt x="547846" y="8027"/>
                    <a:pt x="545101" y="7767"/>
                  </a:cubicBezTo>
                  <a:cubicBezTo>
                    <a:pt x="539552" y="7246"/>
                    <a:pt x="534003" y="7126"/>
                    <a:pt x="528434" y="7146"/>
                  </a:cubicBezTo>
                  <a:cubicBezTo>
                    <a:pt x="525810" y="7146"/>
                    <a:pt x="523186" y="7226"/>
                    <a:pt x="520562" y="7406"/>
                  </a:cubicBezTo>
                  <a:cubicBezTo>
                    <a:pt x="517777" y="7587"/>
                    <a:pt x="515013" y="7847"/>
                    <a:pt x="512248" y="8167"/>
                  </a:cubicBezTo>
                  <a:cubicBezTo>
                    <a:pt x="506940" y="8788"/>
                    <a:pt x="501611" y="9610"/>
                    <a:pt x="496363" y="10651"/>
                  </a:cubicBezTo>
                  <a:cubicBezTo>
                    <a:pt x="491068" y="11698"/>
                    <a:pt x="485837" y="13049"/>
                    <a:pt x="480698" y="14698"/>
                  </a:cubicBezTo>
                  <a:cubicBezTo>
                    <a:pt x="478134" y="15519"/>
                    <a:pt x="475589" y="16401"/>
                    <a:pt x="473065" y="17342"/>
                  </a:cubicBezTo>
                  <a:cubicBezTo>
                    <a:pt x="470481" y="18323"/>
                    <a:pt x="467997" y="19586"/>
                    <a:pt x="465533" y="20788"/>
                  </a:cubicBezTo>
                  <a:cubicBezTo>
                    <a:pt x="462633" y="22248"/>
                    <a:pt x="459841" y="23915"/>
                    <a:pt x="457180" y="25776"/>
                  </a:cubicBezTo>
                  <a:cubicBezTo>
                    <a:pt x="455688" y="26825"/>
                    <a:pt x="454275" y="27984"/>
                    <a:pt x="452953" y="29241"/>
                  </a:cubicBezTo>
                  <a:cubicBezTo>
                    <a:pt x="451711" y="30383"/>
                    <a:pt x="450509" y="31585"/>
                    <a:pt x="449327" y="32787"/>
                  </a:cubicBezTo>
                  <a:cubicBezTo>
                    <a:pt x="447124" y="35010"/>
                    <a:pt x="444960" y="37294"/>
                    <a:pt x="442737" y="39518"/>
                  </a:cubicBezTo>
                  <a:cubicBezTo>
                    <a:pt x="441675" y="40560"/>
                    <a:pt x="440594" y="41601"/>
                    <a:pt x="439532" y="42643"/>
                  </a:cubicBezTo>
                  <a:lnTo>
                    <a:pt x="439358" y="42810"/>
                  </a:lnTo>
                  <a:cubicBezTo>
                    <a:pt x="438856" y="43237"/>
                    <a:pt x="438332" y="43637"/>
                    <a:pt x="437832" y="44068"/>
                  </a:cubicBezTo>
                  <a:cubicBezTo>
                    <a:pt x="435850" y="45891"/>
                    <a:pt x="434014" y="47866"/>
                    <a:pt x="432343" y="49978"/>
                  </a:cubicBezTo>
                  <a:cubicBezTo>
                    <a:pt x="430681" y="51961"/>
                    <a:pt x="429058" y="53984"/>
                    <a:pt x="427556" y="56128"/>
                  </a:cubicBezTo>
                  <a:cubicBezTo>
                    <a:pt x="426834" y="57189"/>
                    <a:pt x="426133" y="58251"/>
                    <a:pt x="425492" y="59373"/>
                  </a:cubicBezTo>
                  <a:cubicBezTo>
                    <a:pt x="424850" y="60514"/>
                    <a:pt x="424275" y="61691"/>
                    <a:pt x="423769" y="62898"/>
                  </a:cubicBezTo>
                  <a:cubicBezTo>
                    <a:pt x="423681" y="63107"/>
                    <a:pt x="423614" y="63323"/>
                    <a:pt x="423528" y="63533"/>
                  </a:cubicBezTo>
                  <a:cubicBezTo>
                    <a:pt x="422783" y="62266"/>
                    <a:pt x="421996" y="61018"/>
                    <a:pt x="421150" y="59807"/>
                  </a:cubicBezTo>
                  <a:cubicBezTo>
                    <a:pt x="419531" y="57584"/>
                    <a:pt x="417714" y="55512"/>
                    <a:pt x="415722" y="53617"/>
                  </a:cubicBezTo>
                  <a:cubicBezTo>
                    <a:pt x="414179" y="52095"/>
                    <a:pt x="412576" y="50612"/>
                    <a:pt x="410954" y="49150"/>
                  </a:cubicBezTo>
                  <a:cubicBezTo>
                    <a:pt x="409940" y="48241"/>
                    <a:pt x="408865" y="47375"/>
                    <a:pt x="407807" y="46493"/>
                  </a:cubicBezTo>
                  <a:cubicBezTo>
                    <a:pt x="406687" y="44941"/>
                    <a:pt x="405610" y="43357"/>
                    <a:pt x="404441" y="41850"/>
                  </a:cubicBezTo>
                  <a:cubicBezTo>
                    <a:pt x="403011" y="39997"/>
                    <a:pt x="401487" y="38218"/>
                    <a:pt x="399874" y="36522"/>
                  </a:cubicBezTo>
                  <a:cubicBezTo>
                    <a:pt x="396369" y="32919"/>
                    <a:pt x="392225" y="29998"/>
                    <a:pt x="387654" y="27908"/>
                  </a:cubicBezTo>
                  <a:cubicBezTo>
                    <a:pt x="382774" y="25793"/>
                    <a:pt x="377721" y="24104"/>
                    <a:pt x="372550" y="22860"/>
                  </a:cubicBezTo>
                  <a:cubicBezTo>
                    <a:pt x="370006" y="22139"/>
                    <a:pt x="367442" y="21518"/>
                    <a:pt x="364877" y="20857"/>
                  </a:cubicBezTo>
                  <a:cubicBezTo>
                    <a:pt x="362393" y="20236"/>
                    <a:pt x="359949" y="19514"/>
                    <a:pt x="357466" y="18853"/>
                  </a:cubicBezTo>
                  <a:cubicBezTo>
                    <a:pt x="355042" y="18192"/>
                    <a:pt x="352598" y="17551"/>
                    <a:pt x="350134" y="17030"/>
                  </a:cubicBezTo>
                  <a:cubicBezTo>
                    <a:pt x="347510" y="16470"/>
                    <a:pt x="344886" y="15989"/>
                    <a:pt x="342241" y="15548"/>
                  </a:cubicBezTo>
                  <a:cubicBezTo>
                    <a:pt x="339457" y="15067"/>
                    <a:pt x="336692" y="14607"/>
                    <a:pt x="333888" y="14226"/>
                  </a:cubicBezTo>
                  <a:cubicBezTo>
                    <a:pt x="331304" y="13865"/>
                    <a:pt x="328679" y="13645"/>
                    <a:pt x="326055" y="13465"/>
                  </a:cubicBezTo>
                  <a:cubicBezTo>
                    <a:pt x="323311" y="13265"/>
                    <a:pt x="320546" y="13004"/>
                    <a:pt x="317782" y="12964"/>
                  </a:cubicBezTo>
                  <a:cubicBezTo>
                    <a:pt x="315037" y="12944"/>
                    <a:pt x="312293" y="13024"/>
                    <a:pt x="309569" y="13244"/>
                  </a:cubicBezTo>
                  <a:cubicBezTo>
                    <a:pt x="306704" y="13444"/>
                    <a:pt x="303859" y="13725"/>
                    <a:pt x="300995" y="14025"/>
                  </a:cubicBezTo>
                  <a:cubicBezTo>
                    <a:pt x="298291" y="14326"/>
                    <a:pt x="295566" y="14706"/>
                    <a:pt x="292902" y="15227"/>
                  </a:cubicBezTo>
                  <a:cubicBezTo>
                    <a:pt x="290057" y="15788"/>
                    <a:pt x="287253" y="16409"/>
                    <a:pt x="284428" y="17090"/>
                  </a:cubicBezTo>
                  <a:cubicBezTo>
                    <a:pt x="281824" y="17691"/>
                    <a:pt x="279260" y="18412"/>
                    <a:pt x="276696" y="19174"/>
                  </a:cubicBezTo>
                  <a:cubicBezTo>
                    <a:pt x="274232" y="19915"/>
                    <a:pt x="271788" y="20716"/>
                    <a:pt x="269344" y="21477"/>
                  </a:cubicBezTo>
                  <a:cubicBezTo>
                    <a:pt x="266600" y="22339"/>
                    <a:pt x="263875" y="23200"/>
                    <a:pt x="261131" y="24062"/>
                  </a:cubicBezTo>
                  <a:cubicBezTo>
                    <a:pt x="256023" y="25704"/>
                    <a:pt x="250935" y="27487"/>
                    <a:pt x="245886" y="29370"/>
                  </a:cubicBezTo>
                  <a:cubicBezTo>
                    <a:pt x="240678" y="31313"/>
                    <a:pt x="235510" y="33336"/>
                    <a:pt x="230422" y="35600"/>
                  </a:cubicBezTo>
                  <a:cubicBezTo>
                    <a:pt x="225954" y="37583"/>
                    <a:pt x="221567" y="39747"/>
                    <a:pt x="217240" y="42010"/>
                  </a:cubicBezTo>
                  <a:cubicBezTo>
                    <a:pt x="215157" y="43092"/>
                    <a:pt x="213114" y="44254"/>
                    <a:pt x="211030" y="45396"/>
                  </a:cubicBezTo>
                  <a:cubicBezTo>
                    <a:pt x="209096" y="46449"/>
                    <a:pt x="207125" y="47447"/>
                    <a:pt x="205153" y="48425"/>
                  </a:cubicBezTo>
                  <a:cubicBezTo>
                    <a:pt x="204090" y="48887"/>
                    <a:pt x="203041" y="49360"/>
                    <a:pt x="201975" y="49782"/>
                  </a:cubicBezTo>
                  <a:cubicBezTo>
                    <a:pt x="200513" y="50383"/>
                    <a:pt x="199050" y="50924"/>
                    <a:pt x="197588" y="51465"/>
                  </a:cubicBezTo>
                  <a:cubicBezTo>
                    <a:pt x="195245" y="52275"/>
                    <a:pt x="192856" y="52946"/>
                    <a:pt x="190434" y="53473"/>
                  </a:cubicBezTo>
                  <a:cubicBezTo>
                    <a:pt x="187766" y="53936"/>
                    <a:pt x="185070" y="54216"/>
                    <a:pt x="182364" y="54310"/>
                  </a:cubicBezTo>
                  <a:cubicBezTo>
                    <a:pt x="179729" y="54356"/>
                    <a:pt x="177093" y="54268"/>
                    <a:pt x="174468" y="54047"/>
                  </a:cubicBezTo>
                  <a:cubicBezTo>
                    <a:pt x="172603" y="53820"/>
                    <a:pt x="170771" y="53587"/>
                    <a:pt x="168922" y="53228"/>
                  </a:cubicBezTo>
                  <a:cubicBezTo>
                    <a:pt x="167181" y="52879"/>
                    <a:pt x="165469" y="52397"/>
                    <a:pt x="163802" y="51787"/>
                  </a:cubicBezTo>
                  <a:cubicBezTo>
                    <a:pt x="162182" y="51180"/>
                    <a:pt x="160584" y="50512"/>
                    <a:pt x="158992" y="49855"/>
                  </a:cubicBezTo>
                  <a:cubicBezTo>
                    <a:pt x="158286" y="49488"/>
                    <a:pt x="157586" y="49112"/>
                    <a:pt x="156865" y="48769"/>
                  </a:cubicBezTo>
                  <a:cubicBezTo>
                    <a:pt x="156284" y="48488"/>
                    <a:pt x="155683" y="48188"/>
                    <a:pt x="155103" y="47908"/>
                  </a:cubicBezTo>
                  <a:cubicBezTo>
                    <a:pt x="154361" y="47527"/>
                    <a:pt x="153560" y="47247"/>
                    <a:pt x="152778" y="46906"/>
                  </a:cubicBezTo>
                  <a:cubicBezTo>
                    <a:pt x="150274" y="45844"/>
                    <a:pt x="147690" y="44923"/>
                    <a:pt x="145126" y="43961"/>
                  </a:cubicBezTo>
                  <a:cubicBezTo>
                    <a:pt x="142542" y="42980"/>
                    <a:pt x="139978" y="41958"/>
                    <a:pt x="137414" y="40916"/>
                  </a:cubicBezTo>
                  <a:cubicBezTo>
                    <a:pt x="136008" y="40347"/>
                    <a:pt x="134578" y="39845"/>
                    <a:pt x="133157" y="39319"/>
                  </a:cubicBezTo>
                  <a:cubicBezTo>
                    <a:pt x="133555" y="35940"/>
                    <a:pt x="134310" y="32613"/>
                    <a:pt x="135408" y="29393"/>
                  </a:cubicBezTo>
                  <a:cubicBezTo>
                    <a:pt x="135841" y="28279"/>
                    <a:pt x="136302" y="27193"/>
                    <a:pt x="136787" y="26111"/>
                  </a:cubicBezTo>
                  <a:cubicBezTo>
                    <a:pt x="137446" y="24706"/>
                    <a:pt x="138206" y="23350"/>
                    <a:pt x="139061" y="22055"/>
                  </a:cubicBezTo>
                  <a:cubicBezTo>
                    <a:pt x="139531" y="21423"/>
                    <a:pt x="140017" y="20805"/>
                    <a:pt x="140533" y="20202"/>
                  </a:cubicBezTo>
                  <a:cubicBezTo>
                    <a:pt x="141261" y="19380"/>
                    <a:pt x="142046" y="18613"/>
                    <a:pt x="142884" y="17904"/>
                  </a:cubicBezTo>
                  <a:cubicBezTo>
                    <a:pt x="144017" y="16974"/>
                    <a:pt x="145228" y="16144"/>
                    <a:pt x="146503" y="15422"/>
                  </a:cubicBezTo>
                  <a:cubicBezTo>
                    <a:pt x="147253" y="15090"/>
                    <a:pt x="148032" y="14827"/>
                    <a:pt x="148829" y="14636"/>
                  </a:cubicBezTo>
                  <a:cubicBezTo>
                    <a:pt x="149568" y="14532"/>
                    <a:pt x="150315" y="14498"/>
                    <a:pt x="151060" y="14533"/>
                  </a:cubicBezTo>
                  <a:cubicBezTo>
                    <a:pt x="151952" y="14652"/>
                    <a:pt x="152832" y="14848"/>
                    <a:pt x="153690" y="15119"/>
                  </a:cubicBezTo>
                  <a:cubicBezTo>
                    <a:pt x="155246" y="15755"/>
                    <a:pt x="156728" y="16561"/>
                    <a:pt x="158107" y="17522"/>
                  </a:cubicBezTo>
                  <a:cubicBezTo>
                    <a:pt x="159458" y="18527"/>
                    <a:pt x="160699" y="19673"/>
                    <a:pt x="161809" y="20940"/>
                  </a:cubicBezTo>
                  <a:cubicBezTo>
                    <a:pt x="162588" y="21981"/>
                    <a:pt x="163289" y="23078"/>
                    <a:pt x="163908" y="24221"/>
                  </a:cubicBezTo>
                  <a:lnTo>
                    <a:pt x="163831" y="24048"/>
                  </a:lnTo>
                  <a:lnTo>
                    <a:pt x="163944" y="24288"/>
                  </a:lnTo>
                  <a:lnTo>
                    <a:pt x="164031" y="24449"/>
                  </a:lnTo>
                  <a:lnTo>
                    <a:pt x="163979" y="24362"/>
                  </a:lnTo>
                  <a:cubicBezTo>
                    <a:pt x="164787" y="26091"/>
                    <a:pt x="165413" y="27901"/>
                    <a:pt x="165844" y="29760"/>
                  </a:cubicBezTo>
                  <a:cubicBezTo>
                    <a:pt x="165984" y="30802"/>
                    <a:pt x="166054" y="31851"/>
                    <a:pt x="166054" y="32902"/>
                  </a:cubicBezTo>
                  <a:cubicBezTo>
                    <a:pt x="166112" y="33831"/>
                    <a:pt x="166912" y="34537"/>
                    <a:pt x="167841" y="34479"/>
                  </a:cubicBezTo>
                  <a:cubicBezTo>
                    <a:pt x="168758" y="34422"/>
                    <a:pt x="169461" y="33640"/>
                    <a:pt x="169420" y="32722"/>
                  </a:cubicBezTo>
                  <a:cubicBezTo>
                    <a:pt x="169420" y="31901"/>
                    <a:pt x="169359" y="31059"/>
                    <a:pt x="169299" y="30238"/>
                  </a:cubicBezTo>
                  <a:cubicBezTo>
                    <a:pt x="169215" y="29503"/>
                    <a:pt x="169088" y="28774"/>
                    <a:pt x="168918" y="28054"/>
                  </a:cubicBezTo>
                  <a:cubicBezTo>
                    <a:pt x="168494" y="26298"/>
                    <a:pt x="167883" y="24592"/>
                    <a:pt x="167095" y="22966"/>
                  </a:cubicBezTo>
                  <a:cubicBezTo>
                    <a:pt x="166426" y="21522"/>
                    <a:pt x="165607" y="20153"/>
                    <a:pt x="164652" y="18880"/>
                  </a:cubicBezTo>
                  <a:cubicBezTo>
                    <a:pt x="163461" y="17349"/>
                    <a:pt x="162073" y="15981"/>
                    <a:pt x="160525" y="14814"/>
                  </a:cubicBezTo>
                  <a:cubicBezTo>
                    <a:pt x="158223" y="12971"/>
                    <a:pt x="155552" y="11646"/>
                    <a:pt x="152692" y="10927"/>
                  </a:cubicBezTo>
                  <a:cubicBezTo>
                    <a:pt x="151887" y="10764"/>
                    <a:pt x="151070" y="10670"/>
                    <a:pt x="150248" y="10647"/>
                  </a:cubicBezTo>
                  <a:cubicBezTo>
                    <a:pt x="149488" y="10630"/>
                    <a:pt x="148728" y="10704"/>
                    <a:pt x="147985" y="10867"/>
                  </a:cubicBezTo>
                  <a:cubicBezTo>
                    <a:pt x="147229" y="11009"/>
                    <a:pt x="146485" y="11210"/>
                    <a:pt x="145761" y="11468"/>
                  </a:cubicBezTo>
                  <a:cubicBezTo>
                    <a:pt x="144735" y="11871"/>
                    <a:pt x="143755" y="12381"/>
                    <a:pt x="142836" y="12991"/>
                  </a:cubicBezTo>
                  <a:cubicBezTo>
                    <a:pt x="141382" y="13928"/>
                    <a:pt x="140021" y="15001"/>
                    <a:pt x="138770" y="16196"/>
                  </a:cubicBezTo>
                  <a:cubicBezTo>
                    <a:pt x="137532" y="17349"/>
                    <a:pt x="136430" y="18639"/>
                    <a:pt x="135485" y="20042"/>
                  </a:cubicBezTo>
                  <a:cubicBezTo>
                    <a:pt x="131970" y="25373"/>
                    <a:pt x="129693" y="31423"/>
                    <a:pt x="128820" y="37749"/>
                  </a:cubicBezTo>
                  <a:cubicBezTo>
                    <a:pt x="126764" y="37046"/>
                    <a:pt x="124704" y="36358"/>
                    <a:pt x="122630" y="35708"/>
                  </a:cubicBezTo>
                  <a:cubicBezTo>
                    <a:pt x="120146" y="34927"/>
                    <a:pt x="117642" y="34126"/>
                    <a:pt x="115078" y="33585"/>
                  </a:cubicBezTo>
                  <a:cubicBezTo>
                    <a:pt x="112634" y="33064"/>
                    <a:pt x="110150" y="32624"/>
                    <a:pt x="107666" y="32243"/>
                  </a:cubicBezTo>
                  <a:cubicBezTo>
                    <a:pt x="104801" y="31802"/>
                    <a:pt x="101936" y="31382"/>
                    <a:pt x="99072" y="30941"/>
                  </a:cubicBezTo>
                  <a:cubicBezTo>
                    <a:pt x="96548" y="30560"/>
                    <a:pt x="94044" y="30140"/>
                    <a:pt x="91540" y="29739"/>
                  </a:cubicBezTo>
                  <a:cubicBezTo>
                    <a:pt x="90218" y="29539"/>
                    <a:pt x="88916" y="29378"/>
                    <a:pt x="87614" y="29218"/>
                  </a:cubicBezTo>
                  <a:cubicBezTo>
                    <a:pt x="86051" y="29038"/>
                    <a:pt x="84468" y="28998"/>
                    <a:pt x="82926" y="28918"/>
                  </a:cubicBezTo>
                  <a:cubicBezTo>
                    <a:pt x="80420" y="28844"/>
                    <a:pt x="77912" y="28911"/>
                    <a:pt x="75414" y="29118"/>
                  </a:cubicBezTo>
                  <a:cubicBezTo>
                    <a:pt x="72669" y="29298"/>
                    <a:pt x="69925" y="29458"/>
                    <a:pt x="67181" y="29658"/>
                  </a:cubicBezTo>
                  <a:cubicBezTo>
                    <a:pt x="64256" y="29879"/>
                    <a:pt x="61351" y="30079"/>
                    <a:pt x="58446" y="30460"/>
                  </a:cubicBezTo>
                  <a:cubicBezTo>
                    <a:pt x="55822" y="30780"/>
                    <a:pt x="53218" y="31241"/>
                    <a:pt x="50634" y="31822"/>
                  </a:cubicBezTo>
                  <a:cubicBezTo>
                    <a:pt x="48050" y="32403"/>
                    <a:pt x="45485" y="33204"/>
                    <a:pt x="42941" y="33985"/>
                  </a:cubicBezTo>
                  <a:cubicBezTo>
                    <a:pt x="40518" y="34726"/>
                    <a:pt x="38134" y="35588"/>
                    <a:pt x="35770" y="36469"/>
                  </a:cubicBezTo>
                  <a:cubicBezTo>
                    <a:pt x="33126" y="37411"/>
                    <a:pt x="30522" y="38432"/>
                    <a:pt x="27897" y="39414"/>
                  </a:cubicBezTo>
                  <a:cubicBezTo>
                    <a:pt x="26260" y="40040"/>
                    <a:pt x="24655" y="40748"/>
                    <a:pt x="23090" y="41537"/>
                  </a:cubicBezTo>
                  <a:cubicBezTo>
                    <a:pt x="21510" y="42336"/>
                    <a:pt x="19978" y="43225"/>
                    <a:pt x="18502" y="44202"/>
                  </a:cubicBezTo>
                  <a:cubicBezTo>
                    <a:pt x="17287" y="45045"/>
                    <a:pt x="16136" y="45975"/>
                    <a:pt x="15057" y="46986"/>
                  </a:cubicBezTo>
                  <a:cubicBezTo>
                    <a:pt x="13674" y="48285"/>
                    <a:pt x="12468" y="49760"/>
                    <a:pt x="11471" y="51373"/>
                  </a:cubicBezTo>
                  <a:cubicBezTo>
                    <a:pt x="10490" y="52884"/>
                    <a:pt x="9690" y="54504"/>
                    <a:pt x="9087" y="56201"/>
                  </a:cubicBezTo>
                  <a:cubicBezTo>
                    <a:pt x="8608" y="57610"/>
                    <a:pt x="8220" y="59049"/>
                    <a:pt x="7925" y="60508"/>
                  </a:cubicBezTo>
                  <a:cubicBezTo>
                    <a:pt x="7517" y="62244"/>
                    <a:pt x="7269" y="64015"/>
                    <a:pt x="7184" y="65796"/>
                  </a:cubicBezTo>
                  <a:cubicBezTo>
                    <a:pt x="7144" y="66598"/>
                    <a:pt x="7144" y="67419"/>
                    <a:pt x="7144" y="68220"/>
                  </a:cubicBezTo>
                  <a:lnTo>
                    <a:pt x="7144" y="69602"/>
                  </a:lnTo>
                  <a:cubicBezTo>
                    <a:pt x="7184" y="71445"/>
                    <a:pt x="7204" y="73289"/>
                    <a:pt x="7344" y="75111"/>
                  </a:cubicBezTo>
                  <a:cubicBezTo>
                    <a:pt x="7610" y="78853"/>
                    <a:pt x="8462" y="82531"/>
                    <a:pt x="9869" y="86008"/>
                  </a:cubicBezTo>
                  <a:cubicBezTo>
                    <a:pt x="10475" y="87418"/>
                    <a:pt x="11192" y="88778"/>
                    <a:pt x="12012" y="90075"/>
                  </a:cubicBezTo>
                  <a:cubicBezTo>
                    <a:pt x="12911" y="91412"/>
                    <a:pt x="13945" y="92654"/>
                    <a:pt x="15097" y="93781"/>
                  </a:cubicBezTo>
                  <a:cubicBezTo>
                    <a:pt x="16161" y="94942"/>
                    <a:pt x="17313" y="96021"/>
                    <a:pt x="18543" y="97006"/>
                  </a:cubicBezTo>
                  <a:cubicBezTo>
                    <a:pt x="19751" y="97934"/>
                    <a:pt x="21114" y="98639"/>
                    <a:pt x="22569" y="99090"/>
                  </a:cubicBezTo>
                  <a:close/>
                  <a:moveTo>
                    <a:pt x="403653" y="97075"/>
                  </a:moveTo>
                  <a:lnTo>
                    <a:pt x="403460" y="97175"/>
                  </a:lnTo>
                  <a:lnTo>
                    <a:pt x="403492" y="97144"/>
                  </a:lnTo>
                  <a:close/>
                  <a:moveTo>
                    <a:pt x="403485" y="97148"/>
                  </a:moveTo>
                  <a:lnTo>
                    <a:pt x="403444" y="97183"/>
                  </a:lnTo>
                  <a:lnTo>
                    <a:pt x="403157" y="97323"/>
                  </a:lnTo>
                  <a:cubicBezTo>
                    <a:pt x="403263" y="97258"/>
                    <a:pt x="403372" y="97200"/>
                    <a:pt x="403485" y="97148"/>
                  </a:cubicBezTo>
                  <a:close/>
                  <a:moveTo>
                    <a:pt x="402849" y="97845"/>
                  </a:moveTo>
                  <a:lnTo>
                    <a:pt x="402642" y="98149"/>
                  </a:lnTo>
                  <a:lnTo>
                    <a:pt x="402651" y="98120"/>
                  </a:lnTo>
                  <a:close/>
                  <a:moveTo>
                    <a:pt x="402650" y="98121"/>
                  </a:moveTo>
                  <a:lnTo>
                    <a:pt x="402641" y="98150"/>
                  </a:lnTo>
                  <a:lnTo>
                    <a:pt x="402556" y="98264"/>
                  </a:lnTo>
                  <a:close/>
                  <a:moveTo>
                    <a:pt x="715406" y="58003"/>
                  </a:moveTo>
                  <a:cubicBezTo>
                    <a:pt x="715206" y="58524"/>
                    <a:pt x="714965" y="59025"/>
                    <a:pt x="714745" y="59546"/>
                  </a:cubicBezTo>
                  <a:cubicBezTo>
                    <a:pt x="714464" y="60227"/>
                    <a:pt x="714204" y="60928"/>
                    <a:pt x="713883" y="61589"/>
                  </a:cubicBezTo>
                  <a:cubicBezTo>
                    <a:pt x="712398" y="64772"/>
                    <a:pt x="710716" y="67860"/>
                    <a:pt x="708847" y="70834"/>
                  </a:cubicBezTo>
                  <a:cubicBezTo>
                    <a:pt x="706663" y="73775"/>
                    <a:pt x="704168" y="76471"/>
                    <a:pt x="701404" y="78876"/>
                  </a:cubicBezTo>
                  <a:cubicBezTo>
                    <a:pt x="700405" y="79730"/>
                    <a:pt x="699416" y="80605"/>
                    <a:pt x="698378" y="81401"/>
                  </a:cubicBezTo>
                  <a:cubicBezTo>
                    <a:pt x="696936" y="82523"/>
                    <a:pt x="695494" y="83664"/>
                    <a:pt x="694031" y="84726"/>
                  </a:cubicBezTo>
                  <a:cubicBezTo>
                    <a:pt x="691167" y="86849"/>
                    <a:pt x="688242" y="88913"/>
                    <a:pt x="685337" y="90956"/>
                  </a:cubicBezTo>
                  <a:cubicBezTo>
                    <a:pt x="682773" y="92759"/>
                    <a:pt x="680209" y="94542"/>
                    <a:pt x="677565" y="96225"/>
                  </a:cubicBezTo>
                  <a:cubicBezTo>
                    <a:pt x="675922" y="97246"/>
                    <a:pt x="674300" y="98248"/>
                    <a:pt x="672637" y="99209"/>
                  </a:cubicBezTo>
                  <a:cubicBezTo>
                    <a:pt x="671347" y="99973"/>
                    <a:pt x="670023" y="100653"/>
                    <a:pt x="668697" y="101341"/>
                  </a:cubicBezTo>
                  <a:cubicBezTo>
                    <a:pt x="667101" y="102075"/>
                    <a:pt x="665519" y="102821"/>
                    <a:pt x="663883" y="103456"/>
                  </a:cubicBezTo>
                  <a:cubicBezTo>
                    <a:pt x="663082" y="103757"/>
                    <a:pt x="662300" y="104117"/>
                    <a:pt x="661499" y="104377"/>
                  </a:cubicBezTo>
                  <a:cubicBezTo>
                    <a:pt x="660397" y="104738"/>
                    <a:pt x="659276" y="105119"/>
                    <a:pt x="658174" y="105499"/>
                  </a:cubicBezTo>
                  <a:cubicBezTo>
                    <a:pt x="657493" y="105720"/>
                    <a:pt x="656772" y="105920"/>
                    <a:pt x="656090" y="106120"/>
                  </a:cubicBezTo>
                  <a:cubicBezTo>
                    <a:pt x="655269" y="106341"/>
                    <a:pt x="654448" y="106601"/>
                    <a:pt x="653627" y="106801"/>
                  </a:cubicBezTo>
                  <a:cubicBezTo>
                    <a:pt x="652625" y="107042"/>
                    <a:pt x="651643" y="107302"/>
                    <a:pt x="650642" y="107523"/>
                  </a:cubicBezTo>
                  <a:cubicBezTo>
                    <a:pt x="649735" y="107697"/>
                    <a:pt x="648841" y="107886"/>
                    <a:pt x="647939" y="108065"/>
                  </a:cubicBezTo>
                  <a:cubicBezTo>
                    <a:pt x="646534" y="108271"/>
                    <a:pt x="645160" y="108472"/>
                    <a:pt x="643751" y="108584"/>
                  </a:cubicBezTo>
                  <a:cubicBezTo>
                    <a:pt x="642889" y="108644"/>
                    <a:pt x="642028" y="108724"/>
                    <a:pt x="641166" y="108784"/>
                  </a:cubicBezTo>
                  <a:cubicBezTo>
                    <a:pt x="640385" y="108844"/>
                    <a:pt x="639584" y="108824"/>
                    <a:pt x="638783" y="108844"/>
                  </a:cubicBezTo>
                  <a:cubicBezTo>
                    <a:pt x="637200" y="108904"/>
                    <a:pt x="635618" y="108884"/>
                    <a:pt x="634015" y="108884"/>
                  </a:cubicBezTo>
                  <a:cubicBezTo>
                    <a:pt x="632765" y="108866"/>
                    <a:pt x="631514" y="108780"/>
                    <a:pt x="630264" y="108704"/>
                  </a:cubicBezTo>
                  <a:cubicBezTo>
                    <a:pt x="629201" y="108581"/>
                    <a:pt x="628150" y="108470"/>
                    <a:pt x="627084" y="108344"/>
                  </a:cubicBezTo>
                  <a:cubicBezTo>
                    <a:pt x="626002" y="108223"/>
                    <a:pt x="624960" y="108023"/>
                    <a:pt x="623899" y="107843"/>
                  </a:cubicBezTo>
                  <a:cubicBezTo>
                    <a:pt x="621615" y="107422"/>
                    <a:pt x="619331" y="106961"/>
                    <a:pt x="617068" y="106420"/>
                  </a:cubicBezTo>
                  <a:cubicBezTo>
                    <a:pt x="614704" y="105839"/>
                    <a:pt x="612360" y="105239"/>
                    <a:pt x="610016" y="104598"/>
                  </a:cubicBezTo>
                  <a:cubicBezTo>
                    <a:pt x="607876" y="104030"/>
                    <a:pt x="605803" y="103280"/>
                    <a:pt x="603720" y="102544"/>
                  </a:cubicBezTo>
                  <a:cubicBezTo>
                    <a:pt x="601445" y="101606"/>
                    <a:pt x="599150" y="100688"/>
                    <a:pt x="596915" y="99610"/>
                  </a:cubicBezTo>
                  <a:cubicBezTo>
                    <a:pt x="594511" y="98448"/>
                    <a:pt x="592147" y="97246"/>
                    <a:pt x="589784" y="96024"/>
                  </a:cubicBezTo>
                  <a:cubicBezTo>
                    <a:pt x="587760" y="95002"/>
                    <a:pt x="585697" y="94001"/>
                    <a:pt x="583714" y="92899"/>
                  </a:cubicBezTo>
                  <a:cubicBezTo>
                    <a:pt x="582452" y="92218"/>
                    <a:pt x="581230" y="91517"/>
                    <a:pt x="580028" y="90775"/>
                  </a:cubicBezTo>
                  <a:cubicBezTo>
                    <a:pt x="578962" y="90129"/>
                    <a:pt x="577933" y="89446"/>
                    <a:pt x="576906" y="88778"/>
                  </a:cubicBezTo>
                  <a:cubicBezTo>
                    <a:pt x="576398" y="88416"/>
                    <a:pt x="575879" y="88047"/>
                    <a:pt x="575360" y="87690"/>
                  </a:cubicBezTo>
                  <a:cubicBezTo>
                    <a:pt x="574639" y="87170"/>
                    <a:pt x="573958" y="86589"/>
                    <a:pt x="573277" y="86048"/>
                  </a:cubicBezTo>
                  <a:cubicBezTo>
                    <a:pt x="571995" y="85046"/>
                    <a:pt x="570793" y="83964"/>
                    <a:pt x="569571" y="82903"/>
                  </a:cubicBezTo>
                  <a:cubicBezTo>
                    <a:pt x="568469" y="81922"/>
                    <a:pt x="567448" y="80819"/>
                    <a:pt x="566446" y="79738"/>
                  </a:cubicBezTo>
                  <a:cubicBezTo>
                    <a:pt x="565476" y="78660"/>
                    <a:pt x="564507" y="77582"/>
                    <a:pt x="563537" y="76491"/>
                  </a:cubicBezTo>
                  <a:lnTo>
                    <a:pt x="563530" y="76482"/>
                  </a:lnTo>
                  <a:lnTo>
                    <a:pt x="563201" y="76112"/>
                  </a:lnTo>
                  <a:lnTo>
                    <a:pt x="563392" y="76321"/>
                  </a:lnTo>
                  <a:cubicBezTo>
                    <a:pt x="559960" y="72306"/>
                    <a:pt x="556729" y="68161"/>
                    <a:pt x="553385" y="64093"/>
                  </a:cubicBezTo>
                  <a:cubicBezTo>
                    <a:pt x="549902" y="59873"/>
                    <a:pt x="546177" y="55860"/>
                    <a:pt x="542227" y="52074"/>
                  </a:cubicBezTo>
                  <a:cubicBezTo>
                    <a:pt x="540344" y="50251"/>
                    <a:pt x="538401" y="48508"/>
                    <a:pt x="536398" y="46785"/>
                  </a:cubicBezTo>
                  <a:cubicBezTo>
                    <a:pt x="534515" y="45163"/>
                    <a:pt x="532592" y="43560"/>
                    <a:pt x="530608" y="42038"/>
                  </a:cubicBezTo>
                  <a:cubicBezTo>
                    <a:pt x="528445" y="40375"/>
                    <a:pt x="526302" y="38652"/>
                    <a:pt x="524038" y="37130"/>
                  </a:cubicBezTo>
                  <a:cubicBezTo>
                    <a:pt x="521820" y="35604"/>
                    <a:pt x="519512" y="34212"/>
                    <a:pt x="517127" y="32963"/>
                  </a:cubicBezTo>
                  <a:cubicBezTo>
                    <a:pt x="516004" y="32396"/>
                    <a:pt x="514847" y="31901"/>
                    <a:pt x="513661" y="31481"/>
                  </a:cubicBezTo>
                  <a:cubicBezTo>
                    <a:pt x="512439" y="31040"/>
                    <a:pt x="511197" y="30619"/>
                    <a:pt x="509955" y="30239"/>
                  </a:cubicBezTo>
                  <a:cubicBezTo>
                    <a:pt x="508771" y="29881"/>
                    <a:pt x="507567" y="29643"/>
                    <a:pt x="506375" y="29346"/>
                  </a:cubicBezTo>
                  <a:cubicBezTo>
                    <a:pt x="506795" y="29377"/>
                    <a:pt x="507214" y="29396"/>
                    <a:pt x="507635" y="29429"/>
                  </a:cubicBezTo>
                  <a:lnTo>
                    <a:pt x="512510" y="29945"/>
                  </a:lnTo>
                  <a:cubicBezTo>
                    <a:pt x="513412" y="30045"/>
                    <a:pt x="514333" y="30226"/>
                    <a:pt x="515234" y="30386"/>
                  </a:cubicBezTo>
                  <a:cubicBezTo>
                    <a:pt x="515996" y="30506"/>
                    <a:pt x="516797" y="30566"/>
                    <a:pt x="517558" y="30746"/>
                  </a:cubicBezTo>
                  <a:cubicBezTo>
                    <a:pt x="518620" y="31007"/>
                    <a:pt x="519702" y="31247"/>
                    <a:pt x="520784" y="31508"/>
                  </a:cubicBezTo>
                  <a:cubicBezTo>
                    <a:pt x="521525" y="31688"/>
                    <a:pt x="522246" y="31908"/>
                    <a:pt x="522967" y="32149"/>
                  </a:cubicBezTo>
                  <a:cubicBezTo>
                    <a:pt x="524526" y="32618"/>
                    <a:pt x="526049" y="33158"/>
                    <a:pt x="527587" y="33686"/>
                  </a:cubicBezTo>
                  <a:cubicBezTo>
                    <a:pt x="530127" y="34614"/>
                    <a:pt x="532666" y="35595"/>
                    <a:pt x="535187" y="36596"/>
                  </a:cubicBezTo>
                  <a:cubicBezTo>
                    <a:pt x="537691" y="37577"/>
                    <a:pt x="540154" y="38659"/>
                    <a:pt x="542639" y="39721"/>
                  </a:cubicBezTo>
                  <a:cubicBezTo>
                    <a:pt x="545163" y="40802"/>
                    <a:pt x="547667" y="41964"/>
                    <a:pt x="550171" y="43106"/>
                  </a:cubicBezTo>
                  <a:cubicBezTo>
                    <a:pt x="552574" y="44168"/>
                    <a:pt x="554958" y="45249"/>
                    <a:pt x="557362" y="46331"/>
                  </a:cubicBezTo>
                  <a:cubicBezTo>
                    <a:pt x="559786" y="47433"/>
                    <a:pt x="562210" y="48555"/>
                    <a:pt x="564654" y="49657"/>
                  </a:cubicBezTo>
                  <a:cubicBezTo>
                    <a:pt x="567178" y="50779"/>
                    <a:pt x="569702" y="51940"/>
                    <a:pt x="572286" y="52942"/>
                  </a:cubicBezTo>
                  <a:cubicBezTo>
                    <a:pt x="574870" y="53923"/>
                    <a:pt x="577474" y="54905"/>
                    <a:pt x="580139" y="55686"/>
                  </a:cubicBezTo>
                  <a:cubicBezTo>
                    <a:pt x="582683" y="56428"/>
                    <a:pt x="585227" y="57149"/>
                    <a:pt x="587811" y="57750"/>
                  </a:cubicBezTo>
                  <a:cubicBezTo>
                    <a:pt x="593300" y="59012"/>
                    <a:pt x="598829" y="60174"/>
                    <a:pt x="604358" y="61295"/>
                  </a:cubicBezTo>
                  <a:cubicBezTo>
                    <a:pt x="607122" y="61856"/>
                    <a:pt x="609946" y="62257"/>
                    <a:pt x="612731" y="62698"/>
                  </a:cubicBezTo>
                  <a:cubicBezTo>
                    <a:pt x="614053" y="62898"/>
                    <a:pt x="615375" y="62998"/>
                    <a:pt x="616697" y="63158"/>
                  </a:cubicBezTo>
                  <a:cubicBezTo>
                    <a:pt x="618120" y="63319"/>
                    <a:pt x="619522" y="63419"/>
                    <a:pt x="620944" y="63559"/>
                  </a:cubicBezTo>
                  <a:cubicBezTo>
                    <a:pt x="626413" y="64080"/>
                    <a:pt x="631882" y="64320"/>
                    <a:pt x="637370" y="64501"/>
                  </a:cubicBezTo>
                  <a:cubicBezTo>
                    <a:pt x="642859" y="64701"/>
                    <a:pt x="648348" y="64501"/>
                    <a:pt x="653837" y="64220"/>
                  </a:cubicBezTo>
                  <a:cubicBezTo>
                    <a:pt x="656481" y="64080"/>
                    <a:pt x="659145" y="63880"/>
                    <a:pt x="661809" y="63699"/>
                  </a:cubicBezTo>
                  <a:cubicBezTo>
                    <a:pt x="664353" y="63539"/>
                    <a:pt x="666897" y="63339"/>
                    <a:pt x="669442" y="63098"/>
                  </a:cubicBezTo>
                  <a:cubicBezTo>
                    <a:pt x="674903" y="62588"/>
                    <a:pt x="680329" y="61745"/>
                    <a:pt x="685688" y="60574"/>
                  </a:cubicBezTo>
                  <a:cubicBezTo>
                    <a:pt x="691176" y="59352"/>
                    <a:pt x="696625" y="57970"/>
                    <a:pt x="702094" y="56608"/>
                  </a:cubicBezTo>
                  <a:cubicBezTo>
                    <a:pt x="707155" y="55357"/>
                    <a:pt x="712162" y="53927"/>
                    <a:pt x="717218" y="52626"/>
                  </a:cubicBezTo>
                  <a:lnTo>
                    <a:pt x="716566" y="54798"/>
                  </a:lnTo>
                  <a:lnTo>
                    <a:pt x="716578" y="54767"/>
                  </a:lnTo>
                  <a:cubicBezTo>
                    <a:pt x="716188" y="55840"/>
                    <a:pt x="715797" y="56914"/>
                    <a:pt x="715406" y="58003"/>
                  </a:cubicBezTo>
                  <a:close/>
                  <a:moveTo>
                    <a:pt x="463329" y="27838"/>
                  </a:moveTo>
                  <a:cubicBezTo>
                    <a:pt x="465571" y="26480"/>
                    <a:pt x="467887" y="25248"/>
                    <a:pt x="470266" y="24148"/>
                  </a:cubicBezTo>
                  <a:cubicBezTo>
                    <a:pt x="471167" y="23730"/>
                    <a:pt x="472062" y="23316"/>
                    <a:pt x="472984" y="22931"/>
                  </a:cubicBezTo>
                  <a:cubicBezTo>
                    <a:pt x="474186" y="22410"/>
                    <a:pt x="475408" y="21929"/>
                    <a:pt x="476650" y="21468"/>
                  </a:cubicBezTo>
                  <a:cubicBezTo>
                    <a:pt x="477892" y="21008"/>
                    <a:pt x="479174" y="20607"/>
                    <a:pt x="480436" y="20186"/>
                  </a:cubicBezTo>
                  <a:cubicBezTo>
                    <a:pt x="481598" y="19786"/>
                    <a:pt x="482780" y="19385"/>
                    <a:pt x="483962" y="19044"/>
                  </a:cubicBezTo>
                  <a:cubicBezTo>
                    <a:pt x="486466" y="18283"/>
                    <a:pt x="488970" y="17562"/>
                    <a:pt x="491514" y="16941"/>
                  </a:cubicBezTo>
                  <a:cubicBezTo>
                    <a:pt x="494073" y="16320"/>
                    <a:pt x="496651" y="15775"/>
                    <a:pt x="499229" y="15269"/>
                  </a:cubicBezTo>
                  <a:cubicBezTo>
                    <a:pt x="506373" y="13970"/>
                    <a:pt x="513580" y="13050"/>
                    <a:pt x="520821" y="12514"/>
                  </a:cubicBezTo>
                  <a:cubicBezTo>
                    <a:pt x="524508" y="12273"/>
                    <a:pt x="528193" y="12253"/>
                    <a:pt x="531879" y="12253"/>
                  </a:cubicBezTo>
                  <a:cubicBezTo>
                    <a:pt x="535485" y="12253"/>
                    <a:pt x="539073" y="12449"/>
                    <a:pt x="542660" y="12656"/>
                  </a:cubicBezTo>
                  <a:cubicBezTo>
                    <a:pt x="543834" y="12756"/>
                    <a:pt x="545008" y="12874"/>
                    <a:pt x="546182" y="12975"/>
                  </a:cubicBezTo>
                  <a:cubicBezTo>
                    <a:pt x="547224" y="13075"/>
                    <a:pt x="548245" y="13235"/>
                    <a:pt x="549267" y="13375"/>
                  </a:cubicBezTo>
                  <a:cubicBezTo>
                    <a:pt x="550248" y="13515"/>
                    <a:pt x="551190" y="13676"/>
                    <a:pt x="552152" y="13856"/>
                  </a:cubicBezTo>
                  <a:cubicBezTo>
                    <a:pt x="553273" y="14076"/>
                    <a:pt x="554395" y="14257"/>
                    <a:pt x="555497" y="14537"/>
                  </a:cubicBezTo>
                  <a:lnTo>
                    <a:pt x="559103" y="15439"/>
                  </a:lnTo>
                  <a:cubicBezTo>
                    <a:pt x="560285" y="15739"/>
                    <a:pt x="561467" y="16160"/>
                    <a:pt x="562649" y="16520"/>
                  </a:cubicBezTo>
                  <a:cubicBezTo>
                    <a:pt x="564574" y="17107"/>
                    <a:pt x="566498" y="17810"/>
                    <a:pt x="568408" y="18478"/>
                  </a:cubicBezTo>
                  <a:lnTo>
                    <a:pt x="568318" y="18443"/>
                  </a:lnTo>
                  <a:lnTo>
                    <a:pt x="568450" y="18493"/>
                  </a:lnTo>
                  <a:lnTo>
                    <a:pt x="568939" y="18664"/>
                  </a:lnTo>
                  <a:lnTo>
                    <a:pt x="568648" y="18567"/>
                  </a:lnTo>
                  <a:cubicBezTo>
                    <a:pt x="573643" y="20437"/>
                    <a:pt x="578583" y="22456"/>
                    <a:pt x="583482" y="24573"/>
                  </a:cubicBezTo>
                  <a:cubicBezTo>
                    <a:pt x="588450" y="26716"/>
                    <a:pt x="593178" y="29321"/>
                    <a:pt x="597905" y="31925"/>
                  </a:cubicBezTo>
                  <a:cubicBezTo>
                    <a:pt x="602435" y="34505"/>
                    <a:pt x="607118" y="36807"/>
                    <a:pt x="611928" y="38816"/>
                  </a:cubicBezTo>
                  <a:cubicBezTo>
                    <a:pt x="614572" y="39838"/>
                    <a:pt x="617216" y="40839"/>
                    <a:pt x="619840" y="41841"/>
                  </a:cubicBezTo>
                  <a:cubicBezTo>
                    <a:pt x="622384" y="42803"/>
                    <a:pt x="624889" y="43864"/>
                    <a:pt x="627392" y="44946"/>
                  </a:cubicBezTo>
                  <a:cubicBezTo>
                    <a:pt x="629656" y="45928"/>
                    <a:pt x="631860" y="46969"/>
                    <a:pt x="634123" y="47931"/>
                  </a:cubicBezTo>
                  <a:cubicBezTo>
                    <a:pt x="636667" y="49033"/>
                    <a:pt x="639211" y="50094"/>
                    <a:pt x="641776" y="51156"/>
                  </a:cubicBezTo>
                  <a:cubicBezTo>
                    <a:pt x="644203" y="52194"/>
                    <a:pt x="646684" y="53104"/>
                    <a:pt x="649207" y="53880"/>
                  </a:cubicBezTo>
                  <a:cubicBezTo>
                    <a:pt x="651812" y="54681"/>
                    <a:pt x="654416" y="55383"/>
                    <a:pt x="657040" y="56124"/>
                  </a:cubicBezTo>
                  <a:cubicBezTo>
                    <a:pt x="659544" y="56825"/>
                    <a:pt x="662048" y="57546"/>
                    <a:pt x="664552" y="58227"/>
                  </a:cubicBezTo>
                  <a:cubicBezTo>
                    <a:pt x="664683" y="58262"/>
                    <a:pt x="664815" y="58281"/>
                    <a:pt x="664946" y="58313"/>
                  </a:cubicBezTo>
                  <a:cubicBezTo>
                    <a:pt x="660578" y="58640"/>
                    <a:pt x="656200" y="58961"/>
                    <a:pt x="651835" y="59172"/>
                  </a:cubicBezTo>
                  <a:cubicBezTo>
                    <a:pt x="649611" y="59292"/>
                    <a:pt x="647408" y="59372"/>
                    <a:pt x="645184" y="59412"/>
                  </a:cubicBezTo>
                  <a:cubicBezTo>
                    <a:pt x="642500" y="59432"/>
                    <a:pt x="639835" y="59412"/>
                    <a:pt x="637171" y="59392"/>
                  </a:cubicBezTo>
                  <a:cubicBezTo>
                    <a:pt x="632189" y="59332"/>
                    <a:pt x="627206" y="58932"/>
                    <a:pt x="622223" y="58572"/>
                  </a:cubicBezTo>
                  <a:cubicBezTo>
                    <a:pt x="620658" y="58435"/>
                    <a:pt x="619081" y="58303"/>
                    <a:pt x="617520" y="58110"/>
                  </a:cubicBezTo>
                  <a:cubicBezTo>
                    <a:pt x="616338" y="57970"/>
                    <a:pt x="615156" y="57830"/>
                    <a:pt x="613994" y="57709"/>
                  </a:cubicBezTo>
                  <a:cubicBezTo>
                    <a:pt x="612992" y="57589"/>
                    <a:pt x="612011" y="57389"/>
                    <a:pt x="611029" y="57249"/>
                  </a:cubicBezTo>
                  <a:cubicBezTo>
                    <a:pt x="607103" y="56648"/>
                    <a:pt x="603237" y="55846"/>
                    <a:pt x="599351" y="55025"/>
                  </a:cubicBezTo>
                  <a:cubicBezTo>
                    <a:pt x="595605" y="54244"/>
                    <a:pt x="591818" y="53483"/>
                    <a:pt x="588092" y="52541"/>
                  </a:cubicBezTo>
                  <a:cubicBezTo>
                    <a:pt x="586089" y="52040"/>
                    <a:pt x="584086" y="51519"/>
                    <a:pt x="582102" y="50939"/>
                  </a:cubicBezTo>
                  <a:cubicBezTo>
                    <a:pt x="580371" y="50434"/>
                    <a:pt x="578687" y="49847"/>
                    <a:pt x="576980" y="49268"/>
                  </a:cubicBezTo>
                  <a:cubicBezTo>
                    <a:pt x="574481" y="48315"/>
                    <a:pt x="572022" y="47342"/>
                    <a:pt x="569582" y="46251"/>
                  </a:cubicBezTo>
                  <a:cubicBezTo>
                    <a:pt x="567038" y="45109"/>
                    <a:pt x="564514" y="43947"/>
                    <a:pt x="561990" y="42805"/>
                  </a:cubicBezTo>
                  <a:cubicBezTo>
                    <a:pt x="556962" y="40522"/>
                    <a:pt x="551954" y="38258"/>
                    <a:pt x="546926" y="36035"/>
                  </a:cubicBezTo>
                  <a:cubicBezTo>
                    <a:pt x="541958" y="33811"/>
                    <a:pt x="536930" y="31708"/>
                    <a:pt x="531842" y="29824"/>
                  </a:cubicBezTo>
                  <a:cubicBezTo>
                    <a:pt x="529118" y="28823"/>
                    <a:pt x="526373" y="27841"/>
                    <a:pt x="523608" y="26980"/>
                  </a:cubicBezTo>
                  <a:cubicBezTo>
                    <a:pt x="522286" y="26579"/>
                    <a:pt x="520944" y="26279"/>
                    <a:pt x="519602" y="25958"/>
                  </a:cubicBezTo>
                  <a:cubicBezTo>
                    <a:pt x="518200" y="25638"/>
                    <a:pt x="516778" y="25437"/>
                    <a:pt x="515355" y="25217"/>
                  </a:cubicBezTo>
                  <a:cubicBezTo>
                    <a:pt x="512671" y="24796"/>
                    <a:pt x="509967" y="24516"/>
                    <a:pt x="507262" y="24295"/>
                  </a:cubicBezTo>
                  <a:cubicBezTo>
                    <a:pt x="504518" y="24095"/>
                    <a:pt x="501773" y="23875"/>
                    <a:pt x="499029" y="23795"/>
                  </a:cubicBezTo>
                  <a:cubicBezTo>
                    <a:pt x="496124" y="23714"/>
                    <a:pt x="493260" y="23674"/>
                    <a:pt x="490355" y="23734"/>
                  </a:cubicBezTo>
                  <a:cubicBezTo>
                    <a:pt x="487671" y="23815"/>
                    <a:pt x="485007" y="24095"/>
                    <a:pt x="482342" y="24395"/>
                  </a:cubicBezTo>
                  <a:cubicBezTo>
                    <a:pt x="481681" y="24476"/>
                    <a:pt x="481000" y="24596"/>
                    <a:pt x="480339" y="24696"/>
                  </a:cubicBezTo>
                  <a:cubicBezTo>
                    <a:pt x="479718" y="24796"/>
                    <a:pt x="479097" y="24876"/>
                    <a:pt x="478496" y="24996"/>
                  </a:cubicBezTo>
                  <a:cubicBezTo>
                    <a:pt x="477374" y="25240"/>
                    <a:pt x="476258" y="25478"/>
                    <a:pt x="475147" y="25744"/>
                  </a:cubicBezTo>
                  <a:cubicBezTo>
                    <a:pt x="473712" y="25978"/>
                    <a:pt x="472289" y="26303"/>
                    <a:pt x="470893" y="26672"/>
                  </a:cubicBezTo>
                  <a:cubicBezTo>
                    <a:pt x="468299" y="27411"/>
                    <a:pt x="465762" y="28335"/>
                    <a:pt x="463301" y="29437"/>
                  </a:cubicBezTo>
                  <a:cubicBezTo>
                    <a:pt x="462359" y="29845"/>
                    <a:pt x="461440" y="30276"/>
                    <a:pt x="460524" y="30723"/>
                  </a:cubicBezTo>
                  <a:cubicBezTo>
                    <a:pt x="459834" y="30999"/>
                    <a:pt x="459128" y="31239"/>
                    <a:pt x="458444" y="31527"/>
                  </a:cubicBezTo>
                  <a:cubicBezTo>
                    <a:pt x="458174" y="31640"/>
                    <a:pt x="457920" y="31789"/>
                    <a:pt x="457651" y="31906"/>
                  </a:cubicBezTo>
                  <a:cubicBezTo>
                    <a:pt x="458424" y="31276"/>
                    <a:pt x="459196" y="30663"/>
                    <a:pt x="459983" y="30062"/>
                  </a:cubicBezTo>
                  <a:cubicBezTo>
                    <a:pt x="461045" y="29261"/>
                    <a:pt x="462207" y="28560"/>
                    <a:pt x="463329" y="27838"/>
                  </a:cubicBezTo>
                  <a:close/>
                  <a:moveTo>
                    <a:pt x="308402" y="49289"/>
                  </a:moveTo>
                  <a:cubicBezTo>
                    <a:pt x="306139" y="50771"/>
                    <a:pt x="303935" y="52314"/>
                    <a:pt x="301732" y="53856"/>
                  </a:cubicBezTo>
                  <a:cubicBezTo>
                    <a:pt x="299689" y="55278"/>
                    <a:pt x="297745" y="56801"/>
                    <a:pt x="295782" y="58343"/>
                  </a:cubicBezTo>
                  <a:cubicBezTo>
                    <a:pt x="293619" y="60026"/>
                    <a:pt x="291495" y="61789"/>
                    <a:pt x="289392" y="63572"/>
                  </a:cubicBezTo>
                  <a:cubicBezTo>
                    <a:pt x="287409" y="65234"/>
                    <a:pt x="285385" y="66857"/>
                    <a:pt x="283382" y="68500"/>
                  </a:cubicBezTo>
                  <a:cubicBezTo>
                    <a:pt x="279216" y="71885"/>
                    <a:pt x="275129" y="75351"/>
                    <a:pt x="270962" y="78716"/>
                  </a:cubicBezTo>
                  <a:cubicBezTo>
                    <a:pt x="268839" y="80419"/>
                    <a:pt x="266676" y="82101"/>
                    <a:pt x="264472" y="83724"/>
                  </a:cubicBezTo>
                  <a:cubicBezTo>
                    <a:pt x="262128" y="85407"/>
                    <a:pt x="259744" y="87049"/>
                    <a:pt x="257341" y="88672"/>
                  </a:cubicBezTo>
                  <a:cubicBezTo>
                    <a:pt x="252980" y="91741"/>
                    <a:pt x="248431" y="94531"/>
                    <a:pt x="243719" y="97025"/>
                  </a:cubicBezTo>
                  <a:cubicBezTo>
                    <a:pt x="243121" y="97334"/>
                    <a:pt x="242524" y="97641"/>
                    <a:pt x="241927" y="97932"/>
                  </a:cubicBezTo>
                  <a:cubicBezTo>
                    <a:pt x="240196" y="98734"/>
                    <a:pt x="238449" y="99542"/>
                    <a:pt x="236667" y="100251"/>
                  </a:cubicBezTo>
                  <a:cubicBezTo>
                    <a:pt x="234464" y="101132"/>
                    <a:pt x="232240" y="101953"/>
                    <a:pt x="229997" y="102755"/>
                  </a:cubicBezTo>
                  <a:cubicBezTo>
                    <a:pt x="228855" y="103155"/>
                    <a:pt x="227693" y="103476"/>
                    <a:pt x="226531" y="103836"/>
                  </a:cubicBezTo>
                  <a:cubicBezTo>
                    <a:pt x="225650" y="104117"/>
                    <a:pt x="224728" y="104337"/>
                    <a:pt x="223827" y="104578"/>
                  </a:cubicBezTo>
                  <a:cubicBezTo>
                    <a:pt x="222925" y="104798"/>
                    <a:pt x="222024" y="105058"/>
                    <a:pt x="221122" y="105239"/>
                  </a:cubicBezTo>
                  <a:cubicBezTo>
                    <a:pt x="219964" y="105477"/>
                    <a:pt x="218806" y="105729"/>
                    <a:pt x="217648" y="105972"/>
                  </a:cubicBezTo>
                  <a:lnTo>
                    <a:pt x="217697" y="105960"/>
                  </a:lnTo>
                  <a:cubicBezTo>
                    <a:pt x="216755" y="106121"/>
                    <a:pt x="215814" y="106261"/>
                    <a:pt x="214872" y="106401"/>
                  </a:cubicBezTo>
                  <a:cubicBezTo>
                    <a:pt x="214171" y="106501"/>
                    <a:pt x="213470" y="106641"/>
                    <a:pt x="212749" y="106701"/>
                  </a:cubicBezTo>
                  <a:cubicBezTo>
                    <a:pt x="211627" y="106802"/>
                    <a:pt x="210505" y="106901"/>
                    <a:pt x="209364" y="107002"/>
                  </a:cubicBezTo>
                  <a:cubicBezTo>
                    <a:pt x="208642" y="107062"/>
                    <a:pt x="207901" y="107042"/>
                    <a:pt x="207160" y="107062"/>
                  </a:cubicBezTo>
                  <a:cubicBezTo>
                    <a:pt x="205277" y="107122"/>
                    <a:pt x="203414" y="107102"/>
                    <a:pt x="201531" y="107082"/>
                  </a:cubicBezTo>
                  <a:cubicBezTo>
                    <a:pt x="199978" y="107082"/>
                    <a:pt x="198427" y="106950"/>
                    <a:pt x="196875" y="106869"/>
                  </a:cubicBezTo>
                  <a:cubicBezTo>
                    <a:pt x="195188" y="106723"/>
                    <a:pt x="193502" y="106578"/>
                    <a:pt x="191815" y="106361"/>
                  </a:cubicBezTo>
                  <a:cubicBezTo>
                    <a:pt x="189511" y="106060"/>
                    <a:pt x="187248" y="105720"/>
                    <a:pt x="184964" y="105339"/>
                  </a:cubicBezTo>
                  <a:cubicBezTo>
                    <a:pt x="183201" y="105059"/>
                    <a:pt x="181458" y="104658"/>
                    <a:pt x="179716" y="104298"/>
                  </a:cubicBezTo>
                  <a:cubicBezTo>
                    <a:pt x="178674" y="104098"/>
                    <a:pt x="177653" y="103777"/>
                    <a:pt x="176631" y="103496"/>
                  </a:cubicBezTo>
                  <a:cubicBezTo>
                    <a:pt x="175062" y="103099"/>
                    <a:pt x="173526" y="102621"/>
                    <a:pt x="171993" y="102092"/>
                  </a:cubicBezTo>
                  <a:cubicBezTo>
                    <a:pt x="170169" y="101401"/>
                    <a:pt x="168387" y="100606"/>
                    <a:pt x="166655" y="99710"/>
                  </a:cubicBezTo>
                  <a:cubicBezTo>
                    <a:pt x="165733" y="99230"/>
                    <a:pt x="164792" y="98769"/>
                    <a:pt x="163890" y="98248"/>
                  </a:cubicBezTo>
                  <a:cubicBezTo>
                    <a:pt x="162889" y="97647"/>
                    <a:pt x="161847" y="97106"/>
                    <a:pt x="160886" y="96465"/>
                  </a:cubicBezTo>
                  <a:cubicBezTo>
                    <a:pt x="159913" y="95798"/>
                    <a:pt x="158940" y="95148"/>
                    <a:pt x="157953" y="94485"/>
                  </a:cubicBezTo>
                  <a:cubicBezTo>
                    <a:pt x="156780" y="93598"/>
                    <a:pt x="155608" y="92727"/>
                    <a:pt x="154435" y="91838"/>
                  </a:cubicBezTo>
                  <a:cubicBezTo>
                    <a:pt x="153104" y="90788"/>
                    <a:pt x="151827" y="89671"/>
                    <a:pt x="150609" y="88492"/>
                  </a:cubicBezTo>
                  <a:cubicBezTo>
                    <a:pt x="149188" y="87150"/>
                    <a:pt x="147865" y="85730"/>
                    <a:pt x="146581" y="84271"/>
                  </a:cubicBezTo>
                  <a:cubicBezTo>
                    <a:pt x="145268" y="82674"/>
                    <a:pt x="144040" y="81016"/>
                    <a:pt x="142897" y="79298"/>
                  </a:cubicBezTo>
                  <a:cubicBezTo>
                    <a:pt x="141702" y="77454"/>
                    <a:pt x="140608" y="75548"/>
                    <a:pt x="139621" y="73585"/>
                  </a:cubicBezTo>
                  <a:cubicBezTo>
                    <a:pt x="138265" y="70860"/>
                    <a:pt x="137085" y="68050"/>
                    <a:pt x="136086" y="65175"/>
                  </a:cubicBezTo>
                  <a:lnTo>
                    <a:pt x="135305" y="62711"/>
                  </a:lnTo>
                  <a:cubicBezTo>
                    <a:pt x="135004" y="61769"/>
                    <a:pt x="134804" y="60768"/>
                    <a:pt x="134564" y="59826"/>
                  </a:cubicBezTo>
                  <a:cubicBezTo>
                    <a:pt x="134197" y="58398"/>
                    <a:pt x="133931" y="56953"/>
                    <a:pt x="133628" y="55522"/>
                  </a:cubicBezTo>
                  <a:cubicBezTo>
                    <a:pt x="133421" y="54213"/>
                    <a:pt x="133230" y="52902"/>
                    <a:pt x="133021" y="51593"/>
                  </a:cubicBezTo>
                  <a:cubicBezTo>
                    <a:pt x="132827" y="50151"/>
                    <a:pt x="132714" y="48700"/>
                    <a:pt x="132681" y="47246"/>
                  </a:cubicBezTo>
                  <a:cubicBezTo>
                    <a:pt x="132645" y="46336"/>
                    <a:pt x="132727" y="45422"/>
                    <a:pt x="132749" y="44508"/>
                  </a:cubicBezTo>
                  <a:cubicBezTo>
                    <a:pt x="133209" y="44683"/>
                    <a:pt x="133675" y="44853"/>
                    <a:pt x="134129" y="45044"/>
                  </a:cubicBezTo>
                  <a:cubicBezTo>
                    <a:pt x="135431" y="45565"/>
                    <a:pt x="136733" y="46125"/>
                    <a:pt x="138055" y="46626"/>
                  </a:cubicBezTo>
                  <a:cubicBezTo>
                    <a:pt x="140639" y="47648"/>
                    <a:pt x="143263" y="48609"/>
                    <a:pt x="145867" y="49631"/>
                  </a:cubicBezTo>
                  <a:cubicBezTo>
                    <a:pt x="148371" y="50593"/>
                    <a:pt x="150916" y="51514"/>
                    <a:pt x="153319" y="52716"/>
                  </a:cubicBezTo>
                  <a:cubicBezTo>
                    <a:pt x="155903" y="53978"/>
                    <a:pt x="158448" y="55300"/>
                    <a:pt x="160952" y="56702"/>
                  </a:cubicBezTo>
                  <a:cubicBezTo>
                    <a:pt x="163175" y="57924"/>
                    <a:pt x="165279" y="59327"/>
                    <a:pt x="167462" y="60629"/>
                  </a:cubicBezTo>
                  <a:cubicBezTo>
                    <a:pt x="168123" y="61010"/>
                    <a:pt x="168784" y="61410"/>
                    <a:pt x="169465" y="61811"/>
                  </a:cubicBezTo>
                  <a:cubicBezTo>
                    <a:pt x="169927" y="62081"/>
                    <a:pt x="170401" y="62329"/>
                    <a:pt x="170888" y="62552"/>
                  </a:cubicBezTo>
                  <a:cubicBezTo>
                    <a:pt x="171469" y="62852"/>
                    <a:pt x="172050" y="63153"/>
                    <a:pt x="172650" y="63453"/>
                  </a:cubicBezTo>
                  <a:cubicBezTo>
                    <a:pt x="173412" y="63854"/>
                    <a:pt x="174233" y="64174"/>
                    <a:pt x="175034" y="64515"/>
                  </a:cubicBezTo>
                  <a:cubicBezTo>
                    <a:pt x="177638" y="65677"/>
                    <a:pt x="180303" y="66598"/>
                    <a:pt x="182987" y="67500"/>
                  </a:cubicBezTo>
                  <a:cubicBezTo>
                    <a:pt x="184209" y="67920"/>
                    <a:pt x="185431" y="68261"/>
                    <a:pt x="186673" y="68621"/>
                  </a:cubicBezTo>
                  <a:cubicBezTo>
                    <a:pt x="187795" y="68962"/>
                    <a:pt x="188917" y="69303"/>
                    <a:pt x="190059" y="69563"/>
                  </a:cubicBezTo>
                  <a:cubicBezTo>
                    <a:pt x="190880" y="69723"/>
                    <a:pt x="191701" y="69904"/>
                    <a:pt x="192523" y="70084"/>
                  </a:cubicBezTo>
                  <a:cubicBezTo>
                    <a:pt x="193083" y="70204"/>
                    <a:pt x="193664" y="70264"/>
                    <a:pt x="194225" y="70364"/>
                  </a:cubicBezTo>
                  <a:cubicBezTo>
                    <a:pt x="195628" y="70585"/>
                    <a:pt x="197050" y="70785"/>
                    <a:pt x="198452" y="70965"/>
                  </a:cubicBezTo>
                  <a:cubicBezTo>
                    <a:pt x="201317" y="71346"/>
                    <a:pt x="204161" y="71546"/>
                    <a:pt x="207046" y="71686"/>
                  </a:cubicBezTo>
                  <a:cubicBezTo>
                    <a:pt x="209810" y="71827"/>
                    <a:pt x="212575" y="71767"/>
                    <a:pt x="215339" y="71706"/>
                  </a:cubicBezTo>
                  <a:cubicBezTo>
                    <a:pt x="217923" y="71646"/>
                    <a:pt x="220527" y="71406"/>
                    <a:pt x="223112" y="71166"/>
                  </a:cubicBezTo>
                  <a:cubicBezTo>
                    <a:pt x="223693" y="71105"/>
                    <a:pt x="224293" y="71005"/>
                    <a:pt x="224874" y="70945"/>
                  </a:cubicBezTo>
                  <a:cubicBezTo>
                    <a:pt x="225455" y="70865"/>
                    <a:pt x="226056" y="70805"/>
                    <a:pt x="226637" y="70705"/>
                  </a:cubicBezTo>
                  <a:cubicBezTo>
                    <a:pt x="228120" y="70424"/>
                    <a:pt x="229622" y="70204"/>
                    <a:pt x="231104" y="69863"/>
                  </a:cubicBezTo>
                  <a:cubicBezTo>
                    <a:pt x="232386" y="69563"/>
                    <a:pt x="233689" y="69282"/>
                    <a:pt x="234991" y="68942"/>
                  </a:cubicBezTo>
                  <a:cubicBezTo>
                    <a:pt x="236433" y="68561"/>
                    <a:pt x="237895" y="68181"/>
                    <a:pt x="239338" y="67780"/>
                  </a:cubicBezTo>
                  <a:cubicBezTo>
                    <a:pt x="244426" y="66378"/>
                    <a:pt x="249434" y="64755"/>
                    <a:pt x="254462" y="63133"/>
                  </a:cubicBezTo>
                  <a:cubicBezTo>
                    <a:pt x="259730" y="61430"/>
                    <a:pt x="265019" y="59767"/>
                    <a:pt x="270307" y="58084"/>
                  </a:cubicBezTo>
                  <a:cubicBezTo>
                    <a:pt x="275375" y="56442"/>
                    <a:pt x="280404" y="54719"/>
                    <a:pt x="285392" y="52836"/>
                  </a:cubicBezTo>
                  <a:cubicBezTo>
                    <a:pt x="287976" y="51874"/>
                    <a:pt x="290540" y="50893"/>
                    <a:pt x="293124" y="49951"/>
                  </a:cubicBezTo>
                  <a:cubicBezTo>
                    <a:pt x="295748" y="48950"/>
                    <a:pt x="298412" y="48048"/>
                    <a:pt x="301096" y="47147"/>
                  </a:cubicBezTo>
                  <a:cubicBezTo>
                    <a:pt x="306205" y="45404"/>
                    <a:pt x="311353" y="43822"/>
                    <a:pt x="316521" y="42279"/>
                  </a:cubicBezTo>
                  <a:cubicBezTo>
                    <a:pt x="318259" y="41765"/>
                    <a:pt x="320021" y="41353"/>
                    <a:pt x="321773" y="40895"/>
                  </a:cubicBezTo>
                  <a:cubicBezTo>
                    <a:pt x="317252" y="43603"/>
                    <a:pt x="312795" y="46401"/>
                    <a:pt x="308402" y="49288"/>
                  </a:cubicBezTo>
                  <a:close/>
                  <a:moveTo>
                    <a:pt x="178898" y="58758"/>
                  </a:moveTo>
                  <a:cubicBezTo>
                    <a:pt x="179979" y="58818"/>
                    <a:pt x="181061" y="58858"/>
                    <a:pt x="182163" y="58838"/>
                  </a:cubicBezTo>
                  <a:cubicBezTo>
                    <a:pt x="183585" y="58838"/>
                    <a:pt x="184988" y="58758"/>
                    <a:pt x="186410" y="58678"/>
                  </a:cubicBezTo>
                  <a:cubicBezTo>
                    <a:pt x="187812" y="58597"/>
                    <a:pt x="189214" y="58357"/>
                    <a:pt x="190596" y="58157"/>
                  </a:cubicBezTo>
                  <a:cubicBezTo>
                    <a:pt x="191872" y="57959"/>
                    <a:pt x="193136" y="57692"/>
                    <a:pt x="194383" y="57355"/>
                  </a:cubicBezTo>
                  <a:cubicBezTo>
                    <a:pt x="196895" y="56714"/>
                    <a:pt x="199370" y="55931"/>
                    <a:pt x="201794" y="55012"/>
                  </a:cubicBezTo>
                  <a:cubicBezTo>
                    <a:pt x="203938" y="54170"/>
                    <a:pt x="206081" y="53309"/>
                    <a:pt x="208145" y="52288"/>
                  </a:cubicBezTo>
                  <a:cubicBezTo>
                    <a:pt x="210088" y="51346"/>
                    <a:pt x="212011" y="50385"/>
                    <a:pt x="213914" y="49343"/>
                  </a:cubicBezTo>
                  <a:cubicBezTo>
                    <a:pt x="217630" y="47332"/>
                    <a:pt x="221364" y="45358"/>
                    <a:pt x="225133" y="43490"/>
                  </a:cubicBezTo>
                  <a:lnTo>
                    <a:pt x="225092" y="43514"/>
                  </a:lnTo>
                  <a:cubicBezTo>
                    <a:pt x="229880" y="41230"/>
                    <a:pt x="234707" y="39086"/>
                    <a:pt x="239656" y="37143"/>
                  </a:cubicBezTo>
                  <a:cubicBezTo>
                    <a:pt x="244704" y="35160"/>
                    <a:pt x="249792" y="33257"/>
                    <a:pt x="254920" y="31494"/>
                  </a:cubicBezTo>
                  <a:cubicBezTo>
                    <a:pt x="260349" y="29651"/>
                    <a:pt x="265818" y="27929"/>
                    <a:pt x="271286" y="26206"/>
                  </a:cubicBezTo>
                  <a:cubicBezTo>
                    <a:pt x="273690" y="25465"/>
                    <a:pt x="276094" y="24683"/>
                    <a:pt x="278518" y="23962"/>
                  </a:cubicBezTo>
                  <a:cubicBezTo>
                    <a:pt x="281182" y="23181"/>
                    <a:pt x="283827" y="22460"/>
                    <a:pt x="286531" y="21819"/>
                  </a:cubicBezTo>
                  <a:cubicBezTo>
                    <a:pt x="289166" y="21189"/>
                    <a:pt x="291820" y="20631"/>
                    <a:pt x="294492" y="20095"/>
                  </a:cubicBezTo>
                  <a:cubicBezTo>
                    <a:pt x="297007" y="19708"/>
                    <a:pt x="299522" y="19325"/>
                    <a:pt x="302055" y="19055"/>
                  </a:cubicBezTo>
                  <a:cubicBezTo>
                    <a:pt x="304840" y="18754"/>
                    <a:pt x="307624" y="18514"/>
                    <a:pt x="310429" y="18313"/>
                  </a:cubicBezTo>
                  <a:cubicBezTo>
                    <a:pt x="313093" y="18113"/>
                    <a:pt x="315777" y="18073"/>
                    <a:pt x="318442" y="18093"/>
                  </a:cubicBezTo>
                  <a:cubicBezTo>
                    <a:pt x="319724" y="18113"/>
                    <a:pt x="321026" y="18213"/>
                    <a:pt x="322308" y="18293"/>
                  </a:cubicBezTo>
                  <a:cubicBezTo>
                    <a:pt x="323593" y="18350"/>
                    <a:pt x="324878" y="18478"/>
                    <a:pt x="326163" y="18577"/>
                  </a:cubicBezTo>
                  <a:cubicBezTo>
                    <a:pt x="328239" y="18743"/>
                    <a:pt x="330330" y="18894"/>
                    <a:pt x="332404" y="19175"/>
                  </a:cubicBezTo>
                  <a:cubicBezTo>
                    <a:pt x="334868" y="19515"/>
                    <a:pt x="337332" y="19916"/>
                    <a:pt x="339776" y="20316"/>
                  </a:cubicBezTo>
                  <a:cubicBezTo>
                    <a:pt x="342280" y="20737"/>
                    <a:pt x="344764" y="21178"/>
                    <a:pt x="347268" y="21658"/>
                  </a:cubicBezTo>
                  <a:cubicBezTo>
                    <a:pt x="349612" y="22099"/>
                    <a:pt x="351935" y="22700"/>
                    <a:pt x="354239" y="23301"/>
                  </a:cubicBezTo>
                  <a:cubicBezTo>
                    <a:pt x="356443" y="23862"/>
                    <a:pt x="358606" y="24503"/>
                    <a:pt x="360790" y="25084"/>
                  </a:cubicBezTo>
                  <a:cubicBezTo>
                    <a:pt x="363274" y="25745"/>
                    <a:pt x="365738" y="26366"/>
                    <a:pt x="368222" y="27007"/>
                  </a:cubicBezTo>
                  <a:cubicBezTo>
                    <a:pt x="370525" y="27588"/>
                    <a:pt x="372809" y="28229"/>
                    <a:pt x="375093" y="28890"/>
                  </a:cubicBezTo>
                  <a:cubicBezTo>
                    <a:pt x="377246" y="29497"/>
                    <a:pt x="379380" y="30123"/>
                    <a:pt x="381513" y="30862"/>
                  </a:cubicBezTo>
                  <a:cubicBezTo>
                    <a:pt x="385015" y="32200"/>
                    <a:pt x="388357" y="33925"/>
                    <a:pt x="391476" y="36005"/>
                  </a:cubicBezTo>
                  <a:cubicBezTo>
                    <a:pt x="391594" y="36091"/>
                    <a:pt x="391698" y="36194"/>
                    <a:pt x="391815" y="36281"/>
                  </a:cubicBezTo>
                  <a:cubicBezTo>
                    <a:pt x="389300" y="35259"/>
                    <a:pt x="386730" y="34362"/>
                    <a:pt x="384170" y="33484"/>
                  </a:cubicBezTo>
                  <a:cubicBezTo>
                    <a:pt x="382378" y="32873"/>
                    <a:pt x="380558" y="32383"/>
                    <a:pt x="378738" y="31882"/>
                  </a:cubicBezTo>
                  <a:cubicBezTo>
                    <a:pt x="378593" y="31684"/>
                    <a:pt x="378387" y="31538"/>
                    <a:pt x="378151" y="31467"/>
                  </a:cubicBezTo>
                  <a:cubicBezTo>
                    <a:pt x="377270" y="31327"/>
                    <a:pt x="376388" y="31186"/>
                    <a:pt x="375507" y="31026"/>
                  </a:cubicBezTo>
                  <a:cubicBezTo>
                    <a:pt x="374846" y="30906"/>
                    <a:pt x="374205" y="30726"/>
                    <a:pt x="373544" y="30565"/>
                  </a:cubicBezTo>
                  <a:cubicBezTo>
                    <a:pt x="372339" y="30323"/>
                    <a:pt x="371122" y="30149"/>
                    <a:pt x="369898" y="30045"/>
                  </a:cubicBezTo>
                  <a:cubicBezTo>
                    <a:pt x="369688" y="30021"/>
                    <a:pt x="369478" y="30028"/>
                    <a:pt x="369268" y="30007"/>
                  </a:cubicBezTo>
                  <a:cubicBezTo>
                    <a:pt x="368967" y="29972"/>
                    <a:pt x="368665" y="29907"/>
                    <a:pt x="368364" y="29879"/>
                  </a:cubicBezTo>
                  <a:cubicBezTo>
                    <a:pt x="367663" y="29839"/>
                    <a:pt x="366982" y="29778"/>
                    <a:pt x="366301" y="29718"/>
                  </a:cubicBezTo>
                  <a:cubicBezTo>
                    <a:pt x="365640" y="29658"/>
                    <a:pt x="364959" y="29678"/>
                    <a:pt x="364298" y="29658"/>
                  </a:cubicBezTo>
                  <a:cubicBezTo>
                    <a:pt x="364038" y="29651"/>
                    <a:pt x="363777" y="29668"/>
                    <a:pt x="363516" y="29666"/>
                  </a:cubicBezTo>
                  <a:cubicBezTo>
                    <a:pt x="362719" y="29635"/>
                    <a:pt x="361921" y="29540"/>
                    <a:pt x="361124" y="29524"/>
                  </a:cubicBezTo>
                  <a:cubicBezTo>
                    <a:pt x="360383" y="29524"/>
                    <a:pt x="359642" y="29564"/>
                    <a:pt x="358900" y="29584"/>
                  </a:cubicBezTo>
                  <a:lnTo>
                    <a:pt x="356456" y="29644"/>
                  </a:lnTo>
                  <a:cubicBezTo>
                    <a:pt x="354974" y="29684"/>
                    <a:pt x="353492" y="29784"/>
                    <a:pt x="352009" y="29924"/>
                  </a:cubicBezTo>
                  <a:cubicBezTo>
                    <a:pt x="351148" y="30004"/>
                    <a:pt x="350266" y="30105"/>
                    <a:pt x="349425" y="30245"/>
                  </a:cubicBezTo>
                  <a:cubicBezTo>
                    <a:pt x="349249" y="30276"/>
                    <a:pt x="349087" y="30351"/>
                    <a:pt x="348913" y="30390"/>
                  </a:cubicBezTo>
                  <a:cubicBezTo>
                    <a:pt x="348510" y="30102"/>
                    <a:pt x="348019" y="29964"/>
                    <a:pt x="347525" y="29998"/>
                  </a:cubicBezTo>
                  <a:cubicBezTo>
                    <a:pt x="346984" y="30058"/>
                    <a:pt x="346544" y="30138"/>
                    <a:pt x="346023" y="30238"/>
                  </a:cubicBezTo>
                  <a:cubicBezTo>
                    <a:pt x="344761" y="30478"/>
                    <a:pt x="343539" y="30759"/>
                    <a:pt x="342297" y="31079"/>
                  </a:cubicBezTo>
                  <a:cubicBezTo>
                    <a:pt x="341770" y="31220"/>
                    <a:pt x="341261" y="31417"/>
                    <a:pt x="340743" y="31585"/>
                  </a:cubicBezTo>
                  <a:cubicBezTo>
                    <a:pt x="339257" y="31824"/>
                    <a:pt x="337764" y="32039"/>
                    <a:pt x="336293" y="32303"/>
                  </a:cubicBezTo>
                  <a:cubicBezTo>
                    <a:pt x="333608" y="32783"/>
                    <a:pt x="330944" y="33384"/>
                    <a:pt x="328300" y="33985"/>
                  </a:cubicBezTo>
                  <a:cubicBezTo>
                    <a:pt x="325616" y="34606"/>
                    <a:pt x="322931" y="35247"/>
                    <a:pt x="320267" y="35948"/>
                  </a:cubicBezTo>
                  <a:cubicBezTo>
                    <a:pt x="314999" y="37331"/>
                    <a:pt x="309810" y="38933"/>
                    <a:pt x="304622" y="40596"/>
                  </a:cubicBezTo>
                  <a:cubicBezTo>
                    <a:pt x="299554" y="42218"/>
                    <a:pt x="294525" y="43921"/>
                    <a:pt x="289538" y="45804"/>
                  </a:cubicBezTo>
                  <a:cubicBezTo>
                    <a:pt x="284369" y="47747"/>
                    <a:pt x="279201" y="49670"/>
                    <a:pt x="273973" y="51473"/>
                  </a:cubicBezTo>
                  <a:cubicBezTo>
                    <a:pt x="269005" y="53196"/>
                    <a:pt x="263937" y="54699"/>
                    <a:pt x="258929" y="56301"/>
                  </a:cubicBezTo>
                  <a:cubicBezTo>
                    <a:pt x="256645" y="57042"/>
                    <a:pt x="254341" y="57783"/>
                    <a:pt x="252058" y="58525"/>
                  </a:cubicBezTo>
                  <a:cubicBezTo>
                    <a:pt x="249574" y="59326"/>
                    <a:pt x="247110" y="60147"/>
                    <a:pt x="244626" y="60908"/>
                  </a:cubicBezTo>
                  <a:cubicBezTo>
                    <a:pt x="241941" y="61730"/>
                    <a:pt x="239237" y="62491"/>
                    <a:pt x="236513" y="63252"/>
                  </a:cubicBezTo>
                  <a:cubicBezTo>
                    <a:pt x="234089" y="63913"/>
                    <a:pt x="231625" y="64494"/>
                    <a:pt x="229161" y="65075"/>
                  </a:cubicBezTo>
                  <a:lnTo>
                    <a:pt x="229181" y="65075"/>
                  </a:lnTo>
                  <a:cubicBezTo>
                    <a:pt x="228259" y="65255"/>
                    <a:pt x="227318" y="65416"/>
                    <a:pt x="226376" y="65576"/>
                  </a:cubicBezTo>
                  <a:cubicBezTo>
                    <a:pt x="225275" y="65776"/>
                    <a:pt x="224133" y="65876"/>
                    <a:pt x="223011" y="66017"/>
                  </a:cubicBezTo>
                  <a:cubicBezTo>
                    <a:pt x="221949" y="66157"/>
                    <a:pt x="220868" y="66217"/>
                    <a:pt x="219786" y="66317"/>
                  </a:cubicBezTo>
                  <a:cubicBezTo>
                    <a:pt x="218744" y="66417"/>
                    <a:pt x="217722" y="66457"/>
                    <a:pt x="216681" y="66517"/>
                  </a:cubicBezTo>
                  <a:cubicBezTo>
                    <a:pt x="212429" y="66731"/>
                    <a:pt x="208169" y="66704"/>
                    <a:pt x="203920" y="66437"/>
                  </a:cubicBezTo>
                  <a:cubicBezTo>
                    <a:pt x="202257" y="66277"/>
                    <a:pt x="200595" y="66097"/>
                    <a:pt x="198952" y="65876"/>
                  </a:cubicBezTo>
                  <a:cubicBezTo>
                    <a:pt x="196949" y="65616"/>
                    <a:pt x="194946" y="65375"/>
                    <a:pt x="192983" y="64935"/>
                  </a:cubicBezTo>
                  <a:cubicBezTo>
                    <a:pt x="192001" y="64735"/>
                    <a:pt x="191039" y="64534"/>
                    <a:pt x="190078" y="64273"/>
                  </a:cubicBezTo>
                  <a:cubicBezTo>
                    <a:pt x="189076" y="63993"/>
                    <a:pt x="188055" y="63713"/>
                    <a:pt x="187053" y="63412"/>
                  </a:cubicBezTo>
                  <a:cubicBezTo>
                    <a:pt x="185090" y="62831"/>
                    <a:pt x="183147" y="62190"/>
                    <a:pt x="181204" y="61529"/>
                  </a:cubicBezTo>
                  <a:cubicBezTo>
                    <a:pt x="178920" y="60628"/>
                    <a:pt x="176616" y="59746"/>
                    <a:pt x="174433" y="58624"/>
                  </a:cubicBezTo>
                  <a:cubicBezTo>
                    <a:pt x="174247" y="58528"/>
                    <a:pt x="174072" y="58425"/>
                    <a:pt x="173887" y="58329"/>
                  </a:cubicBezTo>
                  <a:cubicBezTo>
                    <a:pt x="175550" y="58517"/>
                    <a:pt x="177216" y="58665"/>
                    <a:pt x="178898" y="58757"/>
                  </a:cubicBezTo>
                  <a:close/>
                </a:path>
              </a:pathLst>
            </a:custGeom>
            <a:grpFill/>
            <a:ln w="9525" cap="flat">
              <a:noFill/>
              <a:prstDash val="solid"/>
              <a:miter/>
            </a:ln>
          </p:spPr>
          <p:txBody>
            <a:bodyPr rtlCol="0" anchor="ctr"/>
            <a:lstStyle/>
            <a:p>
              <a:endParaRPr lang="en-US" noProof="0"/>
            </a:p>
          </p:txBody>
        </p:sp>
        <p:sp>
          <p:nvSpPr>
            <p:cNvPr id="15" name="Freeform: Shape 14">
              <a:extLst>
                <a:ext uri="{FF2B5EF4-FFF2-40B4-BE49-F238E27FC236}">
                  <a16:creationId xmlns:a16="http://schemas.microsoft.com/office/drawing/2014/main" id="{B32BD3BC-AB2B-4229-A507-6A35F655E847}"/>
                </a:ext>
              </a:extLst>
            </p:cNvPr>
            <p:cNvSpPr/>
            <p:nvPr/>
          </p:nvSpPr>
          <p:spPr>
            <a:xfrm>
              <a:off x="5683419" y="3427163"/>
              <a:ext cx="9525" cy="9525"/>
            </a:xfrm>
            <a:custGeom>
              <a:avLst/>
              <a:gdLst>
                <a:gd name="connsiteX0" fmla="*/ 7144 w 9525"/>
                <a:gd name="connsiteY0" fmla="*/ 7234 h 9525"/>
                <a:gd name="connsiteX1" fmla="*/ 7246 w 9525"/>
                <a:gd name="connsiteY1" fmla="*/ 7144 h 9525"/>
                <a:gd name="connsiteX2" fmla="*/ 7227 w 9525"/>
                <a:gd name="connsiteY2" fmla="*/ 7158 h 9525"/>
              </a:gdLst>
              <a:ahLst/>
              <a:cxnLst>
                <a:cxn ang="0">
                  <a:pos x="connsiteX0" y="connsiteY0"/>
                </a:cxn>
                <a:cxn ang="0">
                  <a:pos x="connsiteX1" y="connsiteY1"/>
                </a:cxn>
                <a:cxn ang="0">
                  <a:pos x="connsiteX2" y="connsiteY2"/>
                </a:cxn>
              </a:cxnLst>
              <a:rect l="l" t="t" r="r" b="b"/>
              <a:pathLst>
                <a:path w="9525" h="9525">
                  <a:moveTo>
                    <a:pt x="7144" y="7234"/>
                  </a:moveTo>
                  <a:lnTo>
                    <a:pt x="7246" y="7144"/>
                  </a:lnTo>
                  <a:lnTo>
                    <a:pt x="7227" y="7158"/>
                  </a:lnTo>
                  <a:close/>
                </a:path>
              </a:pathLst>
            </a:custGeom>
            <a:grpFill/>
            <a:ln w="9525" cap="flat">
              <a:noFill/>
              <a:prstDash val="solid"/>
              <a:miter/>
            </a:ln>
          </p:spPr>
          <p:txBody>
            <a:bodyPr rtlCol="0" anchor="ctr"/>
            <a:lstStyle/>
            <a:p>
              <a:endParaRPr lang="en-US" noProof="0"/>
            </a:p>
          </p:txBody>
        </p:sp>
        <p:sp>
          <p:nvSpPr>
            <p:cNvPr id="16" name="Freeform: Shape 15">
              <a:extLst>
                <a:ext uri="{FF2B5EF4-FFF2-40B4-BE49-F238E27FC236}">
                  <a16:creationId xmlns:a16="http://schemas.microsoft.com/office/drawing/2014/main" id="{B43615A1-1B38-4592-8602-4870E61A481D}"/>
                </a:ext>
              </a:extLst>
            </p:cNvPr>
            <p:cNvSpPr/>
            <p:nvPr/>
          </p:nvSpPr>
          <p:spPr>
            <a:xfrm>
              <a:off x="5686187" y="3472729"/>
              <a:ext cx="9525" cy="9525"/>
            </a:xfrm>
            <a:custGeom>
              <a:avLst/>
              <a:gdLst>
                <a:gd name="connsiteX0" fmla="*/ 7144 w 9525"/>
                <a:gd name="connsiteY0" fmla="*/ 7144 h 9525"/>
                <a:gd name="connsiteX1" fmla="*/ 7153 w 9525"/>
                <a:gd name="connsiteY1" fmla="*/ 7153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53" y="7153"/>
                  </a:lnTo>
                  <a:lnTo>
                    <a:pt x="7172" y="7163"/>
                  </a:lnTo>
                  <a:lnTo>
                    <a:pt x="7144" y="7144"/>
                  </a:lnTo>
                  <a:close/>
                </a:path>
              </a:pathLst>
            </a:custGeom>
            <a:grpFill/>
            <a:ln w="9525" cap="flat">
              <a:noFill/>
              <a:prstDash val="solid"/>
              <a:miter/>
            </a:ln>
          </p:spPr>
          <p:txBody>
            <a:bodyPr rtlCol="0" anchor="ctr"/>
            <a:lstStyle/>
            <a:p>
              <a:endParaRPr lang="en-US" noProof="0"/>
            </a:p>
          </p:txBody>
        </p:sp>
        <p:sp>
          <p:nvSpPr>
            <p:cNvPr id="17" name="Freeform: Shape 16">
              <a:extLst>
                <a:ext uri="{FF2B5EF4-FFF2-40B4-BE49-F238E27FC236}">
                  <a16:creationId xmlns:a16="http://schemas.microsoft.com/office/drawing/2014/main" id="{08BA9893-71E5-44ED-A9E2-2592F2FED169}"/>
                </a:ext>
              </a:extLst>
            </p:cNvPr>
            <p:cNvSpPr/>
            <p:nvPr/>
          </p:nvSpPr>
          <p:spPr>
            <a:xfrm>
              <a:off x="5714886" y="3447736"/>
              <a:ext cx="9525" cy="9525"/>
            </a:xfrm>
            <a:custGeom>
              <a:avLst/>
              <a:gdLst>
                <a:gd name="connsiteX0" fmla="*/ 7144 w 9525"/>
                <a:gd name="connsiteY0" fmla="*/ 7153 h 9525"/>
                <a:gd name="connsiteX1" fmla="*/ 7163 w 9525"/>
                <a:gd name="connsiteY1" fmla="*/ 7144 h 9525"/>
                <a:gd name="connsiteX2" fmla="*/ 7153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63" y="7144"/>
                  </a:lnTo>
                  <a:lnTo>
                    <a:pt x="7153" y="7144"/>
                  </a:lnTo>
                  <a:lnTo>
                    <a:pt x="7144" y="7153"/>
                  </a:lnTo>
                  <a:close/>
                </a:path>
              </a:pathLst>
            </a:custGeom>
            <a:grpFill/>
            <a:ln w="9525" cap="flat">
              <a:noFill/>
              <a:prstDash val="solid"/>
              <a:miter/>
            </a:ln>
          </p:spPr>
          <p:txBody>
            <a:bodyPr rtlCol="0" anchor="ctr"/>
            <a:lstStyle/>
            <a:p>
              <a:endParaRPr lang="en-US" noProof="0"/>
            </a:p>
          </p:txBody>
        </p:sp>
        <p:sp>
          <p:nvSpPr>
            <p:cNvPr id="18" name="Freeform: Shape 17">
              <a:extLst>
                <a:ext uri="{FF2B5EF4-FFF2-40B4-BE49-F238E27FC236}">
                  <a16:creationId xmlns:a16="http://schemas.microsoft.com/office/drawing/2014/main" id="{C09B13E7-E64F-41E2-91BA-9977D0F7FAC9}"/>
                </a:ext>
              </a:extLst>
            </p:cNvPr>
            <p:cNvSpPr/>
            <p:nvPr/>
          </p:nvSpPr>
          <p:spPr>
            <a:xfrm>
              <a:off x="5718395" y="3467319"/>
              <a:ext cx="9525" cy="9525"/>
            </a:xfrm>
            <a:custGeom>
              <a:avLst/>
              <a:gdLst>
                <a:gd name="connsiteX0" fmla="*/ 7144 w 9525"/>
                <a:gd name="connsiteY0" fmla="*/ 7342 h 9525"/>
                <a:gd name="connsiteX1" fmla="*/ 7175 w 9525"/>
                <a:gd name="connsiteY1" fmla="*/ 7317 h 9525"/>
                <a:gd name="connsiteX2" fmla="*/ 7372 w 9525"/>
                <a:gd name="connsiteY2" fmla="*/ 7144 h 9525"/>
                <a:gd name="connsiteX3" fmla="*/ 7144 w 9525"/>
                <a:gd name="connsiteY3" fmla="*/ 7342 h 9525"/>
              </a:gdLst>
              <a:ahLst/>
              <a:cxnLst>
                <a:cxn ang="0">
                  <a:pos x="connsiteX0" y="connsiteY0"/>
                </a:cxn>
                <a:cxn ang="0">
                  <a:pos x="connsiteX1" y="connsiteY1"/>
                </a:cxn>
                <a:cxn ang="0">
                  <a:pos x="connsiteX2" y="connsiteY2"/>
                </a:cxn>
                <a:cxn ang="0">
                  <a:pos x="connsiteX3" y="connsiteY3"/>
                </a:cxn>
              </a:cxnLst>
              <a:rect l="l" t="t" r="r" b="b"/>
              <a:pathLst>
                <a:path w="9525" h="9525">
                  <a:moveTo>
                    <a:pt x="7144" y="7342"/>
                  </a:moveTo>
                  <a:lnTo>
                    <a:pt x="7175" y="7317"/>
                  </a:lnTo>
                  <a:lnTo>
                    <a:pt x="7372" y="7144"/>
                  </a:lnTo>
                  <a:cubicBezTo>
                    <a:pt x="7293" y="7206"/>
                    <a:pt x="7216" y="7272"/>
                    <a:pt x="7144" y="7342"/>
                  </a:cubicBezTo>
                  <a:close/>
                </a:path>
              </a:pathLst>
            </a:custGeom>
            <a:grpFill/>
            <a:ln w="9525" cap="flat">
              <a:noFill/>
              <a:prstDash val="solid"/>
              <a:miter/>
            </a:ln>
          </p:spPr>
          <p:txBody>
            <a:bodyPr rtlCol="0" anchor="ctr"/>
            <a:lstStyle/>
            <a:p>
              <a:endParaRPr lang="en-US" noProof="0"/>
            </a:p>
          </p:txBody>
        </p:sp>
        <p:sp>
          <p:nvSpPr>
            <p:cNvPr id="19" name="Freeform: Shape 18">
              <a:extLst>
                <a:ext uri="{FF2B5EF4-FFF2-40B4-BE49-F238E27FC236}">
                  <a16:creationId xmlns:a16="http://schemas.microsoft.com/office/drawing/2014/main" id="{7D7E91E3-EDCB-4619-B917-76101578085E}"/>
                </a:ext>
              </a:extLst>
            </p:cNvPr>
            <p:cNvSpPr/>
            <p:nvPr/>
          </p:nvSpPr>
          <p:spPr>
            <a:xfrm>
              <a:off x="5720972" y="3446307"/>
              <a:ext cx="9525" cy="9525"/>
            </a:xfrm>
            <a:custGeom>
              <a:avLst/>
              <a:gdLst>
                <a:gd name="connsiteX0" fmla="*/ 7172 w 9525"/>
                <a:gd name="connsiteY0" fmla="*/ 7163 h 9525"/>
                <a:gd name="connsiteX1" fmla="*/ 7153 w 9525"/>
                <a:gd name="connsiteY1" fmla="*/ 7153 h 9525"/>
                <a:gd name="connsiteX2" fmla="*/ 7144 w 9525"/>
                <a:gd name="connsiteY2" fmla="*/ 7144 h 9525"/>
                <a:gd name="connsiteX3" fmla="*/ 7172 w 9525"/>
                <a:gd name="connsiteY3" fmla="*/ 7163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63"/>
                  </a:moveTo>
                  <a:lnTo>
                    <a:pt x="7153" y="7153"/>
                  </a:lnTo>
                  <a:lnTo>
                    <a:pt x="7144" y="7144"/>
                  </a:lnTo>
                  <a:lnTo>
                    <a:pt x="7172" y="7163"/>
                  </a:lnTo>
                  <a:close/>
                </a:path>
              </a:pathLst>
            </a:custGeom>
            <a:grp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92E53F3B-7401-4B86-A3CC-BC3EE0EDF57B}"/>
                </a:ext>
              </a:extLst>
            </p:cNvPr>
            <p:cNvSpPr/>
            <p:nvPr/>
          </p:nvSpPr>
          <p:spPr>
            <a:xfrm>
              <a:off x="6063777" y="3423771"/>
              <a:ext cx="9525" cy="9525"/>
            </a:xfrm>
            <a:custGeom>
              <a:avLst/>
              <a:gdLst>
                <a:gd name="connsiteX0" fmla="*/ 7144 w 9525"/>
                <a:gd name="connsiteY0" fmla="*/ 7144 h 9525"/>
                <a:gd name="connsiteX1" fmla="*/ 7182 w 9525"/>
                <a:gd name="connsiteY1" fmla="*/ 7172 h 9525"/>
                <a:gd name="connsiteX2" fmla="*/ 7172 w 9525"/>
                <a:gd name="connsiteY2" fmla="*/ 7163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82" y="7172"/>
                  </a:lnTo>
                  <a:lnTo>
                    <a:pt x="7172" y="7163"/>
                  </a:lnTo>
                  <a:lnTo>
                    <a:pt x="7144" y="7144"/>
                  </a:lnTo>
                  <a:close/>
                </a:path>
              </a:pathLst>
            </a:custGeom>
            <a:grpFill/>
            <a:ln w="9525" cap="flat">
              <a:noFill/>
              <a:prstDash val="solid"/>
              <a:miter/>
            </a:ln>
          </p:spPr>
          <p:txBody>
            <a:bodyPr rtlCol="0" anchor="ctr"/>
            <a:lstStyle/>
            <a:p>
              <a:endParaRPr lang="en-US" noProof="0"/>
            </a:p>
          </p:txBody>
        </p:sp>
        <p:sp>
          <p:nvSpPr>
            <p:cNvPr id="21" name="Freeform: Shape 20">
              <a:extLst>
                <a:ext uri="{FF2B5EF4-FFF2-40B4-BE49-F238E27FC236}">
                  <a16:creationId xmlns:a16="http://schemas.microsoft.com/office/drawing/2014/main" id="{C4CD030F-D728-4177-B0C1-79B617A82461}"/>
                </a:ext>
              </a:extLst>
            </p:cNvPr>
            <p:cNvSpPr/>
            <p:nvPr/>
          </p:nvSpPr>
          <p:spPr>
            <a:xfrm>
              <a:off x="5828924" y="3402265"/>
              <a:ext cx="9525" cy="9525"/>
            </a:xfrm>
            <a:custGeom>
              <a:avLst/>
              <a:gdLst>
                <a:gd name="connsiteX0" fmla="*/ 7144 w 9525"/>
                <a:gd name="connsiteY0" fmla="*/ 7144 h 9525"/>
                <a:gd name="connsiteX1" fmla="*/ 7215 w 9525"/>
                <a:gd name="connsiteY1" fmla="*/ 7285 h 9525"/>
                <a:gd name="connsiteX2" fmla="*/ 7180 w 9525"/>
                <a:gd name="connsiteY2" fmla="*/ 7211 h 9525"/>
              </a:gdLst>
              <a:ahLst/>
              <a:cxnLst>
                <a:cxn ang="0">
                  <a:pos x="connsiteX0" y="connsiteY0"/>
                </a:cxn>
                <a:cxn ang="0">
                  <a:pos x="connsiteX1" y="connsiteY1"/>
                </a:cxn>
                <a:cxn ang="0">
                  <a:pos x="connsiteX2" y="connsiteY2"/>
                </a:cxn>
              </a:cxnLst>
              <a:rect l="l" t="t" r="r" b="b"/>
              <a:pathLst>
                <a:path w="9525" h="9525">
                  <a:moveTo>
                    <a:pt x="7144" y="7144"/>
                  </a:moveTo>
                  <a:lnTo>
                    <a:pt x="7215" y="7285"/>
                  </a:lnTo>
                  <a:lnTo>
                    <a:pt x="7180" y="7211"/>
                  </a:lnTo>
                  <a:close/>
                </a:path>
              </a:pathLst>
            </a:custGeom>
            <a:grpFill/>
            <a:ln w="9525" cap="flat">
              <a:noFill/>
              <a:prstDash val="solid"/>
              <a:miter/>
            </a:ln>
          </p:spPr>
          <p:txBody>
            <a:bodyPr rtlCol="0" anchor="ctr"/>
            <a:lstStyle/>
            <a:p>
              <a:endParaRPr lang="en-US" noProof="0"/>
            </a:p>
          </p:txBody>
        </p:sp>
        <p:sp>
          <p:nvSpPr>
            <p:cNvPr id="22" name="Freeform: Shape 21">
              <a:extLst>
                <a:ext uri="{FF2B5EF4-FFF2-40B4-BE49-F238E27FC236}">
                  <a16:creationId xmlns:a16="http://schemas.microsoft.com/office/drawing/2014/main" id="{D973B138-B4B7-4DF2-B28D-B41B42F18DC6}"/>
                </a:ext>
              </a:extLst>
            </p:cNvPr>
            <p:cNvSpPr/>
            <p:nvPr/>
          </p:nvSpPr>
          <p:spPr>
            <a:xfrm>
              <a:off x="6233425" y="3396522"/>
              <a:ext cx="9525" cy="9525"/>
            </a:xfrm>
            <a:custGeom>
              <a:avLst/>
              <a:gdLst>
                <a:gd name="connsiteX0" fmla="*/ 7185 w 9525"/>
                <a:gd name="connsiteY0" fmla="*/ 7158 h 9525"/>
                <a:gd name="connsiteX1" fmla="*/ 7144 w 9525"/>
                <a:gd name="connsiteY1" fmla="*/ 7144 h 9525"/>
                <a:gd name="connsiteX2" fmla="*/ 7383 w 9525"/>
                <a:gd name="connsiteY2" fmla="*/ 7233 h 9525"/>
              </a:gdLst>
              <a:ahLst/>
              <a:cxnLst>
                <a:cxn ang="0">
                  <a:pos x="connsiteX0" y="connsiteY0"/>
                </a:cxn>
                <a:cxn ang="0">
                  <a:pos x="connsiteX1" y="connsiteY1"/>
                </a:cxn>
                <a:cxn ang="0">
                  <a:pos x="connsiteX2" y="connsiteY2"/>
                </a:cxn>
              </a:cxnLst>
              <a:rect l="l" t="t" r="r" b="b"/>
              <a:pathLst>
                <a:path w="9525" h="9525">
                  <a:moveTo>
                    <a:pt x="7185" y="7158"/>
                  </a:moveTo>
                  <a:lnTo>
                    <a:pt x="7144" y="7144"/>
                  </a:lnTo>
                  <a:lnTo>
                    <a:pt x="7383" y="7233"/>
                  </a:lnTo>
                  <a:close/>
                </a:path>
              </a:pathLst>
            </a:custGeom>
            <a:grpFill/>
            <a:ln w="9525" cap="flat">
              <a:noFill/>
              <a:prstDash val="solid"/>
              <a:miter/>
            </a:ln>
          </p:spPr>
          <p:txBody>
            <a:bodyPr rtlCol="0" anchor="ctr"/>
            <a:lstStyle/>
            <a:p>
              <a:endParaRPr lang="en-US" noProof="0"/>
            </a:p>
          </p:txBody>
        </p:sp>
        <p:sp>
          <p:nvSpPr>
            <p:cNvPr id="23" name="Freeform: Shape 22">
              <a:extLst>
                <a:ext uri="{FF2B5EF4-FFF2-40B4-BE49-F238E27FC236}">
                  <a16:creationId xmlns:a16="http://schemas.microsoft.com/office/drawing/2014/main" id="{0FD7A528-7065-4412-956F-17B3ED73D9C5}"/>
                </a:ext>
              </a:extLst>
            </p:cNvPr>
            <p:cNvSpPr/>
            <p:nvPr/>
          </p:nvSpPr>
          <p:spPr>
            <a:xfrm>
              <a:off x="6010227" y="3473872"/>
              <a:ext cx="9525" cy="9525"/>
            </a:xfrm>
            <a:custGeom>
              <a:avLst/>
              <a:gdLst>
                <a:gd name="connsiteX0" fmla="*/ 7220 w 9525"/>
                <a:gd name="connsiteY0" fmla="*/ 7172 h 9525"/>
                <a:gd name="connsiteX1" fmla="*/ 7144 w 9525"/>
                <a:gd name="connsiteY1" fmla="*/ 7144 h 9525"/>
                <a:gd name="connsiteX2" fmla="*/ 7210 w 9525"/>
                <a:gd name="connsiteY2" fmla="*/ 7172 h 9525"/>
                <a:gd name="connsiteX3" fmla="*/ 7220 w 9525"/>
                <a:gd name="connsiteY3" fmla="*/ 7172 h 9525"/>
              </a:gdLst>
              <a:ahLst/>
              <a:cxnLst>
                <a:cxn ang="0">
                  <a:pos x="connsiteX0" y="connsiteY0"/>
                </a:cxn>
                <a:cxn ang="0">
                  <a:pos x="connsiteX1" y="connsiteY1"/>
                </a:cxn>
                <a:cxn ang="0">
                  <a:pos x="connsiteX2" y="connsiteY2"/>
                </a:cxn>
                <a:cxn ang="0">
                  <a:pos x="connsiteX3" y="connsiteY3"/>
                </a:cxn>
              </a:cxnLst>
              <a:rect l="l" t="t" r="r" b="b"/>
              <a:pathLst>
                <a:path w="9525" h="9525">
                  <a:moveTo>
                    <a:pt x="7220" y="7172"/>
                  </a:moveTo>
                  <a:lnTo>
                    <a:pt x="7144" y="7144"/>
                  </a:lnTo>
                  <a:lnTo>
                    <a:pt x="7210" y="7172"/>
                  </a:lnTo>
                  <a:lnTo>
                    <a:pt x="7220" y="7172"/>
                  </a:lnTo>
                  <a:close/>
                </a:path>
              </a:pathLst>
            </a:custGeom>
            <a:grp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6B729427-2D90-4433-A851-6342DBECF6F1}"/>
                </a:ext>
              </a:extLst>
            </p:cNvPr>
            <p:cNvSpPr/>
            <p:nvPr/>
          </p:nvSpPr>
          <p:spPr>
            <a:xfrm>
              <a:off x="6017552" y="3475644"/>
              <a:ext cx="9525" cy="9525"/>
            </a:xfrm>
            <a:custGeom>
              <a:avLst/>
              <a:gdLst>
                <a:gd name="connsiteX0" fmla="*/ 7144 w 9525"/>
                <a:gd name="connsiteY0" fmla="*/ 7144 h 9525"/>
                <a:gd name="connsiteX1" fmla="*/ 7144 w 9525"/>
                <a:gd name="connsiteY1" fmla="*/ 7144 h 9525"/>
                <a:gd name="connsiteX2" fmla="*/ 7144 w 9525"/>
                <a:gd name="connsiteY2" fmla="*/ 7144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144" y="7144"/>
                  </a:lnTo>
                  <a:lnTo>
                    <a:pt x="7144" y="7144"/>
                  </a:lnTo>
                  <a:lnTo>
                    <a:pt x="7144" y="7144"/>
                  </a:lnTo>
                  <a:close/>
                </a:path>
              </a:pathLst>
            </a:custGeom>
            <a:grp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4A2579E4-779E-4669-B361-FF17365D84AC}"/>
                </a:ext>
              </a:extLst>
            </p:cNvPr>
            <p:cNvSpPr/>
            <p:nvPr/>
          </p:nvSpPr>
          <p:spPr>
            <a:xfrm>
              <a:off x="6024629" y="3466624"/>
              <a:ext cx="9525" cy="9525"/>
            </a:xfrm>
            <a:custGeom>
              <a:avLst/>
              <a:gdLst>
                <a:gd name="connsiteX0" fmla="*/ 7144 w 9525"/>
                <a:gd name="connsiteY0" fmla="*/ 7144 h 9525"/>
                <a:gd name="connsiteX1" fmla="*/ 7229 w 9525"/>
                <a:gd name="connsiteY1" fmla="*/ 7249 h 9525"/>
                <a:gd name="connsiteX2" fmla="*/ 7201 w 9525"/>
                <a:gd name="connsiteY2" fmla="*/ 7210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lnTo>
                    <a:pt x="7229" y="7249"/>
                  </a:lnTo>
                  <a:lnTo>
                    <a:pt x="7201" y="7210"/>
                  </a:lnTo>
                  <a:lnTo>
                    <a:pt x="7144" y="7144"/>
                  </a:lnTo>
                  <a:close/>
                </a:path>
              </a:pathLst>
            </a:custGeom>
            <a:grpFill/>
            <a:ln w="9525" cap="flat">
              <a:noFill/>
              <a:prstDash val="solid"/>
              <a:miter/>
            </a:ln>
          </p:spPr>
          <p:txBody>
            <a:bodyPr rtlCol="0" anchor="ctr"/>
            <a:lstStyle/>
            <a:p>
              <a:endParaRPr lang="en-US" noProof="0"/>
            </a:p>
          </p:txBody>
        </p:sp>
        <p:sp>
          <p:nvSpPr>
            <p:cNvPr id="26" name="Freeform: Shape 25">
              <a:extLst>
                <a:ext uri="{FF2B5EF4-FFF2-40B4-BE49-F238E27FC236}">
                  <a16:creationId xmlns:a16="http://schemas.microsoft.com/office/drawing/2014/main" id="{6955C217-4F41-4095-AFE0-6B1BEA03FA7F}"/>
                </a:ext>
              </a:extLst>
            </p:cNvPr>
            <p:cNvSpPr/>
            <p:nvPr/>
          </p:nvSpPr>
          <p:spPr>
            <a:xfrm>
              <a:off x="6181887" y="3421951"/>
              <a:ext cx="9525" cy="9525"/>
            </a:xfrm>
            <a:custGeom>
              <a:avLst/>
              <a:gdLst>
                <a:gd name="connsiteX0" fmla="*/ 7144 w 9525"/>
                <a:gd name="connsiteY0" fmla="*/ 7153 h 9525"/>
                <a:gd name="connsiteX1" fmla="*/ 7144 w 9525"/>
                <a:gd name="connsiteY1" fmla="*/ 7153 h 9525"/>
                <a:gd name="connsiteX2" fmla="*/ 7144 w 9525"/>
                <a:gd name="connsiteY2" fmla="*/ 7144 h 9525"/>
                <a:gd name="connsiteX3" fmla="*/ 7144 w 9525"/>
                <a:gd name="connsiteY3" fmla="*/ 7153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53"/>
                  </a:moveTo>
                  <a:lnTo>
                    <a:pt x="7144" y="7153"/>
                  </a:lnTo>
                  <a:lnTo>
                    <a:pt x="7144" y="7144"/>
                  </a:lnTo>
                  <a:lnTo>
                    <a:pt x="7144" y="7153"/>
                  </a:lnTo>
                  <a:close/>
                </a:path>
              </a:pathLst>
            </a:custGeom>
            <a:grpFill/>
            <a:ln w="9525" cap="flat">
              <a:noFill/>
              <a:prstDash val="solid"/>
              <a:miter/>
            </a:ln>
          </p:spPr>
          <p:txBody>
            <a:bodyPr rtlCol="0" anchor="ctr"/>
            <a:lstStyle/>
            <a:p>
              <a:endParaRPr lang="en-US" noProof="0"/>
            </a:p>
          </p:txBody>
        </p:sp>
        <p:sp>
          <p:nvSpPr>
            <p:cNvPr id="27" name="Freeform: Shape 26">
              <a:extLst>
                <a:ext uri="{FF2B5EF4-FFF2-40B4-BE49-F238E27FC236}">
                  <a16:creationId xmlns:a16="http://schemas.microsoft.com/office/drawing/2014/main" id="{9FC1C779-FD31-4149-8B13-A4567014E87C}"/>
                </a:ext>
              </a:extLst>
            </p:cNvPr>
            <p:cNvSpPr/>
            <p:nvPr/>
          </p:nvSpPr>
          <p:spPr>
            <a:xfrm>
              <a:off x="6079512" y="3485940"/>
              <a:ext cx="9525" cy="9525"/>
            </a:xfrm>
            <a:custGeom>
              <a:avLst/>
              <a:gdLst>
                <a:gd name="connsiteX0" fmla="*/ 7172 w 9525"/>
                <a:gd name="connsiteY0" fmla="*/ 7144 h 9525"/>
                <a:gd name="connsiteX1" fmla="*/ 7144 w 9525"/>
                <a:gd name="connsiteY1" fmla="*/ 7191 h 9525"/>
                <a:gd name="connsiteX2" fmla="*/ 7153 w 9525"/>
                <a:gd name="connsiteY2" fmla="*/ 7172 h 9525"/>
                <a:gd name="connsiteX3" fmla="*/ 7172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72" y="7144"/>
                  </a:moveTo>
                  <a:lnTo>
                    <a:pt x="7144" y="7191"/>
                  </a:lnTo>
                  <a:lnTo>
                    <a:pt x="7153" y="7172"/>
                  </a:lnTo>
                  <a:lnTo>
                    <a:pt x="7172" y="7144"/>
                  </a:lnTo>
                  <a:close/>
                </a:path>
              </a:pathLst>
            </a:custGeom>
            <a:grpFill/>
            <a:ln w="9525" cap="flat">
              <a:noFill/>
              <a:prstDash val="solid"/>
              <a:miter/>
            </a:ln>
          </p:spPr>
          <p:txBody>
            <a:bodyPr rtlCol="0" anchor="ctr"/>
            <a:lstStyle/>
            <a:p>
              <a:endParaRPr lang="en-US" noProof="0"/>
            </a:p>
          </p:txBody>
        </p:sp>
        <p:sp>
          <p:nvSpPr>
            <p:cNvPr id="28" name="Freeform: Shape 27">
              <a:extLst>
                <a:ext uri="{FF2B5EF4-FFF2-40B4-BE49-F238E27FC236}">
                  <a16:creationId xmlns:a16="http://schemas.microsoft.com/office/drawing/2014/main" id="{B3A4335B-E327-4B02-91FC-8190EF488D7D}"/>
                </a:ext>
              </a:extLst>
            </p:cNvPr>
            <p:cNvSpPr/>
            <p:nvPr/>
          </p:nvSpPr>
          <p:spPr>
            <a:xfrm>
              <a:off x="6081615" y="3495648"/>
              <a:ext cx="19050" cy="19050"/>
            </a:xfrm>
            <a:custGeom>
              <a:avLst/>
              <a:gdLst>
                <a:gd name="connsiteX0" fmla="*/ 8569 w 19050"/>
                <a:gd name="connsiteY0" fmla="*/ 17079 h 19050"/>
                <a:gd name="connsiteX1" fmla="*/ 9550 w 19050"/>
                <a:gd name="connsiteY1" fmla="*/ 17740 h 19050"/>
                <a:gd name="connsiteX2" fmla="*/ 10212 w 19050"/>
                <a:gd name="connsiteY2" fmla="*/ 18081 h 19050"/>
                <a:gd name="connsiteX3" fmla="*/ 11273 w 19050"/>
                <a:gd name="connsiteY3" fmla="*/ 18502 h 19050"/>
                <a:gd name="connsiteX4" fmla="*/ 12475 w 19050"/>
                <a:gd name="connsiteY4" fmla="*/ 18722 h 19050"/>
                <a:gd name="connsiteX5" fmla="*/ 14018 w 19050"/>
                <a:gd name="connsiteY5" fmla="*/ 18742 h 19050"/>
                <a:gd name="connsiteX6" fmla="*/ 16421 w 19050"/>
                <a:gd name="connsiteY6" fmla="*/ 18101 h 19050"/>
                <a:gd name="connsiteX7" fmla="*/ 20167 w 19050"/>
                <a:gd name="connsiteY7" fmla="*/ 14716 h 19050"/>
                <a:gd name="connsiteX8" fmla="*/ 20949 w 19050"/>
                <a:gd name="connsiteY8" fmla="*/ 12933 h 19050"/>
                <a:gd name="connsiteX9" fmla="*/ 21089 w 19050"/>
                <a:gd name="connsiteY9" fmla="*/ 11952 h 19050"/>
                <a:gd name="connsiteX10" fmla="*/ 20908 w 19050"/>
                <a:gd name="connsiteY10" fmla="*/ 10569 h 19050"/>
                <a:gd name="connsiteX11" fmla="*/ 20527 w 19050"/>
                <a:gd name="connsiteY11" fmla="*/ 9688 h 19050"/>
                <a:gd name="connsiteX12" fmla="*/ 19967 w 19050"/>
                <a:gd name="connsiteY12" fmla="*/ 8927 h 19050"/>
                <a:gd name="connsiteX13" fmla="*/ 18304 w 19050"/>
                <a:gd name="connsiteY13" fmla="*/ 7765 h 19050"/>
                <a:gd name="connsiteX14" fmla="*/ 17690 w 19050"/>
                <a:gd name="connsiteY14" fmla="*/ 7586 h 19050"/>
                <a:gd name="connsiteX15" fmla="*/ 17102 w 19050"/>
                <a:gd name="connsiteY15" fmla="*/ 7304 h 19050"/>
                <a:gd name="connsiteX16" fmla="*/ 14698 w 19050"/>
                <a:gd name="connsiteY16" fmla="*/ 7144 h 19050"/>
                <a:gd name="connsiteX17" fmla="*/ 12014 w 19050"/>
                <a:gd name="connsiteY17" fmla="*/ 7705 h 19050"/>
                <a:gd name="connsiteX18" fmla="*/ 10952 w 19050"/>
                <a:gd name="connsiteY18" fmla="*/ 8226 h 19050"/>
                <a:gd name="connsiteX19" fmla="*/ 9850 w 19050"/>
                <a:gd name="connsiteY19" fmla="*/ 9047 h 19050"/>
                <a:gd name="connsiteX20" fmla="*/ 8007 w 19050"/>
                <a:gd name="connsiteY20" fmla="*/ 11311 h 19050"/>
                <a:gd name="connsiteX21" fmla="*/ 7186 w 19050"/>
                <a:gd name="connsiteY21" fmla="*/ 13554 h 19050"/>
                <a:gd name="connsiteX22" fmla="*/ 7144 w 19050"/>
                <a:gd name="connsiteY22" fmla="*/ 14023 h 19050"/>
                <a:gd name="connsiteX23" fmla="*/ 7366 w 19050"/>
                <a:gd name="connsiteY23" fmla="*/ 15417 h 19050"/>
                <a:gd name="connsiteX24" fmla="*/ 7807 w 19050"/>
                <a:gd name="connsiteY24" fmla="*/ 16278 h 19050"/>
                <a:gd name="connsiteX25" fmla="*/ 8569 w 19050"/>
                <a:gd name="connsiteY25" fmla="*/ 17079 h 19050"/>
                <a:gd name="connsiteX26" fmla="*/ 10443 w 19050"/>
                <a:gd name="connsiteY26" fmla="*/ 14047 h 19050"/>
                <a:gd name="connsiteX27" fmla="*/ 10436 w 19050"/>
                <a:gd name="connsiteY27" fmla="*/ 13998 h 19050"/>
                <a:gd name="connsiteX28" fmla="*/ 10447 w 19050"/>
                <a:gd name="connsiteY28" fmla="*/ 14056 h 19050"/>
                <a:gd name="connsiteX29" fmla="*/ 10448 w 19050"/>
                <a:gd name="connsiteY29" fmla="*/ 14083 h 19050"/>
                <a:gd name="connsiteX30" fmla="*/ 10456 w 19050"/>
                <a:gd name="connsiteY30" fmla="*/ 14102 h 19050"/>
                <a:gd name="connsiteX31" fmla="*/ 10457 w 19050"/>
                <a:gd name="connsiteY31" fmla="*/ 14109 h 19050"/>
                <a:gd name="connsiteX32" fmla="*/ 10451 w 19050"/>
                <a:gd name="connsiteY32" fmla="*/ 14103 h 19050"/>
                <a:gd name="connsiteX33" fmla="*/ 10455 w 19050"/>
                <a:gd name="connsiteY33" fmla="*/ 14130 h 19050"/>
                <a:gd name="connsiteX34" fmla="*/ 10463 w 19050"/>
                <a:gd name="connsiteY34" fmla="*/ 14139 h 19050"/>
                <a:gd name="connsiteX35" fmla="*/ 10492 w 19050"/>
                <a:gd name="connsiteY35" fmla="*/ 14335 h 19050"/>
                <a:gd name="connsiteX36" fmla="*/ 10561 w 19050"/>
                <a:gd name="connsiteY36" fmla="*/ 13178 h 19050"/>
                <a:gd name="connsiteX37" fmla="*/ 11184 w 19050"/>
                <a:gd name="connsiteY37" fmla="*/ 11989 h 19050"/>
                <a:gd name="connsiteX38" fmla="*/ 11013 w 19050"/>
                <a:gd name="connsiteY38" fmla="*/ 12232 h 19050"/>
                <a:gd name="connsiteX39" fmla="*/ 11188 w 19050"/>
                <a:gd name="connsiteY39" fmla="*/ 11982 h 19050"/>
                <a:gd name="connsiteX40" fmla="*/ 11192 w 19050"/>
                <a:gd name="connsiteY40" fmla="*/ 11977 h 19050"/>
                <a:gd name="connsiteX41" fmla="*/ 11191 w 19050"/>
                <a:gd name="connsiteY41" fmla="*/ 11978 h 19050"/>
                <a:gd name="connsiteX42" fmla="*/ 11193 w 19050"/>
                <a:gd name="connsiteY42" fmla="*/ 11975 h 19050"/>
                <a:gd name="connsiteX43" fmla="*/ 11374 w 19050"/>
                <a:gd name="connsiteY43" fmla="*/ 11731 h 19050"/>
                <a:gd name="connsiteX44" fmla="*/ 12093 w 19050"/>
                <a:gd name="connsiteY44" fmla="*/ 11011 h 19050"/>
                <a:gd name="connsiteX45" fmla="*/ 13014 w 19050"/>
                <a:gd name="connsiteY45" fmla="*/ 10465 h 19050"/>
                <a:gd name="connsiteX46" fmla="*/ 14242 w 19050"/>
                <a:gd name="connsiteY46" fmla="*/ 10082 h 19050"/>
                <a:gd name="connsiteX47" fmla="*/ 15174 w 19050"/>
                <a:gd name="connsiteY47" fmla="*/ 10029 h 19050"/>
                <a:gd name="connsiteX48" fmla="*/ 15206 w 19050"/>
                <a:gd name="connsiteY48" fmla="*/ 10032 h 19050"/>
                <a:gd name="connsiteX49" fmla="*/ 15881 w 19050"/>
                <a:gd name="connsiteY49" fmla="*/ 11250 h 19050"/>
                <a:gd name="connsiteX50" fmla="*/ 16706 w 19050"/>
                <a:gd name="connsiteY50" fmla="*/ 11952 h 19050"/>
                <a:gd name="connsiteX51" fmla="*/ 16735 w 19050"/>
                <a:gd name="connsiteY51" fmla="*/ 11993 h 19050"/>
                <a:gd name="connsiteX52" fmla="*/ 16740 w 19050"/>
                <a:gd name="connsiteY52" fmla="*/ 12076 h 19050"/>
                <a:gd name="connsiteX53" fmla="*/ 16717 w 19050"/>
                <a:gd name="connsiteY53" fmla="*/ 12179 h 19050"/>
                <a:gd name="connsiteX54" fmla="*/ 16231 w 19050"/>
                <a:gd name="connsiteY54" fmla="*/ 13153 h 19050"/>
                <a:gd name="connsiteX55" fmla="*/ 15440 w 19050"/>
                <a:gd name="connsiteY55" fmla="*/ 14054 h 19050"/>
                <a:gd name="connsiteX56" fmla="*/ 14403 w 19050"/>
                <a:gd name="connsiteY56" fmla="*/ 14730 h 19050"/>
                <a:gd name="connsiteX57" fmla="*/ 13621 w 19050"/>
                <a:gd name="connsiteY57" fmla="*/ 14964 h 19050"/>
                <a:gd name="connsiteX58" fmla="*/ 12548 w 19050"/>
                <a:gd name="connsiteY58" fmla="*/ 15021 h 19050"/>
                <a:gd name="connsiteX59" fmla="*/ 11804 w 19050"/>
                <a:gd name="connsiteY59" fmla="*/ 14850 h 19050"/>
                <a:gd name="connsiteX60" fmla="*/ 10744 w 19050"/>
                <a:gd name="connsiteY60" fmla="*/ 14360 h 19050"/>
                <a:gd name="connsiteX61" fmla="*/ 10502 w 19050"/>
                <a:gd name="connsiteY61" fmla="*/ 14144 h 19050"/>
                <a:gd name="connsiteX62" fmla="*/ 10492 w 19050"/>
                <a:gd name="connsiteY62" fmla="*/ 14127 h 19050"/>
                <a:gd name="connsiteX63" fmla="*/ 10433 w 19050"/>
                <a:gd name="connsiteY63" fmla="*/ 13950 h 19050"/>
                <a:gd name="connsiteX64" fmla="*/ 10418 w 19050"/>
                <a:gd name="connsiteY64" fmla="*/ 1367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9050" h="19050">
                  <a:moveTo>
                    <a:pt x="8569" y="17079"/>
                  </a:moveTo>
                  <a:cubicBezTo>
                    <a:pt x="8890" y="17300"/>
                    <a:pt x="9230" y="17520"/>
                    <a:pt x="9550" y="17740"/>
                  </a:cubicBezTo>
                  <a:cubicBezTo>
                    <a:pt x="9771" y="17861"/>
                    <a:pt x="9991" y="17981"/>
                    <a:pt x="10212" y="18081"/>
                  </a:cubicBezTo>
                  <a:cubicBezTo>
                    <a:pt x="10557" y="18242"/>
                    <a:pt x="10911" y="18382"/>
                    <a:pt x="11273" y="18502"/>
                  </a:cubicBezTo>
                  <a:cubicBezTo>
                    <a:pt x="11658" y="18646"/>
                    <a:pt x="12065" y="18721"/>
                    <a:pt x="12475" y="18722"/>
                  </a:cubicBezTo>
                  <a:cubicBezTo>
                    <a:pt x="12987" y="18789"/>
                    <a:pt x="13504" y="18796"/>
                    <a:pt x="14018" y="18742"/>
                  </a:cubicBezTo>
                  <a:cubicBezTo>
                    <a:pt x="14854" y="18690"/>
                    <a:pt x="15671" y="18472"/>
                    <a:pt x="16421" y="18101"/>
                  </a:cubicBezTo>
                  <a:cubicBezTo>
                    <a:pt x="17980" y="17372"/>
                    <a:pt x="19285" y="16193"/>
                    <a:pt x="20167" y="14716"/>
                  </a:cubicBezTo>
                  <a:cubicBezTo>
                    <a:pt x="20489" y="14150"/>
                    <a:pt x="20750" y="13552"/>
                    <a:pt x="20949" y="12933"/>
                  </a:cubicBezTo>
                  <a:cubicBezTo>
                    <a:pt x="21025" y="12611"/>
                    <a:pt x="21072" y="12282"/>
                    <a:pt x="21089" y="11952"/>
                  </a:cubicBezTo>
                  <a:cubicBezTo>
                    <a:pt x="21099" y="11484"/>
                    <a:pt x="21038" y="11018"/>
                    <a:pt x="20908" y="10569"/>
                  </a:cubicBezTo>
                  <a:cubicBezTo>
                    <a:pt x="20811" y="10264"/>
                    <a:pt x="20683" y="9969"/>
                    <a:pt x="20527" y="9688"/>
                  </a:cubicBezTo>
                  <a:cubicBezTo>
                    <a:pt x="20389" y="9402"/>
                    <a:pt x="20199" y="9144"/>
                    <a:pt x="19967" y="8927"/>
                  </a:cubicBezTo>
                  <a:cubicBezTo>
                    <a:pt x="19505" y="8421"/>
                    <a:pt x="18937" y="8024"/>
                    <a:pt x="18304" y="7765"/>
                  </a:cubicBezTo>
                  <a:cubicBezTo>
                    <a:pt x="18107" y="7682"/>
                    <a:pt x="17901" y="7622"/>
                    <a:pt x="17690" y="7586"/>
                  </a:cubicBezTo>
                  <a:cubicBezTo>
                    <a:pt x="17528" y="7433"/>
                    <a:pt x="17323" y="7334"/>
                    <a:pt x="17102" y="7304"/>
                  </a:cubicBezTo>
                  <a:cubicBezTo>
                    <a:pt x="16301" y="7244"/>
                    <a:pt x="15499" y="7164"/>
                    <a:pt x="14698" y="7144"/>
                  </a:cubicBezTo>
                  <a:cubicBezTo>
                    <a:pt x="13777" y="7168"/>
                    <a:pt x="12867" y="7358"/>
                    <a:pt x="12014" y="7705"/>
                  </a:cubicBezTo>
                  <a:cubicBezTo>
                    <a:pt x="11653" y="7885"/>
                    <a:pt x="11313" y="8045"/>
                    <a:pt x="10952" y="8226"/>
                  </a:cubicBezTo>
                  <a:cubicBezTo>
                    <a:pt x="10552" y="8452"/>
                    <a:pt x="10181" y="8728"/>
                    <a:pt x="9850" y="9047"/>
                  </a:cubicBezTo>
                  <a:cubicBezTo>
                    <a:pt x="9119" y="9698"/>
                    <a:pt x="8496" y="10462"/>
                    <a:pt x="8007" y="11311"/>
                  </a:cubicBezTo>
                  <a:cubicBezTo>
                    <a:pt x="7576" y="11991"/>
                    <a:pt x="7296" y="12756"/>
                    <a:pt x="7186" y="13554"/>
                  </a:cubicBezTo>
                  <a:cubicBezTo>
                    <a:pt x="7158" y="13709"/>
                    <a:pt x="7143" y="13866"/>
                    <a:pt x="7144" y="14023"/>
                  </a:cubicBezTo>
                  <a:cubicBezTo>
                    <a:pt x="7166" y="14495"/>
                    <a:pt x="7241" y="14962"/>
                    <a:pt x="7366" y="15417"/>
                  </a:cubicBezTo>
                  <a:cubicBezTo>
                    <a:pt x="7493" y="15714"/>
                    <a:pt x="7640" y="16002"/>
                    <a:pt x="7807" y="16278"/>
                  </a:cubicBezTo>
                  <a:cubicBezTo>
                    <a:pt x="8035" y="16569"/>
                    <a:pt x="8290" y="16838"/>
                    <a:pt x="8569" y="17079"/>
                  </a:cubicBezTo>
                  <a:close/>
                  <a:moveTo>
                    <a:pt x="10443" y="14047"/>
                  </a:moveTo>
                  <a:lnTo>
                    <a:pt x="10436" y="13998"/>
                  </a:lnTo>
                  <a:lnTo>
                    <a:pt x="10447" y="14056"/>
                  </a:lnTo>
                  <a:close/>
                  <a:moveTo>
                    <a:pt x="10448" y="14083"/>
                  </a:moveTo>
                  <a:lnTo>
                    <a:pt x="10456" y="14102"/>
                  </a:lnTo>
                  <a:lnTo>
                    <a:pt x="10457" y="14109"/>
                  </a:lnTo>
                  <a:lnTo>
                    <a:pt x="10451" y="14103"/>
                  </a:lnTo>
                  <a:close/>
                  <a:moveTo>
                    <a:pt x="10455" y="14130"/>
                  </a:moveTo>
                  <a:lnTo>
                    <a:pt x="10463" y="14139"/>
                  </a:lnTo>
                  <a:lnTo>
                    <a:pt x="10492" y="14335"/>
                  </a:lnTo>
                  <a:close/>
                  <a:moveTo>
                    <a:pt x="10561" y="13178"/>
                  </a:moveTo>
                  <a:cubicBezTo>
                    <a:pt x="10732" y="12764"/>
                    <a:pt x="10941" y="12366"/>
                    <a:pt x="11184" y="11989"/>
                  </a:cubicBezTo>
                  <a:lnTo>
                    <a:pt x="11013" y="12232"/>
                  </a:lnTo>
                  <a:lnTo>
                    <a:pt x="11188" y="11982"/>
                  </a:lnTo>
                  <a:lnTo>
                    <a:pt x="11192" y="11977"/>
                  </a:lnTo>
                  <a:lnTo>
                    <a:pt x="11191" y="11978"/>
                  </a:lnTo>
                  <a:lnTo>
                    <a:pt x="11193" y="11975"/>
                  </a:lnTo>
                  <a:lnTo>
                    <a:pt x="11374" y="11731"/>
                  </a:lnTo>
                  <a:cubicBezTo>
                    <a:pt x="11587" y="11466"/>
                    <a:pt x="11829" y="11225"/>
                    <a:pt x="12093" y="11011"/>
                  </a:cubicBezTo>
                  <a:cubicBezTo>
                    <a:pt x="12385" y="10804"/>
                    <a:pt x="12693" y="10622"/>
                    <a:pt x="13014" y="10465"/>
                  </a:cubicBezTo>
                  <a:cubicBezTo>
                    <a:pt x="13407" y="10290"/>
                    <a:pt x="13819" y="10162"/>
                    <a:pt x="14242" y="10082"/>
                  </a:cubicBezTo>
                  <a:cubicBezTo>
                    <a:pt x="14551" y="10041"/>
                    <a:pt x="14862" y="10024"/>
                    <a:pt x="15174" y="10029"/>
                  </a:cubicBezTo>
                  <a:lnTo>
                    <a:pt x="15206" y="10032"/>
                  </a:lnTo>
                  <a:cubicBezTo>
                    <a:pt x="15259" y="10512"/>
                    <a:pt x="15502" y="10951"/>
                    <a:pt x="15881" y="11250"/>
                  </a:cubicBezTo>
                  <a:cubicBezTo>
                    <a:pt x="16170" y="11467"/>
                    <a:pt x="16446" y="11701"/>
                    <a:pt x="16706" y="11952"/>
                  </a:cubicBezTo>
                  <a:lnTo>
                    <a:pt x="16735" y="11993"/>
                  </a:lnTo>
                  <a:lnTo>
                    <a:pt x="16740" y="12076"/>
                  </a:lnTo>
                  <a:lnTo>
                    <a:pt x="16717" y="12179"/>
                  </a:lnTo>
                  <a:cubicBezTo>
                    <a:pt x="16580" y="12516"/>
                    <a:pt x="16417" y="12841"/>
                    <a:pt x="16231" y="13153"/>
                  </a:cubicBezTo>
                  <a:cubicBezTo>
                    <a:pt x="15985" y="13469"/>
                    <a:pt x="15721" y="13770"/>
                    <a:pt x="15440" y="14054"/>
                  </a:cubicBezTo>
                  <a:cubicBezTo>
                    <a:pt x="15114" y="14308"/>
                    <a:pt x="14767" y="14535"/>
                    <a:pt x="14403" y="14730"/>
                  </a:cubicBezTo>
                  <a:cubicBezTo>
                    <a:pt x="14150" y="14831"/>
                    <a:pt x="13888" y="14910"/>
                    <a:pt x="13621" y="14964"/>
                  </a:cubicBezTo>
                  <a:cubicBezTo>
                    <a:pt x="13265" y="15008"/>
                    <a:pt x="12906" y="15027"/>
                    <a:pt x="12548" y="15021"/>
                  </a:cubicBezTo>
                  <a:cubicBezTo>
                    <a:pt x="12296" y="14982"/>
                    <a:pt x="12047" y="14925"/>
                    <a:pt x="11804" y="14850"/>
                  </a:cubicBezTo>
                  <a:cubicBezTo>
                    <a:pt x="11436" y="14720"/>
                    <a:pt x="11081" y="14556"/>
                    <a:pt x="10744" y="14360"/>
                  </a:cubicBezTo>
                  <a:lnTo>
                    <a:pt x="10502" y="14144"/>
                  </a:lnTo>
                  <a:lnTo>
                    <a:pt x="10492" y="14127"/>
                  </a:lnTo>
                  <a:lnTo>
                    <a:pt x="10433" y="13950"/>
                  </a:lnTo>
                  <a:cubicBezTo>
                    <a:pt x="10423" y="13858"/>
                    <a:pt x="10418" y="13766"/>
                    <a:pt x="10418" y="13674"/>
                  </a:cubicBezTo>
                  <a:close/>
                </a:path>
              </a:pathLst>
            </a:custGeom>
            <a:grpFill/>
            <a:ln w="9525" cap="flat">
              <a:noFill/>
              <a:prstDash val="solid"/>
              <a:miter/>
            </a:ln>
          </p:spPr>
          <p:txBody>
            <a:bodyPr rtlCol="0" anchor="ctr"/>
            <a:lstStyle/>
            <a:p>
              <a:endParaRPr lang="en-US" noProof="0"/>
            </a:p>
          </p:txBody>
        </p:sp>
        <p:sp>
          <p:nvSpPr>
            <p:cNvPr id="29" name="Freeform: Shape 28">
              <a:extLst>
                <a:ext uri="{FF2B5EF4-FFF2-40B4-BE49-F238E27FC236}">
                  <a16:creationId xmlns:a16="http://schemas.microsoft.com/office/drawing/2014/main" id="{183FB46B-F849-4FB8-81BE-E0E1844BF22A}"/>
                </a:ext>
              </a:extLst>
            </p:cNvPr>
            <p:cNvSpPr/>
            <p:nvPr/>
          </p:nvSpPr>
          <p:spPr>
            <a:xfrm>
              <a:off x="6085656" y="3500485"/>
              <a:ext cx="9525" cy="9525"/>
            </a:xfrm>
            <a:custGeom>
              <a:avLst/>
              <a:gdLst>
                <a:gd name="connsiteX0" fmla="*/ 7153 w 9525"/>
                <a:gd name="connsiteY0" fmla="*/ 7144 h 9525"/>
                <a:gd name="connsiteX1" fmla="*/ 7144 w 9525"/>
                <a:gd name="connsiteY1" fmla="*/ 7144 h 9525"/>
                <a:gd name="connsiteX2" fmla="*/ 7144 w 9525"/>
                <a:gd name="connsiteY2" fmla="*/ 7144 h 9525"/>
                <a:gd name="connsiteX3" fmla="*/ 7153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53" y="7144"/>
                  </a:moveTo>
                  <a:lnTo>
                    <a:pt x="7144" y="7144"/>
                  </a:lnTo>
                  <a:lnTo>
                    <a:pt x="7144" y="7144"/>
                  </a:lnTo>
                  <a:lnTo>
                    <a:pt x="7153" y="7144"/>
                  </a:lnTo>
                  <a:close/>
                </a:path>
              </a:pathLst>
            </a:custGeom>
            <a:grp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873A5A3B-7BF5-4BB4-9E00-12DEEE2CCAEA}"/>
                </a:ext>
              </a:extLst>
            </p:cNvPr>
            <p:cNvSpPr/>
            <p:nvPr/>
          </p:nvSpPr>
          <p:spPr>
            <a:xfrm>
              <a:off x="6072062" y="3383857"/>
              <a:ext cx="47625" cy="47625"/>
            </a:xfrm>
            <a:custGeom>
              <a:avLst/>
              <a:gdLst>
                <a:gd name="connsiteX0" fmla="*/ 39955 w 47625"/>
                <a:gd name="connsiteY0" fmla="*/ 9804 h 47625"/>
                <a:gd name="connsiteX1" fmla="*/ 38593 w 47625"/>
                <a:gd name="connsiteY1" fmla="*/ 8322 h 47625"/>
                <a:gd name="connsiteX2" fmla="*/ 36549 w 47625"/>
                <a:gd name="connsiteY2" fmla="*/ 7441 h 47625"/>
                <a:gd name="connsiteX3" fmla="*/ 35367 w 47625"/>
                <a:gd name="connsiteY3" fmla="*/ 7340 h 47625"/>
                <a:gd name="connsiteX4" fmla="*/ 34626 w 47625"/>
                <a:gd name="connsiteY4" fmla="*/ 7360 h 47625"/>
                <a:gd name="connsiteX5" fmla="*/ 33304 w 47625"/>
                <a:gd name="connsiteY5" fmla="*/ 7621 h 47625"/>
                <a:gd name="connsiteX6" fmla="*/ 32122 w 47625"/>
                <a:gd name="connsiteY6" fmla="*/ 8122 h 47625"/>
                <a:gd name="connsiteX7" fmla="*/ 31261 w 47625"/>
                <a:gd name="connsiteY7" fmla="*/ 8643 h 47625"/>
                <a:gd name="connsiteX8" fmla="*/ 29518 w 47625"/>
                <a:gd name="connsiteY8" fmla="*/ 9905 h 47625"/>
                <a:gd name="connsiteX9" fmla="*/ 25912 w 47625"/>
                <a:gd name="connsiteY9" fmla="*/ 14172 h 47625"/>
                <a:gd name="connsiteX10" fmla="*/ 24718 w 47625"/>
                <a:gd name="connsiteY10" fmla="*/ 17441 h 47625"/>
                <a:gd name="connsiteX11" fmla="*/ 24641 w 47625"/>
                <a:gd name="connsiteY11" fmla="*/ 17294 h 47625"/>
                <a:gd name="connsiteX12" fmla="*/ 22818 w 47625"/>
                <a:gd name="connsiteY12" fmla="*/ 14649 h 47625"/>
                <a:gd name="connsiteX13" fmla="*/ 18732 w 47625"/>
                <a:gd name="connsiteY13" fmla="*/ 10322 h 47625"/>
                <a:gd name="connsiteX14" fmla="*/ 16529 w 47625"/>
                <a:gd name="connsiteY14" fmla="*/ 8620 h 47625"/>
                <a:gd name="connsiteX15" fmla="*/ 14305 w 47625"/>
                <a:gd name="connsiteY15" fmla="*/ 7438 h 47625"/>
                <a:gd name="connsiteX16" fmla="*/ 12062 w 47625"/>
                <a:gd name="connsiteY16" fmla="*/ 7217 h 47625"/>
                <a:gd name="connsiteX17" fmla="*/ 10239 w 47625"/>
                <a:gd name="connsiteY17" fmla="*/ 8239 h 47625"/>
                <a:gd name="connsiteX18" fmla="*/ 7167 w 47625"/>
                <a:gd name="connsiteY18" fmla="*/ 17340 h 47625"/>
                <a:gd name="connsiteX19" fmla="*/ 7174 w 47625"/>
                <a:gd name="connsiteY19" fmla="*/ 17875 h 47625"/>
                <a:gd name="connsiteX20" fmla="*/ 8296 w 47625"/>
                <a:gd name="connsiteY20" fmla="*/ 23744 h 47625"/>
                <a:gd name="connsiteX21" fmla="*/ 9397 w 47625"/>
                <a:gd name="connsiteY21" fmla="*/ 26709 h 47625"/>
                <a:gd name="connsiteX22" fmla="*/ 10639 w 47625"/>
                <a:gd name="connsiteY22" fmla="*/ 29273 h 47625"/>
                <a:gd name="connsiteX23" fmla="*/ 11901 w 47625"/>
                <a:gd name="connsiteY23" fmla="*/ 31476 h 47625"/>
                <a:gd name="connsiteX24" fmla="*/ 14586 w 47625"/>
                <a:gd name="connsiteY24" fmla="*/ 35263 h 47625"/>
                <a:gd name="connsiteX25" fmla="*/ 17270 w 47625"/>
                <a:gd name="connsiteY25" fmla="*/ 39369 h 47625"/>
                <a:gd name="connsiteX26" fmla="*/ 18472 w 47625"/>
                <a:gd name="connsiteY26" fmla="*/ 41493 h 47625"/>
                <a:gd name="connsiteX27" fmla="*/ 19874 w 47625"/>
                <a:gd name="connsiteY27" fmla="*/ 43896 h 47625"/>
                <a:gd name="connsiteX28" fmla="*/ 21099 w 47625"/>
                <a:gd name="connsiteY28" fmla="*/ 44799 h 47625"/>
                <a:gd name="connsiteX29" fmla="*/ 21726 w 47625"/>
                <a:gd name="connsiteY29" fmla="*/ 45883 h 47625"/>
                <a:gd name="connsiteX30" fmla="*/ 22808 w 47625"/>
                <a:gd name="connsiteY30" fmla="*/ 46444 h 47625"/>
                <a:gd name="connsiteX31" fmla="*/ 24070 w 47625"/>
                <a:gd name="connsiteY31" fmla="*/ 46384 h 47625"/>
                <a:gd name="connsiteX32" fmla="*/ 26093 w 47625"/>
                <a:gd name="connsiteY32" fmla="*/ 44280 h 47625"/>
                <a:gd name="connsiteX33" fmla="*/ 26954 w 47625"/>
                <a:gd name="connsiteY33" fmla="*/ 42638 h 47625"/>
                <a:gd name="connsiteX34" fmla="*/ 29161 w 47625"/>
                <a:gd name="connsiteY34" fmla="*/ 38766 h 47625"/>
                <a:gd name="connsiteX35" fmla="*/ 35508 w 47625"/>
                <a:gd name="connsiteY35" fmla="*/ 30258 h 47625"/>
                <a:gd name="connsiteX36" fmla="*/ 37111 w 47625"/>
                <a:gd name="connsiteY36" fmla="*/ 27714 h 47625"/>
                <a:gd name="connsiteX37" fmla="*/ 38252 w 47625"/>
                <a:gd name="connsiteY37" fmla="*/ 25350 h 47625"/>
                <a:gd name="connsiteX38" fmla="*/ 40215 w 47625"/>
                <a:gd name="connsiteY38" fmla="*/ 20041 h 47625"/>
                <a:gd name="connsiteX39" fmla="*/ 41017 w 47625"/>
                <a:gd name="connsiteY39" fmla="*/ 13190 h 47625"/>
                <a:gd name="connsiteX40" fmla="*/ 40576 w 47625"/>
                <a:gd name="connsiteY40" fmla="*/ 11067 h 47625"/>
                <a:gd name="connsiteX41" fmla="*/ 39955 w 47625"/>
                <a:gd name="connsiteY41" fmla="*/ 9804 h 47625"/>
                <a:gd name="connsiteX42" fmla="*/ 36572 w 47625"/>
                <a:gd name="connsiteY42" fmla="*/ 11779 h 47625"/>
                <a:gd name="connsiteX43" fmla="*/ 36495 w 47625"/>
                <a:gd name="connsiteY43" fmla="*/ 11635 h 47625"/>
                <a:gd name="connsiteX44" fmla="*/ 36502 w 47625"/>
                <a:gd name="connsiteY44" fmla="*/ 11641 h 47625"/>
                <a:gd name="connsiteX45" fmla="*/ 36499 w 47625"/>
                <a:gd name="connsiteY45" fmla="*/ 11635 h 47625"/>
                <a:gd name="connsiteX46" fmla="*/ 36489 w 47625"/>
                <a:gd name="connsiteY46" fmla="*/ 11624 h 47625"/>
                <a:gd name="connsiteX47" fmla="*/ 36429 w 47625"/>
                <a:gd name="connsiteY47" fmla="*/ 11507 h 47625"/>
                <a:gd name="connsiteX48" fmla="*/ 36429 w 47625"/>
                <a:gd name="connsiteY48" fmla="*/ 17777 h 47625"/>
                <a:gd name="connsiteX49" fmla="*/ 35772 w 47625"/>
                <a:gd name="connsiteY49" fmla="*/ 19962 h 47625"/>
                <a:gd name="connsiteX50" fmla="*/ 34125 w 47625"/>
                <a:gd name="connsiteY50" fmla="*/ 23686 h 47625"/>
                <a:gd name="connsiteX51" fmla="*/ 32133 w 47625"/>
                <a:gd name="connsiteY51" fmla="*/ 27076 h 47625"/>
                <a:gd name="connsiteX52" fmla="*/ 28717 w 47625"/>
                <a:gd name="connsiteY52" fmla="*/ 31358 h 47625"/>
                <a:gd name="connsiteX53" fmla="*/ 25211 w 47625"/>
                <a:gd name="connsiteY53" fmla="*/ 35786 h 47625"/>
                <a:gd name="connsiteX54" fmla="*/ 22964 w 47625"/>
                <a:gd name="connsiteY54" fmla="*/ 39452 h 47625"/>
                <a:gd name="connsiteX55" fmla="*/ 18552 w 47625"/>
                <a:gd name="connsiteY55" fmla="*/ 32657 h 47625"/>
                <a:gd name="connsiteX56" fmla="*/ 15707 w 47625"/>
                <a:gd name="connsiteY56" fmla="*/ 28971 h 47625"/>
                <a:gd name="connsiteX57" fmla="*/ 13254 w 47625"/>
                <a:gd name="connsiteY57" fmla="*/ 24788 h 47625"/>
                <a:gd name="connsiteX58" fmla="*/ 12542 w 47625"/>
                <a:gd name="connsiteY58" fmla="*/ 23082 h 47625"/>
                <a:gd name="connsiteX59" fmla="*/ 11421 w 47625"/>
                <a:gd name="connsiteY59" fmla="*/ 19216 h 47625"/>
                <a:gd name="connsiteX60" fmla="*/ 11218 w 47625"/>
                <a:gd name="connsiteY60" fmla="*/ 15695 h 47625"/>
                <a:gd name="connsiteX61" fmla="*/ 11696 w 47625"/>
                <a:gd name="connsiteY61" fmla="*/ 13310 h 47625"/>
                <a:gd name="connsiteX62" fmla="*/ 12622 w 47625"/>
                <a:gd name="connsiteY62" fmla="*/ 11480 h 47625"/>
                <a:gd name="connsiteX63" fmla="*/ 12931 w 47625"/>
                <a:gd name="connsiteY63" fmla="*/ 11115 h 47625"/>
                <a:gd name="connsiteX64" fmla="*/ 12999 w 47625"/>
                <a:gd name="connsiteY64" fmla="*/ 11131 h 47625"/>
                <a:gd name="connsiteX65" fmla="*/ 14437 w 47625"/>
                <a:gd name="connsiteY65" fmla="*/ 11921 h 47625"/>
                <a:gd name="connsiteX66" fmla="*/ 19217 w 47625"/>
                <a:gd name="connsiteY66" fmla="*/ 16395 h 47625"/>
                <a:gd name="connsiteX67" fmla="*/ 20956 w 47625"/>
                <a:gd name="connsiteY67" fmla="*/ 18735 h 47625"/>
                <a:gd name="connsiteX68" fmla="*/ 22638 w 47625"/>
                <a:gd name="connsiteY68" fmla="*/ 21860 h 47625"/>
                <a:gd name="connsiteX69" fmla="*/ 24764 w 47625"/>
                <a:gd name="connsiteY69" fmla="*/ 22640 h 47625"/>
                <a:gd name="connsiteX70" fmla="*/ 25131 w 47625"/>
                <a:gd name="connsiteY70" fmla="*/ 22804 h 47625"/>
                <a:gd name="connsiteX71" fmla="*/ 27215 w 47625"/>
                <a:gd name="connsiteY71" fmla="*/ 21462 h 47625"/>
                <a:gd name="connsiteX72" fmla="*/ 28557 w 47625"/>
                <a:gd name="connsiteY72" fmla="*/ 16937 h 47625"/>
                <a:gd name="connsiteX73" fmla="*/ 29576 w 47625"/>
                <a:gd name="connsiteY73" fmla="*/ 14991 h 47625"/>
                <a:gd name="connsiteX74" fmla="*/ 31250 w 47625"/>
                <a:gd name="connsiteY74" fmla="*/ 13176 h 47625"/>
                <a:gd name="connsiteX75" fmla="*/ 33964 w 47625"/>
                <a:gd name="connsiteY75" fmla="*/ 11357 h 47625"/>
                <a:gd name="connsiteX76" fmla="*/ 34358 w 47625"/>
                <a:gd name="connsiteY76" fmla="*/ 11213 h 47625"/>
                <a:gd name="connsiteX77" fmla="*/ 35397 w 47625"/>
                <a:gd name="connsiteY77" fmla="*/ 11116 h 47625"/>
                <a:gd name="connsiteX78" fmla="*/ 35902 w 47625"/>
                <a:gd name="connsiteY78" fmla="*/ 11221 h 47625"/>
                <a:gd name="connsiteX79" fmla="*/ 36193 w 47625"/>
                <a:gd name="connsiteY79" fmla="*/ 11367 h 47625"/>
                <a:gd name="connsiteX80" fmla="*/ 36358 w 47625"/>
                <a:gd name="connsiteY80" fmla="*/ 11513 h 47625"/>
                <a:gd name="connsiteX81" fmla="*/ 36635 w 47625"/>
                <a:gd name="connsiteY81" fmla="*/ 11916 h 47625"/>
                <a:gd name="connsiteX82" fmla="*/ 36874 w 47625"/>
                <a:gd name="connsiteY82" fmla="*/ 12599 h 47625"/>
                <a:gd name="connsiteX83" fmla="*/ 36967 w 47625"/>
                <a:gd name="connsiteY83" fmla="*/ 14811 h 47625"/>
                <a:gd name="connsiteX84" fmla="*/ 36429 w 47625"/>
                <a:gd name="connsiteY84" fmla="*/ 1777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625" h="47625">
                  <a:moveTo>
                    <a:pt x="39955" y="9804"/>
                  </a:moveTo>
                  <a:cubicBezTo>
                    <a:pt x="39610" y="9220"/>
                    <a:pt x="39146" y="8714"/>
                    <a:pt x="38593" y="8322"/>
                  </a:cubicBezTo>
                  <a:cubicBezTo>
                    <a:pt x="37981" y="7888"/>
                    <a:pt x="37285" y="7587"/>
                    <a:pt x="36549" y="7441"/>
                  </a:cubicBezTo>
                  <a:cubicBezTo>
                    <a:pt x="36168" y="7401"/>
                    <a:pt x="35768" y="7360"/>
                    <a:pt x="35367" y="7340"/>
                  </a:cubicBezTo>
                  <a:cubicBezTo>
                    <a:pt x="35127" y="7340"/>
                    <a:pt x="34867" y="7360"/>
                    <a:pt x="34626" y="7360"/>
                  </a:cubicBezTo>
                  <a:cubicBezTo>
                    <a:pt x="34186" y="7441"/>
                    <a:pt x="33745" y="7521"/>
                    <a:pt x="33304" y="7621"/>
                  </a:cubicBezTo>
                  <a:cubicBezTo>
                    <a:pt x="32898" y="7758"/>
                    <a:pt x="32503" y="7926"/>
                    <a:pt x="32122" y="8122"/>
                  </a:cubicBezTo>
                  <a:cubicBezTo>
                    <a:pt x="31826" y="8279"/>
                    <a:pt x="31538" y="8453"/>
                    <a:pt x="31261" y="8643"/>
                  </a:cubicBezTo>
                  <a:cubicBezTo>
                    <a:pt x="30660" y="9043"/>
                    <a:pt x="30079" y="9464"/>
                    <a:pt x="29518" y="9905"/>
                  </a:cubicBezTo>
                  <a:cubicBezTo>
                    <a:pt x="28045" y="11075"/>
                    <a:pt x="26820" y="12525"/>
                    <a:pt x="25912" y="14172"/>
                  </a:cubicBezTo>
                  <a:cubicBezTo>
                    <a:pt x="25400" y="15216"/>
                    <a:pt x="24999" y="16312"/>
                    <a:pt x="24718" y="17441"/>
                  </a:cubicBezTo>
                  <a:lnTo>
                    <a:pt x="24641" y="17294"/>
                  </a:lnTo>
                  <a:cubicBezTo>
                    <a:pt x="24106" y="16365"/>
                    <a:pt x="23496" y="15480"/>
                    <a:pt x="22818" y="14649"/>
                  </a:cubicBezTo>
                  <a:cubicBezTo>
                    <a:pt x="21588" y="13088"/>
                    <a:pt x="20220" y="11640"/>
                    <a:pt x="18732" y="10322"/>
                  </a:cubicBezTo>
                  <a:cubicBezTo>
                    <a:pt x="18043" y="9699"/>
                    <a:pt x="17306" y="9129"/>
                    <a:pt x="16529" y="8620"/>
                  </a:cubicBezTo>
                  <a:cubicBezTo>
                    <a:pt x="15851" y="8117"/>
                    <a:pt x="15101" y="7719"/>
                    <a:pt x="14305" y="7438"/>
                  </a:cubicBezTo>
                  <a:cubicBezTo>
                    <a:pt x="13595" y="7146"/>
                    <a:pt x="12815" y="7069"/>
                    <a:pt x="12062" y="7217"/>
                  </a:cubicBezTo>
                  <a:cubicBezTo>
                    <a:pt x="11366" y="7371"/>
                    <a:pt x="10732" y="7726"/>
                    <a:pt x="10239" y="8239"/>
                  </a:cubicBezTo>
                  <a:cubicBezTo>
                    <a:pt x="8067" y="10756"/>
                    <a:pt x="6965" y="14022"/>
                    <a:pt x="7167" y="17340"/>
                  </a:cubicBezTo>
                  <a:lnTo>
                    <a:pt x="7174" y="17875"/>
                  </a:lnTo>
                  <a:cubicBezTo>
                    <a:pt x="7286" y="19872"/>
                    <a:pt x="7663" y="21846"/>
                    <a:pt x="8296" y="23744"/>
                  </a:cubicBezTo>
                  <a:cubicBezTo>
                    <a:pt x="8594" y="24756"/>
                    <a:pt x="8962" y="25747"/>
                    <a:pt x="9397" y="26709"/>
                  </a:cubicBezTo>
                  <a:cubicBezTo>
                    <a:pt x="9798" y="27570"/>
                    <a:pt x="10178" y="28432"/>
                    <a:pt x="10639" y="29273"/>
                  </a:cubicBezTo>
                  <a:cubicBezTo>
                    <a:pt x="11040" y="30014"/>
                    <a:pt x="11461" y="30735"/>
                    <a:pt x="11901" y="31476"/>
                  </a:cubicBezTo>
                  <a:cubicBezTo>
                    <a:pt x="12732" y="32783"/>
                    <a:pt x="13628" y="34046"/>
                    <a:pt x="14586" y="35263"/>
                  </a:cubicBezTo>
                  <a:cubicBezTo>
                    <a:pt x="15566" y="36574"/>
                    <a:pt x="16462" y="37945"/>
                    <a:pt x="17270" y="39369"/>
                  </a:cubicBezTo>
                  <a:cubicBezTo>
                    <a:pt x="17671" y="40070"/>
                    <a:pt x="18071" y="40771"/>
                    <a:pt x="18472" y="41493"/>
                  </a:cubicBezTo>
                  <a:cubicBezTo>
                    <a:pt x="18893" y="42320"/>
                    <a:pt x="19361" y="43123"/>
                    <a:pt x="19874" y="43896"/>
                  </a:cubicBezTo>
                  <a:cubicBezTo>
                    <a:pt x="20179" y="44317"/>
                    <a:pt x="20607" y="44632"/>
                    <a:pt x="21099" y="44799"/>
                  </a:cubicBezTo>
                  <a:cubicBezTo>
                    <a:pt x="21202" y="45212"/>
                    <a:pt x="21419" y="45588"/>
                    <a:pt x="21726" y="45883"/>
                  </a:cubicBezTo>
                  <a:cubicBezTo>
                    <a:pt x="22036" y="46154"/>
                    <a:pt x="22407" y="46347"/>
                    <a:pt x="22808" y="46444"/>
                  </a:cubicBezTo>
                  <a:cubicBezTo>
                    <a:pt x="23227" y="46524"/>
                    <a:pt x="23660" y="46503"/>
                    <a:pt x="24070" y="46384"/>
                  </a:cubicBezTo>
                  <a:cubicBezTo>
                    <a:pt x="25111" y="46163"/>
                    <a:pt x="25652" y="45141"/>
                    <a:pt x="26093" y="44280"/>
                  </a:cubicBezTo>
                  <a:cubicBezTo>
                    <a:pt x="26373" y="43719"/>
                    <a:pt x="26654" y="43178"/>
                    <a:pt x="26954" y="42638"/>
                  </a:cubicBezTo>
                  <a:cubicBezTo>
                    <a:pt x="27643" y="41314"/>
                    <a:pt x="28350" y="40023"/>
                    <a:pt x="29161" y="38766"/>
                  </a:cubicBezTo>
                  <a:cubicBezTo>
                    <a:pt x="31200" y="35858"/>
                    <a:pt x="33538" y="33193"/>
                    <a:pt x="35508" y="30258"/>
                  </a:cubicBezTo>
                  <a:cubicBezTo>
                    <a:pt x="36069" y="29416"/>
                    <a:pt x="36630" y="28595"/>
                    <a:pt x="37111" y="27714"/>
                  </a:cubicBezTo>
                  <a:cubicBezTo>
                    <a:pt x="37531" y="26933"/>
                    <a:pt x="37892" y="26151"/>
                    <a:pt x="38252" y="25350"/>
                  </a:cubicBezTo>
                  <a:cubicBezTo>
                    <a:pt x="39028" y="23627"/>
                    <a:pt x="39684" y="21854"/>
                    <a:pt x="40215" y="20041"/>
                  </a:cubicBezTo>
                  <a:cubicBezTo>
                    <a:pt x="40900" y="17826"/>
                    <a:pt x="41172" y="15504"/>
                    <a:pt x="41017" y="13190"/>
                  </a:cubicBezTo>
                  <a:cubicBezTo>
                    <a:pt x="40941" y="12469"/>
                    <a:pt x="40794" y="11758"/>
                    <a:pt x="40576" y="11067"/>
                  </a:cubicBezTo>
                  <a:cubicBezTo>
                    <a:pt x="40375" y="10646"/>
                    <a:pt x="40155" y="10225"/>
                    <a:pt x="39955" y="9804"/>
                  </a:cubicBezTo>
                  <a:close/>
                  <a:moveTo>
                    <a:pt x="36572" y="11779"/>
                  </a:moveTo>
                  <a:lnTo>
                    <a:pt x="36495" y="11635"/>
                  </a:lnTo>
                  <a:lnTo>
                    <a:pt x="36502" y="11641"/>
                  </a:lnTo>
                  <a:close/>
                  <a:moveTo>
                    <a:pt x="36499" y="11635"/>
                  </a:moveTo>
                  <a:lnTo>
                    <a:pt x="36489" y="11624"/>
                  </a:lnTo>
                  <a:lnTo>
                    <a:pt x="36429" y="11507"/>
                  </a:lnTo>
                  <a:close/>
                  <a:moveTo>
                    <a:pt x="36429" y="17777"/>
                  </a:moveTo>
                  <a:cubicBezTo>
                    <a:pt x="36241" y="18528"/>
                    <a:pt x="36010" y="19236"/>
                    <a:pt x="35772" y="19962"/>
                  </a:cubicBezTo>
                  <a:cubicBezTo>
                    <a:pt x="35268" y="21234"/>
                    <a:pt x="34743" y="22470"/>
                    <a:pt x="34125" y="23686"/>
                  </a:cubicBezTo>
                  <a:cubicBezTo>
                    <a:pt x="33537" y="24859"/>
                    <a:pt x="32872" y="25992"/>
                    <a:pt x="32133" y="27076"/>
                  </a:cubicBezTo>
                  <a:cubicBezTo>
                    <a:pt x="31063" y="28555"/>
                    <a:pt x="29924" y="29983"/>
                    <a:pt x="28717" y="31358"/>
                  </a:cubicBezTo>
                  <a:cubicBezTo>
                    <a:pt x="27495" y="32801"/>
                    <a:pt x="26293" y="34243"/>
                    <a:pt x="25211" y="35786"/>
                  </a:cubicBezTo>
                  <a:cubicBezTo>
                    <a:pt x="24392" y="36963"/>
                    <a:pt x="23642" y="38188"/>
                    <a:pt x="22964" y="39452"/>
                  </a:cubicBezTo>
                  <a:cubicBezTo>
                    <a:pt x="21679" y="37071"/>
                    <a:pt x="20204" y="34799"/>
                    <a:pt x="18552" y="32657"/>
                  </a:cubicBezTo>
                  <a:cubicBezTo>
                    <a:pt x="17570" y="31456"/>
                    <a:pt x="16629" y="30234"/>
                    <a:pt x="15707" y="28971"/>
                  </a:cubicBezTo>
                  <a:cubicBezTo>
                    <a:pt x="14773" y="27648"/>
                    <a:pt x="13953" y="26249"/>
                    <a:pt x="13254" y="24788"/>
                  </a:cubicBezTo>
                  <a:cubicBezTo>
                    <a:pt x="13012" y="24224"/>
                    <a:pt x="12786" y="23644"/>
                    <a:pt x="12542" y="23082"/>
                  </a:cubicBezTo>
                  <a:cubicBezTo>
                    <a:pt x="12058" y="21828"/>
                    <a:pt x="11683" y="20534"/>
                    <a:pt x="11421" y="19216"/>
                  </a:cubicBezTo>
                  <a:cubicBezTo>
                    <a:pt x="11240" y="18052"/>
                    <a:pt x="11172" y="16872"/>
                    <a:pt x="11218" y="15695"/>
                  </a:cubicBezTo>
                  <a:cubicBezTo>
                    <a:pt x="11315" y="14889"/>
                    <a:pt x="11476" y="14091"/>
                    <a:pt x="11696" y="13310"/>
                  </a:cubicBezTo>
                  <a:cubicBezTo>
                    <a:pt x="11956" y="12676"/>
                    <a:pt x="12265" y="12064"/>
                    <a:pt x="12622" y="11480"/>
                  </a:cubicBezTo>
                  <a:cubicBezTo>
                    <a:pt x="12719" y="11353"/>
                    <a:pt x="12822" y="11231"/>
                    <a:pt x="12931" y="11115"/>
                  </a:cubicBezTo>
                  <a:lnTo>
                    <a:pt x="12999" y="11131"/>
                  </a:lnTo>
                  <a:cubicBezTo>
                    <a:pt x="13494" y="11378"/>
                    <a:pt x="13962" y="11627"/>
                    <a:pt x="14437" y="11921"/>
                  </a:cubicBezTo>
                  <a:cubicBezTo>
                    <a:pt x="16191" y="13231"/>
                    <a:pt x="17794" y="14732"/>
                    <a:pt x="19217" y="16395"/>
                  </a:cubicBezTo>
                  <a:cubicBezTo>
                    <a:pt x="19830" y="17146"/>
                    <a:pt x="20410" y="17915"/>
                    <a:pt x="20956" y="18735"/>
                  </a:cubicBezTo>
                  <a:cubicBezTo>
                    <a:pt x="21580" y="19741"/>
                    <a:pt x="22141" y="20785"/>
                    <a:pt x="22638" y="21860"/>
                  </a:cubicBezTo>
                  <a:cubicBezTo>
                    <a:pt x="23092" y="22567"/>
                    <a:pt x="23961" y="22885"/>
                    <a:pt x="24764" y="22640"/>
                  </a:cubicBezTo>
                  <a:cubicBezTo>
                    <a:pt x="24879" y="22709"/>
                    <a:pt x="25003" y="22764"/>
                    <a:pt x="25131" y="22804"/>
                  </a:cubicBezTo>
                  <a:cubicBezTo>
                    <a:pt x="26075" y="22999"/>
                    <a:pt x="27002" y="22403"/>
                    <a:pt x="27215" y="21462"/>
                  </a:cubicBezTo>
                  <a:cubicBezTo>
                    <a:pt x="27628" y="19942"/>
                    <a:pt x="28059" y="18439"/>
                    <a:pt x="28557" y="16937"/>
                  </a:cubicBezTo>
                  <a:cubicBezTo>
                    <a:pt x="28842" y="16261"/>
                    <a:pt x="29183" y="15610"/>
                    <a:pt x="29576" y="14991"/>
                  </a:cubicBezTo>
                  <a:cubicBezTo>
                    <a:pt x="30090" y="14347"/>
                    <a:pt x="30650" y="13741"/>
                    <a:pt x="31250" y="13176"/>
                  </a:cubicBezTo>
                  <a:cubicBezTo>
                    <a:pt x="32102" y="12495"/>
                    <a:pt x="33010" y="11886"/>
                    <a:pt x="33964" y="11357"/>
                  </a:cubicBezTo>
                  <a:lnTo>
                    <a:pt x="34358" y="11213"/>
                  </a:lnTo>
                  <a:cubicBezTo>
                    <a:pt x="34700" y="11145"/>
                    <a:pt x="35048" y="11113"/>
                    <a:pt x="35397" y="11116"/>
                  </a:cubicBezTo>
                  <a:cubicBezTo>
                    <a:pt x="35568" y="11139"/>
                    <a:pt x="35737" y="11175"/>
                    <a:pt x="35902" y="11221"/>
                  </a:cubicBezTo>
                  <a:lnTo>
                    <a:pt x="36193" y="11367"/>
                  </a:lnTo>
                  <a:lnTo>
                    <a:pt x="36358" y="11513"/>
                  </a:lnTo>
                  <a:lnTo>
                    <a:pt x="36635" y="11916"/>
                  </a:lnTo>
                  <a:cubicBezTo>
                    <a:pt x="36733" y="12137"/>
                    <a:pt x="36812" y="12365"/>
                    <a:pt x="36874" y="12599"/>
                  </a:cubicBezTo>
                  <a:cubicBezTo>
                    <a:pt x="36972" y="13332"/>
                    <a:pt x="37004" y="14072"/>
                    <a:pt x="36967" y="14811"/>
                  </a:cubicBezTo>
                  <a:cubicBezTo>
                    <a:pt x="36860" y="15812"/>
                    <a:pt x="36680" y="16803"/>
                    <a:pt x="36429" y="17778"/>
                  </a:cubicBezTo>
                  <a:close/>
                </a:path>
              </a:pathLst>
            </a:custGeom>
            <a:grpFill/>
            <a:ln w="9525" cap="flat">
              <a:noFill/>
              <a:prstDash val="solid"/>
              <a:miter/>
            </a:ln>
          </p:spPr>
          <p:txBody>
            <a:bodyPr rtlCol="0" anchor="ctr"/>
            <a:lstStyle/>
            <a:p>
              <a:endParaRPr lang="en-US" noProof="0"/>
            </a:p>
          </p:txBody>
        </p:sp>
      </p:grpSp>
    </p:spTree>
    <p:extLst>
      <p:ext uri="{BB962C8B-B14F-4D97-AF65-F5344CB8AC3E}">
        <p14:creationId xmlns:p14="http://schemas.microsoft.com/office/powerpoint/2010/main" val="158598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C6A7EC-EA5C-43E0-BCA1-12103C07BBFC}"/>
              </a:ext>
            </a:extLst>
          </p:cNvPr>
          <p:cNvSpPr/>
          <p:nvPr userDrawn="1"/>
        </p:nvSpPr>
        <p:spPr>
          <a:xfrm rot="360000">
            <a:off x="11296248" y="6261969"/>
            <a:ext cx="528475" cy="452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31581A5-A75E-41FB-A68A-70BA1AB54B28}"/>
              </a:ext>
            </a:extLst>
          </p:cNvPr>
          <p:cNvSpPr>
            <a:spLocks noGrp="1"/>
          </p:cNvSpPr>
          <p:nvPr>
            <p:ph type="title"/>
          </p:nvPr>
        </p:nvSpPr>
        <p:spPr>
          <a:xfrm>
            <a:off x="360000" y="360000"/>
            <a:ext cx="11473200" cy="54000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p:ph type="body" idx="1"/>
          </p:nvPr>
        </p:nvSpPr>
        <p:spPr>
          <a:xfrm>
            <a:off x="360000" y="1260000"/>
            <a:ext cx="11473200" cy="486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p:ph type="ftr" sz="quarter" idx="3"/>
          </p:nvPr>
        </p:nvSpPr>
        <p:spPr>
          <a:xfrm>
            <a:off x="360000" y="6356350"/>
            <a:ext cx="4114800"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p:ph type="sldNum" sz="quarter" idx="4"/>
          </p:nvPr>
        </p:nvSpPr>
        <p:spPr>
          <a:xfrm rot="192195">
            <a:off x="11261578" y="6297437"/>
            <a:ext cx="597816" cy="365125"/>
          </a:xfrm>
          <a:prstGeom prst="rect">
            <a:avLst/>
          </a:prstGeom>
          <a:solidFill>
            <a:schemeClr val="accent3"/>
          </a:solidFill>
          <a:effectLst>
            <a:outerShdw dist="25400" dir="2700000" algn="tl" rotWithShape="0">
              <a:prstClr val="black"/>
            </a:outerShdw>
          </a:effectLst>
        </p:spPr>
        <p:txBody>
          <a:bodyPr vert="horz" lIns="0" tIns="0" rIns="0" bIns="0" rtlCol="0" anchor="ctr"/>
          <a:lstStyle>
            <a:lvl1pPr algn="ctr">
              <a:defRPr sz="1200" b="1" i="1">
                <a:solidFill>
                  <a:schemeClr val="tx1">
                    <a:lumMod val="75000"/>
                    <a:lumOff val="25000"/>
                  </a:schemeClr>
                </a:solidFill>
                <a:latin typeface="+mn-lt"/>
                <a:cs typeface="Times New Roman" panose="02020603050405020304" pitchFamily="18" charset="0"/>
              </a:defRPr>
            </a:lvl1pPr>
          </a:lstStyle>
          <a:p>
            <a:r>
              <a:rPr lang="en-US"/>
              <a:t>p </a:t>
            </a:r>
            <a:fld id="{058DB212-BFA2-403F-85EF-DFD3FF6D973A}" type="slidenum">
              <a:rPr lang="en-US" smtClean="0"/>
              <a:pPr/>
              <a:t>‹#›</a:t>
            </a:fld>
            <a:endParaRPr lang="en-US" dirty="0"/>
          </a:p>
        </p:txBody>
      </p:sp>
      <p:sp>
        <p:nvSpPr>
          <p:cNvPr id="7" name="TextBox 6">
            <a:extLst>
              <a:ext uri="{FF2B5EF4-FFF2-40B4-BE49-F238E27FC236}">
                <a16:creationId xmlns:a16="http://schemas.microsoft.com/office/drawing/2014/main" id="{8A7E4179-FBCC-4D67-B988-A0C4952BC12D}"/>
              </a:ext>
            </a:extLst>
          </p:cNvPr>
          <p:cNvSpPr txBox="1"/>
          <p:nvPr userDrawn="1"/>
        </p:nvSpPr>
        <p:spPr>
          <a:xfrm>
            <a:off x="9488566" y="6315437"/>
            <a:ext cx="1486986" cy="365125"/>
          </a:xfrm>
          <a:prstGeom prst="rect">
            <a:avLst/>
          </a:prstGeom>
          <a:noFill/>
        </p:spPr>
        <p:txBody>
          <a:bodyPr wrap="square" lIns="0" tIns="0" rIns="0" bIns="0" rtlCol="0" anchor="ctr">
            <a:noAutofit/>
          </a:bodyPr>
          <a:lstStyle/>
          <a:p>
            <a:pPr algn="r">
              <a:lnSpc>
                <a:spcPts val="1400"/>
              </a:lnSpc>
            </a:pPr>
            <a:r>
              <a:rPr lang="en-US" sz="1800" noProof="1">
                <a:solidFill>
                  <a:schemeClr val="tx1"/>
                </a:solidFill>
                <a:effectLst>
                  <a:outerShdw dist="38100" dir="2700000" algn="tl" rotWithShape="0">
                    <a:schemeClr val="accent1"/>
                  </a:outerShdw>
                </a:effectLst>
                <a:latin typeface="+mj-lt"/>
              </a:rPr>
              <a:t>Jens </a:t>
            </a:r>
            <a:br>
              <a:rPr lang="en-US" sz="1800" noProof="1">
                <a:solidFill>
                  <a:schemeClr val="tx1"/>
                </a:solidFill>
                <a:effectLst>
                  <a:outerShdw dist="38100" dir="2700000" algn="tl" rotWithShape="0">
                    <a:schemeClr val="accent1"/>
                  </a:outerShdw>
                </a:effectLst>
                <a:latin typeface="+mj-lt"/>
              </a:rPr>
            </a:br>
            <a:r>
              <a:rPr lang="en-US" sz="1800" noProof="1">
                <a:solidFill>
                  <a:schemeClr val="tx1"/>
                </a:solidFill>
                <a:effectLst>
                  <a:outerShdw dist="38100" dir="2700000" algn="tl" rotWithShape="0">
                    <a:schemeClr val="accent1"/>
                  </a:outerShdw>
                </a:effectLst>
                <a:latin typeface="+mj-lt"/>
              </a:rPr>
              <a:t>Martensson</a:t>
            </a:r>
          </a:p>
        </p:txBody>
      </p:sp>
      <p:sp>
        <p:nvSpPr>
          <p:cNvPr id="9" name="Oval 8">
            <a:extLst>
              <a:ext uri="{FF2B5EF4-FFF2-40B4-BE49-F238E27FC236}">
                <a16:creationId xmlns:a16="http://schemas.microsoft.com/office/drawing/2014/main" id="{B362BF8F-71C0-4F65-96E1-C8CBD743E78F}"/>
              </a:ext>
            </a:extLst>
          </p:cNvPr>
          <p:cNvSpPr/>
          <p:nvPr userDrawn="1"/>
        </p:nvSpPr>
        <p:spPr>
          <a:xfrm>
            <a:off x="11846922" y="6173293"/>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1EC2055-BC2C-46F4-91E9-E5238FAC7C71}"/>
              </a:ext>
            </a:extLst>
          </p:cNvPr>
          <p:cNvSpPr/>
          <p:nvPr userDrawn="1"/>
        </p:nvSpPr>
        <p:spPr>
          <a:xfrm>
            <a:off x="11492290" y="616056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A2E64D9-686F-4BDA-AB57-B20F0BAB4D97}"/>
              </a:ext>
            </a:extLst>
          </p:cNvPr>
          <p:cNvSpPr/>
          <p:nvPr userDrawn="1"/>
        </p:nvSpPr>
        <p:spPr>
          <a:xfrm>
            <a:off x="11079735" y="6292577"/>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4403112-6E4E-435A-A366-1999AA17568D}"/>
              </a:ext>
            </a:extLst>
          </p:cNvPr>
          <p:cNvSpPr/>
          <p:nvPr userDrawn="1"/>
        </p:nvSpPr>
        <p:spPr>
          <a:xfrm>
            <a:off x="11672205" y="6223079"/>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7594B33-32FE-4D9F-9BA5-EF3F6817CAF4}"/>
              </a:ext>
            </a:extLst>
          </p:cNvPr>
          <p:cNvSpPr/>
          <p:nvPr userDrawn="1"/>
        </p:nvSpPr>
        <p:spPr>
          <a:xfrm>
            <a:off x="11891335" y="659939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434486F-FC98-4156-95CF-96F94D8D2EB3}"/>
              </a:ext>
            </a:extLst>
          </p:cNvPr>
          <p:cNvSpPr/>
          <p:nvPr userDrawn="1"/>
        </p:nvSpPr>
        <p:spPr>
          <a:xfrm>
            <a:off x="11914194" y="6401988"/>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CF7A047-A244-4288-BC1B-FA73E3EFDCD6}"/>
              </a:ext>
            </a:extLst>
          </p:cNvPr>
          <p:cNvSpPr/>
          <p:nvPr userDrawn="1"/>
        </p:nvSpPr>
        <p:spPr>
          <a:xfrm>
            <a:off x="11206123" y="6203845"/>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AEC2D32-75A3-454D-BBA2-5BE9E2386C61}"/>
              </a:ext>
            </a:extLst>
          </p:cNvPr>
          <p:cNvSpPr/>
          <p:nvPr userDrawn="1"/>
        </p:nvSpPr>
        <p:spPr>
          <a:xfrm>
            <a:off x="11176687" y="642484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8765FE8-0B48-48A1-A0B6-EA7CA57A1C0F}"/>
              </a:ext>
            </a:extLst>
          </p:cNvPr>
          <p:cNvSpPr/>
          <p:nvPr userDrawn="1"/>
        </p:nvSpPr>
        <p:spPr>
          <a:xfrm>
            <a:off x="11090838" y="6561771"/>
            <a:ext cx="45719" cy="457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DBEAB91-5245-4FBB-A571-7CB19CAA46B5}"/>
              </a:ext>
            </a:extLst>
          </p:cNvPr>
          <p:cNvSpPr/>
          <p:nvPr userDrawn="1"/>
        </p:nvSpPr>
        <p:spPr>
          <a:xfrm>
            <a:off x="11206122" y="6678980"/>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7" r:id="rId3"/>
    <p:sldLayoutId id="2147483658" r:id="rId4"/>
    <p:sldLayoutId id="2147483659" r:id="rId5"/>
    <p:sldLayoutId id="2147483656" r:id="rId6"/>
    <p:sldLayoutId id="2147483660" r:id="rId7"/>
    <p:sldLayoutId id="2147483661" r:id="rId8"/>
    <p:sldLayoutId id="2147483662" r:id="rId9"/>
    <p:sldLayoutId id="2147483665" r:id="rId10"/>
    <p:sldLayoutId id="2147483666" r:id="rId11"/>
    <p:sldLayoutId id="2147483669" r:id="rId12"/>
    <p:sldLayoutId id="2147483650" r:id="rId13"/>
    <p:sldLayoutId id="2147483652" r:id="rId14"/>
    <p:sldLayoutId id="2147483668" r:id="rId15"/>
    <p:sldLayoutId id="2147483667" r:id="rId16"/>
    <p:sldLayoutId id="2147483654" r:id="rId17"/>
    <p:sldLayoutId id="2147483655" r:id="rId18"/>
  </p:sldLayoutIdLst>
  <p:hf hdr="0" ftr="0" dt="0"/>
  <p:txStyles>
    <p:titleStyle>
      <a:lvl1pPr algn="l" defTabSz="914400" rtl="0" eaLnBrk="1" latinLnBrk="0" hangingPunct="1">
        <a:lnSpc>
          <a:spcPct val="90000"/>
        </a:lnSpc>
        <a:spcBef>
          <a:spcPct val="0"/>
        </a:spcBef>
        <a:buNone/>
        <a:defRPr sz="3200" kern="1200">
          <a:solidFill>
            <a:schemeClr val="tx1"/>
          </a:solidFill>
          <a:effectLst>
            <a:outerShdw dist="50800" dir="2700000" algn="tl" rotWithShape="0">
              <a:schemeClr val="accent3"/>
            </a:outerShdw>
          </a:effectLst>
          <a:latin typeface="+mj-lt"/>
          <a:ea typeface="+mj-ea"/>
          <a:cs typeface="+mj-cs"/>
        </a:defRPr>
      </a:lvl1pPr>
    </p:titleStyle>
    <p:bodyStyle>
      <a:lvl1pPr marL="360363" indent="-360363" algn="l" defTabSz="914400" rtl="0" eaLnBrk="1" latinLnBrk="0" hangingPunct="1">
        <a:lnSpc>
          <a:spcPct val="90000"/>
        </a:lnSpc>
        <a:spcBef>
          <a:spcPts val="1000"/>
        </a:spcBef>
        <a:buClr>
          <a:schemeClr val="accent1"/>
        </a:buClr>
        <a:buSzPct val="80000"/>
        <a:buFont typeface="Franklin Gothic Book" panose="020B0503020102020204" pitchFamily="34" charset="0"/>
        <a:buChar char="►"/>
        <a:defRPr sz="2100" kern="1200">
          <a:solidFill>
            <a:schemeClr val="tx1">
              <a:lumMod val="75000"/>
              <a:lumOff val="25000"/>
            </a:schemeClr>
          </a:solidFill>
          <a:latin typeface="+mn-lt"/>
          <a:ea typeface="+mn-ea"/>
          <a:cs typeface="+mn-cs"/>
        </a:defRPr>
      </a:lvl1pPr>
      <a:lvl2pPr marL="623888" indent="-263525" algn="l" defTabSz="914400" rtl="0" eaLnBrk="1" latinLnBrk="0" hangingPunct="1">
        <a:lnSpc>
          <a:spcPct val="90000"/>
        </a:lnSpc>
        <a:spcBef>
          <a:spcPts val="500"/>
        </a:spcBef>
        <a:buClr>
          <a:schemeClr val="accent2"/>
        </a:buClr>
        <a:buFont typeface="Franklin Gothic Book" panose="020B0503020102020204" pitchFamily="34" charset="0"/>
        <a:buChar char="■"/>
        <a:defRPr sz="1800" kern="1200">
          <a:solidFill>
            <a:schemeClr val="tx1">
              <a:lumMod val="75000"/>
              <a:lumOff val="25000"/>
            </a:schemeClr>
          </a:solidFill>
          <a:latin typeface="+mn-lt"/>
          <a:ea typeface="+mn-ea"/>
          <a:cs typeface="+mn-cs"/>
        </a:defRPr>
      </a:lvl2pPr>
      <a:lvl3pPr marL="896938" indent="-27305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1699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433513"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B590F-5E93-41A6-96ED-878DB9BD48AE}"/>
              </a:ext>
            </a:extLst>
          </p:cNvPr>
          <p:cNvSpPr>
            <a:spLocks noGrp="1"/>
          </p:cNvSpPr>
          <p:nvPr>
            <p:ph type="subTitle" idx="1"/>
          </p:nvPr>
        </p:nvSpPr>
        <p:spPr/>
        <p:txBody>
          <a:bodyPr/>
          <a:lstStyle/>
          <a:p>
            <a:r>
              <a:rPr lang="ar-JO" dirty="0" smtClean="0"/>
              <a:t>عمل الطالب: أصيل مصاروة</a:t>
            </a:r>
            <a:endParaRPr lang="en-US" dirty="0"/>
          </a:p>
        </p:txBody>
      </p:sp>
      <p:pic>
        <p:nvPicPr>
          <p:cNvPr id="1026" name="Picture 2" descr="قبعة رغدة by تغريد النجار | Goodreads"/>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557" b="2557"/>
          <a:stretch>
            <a:fillRect/>
          </a:stretch>
        </p:blipFill>
        <p:spPr bwMode="auto">
          <a:xfrm rot="448610">
            <a:off x="6346044" y="270266"/>
            <a:ext cx="4546361" cy="60055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p:txBody>
          <a:bodyPr/>
          <a:lstStyle/>
          <a:p>
            <a:r>
              <a:rPr lang="ar-JO" dirty="0" smtClean="0"/>
              <a:t>قبعة رغدة</a:t>
            </a:r>
            <a:endParaRPr lang="en-US" dirty="0"/>
          </a:p>
        </p:txBody>
      </p:sp>
      <p:sp>
        <p:nvSpPr>
          <p:cNvPr id="7" name="Rectangle 6"/>
          <p:cNvSpPr/>
          <p:nvPr/>
        </p:nvSpPr>
        <p:spPr>
          <a:xfrm rot="20982269">
            <a:off x="968612" y="3704787"/>
            <a:ext cx="1779363" cy="231676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JO" sz="3200" dirty="0" smtClean="0">
                <a:solidFill>
                  <a:schemeClr val="tx1"/>
                </a:solidFill>
              </a:rPr>
              <a:t>تأليف: تغريد النجار</a:t>
            </a:r>
            <a:endParaRPr lang="en-US" sz="3200" dirty="0">
              <a:solidFill>
                <a:schemeClr val="tx1"/>
              </a:solidFill>
            </a:endParaRPr>
          </a:p>
        </p:txBody>
      </p:sp>
    </p:spTree>
    <p:extLst>
      <p:ext uri="{BB962C8B-B14F-4D97-AF65-F5344CB8AC3E}">
        <p14:creationId xmlns:p14="http://schemas.microsoft.com/office/powerpoint/2010/main" val="70890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5CBCDD-0054-4A09-926F-5D9577B6191B}"/>
              </a:ext>
            </a:extLst>
          </p:cNvPr>
          <p:cNvSpPr>
            <a:spLocks noGrp="1"/>
          </p:cNvSpPr>
          <p:nvPr>
            <p:ph type="ctrTitle"/>
          </p:nvPr>
        </p:nvSpPr>
        <p:spPr>
          <a:xfrm>
            <a:off x="7172656" y="171957"/>
            <a:ext cx="4423415" cy="1244600"/>
          </a:xfrm>
        </p:spPr>
        <p:txBody>
          <a:bodyPr/>
          <a:lstStyle/>
          <a:p>
            <a:r>
              <a:rPr lang="ar-JO" sz="8000" dirty="0" smtClean="0"/>
              <a:t>تغريد النجار</a:t>
            </a:r>
            <a:endParaRPr lang="en-US" sz="8000" dirty="0"/>
          </a:p>
        </p:txBody>
      </p:sp>
      <p:sp>
        <p:nvSpPr>
          <p:cNvPr id="2" name="Rectangle 1"/>
          <p:cNvSpPr/>
          <p:nvPr/>
        </p:nvSpPr>
        <p:spPr>
          <a:xfrm>
            <a:off x="9662746" y="6154615"/>
            <a:ext cx="2426677" cy="70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4A7CB3E7-1912-4F83-A62B-749E066D9847}"/>
              </a:ext>
            </a:extLst>
          </p:cNvPr>
          <p:cNvSpPr>
            <a:spLocks noGrp="1"/>
          </p:cNvSpPr>
          <p:nvPr>
            <p:ph type="subTitle" idx="1"/>
          </p:nvPr>
        </p:nvSpPr>
        <p:spPr>
          <a:xfrm>
            <a:off x="6945923" y="1567228"/>
            <a:ext cx="5246078" cy="5220434"/>
          </a:xfrm>
        </p:spPr>
        <p:txBody>
          <a:bodyPr/>
          <a:lstStyle/>
          <a:p>
            <a:pPr algn="r"/>
            <a:r>
              <a:rPr lang="ar-JO" sz="2900" dirty="0" smtClean="0"/>
              <a:t>   تغريد </a:t>
            </a:r>
            <a:r>
              <a:rPr lang="ar-JO" sz="2900" dirty="0"/>
              <a:t>عارف النجار كاتبة </a:t>
            </a:r>
            <a:endParaRPr lang="ar-JO" sz="2900" dirty="0" smtClean="0"/>
          </a:p>
          <a:p>
            <a:pPr algn="r"/>
            <a:r>
              <a:rPr lang="ar-JO" sz="2900" dirty="0" smtClean="0"/>
              <a:t>فلسطينية-أردنية </a:t>
            </a:r>
            <a:r>
              <a:rPr lang="ar-JO" sz="2900" dirty="0"/>
              <a:t>بارزة في أدب الأطفال </a:t>
            </a:r>
            <a:r>
              <a:rPr lang="ar-JO" sz="2900" dirty="0" smtClean="0"/>
              <a:t>و</a:t>
            </a:r>
            <a:r>
              <a:rPr lang="ar-JO" sz="2900" dirty="0"/>
              <a:t>المراهقين</a:t>
            </a:r>
            <a:r>
              <a:rPr lang="ar-JO" sz="2900" dirty="0" smtClean="0"/>
              <a:t>، </a:t>
            </a:r>
            <a:r>
              <a:rPr lang="ar-JO" sz="2900" dirty="0"/>
              <a:t>أسست دار السلوى للنشر وكتبت أكثر من خمسين كتابًا تُعنى بالهوية والخيال والقضايا الاجتماعية، وتميّزت بأسلوب بسيط ومؤثر يراعي احتياجات الطفل النفسية والتربوية، كما تُرجمت أعمالها إلى عدة لغات ورُشحت لجوائز دولية مهمّة، مما جعلها من أبرز الأصوات في أدب الطفل العربي.</a:t>
            </a:r>
            <a:endParaRPr lang="en-US" sz="2900" dirty="0"/>
          </a:p>
        </p:txBody>
      </p:sp>
      <p:pic>
        <p:nvPicPr>
          <p:cNvPr id="2050" name="Picture 2" descr="تغريد النجار: الحياة الثقافية بدأت بالتأقلم مع (كورونا) | صحيفة الرأي"/>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r="16710"/>
          <a:stretch/>
        </p:blipFill>
        <p:spPr bwMode="auto">
          <a:xfrm rot="154542">
            <a:off x="815720" y="1203628"/>
            <a:ext cx="3930161" cy="422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6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6567854" y="360000"/>
            <a:ext cx="5265346" cy="540000"/>
          </a:xfrm>
        </p:spPr>
        <p:txBody>
          <a:bodyPr/>
          <a:lstStyle/>
          <a:p>
            <a:pPr algn="ctr"/>
            <a:r>
              <a:rPr lang="ar-JO" sz="5400" dirty="0" smtClean="0"/>
              <a:t>تلخيص القصة</a:t>
            </a:r>
            <a:endParaRPr lang="en-US" sz="5400" dirty="0"/>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253200" y="1831016"/>
            <a:ext cx="5580000" cy="4500000"/>
          </a:xfrm>
        </p:spPr>
        <p:txBody>
          <a:bodyPr/>
          <a:lstStyle/>
          <a:p>
            <a:pPr marL="0" indent="0" algn="ctr">
              <a:buNone/>
            </a:pPr>
            <a:r>
              <a:rPr lang="ar-JO" sz="3000" dirty="0"/>
              <a:t>تدور قصة قبعة رغدة حول فتاة مراهقة تنتقل إلى مدرسة جديدة وتشعر بالخوف لأنها لا تعرف أحدًا هناك. ترتدي رغدة قبعة طوال الوقت، وهذا يثير فضول </a:t>
            </a:r>
            <a:r>
              <a:rPr lang="ar-JO" sz="3000" dirty="0" smtClean="0"/>
              <a:t>الطالبات ويؤدي إلى سخريتهم منها ، </a:t>
            </a:r>
            <a:r>
              <a:rPr lang="ar-JO" sz="3000" dirty="0"/>
              <a:t>مما يجعلها تشعر بالوحدة والقلق. تحاول رغدة التأقلم</a:t>
            </a:r>
            <a:r>
              <a:rPr lang="ar-JO" sz="3000" dirty="0" smtClean="0"/>
              <a:t>، وتجد زينب </a:t>
            </a:r>
            <a:r>
              <a:rPr lang="ar-JO" sz="3000" dirty="0"/>
              <a:t>لكنها تخفي سرًا كبيرًا يجعلها مترددة في الاقتراب من </a:t>
            </a:r>
            <a:r>
              <a:rPr lang="ar-JO" sz="3000" dirty="0" smtClean="0"/>
              <a:t>الآخرين، وتبدأ صديقتها الوحيدة زينب بالشك في سر رغدة أيضًا.</a:t>
            </a:r>
            <a:endParaRPr lang="en-US" sz="3000" dirty="0"/>
          </a:p>
        </p:txBody>
      </p:sp>
      <p:sp>
        <p:nvSpPr>
          <p:cNvPr id="7" name="Rectangle 6"/>
          <p:cNvSpPr/>
          <p:nvPr/>
        </p:nvSpPr>
        <p:spPr>
          <a:xfrm>
            <a:off x="9706708" y="6120000"/>
            <a:ext cx="2356338" cy="64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4" descr="data:image/png;base64,iVBORw0KGgoAAAANSUhEUgAAA6gAAAHOCAYAAACVcyRGAAAQAElEQVR4Aez9V9Nl13nnCf6X2/Z48/r0CZswBJMECIIm6QCCICCSUpISVZQoqQpR6h7OSBM9bSImYrIueyLmsi/qE0xEf4S5qquJ6IiZnu6ukUpFB5v29e/x2/Z/7QRZ6mpVlUjCpHkO8sl9zjZrPeu39ovcv/2cc14NeQgBISAEhIAQEAJCQAgIASEgBISAELgHCIigfqSTII0LASEgBISAEBACQkAICAEhIASEwD+WgAjqP5aU7HfvEZCMhIAQEAJCQAgIASEgBISAEHigCIigPlDTKYMRAh8eAWlJCAgBISAEhIAQEAJCQAh83AREUD9u4tKfEBACQgAQBkJACAgBISAEhIAQEAL/AAER1H8AiqwSAkJACAiB+5mA5C4EhIAQEAJCQAjcrwREUO/XmZO8hYAQEAJCQAh8EgSkTyEgBISAEBACHyEBEdSPEK40LQSEgBAQAkJACAiB34SA7CsEhIAQeNgJiKA+7GeAjF8ICAEhIASEgBAQAg8HARmlEBAC9wEBEdT7YJIkRSEgBISAEBACQkAICAEhcG8TkOyEwIdDQAT1w+EorQgBISAEhIAQEAJCQAgIASEgBD4aAg9RqyKoD9Fky1CFgBAQAkJACAgBISAEhIAQEAL3MoFPQlDvZR6SmxAQAkJACAgBISAEhIAQEAJCQAh8QgREUD8h8B9dt9KyEBACQkAICAEhIASEgBAQAkLg/iQggnp/zptk/UkRkH6FgBAQAkJACAgBISAEhIAQ+MgIiKB+ZGilYSEgBH5TArK/EBACQkAICAEhIASEwMNNQAT14Z5/Gb0QEAIPDwEZqRAQAkJACAgBISAE7nkCIqj3/BRJgkJACAgBIXDvE5AMhYAQEAJCQAgIgQ+DgAjqh0FR2hACQkAICAEhIAQ+OgLSshAQAkJACDw0BERQH5qploEKASEgBISAEBACQuB/T0DWCAEhIATuJQIiqPfSbEguQkAICAEhIASEgBAQAg8SARmLEBACvyEBEdTfEJjsLgSEgBAQAkJACAgBISAEhMC9QEByeBAJiKA+iLMqYxICQkAICAEhIASEgBAQAkJACPwuBD6hY0VQPyHw0q0QEAJCQAgIASEgBISAEBACQkAI/G8JPCyC+r8dtbwSAkJACAgBISAEhIAQEAJCQAgIgXuOgAjqPTcl92NCkrMQEAJCQAgIASEgBISAEBACQuB3JyCC+rszlBaEwEdLQFoXAkJACAgBISAEhIAQEAIPCQER1IdkomWYQkAI/MMEZK0QEAJCQAgIASEgBITAvUNABPXemQvJRAgIASHwoBGQ8QgBISAEhIAQEAJC4DciIIL6G+GSnYWAEBACQkAI3CsEJA8hIASEgBAQAg8eARHUB29OZURCQAgIASEgBITA70pAjhcCQkAICIFPhIAI6ieCXToVAkJACAgBISAEhMDDS0BGLgSEgBD4DxEQQf0PkZH1QkAICAEhIASEgBAQAkLg/iMgGQuB+5qACOp9PX2SvBAQAkJACAgBISAEhIAQEAIfHwHp6aMmIIL6UROW9oWAEBACQkAICAEhIASEgBAQAkLgP02Ae4igEoL8EQJCQAgIASEgBISAEBACQkAICIFPnoAI6kc3B9KyEBACQkAICAEhIASEgBAQAkJACPwGBERQfwNYsuu9REByEQJCQAgIASEgBISAEBACQuBBIyCC+qDNqIxHCHwYBKQNISAEhIAQEAJCQAgIASHwCRAQQf0EoEuXQkAIPNwEZPRCQAgIASEgBISAEBAC/zABEdR/mIusFQJCQAgIgfuTgGQtBISAEBACQkAI3McERFDv48mT1IWAEBACQkAIfLwEpDchIASEgBAQAh8tARHUj5avtC4EhIAQEAJCQAgIgX8cAdlLCAgBISAEIIIqJ4EQEAJCQAgIASEgBITAA09ABigEhMD9QUAE9f6YJ8lSCAgBISAEhIAQEAJCQAjcqwQkLyHwoREQQf3QUEpDQkAICAEhIASEgBAQAkJACAiBD5vAw9WeCOrDNd8yWiEgBISAEBACQkAICAEhIASEwD1L4GMX1HuWhCQmBISAEBACQkAICAEhIASEgBAQAp8oARHUTxT/h965NCgEhIAQEAJCQAgIASEgBISAELhvCYig3rdTJ4l//ASkRyEgBISAEBACQkAICAEhIAQ+SgIiqB8lXWlbCAiBfzwB2VMICAEhIASEgBAQAkLgoScggvrQnwICQAgIgYeBgIxRCAgBISAEhIAQEAL3AwER1PthliRHISAEhIAQuJcJSG5CQAgIASEgBITAh0RABPVDAinNCAEhIASEgBAQAh8FAWlTCAgBISAEHiYCIqgP02zLWIWAEBACQkAICAEh8PcJyHMhIASEwD1GQAT1HpsQSUcICAEhIASEgBAQAkLgwSAgoxACQuA3JyCC+pszkyOEgBAQAkJACAgBISAEhIAQ+GQJSO8PKAER1Ad0YmVYQkAICAEhIASEgBAQAkJACAiB347AJ3eUCOonx156FgJCQAgIASEgBISAEBACQkAICIG/R+ChENS/N155KgSEgBAQAkJACAgBISAEhIAQEAL3KAER1Ht0Yu6jtCRVISAEhIAQEAJCQAgIASEgBITAh0JABPVDwSiNCIGPioC0KwSEgBAQAkJACAgBISAEHh4CIqgPz1zLSIWAEPj3CchrISAEhIAQEAJCQAgIgXuKgAjqPTUdkowQEAJC4MEhICMRAkJACAgBISAEhMBvSkAE9TclJvsLASEgBISAEPjkCUgGQkAICAEhIAQeSAIiqA/ktMqghIAQEAJCQAgIgd+egBwpBISAEBACnxQBEdRPirz0KwSEgBAQAkJACAiBh5GAjFkICAEh8B8hIIL6H4Ejm4SAEBACQkAICAEhIASEwP1EQHIVAvc7ARHU+30GJX8hIASEgBAQAkJACAgBISAEPg4C0sfHQEAE9WOALF0IASEgBISAEBACQkAICAEhIASEwH+MwN1tIqh3OcjfQkAICAEhIASEgBAQAkJACAgBIfAJExBB/YgmQJoVAkJACAgBISAEhIAQEAJCQAgIgd+MgAjqb8ZL9r43CEgWQkAICAEhIASEgBAQAkJACDyABERQH8BJlSEJgd+NgBwtBISAEBACQkAICAEhIAQ+GQIiqJ8Md+lVCAiBh5WAjFsICAEhIASEgBAQAkLgP0hABPU/iEY2CAEhIASEwP1GQPIVAkJACAgBISAE7m8CIqj39/xJ9kJACAgBISAEPi4C0o8QEAJCQAgIgY+cgAjqR45YOhACQkAICAEhIASEwH+KgGwXAkJACAgBT0AE1VOQEAJCQAgIASEgBISAEHhwCcjIhIAQuG8IiKDeN1MliQoBISAEhIAQEAJCQAgIgXuPgGQkBD5MAiKoHyZNaUsICAEhIASEgBAQAkJACAgBIfDhEXjoWhJBfeimXAYsBISAEBACQkAICAEhIASEgBC4Nwl8vIJ6bzKQrISAEBACQkAICAEhIASEgBAQAkLgHiAggnoPTMKHlYK0IwSEgBAQAkJACAgBISAEhIAQuJ8JiKDez7MnuX+cBKQvISAEhIAQEAJCQAgIASEgBD5iAiKoHzFgaV4ICIF/DAHZRwgIASEgBISAEBACQkAIACKochYIASEgBB50AjI+ISAEhIAQEAJCQAjcJwREUO+TiZI0hYAQEAJC4N4kIFkJASEgBISAEBACHx4BEdQPj6W0JASEgBAQAkJACHy4BKQ1ISAEhIAQeMgIiKA+ZBMuwxUCQkAICAEhIASEwF0C8rcQEAJC4N4jIIJ6782JZCQEhIAQEAJCQAgIASFwvxOQ/IWAEPitCIig/lbY5CAhIASEgBAQAkJACAgBISAEPikC0u+DS0AE9cGdWxmZEBACQkAICAEhIASEgBAQAkLgNyXwie4vgvqJ4pfOhYAQEAJCQAgIASEgBISAEBACQuBXBB58Qf3VSGUpBISAEBACQkAICAEhIASEgBAQAvc0ARHUe3p67v3kJEMhIASEgBAQAkJACAgBISAEhMCHRUAE9cMiKe0IgQ+fgLQoBISAEBACQkAICAEhIAQeKgIiqA/VdMtghYAQ+HcE5JkQEAJCQAgIASEgBITAvUZABPVemxHJRwgIASHwIBCQMQgBISAEhIAQEAJC4LcgIIL6W0CTQ4SAEBACQkAIfJIEpG8hIASEgBAQAg8qARHUB3VmZVxCQAgIgU+MwDV9+fJld/HVV8OdF1+MfxVnr1yJLnLdpUuXAly5Yn8dft+LFz/Y9yr3vxr7fcH1wFUDXOO/Vb8KKMhDCHy0BKR1ISAEhIAQ+AQJ8B/9T7B36VoICAEhIATuJwLqCsXy8ptvfiCfV+NLV6+2PvWdH/e+9if/+fCNf/p/Wn/5P/s/n/rWPzu5uPW5Lz598fRjn37ssc985vyjz3x2e+fi5V5n+3KCznPF1oVndqrkiY1F/OjGwjx6Ktx4zOw8+3S/e/ZTw250eX3YvtxvnX7u8tYzTz//7fCpF9745VNf/P33n/rKH11/4pv/5C8fffVPf3LhW3/xn5955Z/81eYXr/7Z+Auv/bD/wqt/3Hnm5R+lXoAb8QVEZCEPIXAvEpCchIAQEAL/cQIiqP9xPrJVCAgBIfCwEFC4dk1fuXLNUjqDV1/9Sfji1b+OX/7Rj9KX/vy/bF/58V/1Xv3JT0bx089v9E166sz582fOP71+8dR464mzZ0ef2tgcPt9fH3xhe9T96vrG4OXRYPCt8bD3+njce2Nt0H+jP+i9MRy23+gOWm/0et3XR73utzfGPcbaa2vrw9cG48Hr/X7/jdEa9xu131gfd15fH7dfZ1vf3tjof3t9o/fa2trwW6P14TfX1vovr6+tfXV9M/3S2Z2tz515bOfTpx5Zf+r8xeEjj+6cP/PtR5/Z+to//adrV378494VCvSLV6/GXly9XAOQf/cIQf4IASHwgBKQYQmBB4CA/EP9AEyiDEEICAEh8FsSUECtrlFMr1696q78zZ1k3t/tDsLt4WLdbLZSuwP0zyXIHwtC84w1yWei1L3Y67W/3G33vj4etL7Z67be6He63+92Wz/qdtt/3ut2/oLb/7w/7P9wOOx/fzzq/cFg0P2DQa/9gz6j1+v8sN/r/Mmw3/ln/UHnn49Gg78cD/pc9n48GnX/eDTs/OF40P4B44/Go/aPRqPun47H3T8ZDzs/Wht1uGz/KZ//Kbf/6XjU+9PRuPWjQa/7h8NB/zuDfvuba8PeV7ud+AuDNH2ha+OnXZpedC7d2YkH43m/3738+utRI6ocM5lx/FJpJQf5IwSEgBAQAv8IArLLx0NABPXj4Sy9CAEhIATuLQJXrxrKWvz8d/908K/+7uj0LD37ZG8weuH86bWvX9ha/+6j2zs/vHh248/OXTz9T8+cXv/nW1v9/2w07vzl+rj7z7Z3hj8+f27zTy5eOPXDixe2f//c+c1vnjq1dmV7Y/C5tVH/ubVBMO0Z/QAAEABJREFU97FRt31u1E13+t10a9BNN0fD7sZo2NtcG/c31zeGW9unNrbPnN3ePntue/vMue2tndMbG9tbo/WdzeH66Z3Rxumdta1T2+Odna3h6e2NwZm1cffc+qB1YW2YPrY+Si+tj9qfOrXV/+zZU6OXzp4afv3s9uj1i6c3vv/I+a0fPfHo6T+79PiFv3jiqfNvPvXEI//sycfO/enZx87/wZnts69sjbY/Z7fPPvGl/9/fbb/4yiv9F198MeLEGIb8EQJCQAgIASEgBD45Ar/uWf/6mTwRAkJACAiBB5fAlSt26/LryaVXXhm88L0/3vl6uv7k6TOXPvfoYxdefuLJU9+7eHHnB+fOrn1/c73/B+vjzu8Nh8m3+t3olV47+Hor0V9JY/2FOKhfcKb6tDXVM3GonmjF5pFWas62U7OVBGocmqoXomyFqkoiVFEIhBHqIFQI4sAEceRDB1FsglYnDDrdKOj04qDbTYJWGgVJEnAfy9AB2w+SUIUpIwkQJa6MIlfGkS2T0JZpoJadAFnfIR8HutiMXXEmDutHIltfCm39XByoFzpJ8KVht/3VzdHglVOba6+fP73znUcunv3ek48/8r2nnnn89y4989w3zn32s5/77l/88ye+evVPtj915Tu9s1euRKC8Qx5CQAgIASEgBITAJ0JAfyK9PuidyviEgBAQAp80gWv+m3TfdDsvXo0/9Z3v9J4bbG1fuDh6/NTW6c+e3tn+ytbG+FujUe87/U7ne612+r12t/XtTjt+uduJv5imwWfTxD4TRfrxwNUXA1OetqrcMnWxpsrVEOWqhyrvqDpLGbHGKtTVkrtkWpcZXFnAVSUsl6asYOsKTtVwuoYxFaytENJeA5prGGqEkUHoFEMj4JISDKtL7l+AfSPkMaEpuWToAg6ZsvVKmXppTL1yTuVspoy5X4vRDXQ1dKpaD3W9w3bPx6F+Ig3tc60kfKnbSb8x6KSvD/vt74xH/e9sra29cerU+JsXz29++dlnzl/+7CNPPv57rfHW169e7frPrX4gqwryEAJCQAgIASEgBD4WAvpj6UU6EQIfIgFpSggIgX+QACXqmvZCdenq1eDi//Cz1vzMfNTq61Patp7uxskXe73k24PB4AfD0eBPR8PePxn2e9/tdltfS5LochiaJ4PQng1Ct24t+sagrVWV1FUe5vnCFqu5KrIlvXTVRJEtkK9myJeMxQz+dV1k0BRTQyHVPlBDo4KqS66vofxzxdeqpKjWlNAKhq8txdUZIAp0E15SAwsEVv06Qqeb5yHXs0oKvwwNKK1AxP1YoUXCRvzSv3aa/VS5RrYMquU8rbJZX9erLR73SBq5Z7qd5PnBoP01Suob66PhH26MB/9kba33h2uj/rfHg/gL6xsbT1xcX9/8OtAiTwcKP6krhvwRAkJACAgBISAEPkIC+iNsW5oWAkLg/iMgGd+vBC5ddWev/E+dC8dmKyjaT6wNup9b7/Rf2Rj2r26Nxv9sY2P0F5ub69/f3t74xqntjec3NzYeGY8G651Ou2ONCouy0PPVAtP5BLP5/Ncxn8+wXCwpoDlqVkNZCKV0ArquoSvA1Awuda3g/wP/LhlFVSMrSqyyDFmeAV5WP9jXH2P53HKdr66aqoBBCadrSiv4HFwqVk81RdQgchZhYCmvDlEYIA5DJFGIKOBrbosoppE1iLmMrUZkFAIF5lZAFSugZFQ5LAXZqVKFBjbUVZo4Pei1wp1xv/PE9ubaC2d3tr7+yMUz333s4oUfPXLu3J89snP66rC3/vm1yj7yzP/r/z3aefHFCOBNAMhDCAgBISAEhIAQ+KgI6I+qYWlXCAgBISAE/n0CH/Lra9f0+ss/Sp/7wz/f+tLnNi49+djFL3/q6Uf/4KlnHv3hk09c/OHFC6evnjp16vWt7Y0vbKyvPz0aDM51W631JIpazuqwRu2KIjer1VItsxVlkkGZzMsCeZGD21BRRC3LqV4MvRTGYUABNAiVRkARdZRTy6VRilKpobWB0roJzaWxFtY5WAqk42urFBz3dwAsJdawL+0rr5RITYk0rLb6CqwPSxt2WiGwGqEzd4U0COBz8XnEgWvWO6Pgq7CW1VgvuYGumZ8PIKBFh/41rTiygI9Al8qh9G9HNqrMqL5lHOi6G5h6M7bqkXYSPrc+6n/p4vkzrz37zOM/eOHTz/zg81/6zLc/9+zlF77+w3fPfuo73+ldunQ14BDkjxAQAkJACAgBIfAhE9AfcnvSnBAQAkJACHzUBK5cseMrV1qP/Y9/t/Hoqd6l7fW1L64Neq/2h703+t327/U6rde67eRrnXbrc612/HSnnZ7qdNJBO03omIEzGqosc6xYMV0s5pjOplgsF6x45igppIWPqmJNs6ZwUg7DCGmSoJ3ESFm9jLwwUjSDRjRVI5yWzzXXaa2gGGBoZ+BChziOKZUhq6COgkjR1BqRUo1EUhRZ6WR1s8xgGJaSalFAs/dfS6oBQiYd+LCmkdKIWunFNaCcOg1WXSsYfwyP9W2GlNKIUhpbxT7rJmIHJE6x0urbq+FUwb4zqGqldJkZXWdhaNFuxW7cTaOzLK8+O+i1vzIc9V7bWBu9ce7U5rcfObf59WfPPfL8459fe+T57353+OKLV2P/tmrIQwgIASEgBISAEPhQCOgPpRVpRAgIASEgBD5iAte0//2dl65eDbba7d4oXT/bTdPn++301V63fbXf7fx+t5O+0mpFn4kj93gYmB1n1cBZOpnTNnBaOaugUKGqC1ZLF5jNJjieHOPg6AgTSuqK1dMSNUpWLks/GkqkZQU0jiO0KagtLlManJdLx/0cRTaoAcull0nNpX8rL40PNEwo9ueiAHF6V1DjMEQSBAzLpAxiim6kgQglwkYsC1jkcHxumaNuqqkl11VwzKmpjhrAj8MHXRW0SsppTdEsoXmM8cd8UEkN2X9EIfURmgqRq9k3KNm6CS+sISuszh9XZTCMJFB+m+Eyip3qtSJ7ut9OnhwPu59fXx+8sT4c/HDYb1/tdtNvDFvDZ5ON+NQX5q5z+fKb7oO3/yqP7kEMGZMQEAJCQAgIgY+DgP44OpE+hIAQEAJC4HcgcM2/lfcX8c3Oxlo1148Odfv5fr/z2mjQ+6O1Uf+Nfid9sZ2Gj8WR3XAWiUFllKqgKF+aVURHUfNimuc5fKxWK0woprt7d/D+9ffxzntv48bNGzg4PMSMFdWyrAGtoK1DEIWIfYQBYucQaY2QIuq/qdcUOTSDjaJm21WRoWIVtCgLajAVVwPGaQSBQcBqahQ4pGyrzWgFFim3NcHtaaD5GogokrbOm2qqKhdQ5ZK+mzXyaTkm/1begLk5Y2C5NL4PhjWgrGpYrndc6cccsd2Y/UTsJ7JAwLYdmfjwzwP/XJVwuoR/HpGT42tTZ+xzBV2uENoancSG/U48GHdbZ9eGnWc2Rr2vbW4Mrp49s/mnw+3BG2E/eGHW2z139lP/qoPLl9kTFOQhBH4zArK3EBACQkAIfECA/6x/8EwWQkAICAEhcC8RULhyxZ698p3e0//63bMXt3qf3tne/MbOqfXvn9pZ+8P1tT4Ftf18HNqLgalHRlWxRmm4VIoVyJrVwLJY0R2XzVt5c1ZHvTj6LyyaLxY4PjnB7t4ert+8iffef4/LG7h55zb2KamLbAUvqFEcotVK0W610EkTdNMYPUY3jdAJHVJrEFESA1ZTDSuXipVIxWqoovDdjRqKlU+ta8ojEFiNJLRos90mWF3txA7dhNEK0W9H6Kch/Lo00IgMYNmeb5tjg1FlE/qDpbUKjjk4Z+AjcBYhI6IIx2GAhP2kSYQWI40DCrYGuwe99YOoKacVq7MlAuYcUuYj6qUXWFBOi2zKhY8ZhzY3ql65MKjb7VawOep3Ht/ZWnvp4rntbz924ezVZy6d+c6pR3euPDbefmLnxa9uDV54oYNLlwIACvIQAkLgEyYg3QsBIXA/EdD3U7KSqxAQAkLgQSdw9epVc+XH16Iv/OV/3Xv+4lOnNs7ufGq80f/qaNz71sZo9K210fCV4aD/pVGv+0yvnW6xQthxVgeUQK1ZYfSVUlQFvJxmqzmW8ymm0xPM/LfxsnK6YqWzqEr48F+GlFFGJ9MpDo4Osbu/hzu7d7B/sM/956hqyhuFLw5DtOIIPcrqqNvGer+DMZfjbguDdkrBjJBGDpEXRQMYUwOU1bJcUZAXjSCD0szNiCmPrThEKwrRpqC2KY4dSmm/HWPQiTHsJhh2EvQprG3aZOwUQgqu49gsxdSLqqK0+rBGNWLq2LC1Dpa5Oh+BQ8j2oyhGQrFOfcQREvYX+zZpoYkP/zzQjbQ6W3FZwVJUNSu4YOW2zhccxoI4GRmDr3WVW1ZVo1Zse4N2fGrcbz+zPup+aXt9+K0zpzfeeOT0zjcvnDv9+fPbZ55+4tyzZx7/7p8MLr/+euJvNkAeQkAICIEHkYCMSQh8yAT0h9yeNCcEhIAQEAK/DYG6VpeuXgtOdi51Wx1zKo3cU90w+QKrf691Wun3eu32G/1e90vjYf/SsN/d6XVa3U4rDhIKXkhBC4wGC5Qs15Woqhx5tkS2mmG1nDafNfVfhDRj5XRJQa3qGi4Ifi1vxhp4UT0+PqKg7uLGzes4oKQuZnPUZQlLEUzCgCIaY9hpY73fZXSwPuhiY9gDJQ39TooOpTKJLaJAoWYFN1ux7+khjo/2mc+CRdkKgdPwkppGDml4NzgMdJIQXlS7FNV+N2V7CXqtCB1WV+NQI2K11LIaa1BBs1rLxCjCgOF6YwysNdBkoLg0zsG4EC6KETCiOELcRMglIwqQsL+UldWYz0OWVIkQPjTFGtUKmgwNpdqoAn6d4njAirQXV7/NqVJzCEErsv1+Jz476ncur436L4+H3avDUfd7o+Hwm+v99peGsX0GQev0c/G4f/bKjyP/OWJca35VjYI8hIAQEAJCQAj8Jwg8jJv1wzhoGbMQEAJC4F4jcOXP/kU4HOfrSWg+1e6F3+yl8R+lSfxPwsC+RqG7TBE9l0TBWhgGdKvQRJQ7RxnzEdBM48gipjGx3Ifmc6AU1CJfwX+JEChaZVk0vzomp6AuKKpVVYNtIUljJHEEhZoSucR8NsHh/j4mxydY+v2KnJVFzTBw/BfDsqoaUgQjvkgYaWjhBbOdhOi2Ygx6LQz7Lag6Q7aYYnp0gNs338PRwS5WfO0/p8ryLkLH9pi3Y9x9DoByWLPq6sWwFTv0OjF67RT+LcUpX4cUX8tqqqKkgpJaFQWbylGyYlz5/Pm64LjKWnPE3MtYVEoD2sCFAVzgwDJzM1aNCo78LMditCInRRHXMH69AvPTSLh/5Aw4RI69QlPB9dXVagkUPhbcvwCLsDYOdEpZ3ey1k2fXh/1vrK+Nvr+21vuTwaD7x61261u6FT6fhJML75jO8NK/+lcJRdVAHkJACAgBISAEhMD/jgD/5f7frfuIVkizQkAICAEh8OyvY00AABAASURBVO8TuPjqq+FTb/zRelntP9N11cuJs7/Hqumr7ST+YhoFTyeBPR1a0w+MDp1Rms+Vr/olcchKZUBpqmFUDf8/c01JA2VNUSIdxe/uZzEdt9WNfC4Xc/gvSFIUMEc5C52j1IasfKaUMLZAiaXxUcYUBbNEzYphlWVQVQk216zXoApyPcqc7VZwBszDoJOyHUYrtmizqjsatOEFkyaHvTu3cHy4jxNWaFerJYLANqIYBAEcc6hZ0YUCKuauOQYvhRH3iQKHOLwbYWDYl6ZI1hxvBa0qACVK5pwxx+VyiRXlO8tLZGXFAJZZ1cSK6wqu879Cx1eP/ZE1O6zZglKqycVygCH7VBrNFqsVAgp4yAE2+XAZOoXQgEJak3uJX30+1lCsDQrFbboVO9frJN3xoHNqc33w1NbG6EubG6PvrK8P/3h9Z/DHa+Pea+nWqZdmZx956qU3/4+nX/zrvx4wYv/WbshDCAgBISAEhIAQgBYGDwgBGYYQEAL3EYFr2r/d8/nv/slws3f2sZ2tjc+vj7qv9Dvtb3XbyZdakftUGtpzSWDGcRAkkdWOfqQZiAOHNAoRhyGc5f/CKY+g4GkvqT5QU+TA7RbtJEIah41c1hS5ktXQmhIYsKE4tGhFAfqtFJvjAfrtBC2ua3PdoNNCj9XQOHTNsaqqoH0fbFtTfsE+FUWVBkuppKiqElGokUaGcupY8QzYZp8xYFU1ossusX/nNm7fuonjo0NKZYlaKWhKMpSGl8eKWqi1hebrmv35oCPCGk1RtAidRcD9ndbcB9CoKd2rpso7n81wfHyMyXSG6XyB+SpnmwC9tBHVrKixyApGjmVeIC9KVl3Zv7FwLkAQhM3SOQdnLazvx2r2pxFy2YSXVT7/laxGzWsFpysYFI2sUlCR8K92Eth+J46HvXZ/NOye5vKZUa/1hUG/9epo3H1jNOq/sTHsfGt91Prqdqfzma3R6BHzmc+sv/Hf/rftq9euBZxPBXkIASEgBISAEHhICeiHdNwybCHwGxGQnYXAh0BA4epVc/HVn4TPf/eX/XM78ZnesP/pbi/9ejtN3mil8WsUypcojY/GgVmjAKUMGzulQopRqBUrdwpJ4OAl1SpF8cuxWixR5BnqsqS0UZZ0jcDc3a8dh5ROSpcCDMXSUCoDDbZh4UXUS+h6v41zW+vYGQ+x3u9gja83Rj2sD/sYdTuN5Br2RRMF2IaiGDahalSsHObFksK3pF4WCB2QUtA6sWNbXWyvDbHNdkfddvPW4b1dSurtW9jdP8R8mVEeK/jfaFP5zGsDY0MozbokV5aseFZVzXaZO8fujIEPL6yWr31OlZduVk2XiwWOjo5xwHb39g5wcHCE2XyJJaU0Z1tZqbBsJLXEfFVQVEv49bWyMP6zqh8IqtIGgQsQBgFF1eFXfTmjGqbNPDiDKPBhubTNekfmTRiQgW6+LTgJLFqxU71WFA46SXfQTbaHvdYTg076pV47+VY7jb6bRMF3ud+3EqWu2LL8TG9VXSzn9dqf/1f/99ZViqpUVSEPISAEhIAQeAgJ6IdwzDJkISAE7i0CD0M2+uKrrwZnd/N2nOxvJ+30uXY3fW046Pz5sNf+IUXlG1qVTxXFam05mybVamFMmcFVOQJVIaBYOgphYDQFyMFXS1eLGY7293Cwt4sT/6thZhOUqxUURdVQIp0C/DH+M6O6yCioBUIDyqlBwo2d2GLcTSimfZzf2cAFxpmNMTYHPfTTGONeBxujAcaDPpgf6IeUxZoCCWZToWQl9m5kyFYLlNkCiuvoboisQsonA1ZnT29t4uknHsfW5jqM1rh16zb+5//lX+O9927g6HiKEhph0ma7Dlleoar5OkoohwHA52VZU8BLlEUFVaumjcA6SnqIYbeHfreLiNXkbLnEnVt38Muf/xI/+7c/xzvvvIe93QNMJgvKKKBshEqFKCjCK8rqnPLqq6pLVlO9rNKH2Z+CsRbOOVhrmr6M5jqGMwoh1/klhwcvpIGvojq/XlNUGRasNJe8WZAzVkCVwbK6GvOuQDsNtJfVfjfp9drR6XZkn4pM/XlXl99WZfaHuix+oJC/Hhn7fFYvHgnm9RouXYohDyEgBISAEBACDxkB/ZCNV4YrBISAEPhICVy7dk1fvXo1eOnP/7z9xT/7yfirf/Gfn7nyF//8ybOb5z77yCMbX7m4s/X7Z06v/+HW5uj3xsPOC61WeDEOzYgOE4caKqLwGFYmdZkhZGUutqqpyMXOIKIQWQrrcjbD7u3buPH+e5idHKOgmBqOyldWO0mCbpKgHYeUUYfEGfhf19KiMLbYSS9xaDugH1uM2xE2+im2h22cWR/g9Fof407c7J9YjZhCFlPWHJdKKcAHJVNZC831NnAIgoAyp1lc9WJWgDYJVeSolhRWinEnjnDh3FlcOHMOa6M1Cijw1nvv4W9++jP83c/fxvu39ljVLKFcAhu1oG2MsjKoKZI1DMBQ2sIYC0tLttpQaRXlr0aVFxTCmrIaoNvuoJ22oHjEMaup777zLn7xi1/inXffw/s3buHmnQMczVfIatv0pYMEpbKNvGZljaJS1HqFkqbq33Jc15RxjtdxnH6MPhpp9R3UHGvzNmdm6Pchn4gsIsccVY2a4y44/nI5R8UKs+OcJdynwzkZtmI1bMd60IqCbuK6aai22g6PMp5vOfNyL7Xf77aj73Zb8VeHOnj2R//V/+30d/7qr3pvvvmm49DkjxAQAkJACAiBB56AfuBHKAMUAkJACHzUBK5d01d+/OPotb/8r/t/s6h37CNPPr492vnM+nr/ymDU+ebW2vCN7a3R93Y2xt9bH/e+1e+mX2q3oqejwGxZXXdMXYZGVdqqkpW5Cr7q5rzUOINuEqKbRmhzGVlNKVthcnSAOzev4+b19zGfTeHf6uq0ZqUzRCehYCYR0tDB7x8aDboQBu0Ya70Ua90U3diiGxn0E4dhK4QX1dMU1HNba01FddhKWGU1zAVwRiH04kU51GxLGQNNWXRBAOvDGVhuVwDqskBNOVV5DmQZwGXI/df6Q5ze2cHGxibiJMVktsDf/eyX+Nuf/hy/eOc6bu0dffC2W42sZBRASUFV2rGvAMbcDWsdjLbQYG8V5VAr5ubIJsXaaIz1tTW00zYdOcetGzfx1i/fxi/fegfvvn+TgrqP/aMppssCy5KpsTqbU0pXRYVlXsJ/kVLG5zmjoqQ2by+mfGpytZRLH+6DpTWaeSjmUUNRSP3rwBmEgWsqqbquUJc5aoqq4tJxnyQw6MRB81nfUTtBI6lJ6LqRizuR7bVDs50G6glOy+dCp74S2Pqbgalf7bbs10a93qeWw+G5P/lv/pvh1b/+6/iDX1MDeQgBISAEhIAQeBAJ6AdxUDImISAEhMDHREC9+ea/dFfePqJ7jLfTTuvpNI4/74L461EcfDsN7fdacfj77XbyvU43faPXb3+j100/nSbBWQpIv66zsC5XCnUOTTnVzRfuVPBvH42dboRm0E4x7LbQSWMEFKPlbIKD3Tu4c+tm8/ZeXz21FKk4DNBq5DRm9TRCwtcxpSlxFl0K67jfxsawizEFtZ8ErJJqtByaamqHVrQ96uHc9jpOb4wpsm0KrmUegNWAFzOtNWqgqYBCaf6xUIZLhgssLHdUFDMUlFRWNv1S8bmhSMYU2fFwhPX1dYzGG2i1e7izd4i3KKc/+8U7+Pkv3sX1m3vYPZhQXleURaCEBXQAbUIo7cjHMCwMK6hG6aZyaiiqVmuKeYRxf4CtjQ1seElNUqwWK/LZx62bd3CDcfPOPm7tHjRxm0J85+AYB8cTnMyWWCxz+G//LVhJLSmnZUXBZAUVbB8fPJQCtFbwLAKOxzmfUw2/3mjA8a+QvMPAISAL3niAUbUfBXzl+1dfQNVPQ/TTCH3OSS8OeaPAoh0Yk1gVhwZ9Z6oto4tLVlcvGYNXbeDeSNL45Va/8/mo1XomTAenfxiG3SvXrkWs1Bs84A8ZnhAQAkJACDx8BPTDN2QZsRAQAkLgQyGgLr/5pv1F9c6g00ovtnqtzydR8H0b2h+Gkf1BFLvfiyL71Th2L8ZJ8EzaCi+0O8l6GJoOVOGyfI5sOUVZLCg+JQKnGJpCWCNk1TIJLTqtCP1OC4Nul4KawgCYHh9jj4J6sL+HxWzO/Q3aScz9Ohh0OjwmRbfVQi9N7kYrwXjQwQbl1FdQe6lDO7KIdY2gyuHKDAl1cMyq3qn1Ec5srjf7t5OI1UnD3BQqCtsqW1HkKHOrFSuOBZaslOZViVoBjmLmw9KoVE2JpaAqimkTFD5V+vGFGA7GOH/+Ip58+lmknS5Opgv8nBXO/+//9L/g//M//mv89GdvY+/gBEWlUSkH6ABe8UpWOvOyYh4KmhSssXDWYTVfYEkGNftLoxgboxHOnTmD8+fOYZOymsYp+RY4PjrGzZu7+MXb7+Jv/u6n+J/+9d/gf/7Xf4t/+7O3cPPWHqaU1FppBGGEigMqWEVld/Bv862qGr5CXVK2K3LQWiN0DlHgYLRmPjUUZdZoNOuTKEQSR0i4jEKLmPvxJgU6SYROFKBFmU+dQWI1Yh4UAHBVAV2soPKlUtXKseraq6viFCk8Zaz6UhyFv9dqtX6/3Wm93h62vuyMebK3xMaN9rmEh8sfIfDbEpDjhIAQEAL3JAF9T2YlSQkBISAE7mECL1796/jFP/nrrY1o/ZnhIPxmq+1+EJjq+8vFwZXl5Ohyvjh5vCoW20Dej0ITh4G2zlJgrAJ1DyVlL18ssVquGgkKjGGVzVG6DLfXoJ8isgZp4NBJQnRjh5QCq6sM88kxJfUIy/kMlJhm/5DSk4QBEi9OWlF8wFDwEuRlqBOGiLhelznqbAlLITJ8TkNGvZpDU1JDVSFln504xOZgiH7ahoPB4mSG6+9dx89//hYrnu9TII+wKkrAWBgXMqImwjChtIWwFD3/2dA6yylcBRTFrs5zjkdT2hy63Ta2tjaxRoFs93tQNsARRfVnb7+Dn1FW/44V1b/9+dt4l1XP/ckc84KCqAJoy34s+9OOQqhQM4fYBRyjhX8LreIYfKShw9qwj52tDayvjZBS3muAUk12ywxHHM+d3UO8+95t/JSV23/z01/ib376Fv72Z+/g7956D7vHU0yyEgsaKkeAkuMpag06K/zbf/O8bJa+WGy0Jn8wKmgFBFZzjLaZs14rRi/1NwtipJz8UAMBbwo4BYTcOSFr/9ngXhygR3H10eWNAz/PXIXYQQUcWqirDo31rEX5aWvqr8S2fr0TmO+v9YJXz59OPvuD/8v/9cIrf/3Xg0tXrwWQhxAQAvcQAUlFCAiB35YA/8n8bQ+V44SAEBACDxUBdfbKj6PP/+ifrw1PtR49f3bt+XG//UonDl5JAnMlVMXlYjk9u5ofrZWradvUqygwpQtdbSivyqCEYgUOZQlQfuiDcNrAUfSCIEQQBDBKUXQUAq5LXMCKW4huFLDqpinSCCabAAAQAElEQVSYJUVygeXiCIvFCcpiBWs1j7MInYPTgK1L+MpoVBdI2EGHlTr/edI2RTdUNZCvkM2myCm35XLJ13lzTGQUJa9CoEoKn2G/EVqsJrrasEqZ4+hgihvX7+C99281b5GdrTIUXsuYZ20cai+NDOciRF5a2ZWmQGrK6d3IYcoCIfPttVNsrI9x+vQpjNfXEKYJVmRyMlvgvdu7+Ok77+HfMn5x/Tbe3zvE/mSBWV6hYC4lDKpKARVgapAJuai6qQTrbA6dLxDbCsNuitM7m1jfGCNlBZmpImPOS94U8L9+ZjJdUlQXHMsJRfgQP3/3Nv7NWzfwUy5/eWsfNw8nOFxkmHCeFqyO5pTUknNVQCNj381bgVlZBbfxngPnSyE0QKCBkBHTQpu39MYWKZ9zgZAJO86J5XngKKp0Ud6A0OiEtqlod7iiec6G2oEhf4N2oFXiFBW+TAIUY4fyAufqcmLUl9PQvtKOglfbnfDKetx+9smd5enX/vIv+/7XGAF+xJCHEBACQuDBJSAje6AJ6Ad6dDI4ISAEhMDvTkBdvvyme+GPf9K+eL6/tTnaeGatP/jCsNP5eqcVvpKE9nOJwaNOlWu6XKbIF1ZVS2V1SVmr4fznSil+ivJYU9JA6aFTwVJ6QqpH5ELEYYiAkqlZkbMUoYjPW1zXpiR6uUwsECCHKpcoKWI5o/JVUKMRsnLqrKGw1RTYDBElKKjYNy2uRSHss4KYBrbZnrNiOz05xuT4CP6bgH1lk00jYDuG+fmI+DxiexHl01Kr61whX9Y4Opzizp1D3Nk9wvFsjiUFNKcsZoy8VhyWgtEBwiBCoC00BU5zrHcFtYAqcnh581/2NO53cPbMNra3N9Hr92DDEBXl/GAyxft39vDLG7fwi+s38dYNSuruPquaM0xXFVZ5DXbbSKpmn5aC6FjK9G+RNcUStlqxjxKdNMD6+gBrawO0Oyk8n4r9Zxz/ilXUFSukWQHMVjUOZwVu7s/Y1x5+/v4ufvreLbx1aw+3jiY44r6zssaKueXKoOS4SmWZq0FFB6yrCnR7eH6B1ZxrzrcqEVJGYwckTiHgecAbFNxWcc5LGKq9a/bhdi+i3LFD/ez4JaPrI3HocV2X0eI+oWa7demCumyHqDf4+pHE6Oe57WtpYL4Vh/obcaReiqPoqbObxfarPFdfffUnof+9u5CHEBACQkAICIHfkMAnvbv+pBOQ/oWAEBAC9zABdenSVRee1n1Xq0fiVvczo37/lX679XqnnXyt3U6eiQN9KtB1h9JgEspEzIgcxZGltZDSYmmjmhLloy5L0HWgofgfGAoxK6c+ImcpMQohj2tFIatqMZLAUXLB6mZNsfEyRMGhgNZVSVHLKWoFrO/Diy37sVxv2RcVCl48HdeHlM3AOtQUxsVigeOjY+yxMjmhDGY526DkFXnB7WxfKwSsuhomabSG0Q7OhjAmQF7UOJnOsXtwhP3DE0xZYZytcswocfNljiWljy4HzYqqY/VXKw0myGpx0QQzQKAAVgDRjkNs+SoqBdW/FXc06MM/SvKZMcc7+4d498ZN/OLt9xjX8d6NXewfz5tfR+OluK41KuZdUxAVl0RGdmg4WQ2EoUGnHWHQbzO6aLViaI7Jt1/QTEuOpVYGmhXfWgdY5MDu0QJvsUr81vu3ubyFdynKB9MFZkWFBYewKkG19MckMEECP07/GVWFGloD1igGlxYIKKZ+HnkqwHK+rCo/WFbN0nCd8xLLHbyw99IYfebYbUXotUL02zEGnaRZdhPHSqtCwMqrrXJ/E0LZqkgCXW2yj0uhU19mf78fBvYHURi+3kqCz2du+disO127hHGMulYATzXIQwgIASEgBITA/UFA3x9p/rZZynFCQAgIgd+KgMKlS8FzV/9sdOGrj186++jZrz76yNnvrY+7PzBOfa0ols9mq8XpwKhWGDkTRA4Rpavb6aDbaaGdpkijGDEroMaLEDQNQTeJ0JPgw2gNSgXarQQdhv9Sok4coNdOKCYJepSVFtsNrYVlVdVyGbA6GbLaGFgLo3TTqjMGlnKkFdhuDUVBpavCP7iKCwOlLSruv6BE7rEy+P7NO7hFSfWf/VxmFDBKW067LKFQKh88jA260CJMI6Qckw1DSmiB23sH+MU77+Pnb72HXzDeokS+8+513Dk4ZJVzhYrjMlEEHTjQxlDrmo1V9KQCYNVXMxzXrff7OLO5gXOU1M3xoJFLwyouKKn5KsPJ0RQ3WEF96613ms+//vKtd3Hz1i78Z0hXeQXokGOiDRoL5Xk4CzB3qAp8CS+oa2s9sOSN8aiHiCxVXaNi+15U6fIgKr6uUVBC87zAfL7EZLbA0WSGA/823+MZjijGR5MFjmcZFqy4LgvFcZaMnDVtkBeHpRgU1VpxrBowtGQbGFiPwKfFKjpLyNyjoFhnrDavUPFoZUq4SCNkiTxKA6RJwHMnQpeS2uXrDl93kpBCH6AVO8Rs01dnHdvzNVyKrnO67iaBPZ3Gwadbafxyt9f5/eFo+N3B+vDlU+vBZ6785V+fuXz1zc6VK9eYCeQhBISAEBACQuCeJ8B/Su/5HCXBe5WA5CUEHkACrJgGz3/3TwYvfebKI2e3T39xY2PtW6Nh77U4cl9TVfF8ns0uLBbT4XI+jctyZa2uVUhxiKMQvW4b3XaLMhEjCgIENqBIGmgYKP5dseKXrVbIcwpKXTRiGToDH5HTaFEIu5TUTuyQhgYhS4P8A6MVK5kOURgjiVMEQdi8Nl5OvRAqwFCO6KngrgBVqPlTK1RNaJS1RkYJnbDyuccK6D4F8GS6pHRV+JWcVtDcnxLnD2ZjijlZil2YxnCUzoJtHR5P8ct3b+Bv/+0v8P//Nz/D3/7dL/DTn/+SVc5b8L+2ZUEBVBw7kweTZGIaXhorVv+qguPOl0C2RCvQGLYTbAy6TSR8ze7otAqauZaU0DkrmHt7R3jvfVZTf/EOfvn2+7hxew9Hs2VTzaytA1wA5bg0FhUZVJRcpSrKv8agl2JrY4CNtSH8NxuH3F97iaWo+uqrj7IoUVU1wLFDGWTsd8FyqY8ppfR4ssThyYLSusTJPGfFuMSCUr8qgJzH5WRVsL2Ctltwfn1l1zelyc9aA8MJVMyrRsk+2Fedo6wyeniGiucApw8uMOCNDkSc99A/p+A6UyNgRE6hm0bos6LaY1U4jS0itmlVCVMXKtC1ZRU1Cq0eMs4HVn8mCNxXoyj6Zidtvzrsdr6xfW7j0+6Z2bkX/+KvBxd/8pMQ8hACQkAICAEhcA8T0PdwbpKaEHioCcjgP1YCyn9e75kf/SjtPRlt9IfDJ3fW17/MyturbValrFUvZfniydnkaOvk+LAznx67bDUHy2+gIyLwkhlZtJK4kdOY1UZnLJw2FMdfhWbFrsJquUS2WvJ5AbYLZypKWQGKBtLAoM1IKCVNpQwVJYShFF3PNYIaRQmcC3ks27cWVise7wPei8CXDbjaS5MXqLJCxgqhrzquuPSSOmcldbbMMadl+XXsAco4KNpShZoNMShHyvIpczGO/XBMNcfkj721e4ifUxZ/9vN3WEV9F79gFfXd67dxe/8IJ4sVCrbDJKEDtmk1KgpjTUGtKaj+W4T9NwcHdUFJNRi0Yowp9h1WoEMmryl5oEjTM1HkNWazFfbY7rvv3WQ/1/EO+7lzcMIKZoFCOdQm+CAMmuovj69ZpTXss8XK5GjQxsa4j9GgxwpljMBaaE+IJdSa+zbVVC5RK67V8G9l9pKa5SCfEpMPJPXgeIHdgyl2D6c4mmaYU1KXRQ26LDJy9uGF1WtorRQUGWij4QOKPMFolhUq5leUBQrKfEWxhR93I7MGRtfQrJDylgIPK+A4D63EV9Zj9NoxOnyeRAZeXEPOT0RZ5SnD/XhKGLTYzGZg1ZNR6F6I4uBrcRK8mib65XYremk8Cp56JIp2Xv3JTzqMENeuaQ5a/ggBISAEhIAQuKcIyD9O99R0SDJCQAh8TAT+fjfq8ptv2hemQdou9Nl2r395OOp9YzwafKffa3+NF/ufylezUwf7t9q3b13Xhwd3sJifABSsKNAIWPazlLiAIhYGlq8dnDZw0JRLRfE0CKyFF1ZDEcmyFatneSMiUaBgdQnDilqAnMKmQadCiAK2zPznDdkKtyvQPthGEHIZwhgDywgpjr7/gNU6/oGmlCkvQl5OvZj6t60uM0wWy0YcvVTVFFETRFDWoQQ1iNVKzXUuCGCZvzKAphRpW3OfCjUrdRX3VOzPuACgEM5pZQdHc+weTLC7f4Jbdw5x4/Y+buweYO94gjn7rpyDCh04cFYaC0pZDkVJ1RyXYgVZM/wXOrW5z6CdwldTQ6NQZhn5LpDnJTkpFJTAGSXx9t4h3r1+i4J6B+/fPsAdiuK8ADJYkrMomHil/Ohr9lWiYj+WotdJA6yxSrvJKuqAIhxzjMaLIgVVeTlk1My3ZCU1zwrePMiRUz4z9rtYlvCfr53McuwfzvHujTt4+/07uLl3gkOu81/ctGDFlbtxjBoVDHkRYLPUfO7Dv1ZQ6t8F+PBimlNSs6KAr7yWnLMKNWrOIdgSaOgKBY+rEPI8S1ldbSch2hTUNp97UfXLJDAI2YXjeWRRqsAoEzrVDgOzEzpzKQrMS0HgvhXF5vfCKHg1dO5Fq9PH8pVaf+ndd9OrV6/yaCjIQwgIASEgBITAPUJA3yN5SBpCQAgIgY+dwJUrV+zTr73WK3aPzwVr0We3tje/c/rM5g92dta+tbbWe9aaenNyctDa271lTg4PUNcZksiiy6pfOw2hKBHcB/RE+MpXTenRFB7DkViGUxqhDRgO1lfUKCGGxwRWIYkDVlsDxI77UAgjVlJTCyRcBoqCCgYFy7EkZgxbpODQo5BTpEo+scainabotVtIowCBUaCZUegKrPKMYrXA0WSKvcND3N47oGAdY8bqraZgdnoDdDoD5tCCsRaW4qnZnmaOTJl6RJnUJRpRZW6GAh4y37TTRrvbR5J0eUzMYxkmYk5gX3PcoqBev7OH/cmElcUa3AmK7ddMrSYX6hr8lwYFlDBDWfWKnHD8vVaE0bCLgM+LIsNqtULGEmZOwc4pgCvK6mSRYf9kjpuspl5nP+8zdo/nOFoUmPp9KgVmDBgNr1tlkaMiByojuu0EZ3Y2sTkeotdOQd9DxRsFXpj9do9OMb8iz6E11zDhBSvBJ5MZposcC1ac56w2HxzNcPPOPm7e3sPu3jH8W36ntGSmRkE1KJRDzahgUVP8K4ZPplacWG2htGN6AVc5cAqxXGWYTGc4PJrg4JDtnUw47gIkx301w0ApsK2Kf1XweYY8HzpJhEG3hWGvjU4aIeaA+IfjosySbcQdA10pp8qAnAdGFY84gxfi0LzC8/YPOqP4B51h7xu97vBTN6L+9uXLr8dSTYU8hIAQEAJC4B4hoO+RPCQNISAEhMDHRUBduno1ePxrXxuuhpsXT+3svPD4+bOvgQ+1nwAAEABJREFUPHLuzPc2N9e+0et1nte6fuTkeL9/fHIQzubHuiyXKmbVqtdJ0KMY9FmJG/Q66LRjVrcMxaEGqoKVt0WzpH8iMLaJkIKmubmgEK3mc0otJcIaJKFFRCHzgurf0psYIKYMRprbdQlHUXUUDWs1alb8VpSn6WKB6WyBgnYTxREGgx76zCOlsFjuW1H6VuxnScGbL1eYcP/DkykrnUc4PKagzv2xJcIwRBwniKIYQVOVtfC1R3jFY8W0rnMABTSfW+YU0H7alLx+j/31+2i3u4hCip6LYW0MpULKVoU9VlSv39zFDUrc0WxOSa1Qe7nWCr5iWLPqrNmH//yk8hVOqnDkFFqsCq6zwtlOYziO13D/ugYlrmZ1sab8ASxuYrbKcTRd4s7RFLcOjnHz4AR7lNYTSqR/6/GqrFF+IIUVG/DCWVN448BQTvs4vbWGrbUBuq0IBjnqYgnF6rXhOJ1B07c1GhX5zmdLHB2e4JjyOKessmkEUcKIUWvTSOvxdIWjWUGJrbDMFPKSrTahkRcaLI6yCqzJknyVg9IO2oQwDMChyBXnc4VDjmdv/5jzxP6mC8wpw3Ru0tEcj0JZ1U14yTdkEwaONyVCtDnvHVZVO3GITuzQ5jmVhhqpq3kuVQhVrp3KbWjKOLTViKwvxKH5TBy5r3Za4as8l18Zr4++1H7u7DOf/bt3ti9dvdryb3WHPISAEBACQkAIfIIE9CfYt3QtBISAEPjICVy7dk2/+ea/dD++di169Y9/0vnaG3+01p4XF1px64VuJ3251+2/Nhg28fVWGj9jndnJ81Xn4GDXHR3tq/n8BJrS2OumWBv1Mex30KekdlmJS1lVdAagQlBqMuSrOaUnB10RjmLmKDKGW30lbzWbYTmfQlM7IgpTEloKqkKLSy8WrdAgtgA9A/RBWFotD6fUaHghnS+WOJ5McDydoKD5JBTU4bBPSU4pmo45AkVZsHq6YuRYcZ9lVsB/1nRKMZ5SGOdcLpcLVuRASTKUSwdnffgsaYSUbE2B9GKqKKhNsJrraNyplyGO2X8JVJp4OQ1hKVrWRDCU1KIyzG3JKuohrt/aw97RCaasEBYUxVopCmrJfguAFWSjfF+eU8X+NSu5AdZHFMdOC1EYsD0NzWPAR8WoFalpjYwvppS3Q0qcl9TbFEgvqMcsYU5WJRastP5K7GovdWRQFTkc++u1YmyvD7GzOcK4z34sc6Cg1sUCmpLqKOIRZdnPnT9muZhjcnyCg4MDHB0dsbKZIU4TdLpdRHFCcQZOZhkm/ouTFiWlsiJ39UGAS6AoFCpyAQxH4aC0gzZ+fCEM2dWwbLeipC5xNJnj8HiGfcbJfNV8xjWrFAoKd1ErCirIj83wfLL+3DKalXlDUQ3QTSP0Gb2Uz3kStQKFFseXMhKGv+kRmdqFpu6Eut6MLB6NAs2Kqv1aKw2/ORh2vj7aGLywNtp87MV4uHH59TeTh7miCnkIASEgBITAJ0pABPUTxS+dCwEh8BESUNeu8ep+czMaPrXqxehuhW08Xqf2+TANv5G0kx8kreSPOu3W671e53OdVnLRGN3PsoWbTo8xpQguZhPk+YIiV8NXT4eDLoa9NitwMeKQwlFXqCl1VZmjZKWuYOWyrkoYrRpBpdeBG5AvF1jNpii4pJsijRxajIQm2qYtdGilfpmy+pVwBy+Eim34YA/I2P6U1dCj4wkm0ykK9hHHMQa9LtIkhGM7targBTWjkHkpLL3UQMMv/bf0Zv6znWxjPp8xnyWFugC7QGA0c9UwFGdFedRsp5FjiikobjWl168LnUESBc24I2vuHqMNtLYU1QhKWayyspGsW3cOWA08xvF0jkVGNpRUP47K82I/8MG+FCuXhpCiKMRw2EO316L8BeSnKXOKbSpo5qfZt3YWldJYlRUmrGgeThbNW34PWVE+WeaYUcYXWUVWdTPmqlaUw4rjLKHIKzTAiGK6vT7AxqjHqi1lsVqhyueMu5Ia8KaAr+yW+aqZqwXPgcP9Xezv3sHk5AiawFJWeX2+SmmsKMtLxnxZUFALVpGLRjg9hxVlOStqzlWNiqIJcDykrI2FcyGCIIILQijjmnzzvIb/vOv+yQxHrMxO2O6C6/JKc7tBBY2KpzO4VOCj4hryDI2Cr6L22zEGjF4aohdb9CKDXmjQDTRi3mCJOa/+M7+hqnSAIg10uRM69Wyaui93O8m3+93267126+u9bvzpqFuceuFnP2tduXLFAkwc8hACHxoBaUgICAEh8J8koP+Te8gOQkAICIH7jkCtXn31JwE2/5+DIO2fjVrrn+6NWq8MxoMfjNdHP97YXP/h6VM7V/qD7pNJGm86Z9pFWerj42Pcvn0bt27fwsnkEDkrbBGFsd2K4X9faSuN0EoiipqD0zVqymBdFPASB8qCsxY+AusQOO5DkSu5T75aoqLAWlToxBF6aYxuEqBD4TOsVJq6gEONkDJmKUF0H9BDAB6fc31B2VpQwA5PJpixkspVaLOaOV4fo9VK2ZeFf/vnImPljVXLZVEiq2uUAFsHMuaY5TldOaeMZciWc0pbQTkFj1XMGVC6AJDTRnJoL49VweclU6g41orVXs2l4rYKXlijwLGC52BYBTT82+gAUBYZxezoaIJ9/5bVvUMcUaqLmpsos4ZMLEXTclwleXnRhqrhQotuv4t2t42YfB2FFMxeUao8Cx/QivRqSnCGKRmcMLyoziiHXky9yGWUuWVWYbHKOXfstDZsXgHsS/No/1ZqXz09tTXCzsaQ+ZfkQWFfnCBjFKsZxXSKMpuhpLgu58eYHe1jcrSL48NdnDDy1RSGeQWBheV4FJMryHu1zLBYLimpKyx4I2DGavWUNwOWfJ7x5kCeF/D7cVrgxx9FEeeujS4rsu22H3cC40JkpcHxssSJr8pmQMYK7KIAll5WSw6FklpUNXw7oKT6CL2kxiFGnQTr3QQbgxbW+wmGrQCdUKFtgZg3AwLecLCU8oDP6bBIAh2loeMhwVPDXutLa6Pua+Nx/43huPuNJEmeO97a2n7m5ZcTyEMICIH7hICkKQQeDAL6wRiGjEIICAEhcJfA1WvXgjev/T+GT3z5kcdX2fwLe7u737p9893v3rr5/uuL+eyrNJbPWmefaHXa6/3BII3TxHk5PTk5wf7BHg4P9sH94EUxoChFvtIZB0h4RZ/weRQYOAqBoUDRYih9GYo8o6SWiMIQaRxx34iVxgCBs+yuhKEcRVZTSkP0KLm+ytWJA6RsiwUuWAqPoaixWWiKGP9CqTQWZYkFxWZZVPCVyBllp6BsBoGjoLbQ66Sg69FRCmQFxZPVTjoMj6XM8fhSKdQM+gya6iW3qw/EU7M/f6wPw/4bKaWYapoPPRkaNRQrj16+a38MJc+Pw4f1xxK3ZduGUbEDbkbNSmFBG53Nl9jdP8Tu3gFFf86WNBQrh9oYaN+4AolU8DlV7APcw5JVFIcIvbRboKpyFGWGiqGYl/8SKo8G7LvkMUvK+Gy5wpR9TVlRndHiFquSgliyslkiZzWXw2VDZECOxWoOP85OEmDcb2NzvY+1UQf9doQ00pT1Co4cElaxW6w+JqHheodOGjbL0NSoizmFdkFJzxAyR38+OM4rN7C/BZaLGViBR0leqCsoP0ouC3+TglXZnFFwnkompjgO5z+DzPG20piymiJJW9AuRE6Oc0rqdJHDjyn7QE6bSjjPhcyPjWMC54onIBT7C3jDJKU091sRxt0Ua4xxN8awFaLL8bScgv+cc8QxOr8/b4oEPFMCVThnqiQy1UZs6yfSQL3U7ySvbYx7r1/YWv/q2Ucf/dSVP/7jnZd/9KNffeMv5CEEhIAQeCgJyKA/NgL6Y+tJOhICQkAIfJQErl3Tb167lpxujTYpFc/QDr58dLj7ysGd2y/v7+1+6eTk+HJVFv5tvJthFHbiJAmTJDV0IzWbzXDM6ul0MqFgZBQZRdkMEFMemggdvIzEtJKQUuFFp/aikS9RZRn9pOQxGu1WC+12C2kaI44DhNw/oMBEgUE7CSlDCbxAdOMArdAi5rZGUJmEpjgoLpXi39o0tcx5XmHKyuksy+ElzH+WtGTVLEli9Lsd+M+DGopOQQHKKMn+15bUtLiKbXhRpSvCv923YrvgccqLHp97wQ58387AL40CNNtppFQBhm1otlF78WR1sGIoypDfz2kFH4b5sgkKsuKxirjBUECtKGslJpMZTk5mWLCyCGW40Qd7UAoV+6pQoWQ+XlJ5UCOuSRzDy1pI0QK3oc65qWC7BauOCpaSZdkpU2CFNMecwj6dzTGdLjCdLZq+lpQ3H6tVgTwvUZYVm/JRUELRyGa/m2Bj1MepzTXsbIywudbH+qiLtWEH/kuUtv1nVRmnNsc4vbWOHT4f91ucM805qxC7mu0otBLL88IgDACrSZz51gzPxlmuMyCbEjXr2BWlsKJ01xTumktwnZdufz75c6tNsWy1Ep43CcdrWCkuOL5VM6a746jBoaCgoOY8JwqOreLNCp7TqLlUFGGeZkh5rvqbIIN2jFE3xbiXYsQbGaN2gn4SoM2dvKiGnL+QOYQoEapSBaqKnCoGoanOtiNzediOv7oxaL+yNe584/yZzc+TzxMYxhuvv/m6fD4V8hACQkAICIEPm8Dfb0///RfyXAgIASFwHxJQ/nc5/mg6jZVJtssyf66oiq+vltNvHR7uXdnbu/PcyfHBuTxfrVlnW0mS2DRNEEURagrY1P+aj8MjCtWU1boKMde3Wi3ESYjUV0O9pPKiPwotIi90BjCs4FXZCv4zpVWew1ApkjBGv9dDp9NBSoEMeUxA0Yoii3YaoUdh6FMSekmINrclFK2IVa+A+mIYmgIILmsAldLIas0Kao2Zl1RK3gnzPKH0cTO6nRbGwx76nRTGUHUoyxkFtWBVreaxFSWQasdKXIWM1brSr6eg+j6c0YiDAAmrvXHgEFBYDM3T0PqM0WzPMCxHpBo+JYWoLmuKlkLA8UccU+g0LCuKXrCsNVxvYTkew35VrYAKKDP2/YEkVlxXcXy+otsEml3g19UcM1OGMwbtVgov3u1WjMAqrgOsrmAN4G8OxKxqxqFjzpZVQ9/+EnP/VlreYJhSVL0Mryhv+d+XVD6nu7EtQ5E0TTvtJMJ40MGZ7Q1cOLuDR86fwqPnT+PRi2fw2IUzePzCWTxx8RwuPXIOTzxyFo+c3cYZyiqFDcN2xJsMDl3e2+jECr2WRbflGlmNAyAwFXP3UXMJsqyYP8MyuE2rEkoVUJRDzXAcX8S7FGnsmvOkzXPTWYuaNrpaZVixSlzyBgGnD7XnWNXw81xQSnOG39bML+dZUeodz6mI89OKHfOMMOq2sMFzZWPQw3qvAy+qvcih5RT8t0Y3n09lDqyeItSVDlUZd2M7HnaTJyjlX1gfdl5dH3S/M+q3vz7s95/rmvGpV3/2s9bly5cdwGFAHkJACAgBISAEPlwC+sNtTloDhJyNWm0AABAASURBVIEQEAIfJ4ErV64Y9M+30lb/XCsOP19mq28eHux+49333/nU7Vs3z87nJwPrEA4oJP1+F11WHuMkgeKF/hHFdHd3D8dHx03K3W4X49EQo0GfwhEjpVimcUiZswgpb4FRMJSAulihXC6Qs4KnKKsJZa/f61KueojjGJr7VrS0klWzmDLQaUXotWOwsssKl6UYAAG3W5qTqWto4NdX+tQX5LWmoBqGxapQOJmtcHQyxYwiFlAuR8NBk2MaR40cl6ygemGp2EptDOiTTfVwucopOHkjNIrm67ShZAdoUYLSNEYUhwicZb5gGBjrKJoBtKIgseWqUqD3AMzHGYcoiBBHIUXPwmrAf7uxDxcYWI5ZcSyoKh6vKIQORmlUlKuMklWQ06/eClxRSsGH0Zr7qCassehQUD37teEQPUp4l6LaSSMKYIRBJ4EX8n435TLhGCL4HEpWI7NsyXFyPlhprijjFXOoWGHMVwUr4lT1Gqx0Rghd0ORmOY/tNMbmxhgXzp7CE4+ex1NPPIpnn3wUTz52AU8+egFPPfYILnH5GMX14pltnN/ZwBn/a2pGHQw7ETqxZZjm+biXUAQjdFlRpRc2kupMRQZAyCSTwHLeHeLAkLeCo0Qaiqph9dIvQwPEzjRfnNXludLhvMShZTs1FPeBP08o/5Zza52BJjc/xpKCWnGb//xxWeac8xXHu0CWL9BUctluEgcY9dpYH3axMe5jk5XjtX4HA/bTjRxvlhi0mVc70OhGFgPyHpP1Zr8dbo466zvj3pNnN4YvndtZf+30+uCNrfX+14bd4KlkNBpdfPXVAPIQAkJACAgBIfAhE9AfcnvSnBD4aAlI60Lg7xGgnNrNRy/3BpvRI5vroy9aVX81y+bPT6eH508mR32oMkySSPe6XTXo95vP+TnnUFNglsslJtMJ8iyD0RahCylgIaVH8zWQspLaoch1KDJpFMBLhKEM1dkKNYVI8Tmv6ZFSTrutNjrtLit7jkIB5Kyqepk8OTmkipWIeHCLotBNAqROI1QVLOXVV2JZyKKwaPbJ/x0rTbnUjaD6umymbPPlOIcnMxwcnWBF4WynKdYp0QOKttWKApmxPwZNsqQgekn1y5yilucFCuaiKOOWAhiyypukLebaoXwnzec9tTPMUaFm3zX7q8mi1g5VbVFVjNoAtYPmOmcdBcvBGQ2taoDypDgWzWqqf908p3g7ClRI8Q3Yp/J7MQ/F6h+PQgMIYHsAnatZWig4gMKXYtzrU6SG4Hxic22EjbUBx9ujWPWwtdbH9voA2xsj7KyPsEbp6rUS3kBwsJROptXIriEXzVDa12fvBpvnOJgzGVmKXsqbFEOK/jr72Fxbw9b6Gvtim7w5Mex1KMEpeu0Eg3aKIWV50E3Qa4VoxZYyqTiPNYXOoMfXXUbza4IMELA6auu8mV9LPk7VFE3VRGg1zyMNP+eGNzo0zyFdF/D7hczVnxu+vWE7xJgS3Gd/aWAQWiDkQRGfx6FDFDgYo6GUIj8F//Ci6iurOc8DX01f8TzNWVWvKK6acxKHhqIfw8vqWr8DP6a+l9Q4QJsdtJxBn8/H7HeNNwHWe6na6KZ2rRMn6914bauXPnF6PPg8f9C++dy5M2986okLX/3cxvDSy9/97hpFNQRwNxHIQwgIASEgBITA70ZA/26Hy9FCQAg8SATup7H4t/VuXr7cG231z3fb/eedtV/M89Xl1XJxPs9WXVb2gjSNVKeTUkwTRJTMwFGDKCjZKsNiPkfOpdEGcRhRcAwqSt2K4uqlLqZ4tpMYrSRqBCigQChe7IPVU82lf91hBbOXttFtdZFGCWqWLr34TmdTnEyOcewFlQLi30abRJZyE1BuNByFwXwgqJaX9UZrKOZR8xq/qMDKqcYKBqtKY7LMsXt40lRQaZHodboYs8LYSRPQTpEtF+B4UZYVanAVx8eiJaumNcqmallCK0WxDBDHCcW0hbTVQsTcLSVSKc1s/HEMf3ylUFJKq18JKiW15mswH8UcNcNoQHselNOaQlb7T8yyIkj/guNfgTUUMgPHcRmloQBoHqf5WinFV4BSCppP/VbNzDVvGiScn36nDS/g2xvr2N5cx87GGrbXx9iikJ7i89OsYp7ZXseZUxs4tbWOzfEAgy7HRLmKAkuRMwisRcCxOS4dc2E3yAmlIKOKfAwFNY5jtFsttNstdNmnr9h2KK1pFLLKzDY0QCfkfBnOrUMrckgCzW0K9FE+V2hzTlOu82LZBJ/H/gYEZdlXSR35WD82hmkCpAho5qCZi6JMKlZBNZf+hkVAhu1QY9ByGHdjjDsxeomD74NdIeTJErJ9x7BGw3BsPgizmcOKffgoyHJFOV2sllgyCn/OstIa8bgWz2cv3j2KfTeJ0eHPReoMq/oKKdvvhha92KGfBOj7JQfUCU3Ui+1g1I7ObQzan97ZGH31qYvnXvnUY49//fOXHv/cK+fPX/zud/9k8Oqrr4YAFOQhBISAEBACQuB3IKB/h2PlUCEgBITAJ0Pg2jW9ap9L0qR7JkrSy0kSflFrfDrLFmdW2aKjtTKtVopurw3/61jC0KFmxaqisBVFzkrkEqvlirnXCJ1DGASUyxLz+Qzz2QwV94n9hTtlJQ0DSomBVaBYFIyS4gW02Ga/3cag00MnacEZhyXbPDo5YbXzkHJ6hPliBkVJCVn5iiJLEbYUN8BSJwxzaaJmu1D8T6NilTH3gkpJXJUa86zC0WSOvf1DTKdz5hmi3+thyIgDh3K1wmoxR5HlqCklNY+nY6OsarYFrvNRstpmEAQh4ihBQgnzYYMAUOxTgdnclVMvx3kJFIWm8DIqw3Ys21OomFPF3JgotNFwHBMLpFCUKqCgLClEkUMSh8zTcZwGVjOUpohqGC6VUvD/gQ+lFNczAGjmC3bsuNULoq8Ob62N4QW1EVUvqOMhTm2OcXpzDY2k7mzizPYGtjfGGA97vEnAsXHOQkpqQDkNfrXk/Cr2vWKlfJUVHFsFxf8c1wdkGDTLoMnZclzW58V86rIgmIJjUIisZhiGYgUUiJxC4gwSv14DkQLlTrMSGVD4IqS8uRFZy3lWMJRGPz6eBlBsVxPir8NLKsUZPiiUpsyQmgq9WGNISR21I8pqyHPN9w0Kc3W3PbZpfK4cpxdUpRXAvAm0WVbc7j97vGQVdbla8AbGEhXb1pTUwIAVWIuUQt/mXLXILOVK/3loX8UNmaiPiGdFzJsQCfdPXc0clOqnQTLutTa2xr0nz+9sfunszsa3dzbXv721Nbxy9uzwyY1z59Z44yi9cuWaBaAgDyEgBISAEBACvwUB/VscI4cIASEgBD5RAm/euGE6o2CL1dFPR0n0BWfd5bIud2gAsXVKUVgx6HXQSVNKWQhDkciLrLlQ99XRur6bvtUWSimU3Lag6K1YPbW88G9R4lJWGCNevDu+Ntzdi4Z/HlN82tzWY/Wt3+nAV+ECyp4XRP+23tu3b+HWrZs4nhzBi4NvI0kCJGwrdAYBZcJSIAyT8MKgVM0cwDWgEgAswtJXFBZZiePpAnuHxzhkBdV/a2ubQjzs95txWV7+362e5jywguJ/YPjPJrJp+AaVf0IpMlwfUMSiKEIUxpTLAFpzREpxN0oqt9fKsH+NVVHD/2qTZV4jrxQKBlNBllcouI3NUXaDD0Q3QsjSno9OO0SPlcxet4MWK3NRGCCwls6kUNOam6CcVT6nGjDs2zI8hzovUJJ95SWNGSVRiMGgh/XBABv+bbjDPkb9Lp/34D9LOR50mudrgy7Xt9Frp0jjgJJpYI2CMTX823ubUIDvMmf+i0XGmwYZlqsCnmdJMbzLq+Y+Nc+DgiJXNgcYMnFa88YDmgjYbmg1Yqfh5TS2BgHnzrHxAEBIni1W4jtxQpmLENsQgXEIdECxtJRVDcMbCAZc/r2w5Ks56aqoYPIcQb2ipJboBEAvNujy3EkDzTY4x1WGMl8xz5zzBzieT5ahAwsYjZrnFovuvF1QIaeMFpxRz9uPsSg5Zlb+S958qXlzxHH/mHPUisNGrJPAMVcF7edqsUDpb65kS7i6QGIV2uynGwXoJaEZcpBrg9apnY3hM2dOb115/Ny510+f3nxj1Em/kCTdxzqb7w8vX77MpAgR8hACQkAICAEh8JsR0L/Z7rK3EBACQuCTJXDlxz+O9trtrX6//Zkkil8MnHkaqtwwRkVJGutOpwUf3W4bIStZjlWmkKJkKRCrhb+4L+H4OggiOF6Ul7wgn8+XrEQu6Lc1K3EtjClHnSRkVcwgQAlLMQh4oe4/p9dLYvQpRN00QSeO4dvWvA737SwoWXd2d3Fr9w4msynCOELK/ZgnQucoGQqW0mOVoqCBksEjFYO5gVEpg5LLjNKzYFV0wqrpyckEM1Z2eQg67Ne354IAVa2w8mLHpf/sqNYOisfTS6BqQME/KIcVuG8NpRSMMTAcu9KGGohGyrga/rVWBoABHRK+0pgXXmhKlJSZinJTUuIrCo5RChH795+FHVAa10Z9bKz7GHM5wvp40PDzNwjarQSBtRSqAk17bLMkby9NUJp/DPPSTR4Zq33+rdcVpdEzSqKQVb4IrTRGmzcMWjGfc5lymYQBUspSaA0CipZj+GP8uOuqZn8VBbSgVJdYsTLrI6NczymmM54Ds8US81WOJc17taqwWpVYzDOcnEyxWmbwbRi26chLUR79Fy55wTZQ8P1oAIpcDCn6pSKfZskqvfIAfWWUc2jJNGLl2lkHow3DQisDa3gu2BCBi+B4HloXwn6wD4uWFNma5woQUoi9DPsKrmXbNQW+YEW0zBasOlcUZ4OQcxE42zzXzA8cP9i/BmDZpyN/eitA7iUZ55TOIl8yj4rHGqRJiFabjNMIISW0qnJK/ASTkyPMpxP4YwzbCrRucjLMQxeZsnWuY1u3xp1g+9zW4FOXnzj3tS8//+z3vvny56++/vUXvv3697//3P/hv/wvN19/883k6tWrvgnIQwgIASEgBITAP4aA/sfsJPsIASEgBO4FApeuXg26yWA8TDtPdpP2C5FzT9MjdoAqrarMaE1V40V2EDkEoUMUB3C8eFeUIc0AFJzl+ihphKCi3M3nC0ymU17X1+ikKQasivYplS02HLMWFVJOI0aiKnScRp9t9ylPHUYSWDhe/XuB89VTXzl9//p13GIV9XgypXyE0MbCMCxlQVNanNI8xsBAQ9Ua4LJiXhXXV8ytosiuKDnT+RyHx0c4OjrAcjlDFFqsr4/RYYVSUZwWFLkZBSuvDSrt2IyFYhuoAQWwbTSiRY+CVgba+NAwlB4fmnn7fUsKXM3qnWIljy6OgmK8nM2wpBTnqxmqYsF2lqhZ2dPIERqFDkVx3OthYzzC1uYatrfWMaaoDgcd9Lopq8oRI27kMgwdqqpARjlaZRlFtfT+xNoenYm5+rHXSqOoaq6rKa0aQeAoTjHiOOS4A4qcBZis55yvMixnC8ynM8w4b1MZkSi7AAAQAElEQVQK/PR4gtnEv55TrGY4PJpg7+AE+4y9gwn2j6bYP55il9XoXa7b5bpdLm/dPsTtO4fY9bF7hNs393D79h729w5wzKr13TZnmLO/JW9iZMsc+bJAyRsDHBS0vxtQ5agZKDMOKIfiWDVHopmvZtZemsGx+V3rZr4NX2qi9mHg5642Ae6G4zANeC+E7WieJw4JBTeiZDqlKK4VLBsKOHdW1dCc3JrSr3i+cFpYpVVcx/U1+JwcydWfb7riCgpqTZGueZOh6YA5Kl3zfFBwPLeiJIQLDEp2vqAEz3iDZc5zcEXedyvNTI3NaADMEK7OEKmVSXSWdINyNG6ZR3b60YsXNnvfeOz04NuXH9v+7ucuXfjGlUvnPzXc2dnwN5Zw7Zo/nC3In3+fgLwWAkJACAiBf0dA/rH4dyzkmRAQAvcyAVZhukXUawfJhW7aeT4NosuB1WesQlurWhflEhVFktVUKFMzAEeBtJTDmmIIalsQhpTWGAEv+ktetPuK53Q2Z9VsxWpSyMpfHyNWXtuUqkQDIcUjLDPEvGhvG6BNuetQIFtsN7GGAqGgUaNgZevo6Ai/eOst3LhxAweHR6zOZQijCErzQIqCYtBKYCmLVlsuLbS/1K8V5UxR/TRKQ5ljZKyATSmIh0f7OD4+ZPsrJKxwjddGSFop8hqYsQI4o1zmbKVie4rHGY5VKwVwbBWFpKLE+nFqiq/1QVl3TRg4joVDRJVXTdBXKEU1PSvHYjbBaj5Bns1Q1wsYvYJVGQJTIQ51U0Ee9wdYH42wwZw21sbo9Vqs8MbotGLKZcAIkSQhWVvUFKg8p9xR7ArmVDE/LljdrLDiEz8eXzWuyEgbA8scAwY8WwrYcrVidfMEB/uHuHObFeqbt3D9veu4deMWbt28TcHc5bYjHFNMDxleTO944WTc2T/Cnf3jJm7uHuIm1928c4TrN/bw9ju3GDfx3nu3cOP6Hbz//m28/94NvP/uDdx8/yZldRe7uwc4PDjCCdudnswwnSywWuTw0gZCU6oEeCOjZmWxopxysJxVBT8PiuddwfwLjrHgTYCcseRNBV+9nVF2/fwtKyDjuHOeJzmPLCpDideoSg0Ny6pmyAjgPBfuF3IZ8xzkec95y1Gwal8XPJLnhOXcm+YozWonOSpDqQU0eatfBQVXkSt4Ttd1zhEU8D8vLuK+geFzxdO0Qs7zJ2O7S95UWPJcW/LGhR8Du2FlVrH9AkG9hKtmMOXURGrR6kb11ig1T272opdODdvfWx93v781Gn7zwqn1Tz+2Mz71V0dHnavXrgXXromoQh4fJwHpSwgIgfuMgL7P8pV0hYAQeDgJqMdu3EjSljvdSsLLrTC+Egb6AiWry+t16y+pa15QK1aVrAUv5hUsNyj4S/Ea/nrcy1rCyqlzATIK5WR6jMP9A0pYRpmKMKCYNtFO0YsjtKxGyMv3kBf0sVbw0tqiGHg5CIyDVqppN6d8zFiF3T84wHvvv9dUYzVlo92isLEam8QxAutgKBc+/GGaf2mjoSlhtTEUAtVIZ0aJyMsaGceyWC0x9aKYLRvJ84JqA4uSVbM5hc2HF55aaxiOyYUhJTuA1Qolq2Q5j894bOmliam60MJXlENWgJ3lMcyBq6GUgtHm34ViH77SxuMMK2xhoBCFBlGkEVNiUh6fckxpGjXckiiCr3S2khgd/4245NjluFusRkdhQBE20MZA8T8wagaHiYbbcoFjVkJ9tXm6WFJWCxTkXVDqfPVuf38fN27exLvvvYu33nobv/jlW/jFz3+Jn//054yf4d133sGtW7dweHiIOecgaySqhBcp/5nTFWVwwYrnfJlhumDMljhktfUO5/2GF13G7d193GHFdJexv3eIA1ZWDyiku3v7rK7eaST1Dquqe9x+yKrqdDpnRTvjTYMKFQVUaQ1NfiBHfyPE3xDw6/1Y4dcz/JjzssKMY9w/OsYu2987PsYxb45MmfOC4rryolopZIycUTB4GnC+wYeG4TnneP5Za6G5puJGz6mi/Cul4Ndbf5551sowHQb3VAzDYzXzBPOtmIf/WSjJuOI8g/Os6xK8ycPzxzRz2u20kKYxjNGcpxy+mj/jDRN/TuY8rvZnLM8NrStoyjnKFep8gSqfKpTTKMBy1IvNhTPj1uUzm71XT28P/+DscPCVeNB+rD2fj/7m+DiEPISAEHhACMgwhMCHT8D/O/fhtyotCgEhIAQ+LAKsnF66ciU9/cgjF05v7bzUH3S/0GpHF6zTXXqW07xY9m9bLCljmnLjjG0qTl4i+RI+tNawlMGAwlRT8CbHRzg82MfxwR5UkaHHi/Fxt4UBq3+d0CFiBVazuhRQeOPAIY1iVg4TQGkKFC/PawA6gHYRq4Al9lk9vU5RukXhUdzHf5HR5ngd/lt+I+eg2GfFCiLYnpeXWgGKomG4Ddqg0hq1Mn4l2weroyscTac4mkyxyFaImF+L0mc4hlW+ojBMMafclayChRTGmJXKOAkQRhaGuk5TQMWKcl1nsByLF8zQGQSMiAzC0DU8tKbAU05yCnvGStndt+DmCMOQ0pkwoua5Za5aayilGBr+uda+vZD7JGw3YoQIA8pqxOOSBC4Iua9BzcEqaozi/pptGM12GBXFarVcYcIxHh+fYEZZKyj7ZVFRAFc4PpnAS+Ht23dws6mU3qKs3sJ1Xz39ILxUnnC/+XxJkSrBJuHllw7WLCv27fsvvfSzeptlBdvOMJsuWJGd8gbAHAseu1yssFwssaL4z+bz5ibDyWTGaumM2xdYMM/FKuMy4z45b3CUYJNQ2sGYAMoGqLXl3GlwCCgqelqteWb+u2CxG4tVgSn7OqKUH7H9I8quf73wubHBnPlmPLcyyuqKr5cML69FxZXGQPvzxbAfoLmJkVEWVzx2lVd8DfZnUDMfH5UOUPnnPjceUzO/mnNQK805gT8VoeuaFda7YQkt4TwPWynWel34L55y/OkqiiU5neBoetTE8WKCKc+Xgvn4t6NXvDlS8bjaaDJhHvw5XMwnKs9nOrB1f23QufjEhVOf/8Jnn/nOZ55/5g8/+9wTrz1+4cKnrv5n11ovXv3r2P8uY8hDCAgBISAE/mECD+la/ZCOW4YtBITAfUDAX7y+CHTXzp+/sLW+RTltfz5thZfC0I60qkKgUDUlrSozVrRWvOiu4XjhHDiKg78Yp7HUvLjXxsDyQt0LiK/K3WJV7nBvD8VqjiQw8HK6zsrfIA1ZKdVIjYKvmsYUujSihEURRcSCfwHaLwPAt1cBe5SrdylQ716/gRUlbzAY4Ozp0zizs41e2kLIC3dFS65ZqQIq1IxKAbVWDF7UQ6FShs8ZSiGj4UxnC5xQ3GaUJX9EQmlIWdlVzCujUK9WC4pQxlQ0nLOwFAmt2SYVpawy+ACKRk6DAIhZ+YxjhyQOWRmLuPRCaaF9DsytpEAXRY6CwuMrbL4SyLSglIb2obkkT2MsxdMhoOQGXkC5Li+qRtqWFK+7saTsrbBYLOB/Zc+cY1hRsnMKesF9mwoj56TgOBeseno59dVnXwX1nwVeLHm8r3h6BhS5E4qc5zGnJC59UCKXlEX/tt+c1ceCcuYFtKRg+epexnU+copb5ecffHAMgII2Bl62DZdGGzjrxxLCugCakuWX4H4+x7sBiq7inKlmWVLoOAQ+BxkrFCWj0qigAeOgXQhDSfdLxfOj1o7bLCvDwJKGuuLBK+a7ZGV3vswxna8woSDPyG5OeV1yn6XfzrF4OV0WJRZctyIv1jibPpRzqI1BzrFNyeqQ58keq7L+PDyg8J4scsybNoBVrZHB+jOBZ4ZhLgZsBEppGIZl3qZW0GxLsyIbaY1OHKGfJugkESKe/4pHFbzZMV9OWfE9xtHsCF5SJ6zQz/14oFAyH5CfMoryWyJnNXW1OFFFNgt0vejErtoZdILLp8bdrzx2buu1zz37yMvffv3y0y9//fHxqddeCwE2AnkIASEgBISAELhLgP+q3n3yEf8tzQsBISAEfiMCly9fdtjc7I16vQtbo/6Lw2HnK51O8mwS201rqriuM1WUKxTFCiUFlSVD0AXhtOHFt4Gm7NEs2KdiaF44AwcHB7h+/X1W5K5jPjnmBbjGoJNg3E0xbsfohoZyCspphYQX2/5zpkkYsCLr4B9KW8BXphgZL/4Pp3O8zwrfW++9h5tcphTSs2fO4NELF3Fmexsp7dBQLhQv/nnpDp+SDyaHUoPiUKOg9FRQqJShdABzytcJxWwym7EqWMBSSFrtNuI45nAqFGVOQcphWSmNowBBYPkcUKoCKOte2JttsUO7FaLTjtDhst2K0WonSJOElU4Hw/EpVYNWz+Nq8rkbfIGSwtLIHZdeVmuOgR7Lfpkvx5JR/ryMe3E8ODxpKp27d/Zx59Yd3Gb4z4nu3tnl+n0cHR7BV0dzVi99mxwEFP9DrZpKpN92RME6Pj7GhNXQGaV1QdFfMrxoepEtAShtYSiUjhIYUI4DVnmtDaC5nlt5DpSsji7Z14IVvxlmFOPlKifDEiQDay2iKEKapmi1Wk10uh10WJlutVuIE67n84icnW/bzx3Z+z41xVwZg0ppVMy95B2GnNVNL5k+VhTCkueDthFsEEPZkPNq4NfPmcOkEdEMS4opd+U2hYzHL8nEy6nffkJRnVBUZ9xnUdRYlhWDSy+o3LcA4MVUMy/tAuScOi+oXkxv3NnDezz/buztY/d4QoHMMGNHcx60YCwJ0L+FuKgV8+eJpwy0D2gYjsdUgOG8OtTwkho5C39zJg5M8/Zu5/xxBWV5jpP5BEezE8YMJ7xZsOBNDV/1rSi3yrJdCz4KlPkc2eIY2fxIV6vjKFTZWi/Wj4y7yefWRuk3Rr3ga2e3ek89t9HfvPbf/Xfp1avNN/0qHix/hIAQEAJC4CEnoB/y8T8gw5dhCIEHjoAyp0932ml6cTjqvrQ27L8x7LU/kyb2tLV1C4rVPsppni2Qs5pYsTpnKA+Bpqzxotu7muJr5xwsL5or2tVkPsON27coqNdxdLBPL8uxMexha9jFiALXDTViVSCoVnBs2/9qGa5C4iwc5YaOAChLqdRYFjWOZkvK6T5++f5NvHP9JrxUnj59Bk889jgePX8e64MhFC/eqya/JfsrYYyGYXvgsuSl+JJ55QBKpVBSVDPKyJTt+ret+gqk5kV/msYUzZSiEHDHgqMrEbBi2kpC3P3G3BheVMNAwVEkEorpoN/GxvoQ21tr2N4YYzzqYzhoo0tBjSK2o2r4qmlVl1BKwRgFrX1oaGPIzEFri1pp7ldTJAvMWRE9okjeogi9/fY7+NnPfoFf/OKXeOftd/H2W+8x3sVbb/l4B++88w7ef/86bt68RUk9wIwir9mWl8swjJEkFMK4BUeRYyfIKGoLytmCldMlBT2jABcEXoH/RDEPYxxcECKKEyS8CdBqd9BudxHytXGO4gzKaQb/+dDDoyPsHxzhgLn6twlPZ3NWsh3y2gAAEABJREFU9LzQWyRJcldMKaIdL6e9HjrdLlq8AdCipHab12y71W72db4ayrmHNuzDzxF4g6BiRbTkjYQcxxzX4QmlbbqC/6wrpw9FrbGgZB5N5ri9d4hblEf/mdcDiuMRJdTLZ8Gqa1kb0CGx5EFeUH07+ycLTHnsoqzhhXLFGwM+lqxU3pVAA0VJt2GImjmtuP6EOdzc3cf7N+/gvVu7uHVwjMPZCpOsoqTW8MI7Jd85+1lwf//W4aLiWCqApx9QAo2g1oBmxbbmz5LieWuJPuG50mklaHdbiJIAijtm/i2/ixnldIlpnmHGuVqw+r4qC1SqJirNeVU8r/i6WKDKJqhWJyjm+8gXh4kqTtZttXg6cfW325H9dhTolzI1P787HsfXrl1TkIcQEAJCQAg89AT4T9BDz0AACIH/OAHZ+vERYNX07JXv9D7/nR+cP7O2+dnNjdEr/V7n5XYrfjJwaqxVySvzDBUFsuTFb7aaU26WvNCuKHAhq4khNIXGX3h7SXWssClozGcL3LlzB/7XwExZ/XEUuWGvhW1K3AbFrZdYJLZCjAJhncPVBQJUMBS4uipRUx6VF7eIVUxWryZZjvdYMfw3v3yLcnodJ6x2xkmMC+fP4fTWJgYUHsck8ukJ8tkU4IW85cU7XRnaKIBRaQVoDe0cNKWjYp4risRyscSCMl3xor9FCe132minIUJWTHkYQmeQxhFaFIc0ifhaI+A2x/VhaJttvU5KIaV4D3oY9No8PkIcBhQHS3EAzQTsWsGxb19VNNYhLyk0FKiTyRRTVjFPJjMcsTp6uH8M/+25Pvb3D7C7u9ew9FXSmzdu4zoF/bb/Jl1K0h4rePuMw/1DTI5PsKTUVr4yx34cuQVBgDCMEAYJjAugjSFboKAQrSg6/m27GSuOBc2N2LlNMTQUDLR2CFyEKKKkxikroS2KeQz3wRyXzN8fu6Tozjgfk5MphXXKuec5QukFH0pxzByrH7elePownBTD5wGlr92Iq5fWHtqdHlqU4DhtU4TZDwVZaY2sqOCrphPeSJjOM5xQRJsqMjntNkK6f1dKyWH/8BiHJzMcc58TnoMzVlLnzMV/GVatDRQZKONAH4WvGM+Xy6bqyi5QKgP/7cwlR+9vXhQcnw86K6A0DMfhA9og58o5uU05fxP2M1lk8DFd5pisCpxQ/CcLPm8iw5Tb/Rj8+VayM0VhNUqjZh85q6L5agn+kPHcsvDnWb/XwaDfRbfTQhyH0GRWa4WMczvPVmxvjul8SklfoKhybleIAsf5UuBpCasrWP5cWd78sfy5tdksjcrFk4MI3z2z1vr9Szvjl7/y5JkXbgGnf/Rf/BcpRVVDHkJACAgBIfDQEpB/BB7aqZeBC4F7g8DdLK7prcuXk2eGw53T/fjTZ05vfmV9fe2bnVbnS0kQPsWC4bpWVQQUuqoy5LzILVjJ8c95JQ1jNEIKhuNFu9YGvF6Hv/ieUwgOj05w6zZF6vp1itYeQPnsU0431gZYH3Ux6iboJ0Hz9t42q5CpU0gDjVYUwLGMVPIi3L/l1VJQDKt/hTLYp3D8/N338Tf/9ue42XwxksLG+hrOnjqFASUnokmaIgPLu5TdEpEBIkqk0TXdoga4hObIeaGvWVGlHyBj5Wo+n2MxnaHKMh6j0G+lGFMOummENLLMy6ATB4wQrdAhDgySyCGJuT2O4d++m/56mfB13AhFRDF01sIaQ2EwsOzXUY6cC6GNpRwVODyakNMurt/wVeabeO/9G028z+UtVuZuc5y/jt1d7O7twX/b7YSVwfl0gRUlaOmDgrhcrlBwPOAjDAO0Wy3EEXMhvyhMEHBpvViSZV0rSiinhVhAGasZfv5qpVlcJSQuK8KqGV7kfc6Oc+HDcmkov5pj09oCWjdzX7ASuKII+sjIsqAAV1WF5qHYF2oUnNecOa643bMvKGeGXELmGaUJkjRFzIiSBBGF2FdrgyCGplD6/Fa8meAl/pgifEAR9ZXS967fwrvvXWf1+BZu8wbGEbfNyWPF6mXGnHxlOGMudEL48fmcFdvjSXE3b+aw5M2PFZdFDd4iIRvy8IJacp2PmuOouc1w3kJWeOOEecYtOMebJzDwfS0opjNKqBfRiV8uy0ZUp8sCjbT6dYw5X/v9Cw7I51Mr3x/QsGIfmq8dmURhgE4rRddXnbttJAnPGwWUZY6MgrrKljyHVowlMt5Y4aGwzt4N/gzxDzRKwL8dfzlBuTg2WE3asck3Ron5zNm1zqufefzMKy8+e/ELLzzz5FN2fX3zzWvXEhHV5oyVv4SAEBACDx0B/uv/0I1ZBiwEhMC9Q0CBVdOLL/wPrdOnL57ZGG8/v7m59o2N8dqr/V77SisNnwqdppyWEaunWrHCWbEKU+QLXhxnUKxKBs4gigKEYYhGeryg0kVmrCbt7h3gves38PY778L/ftI5qzwpK0DbG2vY2VzDqJtSAiP0kqD5cqQWxTQ2QGiAgFbsKAHgw1+8G1b+/Nst/edO3711G3/781/ip6ygTlgh7fKi/cK5szi1vYk2ZdFQfsBKlC0LBKpCyP/T0iWpD3WTcw3+xwt8RZFVRjeytGC1cXJygtlkAs3yYTsKMWTFatxtoZ/E6HCMXebZ8885hpgCEFDIIi6TMEQS3RXAhgPz1pQLVSuwG/jnms+aUAaG2y1lHkpTKgr4CuCNm3fwzrvX8fbb7+Odd67jPYrWDQrXnTt7OKSAeRHzcULp8jGZzrFgtTfPSgoN2Dp7qhWf14wKSik4a5u8Ou02eQZ87cNBc468ZHnh8lGwhOir1FCGxzG4XTNHpS08e1KDD+W3+/UMKA1tDMPeDfZ19xgNQPH8qOC/KKmgGHrh8uH7qNhxwflZUaw885mvtvqqcfNW4IKHKhjfFsMvDTkZiryjnIZRioCCbflaawP48dbgDZMSc55vXthv395jlXkfR7wx4s/BFeW09ALI/XzfFZ9XlEz+Qc08/TiUHxeDmzDjebDgueNF1u/vt4OPmuFN3o8BUGTpeAMiRa/bx3Awojz2EVNUtXY8n2pk7HfJqqr/5uAFK9KLrG6+PGnO+Zqxquq/lGnhq9a0ZV/RLTgWkLduhNkC7MPnU/EvxUwjnmPddgt93oBpU9wdrVPVFRmU4F/co0LB8zangGc870tuKzlIPwafc83XYHW1osyWyxlMMUdYLRHrfLMbqM+s95Kv74w6L5/aGn754vb6c5fPnDm9+eST7X/5L/+lq2ufHLuRP0JACAgBIfBQEPD/kj8UA5VBCgEhcM8RUJcvX7aXRqN2t63ODNrdL22srX17c3Pj25sb61/odduPpGEwDKyiNlbw1UdWUaH8Ra6vTrIS6pzhRXmEmFUux2qS5gU2YChIChNWOW/cuIm3KJFvvfUWbrOKqlWNtVEf505v4cz2BvrtlOLnKKcGka1gKcCaFdqK8uLf5qi1gpcRSylRlJI7R8f4GWX3X//bn+JvfvozXL9zGyawOLWzhSceuwAvvmnkKJg5rWUFy1xNVUCzqgReuLM5XvbXnIi74QUbrJPleda8HfWY7U9PjplHjV4aY9hKMGonFNQQvShEP47QSyJWTwPErGw5gKPVsMrAUdqstqgrhYzVPV/N9J8bXbKKvKLwFJSRkjLCi32AWRR87qt7BwfHTdX07Xfex9vvvMcK4A1W//awz/WeYUaZAf3A+PZZ9dTa8WgLQHPJUBqa/VqKjdH+NTeh5jbV5BRR7JM44UrVSKPv14ujfyuul7oZJXfJamfOfEpWCWtotueg2Z5mu1oZtsV2odkGg7l4XykptV6e7o4HUErBGAPNHNg9+yqbqLwkUbLqGvD7+tcF52JFJr5ifcKbAkfHR/Bf0nTC6nXGuSgotbkPVlh9rj7nGmyfVWdfYY1ZUW21OhgORxiP1jAYjFgl7sBxe8W+cs539gHvkn2BD6U0aubIv+D3KSjJOSWyYFQci+L46grwwryYL5Axv4LH+oqpArgVUErBj89ojYjne4c5jAYDbK5vYG3MPHoDtJIWnJ8nZVDzqKpWyNk+vRQ+VqXism4+R70oavjPuy65T8aoLLmzuq2CAJWy8DcOcp5L+aqEn4c4SNBm++0kQRy6X0cUOEQcu1YaBbktWDVu3mrMmxhTPl+RhWfvz396LQJdIzIVDAUVrKjWy5NOjOzZUTv60la/9c31UfuVjY3BC50wPI92u/sv/sW/MJCHEBACQkAIPDQE9EMzUhmoEBAC9woBdfXqVfOdv/qr7ukXXrj4+IULL1147MLvbW+OXh+P+5/rdtKzebYclEUWAaX2F7QJL4ZZ0KSI1VB1iSpfIgkDXownSNMW4iiFFyT/VsUFq0b+c4H+Lai3KKX7B/sUthX3jbAxHmJt0EOvFWPQSTDkZXErsnCqhCozaEqvYsWT1/ZQlABevyOHwoqS439n5fu37uDt92/gxp1dVqMyjNbGOHNmB+fObmNrY4hIV/AX3qGpEfIC3L+111GKNXNWrC4ZXqErVFBcpxQoUBX822FXrJqVWQZDQ2lxXKNuG+vdDkZpjB5fdxm9OICvoqZWISWU2GgEFAJXa1gYGGWhmXiR1yhYMVsuMsymSywoqMtFQQYlK4olloscC25bktNimWEyXWDGpReJmV9Pi6FPoK4MQ4PFMLZX8zn70AECilEQRnBB2IiQlyEfgIJ/+L9VVcE5y7lJ0EoTBM7BV3aN8QINFOyj+XzrwQlOjqfMkznMFph+EF5aV1mOohFWBcXjtHXN64Jt116mKiCj3N3dR8NoB2dDRBSskBG4EHeFVUGTu9b6g9d3l845ruf4KIoFRbDkMvdCyn4zzsVqtcRsPmdOMy5nrJDOMWO1dTqd8jUFkvt50bTMLWJfXsK77Q76PZ5f3R788zRJySmAZe7OSxy5RXHcrNNKoSLcnDdDCkoxz3eyzuHPg4J9L9nXnNX0+XSCjJJXcFIqnyf7rfmcO/NnoeK8a4Rsv8UKeqeVot1q8+eBfTAvo3RzTqA2POsMSnwQPFcyWCzIcEqGJzwXjnkO+OWUgplxLpfkseJNgxXnyp9Dq9kSGaPm61hbRMw/VDUcz1nFfQuOwfPzc7Kg1E7Z5pzn4Yo/RBlvmvglm0ZdAxoMzqPlzRvLG0KmWALLE61XJ5vF7ODS6ujWl4r54eshFl/pR/aRJ598ssNDFEP+CAEhIASEwENAwP878RAMU4YoBITAvUDAf6bszWvX4s3LT24/urP52Ucvnn354rkzr58/u/Py+sb4mXaabvF/SslqubTZaqmrIleGl6WOoSl4lpfZkdFoRRE6KS/GGQkv+APKkjK8+KasLXlxfMJKmP9coP+1MktWowJewI8GfWxRKDdGAwy7KToUviQ0iNl4aIGAHVmtYBhKUR54kV7yUtqHf0vkncMjvH/rNq5Teg9ZdauZ04Bt7Wyu49TmGtYHXThWYA2rpv4LYRxFN2C7ljnffStkhYpjqChdFS/O/Vsf/ZymCJwAABAASURBVLIscnhR8fuErIq2WSUddtpY73cZHQzbKXpxiBa3xRQCy2PvBii0NWW9xIpyMac8zGcrZBw/vYf+olBQVlesfi0opV5Wp5MZmrfnsro8o7jOKaRzHrtklTSjjJTkp00AH6DEVHztq285RaPk9ppyoZSGNgbWC5C1MFxqraBYryM2GKMRRgES5pwmMWKOx8tgELBdzTliNW9B4Tr0X8Dk3zp8PKEELjDnuhnnqnmL63KFFUUsJxv/mcbsA/nJKWgFLackx4Iciw9eVxQkX6EzzCvguRDHvt8Y/rlzAXPyeRporflcwzJvn5Nf+mO00vCPkuB82yXbyyipvsI6oST6KuvxMWX6ZEo5nfOmwpLMmSNzzln99XNq2XbM89ILYqfdRouymHDsIft3vj9G4Cwl2oeB39/3WlPS/DmQs7+yyOCr/DzvkS3JhHI6nZxQjCdYzKZY8Lz24rqkOJeUVJ4OcMw94Lh9FTPmzYOUOSRhyIqm4zltYLi9GR9P2IrzWcOgUo5nquZNlgpHHMPuyQx3OA97XB7Nl5jyfFgWNXKKZeEjr5BzXcbzJZ9nqPg85HhDBZ6DFXiyoeZ5Cd8HNEr2k/O4jNXaFWPJ83CZVVhRhn2lvGr2rXhDqGqOt/yZ0cUK1eIkKGcH/Wp+dEZlk+dsNfti6qrnqyp79Mc//nHX///Dz5PEh0NAWhECQkAI3KsE9L2amOQlBITAg0Xg6n//35t6MGidWuudWhuMPjsYdL4+GnS/uTYefHk8Gj3d63bWtVbxfDbXM16YL+YzXvfmvNytmwtZzQt5X61JeJHf48V/N03Q8iLCqlRAKVHa8cIY8MJ1RIH0QrGk6FhevA97XTQiuTHG9rgP/7nOdmQR8f+Aga55Ia8QWN3Ii+IFfcVeC4bvfVkCJxSnG7v7jaDuHRxgmS0RUQQ21tne5hib4wEGrZgX6ivU+QKK1VjbCCrb1Ape3GpWmkoKVVlWvJgHUNdN+PUKNUJn0E4i+FzXWIVb6/ewxrwH7RbaFI6Y+Xkh8AwMj9UMdsGqaI4Zq6ATysWUS3aBolBNsCBI8cvh1x9TQA4OjrC/f4ijoxNWTudklWNJ4cuKCkwL0BbGRRS7mCwCZmUo1UBJqWT6AAVEaw0vdr4iGFA6HedDc4DEBq0Ax3G0WgkreXfDS5qzFs46bteU5oL5zHBwcIhDSv8Jpdm/1TejkC69LC+XWK5WFO0MGSUs4yBW3JYXBXOp4B8cOp/XRMig7HjhaTgyAZ9PyLwiMvNLx74t5d7nbXgu+PD5B6yg+vyDwMEfY4xm0xW8aHnhLXy/zMVXTU+8nB4fw4vqlMI6Z3VzQUlcLub41TJnjuCU+v58uyFzCJyFD7/OsG/LcOzHkaFfNpJKZhwMKsq4D+tfs+Je5Cus2P6cPwtTns8nR0c4PjpkxfkYPoeMjFDVZKoa2XXaILAGIccbOdssHfuxAFjY57hqVJxHP89eIP3vYZ3xZsYhz5k7PB9u8WaBj92jCQ55s8O//TevNEpffeWyyGrk/GHIlzkKVketHysn3bdv+FxRSkH5VcoA2qGCY8XWwguq/wzsnHK6zErOaYmCeYDHeOKGTzT3NnWBejVDuZi4Opu2dTHbMuXqGVOvXrRqdbk37p3/6e3b3SvXrlnIQwjc+wQkQyEgBH4HAv7fh9/hcDlUCAgBIfCfJuArH0/eupW2kuR0p9t6vttJXuu0km90Oulne93WuU4r7RqlAl54q93dXRxTCGasGJUlFZEWpv2lLi/aQ3aVWod+kqJFMU0ophGFKmTlyBiHjKLlq6f7FJ/pdArHi/XxYICzW1s4v72F0xtr2Br1MeqkaDnTXEIbtm1YimL/bB28VGZvyoC1rObzeRNejO8eT3Cd1dNbu3vNr5RRSqHPCufZU9vY2Rhj3GshDXgcL7CL1Rw1BdVXwiyFwYehlChezN8VKd+NhuIFPbsF/RhOG6QU3mG/hy1K7/pogFG3g76vxHGcMcccUW5ChtMa/grd56sAZJSMOQV6StFYsFJast2sqLGiDMz5+pjienQ0bT5Turt/gD3/7bsNnxlFOwe9gZUykIIGtBfUAGGYIghiWPbr8wbFFMzfsP/ABY2cJ0nCKmnMfQPup2C5zdKuwsCC84pur412p4UkiZt5cNYCNMsVxerkZMI89nFEMZpPlxxDiZoVt4Lzl7E6t2JVcsmKYk5BLZhgSYnmoUzBQBsDn0cTSkM1/xEEYSqG0Yr9aYaB8/tqQ4nT0Ppu+DwDZ5u8/ZdrRVHI8XDMXGeU5ryAIleioDD6XL2AznkuTZnzlOel/yIrHzOuy1ZLzHkjxVdZJ9OTRlYz5u2rm150tVLkoqG1Yg4MgAoH+Dn0Vc/Aat4cMc06zQH64Cq+rphEQZnPsFotMKOgHlPoj/bJjMsJua0WC1SU9prGqXisQk0SNY+t2b7C3XYARYGvWRmuyNLnVZCljyVfT3kD53g2xx7Hdud4ipv7R7ixd4j9kzlmeYWc55JvsaKksivmA/DUZtW+Rs254owiZAU9sA5GGfav2aGFNiG0DVHpgG0Y3gRRWLG9BSPjcSxQA9xbKQ3F/zT8o2SuGWydgYaqGaEpl9t8/Smny5fWB+3nN7vJxUur3e7Vq1eNP0JCCAiBh5WAjPtBJ3D334UHfZQyPiEgBD4xAv5i8m2g0x8MHut0witx6L6tUb9U5ctzyLNOXRV2uZqr/f093LhxA7t3dhs5MEYjouwkoaP8OXRYXexSdnqMLiuniQvgxc1f6PPaHOCF7oIVr+PJCU4YvvI2Gg5x/uxpXDh3CjvrQ6x127j7dlmNkEoW1BUML+AVr5grXsSXdc2Lag3wgrum8PrP0B3OFvBVpTsHx5gvVhQNzepgC+tse2d9DSNKWMwSUkU5zZdTXsAvKFs5lKqAihfdHAcU5ZUvC0pYTb1UynK7RU3xU1wXsK+UY+p32qyg9tCKExhtULNCVuQZSsrS3WoZYKAAHzzWH79aFpix4nXCSuTRyRTHFNI7lIwbt/eaX4FzZ/cQhxSaCbdPJwucTOesni44lrwRw4KCU/h+mB+fEqXm8AMEFOYoiuE/0xl8UA0Mw4DCmaDVaiFNEsSci7h5G6tFyLny22M/TxxHh1x8JdULoKG4KqZdkseSczShEPm3G2eU/5pjseQd8CaD49K/9XnZiN+ccrbkuVDAP7TWsNbAeOk0Gs7xOV9ba2F8NOu57t9f8jjtO69r1AylFNvQbMs2EXBsISMI2I5RKHhTZMUKuZdTL5s5hbpgNbXw50eVo+S58qsoigIrjsdL6pSVTi+pE8qkF9bpdIYFJTLPeAyPL7nM/ZLHVGwDfFhtEFqH2HMl7yQOyTugMIfkHDMixLwJo7VivwXnK0dOeffynFEuV4slq5kZxbFoljlf+3xy8iuYd5mteD76yAD2q8ifDaHkcy//OW9irCiNPubM74Tn9xFvGEx4Y4P3PVBSTCvlAB3AV1PptMi5f+ZvIrCvipVQawPmHJOlg1IGSlloE8DwxpFfQvE8hkJB2S1rpsFofs54zvGUQ600wNCMKDBI4wCdVoReJ1LdVhhwubUx6n36U09dfPWzn3761Wcff/a5T33+82v+/yuQhxAQAkJACHz4BO6BFvkvwz2QhaQgBITAA0ngyrVrdu3ic73tdvvJxKmvOqu+rlFdNii2FMoWqsKuFnN1yMrQrVs3WFXbxWI5RxiFdy/OQ8cLeM0qjUKLEtHh+jaXkdZwvMB1lDT/9sWCV85eKCasak0ZXizoKRgNutjZXKOcjrDW67DyGqDF0lLESluIumk34MW/AUBX5RoNaAfwArtSAeZZhWPK3wGl75AVpozVJ0MZ8l/8Mx70MO53KM4BJTdHNj+BptwYVVJia1SUgSUFoaAAZzS/Ja/4mSb7MLwed1DKAhWf88JdQzXiqTmmijLqxzKnAEwpOT788yXFJGvaKOkaDLaZs7o4p6gcUzr3D09we/cAN27t4f2bt3Hj9h3cpqgeT+ZYUATzgjlRDhRFQGlKg9aolKKmM7isuL7melAolDEIw5BzkCJNW4goTgElKvQROQShhaVM+GXQvEXWIaDgRdyWphErpyklNkHM+Qq8SCoFcOR+nhYc14yynBNGDQ1DObc2aARHG+bF/fKiwIqClVPovFRqo+GchaGQas6XH4Mxhu3H7CdFl0Lc73bRZcU5pTRHzDPg/n7fmhPrhdDPx91lxbmpOd+EwW0agN9Pf5CjVmBWgKLMckco5qN4vvj9/HO/ruJ54HPzOfoxlXxdcZ59eHn12zLm77f78Odjlq+QURz9ay+8VVk0bVuOzeebJBHlzDMLEEUMjsGLa8hl4BwMzzulNbMhSaa+olD6GzK+7Zw3MTKeayu237zteDbDcjbFYjbhcoJy6d92nsNwTAa/Gh+glIJWXMOoKo2SUfB8XPFcWeU1slLx/LBQLgQ4Tz7jBedtSpFdZiUy7lOUNSpoKO3I0XLJ9vi6rhXYAf/oZsknzN0TZJvcVtQ1Cp7vfllC8TiOrQYMdw+dRsjzK3RKhVYlrcRtba4Nnzl7av2L589sfOXC2c1PbVy8OPDvzIA8hIAQEAJC4IEjwH8KHrgx/WpAshQCQuATJHDp6tVg5ygbR6m+lMbhV6Gqr6q6/DTKfMfUVaLryq6WC3V0eIDr77+HG9evw/+qD16jUoooHmmCMHSgT4LXq4h55ZpSUGJepDvKgCkrKF+JYpRZgRNW5Q4PDjDlhblSQLuVYm3Uxzpj5CunFJd24JDw+jn64O3CoVbgNTAvp3mAv0iGAZTlBbdFxovoOatFk0VGSV1gMl/STWqEQQBf6bz7ZUstJEyuLlbIFzPmWcMZxQt1oKorLCgNOfNc+SgqlBUvwsGLeIZmKMpA7S/wKTi+4jWnWBwf+YrnEQ4Oj7HPOPrgd3R6EV1QUlcUhKZNLmfLDEeTSbPfnf1D3Lqz31RNdw/YBoV6Shn0+xcVUBOKsQ5hFLPymTZLw7Foio9xAYUzhOXS8LU2Bi4IuF/EuUjQVEkpSo7SYDle7TExNMfqX1tOkt8WU2R91bTdTpFSuPz8Gc6bVkDlGWQZ5vM5vHRXlBNtLJr+tAF9BX7d3ahYqcubY8CH4XbDuVeKgsMdvWwqpZijo0THaFNMu50uOu0On7caaU15/njxM+yfU+v/sI8apT9fmiia515guYF/KlYic/AJNNs2mu2TQ+As55zcQgtHNsyAxxXIORYvhyXnTrF1rQ0M9/fP6ybHqsm/4rlas7+KQurF1B+XU7z9c7/Ot2eNRuhcI6YhOQd87jhey/asX/rXDN++P7lKsss4/15SM98Wcygp9SVvbuQ857wIL3k+LudTLOczZHxeUl5rblfMRzMsx+g0x8Q5tzaAUhZKO54nFquswmyZY84bGxn7UtxHs5JbW9t8q/WCN0ZynstL/nwsliWWqxIVz2XF9gBNPiUK5lOzH/ChoPj33T/mYrkhAAAQAElEQVT+57tCzYpsTQGum2XBTTWPU2RujIb9ILTmWlUaZ+tWK3WbvU7wZCeNXui03WdObw/Ovzufp1fl7b6QhxAQAkLgQSOgH7QByXg+LgLSjxD4DxJQV65cs4/1t4ftXnyJ0vJyFASvq6r8dFVkm3VZBPwfj654sTw5PsINyulbv/w5bty8wQvdJcIoQpykFI+IVTnDi1XA8cLVaSDkMlSA5YWvYYAX5hUv1AvKgn+L8O7eHmaUvCB0GK8NMR4NMOi1WeUMWYE1SNlIpABHeeSlOAIAhsHrZf6tAF5g+wvtFaVxzgrRfFVgSkGdNRWjohGQVpJgPBzAf1a0m8awrK5V2QJVxtwpagGFQjPPkn3kzDHnBX5ZK1TKoNYMv+TFfFVxHa/MC17sr9j+lCJ6fHjIKvIe7uwy/OdFj45xPKHQzReYLRashGa8qC/hBXXBCtrRyRS37+zhtt9/bx9eUvcOjzCnXLAIBhoH/zQjhFIalqKRJC20KHRREiNgldT5z7h63mlK7jEc1+kPxNEFAUJW80KuC1ghNRwfFBXDByUfqNBIhFHw22JWTNutBGmaoPlyJGfYP5pHzvlecgxTCvVkcuI9EIYCprVnAqw4j166SopsTWZe7KDA9jWUAvevPxCfHP4trl40a/avyNo5SiRzjL0gcxydTge9Xg9+mfJ1xG2W/TSJcLJ92z7qqmrarTlXvr2McufFsebYlAb8mOP4rqQnnHffjta8ycDqeEkB81HVNRRzMByL0RZ+u1KKSwWjNZcafpv2AsZ9S/bpBbUJzmHBcVccMxOB4XGWEmgMO+fzmuMGH5rnlOEYjeVZy/W+8ujPgZzi68+viry4G//cPcCLr2eU8+fCv913yZsCK0pqsZyj+kBU2QMc+wp5ToRBiIBLq9k+z8sFz5/jyQK+Mu/PpUoZaJ4LmhzhHCqOszYBeF/orsgucuS8C1JVGhwenxfIWdUtKeWoK9zNinPI86ZuGNwV04w/vxnH7sfiz1fDfBzb9wyUBpSq2F7OA3PlTBUYVa6Ftn4kcubZYb/zbDtYbUVnzkQAftUF5CEEhIAQEAL3PwH+E3D/D0JGIAQeOAL374DUpatXXby9v9Eb9D/fjdu/10nT1+IweNyg6qmyMlWWqdVijuMDVvtuvI+3334L7777LiugJ/AXpp1ul3KaIKJsRKED5RatiNLKC9fI8jUvYmNt4N/mq1g98m9lvFuFvY7d3V34zziGvJjeWBth4N+Cm8Y8PmgqnbFRCHmR7HiRbKsCihf4NS+SvahobaEoFKuiwnSesWKacbnCZLrEfJahKmu00g421tZxensbW+trcArwF/3FagGwPcv2FddVvCiv2IdmrqW/djYWJoigeFFfsJ0FK1P+c6O+kui/fffo6AT+G22Pjg8xnU7Z7xxTMpoul1jwQn/OcS4YK58rr9wzWsARhfb6rVt45/0buHFnF3ustk4o5zNWTZXRuCufIYwleZ5PtQI0x+e3FRz3crVqWHlhCilhrXYLKSOgZNbMv+Q+jYCxL00BU5qNUO5qyllVURooD2D4fTl4aKUQhsFdOU0izl8AQx41Za8kGz/nU4rp0dERjo6PKR4UO2gopbzDUGgKFJSV0vfLPnxvTb7cXlHAco7fR5Zlv37776x5C/QUE0qv/wyor87640OKVL/fw3g8wmg0RJfnVMQxBoGFMwb+c8uBtQgsnzOs0cykYnE/Y4V3yvmeIVuuUDEXoxUc9w15TkWswPsIeC5atgM+mJ7/uxmDrxr6qMiMK6GNaY611pGF5VgN4MdIMc14U2IxW8C/3XnGuZxzLD7/jDc6CvKqPGtFsgwoDW0crO+XIql5Pmlt4NfzL+6p+NTC9xMwTx+O+zpKreVNBYUSJbkteX7MpxOsKKwVczA1ELLdJIiRximcCzhmNOfFhDkd8Lw8OD6B/yKlJW+kVOxTk60ly0o7FLBoKqn8mVnxZo6v6OaNcPOs5/mvmJnmz5vRFYx/6zvPqxqVz4YYSmScZ39O+1hS+Jc8NiPzgvxK/pyUXBZlznNj5UNVRcYzqhrGkX1sbdR9/tTmqUvr3Wjtyo9/HEIeQkAICAEh8MAQ0A/MSGQgQkAIfMIErumvX32zc3Fw+uLazvir7Vb6WhQFX3KBPW800hq1yctcLVmlOjk5wR4rhLus/h0eHGHBi3XDi99Ou41hv4tWEoLlEjj+HyriBXYUWDg2YigLRmtejDeXvvBVRP822Peu38T1G7cpuVN4QTAUg1aaIDQagQYimmQSKEQGrJrWMJQmRenxAuL3L/mcBoGKF/4rXhTPePG+4AX9lJIypUT4L7tRvLj2v95mazzCNmPUTlEu2B9FsuaFNa+coRVVgPvlvMjO2WZtAl6MMwEdwLgYtbJYZhWFaomDown2D8mBFU8/hsOTCU7IYekvzH07yqCgVfp2vJCu2B61EM3bLCk5x5SyWxTyE4qE51dQErgLanDMlOEojhElMUJGwCqooWRVPENWHNshK9e379yBj+Zt1RxzEDhElFPnDHJWvpastPlY5SsUXpg4ropCUXKb56bYkw/4paqhOEwXGMRsIw4DOLantELF4wrymLN6OqGE+XxPpnMUHEOtFMBx1kpzPz7l3Brr4BiRvykR80YFl85ZaG7TbM8vjTUwPC/Aw0u2veI5NZtNyXXSVNAzzh1bg+F8+nAUr5gV0JBtBczPhQECRsjnPgJKnTYGNaWK5ymXFZqxUppy3iDI2X5OHjnbLbkOHJPy42YCigEe5/evyMa/zdYvazIF9/N8fCjwwXV+u29vyWpmkzN/FiaMk5NjHHFe9vf3eR6f8Gdijoz95V7Mi4y8cniWWqMZux+/IQ+FihmU0KoCsSDk/EX8eUlCiyR0SDn3LYb/WapZxc6WC/ibBSXHBLLz521A3klI1i6C1QaoFPvOebNk3nzBln+7uT9fZ3N/LgC1tuBpCsWl4bFKWTSSyZseGfMFM7LWwrdltG7mTinF1YrUavhHVSuOp+a4KlZiK1bQS0bBc43blYblnDtKNoeIkjdEsmyBxfxE5atppKtss5XYZx+/eObKp5967NPf/fLnTr157VoCeQgBISAEhMADQYD/1D0Q45BBCAEh8EkSuHrVvHj1b3rBIHik3Y6/SDl9JY6CF43RF2pVtytUpqxK5UVlscoaMbt9+wC3bh3g8GAKox2lNEW/20a/k/Ci2iDUNRwvZ52qm4tucMlrWtSG/9uiUCx5HXu8yHDr4ATv3LiDm7sHlL8Cmm2FQYiE+/hjWeNBoAqEpkSAijWfCobtan/BDH+xrVHyYrqgzGRKY06JmPDi/YRVpiOKw3Q+QUlBiHjhP+ykWO+1MWrFSDSPZeW0pkQYCorl8WVVw1+4FzVYXdKobYBSWeS1RlYqLFcVjk8W2GPOt3ePcGf/GHvHUxzNl5hQXBd+P22ZT4BKG1aYangxLZmX4sW6ChzbBWYU50NWtrw4LJcZ6NvQHJWjCAfGUeYtQs+AkppQ1ANWvDQv+P0X0kznC9ym2N68fRv+LdETVjXLMofWCpZjtBQ/pWuKQ0ZhWCLzgsrtBeXGhxdC1JSNCvSvCnVdQJEF/Q6Ox7vAQPO1VgpKK1RkMmcl2EvpCWV/tswpMzVnwqCqNZd+ZwNtDSxz9hKZJCkrsS0kzD9mJJRLvwycg/X7aQ2lap43iqdFzfkpsCSTOcc2+1VQiL2MFxT3Win48Vt/PMMEjq8dXBQhiGIGl6wMuiDgGBws93HOcskceT5kPB9WFDu/LL2EMqqqRM1tlY9GRCvUXNbNDJVQKAHPhnIPRk2GJRmWFF7P27dT8LzK8yX8F4PN5lPK9YQxZRV33lSJC+5f+8llu4pLxTY1x21Z+rScI+OrkuxPc71RFSzDMQILxJyLNHT8WXJIKKiRHw/nQ1FKS47H51GxffBGgakVAm0R8NwJbIDAhdBKo2DVdDpdYH/vEAcHx5hMfF4cF881fw4orWGMhdEaNee58G0z6rqG36b5s2qMgWJb3Mz5rgEo4NfB46CZQg3/dt+CuXCozbHmg3aN1s0cV+RWUFKLbGrqYt6JbH12fdR+fmdj9NKj53eefv7pp8fXrl2zQNM45CEEhIAQEAL3LwF9/6YumQsBIXAPEFC4csU+fXPeoUBcjEP3UhwH34pj95J15kytqiQrMuphiYJXnhkvQGcUql1e7N6goN68fYjj4wUvoNvod/voddtopQFlskLE/zs1vwaGF7tG+wtZ8FIcyHnhWlBkjrMCt3nBfJ2Sd32XF9Anc0AFFBu2QcGJA4eAF/GuzuGQMQpYCoNhHgaAtRrgxTMoJbULsOR17ZxX0VNWyE4oVPsnR9g73KMsnMCLQC+NMGzH6HOZsAFNsXCUFIeaQmjgLOWR4yspXSUMCmVQaYucF+DzrMTxdImD4xl2me+tO4eUxEPsHkxwNFthWgArzeNtxPFFPJYZs4q14BiXRQnNHMM0hU1iLCkAR9MpvKBOZ3PvPuyB/esAASNkO+CxmswCSlfEY4I4gnKOolxhSnG7s3eAfVawfSV7MZ+hZNVLkYtWgLEKzpGNrlCSXcnqlX+bZUapyblfRUaarCqOteBrL1HsqjkmCAwsuVbkUlHcwP0KLv3vpj06mWHCsa4KSooJmKJFwcwb+bYOjqIYeRltpWh1OIetNmKKacpxt1lZ77RajXRb43uvOW7Op1LwfYN9lMwnZyV7sVhiQj5Hx5NGqPwNkYxz6uXH30ColeaMKdQ81nDeHRn5tzgnFPmEfcVk5SNl3/5tz2EYwD8Kcq8oiTXHVrO/qokSeZHBr+dQ4XPxn8lt5JH8/HnjpVLxvKvJsaKkgm0YBfhxOGca3iCJstlOIn4SeM6D7SsuLV8HnA8fjvpldc3zrYbVJXz7hnIasK/AVHBc+tcWFULOYxxo3qhxiDj3MWU84VgCa0i9Rk0mft4rzqF/rjguHoLAOv48xmQdwWiDnBX3I1b7j45OcMKfsQVvCpWcQ8VWNBlqBe6nGOAaAMy54jlScfkBEGajeKOjJKsSJbfVteJuijtrKKWbZcU7O3eP40tuV1DwbWitOVbu47lxrHWxQl0unVVlr9tyF/q95HOjQedzF86tPbJf18nVq1e5M+QhBISAEBAC9zEB+R/5fTx5kroQ+MQJXLlidlarTjgIn2zF8dfarfAbaRI9x6vHddRFyItuVbJ6lPPiN+cF95zVxuPpnHI1YywwW+SoYZrPnPZ6XfQ7LbQiB0eldbwgtc3WCjXbMM5fnVtKFjCjuN3YP8S7N2/j/Vu3KZLH8Bey/i3Cg14P/TYrcKFF7BQv1EFxK9lmyYvompe9NWrKmM+rZjWqUqBEVliwQjNhlWxGOT2ZTbG7t4fp5Bglc/ayO2Z+nThEbADn86GYtCjBCS/8gzCCNpYX1EDBC3AW7ZBXYKWwohBmOKRI7x4c4frNO8037R4cnlCillisCl64+2MUFUUjg2EuF5bFdgAAEABJREFUCjNWmWcUyYzyoCgJQZwgoDBpisaqKDBljjNWDHN2Yh3FlFUvpww0L+xLdl4w5xW3Z1xW5G6thaGYgELhv7yp4nw0QemqKcAF2yyaqmABUCesF6KQ88DxKUp8wf1zVtu8oJY8pvLHMLfMv6Xzgz4cxSYMQvilUgq+/YLCuFrllPwVTjjvc96cyCk3RAN/s6LmftY5eDFtUUITSmLMsXop7fJmxWDYR3/QQ6fbQkxxDCjAhkakNKD9uWE1+7Owfmx8nbPauySbBdnNF3NWI2eY+LdOsxI+mU6YwxT+W56XnOeS41FKNcd6CY28HKesjDOHFs+fNvsc9HsYsP8+577NdX4/w76M0R4lq8wF7lZDc55TBbSp4ZxFGN4Nx3wdbZR/YHlMHFnegEnQpoS32U/K/lKOy78dvdtuodfrYMg+e17QkwhR6BCyPX/+JVGAmBFwbvzYOXSE/CtiHxH782/rDZ0B/7CSWsPw3OZmOP6V8iZFuxWj3UnRbicU0JDbOdM851erOVbLGTL/bgBKMrtjPw4+vxaPi3hzpK5rVqiX5DfB0ckxTiZTAIr/geOu+VTBWgvDcwV8+PPJnyv8MSOfCiueIwuej3P/Fnae21lzvpVYsUKbMUr+zIAiWrHF+oMAZ/huKCilYDjvhiAdwyruWa1smc8GVhen09h9dtBJvrK1tra28+KLAX6XhxwrBISAEBACnzgB/YlnIAkIASFwPxJQF199NXy2NV7f3D7z3ObOxisUiStpkj7lAjsCKl4k1lo3F5amGd+KsnIymVH8DrC3d4RjikNG0bTO8aKZF+aDPvxbfHmxCV6DNxfZ9EtepirUrK5YX3WDga8qHhxP8c571/HWu+/Cf46y4IV2v9vB1voYO+sjrA066POCvOsFgMIb8SLeGf+/uwqVKlGrmsF2FTNFxYvoAqtsSaGZ4uT4CCeHB5gcHVFOVwh5xT6ioJza2sSw20VCCdM1j+NFdsiL9yiMYYwDr7Ox5F9LVpwWHOuCywlF6YhjPmD1yf/ql/3mW3mnFPMlxTRnzzXYFGUOzdspvVQu5nMK3Ry+EphRAv12rTUv0jUKiuHMf9ENw8sn06eAOMqBgwscAubjnCNvhYoiWTBHL6haG4TMm/MD/822w+EQ4/G4+QKhDsfmOEafid/fh1IKxtomlFaselXwv5vUbyvZpl+uKKer5nOZOTT3j6IYUZQgcEGTK50WOQV6yYrbCef6mGOfTmfIyKWumR/FmTsyd9scE4QOWiuuqkCnAqvxlLmI50ZMWYqRJiES3iBI/JKiFkchrNEwPEZrgFmSY8FxZ6jZOT0GxoD7sC/mPDk+xvHRIeMIM8rqqhGyksfV8G04Z5i/Q8w+fDRSRynt87wcjYcNqwGf93s9dMms90F0ed71vVhSZNfGA2xsjrG1vYntrQ1sbqxhfWOE9bURNnhubvMcOrW9hZ1m+zq21sbwX+a1tbmGU9sbOMNtm9x3fdjHqN/FgJLc402bLoW2lZBBHKHF8FLbBNd5uW21EnjZTZKIjGLe8In4OkGLVed2u4W0ncILd4ftdXotVqhjVqcdrANqVsmzfI7lasI5XkLx54OnA+XYkIVDGBmeW4rnaYksX/LcnFLyJ1jxZkDBqrUnr5WB0RZaGx6vwFb5M1Vy/nP4+c4oqDnP5SXldM4K93S+4I2bJfvMkPkbKrxLVNUWtbKolGFo1koVvLf606T2T/5X9v4s5rYtu+/D/rNb3W6/7nS3rSoWq8iiKIqtKFFyWbIdK7EEx3E5BmIFSoAQeREgAXECv923AAlgP+QpT/Zz/B4gQILILwkExA8GQliW2FTVvfd0X7/7vVr/xjqnJMEWDZIuk7fIveuMu9ZeazZjjjnmrvGbY+39DYOs5cB/EnMeWcPtce+H9jiPrn9WxPDxBx9cfuOnL8vZ9773vYASp38nC5wscLLAyQI/oRbwP6F6n9Q+WeBkgT85C7hPv/t38k8vP3r67IPnf+6DD55/9+x88VfLWfWzWZ6eyA2Fht57CyINcqCEngDzQAblYbXRzd2j7h5X2pFNcwS1k+lMy+USOJ1rPi1VGkxCgPCCorXhPQCEEPw2BMSPZCNfvbnRD798qVdkTzfAWk5EfXm+0LPLpZ6czXROO/Mq04TMUklDkaCWcBfQagl6O8G5goBFw4KtNJDqsYzaYbfVlmzbDunqIxnYpPP5jHYv9cHTpzqbz9EvkzfbM6YYkmwMLQC9ZTyb3YHAuwZAa9n5PSBtP35kstruyJg2BOSdOoJtonl5sq4+BOL5AUBtdQRotwZx2KoDqnpAqwNKj8DghqzuA5B3d3c/ZrBqQM+Ud87LB6+UgAkyuWVZAqro5Tyw1o+gYOMLMagAbmaz2Qinz5491dWTJ1oAWpb9MqCtAQkTmy+9f/U9bZguAG+HtICGlWmwj2VInYYRMKuyUkE2OWATDfQNdLTtAGjXesQOa0D9QAbNsmWBuXTeK6JTQDzUYe10XY0djuhcSyAK06/IvZS8sjwAVdl7aK00B7qKIlOWBSXK2KO1bmixJUIm0M7RQp5s20B2+EhG1eZ3v9vowLnp37VHNj8oz/yjjkyfHNAv8kw5UgDBcwDx4uJMTwHMZwacHJ+yCWJ/xujiAr/F75bY8AxIPeN4bmDJtTOA9YzzJQB7zvsr2rA/e3R5eS77IbAl7c4BywVyxrldMx8+t3YASbs+Z4NlCpCXOXPLWsqY5zwGTRj3pCqA0RybZ9g/Kdn90QcyrpcA6gRAnQD4EwAVgJ0h80ozZL6YaL7k3rwEZq3uIJHDd67V+Iu7occWgxI7RHke6CPJ7G/fTW6Yo93BIHWjI/7Ssw4cxnPOyXMMIcjE874lS20y4O92z45H/Ha73WsNpB7YoKpZOw2+0gyOGQ/q9U46e98LX+jHjZmedTCw/h1zFfC5KF5sTPX1sRyaeqm2fsHa/zl88OnZd76Tc/f07w9hgVPRkwVOFjhZ4KtkAf9VUuaky8kCJwt8xS1AZuKX/ubfLL/97eLZ2dPLP/fs6uI3rq4uvjufz362yPMnCq7o+9YNhJoxegLcMAarDZnFzWYPqGxHWW8PIt5UXlRaLs9kfxJkAXBMiqgCmswDwbGXkneKPhAsk1mR0x4IvLl/BE5f6+XrtyOoieB3TobJgvtLAvuzSa55ETXNPIBJOwCKHzoNfQsYNhp4j57ywSNOnqCaWJpAuFVzOOgIpHYEvmWKugAuPiDT+MHTJ7oiezafTJQDYAFdNIiXJ+vUAaRHdNnpcQy8DwTfBz2s97q+XenuYaMV1+1xXniNANxrYEwCTh3iHe8ZQ0fWtSbDdARSLRh/p5eXBfgrgPnt22u9fPlSr9+8xYarMTMl6hrwDQTz3ocRqgxQLVsaeN8DDw3tmgycR+CmIut2DjxdXl7qnDFNJpU8dh7hExDtmBg77zi3rFcDUJhuPXDQA8ymTw2YNNwXRkgxATnAj9kmK+Rc0PAeUJu6I+OGLe7ZkNgdyah13BsUgCnTJXIMwQkM0cD8tABjQ5auHWXPnByA7Jr7rVBdZRFGQJ0DWwZZU+a6LJJyIDXDbyJtBS8ZlLofwSpz7/BH8wEBqgN6911DuyY1x1rWtxsG4bK0FZUBqSkFjgHQK4H4uS4v30HqU8uIAqlXZDrPDVDPlrLHkS2LWQGNZZkDdBkZyCR71DfLIsCY0U6hCfcqg83kRfPskdCnG5ShNxlANj8SGdJcVU4dE+qWFKS4wjiGHh0HFVyv8kwFEmzA6D4AbuLovUfvhA65zBcKNiyKMmOtUR6wLQHe2Xyis/O5Li7mOmdDZw6oTqqkMg/UdWMfgXUSgpSZHtSxsdlYxJzXbE5syELbo9T2aPjANTEO56UQrY2oSGXTySR4ryzL+DxIbBCJzGmjHZn1A58LRzKoR3zr0PQ6dk4NvtMOjBZpey/cUS0Lp6XcgIgNE09/EfFsmLi2jl29n7bH3fNZlf78JC8+/mS5nH322Wdoo9PrZIGvggVOOpwscLLAH9ICpw/wP6TBTsVPFvgzawECvm8dj1XMZh+cL87/4tX54l8naP/rZ8vlzxZlsfTRk2/pifNb+SAFon0P+BjUWObMHu9dk/3c7RsyL72cSyonUy3PzrQggzQpE3DqVQCnBZ9MGQEvzSjSRkq5agLY1eag19f3+v7nX+qBrNxA5qUqS50RcF8CuMtJpkUZkfAOUGkr+9GPybhOITgJGcjQGqi64IXeAI3TQCTcAzDcJvOayYD0Q7KMn9hjl0DqtCgB3qhAXQcIoB6Bc6sNsH3/uJU9drxaH8ic1gDpUffo9/b2TpY1tmxxTXBdd/34q7x2bOiveQ+PLecd94YO6mVMFtxnWVKWkuz6A5nTV1++0ueM+/Wbaz2Sibbvdvb9MOrQEajbOWrJe49tCeHt3vtsZw1kNmSzegvuuZ/lOfCUK9G+lR+oGIIHagpAqhpd3DKlR4B9T7bxCJC2gJ3JO50bDbQVAcyqKsnSzVQBqPaepowh0KsnU4ktsMPt7YNqsmXtqGc/to8aHBnv0NNWx3mP7lICNFMUY2gZ+0Fdu9fQHbF7rzyLQFeOjoWmVabZlOPU3iPA4dzAFZlwnmdBkflP0YDOU69QCaDleQIIueccTDUgvTzbBjavkcmPKShBhBlibZQGaNSbMM4fPU47pY8FmyEXF+dakvGczSsZ+GVjn5LHORxtQr+03yKdHADOYBhLrb5BgLy+OWpoAXATG2NfswakDB9LAGIESpOd248f4b8eCbYeogf4khJH66OpD7I/H1Nz7IBvg0hPOSvrvST0Ee3ZLx/bGPMiaT4tdU7Gd8zsXl3o6vJM52czLcym2LZg3AXjKczmRQ5kFyMQx+Blr/3xQHZ8z6YRfdOv+ZZzDpt7pRCURYSy4zFPKlmnRVEopST5IPtOuj0GvyGrvmINrdnA2Bxa7Y69OKgBUPv3MgCtA7Dq2YgJiGOtiLVqP0YVsbNrj9nQ7s4mZfqoLNNPLRfpOZs5hU6vkwVOFvgzYIHTEP80WuDd/9P8aRzZaUwnC5ws8GOzgGUjfuMfv1l856NvffPb3/zpf/nJ5cXfmE6KvwxI/JR3/axrm9h3rRPBYiQwtiA2WFBMxq0Bbuzx3j0Zk/2hIXvSkXUc5Ahi87wg8C1lQXBGMJsIxKPryCz18gT0FtRbM56Adk/21CDw7c2D3t7cC94DCiotZlMtJoXOpoXOJ7kuAJbLWaF5HscfNMpoIHMiMA6jOPQzUKoNEuhjAJB69Gx57zVoVpZ6Snbxkxcv9DHynGzZEvgNBPjiZYF427WqAb4tmVH78Z8HssOrXa0dEL09dDKQvjUwI3O42hHEW6aoH3REaQvKd8cjWdcDstcOCDySOe2BNy8L8MMIHwXBvAX1ASPXgKz9+q79CZUa2BwGKYSoEJIG3nQE7A0AWQM8BzKwe8SOx8MRcKnVUGe73ZF5fdRqvZKdb7fb8bhDP8jkqjMAABAASURBVJMamKUpORfkoRprt2WM9nhxDUy1tN8D0gO28s6pAHJnk4nmbC7Yj/4UWQaYefWM0+TIXG82Wz0+rPRA1nu32+k4jvUg+/5ng19YprTrajnmPbG9MakyzWalZvMSv8iUJa8IrKbolWeBDF/SpEzcM8k1BbJmyIINiovzhZ4+udCzZ1d6jtj3Pp9cnumSLLE9ZjutCqAWKXNVAGeR0vj94gwAy9kMKHLe55lExrXHLwzoMMNo354xN0BkY5ld9O3tPr7uvGRlnJMM/gau9ZTt8Y8OUOz7Bnu06mlT3HMApzf/9oMSMJzbuFJAD6/R/4PI0EuJMn5o5JBAJjiLUsl/KvTMqIOVNdB2ZzoBh+8eXd7pcNirBhxrbNswZzZ3B3zgwBwf9gfsfuD+US1lzN/FOOheM8a+nJZakk1fTCda2prC5+fTSjOuzVhf45F7i/lMM44xRtZgQ5877XZbNfjeQHti/CY21gzfzbM4js3s5L1Tikk5vpOyXDXrZcXasXV9z6bLAxtYj2xCrW0tHVsdO2GxIPkkj697O7qIXRxddAqsV8/6VVfHoT1MM9c/P5uWv/j88uwvfPQz3/jkb//tvz05fR9Vp9fJAicLnCzwR7fAn1BN/yfU76nbkwVOFvjJsICzAO8/f7k+/+lPLr/94sXFX376dPnXJmX+Kym4rxElLtt6nwANZwGzBwZJnMiOIijvABwDkQNwuSdTsid7WrfQlSdozUtVVaUKYMgI1pMF7UAgkaYCwbcjyBfQNgA8FoNuybI8PKx1/7gG6mpZgDsjWD5fzHUOoJxPCy2rpIVJEVWROcsIbyN6WEBvwWwgQHZOAEMPJLejdPTR9z1B7wAoUJ82n1xc6OnlhS7PlpqhYwIKeoCjQ6cGUDsCszuC/BXQtbLvnQJju7ofMz9bzu1RXwu2V+h8AEpboQFjHkycRyunFhpsuGfSM0aRGQreKwLjYxCfZWNGM6WkQZSnbIsMZJMc7YSYKSJ27qgzSGQtWx2AXwNUkyNwUgOnzXux8yPw0jat7LwBSg1uB3Rx9OHRzSSweWBHoZPZ3x7vHcxG9BEA2CxlwN5Ei8VMBizVJEcXr4GJ6rDn0A86AKObzU5rINV0qYHw8d7Y10B5pxjcCKFVmQE9pZZkJc+WU9qcaAYUVcBoSbbPjiZ2XhRRdiRTBqwWlKs0B6bOljOdkc08Nzmbkw2c68z0495sUqJvgb8hBv4AUpEnIDtTCZSWZAgLE86DF5YYEI2vAf9pmfsWGLRjhw/0QONgs4i/O/yWaVNgLDEGpfTPJOI3dt0BpwN1bE0IGznqBvP1oBFUk3eKtBUoFygX1AJfrTyA6oZalikssoCuSRltDoDg8QAYbtdkMbfYeqdjvVcDlHbo2dm6w0cNqg1EW+bc7jXmD4e9jgBrje+2nA/cC+iUWBgZg88ZjD3ePsH/pgX2Lctx08bA9Xyx0MWZQf/5aPeM8Q7Yp6PPHnCXwSnvhX6OI7eVaC/SNuZR8F4xJeXAaZ5ZgtMBzQ0bJXutANVH5B6xDZ/H7ZENnEZHILbtneSinI/yPsg5L67Iixd99W3th7bOh+ZwkcX+Z6bT9Gsff3Tx69/+tW9/66f//E8/+zt/7+8tf/Ozz6q/8Xf/bv7d79rfSsWxdXqdLHCywMkCJwt8VS0wfr5/VZX7Mep1aupkgZMF/ggW+M3f/M2o+YeL51dn3z4/P/uNs8X0r88n1a+l6D4h2J63zTFaNsyCU09wbYF0JBJ1BNj9+6C+IQA+Aif73VF7QLUFUFMqNJ1MNSNTMykLRT6JIgF7sMCdAN2PgXknATMDYGQQtyFbaY/LbgHCgdB0Mp1qCZxenC10RfbsYlHJAHWeO02SlKNDpD0iV3kLnN+DkwhtHQEuTQOonRpgzfpIMWkKjC7nc9qdjQF4nqI8wXtHsF8jDVIDdQfGtDUAQ3Z1K5I9qjtPe24MqleWBQJO93WnAdTwISkAdZGM8SgE6PY+0GewTCiBd/BB0SQEpRiVAQgZ5SJlHOMdiKkH4FQuyLkoRx1H3ZgyWZkQAn1phNQaULHsWX08qkHXBp2HYZD3Xt452Yu3dhivBWvHdPSBtt0/dy0qeP/uGvU891NKAGLB3AGowPyMzYEij3L03mPjUZgzA1TLmtqxw/4D90MMIxRW1bv601lFBnai8/MZMifbuZAB5nxaagr0TilnMuFYsZFR5EkZc5IBgXkWZY/rlkUOqJbv4LPifJSC+qUmzKfVK6lb4mf2J4GsfGGASj07r+y63QdOrb2xffSM2NMzdqG3QVjPmOwcM+hHYre9dwrBK6JXXmQqaK+gvZz2MmyVaGv8ASfWh9nINm88bdrx3WPFkvm/AasH6obegLRXCgPXmTOuWbkcQC2A8xRphbV13G+0A1AP+63armapdBJ96H3b1r71Q2k57rArAze26liLDX7bkGU36dho6fCTAd/GWeSAWw/0JSoV2KBkDJOi1Bxbns1mulwudQmkns2no40L5sH0c7bWkIAOHrFjYO2MR9pKGC16z7gCc5hUAKiJtp1zatn02R+OGh/3ZX0/sH4e1ntZNnXLptYRSO2A1MEFyUU5H0YfFa+eDYMBeyCxabYz9c3HuOMvk0n968/Oz//l+fnZr3z0wZOfmWXZp19/On/25349O/tf/+//T9O/O8LqdyNNOOT072SBkwVOFjhZ4CtkAf8V0uWkyk+sBU6K/ym1gN+EMM0X2befPj3/V8+Xs399Oil/NU/hg+CGUkNLHHsk4N3LExSn4JQRaRPTiiBRXXtUS9DbAEdHwHQLYB7IohoYFTkB72yuJWKAmog7o+tkQBkJbg0KfxQ1GhccgUAD0w2ZnyPtpSyTPWa4AFIvyJa9eHKhJ5ZBq7ieeU3ioMweGwV6kxsUESJ49YCSnAMmklLKRPyMnr0E+BUE4bPJjKB7CvjklO2J14/a7TZkeDZkeo4yMK0J4A+IPaq7b3vVgGOLBToFtb0HwlvK19rtW7XcczFTSLkSAXkJlJfVRCaFHSeVcoAmA5ZSlinGqIDEmDhP47mj3Z52un6Q/YpxS58/kp5rFuSbRIJ9T13nQBKM1hssth1QgjSdvPOMmTZ9ZLyUGTjQrvdBgUnzwINzWB1zeHmuxbF8RruR+zFE5jcqz9KY9Z5MyvER2wkwlph3/EG2KTEYMGBnA+MaODY9EpBWAGw2Z0s2FC4vz/T0ybmeXJ3piuPTJ5ey70JeXCxHYC2KDAimH+xiAFmU2dhvCE7BS+ORPkcIs/dAm13zTmIYsv5K6hqYFuhX0HcB7JdsEOScZ3kaNwDselmWKsgU2rUYI6BbjWLXUhbk6dDsk7BDDtiaZO/nynvuIyEE+oyyMnbPjpExmy5YWdFsR/0sC9gwyO5ZX+/s6rnvADfHUfL4bJaCijyOkpKnjh/PS7LJGfb3DLTFBxt7rJb1Yu0V6FZVBbqXKvEps5vNkYnVK2gzUc+zAD3+4UyAX8BOPe10ZFNbg90DwAvADlxzgJ+tnwJbT5iTGbacV6VmyJzM9HxesQ5LTbB1Ym5snSUv5ZRPQXJ9I+ELQY5rEfHvxsn9PE/4UTnaPsYk1Br9e4+vrvmceBgf993Lzm2jp8HXO9Zp77zkaBHBhanX0/ogr841h03etdtzN7RfrzL/a0+u5v/mxdn0fzabF39rkvm/XoXyV0PVfWeSH7++DpPnkxcv7E/SJInq/Of072SBkwVOFjhZ4KthAT7pvxqKnLQ4WeBkgd/HAn8Cl+07p3/n3//3nzx98fEvffrpB3/r2dOL7y4Xs2+l5M+a5hAf7m/cevUAgB6VEYlWeaaqyFQQgBOXy3vJOcJHCNAAxSDVHvPcA5j2/uL8TB9++EIXF2cqqTebVgSqSWVukiuLaQz2Y8wIv51Wm41u7+60Wq9HUBxodzGbyiDnxdNLPbtc6GyWa1oQyAOmgcDYkVXywJKnrBP/I6B1wJ7J0Af1nZN4PyByUXkxQSoNg9OeLM5qtdLD44Me1yuttxs9bta6Wz3qcbvVrm7GHzvactweG63JDtsjikfgsbFh01cICTskxlGoKCeqJsDvYqnlxaXOL690znG+ONOCbNRyudSCbHA1magANAJGHIZhzCy1QKZleY+HVodDAwDX2pFtOpAJaw1CbXwY3L+XCCF47wDsjvr1CAgxeADP5qgCKqfK6MOgxjsveAgLBCJ0r4gdDMyqolJiDrzZjfGw/6CGsdaInVdlpfPlmWweZ7OKvlo17UEdmW9rcED3mIIym9vFTC8+/ECffP1jfe0bn+jrHD/92of68KNn+uTjF/r4g2d6cnVBezPNJiX+kJj/gD5Ch6Asi+ielFJUfG+XGvA1f6rZrLBHlk1asnCOcXsf5JyTvcwOgfcBgPTeK8WIjxUy/S2bOsXeWYwK3gNOUXlKypCqemenFHP6z2T2yoCwmDgvSt6XsnO5IB8Th6hODht02GAQLKW272UbCs4HyTkF+inftzsnSz9jc6UEjiugOeErER0T47Njj992wKGtobIsmLNKOWvMMz57pNhsMsP/F8uFFvMpvlVosZiO82FzMmHjYzqtgMdK9v3c5XyixYQy00LLeaWz5URnHJfYe17lmuRRORlbR/a2BVDr7aOOSHvcqK93Gpq9Oo5i0ymykTTJgxa0vySDbr++XZWZYnCKbBTkfAZMeF/mScEL/2s0sBZ7JItBFb5XZpkorgr/sHYmZW4Ftd8fND4Wvt2xpvbjOltvD3rc7LTa1dra99iPrfZsWB3qDlsLu9IPwEsnrOlWbX2MQ3ecZck9P5tPfmY5K399XhX/o9kk/ltl1P9iPkn/3vnF9N/54KOrv/Wzv/AL/9qnv/Lrv/5/+A//L9/5e//H/+jT/9V/8B9c/c3f/KyyrzWg0OnfyQInC5wscLLAn5AF7P8+/oS6PnV7ssDJAl9VC/xX9/dXi/nZL08Xk79xvlx8N8/itwY1l8f9Nn+4v3YP97faAG5NfSTQdLJgtMyiMguy+VTJCBjzlBRTYIjUBCiOhyMBZE/ZQmfA2PlyruWs0oRgdlplBKv5CAfBe+J5xEfJBx2bVvcPj7q5u9d2t4WPBpUEtBfnCz25WOiSYHtRJU0zJwJQZQAqEars8UIHJBgtDBDDAHhKQRpMPJc5uqierGfbDvTTAX611gTDD/R3e3er2/t73m9kj/Puj0cdgaADUHigPZMNcLoCTtcArUFjY7/C64JCzBRSJucDwOvV9RL/eO+VsgxgZdzTqabAxQxYmRLoV5MJ4yqUFwXBfpCTNKB/P/QagETnvAI2CSHRThD/Ga+3NN4BNA0Ztda+C0gdDxlkWaKfQhPaNRCbVBWZ20oVxwwdAlk956SO8YyCnTvawcDKYgQkijGbPEe/5WzGeaVJVSIF4DMZ35cARgRKPNDi3SCmXYG+PfRh/Vv5s/Olnr94phfIs+dP9OQZ2VIDUq6fM4cLwGoKPBVlphydM4BeF/wYAAAQAElEQVQvT0kpxXcSo7wLjHUYpccYmF+SU2AMgfL+/TFyHikfEB+C/Pv30e7z3u5ljL0AknKkIKtt95ykHju2ZO86jj027LBLDZAfmeN3Uss2Ber373fM++NqrdVqo/V6y3rY4StbbYCrLRsxO3xiPJKNPOD/LRsNqC7ng+J7vQI6OezlnOScQ7ycQah7996HoIgdPPqP17lnYzZgnkwnmrOObH4Mdqf4k811xRzl2Tv7ZVlUwfmU9TKtmLdJCbBWWs6nmk9L5jJj3SUkqiqTCjY3on2ndmjZZzhqYNPhnexHSB3aPQ5zkB9qReY8UdaWONwpqxfY7Qj4AWrjQ2GUxPjsEeB32VWvjPc5BXIqllnCz95J4lrL+tpjL7Pb9r0d19jSANV+ROmerOoKu+/xVcuomnQYleUhOSnQNj7oou9j8n2ZB7esivTBtEzfLIr080XufzVP/q+mOPxrk0n8N54+Pfuffu1rT7/3zW88+3f+/M9/8m/9xl/6xb/xr/z1b/7ar/+tv/W1z/6j/3j5m7/5f02StazT62SBkwVOFjhZ4I/RAv6Psa9TVycLnCzwFbfAdz/7LP6bf+fvLc8X5z9fVflfL4v8X6nK/Ge77nix326y+7trd/3mlR4f7mXffRsIKBNBc2WBMFCQESBmwQEaUUWRKcuSLLw7ArINQboFoQY7lnWZAiSTMpE1ywiUc0A1V0YwLgc8ygu6UOcc2ZJaN4DiHX1a1izS/mJW6RK4uVhMNKeNIkgZYJoImiOEFQmS4SZ56svAdBQv5xIyluByBBy9jnWv9faou/uV3t7c6fr2TjfA8O39gx7Iom4B6xq4sGB4ABQ69DtCSDuC5BUZn9V2L8vs1GRPaVwx5krAT0wZ/QdZ9tMyQ1sC7QPBd4PNnHeUyVQCDBXZrhKoKKoCm5UI9VOSD4HmvJw8gXdUTqatmkzJps0A2Uopy+W9jWHQsallv+Bq0nBugbqBin1H9+yMLC2Ztsl0QtsZ0Jdoz9o1KOtUMy9H9DLdjoynZrwGxjYXloU7I7t7frYkO4ecLci+zQHUCvCJMiiFYmSZPpuXCB0Ek+AUAZBqUuqMuk+eXuny6lxnzNliOQOspprNJsAyY86T0ljH055T8F6RsUds7b2BqSMT3JE5r0dpgEj4UY77ERsnJMZMPiT0iJKoI8cGhNPAvPecD4jei6d9T7uB+o5jL6lmLg0oV+uNtsynAefDw4qNEXwAv7BfIX7guHpc6xGx89vbe729vtHbt9e64fye8vYd6cfHjUZo3RisbmVtWlbQ5n+3P+LPjcwHLMPaMRA7tvgT/2S69JwMpiPj8R5fdZ5NhIGM7MB9J7sWs0wJf8gL8xekrJTjcyklhRAQbImPeecUvCMzHNgYiqyzjI2FgjVXYPsMf0gq8qiyyvCrcpRJleNfkbXoBOjJq5EAUvUHDd1efbtTZxlVg1eyolygTI8McuNmSquhB3DRNouBdhDmN0teEb9IwSvjfZUn4DRDrzSKZVMNblsyx4fjQbv9jnW5IZO61QPz8pY1ef3woAfsuqs7tHJsGHX4fquWzQSHzTI+h/IUlOgnOFbq0IQ8uCLPwjRP7jzLwtMs85/EqJ/NMvcrs2n+3bOz6n9yfj79ty/Opv/zi7PZv/P8avlvvHhx/t1Pf/r85z/+8+nZ3/8P/8PCnijR6XWywMkCJwucLPDHZgH/x9bTqaOTBU4W+EpbwIKwF2/ezCbL9J3ptPybRRH/lTy6b2XRzQ67Vby/NTh9ozevX2u33RCXtooEmmWRqwQSihiU894CxDLPCH5zWbD8LhNVqycYt7LnZzNZ5rTMgqrca2rBcZVrUhVKKYkIXAIeeh/VKsiyJXcA6uP6Ucd6r0jWZjErdDGvtKTuhMxp5tDFSg+dohAANYzBeaC5KOeSnE9KqaTpUvJJLZnUA3BqP8jy5u5BX7661hcv3+rlm2td894e2d0da9nfLO2dp06QZUUNmg8AjcHp3Xqt9X6vI5nHATCIQGNeloy9As5zOXnA8Uh2baMVWdnHx9UYeDeUd94rAyqKEkhD8vdSciwAjyzlijFTiIlyhSrgdL5Yar48I/O6UMl7688yinXTyIL6I4F9SxY1eEdGrJABqj3yebZY8J6xo6M9ftsB3C11jsDonkzVjvncbbfakqHevZeOjGx0tFNkzE2pOUC5XE51hkyZL5oaQaQHKAZsb4+empkcYDIAKlQFmtIIo1djxnShBXVns2oEoemsVMWc59gs0pjHWkybZICG9N3wT+F+A5Q8AoYGfjtAv8H+uJNGGcRGA2XZIDjWrWzODAR3wPaWudkAnAaHB8ZakxFtANxuzJJKDccDc2xZc9uQuB43KO715vpOr/CDV6/f6jUA+vb6Vjfcs7/nen//OJ6/fXura8q95Z5dNzhdb/ZkU3caj2O/B23RY4X+90DWPf6y2my0YUNgbxsDbFa06N2ih0GqyZExtJ3Di4N6F/FThw8OqsnyozrXnfqB+73UdgNjdxLvh8FL2HAYMIh4cU2cclfe9fiSlAGJOesuzwNzE/HTpIKNoor5ZM2P83N2PtNiMdFkWgCqSTnrK4aeNlparzV0B/UGqt2R+Qde0cjaD9Y95z3+0LJJMjA2oUvwXonPhixGZZxHfNP0mOaZJnx2TMtcM2QxyVWiV0TXHh8+HLHjdo0tN7oDTG0+Xt/c6o6stc1xw/gO2O5APy2OMPobfaRIf+ji8cEBH3Z8JjjLCKNbCL3PksvIoFYxDMs8DU+nZfz0bFF8++Ks+gvIX3p6Of03nj87+/fIrv7bF08nv5q74vlLqdDpdbLAyQInC5ws8MdmAT7G/9j6OnV0ssDJAl9RC9h3rv6r+/qqmEx+Kcbu35VrfyNF92FRxMRxBNL7uzvd3d3q8fGRTIkIXDMVWa48RSXIIvdSSSBaZBmBcJTjWkuAeDwSyJLhmABu58u5LsnmzYGwPA4yKTNP8OxE7ErgbUG3IzBP2nfSjmB9TYD/sFmT5aoJkqmTgiZ5VJEGRcA09EfFvlYYGo2P9hKVe+flfaB85JjkfCYfcrmQqQV6t8de96u9Xl7f6/NXb9+BKcBhWZq71YZ+GxlwykcNzo/igfCWoNi+//YIcNzcPcr+5E1NgBy5V1UTgv1KifPggwL1TI8WEDwASrvdjuzcVnbcH4BaYPvYHMdx1QTkZquOQHoQL+/kvI3BKwBvmdkZaC2LCaA5BRxMKhVVqbzIlWHzlJIi9o9AiElRJFWT8h1oACAxOHXoWgOxB7JTB3Sy85a+ewviAf9Av8FLAixk19QzDgEOSYv5RBdkQC/Ol+N5BdgkYCcaEDAnMQb69/I04GnH3qcsqQDCyzIfdYxsPARvZdw4LienHpDo2k4tc30EFg+HWvt9ja32WgGl92TObgwCb+51T5ZyvcGOlok8NNpRbrM9ADF7wHCvR+6t1rvx+LDa6o6sp2U33wKS1wY3ZMUfrQ3meIRezh/u17pnLg0yb+njGj948/par5Eb3j88AEmrHZsMe202h3ey3qPbVo8PG3Ta0v8BnRs2UDptdkcyfls90McDuqzRb4ueO8Zlxw2A/U4O2lF2gy9sGbf5ukHo4JOEr5oMLqnvA5Dq1fSAajvoQPZwd2hlY99afaB4g2xtg4HNhhoI7wFeg3CTnrU3yMs5Eyfxz2yOK8uHoJgyJYQJUcTPyslE5WyiajpFKhX4kG2i5HmmwBz7IAmIZBrHo507L6p7RebdDb0G/KzB71vWv210dLw3nXrbmMGvrIlEW0UW2KRKZHRLnS9menZ5pifncy3npSr8N+FLA+3ZExj3q0fdPNzrFkBd8ZlgYFrbODXgpYPE0fleCT+3TSzP54H4XLBzy8zi/KNe3g1K0Ymm1QLSeyC4Zx0G18Xo2lkM7UeTbPiZy0XxGz/9jQ/+rT/3c1//H3/r29/+5t/+3/2fJzq9ThY4WeBkgZMF/lgswP+t/LH0c+rkZIGTBb6aFhj/zqk+/PDZchF/sZrkf92r/Q03tJ8S6E0zIkQL7uz7pg93N1qRybBHQMu80Hw6R2ZkQSpAMygn4rMMqmVSg3PqCIxrAsAG8QSuloG7Oj+T/UmY2SRTmRziVWaBwHaQBaINoHJoeoJxry0Acg9w3AARt2QfOzIziTqTMmpWJZUAbuZbRZAzkh1JBKjRi7acAoF38FHeJwmxoL9XUN17rfeNroGSL17f6PtfvNYPAdTXtw962AEfBP9HMnetvBRo0QMH/aAW6bm2PzZaAxwGH3eAi0GHXFBu8FhNFGMGUFC+bdUxFicRvzM2q2/BNNcbAOJIBm0LJG7IXK6A7xWZtfVmJXu/3W+BnR2wcySD2GAX2qAPazsCEiaJfhIZ1px5mAAUk+kEEDWpVFWlSmCiQOxYFpmyFOSDadOprg+yPw3UAMh934hpG8vPp5WWi+kos2mhCVBZlQkYjppOcqC00tl4f6L5jPtcy8l4WbvB7E1DdowxYIeolNJ49FwfmJuu70YgqOujajYtTA7Y4QCw2Y9S7bHrFtBaPW50BzBevyWLydx8+eVrmbx8+Ybs/Y3ecn0UoPO1waS95/z69l631LvDX+6Y31vg1MD0FaD5mkzoDYB6jx89AjhrNhg2+JadP65WegCEH5HVeiuTNWC5BUYP+1ZNPagBDOtmwHY90pGt7pgfzrlm95jqMZPZ4V+HY6s147hnHOYnBsx75rw2vxqkFjK08wPp0C3QakBr318+4Ft2remCDrS7o+/V9qh7YPgBeXwvD487oHijN4z7yy/f6Iefv9IPf/gSeSWz0Q22MP33QPyRNo/0c6w71pTU0XcL6B6bXnv03HP92A4yn99Tru6l3gVcOlPK2fwoJyqrqSp8rESqqlJRcp1Nh5RF5tcr+Hdi8x5ilInj2uAcsy51+H5Dxrv9p8DaasAXHOAZ+VzI8c1Jmcmeqnh6udSzq6WeXi50dbHQcjHRZFIosOnS4Ktr1sz9eqV71swa37EnF1o2U+x7qOZf1q4HQK1dmmXFdwCrZJ9hBsqb9aMeHu7YcNsyr0fZ35JdPT5ox9pr9jsHqMahOZYcz/zQfG1aZb98dTb7q0/P5r/0M9+5/Ohv/N2/m0uG+Dq9fgwWODVxssDJAicL/H4W8L/fjdP1kwVOFvhTbwFnf+f0yU/91PJqPv8OAd1fca7/Kxy/noKbZcnHFD3A1Wr1eE9gd689QOUwy5RgdTlfaDFbAIsTVWTwcspmQBB1ieAGWfbEglIDz4z7CzIkloEzyJmVGVnQoArAKRALIPu+V2NQ2/ZjwLwheL8BAt8YeADGHfeLLGo2ybUgaC0zp9wyJmRRo+tEIlbEsQoAUfCBYxIjkPOApgsE6F7bY6e7x61eATY/JLj//NW13gCnj2Si6sGro1wfkhSTXMqkEKk3qG47td2gLUH/GrBZWUaNY0ewHw0UC4L2ohCxso5kwwy4jkAYxhPxMgGyU/QeuwAA3akjhAAAEABJREFUZJGOZDG3ZLxWgOkDAfI9maE75B472/kj2SLbFLDv3DaAg7XrnJdHHx/CeAwxKmLXEmgwQJ3PZ1os5prNphohlcxqAZwWlDF4iMwN86uuqwHFgzoCfgvm8zxqNq10djaX/fmXSyDh4nwue5x3PjcYLTUDSGfTcoSFqsxUFpEMV1TGnDsnOefeiSQvpxC8rE/PmG1eazYpdrstAL4m07lCOJJhXBssctxgT4PTLccVYPejjKbB1jXAZXLDPBmA3t4+6gYx+ByFLOc17+/IZj5YfcDyXVb1oAfaGsvfPciy3ev1Bh12ZB8Po9hcmmzIPI6PATN3R8CtAdp6YFMKci5KiuqHgA9IdTPI7tvcO5+Yi0yBDQOPyOFn1N2NfrLX46jPXjs2W2r8uhuc5KI6rNR0AyDaagdEHpjjY9eLA77vtDv0etwcdfew0x1A+kC2/3F9BHxrMrS11rtaBqz3jPkauxisvnz5Vl9+8QZIfSuD+5vre1kG+I77Zoc1dtlZ5hVZG/iim62FO8s00/796qAHg2D63ewaHaDVBv82fUMsyIAj5ueAa8bGSJ5nXMuUUmSu30nKMkXWTUB8iHI+AKlOPZDasjnzI+k471kHA6AanFMegyZkTM8XlSyD+gwffP6EbCrH5dmMzZdKCV/uaG3L2nnYbPTIZ9FufEy6w26tajawrP134Du8+yxQr0S2NCWbx2Hc+Lm9eUvm+162MVLzGbNlU2L9uNKWtXhks6SnzeawT119mIeh/XCSh19Yzqu/+Ozy8ue+9ezZ+Xc/+yxIcjq9Thb4alvgpN3JAj/RFvA/0dqflD9Z4GSBP7IFvve97/n6xYtJNpl8YzbJ/4p8/xtdW3+7yNO0LLNYEjDar2/WZNxWAOL68VE1wVuKSROyhdPpjMwaMFSWwEqhgusJIAme2A2Y7IG6fhgUAanJZKLlYqEFEDUryb4BONMyqUIKyNJAycoSx8rEgvkNweMtgePb21utyHIRxwJGuSzTdzavRriFbZXscUNC/kAwah9ontjRO/4bMoWQy/uMNqOOgMWaLOkNGbaXAOqXb651TUZtva/JalGeoFomgIZLuUJWyNNGT3sGpw3j2RHAbsbvFh6xRafI/cwCduDUE2QbiG0BTxP7wSF7rJGYWsF7Je4HBtETlB+x6Xa30Yps0OPqQQ+A6R2Aent/q7v7O90jD9h7Q6bPgLcD3K0d77y8CwohyIdA/0EZUFBg0+mskm0CLJZzzeaTMagvuZ4T2FvfMVhdZ4QsAwObppSCyjKX1V1S7xwwPT9f6vLqTBfAwTnQumRjYQagVmWmPAvM50D/PTKgywCA98hAm706bGSQ0Nv8o7BtTtj73W6nB3zo7vZOd3d3jO8eeUAsowWwMs4tdt0A/Vuyjzvmac+8HAA7k2PdkvHqRpsfALodGwobYGptQr0dvlKTDTTo64Cq3jYbeukIFO6puyNrvqM9g0/7QSSTI1m9PfUO3DsCbTWbFy0+Mgg7+aiID6RYKOA/TpHxOXTodTyYHj0+5XGXEvtNVZRT5qGUXMQLnWogdY/uW/RcMxbLkpreTderA1JH/Qbhd8Jz/SgDdTuX2BBxZDc7rba1HgHJ9bYBWDv8V9wLlI2ST8qLKdnNubK84n0kq9vogQ2dt29u9MUXr/SD3/tcv/s739fv/O4P9PkXr/XmzZ1ubte6B3pv7rd6c73SF1z7/NWtvnh9r9fXjxzv9MOX1H99p1c3j7JyBsp7sy3A3gPpckHOB+VkUbMsYYOkyHEUsuYpZdguU4gRSQohjr46sI7GNY5vmE+0bFr0QKUbH/nlc8JLVXJsPmW6PJvoKVnUp5dnOscvza+XbL6Yn/f41e4I/JNF3bDpYY/L79kMOiINn0+2vgxSPTNhG195FtmwyVVNCgXWwCOfKSaHw1G2Phv8Y0vGfMXnwp7NkoFdgh4fq3d73xx2pVf78azK/+LF+ezXnzx58lMfDIP9GRqv0+tkgZMF/gxb4DT0/6EtcPqQ/R/awqf2Txb4ClrAfhDp8hvfmM/z/BvlvPqXfPC/4vru6wR3syyL3mCkyJMiAV3XNoBBPY6iICidz2cqyKAEH6RhkCDK5JyC0yiWKfTeiXhUESgrJxXgNJeBz3w2UZa8cmQCAJccPQFqR7Bq/RC/q5XXoem13h9lmZI1cGOP8RVkBCdVAaCWWswrlcBSFgfZd8zsh1UMclGD8BWVJDnn5ULS4IIa2tsCCvdkT6/vVnp7v9IDMHQAYOzHmIaYxn7tl3p75zQwNhNZcO0jwxxGGxwJXC2wbYAb56IyIDYSlDvnZEH3noDZHp/tyA455xR9UMAWdoxjW4TNQz+WbZp3dq0Z+5HAek9maAPcPpI9tcdODcpXnG8IxHfYYAzA6Zf4ftRHvJxz8t4rAQM5czKZTDWfz7WwzQACegvsp2RHzXZ5npTnEUljsD4HaJeLqRbzqeazCZsNFRsPJVJoNp0glabTUpNJrqrKAbHIvHtlycn5Tl1fM/Wt7DXgBzVj2JDVegCsDUbXZKQ2jGf7T2WjLfY5HA7YsmFOTFpsYfZAmKMDwLhjE2CP1NhnGJwic5ilHFvnisyTw6aDsDd+12CMthvU2jnOUwPIR+od6kZHpGZ+W64bGHnqWV1xHFyQgSi3x7otJ1aupa2ethggxSIHzzh79G3JvtVkX/eMYa8D8NkBodZmWU5UFlPmoMAU1HERPTOFmNGHU2M6YZs9/mxgvd4ftCNT29CXZ97KsgJwK8Usx55OD2Q2TdZbyhk81z1tCDsx5vaddF2g7aQQChX5hHlaaFLNsVEBdAldD3q4fyCTejN+l/bly2t9+fJWr9486O3NhqzsUbf3e7293uglcPrFqzt9yb3XN2u9AWLH49tH7q8otxszt4fjgB5eLX3DcDqwFmwd9MyBc04eP/Q+yIcozzwFxI3nUc4F4LqnfiubV/N984MGqOzJpjo+A9jdUNccREnlQcqix1fjKObDl08udfnkSouzpWKW6YBNd6yZPf50RMz/OoC3a2sNfGa5rmPjpJcDVLMUNeNz6Gy+0IDdt2RNH/gMeCQDvcPOKzLtlsUfeqfomb8Q5CX1beNQKktheDEp4q987aPn/+pPPX366dV3v1ty+/TvZIGTBU4WOFngfwgL0KZ9BnM4/TtZ4GSBP0MWcL/19m0Vl9XHZeZ+mQDsLw1d/U2n4Sw4JW/BpvMyOLAA9ECmoSGI9CFo8j4TOq1KlQR9WfBUkAwy/dDL6kaCbh+CPMFqDJHgvdDCYAionFaRwLNXAeQUuVcK0tC3OhKo1seW4LdTB1AcCOANbtZk1g7cC8EDSSUQVWhSZZpa5pU2Mu9kkrxX9IFglFEANR0ZtNYRTDOWehi0BVrugbxrsidvyZTcEaBuyZwQwgKjTvYdthr4s+DZYMZJahmz6WLv2/c6WRBco1vXdv90rKJ9C7iPY7C8H+vRtZLZJ0+KQLpJ4hgYR/AePb0gDDlnPWFr+rM2j3U9wsWOrOAWgLZHUlfovAH2duh/POzV1Ee1QK0F4j22836gDz8G8lWZaz6tNJ9N34HnfDKCpmWqyyLDdgUwU+ldtnSp84szLc8XmpElnUxL5dRPmQGGl8cZMC86irFKgfcxeo6m7yAbc4MNW2ilZu42ZDPvbh/J1F3r1au3ekuW2v5czx1Z6ofHNYAiydN2yBQBzpQKjpzHpOADN7E5UHE0sGQueuYxpAydKlWTKdnC6QhyGRnrBMyZRO6PEqOcR6/B2ugBoU4Nc8bUiBuMJdIXc0H5APAG/NKPfTqmwYEwwu8G9cBWB8AM9C2EJsiGdsBQo/0Izwfmp2bsnRgMc5ypqiaqWBd5USkBpTkZzaqaaTKZqaimyrISFSKZT+mAH+6A7z1rqqWvSHkbWwGk2jh69N8BvweD0s5pANdcyKifjectur3z03bU1/mggn7Pzy50efWErPeV5mdn2Goig8RBDn/sgepaq82BjP1hfET4WA+CL7U79FxvANad7iyzerfRm5uVXr6905hZJbv65WvAFli9vt3oljK3j3vdv5c1Wd49ura9x4aRtfROTC9ndmZuTYeatTTaj3EfWM8H/NzmuWW+eywp74W50bUFCrEttnF8nri+AzI7ZXxQnLHh8uSScV6ca4rNHWPr2Fho8L+260UVW4pCEQ1mSC54JKPtaZ60nE51eX6hko2cth20BUy3ZLhb032IbFR4HckUH/HpGh9sWGcNa7ptDq5vDnM2w752eTn/1RcfXv21Z0Xxje999tnUVD/JyQInC5wscLLAj98C/sff5KnF9xY4HU4W+CpawNn3Ts+eP39axPSzwetXu/b4c+q7J7BHkZMeSxZUAnjHY0fwepB9729HcO6c16SqCPIWskds5waKmSfbYSFoK7kOGWSxocRHy8BbOWUhqMojUMkxG1TETlXhlUXx6tUBez8KuluCzZoA1qDskQzQnuybHwYtyfJdnM10sZzrbFZpQmW6VnIO8UhUcFHeJ4ljj/4NEe9Rg9ZkVW6PO73erPTy/k7Xq5XWBMr2nb/BOco79QTCtcEffRMlSwTOLec1AWpNoHpE7FHCI9dasqMMS4mgOWLAnvfHw047sof2y7gd72lVAYMa7Jl44M7qBMrHmKiLACdOXuLGgL6jdH7svml61RCEfZfVvhtnsiOTejhsVdc7AOkApB7UtXsC+FYpiMA7kiXKtcA+81nBXGXjtQJDFbnH5knTSaHFAnhdzjTDpiUbDVmeYTcvbwCNOI/2/GvbRnvstt9vZcF6j036fsBVet63I6jZ47H2Q0L39xtdXz/o+uZB9v3Qa0D19mENyGz1uNnTTisfcmVk++zR1LyYKAGaBnMZwBBTJjEXbdfrCMwcALkavxi8VzAYLUqloqC+SS6D00SdLMuUZUkRQPVmY3xuMB0Bk4G5d4wlcC9lGWUolzJsn/9zksn6DjHJ+SC6fy+DbNOCi9aKaBKA6ZEB6WV+461ddM/yXIFz059BcPDoVMggdTpdsCEwVwWsRsYxyKnFjiaO85RyRfrWIOx50ONqA0weVAOig49yMZN80PDeP3gj57x+NEYNgwI+laHDhE2JOdnFJQB3dnmp86srnV0CrMvzEfJtLGbTIwBG8zQVR+nkx80D2AyAHrQ9tHrcHnVDVvH13aNeMacvmduXN3a+0svrR335dqXPXz9yXAO0O909HqnXM7ZANwmdMgV0Dx7wAyJX643eXt/o1es3es3xjk2LFRsuW9bT0ezhvFyiXszlQ5JztCOn4f2EREkFNp7z+XM2nWuJTNgISCFD+yj1QdAxawFbdZzaAHtsg11zJ03w6yW+fnV2rrP5GS0HbL0nm7wa6jYMrbLh0Ho+F1qtgdY9nw/jZhWfHX13VN/sk+/qSz7yvnU5n/xLzy7PfvU7H37907/z2WcFqp3+nSxwssDJAicL/Jgt4H/M7Z2aO1ngj8kCp27+KBb43vf+b51S+HYAABAASURBVH4Tzqezsvyp4MMvdV33i21zfO58X5Ed83mWgJg5EOK12dS6IZvygx++JvOysxhaVZXr8myuSyDnfJprDmgWoVPwrXwcNLhBx6ZVS4aiBbIGgtNAJiT3nUrfqAhIasnqBQLZTh0ZQMt0tQSULQFlC5TsCVxvXr/Sw82tWrJNUzJ/n3zwVB8+u0Iu9ARQLZNTIjinS0WC9zAEhSEq+kLe52Sroo5cX9P/LeD55fpeP3y41Q9vbnRDsLwnKO5EIEuoSrgPWzdq9zv1lB2A0YEMpQHqcbeV6WOyQ69jvR9rZVlUUWaMewASjzoAcdv1SnvaaKjb9Y0GUjkBckx5lAtirO96zLBxCWzlAItXpD73WqFMlHc5QrsujZp1wFp9POoIAB+BRfvl3a49qOsOzBHSH6lYq8ikWZWA04IAvNR8kivHRo7Q22Pj6AflmdMEnefzShNANRC0t9hhdzjo0WzCJkSD/WuuWdbYvt9n34e9vbvVho0Cy3wdyR7bo6pbsnHbzVG7XavNqtarL+/05RfXAOpa600DrLTak53bHTr8QXLMS8gmSsVMWYnkUzlAJANSx+xhnjR4pwZ9jwbGQNTGxo0+o9U8s8R9h84BUImI51riGENQ8B57CRv2ozisH5xTonxO2xk2DyEqICnLlOW5cubA+i7JxhUlujEfA62YvOcihZQpppxjQqIi7bjgx/NU5EpZJtH3kYzgFhvt9wd84Sj4WFkqgNOFFoszLZZn2HxK+aSUZ7QZRx0y6jfA+JoM85uXb/TFF1/qcbMZIb1H/8EHtShzIKNnxxCSCmyWpUwBPQZ8rG6O2Hor+5Vbn4IqQHVJpvH5Jx/po298XR9+7VNdPX+mkusK2JjNGKw0jiXDBskEe2RlqRxbJGyhkInEqNbHVrfM9Ws2IF7frfXydqUvr1f6AXD625/f6R9//1a/84Nb/fDLe93cH9Bj0DAkdMvx44Ad3GiP29t7ff+HP9A/+ie/rd/+3d8jO/tab+/vx82iR/zvOEge4CyBx7yaK2UV9isVfFRkTjw2GPC9wHquYqZlNdPF/FxT/KmIlSLrxvVRXlE9nz0mrncM1ymxYVRgp1mKuprP9ZxMc/L5cHe77r7/w9f1etcf1sehfTy0w+O+1iNzuGNOejcoRifP59fQMqf1tlB7eH45r36ObO5fu7ic/0qI06ff+973goSSOr1OFjhZ4GSBkwV+XBbwP66GTu2cLHCywFfcAp995nX1D8rsrPgkhfSLPoRfIF790DsVw9A5jgRkSc4F1QSCazJft3cPevP2BiDqlBFMTwhiZ0DqhIzc1IAHCJpkXgkQ8ATqkhOcCYwNsmxboNEqT5oBRgXBXhGlkvIOgLPArweGGoC2HzyBrcZ+agLWLdnCnqC/pM8nZ2f65MULffDsqc4Xc+UxSoDbQBDpIAFPn47QlBiWsyQfSw2x0I5A9e3DSp9f3+oLYPcNGdlb2t2QFW0JOkMi+EW880DNQCDaAbs9oGsyENwi3PKAgvdeBgSRcWZZVAIEuIy+gNh+L4OTA+0amDpPvegVE3XGY6C81Ym0wXngHIkh8N5JGKwHxEyCDyrLStWk0mw20ZlljM/nAM5Mc97PplyfljpbTGS/tPvk8kzPAferJxc6o9xkWtJXkP24FaoS5Hsl7O4ANiH90JGBrcfsrD26vd0dtFrvyHSudH17S0bplk2JW33++ecA55d6+/Za92S71mSHa6CxxchNNzC/jgyutN81Wq12enzY6JHjBpjZHRrtyb7vgZsjlNMCCkPIVLNhcSBNdyBLfrQ2FDRgBxeTXDKJ8hwjc/4O/pJcwC8kTDTgHwNnkvdeYbQd4/znjhG/iCkqMnAr45yTc24sm2jX/NfKOOckOTkXZNfzPFcBpOUGfllB/SRr39qQd6DN8E+lw28GJ8mEqz1A3QLUB3zWpMZnbZPFoWrwQVmMsn5TiEqMMyfjOplMmMv5OM9OHsg/6OH+UTe3d6OtD2xwbNkM2Wy22m52bE7UarBZ2/b4Wy+hQEyZUsqVMo7o7xK21EB2t1PD2miAMgwlA9DpfK75cqHpfKaSvjPK+xBk92lK9rKxRnSM6BgQj8gn7O7J5or57LUhs7phw2HLnJo8shHxsD7qHnlgM2uzxRfYtLjDF96SdbU/BWRguiMjKRexayG5QJa2oc6KTOqtXvHZ8ubmTres0w2+WOMjjn4z5qIElO3zpsgzRe8kxuT4vPCs+eicMsrlPlOGrlnMlEIuT/vDMKjHTwfKeWC8Y132bDpF5ss+iy7PlqyrRZNivN/uj7/z5ub2nzxudq+Obb859hq2bAYcqc/HBxtdqEzXMTrFMMj3TZb59uPlNPv5y/nkL37tw6e/rGc/dW5Ppej0OlngZIGTBU4W+LFZwP/YWjo1dLLAyQJfaQt877ce85TPn6TM/8Iw9L9AEP0158OsKEqfZ4XLAaMCCTEBEx3AsXr/fcLXoiwZulLL2UQLIKnMCLwJGmFUJY6RgNEjxOXqCQwb4NECxBiDqqoke1QqS15Z9Cqoa3DqsNZAINhb0Om8iP1HcNqRNbVHZWNwOptP9eLplT7+4IWeXpxpTltlDPTpFQmyTQKBtUM6ILcDCloXyUCJIHirz1/fkN15SyB8r/vVVnuyhJY1FISRgJaUomLwSiGoIHCfTieaEsSXZa4UA0F1kJXJsgTE5IyjIis20aSy8QSNShMQwwYExf8sMLaxm2AMBe9VABITspazWaU8i/LeoUEv+2GnhE1y2i/pvyxyVfRtMHoGnJ6fLXR+NkcWAOlSlxdLPQFGnzy51NXVhS7scU4A/uxsCdDOqFugb1LAHqNgD/Fq2QQ4MnaDhTVAulpv9fC40R0bEDcAwts3twDpa33x+Ut9+eVr/d7v/VBffPlSt9zbbffMSyc4Wo55cvKM24upIzvaakvWaYNsaX9vwT0wVQNTBqN27JkXhz4NFWrTA9A9kA3bH47Mx3EEFlxAIWYqyokKsngGVinLFajnfVDgGFPG2JiX8Zg4T3LO6Z9/jXa1a1wemBQfPOWiCrPrpFRkvu16R1a5B16saGSesywpx+55kY1lDIwdc6T3L9aLrLwdGbzsnvf4LPcbALUGKmsg6EjWt+8ainSyTYIsBeY7KDLHiXOb30lVqSxL7ntZ+Q0QavOxA9BsjvZseKzWaz2wMfBo3z9mo+iwN1sdZBnaI/azuUAJ/kX5mCTmpOWi+XbL2FrG1iG2cCP9TvDr+WKq2XyqaloAtmZTpxD8aJ+ETUOMiikpyzKumeQKMZNTYOxiT2h4J53UdU579LA5X6P3Ch953O50t1rr+u5Rb9gUemN/HojM6RpAHXxSQeZ8RoZ0MlkqxZINjkEPZGRfv3yr1/jcLeW3+GWDD7lhUPBeBvPL+UIz9M9SlE2J44Ni6DrWW4s+Dbp0snlhKOjrFYKNzctT2CE9mzJC7H7JRtkzPk+Q5uxs/kZD+w8fHu7+77vd7v99rOvfOtT19XZ/bA5NNxzx4yMbRw127NHH5r9tazf0XVak8MFyWv2FD55e/aWPPn32zcPFp/P3mVSdXicLnCxwssDJAv/9LeD/+zdxauFkgZMFvvIW+N73QnzRz7My+8akqH6ZuO1bzrmrEENKWeYyMjsmMeUW1o+B8ANZjVsyj/dk1vKUdEb28hxoWkwqFUR7iYxEIMdgj/A6DOAIZalM4NnqCHwMBJJZllRWuSwwTBakAwN5JNAcJEdAbeDr5WUZpoF0zgFw2RGMy3nN51M9BcJePLnS1fmZpgBcjuKZ9ypSphyJtCXe986rRRqCaZJ3WgFMb+9W+hLwenV9r4fHHWNqR6gSenrasUDWOyc7T7RjcHpxfq7Ly3Nd0N854LdcLLQk87Rk7GfA4gWQfGX3Odr7Bfdm06lG6LAsnOnkIyNyRPGDLJC2D9nEuMs8k2WE8hQZr1PEhgXXFrOpLmj76vJsBNALzs+WUy0BirPlDDidk/GZaWnXzmY6A1gXi5lm1JswF5PJhE2AChuXwEWhmJJCTPIuqCdTeTg2Mgi6vX3Qq1fXevnlW718yfHlG87fySsg4fMfvtIPfvCFvvji5fjLrw8PaxkMOR/H9mLMFHySc0FyXkzfeN+ysNv9Adisx192PQAYthFgcgBimq5/VxY43Y/zux/1eQC+7oCwO/xsDdw06BqwXzWZMvcLzRdLNgNmqsbxTTThegHYZfiBjdGHIOews6SeTREDiFGG3q5wb1DE7hk2LspCBfMT8UHzy44sYwtY9sCcNREol1KUlfXhfbt2g5aGgXnEl2XOjdhl8xkfnJx36rnXk91rabMb4bSnVkf/vQxSE+US/eZZVAkAZ8yNc8JWRz2uV1oDdTsysGZP5wObAdiRTRrLym8si7rdyjKqa84f1xvqrLUBCEfb0hVmI3M6qENP3kq0QeejXgapPes0pgD4F5pMS+xZMs4ou5blUQVgXiIRGwTGE7xXZEMgoacdA+15FKZ5TODkbMPBeTnvWf0iw9ppR5ZyhX53j2vdAKj2HeRrjrf3G21Yi3KJfhe6uHjG+nqu5fxSWSy1Xe31+ovX+gEbIl/+8Aut8IcD2WN7rL1jkyvPEtnmqRYz/AAdsxRFtwBpS1b5qLo+YK89oFprQJvITRtXxN4eu8uLV48tOo6dUtS4xj54dtWx8fUwKdJ/eXf75v/zuH74f9Hnf3Y8tr+1r7vrY9vXJPsZG+NjYsy25gdirh0SXDcrkj49mxa/+OLi7NeeX04/1He+U9LJ6d/JAicLnCxwssCPwQLjx/ePoZ1TEycLnCzwFbbALx0Oucuy51WZ/zxB8i+G4D/0wVee1+Cc5AnKkUFOLUCxARgse7MmgK4JnhfTCZC41CWAOq8KZXxyhKFV6EFCjo4gzlk0OEgtgHI47EUkq4ygvMgTgaEn6PVK4Z0QJ4qImhpeWcxGGWhjB9geCEwns5mePXmqD5490RNgcAZkeIDCATlWt0wZgJrQFn2Bk7rr3gGq89qR9bgj6/QGQL2532q1qQEpaRgiwJAUY+DoqDuoJztigadds+zS1dWlntLn8xfP9NGHL/T86VPZtUsylU8uL/QUWH5K9vLZ00s9p9yL50/1jIzM1cUFkHmm5Xz+LgNrwE+Q7yXGOIh4WRljz+m7yKJKbDIh4F6Qjb48X+gZWdHntPns6QX9LWVwOpuVWiwrLYDS+WJCgF8oz+Oov+kbaNQkcvQE5o6xm3hvFnJqsMMW0LHHtN++vQU+v9Rv/5Pv63d/54f6/u99oR98/6U+//y1vvzirexxzB/B65vXt+Njp4O8imKi+XwJKM7pu1QImeSCBvrqJSCrlcHl1gAVEP4RnG7ZZLC5POILNXqYLodjyybBUVvgykDrHhixv3H7lk2Q2/t7QGavBt9L2G5xdq5zNgsWy6XmbBLMsatJVVXK8IWAHb13wodlrx4fMEA06OyARZtTbitSLgdyTGKMsjqDBhnH835WAAAQAElEQVS4tcDkjzKNVt45J2vPWUWHv1DOrg8AHm6tf/5FUVk5a8/83MSx22LibdKN5sjaeera24w5Mh2yGNVznYyd7h8exsd6V5uNWmwUY8LGhYaOHpEWuD+wHsxea8rYnx66w2bXd/e6uX/QA0C45f4OGx+o3w4oHZISmeeYkpxzY3axYd20rFMPsGVQVV5myrJIuagCYK5Yz2VZsEYDdSQZgHGIzuO3UQE/Dj4oeC/PNe84DwngLZUB/Y6x1ay/Nb52v9qQRd3ofrVDv4Metgdt963a3ivLJ1our0ZAPT9/okk1U1P3umUD6QvbGPnB52RU7zT+YjVjM1AdaDdjLJOqHDd3SvTN0B01mMNGTXMYAbUBVG3TwewfmL8QvFBXcgyHOejZiOi6mqHVmk8LPb1a+o+eXQxPLpaboa5fvXz58v+3Xj/+P7e743/WNN1vo++qGzwz5cVU0ILE4Ed/omn1zcH7rllUmfupi/PFv3R+Mf+5TyaTq1MWFTud/p0scLLAyQI/Bgv4H0MbpyZOFjhZ4Ktsgc8+8x9+9NHFvJh8myzkr2QxfBK9n3oNviNIf7S/tUmWxjJtbe8IJp0Oh0a7/Z4AsBkfG706X+oJcjatNM2C8jAouR4ZlBEIB+8JYIMsLj/WtQ7HvbisRNkQJAEQicAxC07RScFudr2CHKCZEUxGNW0/ZuG6ftDl1RVw+ET2fTF0BoR7gLaTp513P4w0qCfwPtZHAuCDNsejWh9kj/juKboClh7J3NSdk3whHyrFUBJjBnn6RBVAoBthuiGr16NLHtMIl0sydwugqDIYIiCO0YvhyeqY3pE3WYqyYHlGBvOc8lcXl3p6eSWD6udA7VP0P8deM7J/BTCaAKVIZJulQB+llvOJlrNSZe6xTY0eO9WHrVqkq3fYslNRRjJeBZnSUkUR5XwHaO+13a2x7w74aGWvg9lgt9V6vX4vWz3cr8iCvtXvff+H+sf/5Hf0j/7RP+H8C715c6+7u40eH7aAwFGHfacOePChUIi5XMhGyfNSi/mZLhnT5eUTzedLee61zI3BpgnsgB6N1ruD4CPJRyThVRyZ9AhIJgAmAzhTVihGaztyP4wBf9OJOR9Uc3IAXo8AmZ3vgdsVWcXtCL1Hvfs+pVPMkrIiVwFMlVVBZr5UbvOTBXQWvtfjZh2saH4lNkOC8hiVp6iA7c3XezYkKEB5J4cjGtN1AFkDwDRAXMvR7stLuIl6fNzK2Lkdx/fqx74GnH18TxkrH2gvJicT73FC8AYnoypziQ5lSnJOOrDhcw+Q39zcMBf32u+OzIEkFxR8VMTOKSZ55/HxVnvW4Xaz04ZNlxXHh/UWAFyP39u8Ift8z/st/l6zNgbvGVeUZ9zW2QBkd4ypbrBjW9NPI4f+EV3NFzNsNwp+WeRmqzCCauJ9Qt88JeyX2ECK6JUUPRKi7F6J75eTUinP1TvHBsNBKza2zB9Mn92xwzdqgHWnG3xuvW1Utw6NgmLI+VyZazZdsgYm4oqaQ6f7uwetydwfmPu6Pmi/2+iw3bA+jtTx1Ckon6ugzyLLlAGrgbFIPeuh4fPqqKZFgFHzm475JuGLbQdZGTKfqgqv80WVP71aLJ9fnT+5uCi73Zs3tw93q9/abB7/H9tD+18c6u71oRtA60DLQQapzjtF7OLI1DraD0OdrKmnZ9OfefHk4i8/f/78O+2Tn1rS0X+/f6faJwucLHCywMkC8icbnCxwssCfagu4X/+t38rnszM2+Is/VxTZz3rvlimGRNDueoJaC4B3BIQGCAYedr4mY2PXg/d6RtbwEthaTitVBLGJ4DsP0jtxyoCRLCYReRIgtkDUkWCxVSRwTMmL23KuI8B0it7JQlRHcD9AOI6o3/ExdKgbGZDsCN4bdMoBGx8oaQFmV8uRFcvQpSDQTxwtS3ak7BG4PBqoWlsErH3K1NIhNcioRgVAK2Wlgs/RL2iwSHOQvPOIU0+9hoxtDeBaW01Tj7pDIPL0k0JURps5bRfAkElJ5rNCvwrwKvKM+1EF8FRVJVA3lUH1k8tzPb26QM71hAzwxdlcy1mlMguj5NgmEPr2Bg7HnbpmL6+Gthzgm1TkUXnmsaHkHAojAyBlIgJkYWxvtgQM2rYFeuoxM7kCVjbM3SOZrPv7R93ePujmBigFWNfrPeU6tUACw2TsjrYTfeQqigqZ0GepFDPleaUpWcvZHICopgpca6HQI/PUtD1QifB+Q9bM+trXrXqbSx8UgrWZgIeCNksgkjaxYUwGXYyaOajrTkegysQ2Rg7M486+w0pG8MAGR4cPiFePn/T9IJpGVzfOSQiBttGxyNEzH88z/CLGwFiQFLmGYMMEUIToMVeHb9ZMa08bThG/jJTHfOjdq2WjxjKN5lcOu4bgJGyu8TVo/J+9N3n3ToPruTuM4oMUmNMYvEw8XXrK8la2DrIUuO7wvxbo2soe690Am3XTjrPZy6HDAFwNij7KO6+BcdfY9QCwW7mWTRRMJw6yP6G0o+4ae22w29bKNb2OzEmNtNiNRuRQwDGeXgNt16qxrY3VOaeIXSKKclsxOJV5UoVvW2Z/Wpaacl5h4yIlRR/krU3Wo2xuOA9cszkN3Hecm24NyrXo3TFhJEe1R6c9c80/xsncK6CH4zNioBmPv7Mx4pNqNijugNNXL1+P0H5kPTpsUuMjWzbPdkjDOh2A/h7xXipMP9Zcia4xsjGCTgc2a2wD4Iif9rz3DC6EoGBjjVIMYlOtV5X5uJjms8tl9eJskie/29V3dX3/eL/5/na7+4f7w/EfHer+ru0dq9SrY5qtPfGu5/Mo2OeZa10MTT6p4geXi+nPXZ7Nf+5rX7/8+Lt/5+8U+uwzr9PrK2mBk1InC5ws8JNhgdOH6E/GPJ20PFngj2SB7372WZjOZmfn08m3irz8Tp6nD4osFmWR+RTjGAQPBJQtgaUFwfZI6LVldu7vVBP8TstKn378kQyyZhXAQSAbCdIyPyjj0yM6iRhY3ntZfcu6jsElgWGWGaREBeoEAkNPHeJiif4MDO1I3KyuHd7BFWBljwnuCE43h51W6xXX1zoe9ujZKqOdnIYibdsv3jYEofajMAOBLBGoQp6rC15HQO5IIN1YVOmJSh0ad3RLP8S28pQPzsuj8zj2tiVgrulrJ3us2X5Rdb3eqCaYHwjGnTSWDT4oEeHmWQZA5qPY++AlkxwIqcpcc0D0fDnX1eWZ7NHdp1eX2O9cF1ybTQpAwCuaLYZGIth1fS0LeKmuPHkVWRghNcsi/TqhuQxSY/RKKSrGKOedDOJqbGA/YrQi43hPNu0OKDWx88fVdsy6HciGt4xdQ5B3STEUmJ22Q64MgC/LqXKOJhmZzpRlyoHviutFWdFfkuRk8zvCD/N3BIi2ZE4NUG1Dw9p32CfGTBn1U8rQNaduhiSFEOW9p1+GjK/Z3B2BUpMaOxtQNABX0/bq2DRomZMe23cGW5zbPZvrhnMDBecc7ZotAv1F5WwUFAZTJfZlDsr3kmWJ8ZoNB9ytldAANeScXZN6sosNtN4AP+PjwfTpvOSwryjb40cm1Jbjved6CF4BPzCJzIkPksc3gwl1o90fyzkl7ucpKqUgm8OGDQn7AbDdbidbJx0+ijmtZVaVY07FCzvhrw02PrIGrVxrenCHRtQ7ysmrlZP92qz96qxB6hpQteOW9VNj4955+RDkEDnq0FFn7dgYneTRNaBnRG/Ts8BWBqkTbDdjrc+mpd75Kzak3MAmUUcWtsVeHWJ2MZVC8AoxyvlAo0GD8xo4HxQYjyNrOugAqDIckSzHj3jPmyPS9W4E8wO629p7e32j65tb2fozX2iZf/ORA3ZozE9sbEBohy6mv62HhN42FwPKNJRvul7mIygkH9DJSTZ/A2MXa61vdkqucZPkJ1eLyQeXk2pePi39P/hP/pPj9W73cL9++C/Wu8Nvkcl/iQ77rndDP7ixzd7a4EMksEk3imtD9B0mCx8vJ+XPf/35hz//bPrk/HtSRJ3Tv5MF/qxZ4DTekwV+bBbwP7aWTg2dLHCywFfNAj77nd/JZ0XxAcH7zxJ8/lQWwnxS5L7IMwVWv4FiSjmxnJcFd+vNVi9fviSLcQcUdro4W+ibX/+ars7PNCsy5dQJBGgjnHLuHWEhmQr+qx2ZnjVZIYMNg6ic8lmeFKFYEwvQSdtp6Hq1BKdwpIiVCVjbMSB9WK20JlPyuFnr5etXenv9Ro+P9wTye6GM6A5xY2LLWWWztvNyMSlVpQL91VzfEshakD5mY+mnOTYjbLcAkKkbXFAkunVytDto1Id7ZE7INt6Nj8ban1dZr9cykLDg+EiAbJmsBiAU4w3e0YYbs0qOPj3ZtEhIanBpkGq/1muQenlxNmZUDU7PFlMtCPrLHGCxR6SB1Dw5TaqkaZWNx7IIsjaKIqlgjlIMCgYQWVQOgJVlCewkIG6Q2fsBMLXM048ypdfX9wT47zOmmz227eSA0gR45mRF32VKsRU2y4BSg9MJGVI2L5RnuTL6zFKmjPMc4E8xEw3IAv4GuugAyJ7JPgCXKyB+u93jNz0AIPSM6JYhuRLte+cw1YCurVrAsnsvLTDYADgNoHEEOMy2NXPWAabOWR1HnUE9zmHXauZwhBTK7o8HNhOOY3t2X7xCCDJdLYM9mVSaTieazibYswL00SdGdHPy3slhc3Mgy8K1wJZ9V9qkrg/02UqMxDkOHN+VaYCslnH0cl6045UAzjxP9IkwT/H9HHnu2yZMYG4D/cTglAGmVtbKSL1axm1jtXHX+FJna2G0KeN2AVN7+hLj61RjY7NNg71wMe45tHKyvQbLkLZyOjIZa9bdPev2jvkweQR+7deUmXkZKJriA2UdCnr/oz4YD60FdMxTxNfiqGuZRU1YR7NJqQU2nE+xZ5UzZi8NrTp7fLbey+zVMmcDmWfHerD1FGknMu8B8SHKhP+gryOT2gGprSyTarobRO5Zl3vA1MR8GSBkU2qj27v7UbZk51t8wua5wxfMDvZUx96e9sAXzH4945dzsrENzuzjxzE7659598iAfh02bJnj9ojuu7V8d9Q0d8XlovrwfDb94GsXZzNJ7h/8x//x8c0PXn1/t979/3e7/T/a7Y7X+H3L1A29bSagT8AUNr8BSPXkhYd2L++ai0mZfef5s4tfffHh008v83zy2WenLKpOr5MFThb4MVrgz1ZTfNT+2RrwabQnC/xZscB3v/tdn0M0s2r2tUlRfL0s8isC5miBc9822gOD+91WIQQFH9QTBR8OB6DwUQZtFUB0dbHU1z/+QFdnCxGAKUWJkoI5FZxkIaHVgz20IaA0wLVAMuUJyElKBOjEiiOkOsDWMhD9mLVqRNyIONVkPTb7vdbA7Ybg+hEw/OEXX+j69hoI28rKey8ZrBjo9ASrDn29RxmCUo9SWVmJzgiEa60Y1yPZ2BWgu9lutEP2vO8I+APlEwp5FxmjaFvoYG33MgB9RI2w4gAAEABJREFUuF/J4PT167e6fnsz/l3Qt2/e6tWr1/oCnV69egO835Nt3eqIrY6A64DdAgbJGGtRZppMCs0A0XdSAEnYInmZ3TMyaiYV5ZbLmeyHlj7+4Jk+fPFU9gNJT7D3+cWCzNWEetQtS00MuJCKMUYCbgJmgH6r29t7gPpWD2ROH00e17I/HWOyARyPgN2goAicltVM9meEUpYrxVwe+0XaKopCRWHQmyllmXKTPOeaSaGEbZ1zkvMWo4M02KuXDBQeHlfabHcAagdQtcxPjz0H9iA6WfZvz73N6lGP9w+jPAAea+rsmWPLzjcGm5zvKLdFX/M98x3TazqdYkd0BqLt/UDPNZBh/W4pb4/H2qPM5hMe50hZUlkV1Kk0xVaTyWS0W1EW+CFjS4ljlJW1+WoAxT1Z+h397/dbHdHF2nLOyV7mY/a+BcA6snUDvmsbLNHmL48AXVL53k4ZfcfgBf9KbpDzkudNQMz/8xQVORcw1eHrHZDTMBYbz4HjFh+quUZl+RDlHLbGxxs2TaxcBxjZWuGSWsod8OMdgLYB1OyHkl5j1y/fXuuLt2/16uZONw9rrbi3ByAPtHFgY6EfvGLMmM9cMSRZW7itEmvfxmESg2P+E75XajGfsLGyGGVpvxhd5dwL1JX8ezDrW6Cez5GBrKINLwXrIyjgV45zF4N8Sor4VMLvXMAO2Czic4HrNpbNfjf60BE7yDl8zMk2qa5v73SH3xyA+N55OnXqUHgP1JrdjlzfYzc7NgC+Qfvgghx9h5TRbyYUUU+bwyB8s8Mnj2oOe7VAamIM8yorXlwuXlydL379yfnFN77zne9U6DD8g//0P93e3Nz/52Rx/7OHu8d/vNvst8dj0/9oPrxHH/xR6uUA1A47qKsns0n2nDX8M8+fP/krZ7H86Hc2m1Kn18kCJwucLHCywB/JAvZJ+0eq+EetdKp3ssDJAn88Fsiyj/LC5U+qIv+Fssw/qcp8mgiuWoLbHfC2erjXIyICvxgCwZYD0vaA2RtFPhkugdInF2cqSJeWSJWC8sANgvWeoHQg8nMEhZ6At4FQH8nmrYDBwTvleaaiehfUeoJ268MTAFu9A/13BHcD7xv63vF+RQZoBURuAYaGYDXPMsHWBNRJIsi0YNa+I9jSr2VgWiLslrqOQDeNAW82fof19fWNvnj5pd68fQ1EbQlKD+rJ+vAfgLSRAxKE9ES0A4G/V1DwUTEkGQg5HyR5tYDEFmjaAM03gKBBqwXMW+Boi66b9Va73QGwORL81qg4oKunHWozXmJzZe+h1JNdDZ77NJ0Yc5EnTSeF7FHg+Xwi+3M6c8uuzmey43w2ZeyFAnPSo6tB8NF+8Ing/Ijs2AjYoMMW/fa7mnEftQdGj6Snjhy3lN2QPd1uD9ofGpGkk/c2voxjUM8GgemQoSRTxbg9/eWaAHizSaXlYq6Li3NZFjIvMvTw2KORnGT239gGANnu21t7FHNNVrBRDzhZzO4oNKBzA/DViB2PQMj68VH2q6wdYIjBxsxzikkmEZ/yVG4ALwPXFvjoULoGsMzHzA7BB1FEuBzVezVAo8mxOcqApae8cw5dgwLjSoCKbUQkbBixeUxh9MnE0cbsaGigTofftkiHX8lLVk68YBq6G+irEc0qUCnRFmtJZrvAhoQMTtCj/9F6oA0bR/Re06pkfplHfNM5h5/U2gGNh0ONvbpxHrwPwlSyOTbz9YOnT6SXauatpmzDfPb4oo2vpZAB2Q7Iso2Be2D/ho0Jy55ec3x796DXgJ1B6mtA9fp+rQf8d087LRA39F5OUc4FOcQ7ez/OmBiecmyTsfBjcMoYXyQTnFh+VRm1PJvgEwuO+Cg+axnWPAYlJ1EUcUo04liTPXoOGNA5J/4hTuJfx+gMSE3/Gru1rAubvyFIU3z/2Qcv9MmnX9PTZy80nS4UQibnoySPjTRuZI1zxbrt+l4t89dgm5qxHbCTgf6eNdAravCZep/U07gBrPlkdEEZc+jx/4hU0YfzWTX79tc/+YWvf/TBX/jpn/7gU16FeD1eX9/dvL3+R3c3t//fh4fHH7L+9j39WDs+BAWkp40jWVnxWeZc5+TaaVT7ydc+fPaLT589+fbFxQdX3/3uZzYAnV4nC5wscLLAyQJ/OAv4P1zxU+mvuAVO6p0s8CMLuPzTskxV/qKqim9lKT3JU8oTQeWRzNHj/R1weif7PlwkILXrUIYMJnab1Rhszqelxh/2IXAtiEJzhPgVSOiBHhMBLASOBIw74GILOFl2xzkHDORKwYt/irx3BKcDQaVB5hHwoIpMauDAfhxpDZjuyKLWAIwj0K0mpSaTSkWZK0QL5OlvGGRQ2tJOS2Q/hKiUA3IpV01QbH+u5MuXL/Xy1SvdEajXZEo6AGYgGHZDKw9AONoY6NiCfqJXeXQLPqBnkPdRWZYrL0olso794IDcg+y7cQ8AgIFhS0B8JBg+kL05ABw1Y7FxOYJUASx932LGegSbnn5Nhr7RQN8WyBLXKs+iDHQmk5JAvCLTV6kCaErGmlv/WVKMkXl0I8zsd0dtR+Dco8+ROas51hw5N5A5dqoJzOumV0MQXaNfTdbsaML5gTINeg+M3bmBmSCEZ2K8l+y9uIYJGHscbW6AulwuRp0i2T/nHaayetKRzYM1mxCPAOqKTPeBLHLfQyOSnDSK6KdnPjrmtiODZxsi5lc99hBzZ3NgZcNoe6eIIiZWb+B+S70aED9g4870pn3nnJzzChjQU9565LJa7reUb2n7R3p4eTnnZC/7r3NOwXtsGuQDdzkPjCl43ns/lnXOyZt4jsErIP79PTtPzIfNWwGwpyzKeaklu1oD4V3bSEBqCA4bJhV5ju2Y07JUxEc7QGoL1NsPI+3w8xoAl6yPpOAjbQUzi1o2TVrmcJw/xm+PpPfU7bBlg92P+NqB/myd2FMG99j/kQ2Tzf6oNXK33ukaP319c68v394Bq/e6e9xojf8caRczqesdZvbyLtAvfTsvx/88XhFs7PiCjcXE4dMpOjYvMjZOJjq/XIyQenY212w+kUFqmSUlL9kfZLFBDMzDwBqwut7a89byoJbrJkf0tzHU2M4yojC5cjZGlpdnevrBc30MoH7w4Se6vHrKuphhv0woqsH0NPGB905wsFp8/YCdLJO6Y/wG4jbOBlY0MTNzm3LDWN47p4g+9hnGfpvK6NyiyrLnV2ffeHZx9ivf/PSDX/r5n//Wh7/0S780/ye//du6/vz19fXbt//l/e3dF2Tut13b906BuZZ6fNz075n3cf1gAzf0eQi6uLxYfOvi8uwXPnh2+emnv6CpTq+TBU4WOFngZIE/tAX4WP1D1zlVOFngz6gFfoKG/b3v+SLLZkVKn0wnk48y7+bRuRAI8g67rR7ubrQBMhyBVpFnSgaBBI31cSdHgJlHpyqPmiITAvKcqI4iCl4aqNNBB8TT43fgNgDQikDZILXtejnnRN8ErQNtAUO8D07AVgNI1WoIuDtM2dDGjijS4HRD4H4ATmFCAC7J4G1igEoGKqaggTYGa4O+rV7L+wicpqKSCPLX9P/5F1/qiy9f6oYs6obgvSWg7wAkC5oDEW1C90A90W+PDn3fS3Jy2MS7oBgTQFxqOpupmkxpNupogAd8G+BZOUeAbOO39wZrBtwd8NmZ7cim1MgRG5qNd/YnMpCmPgKtBjG9AgZMMSo3iCkLTZCC8yxFBY+CEuoN6k1HxILwI/bdWwCO1McW+B3EcGgTmwJoR9ORrOkRPWvOG2CVaRjbaLl/APRqAKdHT2mQ9856QWiHALtH97atuS7GnzP+iabTSllKcpT6Ub0WwjHAerDHdvGdPYDeY8PgPboH6ntK0wNzZPXsnfnXO2VbBe4G7G/dj9cZnx0910IIwEOgP6e+7dWQVW/wjdaEOezZVPDOK4Y0zlPw8V1ZrhvINZRpGHvHwE2nnmOHvi3zPNAPCWxZ/eBpw9NXTO9gMsuVZxn+T7vApA9BiXG/k/juHu/zPKkocmwSlVgIDju22OxAdrhjfu19xhxWVYXvTlTit4H2evquoaT1esNGx6M2ZL5r5onL8txPKVPgKEbToavN4Y7MfG2+y/sB+/ZITR8Gw0fsYrImM7ohg74jO7pn3AcW45bjPRsZb+4fx0d9X9svONvjvtujdodOhxq7NoM6W0gK2CMoYEcTs42Tvd75hPmzAFQfHHaKKtg8mc0mWgCni+VUlvlfLuea4ScF43aU7QH1AR+zc4d9cHUl7gXv1eNnLX5Ws2F0YI0cmoNaPmdSnjRbTLW8ONP51ZWePHump8+f6+LqCT44VzDbUN+HgB6FsjxXiFFyXi1zvGVNrNdbmS32rI0aOxyB8cOx1yisBZaABsZs4/P8x7Ko0cYVpGkW/fl8cvHkYvEXvvbB8+9+7eMPf/Xjn/r4008vZ5d8hoTt48Pjw93t426z2bOGukFh7LfBtwxSPYP0NOpoV0PHWVfNpsWH81n556fz6luzi+pCYnJ1ep0scLLAyQInC/xhLOD/MIVPZU8WOFngJ8MCn15fpyzklyXZ09mkvCKoy4gSZQHkAZhbPz6Mj79WBN0TMj1ZCnJkGYf2CFxGzcpM0K2qzKuIA1kS4IogzAKxQVLHSUdwW/deK4LEu9VG2xFYBsUYCOxz2pOIQhUoa4DQEdQZ5BDlafBBNQ2tycBZJmj87iowEgnxpmWhs/mM4HcigwIfAkF1TwgsdXon8lF5NVEqK7VcuyNz9Ls/+KFevnyth/sH1aYLkWlP0Oz6TtFLOXplKcrTR0/w3yGopuC9IkHvCI1AscFpDmAMkhwBaMG1xdlSi/Mz+izHaz2EaKBtALQD+NfrlTabNZnNnbZA6cPjna6v3+jm9np8b30FxlwYEBFkW18p5fIhEsq7ETprIMsA5Qh0NE1HvEv/vSe6DcJg2DOga4ZtJyrLGRA947wcHx1dAUAmG7KbW6DpiC1bAvgOEmo4esbuGLdlTGNiIkWTWLMzaCDTbFl1MaYsi7RdKCYvg4oaoDAgqoGKLVnAh4cH2aO9jwCqBenOeWwbRwmce0k231lK6Ga6csTmiTmM3gFFYhwD0qNApx+Vj9gmuMh1+kXfBkBrALkauGuQlvGgkKwNa8sk0F/PHNaUPeBHJjUgd+S96bznmh3N58QrhaiIpPe6FczxO6CcAkNTwBKppv9U76ooyRJyzcpxXiIZQJnwFe9M/Vb1YS/LoNo4bMwVa8my4RnzbLap0XvLels9rgFU1ghQafMsgCkA2ykmIC7J0V6Lv9r8k63TkTF3vO+HQT2A2ja1xsejmSOHT/YcG7KSNeNvsOJAO52L2gNo95uD3rIe3tyvdP24lb1/BFw3lkkFYmmWtRTkPfagntnjnWQKzJPp0gOP76QDyBgna9f6DNGrqHJNZ5WuyHpenC3GdZpnSR5/im7gs0KjZJQtyThXk5x1nMkc2tbGav2o7WbDuDqVtDUHdE2qSUXbJRVKExcAABAASURBVH49VTmZKLJxNmBo5zw2yvDLShXrPcVczgXac+NTBCsyx+v1nrWHniOYdjo0vY7Youu8pCDnkfd1vPf4Gf6H70fXaz5J7tmT5adf//jDv/bNTz/+dz999vSvPHny5M+dL4pvsKv2webhcXp3ex+39GFriqVJ2z2fSZLDXj55Tjo233bos+GTtDurivTRoiy/fnVx9eI73/tekuR0ep0scLLAyQInC/yBLcAn6x+47KngyQInC/yEWOAbZx9Pijz7oEzx20RGi6FvYw1k7DYrbYGp9nhQRQB4ReZiVpVAaFABSCzIiHz0/ImeXiy1nHCd4Mu7jtjyCL80GgiYBwI8e7zWAuMt0dodGYzru3syFrWC98pTpuScImU9wbVrO6ltNSAaJB+DXIhkUgdtgdsVcGVw4bhZotNiOpEBqp1HglznpI52ek56gtWeuhaQDyFpR9bEHmN8e3OvOzJGlkULPirFRBBKZ8Cpp90UvKKNhU+8gWxORwA+EOSHwLgB4tl8SnZoodl8TiBcUDYpZElT3p9fXujs/JzrJS1ZXOwZQySbkykD8AeC8gNgtDU4xLYGGJbVMygfA/+YyfuAoAN6SV4GoJYpe1ztRnB5BCRWq73WAMwWkNiTEW3IeDkFpVQoy0qlrOA8V54TxJcTTSdzMllLnZ9farlcajqdqSCjbH0xePXY3yDmwLz3fa9AVjwvIuPIaAurYIeGTNZ+vyGw3mFjZtRLIThhalkb4jXQTgc0HvEZ+0Gj3W6PHwiQmAF1M+WWyQYavAuUdvLOK89yFTmCzlnMFD390YaYR7qgjJPTu5eTH/8nXqanQefALsYAXPf4jtmyBlaPZA9tfnuuU1TOOXkfFRDvAu9pefDqqWuwVwNjVt50Zwiy/pgqwSTy/M+A1SB1Np1qOV9quTzTGWLXcnSv8P/FYsYYK+yaMwdRPjjF4JXwyywGxpjGH0sqi4JseKVpSVnsEUJkqAPQ0gBOx3Ft1GSxa9ZLS4a4H5w8NgkxKobEeZBzTvYaejfaV+gYfFCkjHOO+1IIXqZbxDeppIHroq+AnQN+4WLOhk3QFlB73NV6AFYfgNNH4GpDJnVLNv5gj4QDcDV6NNiqGxxtR5qJyvJcOWPIEEe7DfO1Y97XbL7c3N/p9vFROzLyPiVNZzPstdCSzaQpayihW8Q+CcmSV4aORRaVxyCP4cfPn+2ajZyVDoedxOeKQeliMZdJSRsdwN3yOdEx7zVrqmazoWMNi1cIAVtF2nLjHBvEj/DP5tjjKFsZrD6yjlbrg7a7Ruz5jDAuFzUIhMYHzZ9bNq4aNl9aNuTU15qVKb14ev70537ma7/2l3/1z/8v//V/+a/+b//Kr/7q/+aTD17828H7n31cPS4f1+t4xGat6N/hZxwH7O+cY756dV0Nz+7J/m894HtVFenbl5fzn/l6PJt/97PPgk6vkwVOFjhZ4GSBP7AF/B+45KngyQInC/zEWGD5bLLIsvBRiv6Toe/Krmv8fr8lu3in9eqBAK8loC51SVZwZoCaRVVkOy4IyL/24XO9eHKu8wUBN0Bjv3ip8XuUrYjx5Alcex+1hzsfAKnrx43e3t6rJgDPs0ylBeiwYSSAC/2gniCzJai1x23NgD4EgkWnmgzQZr/XmgxkQ91IgDshQDZ9ZkWpMkUZBATvRAwoCwblPUdPrsbL4PTGHmd8c6NrAHWzPcgpKk+lYsg0dChB/4SPsvrSACc3o0i9IpBhQfFsNtXyfKnzi/MRULMilwt+lJjnKsjUFsCKJ+AeG0IfIb21R/DcElT3BPLj2NAvYp8EpGdAQ46klAMWSf3gyIy1GsEUm93ePpJlvdPN9YNu71Z6AFLXBNY2DgNUgxmr4x1BuU90accgaz9Hr7IsZVB6BlSdnZ0D0WdaWkYL2Da4ypjPkIKckTKA4INTSlF5lsTwxoDaMqfjY6ptTfsDbXsFynnnFLzH3E72agGGI3BjUNA2hPouqQSGq2qqoqyUANIQEm0E6nhlKaOtKOec+n4AyFsZbBhs9gYJXBP2MDF4HHpmhGt2r2feDCKYIruoHmBpyCgedgdA+qAjvtTiLx2w4MT/Rj1N14CqTga2Lfo2ZC//eTHINbFrLW0O9B/ZMCjw14o5nkwm2HOqoihGqapqfF+yPnJsabaL9BUxXjLBlubrBqdVWcrqZVmm4INsDDWbJzaPNt979D8CzHXdAU39aBPrX87LIX4Uh/0Yj+NIGyll2LjUHBCcTioVZa4sT8qyJO8p5z3m85iJMeNzYiy2cdP5qCOZw/W+IXu61z1wugJON2Tmdwf8D0C1tbNlPnfodYDiGrO9vBxtBPp1MbI+e233Bz1utrp7eNSXr9/q85ev9er6RqvtViihlGUyncxnejZ9DERTDPhYZB0GpeDkbEeAtc6ClGOiTTSuYGksm2eAPu1gT6d3r4H1ZL7SoVvPXNr7jjY6W2v4R48PtVy3P1dV2xj4HDI7bzY7rVZbPuN2ZGmP2jPetnNsvniEXq0uHwvmXz1rV2zSiM+2IvPubFHmT6+WVx998OQ7Hz178mvPrs7+0rQq/kLXtc8fH1fl/Wrt9vhUNwQNCmN75ks9Og2M3Y0z0aqpd1iyXaTMfzKp0jevPn76wdVbFYzsR8Pj9PTvZIGTBU4WOFngv8sC/r/r5uneyQInC/wEWuCzz/x8ubwqi+zjlOLV0NepqfduR/b0/vaWwG1NoDiQgSt1tpyrIvAtCXonBOHnAOpHL57p6dWZLhYE7AaowI0jkBssACN4dgnYIgjeEmzfEvzeAFt3D+sx6C4BywliqEAYLQPUjsC4IdDtyR4JKJDzaoZBB4K93eGgPcBhAWMWoibAwhQpY1COJEAghqDA0XlHda/euTF4flzv9OrNrV6+utbN7QoAGuRdAowyORcAsEFDP8hJcs6hX0+Zg7q2oYxXBXjMgLkFULe0R3gXC5VlKR8D/WgUeeoCso5rDh2EDtyRZSZN9+1up5bA2XQsy4qM5gJZYtuZCuwQCfgduhCXqwYM7u9Xur150PXbO70BrN+8vtFbzm+4dse9B2z5+Lhjjvbak0k9kjmsAZsGW48BOVCG6RRCVP4eUhfofXFxoSdPrvTk6RNdcTTYnjOXFWBjoOqYEEwgz3hMhqFFnwO232GToxxznFJQlsURGjyFvdz4vx5YqNlkODJfLZk3ySvGjHK5MuYqJ3MXgZqATs5RywWFkGR6GmTYL/PaD0odmOujZUENLgEFm5ue+THp3gOHHe292cvhK05OVs7ase+8brc7WRbX2mvQqRvhYJAoZ2J+1KOvZeBa7jUAjulufe/ITu+sPhngIz7ZAqmiavBBCTjKDLbw7aIomLti9AU7L4tcZuuMMglfiEBX8F4Zfmn3KmxQMhc59QPXDJ5s3nb4/IY+N4D1HoA6AEtHm0vWQcc89ozdbKT3L88YPLZ1zilgS+vTsruXbJxcMr/n+KjBqj1GbPqa+BBEM8KcI/L1PqnH9p0L2jNXa/pd4UcbxrulfwPTHWBqP6xketnRIPWILQxSW2zO/oMObafH9Ua3gOn17YPesAH1Q+D0d3/4hUwMVjfYsaaeZThNajKezBabE1EFtsiTly0Zx2eHQ7uEzco8U8XnTJEl7nlGq1EcYxcv55zM9zhIzKO1ZzJ0HdnJRq31x3rruSeMR2lqeisKGLbjmtmazckab8gerxGzu232NO0gTCKzl+jAoxzuKrEWUhjQK5BJjW45K6vFPD+rynjp1F3s99vq7v4u3Nzda0W7TB9ug907sYbQCUDu0cu7XsENagHUoTuWyfdPyhR/6vmzZz+7uCqXv/Sbvxl1ep0scLLAyQInC/yBLOD/QKVOhU4WOFngJ8UC7m/8w3+YzuaTD4sq/3rK46IfOl8fD+OjvevV/fhdtgwQmVqGCLFgseB9SQA+BVYvz+ZaTitNy4wsZpCz7ADE4LGAI8j0MamV14qgd4TT1VZb4CNw3bJQk6JS8kGJ6C/0Ug9kNQahQIgIgPuOwA5wOCI10hAMO+cIbBPZ11wTgtfcSfCSonfAkFcCHEIIGuRUE41bRup+tQFMH0axrElHAGpt27Gre0CUzinvfJBzTj3j6LpGllEsq0JLxnl+vtByuRgzZSknuCfb2Fo5xIk6BNfYT/YYrwuSuF8DuFsySI+rR202Gw1EvCWwe042+urZMxksTsnKBnRu0ckyfgfGvyHgf/nyjUYhG/UauH57fU/2990YDFKvyaZev73XHRnVx8e1Hh9Wo6xWK1n9PVDQAHjE5vKMKyfgn5Fhu7y81PPnz/Xhhx/q448/1osXL3R1dcHYpppMCjmC576v1XZHHeudDgcA+LDhuB3tkuURCMuUYfuEHwzq1TPnLYG3QeUeyDoy3x229y4qAEHOBXnOY8xGXTAsBnLS4Lke3mURgdoDYzegPOAjR6TGH8YMKJDR4RMt81/TT4sYeAxcE+IYpKM5/mkANmva2ZEh25oAIdaeQWtNHw3UYG29E7THz5zzMn/p0PkIRGyBU6u7o+5oR8Zj4Nszf7K+OPYcDVQLoDRjTcTkR5vk2MTsEnFKj096L/wyKAfE3j3KnCtF4w8H8Lcas3lr1gW6Wn87svsGqQb5NeNtGV8HpHb4B2aw7iU59B1kY3Gc51nOZsdctvHwwYcv9MGLD/SMDYhLgHU+n6ucVMqYf4wN/glx6hmzYi6XsnGNksRlvnvZDynZmtkxZlura/xozZxukD3AeoDcahQ5MgeWNb2/f9TLN9f6An/9Al99ia9++fpaP/jilX73+18gP8Rvb7Rar7Tb7+njqJa6gTVaoFPF54gds+iVxaAMvyrypAnrbkamelKiOzb1TvhJpwa4tV96HljAzg0y+wY2AhJzYHVD8BTsNWA7W29UUwxB+bg5UNJHhu2wPX5gc703KGfz7JH1swEq92STj9RtmV8+fuSoG9DL+sFqCqwPj8WGdk8fe9X7FZ+X926zfvSrxwc2ka716tUbvb25kwH9MJgGkunbMW7zT4f9HJ8XzWE3/q1VN7QLPle/+eL5s984r8oPn+Ts5Ogr+jqpdbLAyQInC3zFLMCn/ldMo5M6JwucLPBHtsBnn33m3NOnZzG5T7MsfJiCMgvAdru1NtsVQWRNdq/Sxdm5lmTeSgLxRPAXiRRjkFJ043dTi8yLunIEXL19T4vjMAxAi0RcPQa89t3Pa7J+KwL+QHA+JfCcT6fUz1XETJ6AfwBAHYBA9Ewc7REnuEcdgbmck9XL83zMWFXA8rQsNeF9Mp3k5NWjQ0/A6mCWjqzrUevtZszsvL250cN6LQu6a4BUisBBryNRObEitQPjyQmOC2XEhnk5GQN+A0mTs7Ml72eaAOMZwfOAYm1jENdIQSqqQonAWoS+9fGoDTC6AUx3BKA1kOrQcTqf6tyyW+eXms0W9JckenbOK4RITa8NYPT27a2+JMB98/ZGt3cPWj1uyQQedDQ4QN+sZ807AAAQAElEQVTdvqXcUavVXndko638G8Dg5vpO9qNPj2SyDBpuyWRdX9/o+vpa9mNF9/f3Wm8eAYQDc9MpxgBsT3RGVvjZsyf6+JOP9FPf/Lo+/vgj2ZgLxhOxe7LgH/2LFFUBE1MA2zKCwnAdANwTzPcE3gZwNXC33x9lgX8HWHkflBK2SbkCY2SamZtBDY5RAwgG0CZHQLQmY9hyXcyk2WUgsO+oYO30+AUmH+uO77neI4N4DeN/5ahnMlg9dKppc4Tc99lT57iLPgHgcM6hfq9hGBS8VwY8moSAFzGumjomBzZrDoCyQbq9N10NClvG25u/Wn3mLyIODRK+bW04Sc65UcbHrGl/UpaalAX+myvFJIMna3uLj5q/2Pd1j9jTbDNCaY83MbQBzzA9B/TqsSl8JCd7OdZoK3vjWJM+BOWsBwPSy8sLPXv2FHkCtOJv05liSjI/HJzT4Lzkozxz4lh/g4+yTGpDY0fGtkePnfkxQLnGj002I6jutN4hwPQDGfwbMqZfvnqr19e3skfoH/DVFYCNG6jpnAzQ7lj3b29u8b3NaPOcrPNkNtNiudCCz5UpnwUTAHo+n8m+o7qw95Qp0NekYkwGqSZlXiiFxDqXGua3Yw6Ejbzz4/UMu2bUS/h2hpgP2/uAbWx+U5bJyvZAdgOA14j565oNIVsvj6u1tozziC/iXjIR9nLY1zod1NEdNh8aaajRYQucPui42+BHA/bP1PC5cHN3px9++VKv3r5lvdXMtXRk/d5z3f5s157Ph645KkaHPr2celT1Vxfn82+cXZ5945MXXz//7menv4uqP4Ov05BPFjhZ4A9vAf4f7Q9f6VTjZIGTBb6SFnD/8PY2TebzD+T8p877J977QBDsDgSlu/1WA6A5mZQ6X861BK6IoOQJzwKSCNhyAsCqjMpSGIOzgaxC17XUc5SQOoL3FrAwKLwHDu8eH8fsaUa2Z0IQWhGEWhCZETwKoBgINkk6ygLIaEGojyCnRrFAOmXZGNyXRS4Tq28BaxaTPPpYpxbIi5dlWreM44HM4g2Q9+bmQfaY7wHAM52cCzLQ6QAiJ6dkQS16ZQTABQA2mU50dn4+ZjgNTqe8r7he0HfKoixzM6CZc1Kgbx+E3uhq2TsyPHv6rglUMYE8dkoZugPVBdmgoiixWYadBCQ3sgB5zKIBp3fA5Rug8g2Q+kDWd0Owfzh2gL6TQYTzidF5kTxS23QEyI221NuQgbPMY4sNG7KEdv6Iva8Bhzdv3srkGkh4eFyNoGB1DLpag2enMbBeLOa6urrS+cUZY19qsVyqmlaazCYA9UTT8ch7IMt70f9Rx+MeHQ5qALoGoDEg3AEwe3Q6AqqmjwMgAgZy3jNFgzqUb8lOm30O2OqIHKhbo7cBqXNenrm3o9nP/KjnpKf2eDRQQzDEu39MAkOQ438yob/e+gC0WqQfyzqllCnLkgL+Zn7S4nMm1qfVs/pMnzp8wnyjwZY1EHQkG3tAanS0cZrNOvzcpH3f/kC/qDG27ZyT9c9/YJpeMXjlKSmPUQlfCM5zqx/BxaDvgbkzWTHX9l3PdnCyH/USNlCIqMaKo03TeWBN0qicd/KIYx6c5z8Sdm1l+tj6MVC1NWawOpvNleWZnHMaIC4DfcyJNalEA6Y7yxQf60epKXPEEHvGvwXg1mROV0DbI3P6AJjer7a6BU7tb6h+zkaKPc779v5BKzKRe3yyxn6O9RvYmBjYCLIsq4HfAVuGGMfvyV7gYxfnZ1ouZmyClZrxOXPG+SWbJZdncy1m1Xi9wtdsrRe2Npm/RP3IeJ2cxCAwgQLj4p9sTdrRrGHXbK5Lxm2SYf8C0LVjCNizl1oGDe9z7JmLhk2fA2PYa8OYj4yhxTatnDqOg6eONY7VHGKbdClw1jf4/x5VWk2npS4uz1SwEWH+bOv4FZlle9TX1rEB8A++/0N98fmX44aR/dq0wbe144bOD30zyXP/QTXJf+ZsOvtg/sNdqdPrZIGTBX6cFji19afUAva5/6d0aKdhnSzwZ8sC3/ve9/w0xsn8/Pyb3qVPiYiX/eDckcyBPYZn8JBS0Gxe6fx8PgaQgYDQEdHFQcoI2ApALc+DiBnlwqCe1I7BR987AvCgrvUEfp3ssTkDo8f32buKYHSGWOCYiDCTk5w9JkvwHQkeC/sVWoJbR5Dbywu9hGryIShZoFlk4+O9JYBrQWfgupOTvYaBgHKQjgTKm+1Rlrl9e3OvWzKNa97b9Z77VtwCWh+klAWVZa6iQjjmSDUtAbQFMpeBmd23ID8DcCKQ4dFbRPruvYiAfuh7wLFT17YaCH6D86O+WVYoQ9eUcnkfNQwemBBQ12pH4G/ZG3ss9+7uXnf3j7oHIldAi/2txmM7qKX84JNczOSRiATAxUY80G/XNGO/3nlFrnt5guZGawD35uYOOL3WS0Di1es3svf39PFofZAtWpPJ2e62qoFp8cqzJIPwKRmuJYBucgZInF8arJ+R8ZpwH2gaWtnfwd1v17IfT6rrg0yOhz1j2pLx3XB9L9MN5WS2ZuDqmeeuq9WQPaqRI7IHcq1uy3WDycE5hZDkfZScl02XST8MNIFwZXB2yykw9z4E0QFXNb4c9zz/eQd0g9wgeR9kvhNj4tyjR48OLVn2WkfAqbGNC4C1A0wwqanMPA5AeEe5RiOUAvM2t21r+teqsdkRaajQ0x8NC+6RwW1n14BYj1aZ98BpIMPnFeQ04Ce1wR/gZ7B3g2/ernZ62NVasxlxpFQfcg0RwQ69C7RLPQYycGZij54Hsm9ZkYDPKMe5rT1buwb8jfkg9vIhyMbs6Ldn7Xasi5Y1PnSDzF8cupmd+r5D75asJ2L6IQfsYRnQNXD+sNnrfr2Tgan9SZovr+/1OfD1Q7L8L/Hbe/x4S581fdr3Uj12TubvIWK/Xnugz+wUUuQzZa4nV5c6I4M6qwpN8qQp4zhnA8Tg9MnFQiYXbIzNJxVrPVPGmjPfDtjCyzMa/uudMKYGfNH8a+Dzw2Mfu2xidXIAtbDPiyJXxRrM2CgyX5DzzIyntNk2qMPmNesM8+vYO9W8b33Uwa4NTg099ojDXo7GHV0H77nSqyebGvgQWwDXT54/la0Vz7htLb9+fS17ysHm2TbJfu/3vtD3v/+lrt/cknU94hdJOTYJrmMchyz45qrM/benZfhk+Xw+x6Hpif+e/p0scLLAyQJfeQv8ySno/+S6PvV8ssDJAj9OCxzOzvLo/ZNJUfyFELJPpTg5NoMeyIxsCDaJvACzSmdnU7JqZ5oQ5LVkBQMBbiJgKwnAyhQVAvETcDoEqefcArm6cwT0FpgG7XetHmnzcfWgzW5FIHjUYj4ZgbfMgvIoeQI8T5AZqW8gOCOTl5WVXMgoH8fvkR4MIoABEVJaQFeSDRnhNCUCRIJ3dBIyOCcYQweAY7tv9PC415vrR602B7K3tQ6AQUsg2wOWEf2tv4ogeb6YMt4SSM2UFVGRoDkjaM6LXBl9xSzKo5/z6OskDyz0ZAEb4KoBynrgxQEl9qhyclFVXmKziXLg9EfiuE4RwK7FLvUYtG8J/NfA6COZ3ru7O2B+p7ru1A1OnbPAOarzHJGB9y4ERcacIQFdWrKPrhuwY6ZJyRgmMwUfga5mtPsdma1rAP0NMPHll69HUH1LJvWO7OoDWe37xwcZHK853wKr9n3LATiJWaYKSL148lQXVxd6RuD99PkTnS2nynOz91GHw5rs7aP2+w0gd0Swr/1dVYD3wLHDJjanxPG4Uy/Z91rbg472vdZ6q6bd4ydH7Q6cc8/mpFenjv5DDPLMjw+Rul7ivyNIMXcDZTCDEv6TmKeYZxq856ok5j9wM1AveM9bN4p/fy4ndUBUy0TUZH0P+PR2u9WG7OBhX6vDlgO2h83QjZ6Aur4fZH3TtLiijnEdmPcN49wfD2qAO6pI9HnAR/fAekvbNKAUHHPjVESvIgV5YQbaNCh+BEpvgVMDvmvOH4+9Nq3XtgvaK6j2STUL60j/Df7KstLg0MW1ku+UCq8567Oamd/mcvS1YS7Mnhs2DmzzYb8/4G+NWnzKpD42suy2sHGeMtkTCGgko/ietVUDmbZGjtjBAHVD+TVt3LLZ8XbUdQ2Y3up3X77R94HTV/jtCmPteqcdeu7MrrRt9nCOZrmG8SQMb3YXF0uyok/wqXmVYxOvMnOaJq8F6+18WugKH/uA+8/IRp7Pp6rwxcT8Rer60YJBGEI0r5q1dyRjb7Pv8I2IDWJ0MmANwSvGoJz6E/osyWzaeYxRwkdcTOocNQPv80LOPnOKqQY2yJqYqw6Z9oPGcR0YUzMMCthMcmrZfOjInno/aPC9Ih9kCwD18smVnr54oQqwXj+s2By60dubB40bEHwGvb151MuXN7q9fmAe9hqwd1UkFXlQcF1Uu1uUef/xbOI/upjFc7GRKNGhTq+TBU4WOFngZIHfzwL+97vxp+n6aSwnC/wZsIBbvphPq0nxzcl0+rNZXlw5F0IN1B3JdBAHakKG8/x8qfPzhQqAzbteIvjsCcDt6AhmgxsUuO6JFx2BoSOI7JFj08vg0DKY680RANoATEdZuZKgdEHQaWAYyUR4gkprI1I/T1ElgWJhgSQSspxeBMgdtdlsZTAxECimlJQDJSlLCgSaJj4EOQJOR1Df9V72C6Sr7V6Pmx1gfACKOsEFci4oUC5YX1Uh+9uVl1dnY9ZjMq0Usyg5/jE25x0QlBh/jhQa0Ga32+jh4VZ3dzdaA3k7wKYhiBeBeHReFgBPygoAnyIzTYFG+9MkkWA3eOJPgnmDhh1B9WF/BEZrHQ8Hso57tW1P157OvQbnZWMhgQoAiZ6DQioUYybHvUGDgg+aVJXOz850eX6pxWwh7wLgWGOvndbrje4B1Lv7+3dZWUDMHiF+e0PQ/PZat2RXrcwGG22xr0HqI2O6f3gAPLeyDKFB42QywU4LLdk4mE4nStjO0b8sG2rZRCC5NlDDNwzkEva1rFWWJwVsOABwHeVagL6njhiNw296dWwm1GotcwqADQT7Lji56LgzYNJ3MjhHDWlw/0wMqMaywY/2Ejbx3suHoIB/ZIBEDJEKkoHojvEZiD8+PI7zZmPdMgc7NmO2+MmWebTzA9nC2h41xllapAPUUE1OXja2nrG0QEULpDaMSbxgGMbRq+ZaTTa7A14MJEMMyrBVmWf4RWKtOJZOq+PxiH33WjEfj/S9JpO6whdW9L3Cl9ZsxqwPjTbIlvMDPtOigWM8NjZPu6gz2iMBvTGjH2xdlLlKfNphhwYdzM82ZD3XZMqPtD1mTVE2OMqnDCgqWG+5KtZcok2HfXsNqhnjgbFs6HsNwFv29NZgC395id+8vL3TDW2u+Kw44Pc17TX0adnTmvcd5x36Yj7mdlCL/uJlc1IW5eiz7/r08syspz9nfsEmRcQvCtZgWWbiE0pny9n4GWS+N+EzYdQTHXs+Bxr0a/C5jro9/Trn3s0Rn1Md6wnigAAAEABJREFUvtYBkOLzxT5nrO+MuYghKYQo5zzrCt16qXdBno2kcr7U9OxC1fJC2WQuca1n3bZoWWO3mjG09NMDqgP9mw90OIdtYJWswxwIrlgfi+WZqmqqFgM83D+Of3LnYbVViAWbYNwrJ8pipki/0YfRL4o8qCyD875LZR4uisx9ezGrvvU3smxiT7vQ9enfyQInC5wscLLA72MB//tcP10+WeAPaoFTua+ABX7973+vGGr3YZalX85T+npKceZETuZ9cM01zS17dgG4LRfKUxSRnwYCwTEgJPjljZxz8t4peM/R8z7I+Uig3mlPoG3fPd0CAI9k5yzoz1IComYA1ULTolCirlM/Bmh5SgTxuXKCZRMLJIkDCeZrPa5WegCyDCIMEvLcymUKIcjKWMDYD06DC7TmVZPl3RD4PxIUroGvgwFHP6BbUAJ6K4Crmkxlx7IqZQFmIECXk0xCjOO1koCzAC5SIoxm7LvthqzkPYD6AABuVANmPcG1ZxzZqD8gkjIALilGkygfgrx/J0SfAEpPvYas4wGQPKgho2ti39UMlIu040MU6spg50gmzmzXEezaNQv2DXBqgvNBIqittABQZ4ulAn3uAJ1boPQWe63IiD4aSJChte8BGnwZhD0AaTdAhoGrAeoOUDOYse/N2vnmR2B7y1gJsDsAIzKOPGOOsIedB8ZM99h/QNdhHJdQCJ/SbDbVcrkcodYC9sSYnPNjWasTaCtg4xC8nDOjS472wvvr3jOPAECHbd/NrWia+aX9HiNY4N8y8eM97phP8Jb2JdGc9/6d/WnPcaPBhltgcAV8PzL21eNKO/zCoM1s2+D3Zk+ztc3FaGv66U0Hs/t47BhjJ7N/NwJQz7j7UW/nnKxsg5+1tGXnnmspZcqzDF/K8LuEplIDOG2BPpubB/z6cb3SA/NksGo/PrRls2JjYmWYlw3rZwfQWmbTxivGNsgL9WT9tOgn+orMSzmdyJ4+SFmSXWux3xEfHbO8QLXZyVHf7JPwlYx5GY/oGLzHfoNa1rb53Q6g3aDDmv7XAPQjAP+AH90jj9hujZ/tGO8RgG8HL5MjuylHNll6BXVyXJM67N+zNh1zGvFr84XI3HN71H/AtjaOAV1bgN/AUkBf8k4G9jPGdL5Y8Jkx5zOpUlXmStHLs4FkZRvG1SIdc0JXo40H6lu7A7axo3NOGTaxtWxH8z1H+2ZTs+0O/ziih4tJSrl6jh2fJU3vNHjWIrp38up4f/zReu162Xz44FUBp1M+L+0442iPxE/ncznqrdkYub97UF23rIelXnzwgZ4/e64z1mxe5LKXjVt8ciU2Z9is81lyy6LIP57Nq08vP/xwSVmv0+tkgZMFThY4WeD3tcDpQ/L3Nc3pxskCXwUL/AF0+N73wtlq/iRp+NkUwi8TXz0lLsodAZIIEhMXLCu3nM+0JMiaEnxFAi1H6AeKqLEgkszEwHtPkBdCkPeejq2EG4Oyph9UEzAeCdb3BNcbgtueti1rck6b57Q9yQnanQhlpUj9bAzmc0WCQ+8jwWAPnB61ASweyOiZ7A97OedkgV3KEueiXCfLFrX0ScyohiB5u6+1tkdn6XcPKPfUCSkRexYqGE8JnE6mM1WAalbk8jFIjMWOKc+UFRl9ZGNQG7xk0GFwul49agtM1PWB8Q6KMY5lMurkeS4Lvn2gLbtLkNxig96E4NeCZy6P/3re270jgXGH0v37AH5sw2AhEBQP0gG4qLGhlRkFUDQ4NZisCZQ95SrGMSVzmuh/D7Te3t3rDVmuawB0A+DYtYZ6Lf006GJAtjabAmsGqA8Am0Hq1sruD4DzXlugxDI/129vdE1bW+zYEmA7OTI/SRm2zFPOxgVjjkmRMdu94IPKotKSDNLl1RNdXpHVZYPDIDVDv0g9k6IoKVeOGbyM8SY2QMZjlhRTkMche+xndhqP+BomAnqYC2xXM54j4z8gZocGqGpN3oNK3w9yzon/aMDwnZUjw2tZ1B3zt2d8NbbvsQkFNNBmR/3O4AoZqE81Wd0BPTrsZhsIzTgXnXrKC52cHG7jOAVWuNcwXx06cEXmGzaf78aVMaagnkZN7x26rNnsWG3WWm1WWm057rfaHvc6kBHco9uOdWMga4C4ARANGA+Mo8G/R18fpAb9rWyPLhEblmy2TKZTBfxSjJ8irI9+hM5RZ655fN3j1CbOOWpK3vvx2DEu8xXTcY8vWZ9bsqQ7QPTAps8R29RI0w3iQP9COGdyWuRH9wzqWoNWOfXOy4Uom/+UZQqci1eH7r3ZmXPn3Lv+sV3D+C3bbnaP+EGRJ00mxQin8/lEU84rsqt5FuS4P1DT9LY5sjpMmn706hmPieNCot88y2TzYbYanJONb73b6hGfeGRNrIHyB44G4feA5Qq7j5DqogYXRv87YIs90uCDklewdtlsK5CYkmLKyGJXKspqnIcj9rP11TK2KXNjgPrRxx/p6smVSjbAnHp1jNk+e6N9BrneZTFMJmX+dDmbfvzxixcfxhcvcobgkNO/kwVOFjhZ4GSBf4EF/L/g2unSyQInC/zkWMB9V9fltPLfdBp+1Xv3swRG06HvvAMgEyt8Oqlkv6w5n81VEnQF78cAXATqzhGMkgHqh0527gmoQghyBGpUJ8M0aCAw7YiMR0jtBx0JzA4E3I5AdVqWMkCdV4Bi9IpOIvRToo2MwM4CPAscDTi2ANOKTN6KDKA9drohcGzbhgAwjFmpEANBI/qQ2bRg0YLmutP4J21WANUKQN0fW/UEohnQVDKuajoleJyoKEqOlXICRAO7mCWuZZrOpprNp6oI9EPw6mnbvmu4Xj/q/v5WO4LZATvkZHnnQPZ8MZMFnSXtBcbgnKNOp4Yx14z5iNQWzAIWLZDTmWFckA9J3kfgYRAmkg9BpkdeVfIAn9lgAGYs6Da7eR8kOdVAkAXVR9qT86oAbIPBHLvateu7O3356pVevXmrewD0AGRYuZiSAtDSWxsE7QcLmgnA7wD/G7KkdrRM6xa77cjeWRZ1Tdb74fFB9r1YOz9wfUD/DP3KYsK4Z2RK55pWU+XMXfBBISaVZaXl+RkBOIB6eUWm6FwLINVsaxkmuz/Ft2ZsVEzJNk2mE727jk+wMZAALQ942CO8Pf5mYo/L9k6ybFwD2ByxwxaYWAOaGyBiz3gOAN0BQDxi84b7BgQ9Yx0wsB175qSz69iuZy4ctjBoSSEpYn+60kD5nvIDIl4OG8s59Vyv8b2atm1OuCWbE6s34A8tgGGbFkfAs8dnovcqAPKC9ZPYvPDB46sC6nrmsNWBedmj6w7ZstmxxbY7ZE/7DQvJ5Agw79F1w/X11h4H3uuRsa4Z685gEV9vevydtswuIUbFLJPHfi1tdOjMbQ2sUecYLWJ6hBDR3dsQZGUa+uywaQdwtdilQWrOTY525L0BsXyg7UwhL0fxiUwjPtz0Xi3r3crUdNgOXsKm7eC47ug/KmO9VGwKFfhpYN322NfmsZeTf6+3XR/EeubzpW6OfJY0vCNv6QZRBXsmTScl67PSdFaqmuSs2VwJ3xZja9HV5sbE2qeybG4G7GBCM0r4Z8I+gT576d3mF58vN/cPen1zq5fX1/qdz7/Ub//wc/3el6/08uZOG/MZZ/MX1TGmAxs1O2x+xJ96OTkfaMmrY0x2z8C+powoG7CD1dmRiT7gr95HnZ+f6/nz57q8OFfJ5phTj3+1ChqU8PvEh2KWXD4psvP5pPra+fnsz/lymH/3u9+1jujr9O9kgZMFThY4WeC/aQH+n+e/een0/mSBkwV+Qizgfuk3fzPOqk8+qarpL0/K8heK6K/Utalrjq4nKxoJjubTanwMdwakZYGwiUCZCIpQjCiUIKoDTtuhlYGDC07BAmBgyrJRDQF1S3DcEBQeCWz3BPX29xRrgs5IlDmpKs0AxZLzjIgxqVdyXhlBcxajPP+zTNXeAvH1VqvVSiMcAR8DfWQE4Bb029EHPo6c0EhyIUgEij3Bct0M2pFBrQniHQFhUU4JaOcA6ZSAtlRBkFwiIQaCyn6EyQ59Q4rKi0IZErMoA/D16kH3dzfj3znsyRxXANQZsHUJgC0XC1k7GQGy6bYDqE32ZCHtcdGG/rt2UNe9k5b3BjgW1IYsUyJoDyEb9R7QfXBBFNEeADmS9e0IeD3XLKj23qslIN4BZAds4UPQBJieL5eqgL2adNYNmdMvX7/RWzKna3Q5EiS39N87L5+ysZ+Wci2BfAuQ2P0N4HMHpJo8mq3ZBNhtD2RRD2N/RPgKVp+pd3IyPRJtldhoUlaqAPOMsYh7HW2aDzjnlWKukk0BA+hyMkHXGXMw03yx1BkB+tLsd3amObacAvoTxmJZ1gKfS3mSZ/MicDS4i3kmn0UpeHVOGn0LP7NHlldAtmW/Vui92e8Av6NqgKsGGBvAoscXzUO8cwrYzHvP0aNfUBajTHcbT/BJwvc67NVinw5/cN4p0m/KMvkQMEXPXL7Lng54nXM91zpstdWWDOiWjOjxsNNAnxHfKoCPoswVI16O/cwfj6yJI+upZQ31TrSLD6NTR3sN10xa1kSPvgPXB3SwH+bZMpZH5uV+tdEd62JzaNj4GdT7qKyaqJhMFfGnljViNrm5v9c92X574qAbeuFKGmjT0WZAN7MFKo1zbPZqsFeHXj3jtiyv+ahClI+ZzHccdRQS57lCViD5eC6XRgitW6dj59UpiptiYKrxB4NcayvmuQrANll7LmqQk0efURfmwY42N7aOuEl1L++dbO46PpdMBj5zUuZUlQlQLciqlppOJ6zrUinLZOOzuTuyPg5AfY2PdMyltWnSsXHgvFdMUYk163zQjg2CDeUf8Z2bx5W+vLnRf/X9H+q3fvv39I9+7wf6/qvXuub6ijW5o609OwJ7Fqmtt5pzA9Ld+ENsa729vpX9SvaXX3ypL1++kj2+LecVmP+Gdbdl7W7YAGJ6FRmzja4zuzO3DssNQyMxxiwF5ZlXVaXpcl59/OLpxS9MQ/FcV1eFTq+TBU4WOFngZIF/oQX4f9N/4fXTxZMFThb4alvAfe/v//3ik5RePPvgya/NZ9NfLovsa1mWCuJANwBfMogkairzKAOxgiAuEmDBkUCK00Cga4Fs09UEvJ0swxUACQssxcuCW2JSEYsRbnnZd7q2ZBq2ZJWImwm6MuC01IygnThTSYMy55RQIHDuCVoHIukjcGbB3Jpgbg2A2GOOPQ2gq8qyUEng76njRDw38B/acJ5gOtAi+hJHyoLHwQclgumSAH5CAJ8IkgOBIbUAwQY47RQIvEv0mU4rGVDYGA8EqyuC+4fHe+13G3XYJlLOvgu3BKiw3VgWg4yP/tZA+JFAdwcUmt6WLdkBqXuCZAuWRwCwLCqA2aDcwFgsOA4xkw+Z4Ff07UYwfQRA1pudDkCWjdmHIOc99h7QudWRgNY5T1A+AfrmssxUDfTY901fGpxe35AV2jEHg3rKwVsyQMCswEqHdq0AABAASURBVEhP/Xa8N3BvcE4tE7Yns/PPpKZMIzhF3gfmLNd8NlEJ0BfYL8tyRQLuiB1NrExP4zXj2zNm+1uu+/0RUGzGMTFcSV5Wz7K81XRK1nVBmwsyYXMAYwZoTGVwWrJxUTC/GfORsRFQ8b5kXvKqUMgyYMyPtjJgO2K0PenyDX2tgWwL/A/4mtm3Qx/Tqcen6FwOXwn4aRp1DgrhnZj+kXObW7vmsbOVdc7JOS8fAv6TKwf8iqJUZL7kArYZ1GHzBrBomKedwfFmPfpKgx+YX1jbWZ4x7iRHux1z3gCADT7QArBm+5RlsjHb2HPG7dGvd2J+etbPoN459YG5Rw/2XLSj7iM2fsDP7LhhnTSD14RMdMUmRcxz4L2TgdED2e81eu3Rr2Mye2wxOEm06dHH+rKl06OLgVvLRKEit90owmaiX4dOjqMcUEm9AXEhKrABEVMhhaReHp2HcW7snuNzY7yGbzWIjcO/v8ZbdTY/chqcRx8TJy6NupudhI7BB3nvMGVHeXwWv2/53BGWCdEpL6LKKgfiCvyn4lgqyxNtSsf3vmiQ2gKpY+MMbmCsNKkMXczPcvys1yDb9KgHac+cml3fPjyOmdMvAM7P39zo87c3enP3oDs+i9b4WI2y7eBGALdNErP3WzKtL1+/1UuA9suXr8dH7M0nnQsy3w/YseWDcc/8NehUo6PpZ9/5bvh8sc+E1vzpuNfAOAeuJdejYrxYTiefLqrp17/x8ccXv/Sbv5l0ep0scLLAyQInC/y3LOD/W1dOF04WOFngq22BYRjhdDGZPHv+5OIXgKy/PK2qnwE4LvIYvBtaN5Cl4KgUBuXJKwte3FIgojNI9QSNHUGsZWQagsUeWPXBKQQCee80ELQNBHkmxGFq5XSg/BY43ZOhcJSpCMLnQMcUwAzUjwSHievJ04ZVRFrqHACmDdBhj5tuCcaPtGH9lNSfVOUIh278JBpkgV3/vu+eoPG/Zu+/tm7LzvU87O1phJn+/K9QuVAANnakBFFbDJZAiWIzrUY3q7mh+chuFA9wIJu6huIt+My6BN2Cz33qE9vk3twAKqxa4V9/mjmM0P18Y1WB9olFKxBAYc5a3xpjjtHDl/qo9+3fnHOZwF3ApOgGoSiNWCElFb8Qwjt90dvBus2+soiqALZFCozVab/faLNZQjbWOkA2AvqN6Gsk7ezsBGI1HeYXutv9HbaZvnva7iED9n4LaTK9VxAE++XhDZWTPe1aCAbdmIfe+KoXR/y6x2YDukZO7fujRiz2ANieNj4EOfzj0MNzjABd+0js9GQGQB8D3qUHALV9rPcbwLH9ONIa/3X4Xx6bHLFBWgY7ME9jYoTFeVTxMl81APMDVaHdoR2I8Z5zIyUFhGcKOb24OIdIjlXjxwrSlQD4KSZ8GZnFqaHfmngtINfz+VKPyP3DQg8cF1T71lSzmULOhYHkFVTSqmrEeGOIBTJm7NEIe4gt8a2RiveT2USj6UQF83rsturgAd33sJwD9uw4bmxu7N0YccC2Fqt67BX+MvHBKxLbAjJYmO5FUkpR5sfApkMIQT4EBcaP2BRT0m+E96VtcDB/VaMfklIhe1ksD8S7Ie4HNiJMWtZFRr/gPXMEJCoyrnPEgFh26NxCknryPDBnTV6dUgE/x78nVo3Hboe+1sakw5ZMO1dAvBjHfkF2g42LzU6PJpCdDTkVjTwTK2GP+Whj+uBwOzfC1zOO5dp350Ifh38ya7ClXYfOHdVFOclz3aOD42jvWVISJ857eR/lQ1KIhWIqFfCFx0fZB5nPs40bAm0CeZXZ/MisQ3pzP8ZSHfYfIGc7cntP3BreW/4Nzwt80kly2OkRx3y4jLXSq4fYt2ye2cf7GzaDeirNzkupiCrKYsgbI/k1/ovEtseuxsge8zTEpMNHGTsZTLbuU5Fkmx/jyVie9s5sCFEtg9ovEm/Q0YjoIzl987jQ16/f6gUk9YacXmz2OvROnYIObdaCzaS3kNc3VF7fvH0rk3uq1yueWy1+DeRTSZwjPmstX4nbsHnF0Z4bDXpaLlnedNi23221s0r8ds1+4SFFz35eUbx3enb6t66ePv3kuXTys5/9LEpyOr6OHjh64OiBowd+4wH/m7PjydEDRw/8XnjgH/83/01xNntydXY2+5OT05P/bDKZ/bSuq/fKoiiDd06AUwdBDa5Tmdw7cuqdPCSOA7g3cO7VAPZWgCcDifRSCB4JslcHGOu+A5ygzg78tAcYDmAMAhEAgEZQpxCPMWTBM6cHaEbmiAyW6dsDIhtApfVZQe6scro1sA2IiyC10bjWmIpaVRUyoAn8BfT2AOFODXMdIFYNaLdjfskBYAsAbIWUCoB3hzGBccqykBHdMRUUQ4A9umwAhMvFo7brJe44UGXxVHvHso/xXpyf6uL8TGdUT7+bu6XKcRgIymHwi81vgNTI3h7SYqR0CWFbfPux2S0ENWNjGPTAl4DVnZEqwLAR2vlyJSOXb+8fZHbbeD2g3Qd8jySAbg1RMkJzcXmpE4hNKgqtIL/2sd6vXryUfe/UPu66Ya6OeMh7yQdl53VgvgPXjLSYjzhVl524TOUqyypde0jDlqrcgTgYcB8B+E8gwpeXFwD6Gj+mgXSlFDkWijEa5ofUN1ouNnoAwNv3WW+oPL2mmvQaYP/m5k539wv03EN+O2IlZWIjbIoQhZJNh5qcMKmYz8SIhsV5PJuqHo+VynIgQAdivCMX9sS46SWrKu4436HvAeLXQkx6yyU2IEhaeXwdmIM0V8mmiFXNqqpSxXlRJoUiypPDPoShrelTFAV2loOUzGvvjWDUbKwYCSrp65yTkR5bDyaZuVlErBGHTzy5E/BP5DzKey/nHOnoJXHE506eewmfjofvIz65fqKrqyvNqITafEYkD+Sk2aPgFYpSHl0yRGqH3UvWyANxv6Oi9wAR2hNEiy98ST1zGKkt8WkJoQ7Yk9GhJZcsn7JEmyz7Tm9rxA9SZOuuNxtYi562Hn35Q260aqnkWTu6KTF/CWEvkBALbCgUgtkYsDNIzsuTb5yoJSa9JZlEKKJKbOjI/+3uQIV/p+Vqqw0bFzuq4Icuy3R3ISmVlTxtLY6dxRO9s+y/Xh362vfBd4edWp5XuFHBNh+Iybu8GcniG8lL58zX2UieGja4Wuy0S46xiiIOGy4zcts+zh94HnjWl/mtc0E9510stKc6bR/t/YYcfkEu30BEF2w+NcSwxc+WewvseEP19O3tg2z9Pi6WsjWEIxTxfSoLFeS4QpQ9n5brjdb02fJM7LHbOS879uhnBPWArkueQ5vVQs1u43LT1Cn4Zxdnp3/3+uLi3zufnn90N34+/elPfxF//vOfB5PPP//cm+Dq45+jB44eOHrgD9YD/g/W8qPhRw/8/nnA2W771Wx2ef30/M/Pzq7/k9PZ2d8tU/FBCmmcfPABAOgBgkYUyxhUQ/7qMqqIXkYcPTjPg+wy7fYQsjWA2Hb8wVVgriDvnXqAaAcgbanuNBCGvR0Bo3Y0QnEAfFm7CuBXp6jkJQfZDQDOKIkhIDp5ALV7SIiBWCOpW8DgAcKUGb+g7wggatXMEtAXQqCfp7f164eP9e3Qbw94Nx06QGQAFCbmi9+2NR3sfZECoNnRl377rRbzBz3c3cpAoRHfCUTpjIrW2elEJycTqqYTTQD8Rh5wBbr2CN2Dl0Oyc4B5IXmQFsLQQDz3EFAjpnv0Mv+ZzmVR4rOgFjtX+NIqpyuqKQsqMY+rlax6auS0w98tPrSxrG8EdI/QwQiqiQHxBv/dofs3L1/qhgrOAlJvpNfkQAw62Ej2QSYNMW7wY4eubUZf59Xj+B439PZeTk2fZfNxgChQzYQcjiZjiFQNrLd7Lfc74s3AjNPR2aqt6/Vej5Dxh8el7u7nunl7r9dvbvUKUP/qzZ3eAt4fHldaLLeQkr0OEOGOfJELChEAj0/MnpL4Dsd6pBJCaOQhlkmOXOzQYEce7cyv+O6Akg3zN/jJxO533kuDBIm4OOIeiX8iXwoIXmW5XVcyojqMjU9tbIu5c5Kjr2cNOPoGjhbvRN6lolA59K9l13AVcW4HwvTdx9wtP6siqWKukmNibM94vaTs0AtxPsiueeeVYmKtjQZSenF+rnP7Pu5sNozvnGNsyDykkdDIY4ORKDFm56UtcV9AZIycDr82S5V6DmG170Z2nrU7Gmt2RtWbHDbCZzrsWW8t4/XKMqLa47+D+RHCb3nUc0/M65zj4OSZp2OePfMc2HARr1QmlfiwwCcB38pJzjn5EHB3kJeTc062OOxXkzlhnXmVRUSSjCRazj/O57q9v9fd46Pm5Ox6v5eR7M55+VQoxCS5gKZ+OPoQZWK6HywH0GeP3j357JwUmD+hU2FxYgOiJI+KMimSN9bGqpItfYIkx6iJ9la9HpPfkXi5yFzBDeuhE69UyhVsiqDHHuc9QCjvyO9HKqob2wTLng0fBxFtNWfd2qbMA8R0ud6R3weqq1IxfEqgVkSvgP7OeRlp30PQdzwXUF2B6xFpeT6slxuePxvt7MeUILEHngl2XRmqHNzJ08vLH12cnf2nz6+u/sHVSfzh5snt81915fX9yQ8vf1Vcnn21qcc/+/xze5zq+Dp64OiBowf+ED3A/zH+EM0+2nz0wO+dB9w//uf/vHj2d//uxcfvf/SnENG/0+wPf7vt+o/l/AScFhqA0XazVgNJM9I4GRU6mYyoLowGoB0Abs65ASwfrK2BJyqaKSVFwHIMXs45Kmh7wFerpusgOb2yC8N3EPeQy4MRRsCkfcdzyth1EZVcryIFAC0+BRh7l1UUiTcO8tLIqgtGUK2vAWcjEAW6jKh4mlS0Tcxv4LMD6dnRAOsasPsA6F1QtTRS16EPgyrRfgzhOaViMp1OIAfoh903r7/R62++1t3bN9pvV+gUdTId6/LyTE+vL4aq6QlVvBHEsCxLGRD22Cs5QdFk88KP5F2QgWrvDR86rmeZXkYyHcC0APCWVIZsDB/C4KsdoNzsnANs15vtQLAbSGXT9dobCUNazofxvcc/xRCXs7MT1RBoa/s4X2gAxxw3VGQO9NlB/vbmczYK+oHdeGV0yHJygOFI9ausx0JhCX0D70eT2XBuVbYdOmwA0UVVawLBGU8ncsSqd6K/l/Me/XttqX5ttjutAO+PENNHCOgKorqgkvrm5l4vvnmjb16+1RsI6ps39/qa90ZW30Beb6kSLwH7W3Q2Eh1SoQL/Oh+YK6nEvgnVxMS1rs+Q9q1uiauR+VZSj94N9hgxzdjkU5KDnCTIp4lPxAE9I9diWSiWSQmJtIvcC+RSCE7eO7hUVgd574WHolMkP4uhbRxsFW2cc3J29F4+BNkYibHKooBk1kghy8vpuB7yx3K94H5G9wPxsFhxKlme+MSQAd4h2f3I+8loKqugPn1yPeRcjR2ReSyHG9aOEUn78SQjp/ad1IwNHWtvR+7fsanxy6++0pu7B611g4aKAAAQAElEQVSJW0ilTs8vdXZxqfF0hj0l9omq6TuxlHD0Nf0jfsjY3RFzy7MiJtncNess0KZp9jKxnmWZhvwriqQ+d2ogfDvif+C5wAUV2FukKNwqqwTut2sFZq1SUE2fwI174v761Ru9fHUj+yeQ5lSAh40N1sDjciX7KPiGZ8YefSwvvGe8mOQ49sTbcoElYdPJ9LWYyTl1PEM6yLaTVBKT6WQi28Q5sU884EvP3D0V6a4/KBLjhE5FEci5qLIslNDPhaDsvGignmPnw5BnLTHbo8ySfL+fb3RPnm/2nXaNtCMZm97zzDNxVHUdupjk4VmY0S2VhTx+Nj0b1qTl/IZn6IE1Oqzv3snstGfX/e2d7t/eQlTXGrH+zk5OdTKZuiqlmLv2ovD+T89OT/6zH376g//N1cnkZ0+unvzs0x88/Ycfvf/kP//0T374F3/vySdP/vE//z+XOr6OHjh64OiBP0AP+D9Am48mHz3w++aBgZx+8PTp+dPLpz+q6tFfhhD+g65vf9gcDieH/SGtVyu3pJKxAhy2VEm861UC3CoD6ACqAKgDk0ugPtv5PwCUrSooXgYCi5gUfOCdZNXAFrDcgsLBYOrotANomhgIg39qOhohleoyqAAklswRv52DKWQvG39HdWELgDPyc2gOyvwHPlMF0LPqbgWwtH4mIXiFEOQ4toDaLYB5tTKguwHAZsUQ6VfKPlpsEpzTYbfV0n4A6f5Wt7dvtFg8qAWIl4DrEwj0bDrSjKN993I6qof+MTIHfY2QiqP3XsEH+WASFSBYKRYKzOd8lPN2PSjio6IoAf02TjW8x0WQ8BYCf4Dk7WQVpS1k9TsSM9ynSmPEpsOmDBKPMQKk341T17U84xvBfSR29k/JLCHm+28Br8XK4mBgvrWYgOjtKB8B4qVKgG/ElwEgH6k21eOpJqenCiVExjm1WWqQxDyjyURWybQKk0gGF4KEgNch0Y3WVHnso8n2XVP7GO/jfKUHAPzbt49UT2/1+jUCQX19c6dvvrnRSyqqX798rS/tV07tn8J5/YaK6wM+2KpBVyMhDj0jPjM97f2WfDD7bJ4NNnZyso9i9ujaITl4Cf+4RByKpFiVimWJuUmBaz4EOe+VndTzX4f0ECyL5XA0coqPszLtnLyN5yX7CKxdk73oa4fhvXOKjGtV2DE5PSZHJhwn40rjEQIhKlOSp53N0UKcDsRzb0SVDQTMZKhAfko9i6VDLE9PIeRPrq705BJyyXnBHBlSxXrV3j7SSjWzV5bQL5OPfQiCI2kNQXx9dy/7+Kn9wu8GfylGRYsz4mJUS1KZf9vBVqZ3ws6gwBjeB+FSOe+G94lrgXNB+nqqlaJPjIH8S7I1GINT1zXqWJtWleyxz0tKISJB3nxJv541VdB2VCaN64I1H9jI2mkFKV2tV1rbZhfx3JD7K9btklxase5XXF9v99rjK9usIX0hpE6ZAGZ59AxIFH/hDUc0M/q0avGPxccHD/EsWHM8a4hNWRayeHmP74h7oqqaklPkGRTQz2wL9DH7s3MKKUnYkn2USe+C2uy02bdaUCF9XGw576j4Op5ztAkF7RE2GrInrojlaEugezT0IcgzfmbsjmsH7Npis8mOZ+QB/yk7taz1PdcPXPPOywjqpB7xvOS54YM1KAnL0xTDXxQp/SOc8k98yP9FSv4flzH8L+vJ6B+4EH9y8bQ7//nPfx70W3gdpzx64OiBowd+mx7wv83Jj3MfPXD0wL+FB37+c0qkk1lVTT6ZTkZ/NwT/d+T9H7Vte7leb+Lj46N7+/atbt/esFu/AIs2MoIaAHEO2KXcgll7romjgzx0AMZG4CiAaqkiFUhSjFHOOcBjBiQiOQMYpabN2gHoDoBy8K1KyNCoKmRgtS6irKoSg5QgxAYes6z9HtC6QwCAgFQjqXuqNOLeqCplBKAukhIozTMLkE0F45aQkRCSrArWAPZMDAiK13gy1oQKYF1X6Jk1f7zXy2++0jcvvoSc3mi/2SgBHk9oc3l+pvOzmSZUj+yaZ97kAz5w+KeHVB5k1Syzx7uomAqVVT1IUVYykgpAlImdF2UNSB5pPB5zrAddnXP4qWOcVvZRPyPUBwhGA4FpYX3wCLT2akHlZkcLSXDOqQBkmw0ltnrIlumxRvfFcimT1XqjPeNYP4uR80G902/iZh/pjPiuAPAWdS0fghLkdETldHJ6phGV0gTJ8kWhzD1H21iWivjdc+5ilE9R4l7vvMgMHYjxgurpA4T0fr6EaD7q7mGBLHX/YO8XVMkeho/72ndS31A5te+kvnjxSr/+9Zf61//6V/rrv/kb/fJXv6ba+lL3VIH35Euf3eADIyMrKssL7DQCY/mEm8hO4oFPevKg9+906dEpuyAjrAFyazYWxNF0drTJjNgTuKZr8P1eLQSqg9B0EECyVmJzxjGe+daIacv1hjZGeqx675wjGwQn6CXOUkoa4cfJZEJ8R2KNaYL/KnI8WGIyV0/sOir4Jgc2d2zDxeK0gXz1/Tsb+z6TB+gDUStj0ikVz2sqn1fk4oiYu74fNk8aNpBaxsiMm+lq3XvTKXhl7NuTO4/Ltey7kK/f3umBjYIdzuqF3txvmefA2mghwx3n/NHwT0RxL4agxNyBnBGvfpizGeZ16lREr4ocKGIQLmKt9xK2CV0cEvBH5EbEbjsnwQV7VVCvugjDptQUojhlDVasmcRYgXxyztFTrFupZU6rmm6oqC9WGyrmG60ggyYbKpeHQ8d0Ts4nhVgiSS5E8RfT9TJf00Aoxpjv3lu8nRPrNKgskwrmjZDSGL3sGHj+eC9ssux4Jw4bIrH1McohVp3PzqvF6Xt8t9o2WhC/Nc+2tqdzqOQT6wkRejmeQwphiEk23w8icfiNoB052GgDGV9vN8OnRVrIqfcBHSuNRmNNJlMF3vcdrckh8Vx1g/SVcn+N0X/cd+1/7vr2H7rc/f3g3X9UlPEflqPqb0+r8qO3V1e1NMyq4+t744GjIUcPHD3w3+MBnsr/PS2Ot48eOHrgt+qBf1RV1eXV7MNJVf7t8aj62b7Z//F8Ob96c3OTvvrqa3355Vf66suv9eb1jewjvgYuR5CR8ahUXRUAuqCyeAfqAoDLdv13VGacPEB8rKosVaak6MOAgnrA0wEg1WYBaR3EqIcEdMog4SJGnVCRnNSVKgCrfdc1AGy9E4AsKTEO3QBsANPNCnC6hqRutIWk7qkoOCBnVSb0SugUFQGZwWUAnGkjcVsGqjsmRw1FxjMyV0MY6tpwWtYGkjN/fNDd7a3u7+4gqo/aAQ7LspAR06fX1xoqV5C1cT1WEaJ8z9AAZ2FDB4A8UNk4AEx5K2F3CIVSrJSKWiGWcj7KwKynb0yFCnxUj0ey73BWAPRUFCgr/NIO0kA4dth3AIS2DNqbJ11gnKDWruHPjEEB/9f4ziTFICM7S6rEDw/Ygy32scklVakdBLXHrzZJoJ2JD16O86KsVAN8a8hyUaEvupQQVHs/mk5VjycqsDsUFe3RExtaBjKx7wXaxx1DNZKH/BloP3BvCVB/e/dIVfRWb94+aLk5ALZbiHKnHURzDbFYQGDtV3xN5osV5HUOeZoPZPTlq9eQ0y/0V//6byCqv9SXX73Qzd0DVaq1tuSaEdI5pGu+XGlludC2yvjIfKwQhhhYHLL36p0b8s58mIpi8Pl4hl3Ev6wLGXEsi0S3IJpK5I9jM8bbUb0YQt7yCl+R4pCmTofuINaNWkbuaNNSfWuISYePI4SuJqaTCWRiXA8kdUSMysQcDn3ImxZ9LcYHyOfe7NkdyMOD7PvGDfd6SGUDidxCwjfY2ELOIspNydtLKtoXbBoYsYNPqSNPGkhqYzFGh4wOHjJVlEkFcXTEa7XZyz7m+/LNW9mvyq6oSBpxbSFXnfSt75zknYSO/CV7Od477yWONm4Hif9ObO6qjBpVzMMbI0nZ5h8Iqo3aKzinhARmMGLaNTsOe9k6n9a1Lk5menJxpqvzU9lG0GRUqSwLefO1xPLKQ75bXq/RebHc6HG+1nyB4JclhHW3a+BkjvglxVhyLOVDIpZemTViUzuJc9Guk/m+YwNCxK0oosYTYjSxeQNrVsIUBS/F4FQkzzXPuAGJCiEM4n1gjiDnWdcK5EKvFZXe+XKrx9VO2yar556LlTzPAOfZ3HFR4hqKmUrY1nPMkpMs57Lr3+UW1efNZq31ej0850zfGAqNWIOT8YyK8wQ7em3WW61Z2wfyx9pk8kq5D96r8uonbCheetc9k2ufp6AfjKv0l5ez6Z9fxen5559/brPq+Dp64OiBfxsPHNt8Hzzgvw9GHG04euB76gFnH+86e/r06cnp7M+mk8lflnX9RxC0i5ubN+Wvf/2F+5f/r3+pv/5Xf6WbNzcywJtiBBiVqgGhCeTmAFEOWCWORnj2gKkt4NlIg5yTfayxAKAHABz4XhkyZaC9BbS2fU+1IauDcMlJMUaNIESnVqmDJCWH1wHAbbPnJA8AUMGrYQwDpysDZJARm293AOjSNqLTuK40hkBP6pIKJ+eQg8pA7gCqAYBMFotC9oMwo/FY4/FUVVXpQBXM/smHb755ASn/UvhACyp1Gf1OT0/07NkzPX/2XJcXF6oB0wlw6rERZEkFqQE87rTD9g3A1Kp5VvXYQ74OTQtgfScNlRUjGpigVFTMW1MFmWg6PdFsdsJxyvuRim8JEoYDPjsZadlDWg5GfCGrRmYaxm0hACYGvAP61AD6kemWIn7ttFot9HB/p9u7WyqVD1oCYPdGXPB9DyDPBMUDvCNkqYBQlvi9gvSQB7JrDn8X+DPgL/O9kdAWF3piFWkbINZWibynOvv2Ya5HCMOGCpZPFQGtiJXXcr3Xm9sHffXytb6GaNoPI+2bnnt5kBb/Wkz3ELEdtpnshzza0neth8e5XlPBf/HylX71xZcDQf3rf/1L/frLL/UN1+zflLQfnXl4XGgBUbEqmo1pZJSkUXbAc0+WEqveSS22H4i1ET+zo8JfVrkesUEwmUw0mb6T6XRMfAqVRVSZgooYzAVkDw6A9HW5JTaNGnRt0NtIjh0Pw/sDxOcwxADOJ+e9PL4M3lOFj5CcgHhFfO+UaduQP9iLHxeQ8yVV7g1E84AvrRqHu9TjJ4v1jpw3ItJA0CLanKLz1empLsifGbYkbGVA9Ye9OmLt0DVyLVmMiVdRjtW7ALFvh3jd3j9q8CHxW7Gm9pBkcd+FIOeDPDoLHW19d6zbHvLd48OO3Osgdj3Xgtdgj/nI5spc71i3HX7Odt85Beex13OUevzVQKKtjZHTk1Gty7MTPb260LPrSz25OtfZ2Yw1MdGYeyX5572TyNdsujC/xW9rlUU2lOxj3YPfLP5mA+sE9aTs9M6GNBwDOtg4zolXT/xa1v1BjemJn1IMGvHcGI9KVWVCXwlSJzJIyUtj1kJtPmR9RWLnuZZl+WAiOfMbFwkVGy+dFmy6PECgl2zQ7OHo7AiyhgAAEABJREFU9jFgFwv1IQ4xyPg3y6mDOHfMb74dxrNxnbjeodtew68RY+thIJ+dIs/Uqhqh61glz5GG54z9+7prNqPsR57sWd3xPLTnc/RyxMczdiA30263G7Xt4SKm+BnPxT+dXVz/8P/61WZs/y/Q8XX0wNEDRw/8tj3w72h+/+9onuM0Rw8cPfD/pwd+8YtfxPjhh2dPz65+AnD76eFw+NP7+7snL168qL/44kv/5VdfDQTg/v5BAkDNZjPI2SXA8Uzj8UgpBQ2VJe/kAWUZoHYA3K4B0DuAFDcB+LQDjNEStNUDCDv10iAtYxoxMckAyUS7GpI0rUeqYlTMmT4NfawGl0UTAJsGsmfViRXz2FzviOAeFXulGABtJVJoRHV3jIzKQjWSYkTPIM88CQJVVpVCKhgzQ4RWVPde68U33+j16zeyXw4NtB9svrzQ9fUTPXnyRBfn5zLSbfZapbTFXgONOwDohurWFnK6tXNkOEIiDPQvqOwsIW92vqbNQAKAvQGwWkMIJ5MpxGgqO08pycaXsowU9IBxEyMnHcy2hZgeAPgHjuY73CnTtcYeq9LVdangvRoIymq5wJYHiNtCa4D8nn6ZcQfBvxlQ7ADCwXvGCABfE/wEOZHdQAqIqMcX4GvtAfJbSE/vvLyRBoTiEFW4B72gGvfy7b0eqRodek9baT6Q00fI6Rt9/fIN1dP7AbQ3EPWWqmALkjfhgK2ZvDDRoGGL3UYc9hC+DWRmif73kNVXxOeLL77SL3/5hf4G+dWvv9LX37zWHUTL/LwDrPfZy/mojF3Z2XhS7xFGfjdupwb/OeyI+LtkQ6PEzrpiw6CuISImlWZUPU+mU51QYbWj+Xc0KlWVUQX5n4JXZA6WgIw8tfhnj98P+MiqWBa/FqJgxLXFjg7iZpXYSL8Ug8qB6EB/qLpvIKX3D48yG+eLJTm51ZJcWZFDljP279VuOV9SKVzgh+H74JCWxDKZQJpOx7Vm5MAoRtYOq4z5MuJhaphOtkne7IXQePKuk9eW/L2fL8n9G71kE+r27l5LNjFs0yjL4S3J/NfnzDrs1TJWiw3fSUc+0kIBe0ycpJ42B/MBBLvHH46+0YdhbSbyyt7bd7sPrF8HeZ3UlZ6wxp4/vdLT63NdQExP2Bw4m42HKqp9JHpEThdFlD1zQgzyzJdlOnVs3uyHyqFtJj0+LPSAzLFpDTncUpk/7Fs2kDr0yjL7A8GyGIj+Rq67vuUZ0No7+ejYOCK2w1xekDsFLyQr8abmeVLaPS4G8cI2lzm+S2BOJOeCevKvaXqteQ48UtlfrHfawFAPJGHvk3pr47wy0ssxf1ZHvnf4o2cDgMsSVfueTZCmPehAHE2MlB9Ywz4EleRrVdVKqVBH/tjGhckBv7f0sTjI1jfjYDL5vtd2s3a77TqQnxVzPEtl+qPJZPInJ3U6fzseJx1fRw8cPXD0wB+IB3i0/4FY+v9t5vHd0QO/0x6w3fJwfj45rSafAVD+EgDz761W8w+//vqr8pe//KX/+uuv9fjwoBbgUwCAzs7O9fTJUz15+kTnZ6eyalMCqAUDagA3O+actQeYrwHVB/o5H2W7+xEwBmIDIHaDZACZAbOOoxGsA0Shg6w43hcAryoCRJ3kBXQzsGYgy0lWYdgDzrYAMCOl691WdtxCXowASBmw5iGjCSlUFUEFYNbGLCACRYwKjO+8l/cBAhMAfq3mkLhXb17ry6++1Os3b7SCCBmJvX5yrQ8/+kgffPCh7FdTZxD0ElDo6d8BwvdUaXZUNY2IbrHZSOqOa3sI0gHZ7hotqeY8zFe6v5/rjgqV/UDQAsC6hszu6QsmVYiFCoBmiaSU5JyX+dIAawb42nwBvU2cc1gpdVxv6WzEwWOXAdXhO7RU00ri5fBZg18265U267V2+KqlQin6Bwi6kxvmsHkI2zCm/WXjdYxr9tnR4uRNJ2y2+Xb438iibS6IcYaP8NL+FttevL7R16/f6uZ+CTE96GGxpXL6OJDTL1+8pgr6oDmkYdf0atDfxMbJ6CQviSR0wTMskoI852LeHJwcR8d8Hcpaft3c3unLr7/RL3/15SD2kd8HKqgbCEED+XXkngtBco4sIjM4fnduY5gtHeTKSI5n7ED7SHvzfyJXkuVNjJqNxzo9meqMCrrl/TnH09lUMwjUBEJo1b3xqKKiXpF7UT0EYyAUEISO3O14f2BN7HYbbSFkDblLI8XgVTBPBTEu8C/BkJGLR2x4pGq/gCSuyJEFfRYc58TQrhl5XFElW3N/y7UDuWof6U2SxowzZTwjqyX2BuZ2kGNHrnoEFqOMzeZLH0v5UFBNdkOOvrp5O2xGvSL/7yDJO4hrS5+OPLKcsA0Ss2XIC7sOSTVb8aw8/ovExjvLW2ILKTWSZGsy0zagSxz8mWTnPX332GWE3dbnBT798P3nev/ZE12enWoCGU1BmuDX2WQkk8mk1mhUqCoLlWVSUSRF4uMc8WWO/W6vNWttju8eycVH1tscorqkorq2j9hCVBvWpuW4x1d042+Lfh6O7tsbjhw0YmgbbwFiR0oI1ZUgrgXPubKMSrSxH3eyOIo8DgwxjElu2nvnhnf4NmvfdGzIbHjGbLTc7LUj97sMgRVCO8t9Hn1065FOg48hzHK9sue9WrXEsMNn38XgwBqUnCLxTgU+RUm7Z/62jYEW/1v7bOOQg04dzTueARutVwtBUtVzL3g/I/c+xrd/cjaun52eflxJDKzj6+iBoweOHvj+e8Ce1N9/K48W/jv2wHG6/7EeqD76qAqj0fvjydl/Uo9Gfz8WxQ8PTTu5v7/3m+1GAdBzenqqpxBSqx6enJwAEGsAYinwmQRwFYDsu0qEASv7uJ2B6O9+PTXEBLBLA+LpAcYdBKnj6BxwEOkxooHcbCBPe4B7A5DvIKsCPDmugwlVAAoLQ6tM2kB6NxDBBdXINcctoHRLBWkHEeutPUiyBLCZ1FT2oufxg569AXUDkbx3zsl0sDkfFgvdA8aN2Fhlswds1nUts/ucSunpKdVSCIpdq6uRmas9wP0A+WQ6MTRViVYHrrWQopydnAtyPoi/1HFtA7lYUA17oOJlHx++pxp9z/kDQPqB62ZPB0L19AmAfDGG6dsCujMTOOeUAKIlVSbipAoSW5TlAE59CPIuqKTqPOhYj7hfSU5qAKl7q2Lh0xaAm3OWD56xogZgjy/Eyzkac8zM1XZmy0EWf+vbiz6QgJ779jHenoHNRy3GA3kN9g7S4tsFxPAWQvCaCurLm3u9enMPMb3RFy9e6auv3+j1zR3Ef68O+xx29hxJBWWOKCYj2YG5IjFMRVAqo1KVuOUB00YkvGIqlGIh5yL2Za2oSs2plFm10fy8hYQcIAA2tgtBJtl7gL4fzmOK8uST817eednLyUmmAzbYe1pLfZbFIJM3GVsdvgkuM3cg/wvZR6jH5MkEAmUkdTadDJW+EZXwiA1iLPOnSU//AzHYkavm047cFmNFYlGVpcYWT+LrnFNHzA/EzIiGbQ6Yv+WptnmPnx1EpYf09BJtixhV0a9gHCOfKWfVIWpWVjoZ1RqT/wkbHWOKuDpyQKy/nveWl5m8CalUwJ+kqcyHb2/vZT9QdceaWPMM2JPXHWuuH/wh9QSsx57MXCbi5Zgj4usiRgXWaMZXZqOJ577dS/g9oWugnc1/YM02+CTS92Q80dOrK33w/vu6uriAnFa4BztZ02URNR6VmowrNgpqjiPe14P/h3zHdyU+LLHZjtEH+kodpLBhje7ZADogRkztfYP95mOzY4irJI/OgZyL6Gc6+mBaZ/LS/JzlYZ8xuuE5lMid6MkQYtizvswWI6rJ+nN9iDv+cYzrTBdvGxZ+yNNHiPJ8uWFtNWzO4EtyLpvIqcdnfc4cTSClkMredQzXsbnSKZMvHh0CYgZafpgNjr6Wx/0Qn4410aohZk2zV983kutlRFv0F+Pt9xDUzYrn1Q67sKlIsazL8/Gk+nQ6G/8wxfbspz/9RdTxdfTA0QNHD/wBeMD/Adh4NPHogd8rD/ziF79I10+ffnB2cvl3Li/P/4H3/ofL5eLk9auX4fXLV2rZoT+hWvjBBx/os88+0yeffKqnT55pOj2hclEMtjpATwCwFUVU5NgDzHaQTKsMGtiKRVIqCkBrEAhLAtxmE9qB39UDyvaAVPvu2ANVowVEY0t1rdsf5DrIgPeqywJAWqmiouJ4v6P9YrPWwqqCANg9ejaA76ysiB7TgShMNaXaMh4VkIkkA48BEGrA2UiwVZ8eIYiPzHlzcyv7SON8udS+OUDAxzo9u9D5xaWMpI4gpxXEMMSoFmC/g2QY2egAhAEA6kOQ9/FbCcDFgJlokzEZ8GnV4S32bCDTRqCWEOvH+Vw2/2Kxkl17N14PIM4DATDwuafPcB1yMDibvyI6GCgfo9PJ7ES2YWAVXXs/nkzefTQYnzvnZGPsIAEm70A54+MjA7TOOVmsMoDY3nu0NrFzphn0sLlNrJ3zHtt77OoAy1n2PmC3HTMdOsbJzg2jH2Cqy/Veb+/m+hJi+uuvvtFX37zW2/tHbale+VioGk1UQCyy84zn1NPXOWZnnkxOdPaRRsiUHTO0zAPKU1HIBT+IT1EBX8gHdeST5ZBVr7fEpiUuWV6ee8F0dB4N7Y+TD0GBvo55HPlgRzmPvQ7BEuxwjnaDPyT70auQnQiKeiM2iCCskb4l44yqSpPRWKesifOz06HCOiMOVVUoQFico6+JxPg9/unl6VtgSwxRRtxi8OKSbPyWXDZ7YixUGuHCR/YdaYet9kvJ5qcO3Xp08i4oJdoxVhmTAvMYWZ1BkC/ZSHp2ca4n52e6mE00Zg0lJ72rpnbK5JTN0+I781UIhSJE1c73bA6tqWzaGtlC7DrWqpyXcw7BEDuicMCXlo8pRRVlVFkm9Imy6x6bgvca7hd2PWEjfmZeqx5/l5MppeGTGNfXV7q6ZL3NpqpoT3d59bINgTIFjdikmIxKjceVRnWpuio1QoYNgslIs6mt9wmxGGlcj7hfM06pFCK8zMnI6ZYq82q5kn0k2qrO9t6q1XueIR3r2jmngC2xSArRY2sexGMrf2SCGzhmRd6QMQS1EwtJdp5QOiLckoi0Z7whxsTG+6DdrtGc+W1Tas6637MWDuYPnnOEQbaG+qGnRHgliGUPCe4QsQZi8qzvapCEng3ro7EKvT37vs1bZVpiy4Hn2J7ncGf3eEb74BSjV0Aanp/2aYr1eoPq6O8k/FSP6/F7Z+fnf+v09OzZ9R+VtY6voweOHjh64A/AA/4PwMajiUcP/F554Plf/MXFxcn5n84ms79fFMWf7ne7i7vb2+L1q9d6oMLHNT199kyf/fAz/eQnP9GP/+hH+uDD93R+fqoakAiMUgas85fAR2oBW3sqP/YRxu1uIwGMiiLKxEDe0J6GPYCXPzKQTZFDG0Dw3D7++vCgxWKuHeSzB3iBpVSloHFdaQzotu8FGu5uBLMAABAASURBVNA7AKCN7Fn19ABhaNHBgB3IWCVtp4DVyWSsEqBZ0D8xUBEAZwBGA2wriOjd7R1Volvd3d9rzXx7AJ2R5ZiSzqjgXAGYLzhOIegxRnkPXEZ3I30mZoMDlnofAdFISIqxoF0a7DpQudntWwhvpx1GDudcO3C+57jZ7mUA8R05bah6dPiv1QGCsgNY2r3Vai37COcGYruHrHZ9xsSE70cyvc4hINdUnexjx+cXZwD9MxlZrapKPT7ZMY7FYiADjNvhK6u4mO49ILa16g/gN0MENLx64SIF7+W8G8Zo6NPRNmN7C9i1GFt/axgA3o62PX07AprlJB/Uu6A9JPWRStGrN3d6+fp2IKvLDZVTBRX1WNV4KiNe3ghECHQLChEJXpY3HXN13QHy2ZBbrQRptXlb9Onxg/OB/qVKCFwBkfOxkHxUdiaMgf7ynvfYIWFLlv3nuO64LnRlSJlddjS/ZFiCvQ/c87QZjpKCZzzs7/FDR+415GaPfnSWdw5wH2SkakTuTUY1uYpeZVIi7zzEwLEO0EA0VWSsMiVZLqcUFYMfxjB7jVCwBtUyT8AvZlcJT0hUxo2QOx+UHTYxho/0LQqlIrG+CpWc11QRa2I/HY90fnqiZ+TG8ydXurbcmI5Vp6AgomVxb/fqIThmh+W9Y8xUFPLE1OZoiN+OPG2trMqcgflMJ8e5k5PnGIhbon1KNn8l09euec88LipgQ4qFIn2dR298uKeqZ5X53W4r4fjxqNLl5YWury4HnesSHZTRU9/6tUTvNPi3xr4RUuG/klyx44iNAPP5FJJ6ylq9ODuT/cL2Bc8oe06dns7YqBrjn4jWUo/tRpA3kDNbWyYbiOuejY2O55eTFLyXRxw9TO/AXHYU7y0/hH4xONpJ3gnpudMp2DXE4iyueB8Vzf5U0qjQ7tANH6OeQ1Lto9pbiOKBfLJ42/qxvB7Gd/RmEMcYHbnQWa4JfxRJozH5RXxL7O6psDbYY2si49shn/CNc27IIXuWtDwHGEaeXAzEPxEL67Ner7VarbTn2dsxRgy+qOvy4nQ2/dHJaPT+5Jqdgs8/9zq+jh44euDoge+5B44Puu95gI/m/R55IGf3+eefFzFWn1VF9R+mFP42lZsn97f35ds3b92cqqKy0zlVxPfff18ff/wx1dOP9NFH7+np00uqRIDdKinYqgZkZkBQB5A6ALg2kL3Ndg1AOgDOpKLwAofLuVaiCmDEqYNgwAXU9QFC5rReN1QTl7q/e9BmvQC37pVSVl16jZjHQGldAIBTJQd0bZusvZE/A9BWfRAvAFgqC40B4tPTqcYA1iIGRcBa5Da4UR5d7WOFC6qXt7f3uoWkWuXWea+yrjSi72Q2haCe6QygO51OVFWlDIRmI2AA2B47HeM55+X4z/A+5sj7KB+SxBGVIL0HragibqiaGDDdQ0zpri57uiBZaunYoZO8hJqQqF7mwxWV4Udi8EDF0Y4LyPtyuR4qMC2DO+ao6nqontovCT+BiFxdXchI6snJVFVdKjPuAdK9JyaNkVNAbp+znIQfskTMMgTFYscbZbQSRApuoRCdQpCMWPX0IzfUMk4PkM3YL/R24j/n5Zyjr42AmKN8kAuR0bys+vZApWgOUd0Qr05RsahVQFCLasx5pQh4DzEyn0ecIoHiDy4B9APAnQm+7yCmDYS7MaKOIz3zlPhgMp1penKq0eRkGNcznsUguyAjWpl2vcy6zN8SLhiEIdVjh0mHT40o7Bj7wBxmb8ccPT4y65xzEhqJNYFbcV1W3yL4IuMf0U7ktpE/+75iDFIkH6P50UtmD2+VgleRoirydITuKQV57+X4r0ehPXPvD82glw9B0chGiEzrlSWhrjK6OO6FIimWpWJRDO3sfQFpSVyvyOWTk5kuyYlnT5/o+ZNrXZ2d6HRcqwpegeq0g2S7/qAOotqRJx122ByeHHahkHxSJl5ZQYFzE+eC3Lf/eY7RB6VYQP5GKssRtlXyPspbO+eHY4hRCg7vdGxaHLTdb7Xl+dD1jYoi6HQ2gVCe6gxyWWNLJsfsn87JELckrxHrvmSMgnEjYzK6UnZo5pTwReG9amwes05PpiMZKb28PNXV9dkgl1enOj2fajoba8S6KBMjOKlhI2233fC8eSeHgaDyjMLJDts8czvs8MwbQoHvPc+0rIZ1bM+vAl1L5i2IYfR4Dnuclds9gTLhIPo7+rrAevRJDXpvqJrad4mXzL097HRgDXZsEvWWSySXc8xu/ZhX8urRpyc/Rd8YE8+pWjXPthJbPH61dW79s4gWforoFRKxwy97YmpfnehIeobRsP4Zv8G3awjqcrHUGpJq60q5i1WK8Pzqw7quPp1NJtc/++KLwsw4ytEDRw8cPfB99sB3j+zvs41H244e+L3wwC/+2/82zmezq7KI/yHA5u8cmv0nd7e38Ytf/srdQdwqwOYHH3ys9z/4CJB7Ddkbqyi9QmwVY6eUehVFr6oKHIMCxATcA/DPA+A77HeA8KS6ikohw3sO6vstAG+rfbcHlEHEeq9DW2i97rVcNloutnq4u5PygSpgQdVnAmitNB0nlTHI0V6N1DdO+12n/b5XD9nrAHEtIsBbPZ1odn6mE6pHY0BcUSYlgJrrOmVIWrPbaT1farfmuNrIqgfjyURT2l89udTTZ090fnmGTZGxG7WA954qngNeBwBgCk414G9ajxQByy1j7rZb2Y8iwS8kBfp5tZ3XYrXT43Kr5bahitpDRr069M0Of8VSZTWiGjIepKprVaOaeQt1DPQIgb67o+r49k5vbx4g7nPdvn3U3f1cd3ePw/dlDxAo4fQKoHpyMmEz4URTAHqJz2PyKgDsDn3lUMt8gBQpAdKroSJd8j4Rt/ithOTok3CjlwNwO9crBcG7Gh0gFLv1Ug57Y5YKbI8M3AF0e/RwzGFExEGcOvwkLvgQZf8Wakt7pUKpnqiCRJooUuENSQkfDHrSvwekZ8QIXpk8xCRqBJmoiH1AFwHke0iVAXmbN/hApXKq2emZzi+udXJ+qWI00QEk3rvA3Ag6iDE6OYlz54N67reQDDv2mIe7B5+vqKLZd4Nvbm6orL+R/XM8BuI77LO2GTu86VzU5PZYMZZy+KGHVPSQqp5caQ9bNfu1msOGfG3k1ZInHX7M+L3A76VGxKWCRNRGJtHHoYPwmY0txgvoG8tCnliZ7zaQ1hVkYk3OHgbySgfaZUfP6OWKpMzxgB47yPzG/j1R/FVPao3ZcHlyfannz671jErq+0+vdEGOjCHORW7kjaDuVtqyKbQmvmZv26ONS3KxJh9mSjwLnC/gL1jDulPLvB069A77ogpiORpNVVYTeVcoWF95G0S4WvKedd5qDTFd7Vda7ZZqWeNVnXR2PtPV1bmm+AQrZD/0dP/mrTYPc23ZlGm2e1m+Ge/L5FrL+8N6q27fSlQjxQaVyEnH5oX1L4KE69isSBpPvpVxodEo6WRW6ex0xLOlUkliJ3yWCWpL/5YqYu46/CHi5sh5Ya+TwxbvK0kF1c9eq81hkIbAnJyes96mGo8rVUxsMc9q5UxZJ+FGngNc6Zy6HNSSk55q+B7frIjjmlxe7Tfca8Skw9E7p0BOeHJVLuK/KJejPM8N3khyijGpqCvVxHY0mSgWXo6NpZ5NkhZxrEG7H3DEDr/ssGvDBsSS/F4sl9pBkO25t+b5ZD8e9fjwiN+3GnyYuzSpwlM2Mv7s4mT2g3IdRjq+jh44euDoge+5B/z33L6jeUcP/F54gMppnC0WZ+M0+Wl2/j9ou+bD+WJZfPPyhe7v72SArR7Vso+NWnVuNp0A+gBJAK/AKo4hKwbgF2TCq1MAVHk5+gFCAdIbKgM9QLmEHNZVUoUkA1H07/pGXdepA7n2vaNa2GuzaSCpkDxAYgpRVgkZl1E1hHgMiC2LqNz3kMDdQGKbJqtrM307WYXOABfaqCgrQOkEMForAD4jYh8JLFIcdGwBhVvTD+moLBQAuBnE9OziXBfDR3lPAOMQJ0kt83VID4A1ctIC9A5UEBvG6NBfXDcE2gKQN5sdNuzAyf07vQDPRnYalEJVMHSvPSTnQMm4ZezeOzkc6SPg0+E5JwXeO8dNgGbGd0bCWpiCVToaAPSeyp59v9KqqMvVWsv1RovFAn8std1sZf6pqlKTcS37KHRZlMroGACrNo/3QSYJ0lNEAC7HijZlSoqmj5MsjtF7JfqU+MyIeBGDAuQpQ8BayL19L7iDMNl7ux5ROsXIGGaLk71SkcRkavCT2YAZ6p2XaBfKUqEmPhA0oVOLjg254Ji34Np4PNbpyYkuzk51wUbD5cWZrjk+IT5Pri51fXnB9RNZTk5pO0Gm06nGs6nq8UghFQOObxg3o5uQPjuy1HHdoZ6X80FWkBpibDEhzi3kzuK7ZbPBSNoS384fH/Xw+KB75JFz8/+BeLfE0iquklPwUZGc9SFIjNGTVx2+6iHTmfUxVFa5bvdMYvSspSSroBYxCLOHfh16WD+GVMRPBT5MibFpE4KnHXORG+/G63gvJSNZtPHByX48pxcJR5tUJpV1KSP+RRlZF1EjCM0ZFdXf+PB0pnFdyCqokXVpYvo2EJmWuJmPyqrGpxP613IOn+En8XLOycspOP9O17JEl1Lep8HHDeTfNgBa1oxJ0+y1p1Jo0kDKnM8q0bFGRkXUmGOFvY6YNdvdsIFkPyD2+DjXcgmhJdd3PBsaCClLQ15BAX3s6IitmS10y30WzpTzknPS4FuIeg8Rd65Vik4V/hjXpaaQ9xF5aFJzrKqK+1GejnhTwzhyco7B5AaiSWjVMUfHXD1CWGR6j9C9Sl4RuxyZZvGIKeKbJNGXLuohmM7xHPNJ2Ud1zNMwhuVgxgDzSWRAe/6ZBB8keXXY1/GsM4F78lzKahiwZ1wfk4rRSInNMheTesbs0XfHM+qRZ8Td/FFvyd2bhwe9ubvXzcO97MfYduSwEWxbmw2k/7A9qCVWlp/Ou+CdTouUPiFGH9dnozOJyXR8HT1w9MDRA99fD9iT/vtr3dGyowd+Hzzw+eeeyumsHI0+G03Kv9Pn/ier9ebi7v7OvX79EqK1UgREnwJmryEE55CDKbv0VVVAXLy8M3IqRVCMUy+vjAhs01M52lM9XesAkcmAr5SiUkyKgHewkwzYHSBbBoBzpg+4xwDSfrenz14ZBFgWCZI10giyVaYEkI3yzEVTGeHqAGcHAPAeaYwo2EDeK6VCFUBzBGGpAWxlWajgWgTsZzp3XdaOedYD2N2htTSC0Jyen2t2cqoRJKeoauYK6iALBt56+gzcAnCZs5MGSz2KAxwBjTtA83K11eN8KQj+QLK3EMkDNhqRMV1NhvcAwRbgb+9zZigc4pxDD+Ap7x028pYbebDTALCJ2WxHA5AN49p35QbQDnCfU/lYLpYQ1A3kuMFKBsLvjlFC8PgkAsQnkLmpjPgZGK8gE0VKxDIN/iki50j0QWBTBY4pRoBbLVWEAAAQAElEQVR3QQyq4Ri9F05RhngFHJLQtSS2RYz0If4oziXRapBUFArcFxd7LnbkSQu6tqO999zzKclBvrJ36sQLfQt0G48nOmXT4OL8QleXl3pyda1nT57o/efP9QHy/vNneu/ZU1lV8Pz0FPvGqsiVir4RO5zz6skR+0hjRi/xnnCKS2ghZbPFB4B+P0jHDf5wAxMB6Qf72Cf5u2YTY0m1aT5fEN93Yn43sRzaWiUPoN/Z4NnJ/pM8sZNs/pbc7ImFhjtO3jkFpMT2Gn1r1pOtoYg+Trzwq5Fbu1YWSaO6kn03c0TbEbk8KhMbNsQsSilIRXDEJqoqoxLEy9alw8LgHe0KjSBcNo69F2Pb0cY6g/w/Mb9eX0P0z1QVkTzw8pCrns2jw37HRtOevOzkmSMxmQ9ePUlr9mTmkCPPnOSYK4SgmKI84miXnZP5viXeDfli/tyzodHg1573gZGrlDRlA+x0OtHJZKwR+WJ+6PH/Ht/vkOVqpYflQndsDNzcP+iRfF9RQd7uGnK9Jx3ztyKOUt87FHLKzkvmc/RwjvfY3qNLhtl6bhXkXIUvx8w/Zv1P0WHG5saEo5HUEHCwhMsyY5KxtmbRy8YY7O97cQMXZEXGr22susSPSQxPpTMrcD3gCzTCly2F/07Cf56xTYSOlnMtuWNi/hI6ex8UWVMxJkWPTxW46iQb2QUOEe878ehhzTBbLFWMxnKp1IGQrPDNgs2q2/lcr+/u9PLtLcT0QeY/kzsj/Ny3DSPP+AHJ2cl83pDLZpp33oUQCtbUk/Fk9PHl9fUHP/un/7TU59+/76Lq+Dp64OiBowe+9QBP1G/PjoejB44e+K144J9IVV1V749Gk5+WRfrLw6H5YL6Yj97evqUiN5cHB81mY1nl6oLq1clkRKWlHABYil4eiBSdAFAOgCbeYwYgsAPEGdCxj7sa6TQMGwFkETAaALEZqGWE0u61BvqsDwBtv9tSGd3IvgPlQEhlShCqsQw4WmWjALwyw/DHBY9+XjsqmfbjIg3tBeq0apGRzRGg00BmBVmpIJuJsXp62px7yN0WoLyBpHagQ9NrPJ1qBhmyyqtHV6GjDdlBTMG0A/DtOmd4VLkP3I1yLgq1td7sdf+w0O3tw/CR2wf7vijA0D5CN/xwE1WMjkFaSPc7gtrQr5cRziwpf/tfn9+dyTsN4rhp9/CP8LU4H4T3HWPtIRC7zUZbAPyS+XZUqw9GirHtYNUnKid2v+86lfjuFBJ3fnams5NT/DrVqB7JfJqiEZuoGBKEx4Rz5xWQAl/UgN4RFek6FZAhP8Q6eWkyKnU2m+h8NtMUgO/QX9gp9OM2JjjGDLLxo5EWkqWjitUY+aGqCFyXkVJnuRSD3CCMXxYqid+YzZATSNQ5GwdGUK+vrvTk+onee/ZMH37wvj75+CP94NNPOH6oZ8+e6ARyUUTiIryELhk98PLgNSMCJl1vV7jvnIzAGEltyIEO6enHZQXvMaFXB7G0jYA9/jSitMWnG0C9VckXkCTbiPhuQ2IFibX7e2LdgPr7nvHliZpTSw5ZnkhOlv+RNZCQitwcQ2hq7DVSmcjpyNyWZEbQ7P0I8jrFF1PW3uw3UkPmKtZioboIg4zsmALxcbLqnX00usDfRjpNCu/kemwi9zvEQUZqquZnJ2d6AvF/AvG371mPx7ViQvfcQv72atu9uu6gzHsGEMNIWJUhecPRzolpFv85E3Emu6rO/O80HI2g7qmeGknNlo8xaEbF7+rkVE+Ir8nF7FR1KuWZwXRsIbE2xp6jfQrhjhx/fXtLFZtNAvy/YENozebAhqrfdt9qx0bVAcbW4vteQX32agkq7uccnTjvCYSJ5YbQNHjP2kiq60qTyViz2QyZaoRuRZHkWQM5Z3zQqeFZ01BV7ni+ZWwT/nQcA3YnYjepKk1HlWwDIdrYxDvS38TadkPfRplcC97LI5Zv2cZnrBbdcA09HfeCImvP8sW7MOhBDznOnQ/KiH0qY8dm15aTPby35d6G83v88uru4d0/5/Tytb5Avnp1846k3t/rLVXUezbSVuRyx9yxLFWUtWwe+wG2LT49kPtZXiEmVaP6ZDwef3RyevZZUV3OfvryZdDxdfTAv70Hji2PHvi98oD/vdL2qOzRA983D3z+ub9smotxUf/puK7/FymmP95u1lP7rt39w51iEXRxeS77906vqJ5OJiOIhpOB34LVmxADZxy4xvXgZSC7B7w1BugB8w1g3cCYZPe8SkhOARgKHvgGiDRSYNIAhnbbrRbs6q+plDQQLZDxMO4JpMP0OD8/GUCknNQDCsF4AF9pTYXFZM+8RnBGVE2N2FSAxYhOzjlFiJcDvNlHDY1oGOGAjMvmTuhTAUwnENSKqmsLwdqZ/hC9BsBrODzL0dbJ9DxQXRgqYgD8BjBs3wW0fyPy5Tev9QoQaN8Jfbify/7tyLdv74ZfP15hz56q0QGA2rQHQHMrukveKfNfD5w3kWMmHApu5V6WvRcAkst69+Iatts1FJIAtR1EzypdB/xn7x3tW3R/fHzU25sb3QNIzbcR4jaZTHQKITiF9M0A4oBOFRDXAFmy+8F7CGpAogxUR+wuiFUZA8THy94ndK6LCEGq9ez6Qh+9D1l876muz2dKRlSwDzRvpuF3J499ITiF6OU5MqQ6nNqgd2P600cQKVcEhTKqHJWqybXRdKIJ5HeKnienpzLyNJBrI9hU8p+/90w/+tFn+rM//RP9OfLZZ5/K8jRg5x4/7w47NZD4TPydcxJ6d+jSMrd473yQnEcXkWp4v7cmXjFEqohRnvbOiab8JV7Dm3dH57wMxC+XG83nKz08zPHzXA/k7xzgv2bTYA8J7LIjJF6kFMde3vtvx08qIT8TI0VIldAFXSNzRi+5vlWPDXZeQV7HENQTcvQEf5zOxsOmwNnJRKeTGpJXaFx6lUkqY1bheyUqoFySDWvr1SrdpkRmjoZNmcNmJ/tkQ8uaKYi/5cQziP/HH32g66tzNh5q9HQogseIUwexbCGqPXpFYhUjt4hbpnbXQ1wtnrZuGmze7bfa7tk02W2Gj/I2GG9ysLkhmh1jlChrv6z70fvv6YeffKIfIR8+faaL6UwVgztYWkaYRRH9XIiyMex7k/fk9SMbMlZFfVwtqawu9bjaaAnZWm0Osh/f2rMuDxC2A+x0z8kB0tZC/noeGpn1kS3veOY0rBNbK+J6IsftmfGbj4mPa1VVoZi8HAuwp0+D/oeBpDbK2JOxjZDhK6+C/rZJA5PTpKpUkutl4HoIrItANZXlik09Yjr4EOS4T9qpM52y1DGHSSZvHM+rQexcEirI859zTuLYdllGzueLtW7Jvzd3j3p1O9eLN3f69YvX+le/+kL/93/5r/T/+Ku/0V/96kv96sU3+vrNDW3udUNbI/tz8nRHzGIqVNUjOZ6Tq/VWC8j/hhxp0DXEqLKqplVdfziZTH58cnZ++fz5c7INNY5/jh44euB3wANHFf6n9oD/n3rA43hHDxw98G/ngc8//9z/85wnT56892MX4k+p7P3xYrWYPSwe426/c2VV6oqK1PP3n+vq6TWVxalK0K6Bsg6iZYDVSEjMWVBNxAHAEIBTBgjuAcErQOSGqpIBOiOUHkKQAoDPF/IAoRA5T5W8j+oAkvZ9v8X8UXuArYOwlUXQpC50BlE5mUxUlSW8LKsDNDVWNdjvtNisAKR77bnWCdgGkE1FobIsaF+oAHhFSIEAfj2A1CofDXMNgNA5eUBlUVcCfKmsSwUYwX4A4wf9G/AZFJwHXfZUUFoZIV0uNpo/rrQAHC4hKXZcG6BjDueDAlWHDtC72zeyKq0drWJ7gLy1EEznmBvhjwx59qYfIu/oGxVClPdeBmQN0LdUsBr0OkCc999KA1A2Xwc5iEjE3lJVgQ30a/GP/duOC4CryXK+GP6txw3Acw+RNT8E56m8lRpXtcYQc+ubrMrJdUflySuwIRGVGM9hi33ftIV8FCDlM8D7e1cX+oT8+AHyIbnyhAr7BbEaF0mEDlCeZfnhIYQ9wJ4cI6rAcS8p8FfEviAxlTKkR+RXIG41sZ5ASmdGos9OdQIZPbk4Hb5XmsgB81XDxseG6vBquSC0rQrrRxzt+M6fHZNIEXsqrgeOuEmWhz05K2ySD+jjyac8EAMRDM917x3qBTn+QztxWSEERYB6GnK2kOWuI0a9nCyftruDFpCku4elbu8fhx+vWizXsmrUARI45BttsyTnHON5cjOxppKS2e0ly3n/TiNMaNU2OzkIkLmmJE+rlCCiSRNI07ROmlZRp+NCJ4idj2hYOakK76RkzESuMRB/tmohjd2QMy151amHYFmV/R1B62Xr69nTK9mPJz0htudnJ1QRSzmIaAs5PRB70ykP3+HEcp8Zp1dGZyE9RNXWzmK91MPiQY+L+bA+98S+sRyQaMtf/En4blKPdXV2rveeXOn59aWu2Xg4HU80IcYj1m0Vk4z0WUwsZh1EDcfJcy/LDTE7kOfbXYOf91pt9hC2ndYc7aP2C9blcvXu/YqK4P7QszGU1TOO9W/ou+cZYoS6YV0eeK41bAq0EPIeEm151rEmTVqeLy1xbCBzJkNll2s4QIF4mp4lcZzwDJmNa2JSa1bXrAE3rIFELIoQBnsC+eXwhPk/M77NY/b1evdyLsj7qGjPSPp4OalDb+azZ1/fc04Od8iOdXC/WOnr12/117/+ClL6pf7qixf6JQT1xdtH3dqPsjVZOxZZo6ADtjdI57wyMQg8KyOV01DwHCa3xXX7WsKCtTVfLvHlBp91CsGnsiouZrPJJ+fj6ofVvDn76S9+kd5pfPz76IGjB44e+H55wP9/mnM8P3rg6IF/Vx7Ibj6blSfX1+9NJ6M/A+78yWq9evby1cuS6qk3oDYaj3Rl30u7vtLsZKaiSHIuQ9B22m1X2m/W6qhQBYBWlJMtZvCqaALw7SGZewjRCgK3lFUswVJKAM7ggtwg9PJJIRoAhqAC1KzdGsLRARQTg02qQqcQntl4rBGg1TuvDpDY09Z29rdUTh8XCy0gwXuuZ+8ZL8o5AJ0Bc8Q+ehd4K/pkwH5GEefsgpPzQd50Avh7yJK80/DjMn0jjIBw9wLGyfo76w9AbAH4eyrDm/VGy8WSii/zU0Ebqg1UW2km8CN4MgPsepmeBqIPANsOfcCGzOuEksNc+F49nQz0HgDJdu6910AUs7C3kxH8vZFSSP8emw8cD1R+rE9mMyDglwrQPqpGivi2Rw8jHnsIs+m6RdcVVT37jurdrVV0H7WBTPUQ9RQLjSAKNSQ14YdAf2dKMnfEPzFEedTN+LcjLg5SYwT06nSm98mN9y4vdA2ROZ/UOqfq+Zzq29XpVDM2OAr6edrDjoZqk/C/eDkG9DjVedwMcTG/dGJCrnlAfqySUl2qHFfISBXjWnUnYqORBfvRrQV5YrIi9myoqGNsN4zr9W5sJucPo8rMMSOMBNhc5nvhXz2KegAAEABJREFUYztmYtKiY0/QnOw/8be47YhLi/9bOAjUwTkFb2NHjlHOB0V8F0JifK+WOOyIyZoq3gJiamKVqB2xatm06IdRncTROSfvPP2DEnkXbVyuwS8VIHoenXCYMsTOcR6UiWtWEZxK2lfJD8cyinXhB6I6rZPGZdCo8AhH/FgxoFW0TRw2tsTPNpYy5xg1rFVbTyY9+gf8NxuNdMVGw3tsONj3e59eXWpKbBNzZ4hbw5rfsYHUQuR6xukQI1mZdZXRtWXt7I30kadbCO2OvLWNmZbxLQ4ueAlbnXMKzJcgYBUkyT4+PpuMdTojdziOqEBWZfo3hM660d6HoEj7wFHyxEjEqFdjOY/sEfuo72Z70ApyulrvtObc3u8OrQ7cP1guo0/Hem7snPjgYtlrsAGbGsirrS+733C/pX3LOu3JE0w195G89CDBPLbE4BWJY8VzcjqqZc+tMzZZoiSLIwmihA1ljLK2Is4t/uzJf3vmmG96lLAjjlGwdrYesdPm69D1XZw6ZXQQtjsX1UE8V9j35vZBX0BKrXL6zZt73c43WuxabZosI6YdbRv6HCC6JvajYT269eShyCnPfJ715WOSDb+H+NqG4Xa3xbcHrnWEzk/rUfnByUn952eXJ08+jbFkiOOfoweOHjh64HvnAR7X3zubflcNOup19MBvPPDzz/9FatgBr6rJH6Ui/nnft5/OF/PpNy+/8Q+PjxCrTjVVAPs12ylVrAKykAFUByp4GyqWVrXarJZUZLbfkjgBdkFqIKkMALJfst1C4gykLyFCBgq9D5DcSgFAH3yUQ7IDeiPwJB0AjwaI1quFeuaJrqeSEnV5MtUJgNVAbPAOoCRAmbSHKNrYjxDUORWbHYA5O8kHA60dnAhQBeFzRlzQywGexdED0mKI8uhjEgyYBQ80NMjYq6cK5ACNVvUL2BzVyQEkMxWkBrC2t4/qQs63VIfXVBgGX0CSWgDtALwBqUwDHu0YK8t0yujtglOIQdFAJ3OKl4FdI00mLaC4AwhzWSEEiEuScGmDXTsD+/jTyKmJVVEbAOTQHtAcnAfIJ5UAzA49jJBuqIDYr3EO8bBrEKclJPX25lb3t/daQaI6HB98VFmUSCXvvJwpgHjsCOgbvEcP7EA/hy/rFIePlz69PJeR0fPpSJMiqg5OUwiFVVLfg9RcTMcaAXwD/QguPmzJlYyIeRDv5BxDo39LtarjaEBdhuLpJ8iV+c3810lqiYURiw2Eb4Hv5xDUOf6380fbKOB8tdloj7962r/r64he/k0sjJyarx1ze8Th4Eyse3REFdl704lbsl9R7SCILTL4maA6R/Z4z70wSIhJJt5bpjjm6bW3PN43v6maHyBELeRGcnLW34QxgsUYX4bgZdlnkvChfUR+EPEiZ00Xu2cSWBPRZVxj0lOd61RFaUSpdAw5nSB2HBdBI4hqjS9LxiyZA3dK5HHPmsjYy/7PkGeO2SUnXMGZV0UunM5O9PT6Wh++957ef/Zcl+fvPvJr+nUQOss/I6g2Ts+YGfKUyY1MDIWfMgzHpOfYYfueXG15Lth696y9gJDa+KvTgXhZjveMm8i3Mc+dCVLzzKnZ5KjKgtwO6JV4fkTWRVDCd5ExPL4UCTLMY3MReFtCrc2J37fEYUt11QjrjrgMsbH3ELod96ydqdwzhvNBkfVj+mGCGtbMnk2lA8eGddKiP8Mz3RAJzPSyvtbW/BfQxTuHrlHjqmaNzPTk4pI1mZRRqsdOR4dksfBOIp9785mynL3nUk+8bQ6RHw4bQwxyzjNXr46Yme/N12av5OkXZT7dHjrdL9Z6ffeIzPWw3kJMex16rwbpXVSPfZ0c7/PwfO9QvBu0EGM4OeYKMcqHwFWnDt0acr/BBy0xbnj+0ZMifnh2Opv+2cm4/uTk6qPTn//859aBPsc/Rw8cPXD0wPfHA/77Y8rRkj9sD/weWf/55z7tynGYlB8UZfz30fwngMQnq8063j/eU/FrFADOBRWM0WSiajQCtHiA5J6KxEIPtJkjG4hkC1kw0GVILQMKTVrA3A4QuBqqFxv6tfI+KNl3Txmz4BgTZMgnQJC027dUOHZartaQpqXWEN+GyosHkFWApgsqKidU0CZ1CUgtFCEFXZ+1pCp4/ziXfQ/t3fdPG3WQDSM5Bvx6wFUGXIpxgrIChibnlNAlMq4D4HmA4AB0OXJrAIKZMZzrFe2fobDaQ3+Q2p0aqsbb5Vyb+aO2C46cb/HBAVKUAdfRO0geALoA5EVApZPAgwopqhpVqsdjlfVIZn+CpGYDiIBAOzrnZGDbpMA+Iwl2zADaPRWoDYBzSzV0tzvoADE/GGjEvp7+KP1vNgdovzHyxibDEuLe0Nfr3X8dgH3HGPOHuYyo7gDp8AoJJb0Lcs4RRgPCmXh5RfSOEByH7zI+tOMIsnB5PtPz63M9uzrXJZXSKjglSH2kcjaCBX34FGKDPDk/1ayuVJofAOcZfQURteog3hHuQhySlbGjZ4yeuVBkIJUNc26p+C3w7yO+fsDnj/h7sV4N3zXcWLUS4m7xv7m70zf23bq3b3U/X2gD+eiExsGLCdQPvu7V4R/xMiDOXc6Y0eY2vSB+op3jGIhfQMEewtAZubDcHu45OXJF3HOID0HeR66RYc5DOZzgMRCALPNtS552CF3lnBRob3PHGFWkRL4kBS/i10HcOyXyEndqELvuxH2HSI7RhT4OfR2+8egc8VTyvcogGRkdlVF1ERCnKjmVSEUMqxRo44ZxnY2BQhE7iogOZYkelRLkLNl7qpOTutbZ9ETX5xd678lTPb281tnsVHVZy/p5tHESf2dhuYROliMZ/zrIXsQnCbGjc0E9Pui5Ls59LBSZIzsHmW+Gdbxgc2FJXPfE2/xfFKZXpLJfyb57az92NuNZNCGfYEhK6B68F3/kyJkee2zuzJG3ytkxp1PXO55nWYem16Fz2lJNXG0OWiy3WlFZtevf6eWITTk8mwqGoB9x3/P82LNumo7cYUyz1rmE4XEYn1tqWot1VmYuC1EIEZ3Hujy70HvPnul0MlXC1p51O3wCgZh5ni9oyDi9bCPEeTFnHgh7Z77MWd+9zKaOZOqJeeaes5b4OaMPnWX6H3jmbqiWWiV1i1Jma6uozkU12anNfmhnfYyYDmM7x8EE3XPWkJuWjLlX5hloIuYy/UhQ7DyQ04ci+P78ZDb+wXQy/pN6FN/f7c5KBjr+OXrg6IGjB75XHuCx/L2y52jM0QO/8x74p1Lx6Ycn15en0z/NXfe35vPH5w/3t9Xi8cG1EC37xVT7NU/7d0BTWUAsAWQgwR1VkPl8rsf7ey0hC/YxPwNNgwCc+m9Bk1VMNhDXNRU76xNSqaIeq6hG8qEAy2aATj9UKLYQrhXt7KOQ9nFd2613ALGCJ4OB7ZNxqfPZWKMiygOoeoDiAaC3hIQ9QE6XkBcDltWI8YtSHj2tXYneVoWZTUeajmsqGoWMXJVGuoJX9IG2DgkA86gCwJyYIwanACgDfgLveiXXKamV6/Y6bBaQ01st7t5ojiweb7VaQFap3u73m6Fim/GDd1kuGLTrsbNVB5EAIw5+TADvhA4BHQx4ggQVfFDJ/DWkYMRmwARAOx5PFCELomNz6LTHT/vtXu8+2tuogYCZdNzLXVYHQD2wKbCjzYqK9Rqyv6Pi2nLdximLWjGUOhx67baNDoBYcKhMUBnwafFAuN8yno/mk6QAaDf9W2zw+GYyrWX/nMsTq5CezvBrUlSH9EhWRXureNtHfq+mM52ZTTEoGMAmJ1rTCRICp1LhIyQqQaIKWTwE1egByh15ZMcDBGFNxfoBH9+Qc2/vH/QA6V5BSuEE8uRVOZqowlcKBeSj1crsZ549eYwZyt4LI8QEbDX0ahlbvIJ3YjqC1Etcc0hwWQKYewnyGMmLMOScjHUgjvs+eIYLg3jPERtc8ITJaIOINa37LIttpyxOB2FkRnXv8i0EbI6qyIUyJQXnUYUWNjdqWV8T55ycQzziBEcwXVv1xKKjCtojRlJtI8eOweIA8YnkrJ17dA72nrgFyqWoqcRflutlmVRVBQSwVs2mSUWcyqpWAUFLsfg2nyzf2JzBiATpSuid8GcZEmup0oj1VqVCRmqD98Jc3NcPErApfOuf6JmrHCulUsEnbIqmmYz4zaniv7l5qy9evNCvv/5ar25uZN9fbUnKxDqp6xKyVw15NhtXmo1qTapSdRGVvBSd5JnYkcg9fbLlGbHkj11FvPrvyBktW9bDhrW0YHNryabPnvXTQiyzs1UfeCZ1ww9f2fPIdDMiu4TIrtnM2UIAt3vuQ3Z3rB+rWm7ZJNmxFo3othYewhhDodForPOzcz2DoF6zVmaTMSnoZBtZDl29lwJxwUViZ4LIdeRmq4bYmu0dtthmW4s9LRs7Hc9Es8+c7OlsErzX4E9FCXHEKKZKZTlRwt8BPXIOYgjlHsV4lnjn8VuQxcxiaT0t9x3j2zFz3B92PB/26thwkuUPTk7RK9sGEpt1LreExj8ZT+o/PZ2Mf5Q+Pj3X8XX0wNEDRw98zzzgv2f2HM05euB32wOff+6vRlenZUo/iCn8rabZ/2C7WZ1utpto5Ors9ERXFxe6OD/XbDYD7FQqikoZcGMfvzWCuoUU9qCe4A0geXnvZP8JACgAdQcz2EIS1pAFOIZCLKkeTlVWY8YxoOM0ECr7yB3gbrXeUEHdakefhkqbgK8pOEBpQRVnPBDUyBwy0Na12gEK1xCdLYS5w9suJaWikJwYt1ULcA+QiREAfDKqZJXXUZnQrh/ud0ZeILrCJvHqDbxxRLmBZLYANOtfA8zGoOBZGXU+KjUtgyZV0LSOw3f96sKrCBmQ2CtACjxgzqO7Z27TN5jOnEsZH4l2TkUMANWggDbOOZtSGTRtzWIIqrCjLkvaJa5LHXo22NlAylvTG4dm/MuQNqxpPbTpQceZtkZgW9rbe2FfYMwQkiISIFPBA8S5jisBxHno23VZe+KwJV6NjYMjPWDXo2tWBuB3cthSQApqIwwQfqonmnA0ksWIyl2jhBGTKqkOXqVzGqUwVFBPRyOdQILGxKngumcOZ/mTM2DZK4WIfkGmm3OOGSUz0X7dd08Fy+K8oRK82lL1+jburaQ+RgnS42Kp3kc1EJENxGGN/XsGaGiTnVdmzJYYt/gnO8mjXwhBDqLg0MERM0cMBDkIrkcXp4TtlcWBvAm0z7TtzGm0996ja8RLTo5z78O79y6Ii8wnZSG07Rm3M8Fei/MwbpFUl4Uqxk7kuWd+C7ZzdOJPpndL+4Z4O4d2nHfkfY9+vZ2zRjK6WD8PtTFx3PtO/yJ4JeKVUCcxfkEe25FT1MvY5yGnlWriUo1HShBN3AUpaQdydn8/1/xhoYf7R93f3esBmT88qsGvKRYQxpEm9K0hs0Ugt9AxW14S1yFwDOb17r/AMeCf6GnnS3xfyjlyO0eaeh3wzYZxHxZLvXp7o6/fvMhFLsMAABAASURBVNTr27daH7bKwSkWUQmiWiKTuiKfaqTStCqG50PF9egls134SPhFjGmS0UNycszvfFImPxqu7dHVqowrcmnDM6gnbp48yi7K8max3Aw/cHX/uNSc88VqS8X+oA1kdtdkqvOdVpDVFRtCW94feieGgXD36vqgPjMnYyWem7PZiS5OzzQbj1VGy5kejXrZM8Kjd8BGOw75xQZFT56JC5kcsLxpsafDHsu94R75aRslMQSFEBknyDnm7MUryIdCcmnQoSHfG9ZPzzEzhhBPThaM7xn3OwmcR0nRxjYS2u612620Ws3JhxVuZZOC64FnnK0P77pYhO58VLgfVLX/W1fX0z//D//L/8PFz372MxuGkY5/jh44euDogd9/D/jffxOOFhw98HvjAfdPpaKauPdCCH8MyP2zzXr1ZLvd1F3b+BJA/uT6GnIKoJpONQJUVfVYIRYywLyBSC6oYLXs6EcA0gDgAdsJ4GUg0sR5wBLu2EF4THpAoQfEluVICRDYZ7AkfxlwMlK0A+TtIJx7EyNhTSMguaoUNINcskOvE0A0GFsyAAfIGoAXQLNnLlFldEh2DoANiNyutd2s1dl3WHm6lIxTgGBNHOAvA/B7xugAbagBoMyDbd+Rv3bQ4aAIQBwlr1kVdUbl5sn5TE8R+87le08u9PzphZ5dnen6Yqazk5EmdQHp8IoQVu+yrGLFtBwlXIU4Ba57J3nGdjlzFCQJKGq6AK7tWqSxiZMgBAcdzC9UDO3YoTvd5LE7IN57fOWVMSRjk7jZAUgxU955dIlKxC54L9HSOafgo3yIcvTP2alte+2J1ZpqklW8LS6eew5F7aPSJgpSTEFFmVRADEojV9hrx5QYC3uMGMTgiFuU0FPkSHIOIlHqgo2OSzY+zsipMWQooYuw1/pQ2FN0Hr28PEeHTtnsEcPkDOkkPrxviPcBYrGHtBmpaRm7Y5xOXq0LalGype+BdntsgjdA3dw7Ieda8zHjOXwRyNcQvExtBzn0OMyRWw6dLM9K7pXYVUPGK2yNtEcd8H1vXTglOsyfGQ/VJM5tXIf+svNvRbze5VpH306ZeQJ+LYrIxk9SyTEGyTGqiezF0Jn+LW2NoPbMsWdN7MlLi02Hb3vE08fGCpjBn2HsDNHwtE9cTDEocSwiRySSV8F7Mb3svCAOZVUrFQUjOW3ZAFhQdb+HlL56+VqvX90M/1zSq1d2/gai+iCr0Cdyp6ZfDfkqUzGMNcQMv/vs5LHG4e/M+544CAd5YuNdlPdJTpFLXoSDDRLJYrYnd9fYd79a6dXtrb6BqD7wnDmQQ0LhSCyKIrFpE2UbTVPiMhvVGnMcsSFS4ccUmBufCTE/9MSyQzJji5dzboh3hz78EeppyBN7E5ICz6ZMHu3Z4JivNrJfYr6fryCoOyq6ezbQGnzUQ1J7LbetFpuDlpDUgaB2nrGk7aEXBVaOVFn3rfbka8biAl9XPFtTCvhAMlWMZNpHZwnJ8D4TBRPHhYC9PoR3+hJrs+M7gmp9hSlxiGnklDf4nbBL+Fn4ucW4A88BW9cNuSNuRjqWjFnTr+bBFC1X2MjzXSM7L5nONpg8K6lvd9pvV1ovH7VZz3kObZQ7nokENvmsGHqfYq6rwr83Hpd/cX42/cvzq+ony/Pzqyd//o/G+ulPR1c/+/nk8u/9s+nl//qfTa9+/l9Pnv+TX4w+/tk/rfTTXyR9/rlH2eOfoweOHjh64HfaA8cH1e90eI7KfZ888PP/7r/zlYz3VZ8F5/68Pew/e3y8n1IRDcF5zSAQV1dXOoFQjEYjDUB0PFHmnpHI1XqtFSDSAE+RIoSsoBJTKqVCZVUNEmOUYT4DSEYoRF/nAVKI5LmX4S6djHBtqWAYMDYQ1wDEDgCmFsAEVtK4KmXk9Gw60qgqAKee3k4ySAZIdszpAJUKhVEM7ajCWCXWCPSCas8WXXsArgewemiKGN/TPQavEILsZd/FMjDXgpY77hu56zmafUYm6yJpWleyjxhfn59ASi/14XtP9MmHz/WDjz/Qpx+/r08+ek8fPL/WJUT1dFbjj2AADi1bBd8pRaciBRUcjbTKQDNi5CwoA9edBIjuIF7fzZ1xYAuw3FIx3LApYN8bPUAg7L73QSklpGD8xDxe9sqM1TNOBox6DA34KOGjGAtZDHr80GJnD5i1e5F7drRrS4jJfPgO4BqS39LcywBxS1XOoXeCpBUQgYREzhOxsWupjAqQePHy3isypyPeVmnrAOfkGLGrdXEGkb+81AWVpOloooJ2grxkyEBGJ1SHqAs/ZFyRmTtL6Ck5ZaTPGq51knrG75mrdVLDjcMgklW+GI5hnbrsaRcQcpGsAa9zPcsR9zCIl8dHJgxjo0pUiKReyXuIY9KIuI+qmhyvVOBvs0+/eWVlfN2RKz369+hg/jXfO+fkQ9AwD2MJCzLkt6c9ndAmKzJ3SU6URaKd1zvj0Y++mXvO+rlA1rrBxh3kbWsbFeSExcXRJQSvhAR86bngiLvlVCbONqdnnMRaLGKSSRh08gq8DynKxyjRr8U5u8NeC9b1/cOD3ry91ctXb/T1i5d68eIb2b/re3NzqzUbGB0xYwTilzRsKtDfEx/cJjtG5hhygGsdutpmT0dQ4DUKLmCmQ8VeRrT3RqDIkd23siH/t8jDckUF9VZGVOes4QYiZfoWEGmHL4NzPJdKnUwnGpGP41GlyRgZlSqKKNscyuRtx3PEpOWZwuYb87bqB99IYgyhO87AD0k+FRJ+6dFxD7HcbA9a2T9Ts9xpYR/v3TTa7Dpt9r2Wm1YPXH9Y7SGo3btKKqx0RXV1zWbbkn4Py61u50u95Tl0e/8g+xXcnvgH/GMx8c6hA384WKx6i52kQDzNhrIsUaeQ473F+wA5tLUoKpzeu6FdIu7mC9HXYh98kIkyOYNvbTOhZeMpk5/Je02rSueTsS7x2ynnNUQzkfOpb1QSwNpLVRRx7fDVXgc2+nablfZIc4Cg9gdZRkZvaySroP+4SmezSfXD6bT6y8m0/lmI8c/zSfeDaXHxIc+Az9Jo8+OR9z8aN81nUfmTzWl+7/q9/vzJ/+2Xtd79sJLT8XX0wNEDRw/8jnrA/47qdVTr6IHvlQfs3zz96MsvqycXTz+Mzv3J4bD90WIxP1vMH4Ny56aTka6vLvT0+mogqjWA0ACngaDNZqP54xx5ZFd9BQh0gPgCQFgihVIKSARUJXFTB4DsZgfIAaT6CJgti+GeA0T1AOKmOVC12w1yAHyL6x3gsQGg9gDSsog6nY1lP8ZzcTqjOlmqMFBNOwG2xDEjPZCp7R3ktNMcQLgE3Jquu/1GDYROEAgjmp5IekCY2RIB5ikWAv0pyyAvAqgz8N3R3kkqAX/fkRMjKpNxrel0rBMAHohMl2cnenZ9rg/eu9YH7z/RBx881YfI+5w/f3KO3hPNJiVAOkJwvErcEgF0+Jk/jTKgmRKvEtfK6FRGz7kTp2DQrMNuq/VqgSy1oxq83++odLZoS5sB5KbBnyEGXOGRIOfMjiwDwibOOQXamjh5cwVx6RDm554PQXTifavleqU5FasVRHVPbLKkBhLd4o+E3yfTiaanJ5qYnEw1Riqq67EsJXzVMV628ZAspz2bBT3A2ePrmo2Os4tzXbHxcX5+rslkMuSMvvM5BKYDvBN+w9qG1xnByRFn50xHT1P0l7MIqvdRvYsDCR3IDf33JhCdA0Sxo51o49ErML/jmL2NIXmOHp+5EBQQe4+pyjY/+jokBU/MCk2sQjeGoEKAKvK3GMhkHMYQc2Tpna/pY/424cpwPzBGJKYB8cHJO8k2JxLnlgeJ60WMKmhnhMqJ17tGjCkN1V/HVZ/kqO4pJikEmR3ebECckwYdOgmzhRqIk/mxg5QIHc3+CjIyGo80RipsSthh/bZU5efLhe4fH3QLMTWx7/nacQ5ZfVystKCSaOu4aTMxq8jnkSpIe8GzQc4zV1ZmPQ8K9LKvUio4p4SuJTqXsVDBMfpAurdsTCHEyfRr2p7NkE57I1PkmW02NOSExXQOGb6B2Jk8oMeGtdxjbWvPBwyNjF/VFbqU2FVrdjLRyemUNUq8IK0pOHnRA2LXQb4b1s/hYGvowDpoZa+AX1NRyiSwAeEYs8Nne3xHOqnrvTr0sXO4qTZN1oo3820jk3tI6uu7uV7dLZBHvbp90Iube31FxflXX32lv/rlr/Qv//qXg3z98pUe5nPtsMNyvccW4ScRcx5faMoVR1TQIaKT+TcRJ0ec/81zEQc7yWNbCH7obpsRPevUSGxwXrY5ELlntlteFeTZjPx9en6qj55d60dsqP34k/f1g/ef6v3LMz3Fb5eTWhfjSufIuAjkpMTqIqnwFcTUKqnb9RLCuiLWB0XX0yYrQVSdDqlvt+ftYf3HdeH+VzG6//1kVPxX00n8ryanxX81Phn9oq7D/7EYxf9TKLv/OuX8z3y7/8c55b+42NZPn/yjfzT6lqjq+Dp64OiBowd+1zzgf9cUOupz9MD31AOxiHFW1/Gzpj38aLtZP1su5mXuOz8e1To7O9X56anGo5FqQFIELBmO2m/3erh70P3dnZaQmBbyURWFashJkaKid/KIaNxRudhDOLe7DVWDjRoAZQT8VVQ6jej4AIAGQXeAKgObjYFV0LWRmQ581nNuY02nY51BTE9nE40AnAFQlAGxAxgDQB7aXmsqFfZRPAOwd/OFho8EolvwQVVZKcWogF5OkmFBDa88YGmbq+Wv3wgA/HBoAdAdBNGpSAV+GAPKC8WQGMfsZLzgOfcyW8YAunOI6vXVmZ49udB7z670IcDvow+eQVyfDtcuzqY6oQI8HZWDHXURAXdOAR84KhceMh4ApikIkhpUp6TopRYwvcbXy/nDQFL3+NOqQA5w7r2XD14pRJXoWVHNLIhDiEGib6Yq0ufOooG8A755OOsB3J1aKkvg7qFtz9xGRDeMv4UUGznt0ClDnANjGqGZQkrPLi5kckIldHJyopqqesDHRhbB7doTtx0x2eDDFflila/NUPHrqGz2so/nmsh5WT6YBOLjnFNH39bygHiIl8e+gG2Dgpw7+mQ5LHDqad/z3o5GaHbMt2WeHZWiIX7kRs5Ooo0jD0T/d2K+8TIS4rnuuD6MmbN6yGmHDCQVXWxuq2CV+LWua41YGybD9y3LQhG9QwgysXOhWWYcDkzlFYNXIhbRhHyPSEqenAqI5x7n7ETEdyphmRjLDX2hINqxqWOkzfyaIzlX1YpFpcAa8jGJhsrOKUvoniFc/XDM8pLzytkN14wEcoG+hUrGSGUpz3iWGWs2nO4e7vX67Y1e39wMBHXO5s533+uGh7FxQdx6qReKmr0F/clPOTeMv4fg2uZSx7pkUvTpud4NRLSHdDrJmsr8as+Mhjh1PA/svXLmTyb2PZXtfsiPtmdcbOhd0IFcsHV9c3evN7e3umd9b1nbB+Jk+rfMZnnqnJOtxRqyOpmMNOEO/wrLAAAQAElEQVS5MYGI26ZSWUTheqqBjdpmz4bVVg06txBWuqsqE2t8pII89gQDU1kbHZKV8aPDV4Jgd9nJ8myx2cn+GZe7+Vp3i43ePCz09Zs7ffn6Rl++utEXL9/o19+81N989UJ/9euv9K9+9cUgf/2rX+srqtFWSd1sd4zfY7vwjZf3fjha/mTmcdjvfZRM8IPpITkJyZKyHT19zDDemS97ct7ExvA87yzvypQ0xif27Lk6m+nD59f6wYfP9WMI6k8++VB/9OkH+iPOf/zhe/rh+8/0CeT1AzYnn9D2+nym508v9fEHz/UR955x/XRcq8QfBeN/J4Fn8mG7cvO7t9X9zavLzfLxj7LavzsaFf9oOhn949Gk+IflKP4sFu4/zq77j1t1/0nTH/5hk3f/Zdsd/nehP/yT7C9+8N59fTp87Fd/uK+j5UcPHD3wu+kB/7up1lGrowe+Px7IoJ/q2bN6PDp5lp3748N+9/FmvTndbFa+BHSfUBE7nc0AbLWi9zJyF0NUBvys1xvdvQUkvr3TlgobGGVoN2JnvkhegRUMTgQkt0NFdEPFb8WO+2a7BYB2igZsILQJcO2dB5z1A5BtAasGbltA5wFQboA6A7qs/QU7/hcQo5kBoxQkSFNv7SEyDeDXCMl8sdYDVdN75NGqLLuDhO5VPdJ0MlMNubCxTDfsV58z8/ZqGePw7RhbSiO7fautfaRvtddmvddh16qHsHphWA7oG96BdBckBP9xZCoML8qkqirwR6mT2UhX5yd6en2h508u9ez6Uk8uz2QA8Rz/ngGeT6lWTOpCFX5LONKqaUZI7bzkpGa8EnsdBNaAtFVSG8hq3zYS15xzmOgUmDsCqlOKKoqkVADG6e+Dk5Wx7HujPb7MaN6bACazCdesIuOYW0gPkd0D3te7tbYN4Jn3CpKR05r4TtkgOGHT4vziQucXl5DUS83OzlVPZ4qQnj4kyKnTHt+u8el8s9Ud1bdbyM4jYHyOPJI/97y/Xyy1MoJAWw+ALqpKMRWS8+rJM4uPnJMPYRDJi3eS8zKfZ973gzgZaTjQx0iLEdQ9myIt+dFDMLN4OdHHE3OpE17govV3PjCcHxr0/N2hS8s4lnsc1NE/MH9BvlYQuhKSWiEl50VZDOvC7kd8/06iHHM55vD4065ZPEpiUhDHSDxMErEpeV8VQRXHguuEUI7YeAYIEb240LAWVqyb9f6gHXna0iKzblwq5e3og+wjwJk5MYlZNdjYZ2xyQUJ65yB9eZCe/qKP2W227smjNeM/Eou39/eQvzsNVUris4a4GQG0OU0655UZL9O/57wfxu2peDZsPu20YZwtGxsH8ieTm8KWzDrtmKO1TRBsEfLuWkuMEe5bHiu/0z5zNN9bDNpeg85tdhDUXksI4dv7R73muXPD0Qii5VnrnRpl7djkapjX9PIhKBXFsObH41qTyQiCVqtMrAsnVGtla6hlLZl+hEM1cbVPRqQiCNOIfQdRbrBCyoO9Xg35sGUTZNh0oZp8N1/p5nGum4e53tzP9fLt/SDfoOOLm1sI662+ev2W41uqqbfcu9UrNvZu7h61WG6oGKOHTCEvj189z1jn8TM2Z7vuvBw+73vPsyqb+5TlJa5n5zjXII4+4r29y7mnXaeeo9A+kltVmTTjWXN+MtE1hPO963OZvM/xwyfn+vjZhT774KneEdYP9OOP3tenbK59+OyJPnrvqT77+EP95Ec/0A8//UQfPH+qM/7fUKXE5pqXPavYX1FkrpZNrcX9bbi7eVMvFw+nfbP/ICb3WVmFHxdF+AzzPs6++6B3zYed2k/a3P64U/cfQVj/8175v8jR/YNtsf/h5PrhVMcfWNLx9T+LB46DHj3wP9gD/n9wz2PHoweOHvi38sC/+Bf/IpVFcVZV9Q/7rvlTqh/Pt5vVqNnvHLvdkKuZrPJgVbmeikjwfiCqPSB5s1xBUG/0CNAywmTg2/pM6lJlDOAkg1YdxA9Qvd1ouVxoQfVvB3jpAajRwCPgxo7DYgf0tRDSxgRScUAMNDccxasqC9k/y3DObv4UsFmCJh3ANgNIjYQcAIwbqnSP6PUISV1AirZU0HxIKsuxxuOpJgCq8WQMeSvk+K/DjgPSdFkNRyO4a0jpmirsEmI6X251/7DS/f1Cj49LLRl3zbUtZHV36AHMUueiFErJGzRz6gZw3VGdadSj27uP1DmNIawnAOSL0ynk9FTXF6d6AnG9piJsZPVsOtIJ4HE6Koe2NQDZbDQCU1eJynRSVUQZqYneCbwpDu/ES4E35ssQveJ3kjhHggl9YwoK3Bs6OSm7jEgK78TagXkhBC1kY6MFGwpbwLtVTiM6VOhnPjw5OdXJ6ZlOz851dvmOoJ6cXQ4E1RWVWgbc9ZLJYr+HnK51Q7Xrhk2DOzYzbiGrb+ZzvaQS9pL8ueWekS8XgsrRGBkpFgndHHDXybmAyu9EcrLMyvKSgjL3TDret1naWxzJob2RU44WAyzVgNv5KyurJZdbmI9tgvSM4jwOwHC6y8hoCyttuN8wIMPRXnLkUSpKDaQU3VKMiuR5CF7ee8Z3g4QQlFKSIx4mEd8XZVIF8SmrgtyjH9cCaD4SxEQ8CuJSEu/IueWLWRjpH2OUC14HyJ1VMheQ+hUbLpumgyQJ33j1ziszf5b1Ei8nOnHN8jGot80UfNQjHW16eZmYnTs2D+yfVHmEmD4QgztIlsk96/SRGNnGwR5fdTZ+DGpyJt+denQzaXm/Z31uILFrNhnWEFOruhtJ3e13+K2RM3U8KlF9z2x0dJDUvm/hor1QXX748bBeZk1GMxmhQjJj96zLFlsPrO09shu+z3nQA+vQyOnr2wfdsd63PDsOPqrxgZzrtWf8Q27VMo4pEPFvTeVwMh6xSTXSmDVWl2kgVoF8cDxHPLoV0WtcFxohwaENunbNQS3+N2VNyz0V2wU5/Lhc6hFyOl9vZd+PtRw2gvqWCuodpNPy/G651i1ix3tiZ5szK/pb/Dbk1xabDhw7NhIc+jtyxwVizrkGqmfaeYnYZYWBnDZNz7Mlq+9xLLHMmXhIyo73tHPk1CB0k9mAL7LZp0zuJs3wwflsokueQ5cQ1bNxqVkVEK+LcaH3zk/0yfMr/ZDK6g8/ek+fvf9cn3L+6YfvDwT1h598pI+5dnVxrkldyyqnkbmjnJIdc1bGX7v1SvZJj8164bpuH73rixhdEYKKrD51fVO0/b7sdRhl155AWK/YRPsk+/7fl+//t967v1+58NFZvBpLn3sdX0cPHD3we+SB77eqxwfS9zu+R+t++x5wO5hbjtUHMeS/td1ufzCfz09XqyWQsdd0OpFVEooiKgB6POCDg3oA6W6z0eLxUfdUUJcQjR4QOQGAj5EKImlA2wH4DIweAK9WPZ0v5hDUuQ4AVw+IMaRSGtAPXsE7EFavDmDTAggbqi87AK8BXSMTKSVNZ1M9ub7SGVXHEfOkEOQAXh36HCBBGwjpChC4RHaMIxeUIEsnJ2eaUNkrqaAWVSUTHwHvWToAEBsAo80B7oMIZBmpXUJQjZw+PK50e/egGyoir9+81TffvNEXX73UN69u9OrmXrf3S602B/U5ysdKMZXygGQD1x3k1Ow47LfaA9wP+w327YGUvUYpaIoNJ6Nap5DWU44GGq3S+oxK67MnV7q+ONM5IPIE4jrl/gQZjSoqPEmYLgP7BpxNur5Rdr3e/fqnE5MIvEg7hw+Cqjqppu9oUqkCnKcqykUcYE9ZxDnJE9yQojJEwqqn89VciyXxavcKkKcpfj9Dp4urS11cXVE5hZxSQT09P9cMslqNJ+p91Ioq3x3g/S1k5x4Af0t16RWVrhe397Lja6syITePC91YDkEwHgCzK3zUkhfBcoI4xbJCx4QdDlsdPjYhTcTLeTkX5ENSANB7xPkAvXHK8ght+OOcU+B6DF4hBAXv5TC778k1I14Q0Z45xfXsvHjLRgWQGVZ6gLy1EKScHXNLDttCKhTIRee4NozRqiPOLTnYQoZbznty0ibx3ilGD1mNAzGo65JNhpJNhqTE9ch9/qCTlALtYpBdIwyDBdY3oDPTyDZO5uu1HvHVHMKzIte35G0DMcs+SLQbvus79MR+bJGPQv3hn2s5cNL3XnIRCYM9Wwj8nPHuHh6HHL8jXo8Q0wXzrFjf9rHeDZtJe+xqUKLFb0ZWW4k425yRKRJzZDX48tAetGOt71i/dtxzfmAd4iqlFAfx3qmhnUnm+YDJprogL4LVKHeNzH9oqsB/Tp73kOKGOVigDcJU2kDS7xcrvWZzwyqUtxDsFXoePO2JT0u/YdOJxu0QD6cYo2yTwCqpM55tJ7MJ1cQRJKt8R1jrAmKaVBbY5Xs1h40O5GTT7Ihxpz73PBsOeoDI2w9G3ZDPRlLXu722EOclG1sL4rImLi3+b13QO/FqeN9bnGIhscnhWPueZ4WLSY4cdj4q096kt3zrnSQnRz9PP0/cPOd9zrJYmL9bi2n2ynIIR+4L/1r7EIJ88LJfBM7onW1leKkkDmPycMYG34znwRhbkyOizVbdbi3xjCp8p1kddTEb6enZVFfnE11zvGRj8BRCO2ODb/ioNMELNjO5wSODaOlbcYoO7dkgyDzHxZpwzB+DU0DkOnJgx7N2p7bfc+cgeXTwncu+KXvfXkJYfyzf/RfZ53/oUvGe/s7/szySVB1fRw8cPfA74gEep79dTY6zHz3wffbAL37xf4njs6eXAIjPmsPuj5fL+dVytSwhfG46HkOOTjWqaqUQ5HBEBPy1gPYNAPbBPgb48qUebm912G4H4HN6ckL7UlaFMMDZAzYbAMoekLteL6lA3g+EpwM0RoBSWZaqbQe+SDJg7mEOPWCyB7i2EAQD/GLmlBIEc6KLi3NdXp4DJkdD+34Y/6A9hHdNRcOqsyZbCFIGKsWylpGm8fQEcjZRyfsIIPSAwb4H6BmpQBereDa8P1DJ2EJYF1RE5pCAOVWaOZWQ1Wan1XqnBYD4jorNNy9e65e/+lp//cuv9De/fqGvX9xAVOeyyitDADgLMGj1rW2F7NUD0ox89wbYOffAsoDYR3nhfvgsULkpdQZovr480/Ax4OtLXV9d6PLiTOfnM52eTmQAcQSwFKATNM+hlfnBJDMuF+TwowecxhQUy6SyLmSkdAQRrsf4xAgqPg+GItHB/N2rQ81ecpxRcdkDyq0C1hGLsq50jg5Pnj3R06dP9MEHH+i9997XxfmlKnwqQLIRhluIztcvX+vXX73QL7/8Wl+8eKlXgPg3VJTsY4+vqJa+Im9esKlhldM3kNO3EKI5+bGyDQaIzYZ8ORDX1uwzsB2CnA8yEG7ksQOUg9GVAfGSR1/P/YjQzoXhPW/kibHHB85LhomD9wohDOI5987hp3fCCf2A0FkA5h7g3AKge84FKXESY8lFRQhFNIIhR0WtZXPjoAZS1JFDgw/RuUfJHsCec1bw/2bOCDmK5HxRRCWTGBSjVqTB+AAAEABJREFUHyRxLHlfoKhV7RwxQT2ZnhnLG+K6g/QcWBMbyNAKErQkR1fbvXZsDLXkbo9O2XnJOw1i5y4M+ne9U9dLLTq1nBxYw2vGeGCD4M3bt7phDd8Sl4f5o+z6wWyirZGhA7bZ3DvW1B4d9vRtiEGDrS26dUzZsGYb2pns6XvoDljAhNyTwwJyyo6oKNEn07cnxzribJLJPctZwqNEzlolOUX8xAV75niLNcPBd8h1R+y9DuiwhqTeUZH/+vUbfX3zVq/JvzmbWgcmak2woSUWJrbGbRiPjy0Gttlja+mMDSCTy7OTYe2NIY62LBqeaWs2WTZsnNjmVzb7IPR78nRLDLbbnYYjfrHvVBtJNdlif2M2ojvGyCSHqN4HdVzLxNk2Euxj0kb4XUxSSMoWK7zTo2RPHprvuUgoA0J+cz9nTwvOcxh8YG36Hv/SJ2Mv5qrDt0Mz8iDj+55IZPybWcfi6NTKc7Q8w9Uq2IqMvHfEzLERpW5P8fKgQEwTfZPrVZrPkMSYiZwuiY19rLdEd3sfyLWAZg5dHPnFtIwbeaYlWRyLGDkPnIch3yU0Yr7WhI21jvkz82TXqXf8pzZx7ZRrP3Su+3suHP7T2ax87/2fG0llouOfoweOHjh64LfsAXsa/5ZVOE7/P6MHjkP/Fj1gv9w7er4Zj6r0IaDmJ5vd9gfLxXLW7PexSEkXZ+e6OD3TCBJp1U4QuQLAojEyCHB7hGy8hqDOAbYZojc2EnMKQS0LGZCxPgMIpVqyp4K4htQuICMrqps9SKooSqoZFYS2UlkkxeAZXwazDL8oAyxNUgoa1aWs2nF+dqqTk5lK5hAIvqNNC5BqmH9rem03gMadDLTFVAykdDSmPSS7pBpXYEuMBVY4iEUnA/wGEjMzt73TDnJq4H8gpwDfOdWlNeT0QHWkBRDvDz0Afq8HqqrfvL7VF1+/0q++fAkh+0ZfU1F9Axl7gNRuAM5tjxmASheiQkzygDTnPWo7uUGDTINeDkDpJUXvBpJvtk7HI51Mx8hIZycT4jBFZrKPNl9QxTgDVM+mI00nNRXuSqOqoG8QLmRsxlTPeVYAVJZFxM+l6rpCSlX4siyTUvLy+DDTNkMWeiSjV8afLYTIfNoDalOKEOOZnjy91vOBoF7ryZNrXbBZUOLXA4TlkYrSq9dv9eXX+OLLFwMxfUG1+TVV07f44wEfPkCm7jneQ6ze4ttbKl4P5MIcQrGGtO+J5R4CZlW9DSRgzzUjFtl09E6ERz36deROBxA2sTzqJa6b0GY450gfF4LEsce/PS3MNjnJBDwtx5iEgyOXOM9iDNq2AOwGPVoCiEqyBj7gW+KYUkEsIRvoYBs1jekIcbG+3geaetozjt6JxdzEBbvuuC95YhKiV8D/kaPFIXEskIgeDhsd4zsnOefI5R6y3A3Swzzgo+Rpp9Wu0YJNkxW5tiU/7XqfHb2ZC31tXu+D9K2RWV6Yph3xWkGuHojL7f1cr9/c6s3bO91S0Z6zKWMxEP0iz4BQJJTwarBxB/Ey6cxH+NOuHbqGal6nPevPSGrH7CYozrxOwh5U1hADcslIaEE+jscVm0y1atZxxB+OMZlSBfONIIjjimcCvo7Y4cR/2MXQ6J/Vsg47BiVE2nO+xP4bdLeNkNf3D7KP0tp3ng89bXuhuwnnGN8RUNMFtyqld88VW0Mns7HOWFe25uoysSZbbTdrrZcLbSGoLZXgDDvOOaONZ10lJZ5fER2d8+jUaQd5PeAjplTPBOaHzL1s/key+YLr744afGL+s9wY4iQns9GEaWRz8ZddxY0OnbiNTUFe1t45xwX+ZPHinL+tT0esOFWGJfb4tWM9Z462rjtb12wCNc1eLcee/JV6xu4ZNcs2CL2yHH1ooEybzPPb0U9cyxx7izW22g/kbdjkWJOD9rWK/b5T22bZ9D3xSkWlUT1m021MnCsIauIZh+5Y5FHQmZHEIyOmg9DXDTd6QVFdn7uCs4ve5T/G1L9flf2f8+i4Ov5oEs47/jl64OiB37oH7HH1W1fiqMDRA7+fHvj/qbV7+fJlmJyPLlyMP26b9o/nj8vnq8Wmgqf4KaTu2fVTnVvlMUR5QIkAad4A6W4zALfFw4NuXr3RbrVRAlmcjCa0n2pUFANBDQAdAT66ttOOKsN6s5GRvx2A0oBbAVk00lQBUqsYVQDgAkjEfwtgAuqD4TUuo05Gpc4hbOeQtRoy5gOj09aqJB3gr6XtAQC6B3y3fR7A4wh9JuPJAJIcY4bglWJSQHoA1A4CsqdjJ+oEoVDDNSOWjxCnx8eljHStINV7A2lCKx8lF9X2Tvum12K10+39Qi8hql9CVL/4+oW+fPFKL17fyIjqHdXWBaQM3CaXSrmilock+1TIhQQIc4z3ThyHEKTgJSMpJoV3qnCA2W8fxTudVDqHkF7ig6cXp3r/6ZU+eH6t959d6en1OUR2qjG+KaMX3RQBfMlnxoiqAf41fq7LpDIGRSYKTuDCbpB+AJ+denzYgTB7xHSq6HfGhsCTq0s9h6A+RYyYzmZTJe6Zb24f7vXVNy+pmH6pX37x1eCD17ePusc/y33Wct9r1TptqPrskC1+Xra9ljAqIxIb8qNBlQ59OkDrgRhuIaiWMwfu2bX+u/vYhMZqyKsGHRv0NtJh1zryzdrCWfCtZESgw4iG6++kp05DK9dzjxGpHDlC6vG7EaeexH9HzBs2LxpS10bN8uRXJDgRvwXEOQcI73SAjLTo16ObY42kb2MrctlISU8/R64J6ZnERuuz0I2/vBSCVyJQxbdi7z0xN5IgdDZyIl4dBrX4C3PlHJsrSIsf95CB1a7VYr3XYnPQhmSGp6rNDO6DHHp49A0cTcS1Ft9vaPRAbN4+LKluz/WSWL2+m+tuvob0tmro72OpVI5UVCPUZ07y30h7Y4SG4U2/Dt9brA48Gw74waqz5m8MkyfHFSK2GmGWhhjRPninyajWkE9Pnuj68kK2GWO5mLhnVblxXWsCsbFfRk4+Gm8hFhmPOMbJEM5eLL+hDtii1x53rrD9DsJ9Q6X+BrJ6v2CjikZ78u7Aej0QpCFnLMZIh2SyARVVVlFGmKdT5mWNWUw6nnP2FYYdJLWhut/x7MsEIASvEZtHZ2enwwaNbZZVEGpncSIfeto45+QRI4fvROrRvie3jTQOcYWsZ3ToqSC+s12sVyl4J9E2Q4ZZjJz3skqnw3cOcjgI55FmkbbOcUIrO3j7izl6YpE5Zq7bH+dow58ektpQAd9R/TViueF5vOW8QW/JkR5BgVyJMeFzx/SdOuLdcb+D0Gaeg+aHHc/EJRtMb2/vePa91Ys3HN/OWe97rQ5Z287rgIRU46tTzU7OiflEKSR5cit0UiQeyQWRpVyTvP3nvIQe2SRLnctqXa44PmW4P++D/l5Q+ens8mEq0UjH19EDRw8cPfDb84A9sX57sx9nPnrge+qBn//8516ffjo6nY4+LZz749Vy9emv/+aLyeJx7bsmAyhmeu/6uWrvlAApsd0rdHuVMkZ30G6z0sPdre7fvgVkeE0BlKejkU5GI1XBizE1/FiG9wIXDQR1BVnbUqFsAIw+Vqrqica0T9beiFSQqugUAC49gDzQcVoEzZLT9bTSk9OxTkelHMDOAOYOMGjgtI+ltgCeFeBrw/g9IOji/BrCdq6qGCmAZfYAzQ4bsjq19OsA6nvsPPQ8YmKl1iXteG8/ePL27kEPi/nw738aIA8hqIRMO8Byz2idi+p8UsOcW4j3nGry67e3+vqb11RUv9GvvvpGv/zqlb58+VavILD36wNkTNozR8dcPUS1A8C3jBOqWqmqFFKUj0HeSSBDZXzeo6/5oPRSFXoltYP/J/jjEjD9AaT04/ee6ocff6AffPge8brQ+clY51YNmo00G1caMW4ZvGqA57goeJ8UmcLjg8wcBr5tvpCFXyEBgNuGDQSfnWYQ/OfXT/WDjz/RR++/r2fXV7o+P9XpbKKUvLaHnd4+3unr16/0N19+OZDTF1RRrUK6gDitD06bLmjdR8Rr7wv15VhdGiuXtVoA657YgGmJSpDFxAgcmqjPWQf02w1Eda8WQtrjm+y9ei81APwG2N/Qzo6d3cPODgHUag+IPwD0G643OLUrgnqkS1ILOu5ili+8HL7Mvof0HHQgvw/tTgfssop/a4TASxFbUxFVlOhP7u0hK3sqSPZJgB1H07cghuPpTIE86X0kUgH7IrYWysQ6x0Itug+/NIvOmK1guU4wEjql6BWCJ/a9vP0HqTCS4V2QsidEXh2Gd7x35JAvJvJpii9Gely3up1v9bDca9tKuzbjLy9H2xACa6BUtEl8wEZpzYbBW9p/Dan48s2j3jzudfO40+Om00EF/Z2M2GUyriBOdQVJjSiKv1uIW49vMxHL+LdjjTb4SejeQzCa7IiNl+nZe6/M/ApRDSTW+oXgNBnX+uDpE/34B5/okw/e0wWbHVYxDRlPdlnRBTZaahlRLYtSwUd1bJz0jN3hmxax8Tvyp/VJfSjUp1Jr1v5bNpaMML1g02i+aQZ/HEgcXIJeGb90arDh0O/xxU4NR/leqXQKpVdRRTkUaaka9kj0jnXRq2Wdt6yL4IIuzi/0Aevh/fee6+riTOOqQGfyidyg4VB19Piq+HY99/inJZf7vmGqTuIodAi50YgcKNSoDD3jBE1HBc/LvZrtWs1+K0+ej/B9Qc448i43O7W7FTq1KvCliXOdAufBOfk+y5mv8HdmzfjoVdf1t5t0fngOt6z95Xqjx+VKD2yiPUDme9am5ZWLpXziecg41s5y0HlH/nU6QNQ3POsWj3M9zOd6/fZBX726069e3OpXrx/0ZtXodpd1t5eWXeR5V6ma8Uy6fMb8J+jLsy4nyKlX6LwSz4XI0bN4fSZfkZ5YdSYOD/qgFptYM/VW/fuHnP9el/KfFLPySj/7WdDxdfTA0QNHD/wWPeB/i3Mfpz564HvrgbM/+ZPy2tfXTu2fLRbzHz3c3l3e3t7Fru3ceDTWDBkQAEAnArYqAKj9qE9yUguAX68WWiGH7U5FjJpNxjqdTTWlOpJ4D8qCCLZq6X9AdkYe9412VG8MLLoQFYtCBVKmqOS9PCCsp23DTr0AZil6Gfib1SX6IHXB+6TIddEeXAMR6WW/hrkGQO7bXtl5xZQAbFEMpwbQutvtZN+BtUpANnDNjbbr1dM2+ziAaQP1S2yZUw1errfaQ4wMjHfWHrAmXs5hPPOKPoJcupBk51122gP6tvuWCvFecyo59k9gvHxzq69f3ujrVxDVW6rN9kvAi91Q7VrTdoe+LX1708MkO4mjD0EBcGtVO9wuhy96fNLtd+qpZDiAMJyJqmik0lTq7GQq+0Gljz78QJ99/JE+hqw+p7p6eX7CvYmmENW6NB8LH3eDOHWM2yMZyi0FJ2C/U992SKOgrFFZ6AIA/oxKl5HTi9MTjetKJZM3AOXF8lH3VE/n80eA705GKnsMDHoAABAASURBVI0UZUZqewf4lw69IDw9ZEDM6JV9IcWE+xJHYhQQH5jcD5Kdk/NO3gW54bojTpIRoR4y1KMXQ6unjbXNwYlgI55rGiTjNEeOZNpYjrwTJyoxahmjQWyczJQOwSGM2qnBtw2E044HcrxrG3WQi57Y9pYHxMFyaQ44v727193jo+yXXO17kIe2Vy+PfREdyCl0N7IGqAZkcz1Gmd3Ze9phDzPSXBGCEi3WKSigs5zU9z38pVNja4VxWxPyldCow3iHD32s5GOtQJXKc967RA46rSFlps+WvD+0WZ0Yz/tBr4YJd13WYtdQ7drpLcTkzXylN/O15mwobFoNY5jebXbELxO3bpCBqDiUY7w9uWh+FH6OrDVPDOWDOvp0rJWMEY73jjz2zB28Vwweopw04flwNpvp8vRM1xfnenZ1pWfX17o8OVUZI/l90J7KXsP684xTMH6RCqVYMEWUj2kQi2lDbtmcvTze9MOz5RHC9ebmTt+8voFErbRiTe/xRdv1PIvIQ3u+QDxbpKdKmYXRrsc/WcJbmeiQNswXVFcl+V7LKrkFaz16L5OyiBqPap1OJjo/mSHTQU6nY9qXqpJXYpBE+0R+Rp8VHCKJcGOnlz3XTnlmXtL/6uxEF6cTnUwq5orM8U4XFqI8eYdXlIb+vRzVzOEaOtuYDp1FPjvEM37AZ8F5eSckI9IQNvpreDmRTjqQW+vNXo88q+xTIPPVlg2nDvLuhjjSU54Y+hCG/rYG1qulHh/udH9/qxs2Jl+9eQNBfa1fffNS/9o25V6+0ddWiaeav3eBzQ4vzwbHhArq6cWlTmZnKlJp6go3CxPkyZkg/suBa264l+Uk5s7MPawX713vXNUHve+i/w+8/B/DUWeY45Djn6MHjh44euC34gH/W5n1OOnRA99jD/z85z8Pz0dXs8np5LPcdX+2mj98CPCYbtZLV6Sgk5MJAKxSZpe/B6AH0E4FKKvLpBgDwHmvLTv8Rvp6yNIIIHcKSToFbI3qSjEAGCGBHYi6RRpAlYFEk0PTqc+SB4ymIiklkwge8eoBY/ZjJC1EQUDOxFxVmQCKBcCtAOAWAJwo7z13HUBKOoC2NpDTHeS3Z84IgE1FoQxg2+/2Wq9XWrPrb4SjR1f3bVw7SEAGuWXnAeK9NgDZ+WKpBW23EMEWUpIZj4Fk45qI9j4EvZtf8iEqoH9gvpgKeeZ2HnKSnXZNq/lyrVsA2+u39zKy+oajEde7hwWVizXkZguAPgzAcN9mHQDRvZzct+OmolSMUc45ZZzWAa474pHR3Q26WeusIkZNAcv2z++89/5zvUdlx74jaj8mdXF5pnMA8Gw6HvyYoic+TgO4hXBlxCEej9q1wNFLjBkGMnFxdiqrEp0R3/GoUgJw80eiT09+ZMTej8mBk+lEU+Yp8UVwjIjOPfFv2Zzo8KeBUs/14INMoo/oEQDRHhs1CG80SHByHrs9UwGuO+brGKDnfCCWgRu0+a6tXevwSY/+mX5DLEIYBs12jZzruwzh7PTOj1A3coTRZa/MeUvMOiOl5mfkXb9ePXnZEZuONuvtVvePc725vdPN3Z1uh4+TLvVArBebrTbYusNm23zYkesmjc3tvRy54mKU0MuZkN/DEX84500NZbOB+BpJtfNsPrT3Nj85gipyLij4pBCTIsTN8sSHCPHI2kLsjKDaJwnso9P2T/zs5LRFhzVjzCGnd+udbpebQaza/YjeW3xjBPbAfKZvgx4Nk9nmUkPOme9Ja/OkGvzU0845J08cgg/M4HBlJi16ZfTlnaLzSt5zdJC2KNu8OmMTy0jddFxrWo90Np3q+vxcl+TZiOqzyJP9diP7Z6gy54ExInYG7HM2DyLm7ZjfhIMk8gT79vh+RRzu7x709uatbCNhs16z2bRTQzxbnkMNbezcNp7ophCCPDY43vQ8Syw3MoPGEFgvlSbjMc/CEeelihRFyBS9VMA07Xk44Xl3AtG0X9++OJ1hD89OrlW0LRg3oqu1j04a1hf5a9fHZaFT1outrSeX2H9+yibfSGURhnYOHwr/mw/MJ57c93jfrnnGCIzr3WC5cLy4pIANBX6qi4JnZULHIJuToPCnpZ3kiAeuevfMwxfDJ0bu57pno2K13WtP7pImctgfyNdAvgbPzK7Hhwft2LjZ8nxcE6OFfYpmudDN/EEv397oG0ir/eCZ/ZLynvzZs14cz7Dx2Zkunj7V+fWVamy2sU1n0cYzdhrmCMMlfftyzsl5rpk4JznHG3fG2U+cc39UTtKFfv5zr+Pr6IGjB44e+C154PgA+i05/jjt99gD779fpIm7rsr4F03b/HixnF8tFg9Fzg0Eo9LpyVh1ndTzXvbxMdBVKqJSmeRj0IEKyp6qZAc5idybzsY6BZxNZxMVkE7HqgWq0j/LgOxAUqliHJAG0A4uAVhHFalQBMillATooMLRaL/bqIeMhOCVUpCBlyJGRQNMzO19AMg42bgdgL2hjLLdHdCplZOXjZViAky12mzWWi3mWgGiekC2AboQvLz39O8lxziAvv1hTzV4pUcqYksIagOQzVx3tHPWiXN778O7vs45sFUvuxfRvSwrlYDtymQ0UkHVwPuEPRCGbaMFVYq7+4XuAIJv7x71BgD95vZRt7x/ABjad1lX28O33yHMEG+HbkGesQMVBx/wjw+SPPM6jja/wK20BU32ONR7T8xqnZye6hTAf3ZxoXMqVJdXl7q8upB9Z24KkLYNhFFd4vsougBse8br5AGguFfkhOz7qqOq1HQ8AjRDOsc115MMaHuAckAMZE+qQmeTEQTjVM+fXCGXur441Ww8Uk1cIwA1kyuZqqSDIHjeky4aqkvOD8QlOqeAMD1xlZw4GNrmJHugNOc9N3s7Mm9GaK6Asi44OYuPow8xMtLRGbB3Th7f+RDk3HBTgnQY2O8gV0aYjaxka8sUw71v7/dcy/hTvCJzhG/HyIxvft6Q9w+LhW4fIEFsPrxls8H+Lc6b+we9uX/UPZsc8/VGg1g1nirVxvLT4iR0CfidvA+Ij2yk+GgWqWN+/nx7ZDb09j6ghSPmIta9jDwZiRJM0TtPzLwC+lkOBsY1U/bYt0PWkI8VYt/znfP+AeJ6u97qDfq9mS90w/EePRds7mwhgj3jZOw1ctqiSKushni1kKSO9Zh5n9E0cy3jHw7olRFUtD9cMz86/Ieisngnrpc+qGLcaVXrYqicnsqIWRGjgqSStTobT3R2cqox6yd6T/W4VcPm0hAjJsJrMteJV+Z9xxy24ZFtzm9vckkW1x39jJSuiNFmtdIeItVAqjrysEFapIeEYY4iPkusrxQK1gHzcr1ho6slV5lKBeSqRqcR1dK6rlgDJX0cfu9F60GsOlrzbJzR5vxkKtvQMdI9rathDZTBKxGriJ6JHA6SIlKZ3Yx9yXq9ODuT9bFPJ5j9gw/xe0afHl16zs3RDntNPLkRvhXn3OAax5iBuUrI6Yx1PhuPNWZ9lixaT6W451ktjLY2okePHBh/tdnplny4nc9l/4TRlpxpbB584y1G5IVn3OCdfHAKySsUXi5IOEA9a/NANXq+Wepu/qDFeqkdPt5ybW96F0E1fjl/eq3L5081g4gXteW91Pue8YLsmW3Pd0/sHcPaH+ecPBK8VwjBzj0+GDm597j+g8KXHzzf7Up9/rnX8XX0wNEDRw/8FjxwfPj8Fpx+nPL77YFJVU166eMQw7+/Xi0+uL9/O9lsl34yqQBYM03GpRIoyqlVSg7xAzjJgBoD8FbdsO/oZYBrPSqpuI41nY1UVga2e2BQlgAXAlz0cuqsOgMxbSCoBv4MTAYfFJkkAoQiIErqqcwctIcs2vWiTMwbbQg554bxshytnBrAvskBcno4dGo5ogpAJtKnkHOeCi/VyeUK4rnWHnAeADmpKLifaBfAOgauAeGQ0dVqPZDTR4DahgqZ2WhgKQTstrkHi7CEp1EApDE8emTweJZVYD0EMsaCsQtAbaUCwppSJe8LyeOTHHQ4ZG0gofPFRnd3C715c6dXN7dU4R51+7jQPbo+LDdaAhhXVHMHUoPPeqFDLBUZL6J/SIU8PjOxc+cCpKbXASB7oPpn3k9F0giAOgP0n0NUT09PidFMp6cng5wbIOZ8YkSySipSUCIGVZk0m440Y8NhOtxj3kBkIPf2se6OyrYDdOIWTQCZ1+cn+vTD9/STzz7VH336iT61f3qGKslTQOg5xHWUvDzA2FO5DgQ9AnwTUvRSylJEAu/tnufoIEainZjDcosgydwfvJP3jMUbJ178FUD8jutwNS5ILcTFcquDbBlxsfYO38h5GwYjevXkSWf5AgjvzLdUzGw+eIMYUp620Qd8kVSWpUaQqtJ8DsFyzGVjHgDfliMryN4CgjeHhN6zyWCbDi+p2r2+vdcgb+/0De9v7u5lVdaHx6VWkNUDayG7KBdLyZfqXIIIOqGaWmzvsKYzbdDDBcsdbBs2Yrohxj0+6hnDjpiMbQ69g7y1R3r8RHM2Ow56RMd7cuoNmyMvbh701ZtbfUXOfcMGyc18qTkVs/83e//xJNuWnXli39riCBeh4+onMl8KAAmwUJVV1eSgzXLUNNCsaMYBRjTjhGY16ynH+Rfxb+CIZj1mo6ogEplPXx3Kw9URm7914r5E9aDbGshEopBwv7HuUVsstbd/397uEd1IfUhaIGcFaRokdBk0eOMmmRlt23T0Pv1+JL8UTajC2B5ZiOlViJl8EHo9YsBNZUkzyh5B7i7It8fk4uXJmY6aucQY3pPrPeQ9WWBRYy7fifRd+op8LORMx1ywY7euh+yMXI/04THuGLMjvkK1SS+P9wjZsmJKxDz7eMQXnkOj1yN/B+rsIao9x4LiKSTyvibOLfGu0ZQYkBM79HEZyA1Dr5SSKnKgbRr5wk6NbslIXPJ62G8g0vfyY2RGWLDwc8FC3ePzU/nxaFZrXlcQ1ahZzviC8xjI/TJJjY6LuuV+jQ5JQaQp+g3k2MhYLug90s/I2HZnh2CK1Mf1oiRSFPnfJaBTxbPFrNEl4+/JxYMO86aCfA/y9rxOjFEWogoyWiTW0g076G+ubvSaxZYr5kL/Mzkjto8yebzd15G2fa5fMK5dZvNGrQs25iqrJ+bXt9d6d/0eonuruy2+YUwX2ok5aUn8Lx5f6IKFLD8X800xKdBuqpJSFRW55zYGM3o2Bf4PFhTCg4j2xjIekWKfBdO/2u/z8U/+4i+SDq+DBw4eOHjgn8AD4Z+gz0OXBw/83nrgZz//ebo4Pf2oH/s/vr6++uHLVy+PX795mTabOx0ftRCbip2CCCgzwFtkV66ewANYARDSaQtgvPXvIrEr6R/1auqkxdLrUS4HFYDaOAEJCQxKnaI9Ozh7SEHH0YGfA0oHHSlGhfgARgrgcwBMFg1qACvebga4ZM6nIyAnBoAVqMZJaedEoxsByCYB0xxwFSBND1BdQxzuIJsbdlBH2kwQjBrCkausFUKCAAAQAElEQVRKgXOBbkZq9SjoYNQJ6v16jZ4dOLBgAw8BSULojnsj/QwaKV9AR8JGUcrQPeWkiJ7e7tQmtlNMA8dRQbIkC4hF2jDt96M221732w7p5Tunt/c7Xd9upu/MvWZX7ts37ydy8xWEwnfmbiFBO8DzWLyd9NAmIDxXlVJVyziHs6jD9r0LYNEJm3/nUuhoMQDGkxz8Hx0vdPnoXM+ePdVHHz2f5PGjR+y2nkJej9hpPZ4WKBIEcBz26nZrjf0OS0ZV3KurpDobuzNZ/t257wjqj77/iX4AWf3sxXP98NOPJ+L67OJMxwDkGn8lgHYAeAvSIY4GAA8A8IC+hsNc5EAccdLaxKQFMVu2rY5mcy1n5FhdqSZ+yUwmXvjYXDgN3DEz/tckDmY9RoQJgM4ZhGbELwPtj/RZENFvGA1SE5SJTwpBiRzLLvRfQdg8R2MIigFxXwbaotG+SE42SUHtITwb2rtj9+56tdE7COtrdse/haz+7Rdf6a9/+bn+5vMvp99u/Ip77+/udcdixZZGSsjKsyWygDRkeSxdCjkzmrEb1ZMnO91TfrfrUdkw7TuRBmzq6d/LMpgUyQUudQc5ffn2Sr/85pX+6vNv9Je//FJ//auv9Pk3r9nBv9YVet6zYLQnwf0XOBWLElE2bA85K+VKCfsj/o4hKKALHWN8UUpJEf+YGbfKJCiiwBiOkNTs8WYct8l0yu77s4vz6ZciXZ6c6oh41jGyOGGyyf9FTtTmTaOTo6XOjo8noprocyBHJrJGnpiZRLsjfbhwMelkxMEwmLCoZUHBd2IvLy7ksqTvukJXf8guYsFXKKtAhkTDJmyNFr0pjejS4Y8dsmesdZQdGOuF/PICFgy7I3lfTYsz8yapzqZYOo0Q1bHbKGPzCaTNyaHL2dFCp4tGvlhzcbTQJbb5LvISW90HWVLGLj+vLIjgqt/v1bOrPTBXFnJ2EnQwo3/8lvE96aeBfBvIZdcP1bCoKJKfMyfJEOSPnj3WiycXOqffJgVsHhkHAz0+xKt4f+RKr8gc1OlbcuVrFi/8UwC3LBzs6HuP33eM1z3jn8q8Pyz1+PJcjx+d4d9TPYIEXzLGz89P5Atbhfhstmut7lfTAiGh0YDu7ksjnr5odk75M/TL5JVsZG4d5DYamvlYy+RcTkkxBJkZptIKbfiZyzgO7Tj0z6j4g9lRe3q1PU1UPfwcPHDwwMEDv3MPhN95j4cODx74/fWA1V9+eVS17Q8hkX/y/urt87dvXzU3N1dgnEFnp0stZlltHSGJQXUVJ0mACYPkjMCFLbuRd+z2ufjuRkWZ2axSCzDKgEHzj2VKGgA4vtOxA2xtt3t2Rjv4x8ATm8BHBgS7gEE0AIT27M51yAihBJsoAbZyDqoo17SNclXJYqTsKG9vC1hnk0MGyAwxq5SgPaBuDTC/ubnR7e0NO6db+c5CXVeqm1q5ygoxCuRDPZva2kOcXccegBoBRjlXANEkP48pK6AMEImyg3pIVg8oHLFNIGNvz9tt2pb2GyV0jDHTNn0o4i2TFCSLQLfIDlmYZOSZQsWjSgOkc9cVrdadru42evnuWl+9fKMvvn4FoflGX3L0nda37MD57qr/IqYdhg8Qi5ga+p2rbh8ksRsTIawlJg1mgv9MQlGFFJWrTDwrzRdzCOmJnj19oo8/+UjPXzzV0yeP9OjRhU7PjtUQSyIIj9wCmLcSpKOCbDRVon4QYVHCoiZKx7Nap0cznbJIcbJoAeOtHh0vkYWOaacxKUEqzGMLeO1ZNOg5jix0FHKj4P8CKYBdK+DbjG/n+P10NtP50ZEuJ1B/rLPlEqI6U4uPE9kq4mWUNUgEwVfC3hSiYgiiS5WxTGKleKimc79HULg25OG+SUQjYFOcjp6+QZraCxwN8WOkT36UYlAkTwLyAPKjfHGkx8kely3kZr3rtCLnffHhBrB/za7Ue3Ys3/guFfF9CUn9hkWIbzm+gczerPe6h+nuRqk3PBsrKdVSrCG/pq0vapDvO47DGCaNzKLMgpygjG5rkcz/hYhriu7p9zXt//LLb/WLL77R3yJfQFb9o+XX5JnnUT+aCu0IkuxHi0k1JG/GgkBLLuVUkb1B7uIRf0/+ow/xoju5kBw8R3FiHCiYrahNgcWFrJN5q8cnx/qIXbNn5NbxrFWmljHeIzoHjx/tus8bxvnxfPFAUCGqTZ3lY5fGZbQZcL6ZTT27zZx418iDFol4LBdLPbp4pOdPn+nZ06c6PT7SAh2aKsnjlmNURT8uyW3Df25Xvx+YK3rmqJ45ZNCAbqgmUgceNHLtMnA9yvVaQkKPlzOdLOcsnNSqmasiBJjIsWOaGQszPWYX8/mjSz27vNCLx4/0EWPt0+fP9Onz53r++LEenZ1Sbqll20J4W7UsxmRiR2caIccFBVxcPz8SKUV8EOir4Oce8u67wSPzpT9zifinZowfHy30lEWo5+xYPoE8LhrXMShgUKHdkfqYqEFBnUybfvz1osrbqzvdMIfu0KGnrC90eXn335x2fJf7ZD7X8Rz7FzNsmOuM/vz758mk/XarNfm+2/i8USafDcR7pK1MjI4Yx6fkxIyFq4Q9I2O+Y8HKn3uMU47KOTEHR/m12+X2ut4mqQx9GsfhhDT6qAmzT84W41J//ueRR4efgwcOHjh44HfqgfA77e3Q2cEDv78esJ/97GeRVexnKdof8Sb/B+/evT+9vr5KI2BnAXh8fHnGSnijWZPYHYjKIA4HCSEEGTICZvw7eHcAkDU7jg48aoDGDMDWtBXlwQmADopNhM6J34ZdpfV6BwDsAF5F0UEiJKqtG/qovKgcoOw2G+0hLQOAZQTQAEXkAKYCXLaAuFxVYBKbQKSD7x2gcoQUWIjoFuE3g+4BVtfsnF5fXWm1Wk2EMqWoFmBV02fOWZHyolczQ5+Bej2YcFSwoLaFAM3mqly3Cv04VtSLtFHovUevAUDo536vBlTO5i2Eb6Y5gK0B3Fd1pakfwL4UqBUAuUFOKF1GiwqpVtXM1cyWirnhWdAaAnLDrtYb33mDvHz96oGkfvHVS33BrtfXkNZX7HK8u17Jy92zC7sfsMHS1F5E19g0UqoE351+Wc+KxYQ1JNB3MIpJIUZMLxxNTVtDRk/09NkTPX36mONjPYZInJwcqSGmTg5GdlDHsVOAQaQcVLEYkVMQPwr4wSDsAZ9EypBEytzLpVcFoa0hFRU7JJF7kXLjdqM9Mdmy875jB35/f6+OmPcA2Z4cGdHTWGCoic0J5OjR0Ymenp7pMXIJ0TidL7SsGzUpyXedjH6NXSSCLANMR+pV2JdDVHBjuYfjPY0gozaJeHmcowW5GNeoSZSk5Pc482sb8VHhIUDeANaB80gkjWuv50DbxcdFiFEhRgpHDaPJieqDCAofNBJvv95CQH1n6u3Vrb59/V5ffvt62t38FbH9/OVbffP2Ru9W2+k37Ppv0+0sq6RGvbJ2xJn0IFcf2hRtBsSwVcWtoHt0LPhAos8iSG2nm+k32r7VK/p7/fZa797f6uZuzVgcIA5BIWSFWMnbkqIShHhGXi7Iy9rz3qLGvqiHcPuOnvuGWhrwLfOHRJyFT4yjqSgFaQZB8oWKy5OlnKQ9ZU55Dll6RAxn5JDnS2GX0I/yse7kBIlG3baZdumcWM6ZjzLjLvAgBFOMAYnyczomtOMkBdJlFpRTpeXiSBfnl3r6+KmePXkiJ0JLxuXD+M/y44y5pGWcV7kWwVGHYzcsJmzYod5iZ4+9hFyiTSkQ0yIf9z1z5EDOJfRpq6SjeatzxsoZZMsJa5uTavRssXHB8zPI61N2jp9BUJ2ofvTksT6GpH4CSf3k+VM9h7ReQlKPF3Mt53N0a5VzlvHPbRJ2+bGQiyP+9mvxzJ/7tZPTrt8Ti57c5gl5EMyU8dOsruS/jOrJ+ZmeXJxOJNLvJZ6XccBvmE5bvTQR1D123m07FsjWend7P80vWxZaBsoYue1znceiSpHxFzWDRM6xd06sl02to9lMJ9hRx6TCgpP/FmYnqmUYZeivoZAqA70UuR6ni4Wc3LfYK/Tpif/IPBFMSuif6CeFIL8W+VWwf6QtWtE4jjYOQ1vK8CTm9McsyF38bP6TrMPrt++BQ4sHDxw88L/pgfC/+fTw8OCBgwf+d3ng5z//uenyj5qz5fkfBos/6bv+xdXV+9R1e/PvFD19+kjPnz/RObuo81kWfFAxjBoADmVCpsb5qJV/fBZyse86AFWavq94xG5C22SFKDmoGgGrTop27IxtNjutISH+UdoRsJIAkv5RvBmgpgbcBIDIHnKy3qzZGd3QRy90Arf0Ak/JwVFd1/JyHQTGyemK3aEe0DMCykZ2TjtA5f39VjeQ06ura3ZPV7TRoX9U7aQG4uagJ4YoQySQkNcD9PSIXz/oNZuIpuvWArhmi4Vajg1gOQE6LZosBiWAGURfM0DqjGdzjk1bq8YHDjJjTAoWJQX8IY2jODrY5ci9kCjbztVCBFLVakAXJ5I3q/UEEt/fruXyjt211+xovHx9JSeon3/9kuMHwvHmCqLzTi8hrW/ZXfW/Zejk4x0++PbNO3358pW++Palvn37RrfEq4MMFOLSA/Z27Gb2gO0Ao5hj3xIycXp+orOLEy2J5WzWaLKlCkrJ8H2RQUIKuWAalbnX1FE1xwCFgsHIiWiAiJbdRt39jcbNvRKg3smqsfDQ36+0vbnWmsWDzfWNtpDU7d0dx5V2LHjsEYMgtBZ0Rm48PYGgHp/pcnGsYwjrPCbV+LTCfwl/BnJBtF84uhj2ZeKaeR7HIgGwA4fAtcy1FgdTCNwBdPtRlCvEv3A0SdF4Rh0rhXOD6EpJH4T7JJUCgDrJlDyPKBd4blz7D83gYVOhHcWskH2H3LRlh+oeUna73si/4/fW48pCw8t3d/rq9bV+9fUb/c0X3+ovP/9av3xJTK/vdbMZtBmj9iWqY5e95zgoykKk/SjhC8+xGJIS5yY0YTy4mv5MZm4eBEbyE8InwqehowT5llKtmtyrU6NoWYH2U6hU51ZVbFQgxT4ufSdsxwLTAJFjOqCvoJGELuTPiC8KjRrHTPdziJHvpjkp+4S55BMWP55BTi/YUV/UifhJEcIRqFP8o6PrlTb+S3W29+i1V45Bi/lMp+yaH5GXDe3FYG4KUhQCtphUyEGfl0baGrkWZQIPc0pqGY9H7LyfkD/els9LTZ2nHcoFRNCfLRYL5YrYEBefn3xOWxEbP++Ys0ZvFJ8qRI2j1FOuY77bo7MTVdFvjgaxbHQBQb2grzN2fZezWm2OYtioMkHksId5w8ncLEXN0O+Iueh0sdTZ8khH7Uw192p0qXIip4L+65fJsBVrUaKQXHQ76eM7vD3juGeBZuAZxeT2Gz4wM86lhoAcz1tdnp7qnMWBZVtP49Z1D/hLVBrIl0H0mSrtyIm7/SD/jc7v7lYsmO3ZYTVFSGRm/k3YlWi7QqOW+guul+i8RPdjZWCRoQAAEABJREFUbLogXkeUqyhT8FXPvD8yr0fSrbKgOBRF/Njg1+PZTE9YeDpZzFRF+id//H0DlWQhyAzL/ShejLGCjaPnTBmwfxCxr0oZHxHvn4ZYPb3WdUPJw8/BA/+sPHBQ9p+/B8I/fxMOFhw88E/vgf/Pr35VnZxXF2enx38sC9/b77ul7zKamU4AWY8fXejy/ETHyzlgLgl8I4dHw7RKDygADO0AHNe3t7qHTAxcNwCSs9MjLRetMhVGAEQPURgBU/xo+v4R5fbIFtDipNbMVFVZDeCzzhlwLAE4wP57jYDeCADiZHKYmSk4UAEQDTS4o401u4JbQKSv7nfcc2K3YQduBQm7AVg52Nz3kNOY2JVoNHMQCEk1C/JXAfCMkBKq0mcvJ24jQE30YTEopAx4rVVjW8uOznw+h7TONQNUNU2jlh2Y5XKps7MTneC3I8D3bNZgf/Tm0b48iOtOe5H2IkTF0EdGGUsySEWMlSwB90KQ2+G7N27HFsK1H6UOwNhTdg9RWEHcnLD67urrd9fy7ze+4ujfVf3m1Vt99e0b5DWE9LU+/+pb/e0XX+oXn3+pX335jb7m+Zv3V7rBP5turz1Az23u8HUPMGQ/An1MCbBZe0wAsi0ym7XY3Kpu0JOd0K7f4a+dzAbNAeJLwO+sAfTi1sQChv820wBZ7Xdrra7fa3d/qwIRrnhmHAffQV3fQUhvtWMndUcO7db32qLXFvLaQRDE7ktFLGb45qieaYHfGuIWyJ+RuH8nBbKnsbBziqOwYyQvBvxWAO0CzJZJCqRLhNXQOSAc8XVAYni4fsgFQC91R/pI9JUniaqJV025KnIOkc8mjej3IHsNrg/+dMAfA/6jXKC8eI307+Ojp00j5oG2xBGMrn1fHggrhO+aHdOvX72bvh/6F3/zK/3Vr76GqH4j31X9+s213lxvdMV26v2+ELegEjKEYUYPSQU/mUzeZ6TvGB9ssiIlrjO+m5Gr/p3Mk6NTxugRY66lfJQUFNAnWJJZYLgVDZCHHn0HxoaP83sWS1YslGzuttqxW0/aUCcpk8+Z9g2bYbE4pVeAyjQ56njR6NHZkV48vtDHTk4fn+v8eDGRtsyoqJNpxi78jLI4U3sWMfaQ1I7c2HI+0kmVIvnVarlcMAaz3KV+3+cGOpNop0BQ5WyNK/8p+LsjFltiskN65iC/b2YKSEQSMWgYv03Tqqpq2o2M/VFrdk/9Ex6bDzuoe3a6cYHcv0Um0kw0/2vZk3t7+vB883bntOm7lefspp6ic1uhcynCqeTfqCjJ0LWgk4vRYAOp83ouNf4s5ES3H0j/AZ36qS9Z4CcqhCgjVuKIMTwbhQsm8W5EHhQzWZA/lr8KsSzEssJ5S8byMWN1zlitiFs0yX0RYlSR22cqIWmgjx0JegexfH9zx3yx0R5H+NcFfE4UZYPE+0JQC6meMXe36N7STkOjbU6qgxQZj+J9YsRPPX4K2FtRLrqCtE8RzZhnzpk7naj7eaJ+5EFwjfCVYZhxFGKcT8bSzohNHmvuJ9m4pOuPqzp/v64Xlz/96X/MqHf4OXjg4IGDB9wDvxNh2vqd9HPo5OCB318P/Pzn4bS5OIJ0/BFk6SebzfbJ1fur6vb2TmYPBPXi/EyLtlELwAKPy6UCdFAAPFDUsSPlIO766padzr0C4GcOaTuHqM0haA31ckoTSHKQO+GKCVRFQFVhF2KAiI5TPS9XAxJrgEpKADAA5wipFJUywMfbdlBiZoqgkA5icA+RWUNiekBKpAwNqQNA+c7Hy9dv9I6dU//o8Q5gBM6Rt9+i3wyQXnl5CT1cCnoUMBRkjXY7yK636TpvIbp77jngCwDaGmLbUH9GO77rcnp6qvOLcz0CgPtHYy8vz3XMzom37wDZxQGy6+C7OxaDAj6JKQu/y7zNpoXkzpWwP/Kswx7vd0Pfa2TvALmYFCt+GllyEpsBkVkhtxpD1j3k5h07cE5Qv3715uHjohDTv/7Vl5Cdz/VXv/xCf4381S8/11/+7S/1+TffyknqHf4bLABGXQw6OWoPcO5B4CO+VwhyQjpfzLRgoWJxNJ+O0w4xADdDLCgilcG9KSNuARHEotuutbm71er2Wtv1rXp2UjPPZlVUHQwy2UFYOwkiUZyw+m4UAHYgXr4DOqKHT/ZNyprj95qjoVe32WhNnt6zM7yB2HbbrQQRzSiSyZ3EkZ9JlwKgRTnONeWhn8uKzBs2vyqSmYwKZkYzA5uwPbnZy4FvlNjRquTEoSU+M/RYILNcqQpRCW5gkOGRHeEBCfjB0GUSdI20ae5HuikcPac4THk3ALBJVw3ElqGkLXFeb7uJCLxjR/UbdsT/9quX+k+/+EL/+W+/1H/55Vf66y9YYOD++xU+oHyvKCcTo0xT3kAE9u4/+g70Hck3Dkr45YhFlCePn+iTjz7Sp598rMePLrVk57DCr5NC6OhE2sdWjw0unoc3+No/Jn97u9L9/VpbFkcK/ZlFuS0DRhTsHn23fGQhyIraJuvy/FjPnlxO4r88x3fHPPbZRgUyLbOV1pILDZKChPcn8Xb2ENT71a3W7Kbu91sRHnSdy21om3q6HoltYUElmOTzR1VnJc9Hrv1ZBzFaQ3JvWUC79Z158mTArhF9xSvEqJSSUky0FyULxELaQwx3yK+PjMcdc4JL73VD1EhZOB/5MkLWd1qvyfXNWjvyt6BXU1eaz2eas6gzZw6dzxp2MDPRknwXfyRntizG3F5f6e7mWp7DAWdmDI3uHfrcEssNZHnP2LaQFH38M/YtZhV0KBZFaz61yXNJZgqR2jwTr/FDDjTkbeK+9+m/YCqgX00+VDnJqO15njkPMYgbGiXaZ8GDPn1hzL87/f7uXlfE/4b4r5mTdizgeL6JtlznmRNsxkWbs9BuIqWR2FQmRfTwsbHHR91mKx/XrrnLNDaw1X2yYF49wmcz4uu6+Tj28YNWrtYkYsyMtOv94iq5rw2NDY25aC3YBbr84HRZP1/9q77BlMPPwQMHDxw88DvzgM9Xv7PO/pvq6KDMwQO/JQ/8n/7iL+oqx6fzdv5vAQk/XN3dHb99904rdkmCBS3niwkM5hiV6NPBREpRLcArAVwclG4AT7cOXK5v1YGwq1xpsZjr5PhoKucgwyUAfApAyEAUOWfFlAVm0TgUCdjh4KkG4DRInXkeDQ4xAv56yg0K1PtO4gcwuQFsrgBLfvRd2czupje3g0z6ff9THisAkZOtAnBL6OY7nbNp97RWSkmi7xHA47Z0kKEd4HIP+PY2tpzvAIje1hpQNQCivKxoK8aoXFXYutD5+bkuL9lp/iCnpydy8haxYQ9R8O+E7SFee0jYAJgz1x8/xgwwRqeAHlXTKAPKLAJ8JW0AgPcQRycHW/SZwGeICikr161yg7CbWDVz1fMjxaoVGFY3662u7tZ6B1F9fXWjb9681xffvNKvvn4p/+2/fv01u6dOTp3EvmIX9Rof+ic8Xfw3z+4B8BvXm+NEUgF/YdKxVtPWatuGXdSZFsuFFosZ17VyRG9A48CCgu9qjRCVgV32DeTCyel6dQM53UJIe1X4ZYGtC28rR1WwCzbRFOjHIBQkxRR7EReRJNGCKvxUI1akHbs5dxCOG0D9CuK0IcYdYB9IrRAMCYoR4ZxQkXXjJCGI0BUwLNfEQby48mqciWc2SYEkDNg+Em+hQ6CRltxakDcLbHei3KJLbXEip5kyBlgv5EuBSCWIueEH/0ij0U6ifrIgB9sJvQKKFPofeTZCdkb64we9JC61578dzMfFFx3esmP51ev3+uXXr/XXn3/N4gK74F+/0msWhfw7gvvRxAiR5/6efreQZM83B/HBpMh//EzHJWT08aNHev7sGfJUZ+RqSyxcLy/v4rbviH9PPDtsuYcovr++1nsWe25ZDPCxsCdOIUR5vg7Y3xHr4gQVcmrEsa6ijpczPXl0rmf+KYyzU+YTcpYAGrlRKO/HTEy8bMWJOWlFSCXiUFgg2BHr+2k3fQfxG6jXNhVz0mIiqk4AM7kUzJRiUF1l+fyRU5RMmmzBBv/zVze3N7rChhX6dx4rHG7EwecAP45cD+Raj+/5UY9NfhxFVvqnFnDujnobxuJuP8pToydGHXOe398yT6wZs+4bH7P7KR9tmmNyzmoZ34v5THPyJ7vfJBZBOt2v7nWDXjdXV1qv7iCpO42063mxZx7bML+uyfct5FgWFVI1Scy1OCGvbYo7qnMskj30mdwHkgoPIg6dta3qzJxLzu3xpYvxLOO3GEzCT2FqjUr8FG4pBClEsZGrDf37R9HfM97e+04qeq+xeYudPW16ExXtt1VFP0mJG4E2I/nj4zvS9sAc6J+K2DJee+oW6hn3jXwplDX08fjNIfQz/FTnLNcthqCAXcEkNJKIlduFmgrTs4LZhvBjSqUMxzHHz1Di01yaE8oZcvg5eODggYMHficemOap30lPh07+RXngX5CxdlSfngDqfrhYzv49YOHZ3e2qvb6+BWt3qgBCLavhTa54n+f93YFGDHIAklOeCMkewOaA1cHrFaAFTAeBmck/htcCeqscZQAQBx+gigmsVQCYnCtF2hoBJYXnKUY5AZgB4po6K/FsqgeA6SF1OwC3i5mpom7OmTDZtFsEVgGYSR1ocgRVOYD0HcEVO2wGoslVrQbA0wIOXeYA9BqykVJUANxE+i605rbsIBh7AGcH+N4BDlf3W90CxDbsaHXc32PvFlK8BmB5WTObiNrR0ZFcZuyoOuCNISjwjJ+pD5wg3zKxYLLIsyop4Z9YVzL0GM0AgSMEswcI7nW/2WoNKXCisQMAjiMaUiZYVIz4x30wkdRGgfMO8HwPkL2Hoe76It9NGyzJP5q3xo57wODad4MGQWSixC7MqDT9SZMrFiMceK42e/rdaUXffu6AdI9PaRr4KDl574nXCLEiZIrBlFMiHglAmlVVldyvgftOJHqIkvtoB2Hruq0K5MIBqO8uVhG/sbt2spzLP/64gKj6vYiN0aRMGw5wjb5GYsEthRCmOG+J0Wq90h1Ew+PQ8XxEIaOOKOOLEb3fm3Qt6M5TiFNBRsTvCBIk6hTaN46BupGOAxJjlJn3SFLwzEiwFMJkp4+H5WyuhmujjwFdBhYRCj4uEDpWaNg16mR+jt1OUiN9VDGQ35XmxNxzfIa9kT69b0NDo4w4Fvr70KvGYuSEScS7nh0pshixI37vbu6nBQf/Lby+U36z2gq+JIWoYSws6Izg92n/S6Jdt9uPXEw5GUOYxmEN0TMzyg9TbDvi44snI3q40D1nhTbJS8bgClJzC4HyBZ8tOTngl4INnrve28h1pD2P46zKOmK8XZwc63gxh5xV8o96OykdIKYiNpHWI/bGIKVoiB8nM2RhRDDWkMmGUdNcwXwQ6Kdh/CzmrY6XCy0Zc22d1dSeh3HKy8le5quCjIjng+fi/f1KN+yiDuR1wK+5apSqWgVjfbzfk/sbYrqHfXreK5hw4JcAABAASURBVCbFjO6QwUFGPIQ/JB+TN3fkIAs7a8pvGHs76ji5JQRYZZQb5bnpfYlXwO+ZedPHiH/6wszUsyDmCysd84ofd8wzW0ju1uc7fL4ljzaMXV8s8vY7Gnc9PNYJvdwGhrtcXxcpKISERAXjnGkjxYhvKrXkXM5RVoq25Ozd9Y06CGPDXDqvK8ZcgBxvxPuAzEwhROGWSQYVcmzUBnJ+zXx4fX/P3LFjt5/cgVROcwO2FNqOKTAfJDXkQFNFeZ+JPEkmGXHfsJu9Yfxut2t12DhS3+vRpbxu5fMIMamRnNMUTx9/3kZAD88dI3eCpO8keZywM+BjmWI/DMuhdD/Yd9sfj33/TD/7WZR4osPr4IGDBw4e+Mf3gM9N//i9HHo4eOD31AM//el/aC8fnX7v/PTkX5+eHP1wHMbZ9fW13bLTkABvTrbm87kcUPvHKzMAoEISSMLf7R0M9ACr+/uNblhVv7m7lQOapqk1a1vNAUQVACOlIDMDBBaN4wgoG7QHmGwd2AGQBoBN5LnX8x0G7y8nenAwBgkYAX7oJgG2IkCkBlRmQFUBDDnAsxgUImCKAnsA0D3Ax8H0jrohV0p1rexgJ1Xyei26OUjMPHPAGGNGv+i4RzuApu+wrNiB9D9LswUsbgCNe+zcABTvAKROWO8gqH7dA64SulT0UQHyIroI8CRooFlRykkzgLQT9tlioXrWKlRZBXsH8srBZYcde4D3Gn/cQwJW63utAIAbCHYHEaCYUkoKgC8D6AXq+nnC5pSyLCb1+MoBbI8+owWNFgVNmgjqphu1hcHsAeUDkM5Srchua0wtdQHnltWV+PD9R2y9XW107R/jY8HhLburb9hRf/fuavoFUzv84bEwdIn0m5EYogwli/eNHWamiN1GDIs/4GmMcfJ9zhy5X/N8zg7JEvLiO7B1lSSICAmiGEx1Vcl3nKq6Uq4qFepvafsGv7++vtYrdpvekW8r8qcT5IU6Q5R6CM2gXgNEtIeEFv/MoEmogBT8/iCiTiFX5DlCv5EyMQQ5EA6SXEyU5Znn2fjBNtfRn3lcOsjMHqDfETcnoQH/FtcHHf37k/5x30Q/R7NGjy/O9ZRdyye+w352otOjhRaMjzYHZfrxncSRuv1uo/1+ow5yO0LwB/Rz4hfwcyaHjeOO8XINOX+LD97f3LKgsNaOsj32bKm3cXKDTnva23Pdce4f6Sz4T+SJ22XoNeKjHQsHa8bL/Xal9W5Nnmy183r9HnLVqaf/DtlDXneM2d2wV0+90fBNlArO8HOXgq86dDfK+47ZnNg5gZwxNnzOKOjtH9n1BSeXgdye7MO3tKQYgxJ54DmSyBG/jiEoTrlvMsaJD1LX3cnP0XyBH490cuRzVKWacpW34fmHoNqHOqO8H/87nDfMbe/fv2chZosdtMlYSIyFEjK2D1qzSOOyY7x3xHOUZLQbMlFiXBUMHkjqfijyecEXcXY+vpA9u549z0aLKjFrNI9+1Eg2FUWFlBW5n3KtCp9EbDRDhw8yFsPf40Q2O29rLCzC3OsWIrxhB7Xnmh8PIbOLNKJPoA0F90hRoZ2H64DSH9rlmY8ln1PdZ4W5dMe8cntzo+vrK/UQ4ETyV8xJiXl6II9MaEu9wP0QHtoSfY3FyLOBBbsNspYviO3HohHb9vjKfTaQY0bdTHt1nZWJ50MTI00w4zEmR3bYt+So52pHXo0mFS8Ug0JOynWFfyrVHOucFY37ZoohIoHCIq7iviFiaI/y3CvkpWszagyMhXq/7y52281PqP/vnpw8eXH5sz+fH/7sjA6vgwcOHvgdeICZ6nfQy6GLgwd+Pz1gp98/ubg4P//R0fHij3KIl6xoV7e3N7YBdDs5WECo2qZl5wigEaNqBw8cowRO7AFKI2B2rzWAfMWquh9DMIBFrQYA1lQ1dZMidUIIgIiiHSRvBbi+ASDdspPhBNBBTaBeAyCZz2YQk1qJ6xFA27EzNQC8AwAl50y7DeClps0sAVwsRMVcIVyHoDW7jr7DswFkjwDaBFByshQBmQ4IXWp0qyrqoJdRZxLaGgDK99j+5vU7vX7zdvo4o19v0XkPYN2hy3q9leu8hcjuAHc9gG8iL9Qt9CfAnV/LTAl95xD8c8jJ+eWlzi4uNGenNeDHHTatIA7X7CS8vbnSW0jXm6v3egNovMI3N5CvDTu1HT5wO0IwRSSFoJyiMrpPR9pKiNtQJI1mgFdjtwNfo9u2GyZQ6R/dHQHXFhK+qgCBrSJEv2rmHFuAseluvdN7iOmbd9d6+fqtvnn1Rr/64iv94m9/NcmXX34l/03IO/xgMkV8FrAzcO7XBFgFoGohysH4JDEqVVk1ZHTGjlrb1qq5rgCuFXrHYOJHPcB4S+y6fjflVeBmSlExBkX8OJi0wt9vyZmX+OntLcQM//n9QrkRMD0AlXv8OnoMrPB/4U6ZjqgoVBVZCLgdJcgUScyh57ooSkr0ESkUEC75cY9yoIUB0tVB0PyX4PjHi+8hDSt8tSHvp+8NAtQjORCxPxAzg3wZYL1G/yPsfnx+rhdPn+jFs6d68eSxnkJUH50d6wyiupzVaug8EbnAbp8B2qcjgDugZ0SvnBJ+c9/V+CSpp+0VCxmeJ54v/tFVl3vIx57c3+MrP+4gAq6zk9QenXp06zhOz8gvXwTZQWL9/ui+o88OEtp9IKh7zl06dOrRDccpoJCLu6lMHh4n3/qCzIiPMvo2OWlWV5pVldyGgft7+ttB6p0UuT5bvyaGrsuAXt52xF+Z/PCxnoiri+dLJo8iHYZSaK+oxh/LWSvffT9eLD6Q/aQcwhTHHKQUbZIYTIaeAzZ4jt0y/1yzoHbHWHdS1dMm4YOQF20Z5xt2Cf2+E1R4KFGhtkWVScggC/L7PenRc7KHTLpsGWR7ONhAlo1klIufDxC7wTXg6P34eB4lhYi+daOaOdYl4Suhvz/ryaWeXLpiAeIaWfvCEG1YiFgidYztPWNmQHezoEhbMUWFGFSI4UisaEo1C0KztpYT1CpGDdS5Z/Hrjvz1BbiBPKICPguqqBBonVQUrlNAR1Phf4+M8URyn9wTtxWEecM8AC/XYAF/GIS/aKC80U6uM3ZV0/zvNQuLRqIFY8FoRD/fRb1jjlsx/3XoNPIM98jrRmIbq6wKfyTOzW1EopkCYowJ19nPg4xmyULG54gtPvcWymJ/6MtwjPY/ylX8709mi/9hedn86SdqPv7Jn/8/z376H38+089/HnR4HTxw8MDBA/8IHjhMLv8ITj00+S/CA+EHP/iz6uTi5JPjRfuH87b+frffzW9vruPN9TUkcivfPXVxkODAwAAeGfDj4gNvBBA4qHSQ6bt9q/sVxG2rlKJaAFHbNICTShHg5EDCAUUBdDkgvr651rt373UDEXMAXbxt6k0EtW3lxxRMI6C1A2iPALUEuGoAcw3PU8wyQJFLTJVSrpSrSgIY3UFgVgB3B2+gGQXaNfR28fME2anqWpk6AbBnMgJOXyBHJ8/XgMFvvvlWX339jV5B0m7YRbwHyO4djIE+Owhfjz6+c9wBZh1cdQB+B/iDA6QJHI2QrCILAZDW6OjkREenJ5ovjxQh7RsA2Xv0fA0Z/fYdRPDN6+lPvnz79q3e4JcryNcdIHKP/Q5WDV8EJIWgJke1VUYS4DMB4pCcsCcpRCJjBlgctYMQbPGdi4PKoiCjvoWkGPFXrpWQgB96WN713UbfvnyrL796qc+//Ea//JUT08/1X/7LX+l//ov/ov/0n/9Sv4Sovoe8dgB4+B/ETir4DWM1CX7xWAmfWkwSEgCYFbnQzudaHC0141g1lZLHxbzaMIHmDlLluTCQV8b9gK6RMjEBvrF54OYam67IM/fdHSB5T94oJ4lyYxAAeZyImwNdVJB47mDWiAm4WLFICYlcR/QOELJATk7XlI5I8DofhEs56SpcD5T1OO8gfBvy644YrZB7yM4e0lV6qAhtoY0c6CcZ/RVFjhV+WDSNTpdLPTo71bSbenGmZ5dnenx+osuTpc4WMx3PKi2bpEWVNMPmJkp1kDL9B0B5kBRNIhUwbZTn3I4YbyD29x923vf4qMeHAwSz73ZyIui+7bg/kHc+nnaQQl/82KD3Hr8b7daeU+g4jb0Y0RpHQRpG7PZ6I+ROpadvbEKR4A6FjowQ2AIZMs4TSZGJ25x2nDz6cSJF+157CM0OkuV9d4ylHTm05XoNod4Syx1jaPCYUD8xRhM+SMQ2kT91zqpSVMRw79aIn/czq7KOWvy2mOO7meZcV5RJ+Cuiu+sTQ1CMgRSJ4iC3x0mqfzLgLbl8dX2n1f2G8TKoI34+VvaMYxcnrj06TUKfRhyFFAVaj4y3auqpg6nuYWpb5oetH/16KNohe6RzoZ0993fkyRZ/bPFBsaDsc9psrna2UI0tMVcayfUdOtzjs/fXN/I5aUPMPCKugx874uGx7ylntBPRK8Yof43cE5LwRVtXkPcGglrJr/3ZdvL5TgPEGgOYZ0csEj5OSvQduWnkm4h9ccF28SoyjYjrvmHRbuN20EbHgBsDtVzQJRAr//h409aq66xgI/NETwteu3A+aLW6ZQHwPXKlNbnbk5s8kejfCFQk7pm4Z9o09MEURf5z/SjC3OPaaHo5IS3EzkWU9efe1qixtajnKeefVnX+DyHGP4sl/GwI5d+O/bsf/vu/fXP60/94+A2/kxMP/x08cPDAb9UD4bfa2qGxgwf+hXjgpz/9j/HpDxdHZ8cnP4bw/UFO9vRudZXeX72xm5v32gNm66YGXEBiAHgFcDVClgyg8h1A9nsdBM2B7ur+TnfIDrCbctKcHaP5YqaqyooyifoF8jIAzhxM30DOriCpTiYdOAeArZed+S7brFHj9eh3BGQN6CLAR4pRLTpVEDyHJiOgTwqTjg5mAoDGu7q+vZHrNFCnAGgAKYAqanCe0K2GnLptuaoUadPBjYd9D9C/ZVfl7Zt3+uabl/r6q2/07bcv9fbtO4j0HW3u1dOmDItCnNocAG89fukA134cHdR5Y0iPrR3PMF1OAkWdPfVvAWOv3r7XF99+q8+//lpfvXypl+/eyXcF33z4yOYdO9IOZC0mVa7vB2mqpFmdtWgyx0pVFeFnQTkHVXVUSkyJ+LKHoHgstpCpLTFxPRR4hg7FgozzSNsu220v//M0v/z8a0joXyN/pf/0n/5K//k/P8j//P/7z3L5y7/8G3399Uvd3d5rgKQbzvYcGDn3az8WwOqA9MSaA0QZaEk/CRDeztnlWkBQIRNOUC3xzL3Ibkr5IKBObInEFNvqSgmA6uKxLei8L9IaX6/xa2fU5zmFNcYosD/9FW9RcpBKLAz5joAm7mWeVJOYvjvWtOOSuO8k0IipyDtQtFtILZPIHQXR9qA9hGzLjuN6cy/P+zWEeUu8fFewEF8H0XVOyugU0HeEiO3u1/K/7ToQDyfJC2w7W871iEWLZxDV55fnev74Qi8es8sKaX03F2GIAAAQAElEQVR2fqxHx3OdzCrIalRlo8purX6zgujhf/8YLT7LKT4sUpAT9QcxL8uzEdsH8qCHyDj47/HZgF1+3LH7v4X87MkNw8rFbKZziPMjdnUv2ek9hkj7WKywI2F7cC/gl0C7AS9Y6XDGXmXYaey3KkjALzVlT+dzXRwf64JFmRN2NjM5N9B3B5npIXADieHSMT523NtOJHXLothe/TCoEA/Dd5G+AxKx0cd+DGEi/MLHRn55XDO5PKuyjli0Oobkzcmz+kM5w1YhHtPEvYaxU+WsxATm/njrC0OvXk2fEnjz7kp3LELtXE/mOCeqTk4Luo/o09FOj96BXHYp9KtAjKtWFrJ4pB3/bXaD7hlPq02vu22nFX7e7Ho5kZuOkLo191YsDKzwP0OHZrJy06rCBl/ISXXtHp4+gvzW5wMWDG89x5ygopvw8Ug8BnT6bt7xOcxM3C2kba9C3BkdyjHICeqsqSGfcdp5dn+M+E/FFGMm+oHyoyLt1vgoB7+GTOILEXP3t+iXH4nSUiBOhZ3mQWty2+3ZQcqLJQVvb4pdlv/JnvlsNs3ZKYapb7GQIRY5Bub0O+bpdyzMvX39Wrcs9OyZf32+xwJXTZF2UkpKCb3pN2BgsiCPZeTahL0o5bb7uONKPFYIpkB/FiQzBYthnqr8Ua7zfxdS+L8xPv4fo4b/e7Hyf451/eOTfH4kyZvT4XXwwMEDBw/8tjzAFPTbaurQzsED/2I8EE6/z0bW45NPj47mf5hS+bgb9vPb26tww46e7y4E3q79e5r+ndAIQCiAXQd1DiBcfFXdgFEjYHEADPWAGZeJYAAYmxaS2VSqAIQ0pR4i6zsne3YNeoDpALjyugWAEUARMQTlHFVRt8pJIVKLPuWAmGcV7dQQ05xqyNHITu0eQNuBnYqcvAh8McIEHfT6R3sLM0NAb25rCwjfIXv0LJLi1H5U4nmM9BWSzEz3kIh3EMc3EFT/WN0NZNV3LqbfWnoLMUB3U5DXCxbpW+DfAnYz2dROVAhBMu7jFwVOQlSZ7gU5yL0HjPt3B99Bzqc+1pAcdo/uAWf+d0jX6Llh58sBMsBKzazV4vhIRyfHOjpaTL8QZuG+rZKiExF2HXrqDBzNTCkHhWgeGXXEpANgjq4LhpuZzILMTFIQiqnbj5DvtV6+fKfPIai/+NsvOX4z7aJ+/c0rvXr5Rq9fO0G/1QOh6bGX6tQ3AG5hkcDBrh89XHRMu/Q/CtA+TiL6TDmrAiTXs0YtixctwLWua2KeVRPXBjvny6VOIGynZ2ccT7F3Of124DmEJ9eVQKYa8Glnmo7+sd4SolBBe7cV4uq5xWNPQ9dQTmAqytQxakaMFqnSPNdaunC+zH6d1QCEK9p28mjuL/LTc88wytwo8tRBMG504zVyjSNV+NeTV53vVAK6uSQucZKK/oJs2sG8hWS8evlKbyBEN1fvtGV3fCSfKhjsvE46O5rp+aMzfe/FM/3g0xf67ONn+uT5Yz27PNWj04UueH66bDSHhDbJVBHjmvEyb2vNZjU+TPI0G8eOnOzUk0MDxHTwa3wzoGPBloLeLqPnBfdHxmKVkk6OT/TsyVN98uIjffTsuZ49fqRHENVLSOvpcqlL4vLo/Ezn5KH/iZgjcnBJ/BbExWXZZHRL8u/UPoZwP7o418XpmY7mC3RN+MMU8UVg3ET8MhKdkfzpx0LsBm2ZHzb4Y0sMPfeLmUTcvKyPqRFiU7BhJC6j6814GSnLxCLDloryLTk2Qxrajx4IyhXa9XpeJoagHIMIM/7pWWhZycf7KwjSK8a8j/U1pNFzyfUqCrKQNBabdNzTTzGTaMfoI5E7FYQ4VY1CrGQhk+/ClhGS2rF4sdNq03G+/yB+vYUIc1xv2TXcsmvbq4MsjkVTu8EJHu3v0Pua+edbcmZFruyxdaD/Ke+IYaBMRAc/jsSV+XtaVBwoN1KOxwwXU8TYaBzxRyE/d5t7jbQdqVvXrWokYmOMcZqrG2LqPho8f8hp913x9kwKtBVCUEzTfv7kE5/Pbpk3fTe1x4hCjDWajAk4U66lvfms1aJpVKeoJMmIoR8Lc9bWF3kgp/5nonbs6vboVvCHFSlaUKK/FOkzGG0SEbfFogL3TUw1jNXR84KjmSnEKItBVFdPP3ue7cbOWFTKQxlPx1I+6q38Qafx33fD7v8y2Pg/rLr9H/74//r/WujwOnjg4IGDB36LHgi/xbYOTR088C/CA3/2Z/9jPr6Ynz978uQn83n7ozIMl+vVbXULaVrd3UBABkBvO/0Nz8Virrpy8OVgYPD/NAIWB2SEPA6A4AJAMgBEzEl1U6lpK45ZVZWVACXu1AGwuGf3wGUAOJiZEmAiImam7MASMFPTV6StkTJepwA8MgC6np7VCiECxHrtAbMd4JrHQCIDjIzscO4m0OftR+ok2nSgsmXnYQ+g9fuir8QzDpwG2gscTR3A6Pr6Rq/fvNFbdjP9O7h7+thTbwOB3CI92x0AHMBPEBX5idiXlKtKFfrFHDEVXdDroc4OIr2V978DHPp3yFbstN2u7nXNjsgdgGwDoNxhxB7Q6Ts2/suSOq5dwHlyUjdnF2p5tNTR8mgiqEtIXpOCIpoYAKwAJId+J7Ez4XYVjfL49ADAQruSTT8P/5nMjLJlsvkOXV6/fquvvvxWX375DTvHkKg37wHuV3r75kpvIOw3N7fas1MSQ2I3plWOGegeBG6lyyJ4MrsjmsQAqQ4u9/hujX1r/DbtSlGYRxLg0n012YQ9btfyeKnT01Ndsnv36NFjnUGETth9848DT+WwPVcVdekTm32ntKexHiDbk4Mj+TfQ/oDfCvcpItchmalGZyctC3JhCaFYIEe51jGk4hhwfty0WnKc0X4dwwSgSXB+2EGifRwlEy/+66c+enw7aKTflJNyVSnRtlG3Ixaui1cIeChiq+vREeN7/HwDSb29udH93R0EdaWOnfSeHVWx8+hE9WhW6fHpUi8gqp8+f6Tvv3g8yfcgqh89vdTTi1M9OT/Wo7MjXfhHgo8X5EOrxaxWUyVFOitjp4lcMC5H8qHgmxFdR3wzYM+IfwYY/cBu38Cu18iOZiwGuWx0ujzWo9MLPb18rGePnujFkyf6+MlTjo/1/NL7v6D/cz2CpJ4Tk3N2gM8XM313PJ3PdMa9J8Tx4uRUx/MF+dLgCVNi3EYXxnsICbeaJj3QpUP26LH13VTG4Y7xM6CnLCjEqMh4DWYKkqILOe15xqDXRECpY9gWuV9RviUmM+Lsx5oYeR4YfijMWYUYjvjCxfvYMab9F/347ukKcrolb/fc6+mfHxX6HenTy05H+iDj0Qt/Q8CM/gJkL6ZquucLJn0x7bHJd1T3+HiDbb7TuIKU3t1v5OPfj/dc3283WrNotWGO2vhcwzzhx3vGjhPUt+/fsRDH2Dbhh0gfQQpBCZ9U2FmzQBCC+7JnPO/UQyyFrSlQJho+K4rMB1NuMB/4n5UZOMaQyN16kogdPv/WtNcgbcN9upH7i5x230X6mCQGhUiLJrmfnNCv2HneMj/0xG3E7kk4Z6AwV0QtIaenLHIcz+fymFTo9p0EynfYv75bMSbW8vOBGDiJLrwHGP6mK4YUXufcbRP2+L2Cnf4+MdJXIaZmJjOTZHQ9QP732uw28k/sbLud7ft9Gm2cWShnIdhzFX2mYD9NOfzB6bNwrt/K69DIwQMHDxw88OABn0Yfzg7/Hzxw8MD/Hg+E9FG1PLu4/Ojy7Pz/0LTtx13fH9+uVtE/ZrUGNEeAzRKgecyO3Xw2g6BmJQCKAQwC7+oCKBTQm4M8B98DQMEALrnKametGgBOVSUl7gEE5JihACB6SKqX93rBglLOcvIZKFBVeSLFTVMpMKoHQNSenUEHIDnHBx0guw5KnLh6G/IXdQUg7AGVawCf7zagmkKMcp2KinYAv8HBjkkZwOrAzix4bQQwA7hd32/1/v213r59p2uIqtfxPkYaG3juevcAIT8fsT+gZAIk1hDTtm3kx5gyxKXIydk9uwpOSvy4BmzuIClbAPgG8LVBnzXHLWAZGsRuYNBIewWgO6IXywB4WipmAMgKv8x0tFhOCwZLFgxm+LfGF1U0JcwI2GXEoExEZACkdtoDdDtIitsPCJNoX4a5/lOkkXjsAcW32Prm9Ru9Rt6+vdItO8WbzR5S3UH2d1qvNhM5DZYgQgudnZ5pAfHI2OrNFXwBLxLdayAGTmS3AM47dn2u2AG6gpjdQcodhG/xgQP9SN0ZYPUIonN8eqqLR5d69OSxnjx7hjyBoJ7LnzlBnQFsF0dHyvjZbYBXqScevsvl4jEhRDILmBlk/HPnGTdTMQhq0Iw4OTGd0+8cH8/JjQX3lrS5aJppd2dG/tXcdyBv+EbEprhR2OdNmgo+GybgOwDcB55n8rduiT0SOe+p5zvWbuNI/6hJHHr59zz9l4Kt8Mcav2zxh+8W7fzjuuuVBkB0gKTWNgLmk86PZnoCCf3o8ZmcnH720VP9gB3VH3zyQj+adlef65PnT/T08kxnx0v5rmVFIhjx93HjeWA4gfR58AkBQnv0H5Eiz+EeR3bEy4+CJGRLajO+aOc6OzrW47NzPWex4OOnT/WJy7On+hTxHd7vvXiuT58/1cdPn+hj4vbJJE/kx48eP9aTi0udErM55L8KUcKHEbLuY8aIk3E+sPrCcGL3sKjri/bos+fGHp0mvfBlwYBAnHxeqYhdlZIyeZ9iUAxEmnadxBTmFRdBpjL3Z3XW0azVCWPlmKPHFkolUW5kXimUc50SbUbyQQrymHX036GH59eITzyGI32MxF4mBfRx3zF8ZIwnwxavV2Qyckdua0gqxnjmHk1oWnQaRvnYdwJ8u1rrBjJ2Sx6smBcmkrrZTh/nvZ+OG90xdzzIPef36pi7QozKuUKy3P6EH+oqq6mr6fphfu3UM+ZNRYG5wX3kmnCqTP3A/YExWMhdtyWlpETeZhd8kbmuc9KsqVVXSf61izK1N3IueTtmJgv0UETM+olcuw0etx7fDRg9Yu+ILwsS8cOMXeYz8uGURY2jtlWDLgm/VvgwifRApw3zxBrZQnb3HxYye+ZIb4thocJ4GtHb3w/8+Ot8JqYD8fSxWmiT5uTHAZ/5wuCWBbIti0A73kt6xq2ZQkyxCjHMOT9Dve9bDD+sqvjspw/fRTUdXv/teuCg2cED/4w8EP4Z6XpQ9eCBf3IP/ODP/iyfnLSXALgfsyP3xzlXj/phrO/uVnZ7dw+Q6pRy1pKdkeWi1byt1GRTBiVEQK//YpQAQBHv7r7zsYF07QEmsgCoqbSYzTRrazUAnAyiCYCioIfXOI4aAA4FAGMmhRAEUKCporqupu+ttoAjbquHYO0B7gPA3a8dcPm22AgI92OMQTFF6qMVYKnrevkvMlpBqCSTmQnoA1h56DOgS83uQAMhcfG6RQagGycy5ruE795f6erqRveASG9vABSJMmaBgwFiBzkhKhCXHwjnLAAAEABJREFUgFI1BKd1exFvM4SIfbQH0FytVrpD7gGiWwhbB/B2AuPkc/qNl0JvypeYJcTweUA/AyQqRPrjNn1U3Js17eTXo/mceNRq6qyqymqbCl83HGuA6wT11AHAHZCt9+zcAsgGyIn/dtuC/aOJaBQRRnaeivr1Tqv3N7q7vtWK2O+2e5mCYkyKISsYYLtExVgRm4XOzy/0FFJyCrH07yfmGBU8FyT1xHVD/eu7td5f3+kNZP81vnzP7qsT1Vt86gsIO0AnlVRh03xxpJPTM8jpUz1+9lxPIT6Pnz3T0emJZiyONNjbzGdqIBq5bYQivwb8e4CpS+8xItYpZjnATiGwkzvKyLWIXhXXLfa06Nqga22CtAqQbEjQLEfN6qQWP1eU8d22gJfCKNopcuIfcJhxT+Te6D79IDEHVeR6NWuUyF/f/d4S5y25uAWc+yLEHYsmPq5WdyutIaZ7wHLvYJnc3m3v1W/XGhHtNwrsfiV1alLRUZvFINVzdk0/Zff0RxDUP/7h9/QnP/6BfvKjz/TDTz7Wi0ePdLpYUD5N380s+GRgPAZJmTyqUlKVeGYRO7AAXw0QCM/hDh19UQdsrx6COHKfVFHCX02upr8regFRfQJRfXZxoY+fPdFnH7/Qjz79RH/wg8/0Bz/8TH/ox+9/ph8jf/CZX/9AP/jkU12ye7psZ6ohPUEmBg65ZEiQiqmMQT39+fyBuhAdiU1Gcrcgo5yQ9cwRRVKIURVjo21q8r5STd5n5paUooycLiqMuUE9eV8wxn8p0oznJ4sZeix1ASk6nTWaQeAzZbOkjI01flkwbhezlvhXqmJScF2d5BB7cXyYr/zCFBmTLj72C8/Ey5/vPZb063qMXt9ohbJysSCZyUluR2y2LAj5fOBzwz1kzBeufKd0zXzh5HTF7urKySljZQVR27KQRWg00kZEv5ocbapaOQYk4peEPyqlhC8IXiEvPT9H8tS4NjO6N55nylGP+oExwCNJI1IUuc7UzzlNbWb8PWfOnzW0GyWjTYMYBspPbYZCm0Ujc+DeiSVkco3syXefL0dybMQ/I/Fz8b7qXLHANpeT1GPG9Ixr0W6gnCEDc8LmfjV9smBawGFXeY/tHTK6b8dRnkMDPvzuulCvYOeIFHQp+rtX4dnAfNST4x06uvh1If7J7SSfsDngnhY/nHHyScrxk6srzfTnfx7+rqXD2cED/7I8cLD2t+uBw2Ty2/XnobXfcw/8yfe/v1jMF59WVf3HlsL3h1KWt3fr+Obdjd7frrUDEeXcaj6bs6MSNU+mBrReTVIA7aMKgKGHlG5Bl+tdr240BUjMrF3If9HKsm2pm9QA/msAjwEgRB0DOGh6ARUcyAB8elboQwyAzwTRyqrrpAAZ7rq19v1GiqP6sVMB6cCVpmN0wlwHVZSN1N0A+u8gpuvVVv1+VI3+hk4oNgGbHAzAjU1tw7MMYIv0EVVkEyH3ndPXb6706vV7Xd2sBHZWyrWrrB6glXOePoLaQEYi/nCQV9dZC4jTETsDs8VCMSXKDvKP9t4Btq6vr3WN3LJrdgf5u2Nn0oHoBL6l6Q8uhKqBjgRt6aMHuCfAZ0gZvYQO5YFkxCi6VOBuxtaUgnId1cxrLdldPDk50vn5mU6Oj7GmaOMgGNnR5kjdLfUKgN3qWn49UmokFgXgNjpxBhCPAEEjRjknHR2dKFjCdpMKfgoV5PhYF2eP9PjRY52dntAvpAgAm6uoirbhGxpkcpJxC+l99e5Wr97f6gq7V7tO18TmmvNbAPgaEuu7LRvud+gYc6Ua/7Vuy+WlTiFdfYpaAzBXLFLcdztNAhHYAVZ79HTSLXwR0DdQthBflFYIUSkEJKriWGN/S+xcMn4YIIU9eWV4va5M0ViMIa9b8nReVxCVTM6mqW5Fm1lBCbsowllRsELu9xCivfrSqUNiFVVBciILH4Uc2KL37bbT7W7QjhxkeFDWVNBNvMwFUG2lV6SsfAGGdrINEOdBmWfRP669u9fIDmvYr9WQLcssnZD3R1XQSZ21xO8VNgXa6CEIHX4du1GF5A3kUh0z9jTYUyligxURT9PAuO0I1J5xwgEbwqTnlusdMdmx47RhYeXu/Ttdv32t1dU7DRBoI18ieZNB9Q1+X7atTpYLnR8f6ZwFC98dOyGORz7GLMjoZ0CvEZKQiEMwtAhZQjp06fDN/oN0Q4T++DO3KKnvxofvO1O/YF+mvn+yoqqyIvmPCvIc6KnlObGFnHbMI8LIFIoaBsxxm3U+b/Ts9EifPnkEsf5IP/7eJ/oR8kNI9mcff6SPnz7Wi8eP9OTiXKfYMqsqVSkpp6gUE5KVQ5wkocN3YzCaVCBYPbEr6MCkKONmxXyU8U3KkTaCYkTIo2gmlyBpJOd9h3ANAfVPbWwZgy73jI0bFjF8HrvjGS5QOz9m4eaF5stj3JbFlKkBf2CiaovyhZcmJfQL5CaNewf01zFOcLESuvhvPfdPtfgnFpbLIy2PThSwb8eY30IEe3xXU27e1NPi16zJaqrIfNnoaNaoxaZonlc7bChTX8Y87iRw7/M/4/3+fq+7+y3vHb2YMhQynoomIw7Bj0GK+O/cPy1xdqo5cUlcd8zb/jdxO8b2hhy7ev9e19fvp4Wcwd8bGAs9pLQn9wYIsL/vjNwfsM+FtJ5sTMTN2w+Bjsh91MMZphQTcSoq+NydZ2aqKeuS8FuIUUPftUPXnROY80UT6p+9+YlR+fBz8MDBAwcP/MYeCP/LFg5XBw8cPPC/4gH72c9+nmbN0eOmrn6U6/QHweJF3w31ZrMLd5A7/y5WUVBV1+zMzQAntZocVQM46hSUY1DgTb6AlPYAmw0A0qV3UAyxamczCM6RFvMWkJOVgskMqDQhhsK55CDSzOQAxFe2Rwe9gIUWYNtCAFMKkgaNAECQhQwQXiAlI0AQqCEHg7lKqqqsmBzYFnZAd9psNtqhzwAwNtEGQMXBIMAD0BknfRrqVDkpAGQKOu0AaXfsZPgu31t2/Px8x2q+29Nj4yjRR1LdANSwrQGU+07pbNZCTheAvaVm7PBl9O8BUq6Dy9b1oP4AMOoAVnsA1hrSuAH8byEBfm+gfyctI74orm9IMgBVwCaLER0NCdgvQNaAK3oJH1g0RWyoAZSz5VwLCEKLDiFG7QCM/p02/16rE7kSg0ZiMBhe5EiDEi06YOvRY8/uXo+uQpdEvw6ug/uGMrhd0aJ8x+acXbRHkMeLszOd0N8UXwhqRRxcXyIr30FZAbZvIKPvIflXN/fyc//434a+duws7iArG/y7gbW5rk5QRyOncobkzSaJdUX0i5x4rD0+xPUawr/hfIePB/LF0DERy1xVSvjeJMI8qvizIuVgWhCrhecUbfu1kU+FhQ45keFokEKjJzwkXAdwjSyQVJC6WrOqJucrVVPdRB4HfGGI5CRVxMFl5DiKF/ooZRnle4uQPlM3IsWmHixmVXUjz52K8eRtjOyWDt2WdO4hxJoWdBZ11iwHNVGQ1aLKRrk3KsisS4ZYV5DV5PpDYkeAfcEnRvwifoz07cPN6FfE0I+B2MeYFBBZYNwVdX0Rw4Rz4+jXI/HryZ9Oe/Jh/4E4+PcVXXrydmSxYGTMj+Ry4Sh8Lfo1M0X6cgnixVywZ0ewI9/9I5oD+umDPrKIA6NKgDggCpnrSoqVAiLLKiIio9QzbnryZYSMFEiJt52ZG3yshRjw6ygnYh1xHSAyoqbPNZlnbZWIYYLEZ50vZ3p+ea4fvHgBQf1UP/r+9/TZJ5/o4+fP9Ih8PiOflz62yadE3RyjqpRUEcvEebCgGIIq/Fel/HA/RYVg8pcfQwhcBxnHTAwzdUOI/hi1Ct6RzHiOyLyeacR3vou9Y2HhHkJ6d3+vFXPRhjHk84PRt8+np6dn0zxTkes0pmkxiXklMCcaMSjEouAjtz3GoEi9EE3BfYUePmct5kvNFw/SzhZK5LeEDpBd962rVNeZOb/RgrltVleaMb8s8cuSuaXNURl7oySaVqCCUX8gRq7/GnLtut/7JwTIDwoo4qNCeZ9nvfysbXTKQsbZ2YmOWIzyuTihrwmrsAWSyDy+1nqz1sYXkrCLJzRlivRllCno25NPkEqJnPBcaNCzYS5KOUmUK17O/cL8a0brroSkEIISPolICCZ/MV/Y0I0VPpjT4CJ2+3T3o28eHnqBgxw8cPDAwQO/gQfCb1D3UPXv64FD+X+2HvjzP//z8Pz5u9nRfPFJW9U/qnP8JAbNABlxu9kBDLbTbqJCUtPOWOWeqwWsVHUClCVlAEcE/IhXDzhwIrcGTG12e4BuUUoVIGihY3bylgCQGQQhZ0ADb/cF8CgXc7RQJrAwAiAcbDjIretaTvoajhTXAOAqgE6jTgBkWBBA5YOEgC4JkJVkwdRTdguJcWLoBHUEnJhRQdQGBNLEpH9C9+Q2IIHnXs53Ma6ub/SOlXsX/wjqAPijCXQYFWKUA8MWWxoA1swBG6RwuYScYuOC8waAZGbaQ6Bchw1gvgNEif5lwbtXB5Db4qu168nzPUSy8Nx4bhYpFhRixMDAeZzOQ4hT3QFlegdm+LznPMSoBIDM9JvRqQZABoCoP3NC5x8Z3KLLRIDNZIYO+MHtNfEqAtuN6imzh0Q46MNTDyQM3w7oXujLy1Yp6Rhbn7HT9PzpE3ZRTwGwEMkqE2/Xk7bpw/taA7RvV2vd3D3IHecryOo9soeg9jCiDtlhu5fdQVi7UYLPQPNMFtN03OGrPTr4ccdxC6G9Jz/33B/dI0Ey4h6JY4xBZiaApgbKFmIXuW7wxwSumxbih65GHYBrwA+UdgdohCCO5I7IM5ojRyILMhXSyHedaghBhU4xBAWZr6vwv0QTrgVSJhlpFzMU8FUC+EfqGecK7htqxqhc1+T3TAt86SQ1ud5YWyBX0aSmihCC/LCDBblqclDNAxc2TOWeCZQNENOIEDwNkMgOIO/APqJZldI0LoLRL4RwwBeed4M72O8huF87SJ/HoOOi8zHI84786vCfLxi59JQZJung8w/i+dKRL3v63ZLDO0jonrg6yeqJzST7AYLbyX/BmJfZQ2oH9HCfif4Nn4SYlHKlXNWKqUKyAsTP77vuUtA46V80fNCrR7dCTqYQVKUkH8dORAbiN8UQX3oMo0l1isQ8qeE4r7P8o75PLk71CYT0s08+0vc+eqGPyOfH7Jp6bvs8VdcVbSZFYpVcv5i5zlwnmZkCukfaSzkpkVteLqCL0anFoODC84D484SOfs8MhSYJtEO5ECmLYK9xPpA7Owjdljl0y/zg89fe/Y6t4hVpz+fEBQt+M0hYDtzkmSE4h9TtNVLffRFjnOIf0SVG9KSPirxzkrtYHmmxWKqdL1Qzp+eqkVEepSTjBztc77ZtyMHZNAZmLKgczec6Y547Xsw1py33aTJTlGQj8UHXLXmw8h33uzutIaidE0vadD0YLfLxYWYsAFW8P8x1fHSkE94jnKTOmVczPm8WLoIAABAASURBVBV+6LFjT35tPbeQjtyRJw7i49uY+6Zr+i3cowtVxMJjV1VZCXtiCJjDE+Y4/peZ/8+FJMPGSBnzWy7cHslb8ieWsdRhKHUVQ9DhdfDAwQMHD/yWPHCYUH5Ljjw080/vgX9MDZ48+e9T/uj8bDmf/xCQ/FnO1SXv2QngaROxul9PJCvE+EBQFws5uElVpQDgMoAPuJEdl0F73tidOGwAVQ6uRgCDg4QFdU5OTnVycgIgWkzkzrHAOBa5uH1mJgcKDjYGAKgDngUky4Fiph8nTA66R555XQceGcDlz1z8OoSgGKL81TmBARg5ONr7jhJgxwGimU0AJcYgv9aHl/mR/3rav1vd6e27t/Lf3Pv+6ooV/D1q8dDCdEwp44t2IhdtW2PTbNohdhLutjYQoIi/RsDTDnDlsof4DQ4gca4Fn54MLDloA+jyj/Gt2S3Zo7MpKGJXBIS6GGWNfl1CiLIALQFEuZ6+S9TT5oCfnYxmwGNiVzc4uMNne2y+x/bVdqMV/ewAez3EAAYl41+BjBQI4cQGuT8C+DvKdOg69UsZUdjJ28DOXKGvaJLb/PjRub4HsP/4o2e6AOjXVZbv1ojnI/8NxHZP23fkj//ZnOvbO92yE+TkdA1ZvYeo7redesp0yA5S44saO3RygrSn/hamuoW4+kcbrwG69wD2jhzDrRpJugGdZaaIrS4B5XytA2CpkWcjZQvxjJKqlCaAvQD8zvFRg76JWER8mfBxlCs+qicGD3k2yqPkueXE1EF6Q706V4ohyIzywjv4fizSiFKuj58PQ2E8jHiuKBKLhj4bFncq6if6DTHI9a2bmtxZkDvLKZfqqoJMRCWe5xzU1BliUENSK9W0k+k3o3OFnRXHRA8BEmaQaSM2hV3gHgDfkXM+ThLlq5RVoXMghxzAd/h0h0+3kAhO2dGV3Of3xGLtMeCZj+Oe9np813lOQC568mJw4sd9t9Vl4PmeXPF54p44e0zv2TVzIrpjYcJj+nDca8ucsIG07Dh23hbtiJehY4zYnNI0L7T4qsIP0ccA9w29ha+Nsv7jNni/ves/xapnt1lKKeC7pChKEguR+wH/cFsZX1WcNDmryUmzutLRfK7zkxM9fXyBXOrR+alOj5fy/PD+E2UDOoRAi5MOQfbh3MxkZuK/SUKMikjAFjPu059xHj6M4RiDYggKSAxB0cvGpKl9jobEVMkXMQLHYoG5oagnfwe3hSbNGIUkV+Ge5/VIrOdux6zWvMnyjy9H8kDDHnKKEKtoUpUSfskKtBmn80p100IKl+zAHmm2WKhhns3kZnCbyRejnEKUS4KU11VDDrZqq1Yz5Hi21MXxqR6xi+vfH13QXhuTkniREz155AsV9+TEijHv89+APh4TzJjcJmIjBqv7JBOTOTqcEo/L8wv5PNo0FeXK9BuId8xhTlJdOvJtICd9nHpOeh5GC4o0PB3xb5USdmf5+0MMhv1JgftmRpuGkvTOuPWTwD1/5ucm8wO+HzSW0UoZk8zSOFQPD6anh/8OHjh44OCB38wD4Terfqh98MDvvwfYPY3r837OqvX32lnzk4rd0xRtXspgDgS263ttNveaQAAAxAG1g+0KwBIALrx5awA0dYCmPSRjD2jcAXC3ABT/mKYsKuVKXseJ2xIwNGfV3YF+ASA4YesBqoODMNqZgIJJ/ChXeQLuDlgdRBQv13UaASeiboyR1fc8SUpR/vL2XBwAr9mVXN3fA4y3E+AIMar6AHwzQKzynRpAS9/3gKAOO8bJzh0A6AYy9O7dO71nB3XaPXX9KGsuMaiqK0hai12NanYQ5vM5uh5pya5CrlyXArjs5W316Ou26sMrxDj5JACiRu7tIF1rCOSGHagOEBdCxPZKNfqlVMksaMTeSShfAHVDGScCNI4m97HQS8QnYJ9LH4NWkJS3Nzf69j123N3KP947iFcwjfjaIHgFMjgQrxGg7/HeQx52ENk9Pgi0SVGQHFqWQYWdOv/OWVsnnZ8e6XuffqxPP32hJ08usH2mqkqoYTLTJD3xuoWsvHrzTl9+/VLfvHqjt1c3unGienOnm/d3ur291+puo816r+2un6RDp11ftOb66vZW3755oy+/+VZfv3qtFQSng/wZvnNA7YQ84yePZVVVSiHKfT3ixwKAt3FURJ+a8nPKLepWfmxypUxZJ6egUFFrEi8/ksteH6/TXlAkXrXHGxDuv5Sqph+/FyQZ/9xP4zCSY+PUt/c/0K+Pid79bFFVMyNXWtW0kajvsQ/kbK4q1bNWLfnjgLzCt1VOasj91oXcmiF+nukwQkYDsYgSupmcyPpCTuC6kBMjMfI4GeDf78eYlFKmXFbk3CxMeb5jnG7Y1fQFgQ1EchLyYIvfdsOgHeNsS/7sEM8FH089990vI/0Uz0fiO3DPn/snFe4Za3eMmxW7Zv6RzrV/JJN8mvogn7YQ5x1Et2M8uH+K60yCuU4hRPRM5FClpmnk4zOQf2Ym8eNS/NxPsKEU00CeeFsTScEngWdVSpAofIoPqxiUCb4f68Q57fl1Q5lZXWnR1BC7Wg1zQUYP4bt+v9WO3efthzHQo+t34uPjf+EPnrn97gv9+lXIgZHxNcoXa8yM44NMZckLU1CMGXsrJCuiT/AYkZMV+Vlj/zS/opc/q7jv9zw/ErlY8P/Q7aZfouXE9PJ0qScXx7pgTDY+95D3Y7eF+/XCfE15gB4B+6tUqaX9+WwGQZ3L5+VE+7JIxkgdfhS+MPoRQvpij2T8S+RPnWrNGEfLdqbTxVKPT8716ORMF+x8HpPD/qyiXI5Bif4isTICbUZGlqKe/BrdB1yHYJOfdvi8JzcidY6OF3rEgsH0+wrmC/yTpjLfjcmB/NkxT/r7Ut/vpUlroZ0UhNCHXGn6CPSRQpTrXbjvY7Rw3895pBAC7UdVdZa/x1SMRTPXadBIbpv8VWwY+zAOdw+XfusgBw8cPHDwwG/oAZ+vfsMmDtUPHvj99kDzySfNrBqfHM1nf5pz/mGK4YKBkwpAYr/byoGnA1D3gr+hR0BLTEkhRW7xZu5AEQACn9AATHDysJ+AYwEIFzlWKNx3sRABBHkCn4k2Rq8LsH8AgA4KRsBQUaB8DEEOGHwHdd46Ccyq6DOGACYpKgANA6jlmJRpK1iQAx8HgR3g2wHm/f1K94BmB0AF4BVDUK4SuCvIbQnBJKNeES/O0aeHnDi4vrm+0dX1tRxsdw5E6QvthGrUj5NuDqQd2Dx8vHephX9Ms61lZuqps3Nwj3j9qW7wfr3/jB8qBXQHN2kPGdhDDlxG/BHQK+HnhF0xur2a7HX7XBzcu7jaxvNAORcUU6FN/03A9ywQvHp/pS9fv9LXb9/qmoWGPZ0Zz2PI0lgAsJJB9sTCwgBJ7iB//qccfDdsCwAeIUMxmiL6oIASx6ZKOlrO9PjRmb7/vY/05PE5pLxVTkEWRuDiSNOjeuxwYvL+6lrfvHqtr1++1qs3V7q+udcVxPQt569evtHLb17rJcc3764fyOpqwy7rRtd393pLDL55/Uaff/2tvkBev3vPDj1ti1dIirlSlWvFyaagaOEhd3gcJzEl7jUxq01Jbc6a1ZXmTvi4zhL2DyrEfCRnPafkPpIUzPjf3TSqAFaL+4s74eG2ph0c6hXyMNDHg0TqReIf8YFNPthTpqPMSHtGnyEnuViM6J+U0acmvyt0iuR38HL0EaOpATA3dSbX4uRfbhGzcZJgI7YVYlIUQ6HfIhRF/FwQM+pQP0N8YkwKk9SyUEmWNJDrHTZvybsNubKFrHLpEUd8XEsjeuvDy8ywyxRCUAxRMSIhTPfcB57vTmL3LHTsyKUH6eTXHX249PhixI9F3lagrUg7STFE9A8S96XA/0ERfRP+itGvTeKuISEE6gX5y8dAD2EZ0bOQb343o9cMfy4Qj3VFXlZRqpLJj3UwciBrwS7tHHGyCvt4+Fg0C3EdpHpgsSgGKVKW7uiq4IthkjLlwjDleWFOwEs8H5HyX8lIjArCEW+K0l4WF3JaVCD1Lua5RgeRGGVyM5HPeTqvlKtaye1HMs8a8sPtcpseJGveZl2czPX08kQfsUj08bNHENVTnR0ttGxrtSkq0UdhfvGP+0ZJdc5qm5bd+rnadq7I9UgZXxjbY1uHLwfKFQtobeSJNBAzLhQtPtTPtVp0bSG7TkhPIZKXENTHp6eQVYTj5dmZLs/PWcg6lX90t60bRWIj+nJfFOZjP47eJ/r1+CTEgE4ti11LnZycTMe2qYk6OjCfduTV3udTZM/5SJ3Jh0XTDnoMJp83qxjRNchcb+zxI0NEaXoeyIWIJMZUUmI8up8DcTDa8TZ9bBfqaXrRQ0FpzrdXV8bh8HPwwMEDBw/8xh4Iv3ELhwYOHvg99oDvnrbV6VGTmk/rKv+rGO0j3qcXZiUMTlBZ2d4jDgLdDYE3+BCjLDyAlwJ0GAG6o7h2QIM4Ue3Goo43+B7Q2HPcA0wnoAoQGbk26gkZed8fACgDQMPFn/lRKsoA1Lqq5AClAaSgH0AdQBGDUIMigD/qOyDJgLgYAveKxoG+AcSb9XYil+v1etoddYwRQPgORiJtiJeXpQkl+opI4d6OnZ5riNHV1ZVu2Q3asAPU44seHV0/L+Nt1ACudj6bdiGW7JoeHx9pznUG8NCM3I6OXYE90n0Hor0zM8UQZZMOAdAr9RDqCbzTx6SnmQL+CRwffCXKjb+Wgn/5kQKl0NsAtYpJxSJcc9Qduz+vIddfvn6pr9l9fMfu6ZoYOHEtIarQtmNroxEHZSgrJ6g9O2kdwK8nTgNxEg/pQgYZEoAyB9Ny3uji/FjPnl7qxfPHOj1ZqKmxhzJj6dFxkBPyDSDyFpL5BlL58vV7vX57rauble4goDcc33P99tU7vfz2tb755tWvSar/CZpXb9/pGwit77p+8c1LffXtK71mJ9s/5jtawG76w46AJHIkcjTxD/8GrJsE2wLiO6T+UdiGHJlVWXPK+zl8BVCLJyhj2GrukEkKLYzg6BFbEGIy4Dv3iY8Dj2mHbXvywn3lz5yDWDHFEOQ6BYsS+tD0RFI7xgFpKfe9EasAKQjokj2vIVItUtdZcRpb2IGJMQb8mtVQroJocKmI/xM5kUyKdBqsKJoUuW9mH/TGJgtK9FNha8qVQqxkIXN8EFnEvoBuRXsWJ7bIDjtHdFZMoqCKmcJkjynGMEmgnxAezmMIv36uD68pLzF0cHthu+6bHmLR0/bAPR9vXtTMFCzQZlImLt6meE31vR5lzQwbokKIMjOhECX8xx6uOS3Ee6SsH8uHGKZoauoK8tZo1lRqUlQKkueu50HN9Wx63qrFt/5sZDFmv16pYxGn365V2IGsc1RGgveNrwu7qzyQexnT0UsyWI8RAzPOhd8p59f+3NsNwbCzyBcQCK1SDFP9kfnEc6djnBVyLoSArYnniXajzAL1TGamSEX3UU0c24mk1lrMGh0tWp0s5zo/nuuKKhVKAAAQAElEQVTR2VLPLk/1KePxB5++0GefPNeLJ490ClGtXRH6K8xBAX9VtOfzagMBrmhT9NUzBztBHfBhEa5Gn5H7o0yewwP/ldG4CsoxP5A7BcivqeLugrbOFkv0ONOTy0s9e/JYL549nY7+C9SOIZtN28rtCDHKTBrpqyc3Rvp2H7iYmTLzZ0vZ5dFyIqi+0xsjuUqMNsRnw4LjnvFn2JLQM9Nexs9W0BY9fbwn7pPFMnKDJOc40OGAxrTv5XNWVT3IpBP1C3r4+PbYiLYCuiDFVJgeSuykqMPr4IGDBw4e+C15IPyW2jk0c/DA76cHXryoTo+Wj9o2/xgQ8Ee8GV+YxsrfoB087dhB3e93GgA47gDjjd8AC34EHwAyikMy3sKTDODiAHw0Uw9Q6ACqLnvI15Z2fFfSd+b2EMAHYAL4B6QUyhYaGwEII9cOEsR1znECmnUGSABic4qAtQBAigI4TGJm3IuAu4yggwxdR3kf/vFC3/30ndQBgMwjBfRPyUGgqXhfABjjQeVAPmXsGbW6X+utf7QXgnrvYMjJiZcFTHk73kbTNJpBRpfLhZyYngDAHFA1EA4zm9oZ8Jnb6bq4Lwd0cPtGt5cymEi5gr6DevpwoC1ugndlZpwCFSlrH+6J8+LCNQcVmWSRnyTFqDHYtChwu97o5Zv3+tXXX+nzb77Vm5sbbbx9yuAkAdWmcgXoRfDkJI6AyclpDzn1nRbvK8WAvyQnqQKwGQQV1+nseKnnTyCn7NY8OjuGBOD7IGkipz27LcP08VD/3ul7iP63r989fKwXYrpa73W/3sm/g3p3e6+bqzu9m3ZS3+rVq7d6/eadvn31Ztot/cWvvtBf//JX07mT0xULDr74YSgRYpIRS7OoSNwithkqiDhFnOM2mccWn0fyquKZ7ybNifMsV4oF7/FMiJPZBKnhR95GwbMDdb5bWBhox2PnebmH+PsO83q1fvhkAf7qye9Cv57DRgshRJkFevQYIjL19Nej1+j3XX9yOgHqK/KonrWq2lqpSgoxKGBXilE1ANrzqeF+RjnCq0iziRMuCUuREw4uZWbiPw3048ITGX5JuVHKtWKqZIxPCxnr4iRjMXeX4IPqGasTCZHJQqQtOjKbdIkhKNJhCH4tmScoLeg78dyQFGQKXsfEGU9dF28XHw904n70BSlRRrzMjPK0bZFbJvff4GVZ0PE5p4zESDQm2hpdRvkYGfE1hbnrz0xmD1JIZpcYhO8SC1sVkuX+SykohzARqwa/zmqeIVUO+HFQxyLczndPdxvSuJN/jL3KkfJB3p6R+3RO2RGfFCVuZiQF03cSIKsuKUiZ/zJte5npHP9V3Kup494f+r12u7X29OffdRY+DOgXLEz2uC8mO/FxxL6U0CVHNcisyVrOah0vZ7pgcehk0egUuTxd6mPG5R989on+6Eef6Qff+1iPz8+0aCpsNyVJDwQ9qU4JHRO6BxxbiP8wCSmhQF8WWewKgXwyeV4wBEQ4aMEUyI9kUYGYUEnGw0zZOQt2p8sjPb64kP/SNCeoT5880Rk6+DxZQ64j/cYYJxs91j1z6nd2FnxQ3M/YnLFzPpvpiPaOWPxr6oz7e63vV1qx2LZnhzsFaUYMF20zHaNJoj1W+9CNONGO0V6gXR/jAwTduOf9J2x0qXLCD66PNFDXx7gon9AxTboGM1NWGZplnauPnzzxXujo8HPwwMEDBw/8Zh5gCvvNGjjUPnjg99gDtmguF+28+aTK6U94i34+jl3bD33wN+rNZq0VgODegRuASv7mzht75o07AEhG3sg7gPwEXLgWb+q+Rj0oQoLCBHz3AM4NIP4e0nQP8VtDMnbsPA37bgIEDlIK7RbALD/yYw9AFWCzqpLatlYNOImA4kJbApyaQAz05SBiAhvfnaMDYGIip/6LWB76W4NZOvn9FIMSZXMwNDTR7SQhJKVcc2nabHZ6//5KbyBKtzd3AMgOnUa6HTRgr6hbQUIXrO4fQ0pPTk51dnamE8591d/1ccDVYUPH7oiLg7AegjgA5PzY95A4pMMH+0n6acfRxL8SFfhnJcjcsdSRH905fu5HB4ZFvCiPPRYiRQxSOMo/Fuvf8/zFF1/qb371pb55+1Yr+igQolBV8j8t4zvb7veIUxxkGiTCv3+6J0Y9Cwkju0eYCTiPipwYfQYVgFxQWyc9eXKhTz9+oRdPH6sF/NK7yBuNENQCIPR47rD/drVi1/S9Xr15y070PfoN2kJU7lZb/NxBCkaEe5DW25u1rt7f6v27W72EqH7x5Tf6xS8/198g33K9gtT2E3rO9BNlFiVDKzMF4h7xQeR5wBbDT6EbFMiXSMyq8AHINi1gvVGb0ZhFl4c/j9IpYF8mryMiYxRgw0Bdt8GPER9k9zPlOhZXfAfnHtv8F8D4L2kZIKh+HOm3oIOQMsVHk24W0FNSjy7TbXQW+oaUFD0utF24N1BpJO9DNDkxXSznms9aVbmSGUaQB9/FgquH/KCOiX88H4vRhwnTWYAQfgqyUCmmBqkVQlYh86dyA/qMUjEvkygXJDOuuSfE0BQp6COkoPtIfH136QHIew53GsnxnrlhZB4o8joPuvA/46ZoYJFmv++1x0f+sXsn8wO+dek5+ljw3XZ/1pEzHbtke6QjPgPXA/VGxI8dfbn0EA0fY2amhA9zzkpI5NxiECYps8Xc1FGzttJiVmsOkfHcnaTJqqtIGcncLtrrIYo9JFXkfrJRFTFI2O/zju9SGz5wP7j4tf891UyZiv7qHCfi6OeZezkHVTnSR+IYlP0e4m1Gb2fsVNxn5FKPDH6ODsJXIvfMY4qIuS6b0CWo9vqBc5Nq8nFWJR23NTukc3I6ac71UVvp4nShZ48v9AKi+uzynOsjnbGIds5Oqn/s92Sx0Ml8pgWkrsFnCf29P/cn0ZMCnaQowf4GSTvmqSl25HY3FnFQYOxFJJjhv0GFuBTsMOJZUd/bPjs61hlz49HxkVpyOKVMa3iPBryvAb/35MzIsZRC6pk8J/bMVXvaGiiX0eNoMdPZ6bHOz041axqJHNxtVtojYkfb+zr35yfHWjY1Y3lUz+7qiBi6ZxmxyWqrSrwRTM+jSTEETA1KKRGjrAr9MuPQxe/llMiPqMnEUuoQwiLPj5df13WSZDq8Dh44eODggd/QA+E3rH+ofvDA76sH/O+exrPzxWWswmcsmP8QAHo0DF3qAUw7iMp6vdIdq9UrSOqOnSMDgPobeAbYxBQBoAJUjBoAU4X37AJAHgAxRQy7ECGpUg9h2AMUdgCPLUR1h/Rc94CxEUDjjRh1HewEkwxQ6AAGYKCKPpqcptV+bsuBsdcJ6OHAKvM8xahgQd+9wDzsTOy13mwhQVsI5t67UKRcQu9EHcAG/Zj86PdDiJxHdZDIO3ZMbyCmN+w6rrG5R8ciCbP4X3LwMmNl/5hdxCNI6tHRkZas8M/mrSIGOFAfsM2BtAMtP7q9pRT0KHLbBvrpYBH+nbwOv/QA8BHiFmS0ERQtKCloIo90bnRugFXhX8e33KIt+7WMktzvO4jAm3dX+vLbl/rq5Uv5LyPy38ra83wEkG1po6ct0X4MGf9WivRjgMFh12nHAsL0dy0BdwUbjHgUALMD8ipHzZtqAvtPHp3rBbunF2cn4Fi3qdMAmegAlk7wt9S/v9/o+uZW/v3Tm9sVhKkoAhIzZEv0OZIXbrPHa+gLMeuI157d1a1u7u717v0Nu6nv9fbtFffW8hwTcXL1d+TQQFzclwXdC77zo7jnpDRwL+LvGgPmAM/j2YwdpqWOAMptTthc5P4cIQUjuT5ASgYU6bkesHvAT8Duqc/ez2nP++qJmf/ZjLu7O93e3up+da/Neq1pRxXfUQHL3DoRSY70HyNxxPfiNaCf54e35fa4+Mcq9/huy3jbkG9+TlHlKms+n8t3nVIKtDeShGiFA6ZcQi9vZ+TaLEjIIFNfgjry5OE385pGi1LMMvygmLgOqMn9Il4mi1GZceGSOA9moin5MZpBrqJ8nGXsyDyPHEMw+TOXEE3J78n1I9Pwo8iZSUf8NniukxcdtnXkhefId2TTP6a5Yydsy0LYbruWzzF+z8v0kB4/d/HrbiKtnfrvxgttmzT17b6qIJ0Jn6WcpjGaUsR3FTnbQMZadhybaTGlqbOqnJRyxEZJTpBcZyRymbGnrqJays3qRN1a332U9njRTvnv91vKzKqkWZs0b7Nm9D+rqcf9JkfVTlKhMhPBZSY0yJSRZ2O3FUaQfz3RYuFsIqudRs9DbOQEvQb8XqY2prYg2/wouF+HPbv/vRqUdUJ6vpxp0dTsICZ0jqopmLw/8tggc3WQ/CP5TuL8T+c8uTiDtJ7qhNyas6NZe0xNMvwg2hfHkdzyMbAnBv4x/XvitidHPX+LJDPDf1lVVSmFiMp7+Y6mx9E/YSB8mciJjJ9zSor0EWJkfu015TmLgDvmm2GYWlMIzOiM197fF+izJ192LBj43OMLNWenp3r6+JEu2YmdQaxdz+mjvut7jYxZf484YS6+OD3ROYT4ZAFpp5x/5zxJitiTOR5BzI+WC/wxI17VQx7EgD08pP+BGBXsJykk8/8L719DYMw2XJ3P57PvXQz1yU/+/OdZ/6xeB2UPHjh44L9FD4T/FpU66HTwwD+1B37+85/bR/92XrdVfFFK/4Nh2L8Yhq4pVkIBqPSAqR2AaQNw7AAn4g27ygCwpgII1YBWwC5v5gWwAjRVDwjoXAAd0xHgzOnDfQhEh/QA9L3vjHCUYxP+Gzl3YuDAIAJ8HSAVgEKKgX4a1YCgQB8F0DMCXkZATECXBKhx8JMA3VwCsPh/NI3osIfAOEFasyPYQf7MTBmwVNeVXApgxMwUQ0QSAshCXydXTk7fQ/LuIRy+c+AkYuCZmU2grGnb6XtRJ+yYHh+zag85nc/nagFEhmLev4v34XbtAVs9IN2vR0D1gPi169VhT/cBcAsHF+8Hn0TvC/FjwE8EBHBacM0HwbFeFlMlBWzW9Ddqr2/v9Orte71G/+u7Ffd6jRZVbIKs6mi/p65RJ05+w1/oNuIj4VcjFuBbwYcoMWoEDI/kQZh2lASoy3ry6EJPIagXZ8cAvUaldPh+VEGZ7+xy363w3+p+q7v7jdbsmHeQu1LoOSRF+o4cuaKPQtfjdPQym+0eotJpy9Hj4dKTO17XLMiQAT1dTELXID9G/q8BwQ1t15RZAL5P2S26JEbnyyMdz2aaE/9MjAq2jhCCQk55ro/k+wCgd7Lo0vt9Go05KyGMCfTZ6p7FixVke4VvN5DTDuA+gWnIl5PUkTamYOCLQpwNnTzHEnrFEBSIqbgnXkRSA/322LIlR9abDUT8XjuIatEIeM5ImvI2UNe8DuPNCgnx8MMdfrimO434dhC5wNJGz9FlNI97IP4POVAs0rIoKxX0MK5jCIoxKCExBB6MKuhk9OX5l6LxzCUoBpvE71UkSVVF9AtK3DdadH+O+GAkhXLDnQAAEABJREFUZwpjuNCGt9WT4040d/ipw9aB9h+kZ02hJ/4QT+aYHhkYEyOko3gMJsOYXfxIW1giuprIcZChS1CCAGViFBnfqcrKSPLzFPBfhEQlxnxSUyOQyLrKcluF3wb6cSnoGmi4wp66zpR1SWorhHpLdiadnJ5ABo9mNXnE8yrwPE7EcEYZJ6c12501A6jh2OSgGt9lVpkihHES4m0Q0sgx+5gKmgjlVJbyFXVzLOyYIpz7/dZ14ryinUw7YdzL22zp3/U6ZYdxUWfNqkRbNIgt97fXurt5r+39HWOz15K56eLkSI8vTuUf+T2DzPm9Bh95RhhEVsRtwP8dc/5IGx3nO3aUNxDFLTnZETMiIYUgw1dmhv8RbCzEymO3Y6Fhw6KmH7+b90b87Lnm9bfkwf16qxVzw4YFRM/9sUhepme8DMR5RAb68nzZ817BU83aWhfsoD55fKlzdkpr4lvIse92vOsUdQrxfAz5fnZ5oRePHunZxYWcoGb6j0iOQYu21XI2Y0GhVVNVUx5wm0wqKsSk0DcOk7/8vGeeGHr/7b1DXcZywTj58XFVX/zRT1R5mYMcPDB54PDfwQP/QA+Ef2C9Q7WDB36vPfDNN9/E89P9UUz2/WHsvw8wOevHPrKDaWLUDIChApwdOaYcNWf3aQkRW7IKPWtqZUA3b9oKD+/wExHdQ3Y6gIYTuz1v7j1v+H7dAzhcJuABSCkABgPkCGjggNaByDD0EiBXAFHjeZ3zA5DIFZihQGB6eZmRPoKDoxgBGEkZgBpox8V3WUf63+06yMRa/nHigb4jZTPtNE2juqloZ5C/pvspA7SSOnYfV5COq6sbvX33Xk6URtBToe0RfUKIAN1Wi8VSx8cnOjk51TGr9QsAYoM/KgBPpB8zEz8Cx039TCAH21yvHqI1uKBjjx2Diz/DT25TAeiZn+OHaFKmkSRThHy4iGeFuiPHAd1GlyLtaWcFEfTvb7pcQ6K2Tggj/qkahQi0pQ1cASmSLEQlxNsbuVnoN0jTR+EcwHmM6zqqAAILRC6QBxmFFrNan754pkfnZ1rOW3wfKNMTHyqjxwj57en37m4NCN1CkDvt9oP23ag9/nUfj+ge8VPyuAXvoxDyIjPOQcA7Fhf21EEtFXSW0IxdQVQkPQy9gyZflaJoARKSOH7QvZnJd4ZOAaGPTk707PJST5ELSKrvMlX4EzakDsDdA8RR/kFx/D3QQY/4R9YH2laKqmcz1W0jybRarXR9faMbdoXvV/7dwT3Vx0lGz3UnXpArJ7+TENcgKdFndnsRPwYzaRLM8X7J9z0+Xn8A93tIgfB3ytgZDFvxDeWEUFPGP7lMvnm4O5AHpJXXUvFYQ1KdnIr4jwqM4MAzE8U4eh1awHch0oeJ14gUWh2wp9NI3EWc6F4U+Tuxgq8LBMpUQ5yaClIEWUjkhpc1dBTkpiBGr5Ng38hCR4+NHf4Z8JWPf1F2csPUPzkwEQTGJUdvx3cevd2cgqoUVdGPS11l+q5Uc51i1CQpKeDnyL2ITjFHRdcpSCEWRLjCpjYSbXm/hfh0kDCXEVu9fPa2IXsVx6lPyjb032Krk8GjWQPJqeRk1Mlj7UQU8tggFNEkSaq4rr+TKFWsMiUIKU1xzjW6Neg4qxLksdLxotXJstXRvJnanzdZ8yYhmR3bimPUDELa0nZNW3M6clK6oJzntX8qoELXKE07me/evtbbt690d3ulgTyf1VknzFPnENNz/+QHhG+Wk1BfFJBB1H2cDxDCPQuSA35x8tdx7bLnesBfREmedj4+RmLsMQwE3v0pMqunL/9EwWp1p9X9ijl0o47FL89Pf0/wOXUFQb1j/Pifitr5nMB85p9c6T7khWGD58eevr0tX9QwFeabmXxx7BEk9GQ5h2CmSf9ETjY49hj7fHf4o6dP9L2PnuvT58905PN9jKpQsOY453rWVORPIm+Cgo9zpJCjhRwwzoMFxoE0cN1jc89YQLdqLOMFj3+c6urFsD9essAbdHgdPHDwwD+6B36fOzhMIr/P0T3Y9g/1gB398IdVaJZPgpUf8Xb88VC6WRn3vN33wIGedgeFaJrzxn92dqJH7Jw5QDhmpdrBIbhE1EV8iBl4toD9x4ksPZDSUT0sYwCA7AEiO3bEtps9eKgHywCGR7oAMTtBmgC+g1fAjLjnQLSpK7k48PJ+CiBqBCiVCcDa1G8MURkQngCoEQAioMUAUneS4/05OAJ7yMt5mQSIcyD7naSU2WGpkUrbzU5XV9d68/adrm9uIFSdRHsxJHnbRl3/pUjHkJ0TVvEXi7lmMwgMegb8JLxWVRVtZYGHIFdlEge/PQTSfbDf7yfA1qOj+6WAeB76MOUQFUQr+KtQvnBMFgDi6Ih9/swggO4fgkQfJvGz23dyQvju/TU7p+/16v17+e6puzLXM1XsGiT0MlofqR8tAqArZWwHU079NrmeFiD8Y8v+Xa/Li3OdYmMDsB36HUBuADjXenR+qmdPLnUGMW8B8QnQHbAbrVGryEHo3XqtFSB0Q6z3+5H7Jo/BQC70xLCHqLjdDgj9GIlbzpX8OBL7LXmypo09dhn255zlbhoAsCN+cZ0TtkSeBUmGnwwwOcNG30V5ys7Jpy9e6HvPX+jFk8d6gi2Xp6eat5UKoHoLAN9u7jWgx8i1626GIwPC0WJQzElVXcvjHdHNFwDu2PW5gZze3t1Nu6keP/dnwae4gUUEyb/HO5DHI7ZO9yRl2kxI5BxPSOSvi2FIJG9S4AFAeO8fdUU3t3N6xn1U0QhpLsgUcxn/KI9DynQw2qM0FyMkXpZoNamQs05UXUb6HgjAgI/GD7GKdJoQ/4U+I/r06OyEpO+2GgHk/IeHRyUrSujIjwIGufi9KkU1VVJbZ3ketJxXtJco6O3mFKlrilN/PToOsg9t+bOMYcnLxkgeugT6cRFH414g75PaumL3rNFs1hA/hOOMfJ5IBs+qFJWCiaYUUpDbFWg7BLrE5hG/FvKmcMSR4raEh9ynI/4oBcdxp1DWxXPZ20q0mVPARpeoFjLphLJh0aCOgmQW4jpi40D/heM4XVfYSBGeU4aGqKaKY+1tceHtzOukJbnoZPTkaMZYWrAruNDFyXKS82OuEb++PFvq8vRI55DKM8o6iT2FzJ5C0I7nDaQV+4lLQl+3b8cO9e3Nla7evUPeyM89rwIxdt2971lOapJB2ooydmf8kMivwFgojPWBHdOOXdDB51ruF3zkftwzd/mup5PGDbm6x6+eT4azK8ZexO+eZ1sWWFb+SQMWdHzRZUu9gTEywmx3vA+smWcnWW8gsFv5XO3vF2amQFvenve5Xt9rzQ7w9LdOIauZWB8t8NPZqfyjvtMuMD6oUlDGx/NZrfPTY/n34j998VyfPHuqp4z9ExZUG+omCbLfkldZxnnPXNShm8vo8wp2Bp4QQhX8MuIzHzOQU+26Xd5125P92H9SxuGPze6f/79/sWpp5vBz8MDBAwcP/IM9EP7BNX9rFQ8NHTzw35YHWP1lg6IsF038EfD2MwDIORIfQGRQilGJN/WmqXXBm/zHH3+sz77/Pb14/lTnEBcHptEkH1yOjUxSAeg4aOkAu/7G7uBl5A2/WJh2V3eAgd1u5yUnMhIBFjziegRbDRod8ACSEg239LuYtRMorXPyVrwD+iuiGvUNUPogxtPgDRVNhNgBj/95mTUAyEkqainlSjlnxRApbfJX8HPqmfl10K1/7/Hdta7e3wCMNqygF6CsaQC49JCgHv0K52Ymo15KSQ0r8jUSAjZCqPbszO2x0UHPdrNhN2M3EXL3zYgiXl+8zIz/pZH2CmCocNQE5svkxwLBwSESAJEb8tIOnPzofRm6F+7u6NO/5/n67Vu9fP1Gr9+8hQAPCgFb2UnzoxRpAug9GA4ySNSgnh1mF9HvHD8/ZvHhhz/4TP/mX/+p/t2//Tf613/6J/rRD76vx4/O1NRJbZsgrHM9e3qhp08e6Wg5U/ZAjGiBLWYBwjdC8vdarXa6W210D9HsAKYRPeq6oTzAkP48zoU4i5fbEmLkTBqw2f8UTwcw7thFHcijQn0BbAfY9m6zpf21/LuMA7lUKNNxbwMQ3tytVCCcVQw6ns/19PJCvtNyBpE+BswfIS2E0/NVxMFzNqWoqsrEsFbTNqrJuVzjt5wUeZbImUTOjJS/B3BfX19r+rNDt7fakFs9OhXyIsgAyBHgCwHmegSEF8TIF0N/o74R40g2RRXIfiGuvQo+CATV//yIAMMj+hdAs7u1RofadUBRIweM+l42+DX+lr9oRpDSQv/FfVRE/pfpe349CyAjfXuxkf57dOkhnuPYydiBc2Ia4iAzpPToRM580G8iWBGbIDHJxaSpb9cB/Zk4iGVQUyXN2I1azhp2/lodLVqdkBenR3OdHi3kfvdd9jnPlzzzha1TiNbp6ZHOkPPTEzmhOPEYsbM3fTdwsdACQuEyn7WaQeQa8q+p89RfW2VIa5Jft/Rf5ahEzEk/FfQb8JXb6TvSe3bz9vsNBGitDtLVk1cjPhjw88CO7oD/3TcDefdfi7dj+MKw1f0eiU1kNzjiK5fAuXFvigttOLGbzv0eOiTi8CAF4mrKIUziueniPltg17KtJ7+dsNB1Rn6e4Tf/czHnJ3P58RLC+vj8WI/PT/T44gRSdqrpO5aQsDMI7HLeTHHoGQtr8vPu9k437PBfM3/d3d2So2vs3mrEXhHjiG7ZCuRUauODNORCxp6AXwL+CYy5SA4G8jiSN6EUGccRH+0hiTvmtx1HH6c99o60Z/g/5siYCeQTqc39jracLG+3O/zvH9lHmHNoFq9GjeSrzw27/aA90kMQR5mMQAb8FcwUOe+wbbW61R2k2z+u7P4/mrfyhbKnjy/0+PJcZ/jJ7x235CFyTL75x57PyanHZye6IL+WbasmBhl2jOg20m5hTBTyZeDY4yM/jkOvHh94PhQ0Newr5MJ+6NJ6s53fr+8frbbrn2z63fc/vqhPeB8NOrwOHjh44OCBf6AHDhPIP9Bx/2yqHRT9e3tgNZ/XIaXLuql+YiF8ZDYuAV2WgrG7FpVTAPiZakDgCTuGz9iJ+uj5Mz0G+J8Cjto6AyAAL7x5C+DjYK4IcOJghms/l4LMwcZEQExOWv2NP8aknLNyggjQX3EgQF1x5FIZcO7gdDGfqYU0JIC6aNdk6BSRpOTtmk21/H8DzICl1AM2/BfNACYAaIAjCJyTwOz9ISFG6bt6H449YN5J7c31LQDvVk5sfcVfCq4SXY+T7iM6ePsdAMaFhuS6Jdr0phzw+v09AG4HSd2ym+FHr1PGouIKTo4xSXiMa7/HE3l9gxRE2soZ+9w3nAccghboMVWknCmEqGCAPNpcAwDfXV1NvyX3LTund/cb9SPtW5JEmUECe4JPC0DTuBOm49gNALFeog3vowXYOWF48eKZPvrouT7y44unevHsiZ4/faSPnj3Wx9xzeQKZXcxbeX0Z7/YAABAASURBVAwwCnJjGiFDHaRsvd7p9vYekgqZ3HbePCSwmT4WvZgvIBeNoqEDtsdgxJo8mHZfIk0VDQDVHuLneVIczeJznK+BOO4ghbvV+sMvctqoYwFgd7/S+vZat+/f6v7mWnt2XjFMOQbVKU7HSD8x0hc5XVVRTZs1A9w32Fy39URMfbe0qislciSSnxYC2Yh7sMtj6DtCt5DgFbuoHleP89iPFCgKknJIqnPGF8LXPYsAew0Q6B5A35ELDogFOMZKRcZMYIwEJw2QA9SivqadtiZHLSB9c8QJYIXerskkJInbIqPDDz9mJsOfQjzH3Hd7Fgb29OlAewRwDxCOHrLmMj4kA0p2SI++A/qPiv79xihV9O/9OvnzXzxToVwApDspjUHEHOHE9aop29ZJC3y4JB+OIacnzA1nJ0cTaTg9WeoEOYWU+r1zJ6Vnxzw70gn3JkLKGF/MmomItnWGeCb8GJWxm64n3QzCE1zwVcB3PEIPk8c0msmIVBmHaex7XB7G3xZitNV+8v9WHbt6Az4YICLuk5FYFGJQyMPvZGQsjOTbwLOR9grks0BkXQgo46aXETMX8WwSyhplDf2MutPRz2k70HZCN9cxk08uKeBj/Oe56f5rqsiYeJAZvpw3iUW5PMmizQ87rbNa3xH/k6O5jpElfmvwl9vunwjYMA9sybc9Y3DEjpwyvsSvDUJ8plhGqab/JkqzHLWg73kOmkVTbUIKxNU0r7KOiMmiqdk5zuRlkI/BDlL30NeaHcW9BmxkfURiEcNoL/q8xTHQ3ogPplhASvfotZuOnQrENIQsWdI4BhZTyvSJm56xVAq3LSqGqMT819Q1sZX2jPPV7Y1WdzfqmVtrnOik/oJ8ujw9kefXEfk3wx+YgzpFVcAOrk9ZKDldLvBjrcw9zwH/JU6eFz169cwrHWNlj/96iGvBdyaJtJokECt7sCfs9tvm7v7u7G5198N+3/9Jqpsf/k/vyuJAUnV4HTxw8MA/0APhH1jvUO3ggd9XDxhgY1Gn5uM6pZ/kZI9SCHXkjbjKYQKpiXPezxWDqQUo+O7HGSv3p0dLdkpmgJ/EM8kAjBoHCSBmPtKMU39354mFoBijUkwK3hgIpCApJ2UAiD8LlBshJUa1GB7K1xCF+WymGeCqoiyqqAD+An0kymRvM0QF+jHqm/F/QJMyshrfQTC3kNOttoCODrJTKJPozyVSN1hQoB0zWhw11bm7XbE75iDoXj3kLaCzhUiPWFZQbvqxqax/vG0HqBmxe0QvPxaOlORnBHiNtNEBivcTaB4gWiPAx8tgPi2Z/DhSZ6CNQi8Wg9wvNcSkbmrVHF3fgF00yg+KejmuIzYYx576a0jwO3ZN3kJSb9hJ3NMXPxpBjiNEdQD4DR06dUVsAIlIQEqCCsRrxM4B6QCP5INGdEnoUVVJs1mtC3YfvvfJR/rJH/5Yf/QHP9KPf/g9+Z+WuYBkzIhRDAG9+EG1DqDn5PQOAjkR1PuttrueNk25quW/6fj05IRdtaW8LphWGULnxNg/RlsT60B7hRgWDCgFryA0oMKiQwc4ngipk1QA6367UYfs/WOA7BbdXb3T1ds3unr3hkWGKzmg3WzvtXdSAikbEEPdpq20YLfqiF2Vdt6qcj9jb0xxylX3bQxBxr+BvNyRQ2tscWLqix5bQG2HzzymhZiKl+dTJAcTHQSuC/V68mO3WUOm77VDxw6i5ATVvwvn4LmOmshCJihNNM3rrCU+f9h9nE8EYYZeVQxKxDpOIrQSr4JIZqaAriFEBc6FPgOLJ3tywv3T+8d1IacjJGscdgzTrQpHF/lOKhLUy8lpioD6bGqqqIbYtujTVFkVuRaDlNAxp6Aq8TxHjn5uE5ls0LNtKk0kdTGfCNQxRPX4+O/Onai6+P0jCNasbRjfleo6qfp1e0GZfiK7ek5IRcxGjx92DD36u2BLgXRjDIk3QBgH+fnIvc5th2TsyZU9RKajbg8hHWhn4PmIFAil+8nM8FmQBZv8yND6MCYf8q6MowrjYaRumaSnn044cOrTIGCijDH/BUmMKO4zEDx/qSeORqORZ4k+JjFTnITyH0i/j4OJ/E/X40MsOM/4ILFoEMiPxHmTA0Q2Tz5riIsvHCZiP9KXz0c9OVcgfzFmNc1MR8cnOjs71fn52bQg4Lk1w9eNxziSb8R50WQdIUviN88Rwpp01FY6W8x0wQLCOXP9KfFc1I0qbBjJpS1jbs0i0IYc6/DLgB8K+oUclNAr1VmJHMFR6vG3x6Sb5peexYLBh4BG9ByZnwbmp575yceTy8CcJJmMfE4pqWXXs2KOUCnMpTt5Tg/E1/Nx5nrPWnKumcjnjH4bbIjEw1g88Pyp0fkYIn+CPU623de+UORjsWN8OiEdsMlJas/7xIgPcb0i9cJ3gi0BUTDrSp/W2/Xy7v7uo33f/WvL+d/MLo8/+v+u5u2BpOrwOnjg4IF/gAfCP6DOocrBA7+3HvjZz38eZ/XyvErpx1VOnzUpHtc5xKZKqquszBuyg6sy9GDETg7UHHCkALABGMwAsE1OgEnJ/B2dXQUBDAIjLQJ+YowSZYtMZlF+bTa1KC+fUuJxoEoBsPRyMEknityqARmzplaL1DmL5uTPCqCjTKBPU91AZ9+JxSTu0lbRlt2je3a5/LtSO8hEP4z0GRRjVnQJSZHygaNZkO+ubjd7vfPfegvRW2927AxIMVUy/gnxfnKuJc4d/G4dnAGGB8DuDqCz3fgOTYeuAd8l/BKE+ZR+aEEALNfdyw+AoAEwNEC6egdnfce+0KgAwKvbRi2Aynf2ErYH/OH1RkDgiO0jPsYZCjHIEL+3A2CtIEK3yBqdRgvsSIzaOykFBMaQZaPgI4OG/aCxLzKAYADXC984OLtnF/KG3cf379/p/fvXur1+r/1urcW80Q8++1T/x3//b/XTf/Ov9Ac//oF8N3Uxa+S5YJNdRR32rFdb3dzc6Ypd6Nu7NYsEO+3YQe0hxjFEgORSZ+x2+CLHEcSwqZNmgOHFcqljFj6W7LS53YGy4uVtExwVdCz4asTPA8RjhHgU4mrYKsiHAKwj5M8//ncNOX398ht9/fUX+vLrz/WG6/v1Cl/s5GDaotSi+/JoqflyxiJArUSuixweyK+BfPc+jcgJ8DxAsKePik/5hD3Y2RG/nriPY0FLyfUlGjKuR3avAkehb+86QUy3+HZ/f68R/ROBaKv8sONIrJdtzQ5VgJxGnSwaPWJHyD/OeYkvjtHTfwNpnYIqBoGDa9+RE6RIkBLD995vCAEdOLMgzzMH8B199+wYjhA0QUIN0bhHx05WXHYcdwrqFCFAGSJE+inTVoU/fGz70SVz7fdrjjNIgO+WztC7rpMySjmZdPH6dQpqqsgCRNasqRjDlWbt30nLvbpKENKgTIUUI/2bfKwE/svUzzEoch7wlZhXRidBxHjAloF4Pwhk1YkqdpUP4kTNx8lADAf8P3IUY4ampvZxoYKKR1YhBPI3KqeEZEXXA0lG3zEo8NzMprIchLM4H+VteTuRk+TCheubU6A943mZyvlMZ/RtHiMLPIuabKXdQIMjueZSOBZiWRjfcuFarrfbxkLCADHvGNf9bqMRHwTKRHLVaNvzYKRuj6075rwi+sm16nau2WKpk1OI6fm5TiGppywMLRdzxnMrJ3ZNlObovMhxIqVL4npMbI5ntU4ZmyeIH/2XjD05PdUliznLtlXEfx157POFf+zWierWc40YRdpLxD4TXz8vEsOg10RQfUGHsTNw9LnWF7I2zA07xovv+E7CfNUxN/m0ZMGUErFhDmybRrO2IZewjbFT0Y9LTvjUy+GPqFGJY0U+NjFMH+V1cloT0yP0PvLFzrpWwv8+lxR0mY6MJZqY7icLeNAIdVFhzhHj2IxrYhzoM9KfhRC6cajX2+35ru/+kBn1v6ub+t/NUn/5P707y5h8+Dl44OCBgwf+Xh4If6/Sh8IHD/yee+BPSpnlOn2Sq/inUfY4hlDXKakBEFS8ETuQi4AR3pt58zbe/B8k825eUaYG2GQeRq45qHwATNObuiTak5nJeB5C4I4o4wfe/GmX2xoANXtA5x6A4ztNI+AsxqCqqtQASqqcqF/k9/thrwEiNokDOICZ0ZyZyf8VgGAHYVlBJG78e1g3t9oA2noIoCkopQworhQBLC4hRJkZbY9ycnlzc6NXr19rAzmVjPIVklUsCJwC/DH5axiAJIhAXykm1XU96ZvwnZlNgGwNKVmxk7lzEkU1f5bxWfzQp7djZoohye9XTa35YgFJO9XZ5bmOTo5UQwAMJ3XY6gB0ADCN2Gjo5j/FpEIbwp6UKxXaHnng4ucxu161EnaPGLBnB2MPCe/xCexVwi+jA1t2I68gpW9evdQ333ytL778XH/7t7+Yjm/xRwfJ8Y8TPntyoefPnujR5YWWi5kiuk3dc0z0jTLqIb3uGo0B5RAlYh45N5kF1cR1OZvrZLlA5hDWVicnxwDoEy0BwL5bkqusus5qAaSzplWVEtGjCew37HCCZoBKI1cS/ojT+SC/n1GoZ3fnHaT0c+z4BXZ89eUXevvujdjx0A6wPxLJANhMVVSqkxoIeI3/E/2YeI1SoJ1oUTEEOi4aALN7iPGOnVT3Y8e1x4PSivg/4+MU00NZCFTkgevj5F84JKBjDgZpq3QyX+gcm10uiPO57zLOZ/JfeHMBKb08O9bl2YmO8XFbJTEUBeaGOKIXunvMBifokGQ6VEBHF/evkZOFcTFCZAq2BnLHv2/YZpsI8BKiuJxV7MxWmnM+Y6GpnSSpqRM7oQF/mx7GdVAOEWIcVeOblnxcQFqW6LpAtwXnbRUn3USfg49PxFAiMSHEIDlpTRwn4V5G12ijGFFyO3bEaru7146FEJ8DeuwamRNgB5QpMgkZlahX56w6J1UuNF55exyzBZ6bEucugdgZ9yyYogVl4jIJNmRilZAQKO/CeXQJEV2TAscQgxLHRL0HCegimYrc38XnOfKOxJ6uRUwK138nI7nojwpFip8gor6LW6Tp/khOuHg9sTxltGO0bRBQg5TbdBypN6JboVKPDCrcn+ZDxu4Wf21ZKJvyct/hx712LEB1kLyx2DT2c67wGcLYSzlyHjVryMPlXEfE8HhW62Re62zZ6oLd7kvfNfXxybM5dZZ1pdPFXI8guc8ePdKTiwud+lhlzIQgxvxe2/0G2TKlsPDBvZiiUs7K+Dziy4AVwt6BnN2j54bFvHvmnXuOO+ajnesMcfVx5XP4wDnFJQu0kbVkAct3gi98J5gFrnnbqKmyqhTIvyIj/4LnXTLylXvEVtzr8M1mdauBsduQN+enx3r2+JG8nVPG3nI+V4sdLbvDM0isE2HPlYExu6NOh4/HD7E1M0X8l5mbqqoyBau2+/3Z6v7+B9v15t+EmD9O1X6pn/886PA6eODggYMH/h4eOEwafw9nHYr+nnuAN9HUHD9KFn9opfy49N0Rx5jGjqADAAAQAElEQVRC4E0/AdAC778CGAVAYZa/ec95A3fx86amDAAxANrMQRXHAiDwN/ZJACLjA8KgnSCjXQdiw1RmVOEZ8E0dQHr6KCIr8j3k08FtBtzUgA8nM34uAII/6yB7HaChB+AMAIcy9SsFQIzjH++36zp2T3daA37WawATeoiXA82qrpWrSiklBfQxA+/R9o6+V9OflbnW27fv4RNFEXDqEgIUvUijC/99R0qcPE8fV2WH4vj4mF2JOSQ1U3fQ9fU1RO8bff3VV3rz+pUchAf6q+i7rmpVALeEjTFGpZzkO4aLoyNI6bF8F/EY8jIHEGaAkIL3PWr6CB0AzK8fxGS0abThEmhTnJeAvhz9XqqyAraO6O0gcIs/OsCgAK/EXdGdxjP3qf9yldXdna7eX+nly2/1qy8+5/iNbu9uKFV0DGA9PlpOx8WswQZ8iD5m4rnkMRrwtfdlgdzIDb5ulSo/1kq5VkZacmgxn03tnAByfTf1HDJ2AnCcc7+qspqmkp97f0f0OWfno61rOSCteV5jU6JjI4fM84mYDwD1Qi5VAYcB4DfsmL5791ZfQbjdli+++lKv3rzS9e217rdr7SFubCyjV9YMkDqj76ZpIcYNQl/099BnBeBNikamQ757SPJAvw5a5TpwP+LvGKJiCAp+T1KQTRIlZe416DxvGh1hywlg+5R4n+DT5aLVclZric0nnJ8dzeWE9ZSd3XlbqUqmCHlJkDpOZdg2QoB7bB2xgRDI8z/Sv5mJQEj4RJC8SNkGBeZ1pt9GR4tGxx/6OD2eyz9GfHI008lRq2P6O1rM8HsrJ6INpKRFGsB7gy9mEILlrNUC8e+Ft9yvcsJm+mQcFnQZGb8uPh9Ebscgngv9RrxRFJgjnET4GDcnYyg/XXPfED+PwZRiUJWjGuaYFh28rwYS3dR5Ivgt9xrO6ypN5SrGUpWSMkeXhC98vOeYldExJ55FhPuReAX85BLDQ1/uu8B9Q/zoEmPQd+3EEGRmQkUVxstI/H3uKcwdk3Dt934t5AmPJFEH8fNxqif5carDTaYUTW3iPxrWFDdiZvjGfZHQL6NHjQ11ja+jCVUQP+JN2uiZB/fkv0sHqduyCLVlV3LPrmTPAlSBpJapI8lNmNpMQVWK4kfJY0CfvivrklAoS+RckZFHhcXDwLGmY8/dR+fnegpJffr4sR5fXuqEXdkZOZ3wsajrthFoRfqYfI/uOWf58xiijH/ugwEf9cxDPTp2zBs94seOhR/X3c8HxppQuq4q+TxwfnamC+Q7cuz5l/EPbhGuUgqBxQiT+29kjOxZ/LiHnN5cvdd6dUcums6YWz/56IU++96n+uSjj/TkyWOdYoMT1TnzgOd6DGGaxwd0GfDvAFmlUYUYlbAlV5VSlRWChd1uO7+9Wz29ubv7yXYc/tTq8uw/fKNGh9fBAwcPHDzw9/BA+HuUPRQ9eOD31wOl2P94dpbbXH3PpD+yUl6wO1mXceA9V0r+ps87fsAD/qbfAlCPIExH7PAdAaoXc4B8FeXfiVLpwFasmgOyCkBtAKh2EMi9E0ne2AugxczEj5yc9rzh9wDZgWcjAGQP6dxCEHeUH6kfATEVIMBBSQ0IiOji7fa06QTVy+857wE0ThRkkhn/CXhUygOwoO0B4DMCgrgFkIiQxwrA26jKtSJAw7CvSOrRZ7PZ6A6CenO30s3tirumGLJMDlRGcOOIjVgCyHS9Ywhy8vQYoPYEoHZyfAKob+WvFbumX339jf7mF7/UX/8Nu5BffKkbdnJH6ub/P3v/tWVbcqVngv80scRWro4fEScCEQGVQGYlyRrsHlUtahT6kg+AeoS84zvgffqSL1C3fc1iMhM6EECoI1xutZT1N5efAyKTIjkGi8Uk4Dt8HlvLltm0qczWP822e+RKNUlKzW59SlkxJiWAXU3Sulgu1JIg1CQAGfAfqBd6jYDVAYDof4gEKSRULdQLGUKKitgnok/k2qjzegvU0z/GJLOA/EU9wLUjOR2wm4rhuwQIDcIpctt2nDQcOR3c73a65iT51atvdHt7oxFfVVWSJ5V1lZUBnhHbBT3YY4Kfg8oDvHfbPZsDPSxNIdWq6oVqp2ZB0tlio4UWi6VWq5U2nqQBFv1/Y+NJ6pr4akmCapKPliR2TRtPYE85zdlslrR/oBVtPB5zDEIxFXzd478Dp+YDceTxGt0+yHckaX17faXfsFHw688+0+eUr16/xse32nFiP3q8paQGng12XxDX72kJ6F5Q5ycrDf7JtAvY1cxkIShGp0gZZUad+BBQAXunkGTcOgWeVSmqJQF12TfouUG3tY+Fn1sAfAWvRRVIImudrFqdLBstSchqtzUJhJVRTtGvkXki+ewB4BNxAXvFEBSJATMfsdC2yNvW0Tg1TfCrdbpqNH9lc92SmLY6P1lQvqelzjjFPYVO5lO1hVbo7rSkXCKrz/kVMeqJaoOPXCfYS/O8H3HFMFPhVNuoM0nhHYlJWJB7Jq5RQy5qMMnXmoz+78sMU7/POaoi3hrs1mKnuqqYu2muq6ivciYWnZIyNswpKqcEv6SYvD7TvlKdK1UpK2GfGIICA5s0lzFEJSiGh/pAvTnRJuDHyLMUgiKl9+MRqkya0MXJk7E/JK/zpGpirhfmmAmO8PFrr5vmfoX+mK2ID6PxwwV18CWWJ3zKIPhPStilRtcWezsljwfqErqmnBTRydk4Xx+X5U4dSeqRxOpIgnpgnfSy47rjemCtK/gmoh9siJNRev/VaBLRsTvI59DIvHmgTu9LQ7aaTifEwhNOUl88u5R/m+KDF891cXE2z8+G90QMQYF28T0ha5XS7IOMzxJrUjDaQGamgq1G1uqRdWSAfC3x98eArK5XwD7u7zXz5pSNwDPWjPWKdaXKSvCOMSpEiHEjY5rZvKYfWM92rGV3JKY3rGO+LpdStGbuvSAp/eTjb+nTTz7Wt0hWX6LD5eUTktdT4n6B3SNm6VkXO/W8l0beaWY2x5frkPOD7c2M9e6Qb+9uT+H/ad/1/7dxsO/a6cXp4ymqR/UjPVrg0QL/uRYI/7kNH9s9WuCP2QI//t/+v2F1f7+KKf5QNv35VPrzaehCAawYCVEEFPhXJxNgBtystkratI02qxoAXXHik1VznBP8FxinTqAahRmYAr5IOnvAxbEbAUuArkmkCgKAFZKdEfDQPRAgexgHHTgJ2pMs9CRCBshIgMmcK2UHMwCbQJ0Dix7w0jnw8kSLcnBQ47wBCQLFmBNyz7cAllxVJEeVUojK8KwAeTUAKucoc54yedJ3ZFz/mtk9Sc4OULMnSRN9RJsRXToAysAJBQrIPFFAzxwDgP5Eforw9OnlfLoM9pmT3C+++kq/+NWv9VMS1J/+4jP98jdf6NXVLXqOMj/RITnNkCegxWy2jY81WeBg03REzz2J1hY5tpQHxu+xZ0/9AI2AXNEvxqiUIPSJOCzQn2p/pIB8EfuZ+ZJnEj969zFuHmqNhKK8S1wPDrTU4wvfPBgAqD0+oYXqKsmTlBb/F2JjRJa5DT7ooT2J6S3J/eurG339+kqv397If/e0AyinXJNQODVqmgV2WsFrqdVyOZ+InJ6e6imnMJ6sOgBvPRlpa62XrTac6K0AostFow3l+dlGl0/O5PXLRQXgNRm28FPE4/6g/XarI/4LGCGGpNpPcFOlnjh8/fqNfNPgt7/7khPtN7r23zG+36knhgI2jAD/hJ5Vm9UuKy2XDdTKdW48OSJ2qooxsXWmfZWIf5LWmrqU0mzZCQDvybInXw7C50r+CcSRt/G2Lbxcz6ZKyB+U/Y/KEFOBuZBNauG9rPI83xrmVw6Ton/V0+cl7YhYSYMm5s1E3Bbmp/s9xiQLkBneNcVg6J+0aNKc9J4uap3NlHXKkeqJU510Ukf5s1NPimdaML+XD4SP1iSkm+VSG8rVopUnp65HikEMpUIyNW86MSdGqCCj+Lhc4rowKTwBKcwjzfaZmEYTMV+8FTzKnIjBTjFKAX2Nk2KPM5grcB0ibWjg48nohj3N7+kwlzywEGXUz7bgOuETp4yfcqqVuI/e3oJkzkQKMsUQlKhP1GNuBZwXkC6K57QLMwXaRVobJIjSxde/+5hR9468FrXlvxYg+JsFCZqoHD0Zg/iZ6xQipWl+hk9HbDRRFmxHL+Vo+DEyB6OqDKF3pq4iXuucmVsV8ifYRyjI+bHKiKmnYz9px0nq/e6ou/mPex3mX13ojoMGxpGwazDFVJSwewj+9eEetx01DkfKXoH4yiGKChU2REScRhu1IG7ONws9uzyVf+3/+dNzTjZP5JsbbZ3VYHe3KRLJ0NskJexcpYQ+SQ0xXueEfkFu7wl5RtaVkXV2GDvk6zR5zDMWKivloJYNm9Wylq8HNfMxMVcishlULGmyyMwwHYm1PevYjnXzwPrkyfqeTdA9ybfbNzJXlmw+nZ1s9Jyk9OOXH+g73/pI3/n4I31EovqENcl/53tgLdmzYdnt9iqsu8ls/iZFzXhYHPONkibecUfsuq33u+1ld9z/pcL4w9zqg//Hv7mpaeCqUzz+PFrg0QKPFvhPWyD8px8/Pn20wJ+GBZ7/L1+lobQfR/XfS2F8EeJYTdabbFDxE1FAQgT817yUFyCEJWBg42C3CaojL+Zpq2m4lcatgAQitZLoZwAat2CIlap2qW4K2nWT9sdRRwBIB0gIgM6cgiJ8J4DYAVDioGJUVPakgqTGAaXBaKKPgxcuZRY1jkH32+MMvPoCD9paSiR20/yVzQHA7OAvA5BWi6VOT8/UkPC076iqwqzfBJQZoQFQPTHQFjDyllPOq9s7lRA1obfFBN5LjDkC1IoMmzhVJBUrwNKLJ+fy/8fmkqTDf5/qy6++0U9/9iv967/+GUkpidDVVrf7QbeHUW/uj7radboFHN6DHu84zdii94Ekw2mHXW5ImF6R3H3+BXx++Rv9+rdf6ps3N9oeBhXLyBQ0uSGgOIPUiMWKAn4KgMCBhFLYK8lUhaSEHqg2y98xXsd4hQoLAX5BviFwpM+RRHgaCqCyVoXdKvR+T/517jNOLTxRwV08j8I06gF+O5LCgX4HTmfeXN3ps8+/1F//9Bf6N3/7c/3ys8/nRLXneU41ALtWSkkxRtVsEjTLpZabE51eXOgccsBYpaQ6RcBvAowmVdkU2QAhNjl1zTo7X+vy8kznlKecqp5u1iS6LQBYwqmcdgw67DsS7V45NaqqhSpo0ayVY0MC2+mr373SL372G33+qy/1+tWV7u92tKcPdnBGNQnycrPUYtOoXmXlNioSMyGZqirNCdqGZG2Nz9sqq4pR2UG+jP+K/L+RGHRbHwHFZTKlCJ+c1XIqXFGaFY3DkY0BB769Upnk86yBT5OCFlWcTz2bytRgg5rxM/WFeD0SJ84/56SmaZRSZkzThP/lH3PfmoSTXN5zQPjF2VqnbCwtc9EKe65IRFbWidmpNXP5pA46med2msduGW9R3DIR6gAAEABJREFUJ3kycOJJK0nBqslqq6Q6B2USRkbE5qMUpFxlpaqSCJAe3Q8kBv0wqicu/FR+IPZE0uCJ6kSsFmQtSO1JUudtPS6pN+qELUaSC4C+ej/RI1mbiPqBJL0jOdrzbEufAxsLR44LO+w7IITH2ZGNiJ56yaiJUJBhD80UVcwkYj+mpKqpVdUZ+0UXW5E1yb/qWuGDihic/WqBzQG6+ILCWIUkamK98DjJVVILj6auVKO7b15kfDsT95l6rzO5VhDj+vgT94pJDKweXQd4M0U0zjpO6kgCB+bwhN6FBI1FVoF1NeD7SJtMHCbmfkCXhL1bNo0WyyWx0CrEijiQFEjWQqRH0DAF7bHLlrXn7u6gm5udbu626vBJYXySKdqPKsSBbJRsgE/RPIakaZxU8I2caG/oX/qdpu5eZbgndvda5FHrRjpbVbo8Wegp8eZ/bKlBhtoSz1stmPM1ds/IHNHBY6ihbIKUGTego6FvGY+a+gO8DzI2PhPPauK2rYW9o6psEtbq5vkaNfIO2HdFt9teN9Crq53e3nca00JDrKGsHnt0IWDvogPr7f64J6HcaWQTroLd6aLRBxfn+vTFC+i5XpydaoP/Mr4J+EHEnBGjEVskYtcoRSwY9kjw9WQ7aLLb27f19e3ry67f/lmK03dXzzZnP/7xjwMCP/48WuDRAo8W+Act8LhY/IMmemzwx24BXpqxetutm5h+kKN9yvv7LIQpGLvooALUH+Uv36Ci5FSkyopmQAFAqOOkZIMMknqBKFQAEwaIjACQ7ECtqpWqVhMwsQM0HgFdPaB1ICEVPEMw+ksTL/mJl/5UTLKoCOBO9I8hiho5oB0BBCMAcaDsoa4vmgrPI+CcPqPgQ+MJvhP8nFVAjgpQ5F8lPT87J7nh5I2EpgHUO+NpGsEYgwYAyHbnoO1Od/f3OnA6Wxjbx3F5R4BZCEH80A1tALI14NR/Z/KEJMmC9ObtW/3sZz/X//F//LX++m9/qt9wSnfDqUWvKLGVLpKkwxR0Td0317f6klPGr9+81StO8d7673ze38nL19fXJKRv9dWrN/ri61d69fZaN9s9JyGjJh8IuTQLYjITVFSQbwIsjQCvCbJSFLFtilEOnrxdQdcJYImV5mf+3K87ANqRxLynNOzmvx+5wGbgRuWg+TTkww9e6IMXT3VysqKv5HzFx21zIAG53x91DeD95s21Pv/ia/3sV5/rZ7/8bKZf/eZz/e6Lr/T1q1e6Qc+eGAjIb8gWHaxyirxYrtUCsE9Igi/Oz3RxdqJz6GSz0nLZqm6SMsKkKqiCGu7XnKyenq50cX4q/0MnpyRhnuDWxFywiE0Kvp00EneojrSBuqAjmwU31/d69dUbffUl9v36rd5i47vbew3EpgUp5qiqTqpIyHKdlfF1YnzYzvauctaK0xdP2FtPRLA13UQhB/wjSdSAnpP7ISZVtGmaVm27gNr5PuKUgj9GkhGfO0iMvYPqFEkCM2C+mqmtsirqIgP4pg7ZgoSfgkwR3ilVCiHKP1MRcwLiZoLEGCGaanRooUWdtMB+SxD5MkkLNlla5vtMJJwtTm9Jghv0zygTgxQ0/QEVeYxMbExMxJvTQDliYB/P6BMishi90H1gXs12wK4uGMuHbP5P8DQkNBXajc6DthN8ihP6zdesE4X1ZMROA3HdkSR4/Ay0GWmDa9WzJvSsBz3lUESygv6UTAn8ObyjURMVDCUhW4hRKafZDzlhX64zlFA4Ya+cIn5IUFZ2G4eoOJPJTDOFICXaVbmSU86Z+wRFBW9Lv5xrJZ5HKCQMboHVyT0dYBLhk+b7Acch/kNdiAoxyPmbG4wWboOJmCKYZfgjYecYgiLC8KNgYSYpaELJAXsc8dGRjTCfn8d+IhmddOwmNgl77Ziv/nv5O+b90W2K7QsJn6/9hpgBisRDjFJElozsFXZqq6wFc2LZZi2bpLY2NmcmEtSjbGCTctgrklxWrI/LKmlVZ20WjU5WS2ihjW/qLButlrVWi0qLtoJPftiISUE5CP1GFZLUiY1AJ+F/gwLyBRJVI4kV8SBiw8xkZhqx3/7QzWvQazbJ/Jsqb2+3ukP/AWWMNSYy/wLz8EAs7khs9+jesclRiAtBCRsuWDvOViud8Y44pdwsWmSrSK4TG7IRPZEP2xbmdsFm3i/IlPBFlWff2zgN6XDYnXTd4Ttdv/1hvcgfvrr8i8f/7YweP48WeLTAf44Fwn9Oo8c2jxb4o7bAhx9WUvckV/YXMcUPwTxL0KfDoZnEv05GaQCAACCMXIMjVEUT72OBz5S55oeuQFTagBd4FpVzNVOImV4BIAlIAhwMgIFCDe91Ofm1gwRwlUSF8bKP9MkpK6Ykvxcffz7Qv+Pk0cEXOEEKPLcIQJH81AQxVcw0euOZV1RCjobEYEPyc0ISs+BENQEmNYPYSQWZHWhv77e6h3Z+IghgthDVAfIOgBj/67khBBWTXF6GkCctLQDGAeEVSeZnn/9Gf/O3f6N/+zOS09/+jt38nSxWqjlBbtcbNau1lGpOkge9IRn65uparzitvSb5vOH08ha62e/mJPXt7a2uIT/luN8ddOCko0e5yUwGkDJ0NkqEQf4CThrlXz8ekLe47Ngr8jyGIOO6AOiLgzoILZRwWCQ58cRo4DRu6PZyMGiAwEySUueIXwUAzXp2eaFvvfxAT59caAnYDCbFGDTggCPJ6Y5k/vruXtckqFfo9frqZk6uv379Rl9985rk9GuS9d/pt198MSfxBxJhoYfHwYBOhetYZQX8Xbft/HupK8DhcrnUAkDbtI3qpoYqVbRLORFXWf7ck9KLizM9ffpETy+f6Jzk1n28BhB72xFbeJIkDGVuj5hklBOZjf/vYu4Asbc3d7q7udeWk+uR+lJMhpIxRSXixPk4Za4jiN1Ms+89GV4hY8ZWOEHTMEgkD3M8zTE+KRG/C2JkiR5L2i6XKy0WCxLGerahIdfkQJcYZEhl2reA5EXTyKl1vX1cHlopKrMfRwWZQggzuUwhRJm5Z4smeE3eFhKyRmRO6FLBpwGgt1BTZTXIXTGZKYTLlRgjBSkRGw64oyuKHhNzrvc58I46Sv+9vg7f+/zoOVVycjvPQyJHgIzBC1lXIU4C10iI3AEyRZ77GO/baf4wIbGH6zkTyVk00V6z3h1xM2+kkKiOyDUSOyNlj3xHZHHqGYsfYlPqScr89Npplo92BQGDj42d3Z9Obhv3k5chmJwiZYoBWyAvduBHTv7Mywcy6ng+2zcpwtNClBSIAoOCZIEf6qifqO/JoA8uK7FyRJ6OeBuo65i3I/ooBCXWqwwl/OU8A3VYQBOxPKGvmRQD7ZAxQCZ/+uD3kfgYZ76D9qwn2/2eU8KD3AbzWPhjgDrauL0OnO4f8ecAb7eNmSlEUyQQIkHhZZVJzupKbVNp2WatnBaZZLMmycwkcFEVyayRUEYokUxmEtQKXgv6bdhgOl0v5XSyarWZqdHJutXJxmmhDc/XtGtJfj0mY5CCk8uCjpEKijkOeuKgY81yewRvxDgu/+F4nNfvq5sbXbGuvqcjNraUVbGOZOZVx3zbk5zusM2BRHVE9xF/TJBJqquMno02rCGnmw0bZRv5OrNertQwN4NMBftN8HV/iJgSwrksMUVBhh/aY3f8cH88/iCk9P02ltP/35s3WY+fRws8WuDRAv+ABcI/8Pzx8aMF/ugt0DbNYlL+MFfxz8BYl7ycK3/ZPiSLE5flHU0z6C0AX3PQyMs4hgBIikp09BMGJ79OMSk6AdYiz4x2E6DTsZeDiJ4XuwMxMwOABAVKk+QgYXJkycs+AgASL/oH0EhCAY9CO9JfjQC0HjDXAfK8ObeA0cLJwEAS12lgIK+fx4GXWVQEnOSqUQKY+3UI0REdvDhzhUEoSADzw24v/+NBPcmgy5No1wOGHcR0gHAH/T1gpodv4Zmh4w5w9/WbN/rst5/rl5/9Wp9/9aXe3lzrwKlYBGAuATlLTliXnhivV0ptrQF7HODr/4/SPWCxh9cQk/zrZ4ciHdDvgAxeOnAdAJ0MKWEDwxZOQuTCP8Vlh9x2LrNTKeXBtrQVHwdfI/KMw1EFABk5hcgAygSIND+pIDkdB/8qXQ/HXgPX4pSiyhFwdqKPP3op/53P5aJWCqZADASAo4PbO5JnJ09M77YH7UlWD2wguPwDjujx9+6w1+vrK06C3+qGU+IDQHIAvh+w3R6weUQ2/0poh207QKKT98WVkoIitsmpUl23att2TvDcruv1Wk6np6ckpue6uLiY6cmTJ5TncnD5EEdBVZ3oW2vliSIJYgNQTTnJA2Gc5RzmzQg/cepJbKbJZBaViJ0q+9i16rpWA0ivqsR1Bb+G+0bBAjbricEjMTXgXbe/qaqyFstGS8D3Et/PMrNJsXSgy/g5Z5nZPMfEJzJfKmK0IaFtkbNBV79PKfFU8J4YZ5rnyuxjmWKIitjHS8M3rs/EyZJTwcZel2JWzjXyNKqZB3XdzPcpVfK5YPAxMz183pfOyZj3YuNnnBMcT+h3zJHtdif/XW33/5E47ZiLHSdVPi/dliwTbFYZJBlODEWKjOHzKTJODEEJXRNy55AU0cGfPdxHzde0SyEosw7EEBCmqCNeDiQUHSd+A3EyMId8rh6JpwPJ2IFTwd5lIXHw5O+AbEdO1Y6ehEHepzA3zEwJvm7/iBwxBRm249Hsi3Ga8OG/o5FNnZGkxskTEh7rPXkfmUkuowX627wG9cSUx/GBueyydMi0P/S6YzPKN3Ku2Ri5udvNm1jzBhTzxm1n8EjEXCQOfL3KXKeUFJy/+DBgYLwHuaNiNIn5OLnPWSdG5tAAeXnALj73nPzaN7B8DZMF+gThGk2sPyNU0LgwBkuJ/GPB4B1UVVH+7YW2TmrqoLaJaivjRBGqo1YklA9Uqc08o52vEwvmScLxbZW0Yt04WTU6WbVaMx/Wy0on61qnJ7UuThd68uRETy5PdXZ+ynxeMWdatW2jtmnm+dVQesymXBH7k+aTXzYRD6zJBXu4T0ZiofO1hMR1v99qu7vT7e2Nrlib97udvE2uKs0biih+oO2WzUD/1syDnzp18JsI3oS9fczNZsU6cqZnz57q+fPnrIFPtCFhzcybIuYGfEb8PLjdPSCwWSCuks9rHAS/s8Ox+06I4S+HaE9ut22lP4HPo4qPFni0wH+ZBcJ/WffH3o8W+O/bAn/1V3+Vz+PiaZ3jX8agT5gQKxIPhzqArDK/0B3kjO+AmQFgwC+A8cJzwBsvcnkdL+pgpoqXcts8AIsKIFAwzwBQOgImjwDFA+DyCADo4eegIsSoEKPM4MzLfQZPgE7x0qeSn6DAgGZBZhFuYSbwgI6Avj3As6PcAUpvOfm6A7Ds9p32gMC5jtO8PaDUgaKzLIzznp+XCRDS1gvVAPYYSDCQ7YZT0N39vTqA3ZzUIf9IguXUM9Zh7Ekee/XoPtGnIL8D0G/evNVvvvxKXxFiB6YAABAASURBVL5+Pf9+bciVKpKgDDALVVLMSRaDRpNG+nr/Izo7ddwP1A9m8vTwCJAtISkAgvxrgZkTtAq75rqa+Qh7DCg0zHKRDAHQ3J4YR2aGf0wRuZwsAELRwYF9B7Af8YUxXmA8L0f06QB0/r++6Y97kp+jCmBLgF3Dtyck1h9/8i394Ic/0PnFOcBxOQO8CsB4wP4PPh20Izm5vd/rHh8cXC5kLAGfRQClgrYkD98AFF9fvdXrqyu9IYG/5oTjFltfUb5+Q/L66o1e08b/avD9dqsZVAMiO/ziAFAInYmxmrEbEreGsiLOnBL29WcNoNhldkD54Ycf6oMPPtATTlQXtM/4OwO2qyprsWjmU9oTwOaKk1rngbrqSG62JGB79PDrEeBu6BJTVlXV9Gvnfg5SFySRCTDqGzYjCUzXH0ni9pzadbRNcjn8NPfs7JTrDf2WWq4WUAufhdq2BvhXcrmj+8vlq7MaYmaxWMrnUkZWj5sJ4SbiZcK2k8fHJEVL+DkrIVtOlTzGQozyOPe55yQzhRiVMm3hH5HXAXQIkUdGLBYNHh/Mu84BPrbumKuuu5PHvM+xI3U7fHhzv9XV9a1uOHH2e59nB5558jV6HPp+D/K5nIWJGmY5gzIyVPjOyxQf7uuUmXuV6pzU5Ky2rrQk1p38uua+cXtQ1rSJ+N9j0jfPRuTtfVySulle5qbLeHi/xvhz6jr8OSLHiExz6dfoK5nMggLzw8nv3b4D/Tp4zIQteu6dHmzTycue9Wtkjgwzrwn7TRrxzehzknjx9cZtdkC2PeTlDln3zJHtu7XqitP6h+R0T8J6ZN4c5W07NnZgizhRMWQlNhZ8DXBK2Ctixwd5aSLJDD3cLpRy+0PiY2bydr4uTDCc/YgMLqMsKMI3p0aZTYs0U6VIDBnPvP1ALEzoGUh+c474ycn7SSlK0R3LBpZxUpp4Y1RzmzzHfcWcrNnI8dJlCPBMyJ3rpIaT13aZtZoT1EYXZ2s9fXqmJxckp2cbnZ6utDlZkqQutFovmStLLdoFcmaZpIH493Xn5vaOOLzRLSelO5JPT0iPrGOFeVghYF3lOa5ch2s2xq6v3mjLxtiI72fZ2KCRxfnXOO7YbNkdDvIT1T1rpCfyB+4HNs1Sjjo93ejlB8/10YcvWE+e6/LpE2Rcq6lruX7F/U6cDJDzNyR1X1WsF+NY2uOxvySePh3G7mVuyvLxL/riyMef/xILPPb9E7BA+BPQ8VHFRwv8Ry2w3dYtL9gPwCU/tKBnMVoDWQoREML0AOFOvNAnXryF0kyKgKEAGUlOAZR5MmmMEHgp55gAMhVUz4BC1A2AnI6k6ECicYT8egD8DPATH+8rB1W85HsAoQPPyfmqyMcTDSaufVd7op0DwyNAaw/Q23JytyNJut8dZ4C3O/QkQp0c+L25uuW07lp+qndPuwNAtQfcGIoGAEwGwLQAH080PEFxIOgnp3fX19re3WsPaPHTVN957xnPgZ0D8CN8OmSf4FMA/IOC/BT0arfV1fae606Ws5rVUn5itlguVZE0pTorU9YkJRUnAxlwE6ukkkggY9SIzQd4DhY1k0wj9inUGc/0nixowjDTbJPCv4VW/+7HuHwAhAkfJgX+K7+3LRxpHgK1kIOpI4n4zk8RDjvA2kHuo8Psp6OaRasPv/WR/uyHf67vfO97atBlYMQO/4zI0Ls/kGtA5gMg2H9H9hZb7wDl/lXkEpPkNqLtkecD/baM9zVJ/M9/+Sv967/+N/rrv/0b/c3Pfqq//cUv9LNf/Uqff/GFvnr1Sq9IVN+8vZInsXckqwc2GgZ4CP1lrqXmsIkxcGvy/4JJEVs6cNys14DeCz27vJT/r2v891PPz0/lJ6qeOJ6dnQGML/XixQd6/vyFzs7O1bZL+AQd2eTwP7B0JJ76btI4YLRiiiEBwCstl4s54Vyv3bdZER8mpxyI+6hEfK3XK12Q0PvXjn3ch0R4SWLazgl+01aq6or2WSknhWhQUMReHhtVQ/LA85iyQogKFmbZaCXj2uO1rhrmWsPGUK1EP2+HpNilaJ5DJoUYFZHHKA2fFxnPJY/lEX8MzG1PXnzudcT2ETt3xLufKPkc9WTsyL0novfMiXvfCOIE8J75d8DPe551nDbPrlGEexBLw3wqJ+IuWlRFHNSpUh3RFRm8VaJlCqaZoimngB6JJLVGpwylmVqSnYb5VGOjB8qqUlIgBlzHkYEnxvExCz6afk+B4SHGMWQwCzL+I3zl7bw06txmAZlCMBFRPBuxjdNEf0gPVBgAqz60YewCif4P9iwaPDGdKEnIPfY7EuIDCemOWHJb+TcM7tn08PIW+91B9zzbOhFnBxLTnjhDHU2TId57CowZZIw1U3CdpIG1bGAdGiFfo8s0Ifsk1yKaKWHPnLHhHEMRLYp62o7IqWKyEKEkURYLEjYKIcm4dnuO8J9YuwuJuOgdQ2GTQYo2KkXKaHKTOanQAsE71m+PkVs2Bv1/z3VHrGyJk7v9XlvIY2t8t/GFGkrJ1PjvQi9rEr5WJySnpySs73+f/JL5c8Hmkn+1tmHjQmZsIPXzV3iv2SC5vrrRNZslt3d31N3rwBgTCWpmHi4XNYktcwhhe9azezbC7tlcObL+mDEua3DEPiP6+frncu/wz57EdMda7iev9/Ad6OsJ78lmrfPTU/m3SJ5enHG91pJNripHuS7C9yNzyf2BOagLiGsapyEOY78ZxuHD/nD87nY7XHzy619Xevw8WuDRAv9ILfCPQ6zwj0OMRykeLfDfxAIWLhansQ4fNXX6NEVbVzmkusqqeHE7GcijADwK4CdwDeZRikERVDI/A7SBivzbZQoyJd7UGTCaU5pf0K6Vg+B+GOTg5Uii6mXHyQYvbDnfCd6wlkpRcVDEfeFl73UBfgW+hWeenE6M19N3z0nOFjCxIzn1U4cDwOjoAA/w5aDw+vZe33Ai5+SJqidOOwfezt+kEIMyevpXyJYkXY3vpjPOEb57duMd6BwBO56kbgE2HUB8QqYJYDcwxoS2ChlGWaMFKM4E4lKqW2VO6zwJnZMMALZhL5fdglQxrpOP7wDJUtQEYPJkr0PPhxPVMn9FEIwrTyTArZSaaSqaP2Ym1yMEmOrvfgK6BIt6IJsfPtiQS+otZlmM8xhH7HkkMemwzQBzp4lmfmKzAZA9IXm7ePZM7fqE092gLaDbk1Cne+yy60bdA7D9rw5/A2D8+s21Xjto3JLsEjszWKfsUAbTzafLbzn1+Oy3vyUx/Zl+9vNf6Kc//7n+5qc/1V//zd/qZ7/4pX71m9/oN7/7Qr/78kt9/c0rvWXT4I4k9YifPZ7cFyNge2CjY4S360YAEUIYhxgxVM4Ea8uGgP+vaU44AfFk8cnFBYno6Zxcnp2dkkA+IUl9qsvLp9SdqsZ3UiRWRx0PA9TriL69J2AuvNsFu9XEi5/urHwTYtmSdNbabJY6ZZxTToFOKM/OTuB/rnMA9maz4jRoocWy4QSpVo1cKUdFfB8gw4dITsgX+XVMSYk48TLEKLMgw28hJDnFmBTxYUpZTu5nQoekcCJxGZC/JxkZiBc8GSQRfzKBoYvcfj026/H3e/rDZMev50SGWKA37Qv8Bk6zD5pBPHPEE1aPlyNzzqknQEsJyJ5m+cy4ljFskK8HFbLWyFzFoGSGhaWAtn+HOIVL0Vh7orxMtK1SUp2zqpTmedPWtVYL7AhV1AfGmVAcq8ngHxjHQlIxpyg/wbcQ5fVOfi0LErI5mYKM+4D9bSaT+PlDMr+Xf4rEjWFLbx8ifoEE/0mGvSe5HTzeMa064uXAvNqyRvn645tm/g2DO+bFPUnbjrmzx37+V3U9Oe2YH/xgb8NPIpbtHfk1NEke9xNiTKyRHvs962nPnHCfFeroIP+EaPI1uK4rNkMaVcRbiBHek3w9GVnHxsnm+e8yd8S3lxN1UhRDwKrM8TSSpE5jL5FYBpLUaAgiJ1qZFIK3Nw3jpD3J9tXVnV6zBnzz6oo1+FrXJKtvb27ldEPC54nqfj6l3LMhtiO2DujFph58UzLVddKKeeLzyTeSTn3uMMdyyrNMXdczzhE6QEcdiMc974IDiWWPPQpyOp+mzmpJapuqUnLdWSuOx73mb4pgs4pYqnJFjBibcp3uWef3rPmHA8k0G43X1285nb3SjusR/XMMbJ5krReNTtYLna4WWrPZuKiTmhTZhAkKHousSxM2EzZyWcyKMXyNNy+Lle+NU/9s/apr9fh5tMCjBR4t8J+wQPhPPPvv+tGj8I8W+Ics8KMf/Sgu1s3TJudPm7r6oMrGOzubv9gd2DjwdR4TL10zKQL4/cWfAD8RkEYhXr40KTL+jTSKxkuaO4OomgHFRMIwQgM72z0v7p5ktQcsOJgYuJ4czTFGoI8VaS5NMjOFlCTxaqfeQZknI74DvgeM7AEmHX09oXLANTH2RG8HzA6KXnH69ook9c31jTy52ZOg9oCHAvwKwZRSnMmvJ8BVz/MjfP26IOcIiOnYbd+x694BfHxsxNRUTCFWMwlA7F/F9aS0XW602pxBpwDCWiG4JkJ6ycGkg6Nh6JCwyMLIcymGMJP4DIzZ/f6rhYMGBnMYiGgaxgKNGrmZqDczRVBPzhkdkmJ4N5Y/K0JD11IPH9qaGeMBJIMTNg1ZU0gakAZJNFlUdCBHgpabVvVipc3FE52cXyrVC3kS+hXJ55u7nV7fbvXV2zt9/vVbfX11r6/f3urr19f66pu3+t1Xr0gsv9Rvv/xa32B/B+N7QPoRIH5EvyP+6kDhW3x3dXunb16/menLr77WZ7/5XD/92c/1tz/9uX7xi1/p15/9Rp99/jv97osv9erVa07Fb3UA2HrMDPixwz8eC24zj405SSXORmJrgDy+euztMdoC0E82a52fnWpzspafbjptqNu8+4pvTdIZsUkpBjCXOhLvA4n3fJJKMjGgw4j9Ma8ScVkDcJeA1BN4nJCQ+intBy+e6+WHL/XixVM94fTnhLG8TcuGRQOYrUkYqiorpyhcIveUk8s4MT9G9JrQwcxk+NTHct2mya+M9uGBPBm0wPwyYqKQGI3I2+uAXffEsCcA/r9g8XgfSyEeRNtC20kDPuixndto8PGmSZO3MPgzL3wkF86IlRATz2zmf2B+7OB/xJ/ko/M86Llgf0O4dG439yGRiPTzpCBT1uhaxaAE7+hDuH6cWgUSieDXZUC4UWgj8pOZAjJHZMrYoIJHpn+d0nwidsKmwIbTcbdpSlHzB9kj4yZi2CgnuDkJGykkigxF1IqMxUiTwd1EhUIIijEqROjdtd8/UKCJt6ObUaKDxUBbp0iZxD/ortlGHcboiZMBmw7Y5sC9J6O3zJurm63mBJVkyr8OT0jNSeyRuX3EgEfaj8Qel8JF+IoxuS9C1iKN2GyE71zit4G1s+uOGlgzJq49bsRnFhM9MvZqOIX3r8f6Bpzrw2P8VvDXhLyTfPNlR1K52x2kaPzOAAAQAElEQVTlpd8zhGRBZib/eFxOJGhemk2CNbIM9B/gZQrY2ytd7j3z5fpmp9esD9+8udUryre3O725vmfT6m7+o3DXd/fM5TvoRje31zPd3d2QIDK/D/fozRrJKS1LmypOV+sq/X6+TMw/n4cP0wEZ8Zk5vZNViBzwUSLQMsFU5TgnqevlQlXGV9jQNx/91wdihC9z0e0yEod393fyrwo7ebJ6fXMlp7v7GxLhe/X9AYf0Stighfe6zdosKm3aikQ1a8V9Tb0R1+/tVZjTOUVOiatcVfE0JX0nluHF0dJCcmn1+Hm0wKMFHi3wH7RA+A/WPlY+WuA/bYE/gqfF2pcvF6smfbhYVZ8sl/ki1zHXjb+0k2IInIoWTY6UQCwxRCUHZrz8Q5B4/8/3iRtuZSCGBChMFngWuDKBXgAbgxxIzUDYrUZjmqgACBwg9wDlEbAl4GJKQalK8jK+AxxwAQxNcqDdI4eXO0CyU4dsFpJy1SiTWMVUS9yDD+Vfo7sBFPrvpPpX6facYnhf8J4ioKcCTCTKCXB8Czi6ub2SA5GeRHTRNgCKeqYqZxlZc0HekQRrRNaALSrGDInddwPAWxaYHRkBqWPREZ3ut/v595kmAFHOUQuSEwdJCwdEgK8IiPGTiBxNNQDG/7BI5fpDMUY5VblWypVCBFhZwEKSjB9s489zznJKKYnHEjC5AOyduBFG5qdA3NHA+VjImpB3KElDiZq4jySgDaejq9MLbUhKNySla6jdnCs0C21Bnr979Vb/9ue/1r/9xa/1b372a/3rn/5Kf/2L3+h3r29IRAGiV7czAH3LyfVrv+YU5ZqTkyN9x9noUSijCTnGqajHd57w3O/28s2DLeUev3YA7Q5Qv2NjwOtvZzB7rxs2CbzNAVTf44eeBLTDzkfI48vtLHzk5ciznkT2sNvqwOmH/783MRtgN+GHRu6HzWo1/3VO/4pe3dRyG7p9FJATI49F+HTg1PCoeVzix8fqkW8EJPs4ZlJdVXOye3FxpqfPLvXy5Qf66KOXc3lyulImxgLxk3JQilAKyk45KjKXPLYCnuVSAYZ+X9BjJD4GYs11PGCLPUnNnlO3BzoAmCGSijs2C26x+S3JvtvKbfZwQnUk+eiwc6+BGJyIi7GYJmzvfAd0GLku6Gro7LqHmBVThQmS+Eey8HuazDTSdizS4LzYORmdH4mylyP1sNNEHZ0UiVn/CnImloPzQaeCTu4jAdoD3PwroylKXgabRFNsZIqMZbRndOVg8/xIIWC3xAlWo/Vqje9Wakm+IuMU5OFH/inIOBXp6KdsJG7vN0c6bDkQi0NfWI+IP7/HBt5W9AnwD4xlTvgrxqAYTf4pyOL+9vKBGIAHIQQ5mZlgzZiD9iTxPnZPfB8Zw7/+7HU74uceH279OQsUYmgKUQq+fgRxgDnz6GDU0depn+UzyZLcRxYC1/yYycy4kCbWRKeCAczs9/KY+I/2MUZZJMJMRJnk+rrvO2Q4IIv/6oMnz7f3OxLEnfxbKT52wY8WHvoawxZsIPcffoMLydrA/BjVYYrBIvM6qxjrYWg0Ug6l1nFMOvRB+960HygHY6Or6P4wyO3gtJt9dMRue+y3he9O0+iJ4CAfzzShSVFElipl5luttm2Zx0udbE51eno2l+v1RiviYkki2jSV8jy/pIwPF9yfnZ4w75dK8Dmyztyyaem8fd47ic8NdTe3N7r1v5ruvx9/fc0J6o3uub+/u9V2e6v+uJOGg7J6beqg82Wly5OFnp2t9Pxso7NVozZJcepl45HxCjGb1DY5VjG2KYQnnEI/KeW48Q1iPX4eLfBogUcL/EcsEP4j9Y/Vjxb4o7bAj370/4n1en3Oy/tbiyZ/UNdpWeUQAIyOZwAHBSA3agQslVIUgskTRwqeAVUBLJEbXrgKQAgwnaKZMgAgA4piCLP9Bvr3gPqBpOKBT4BXkJmBVQs0aa6XKaekKiXlGAEkRk0hOR1mkN2TiDj56Y0DPgeBA6g4AKr9xC/lWn4tSxoAVw7AjiQ63qZHhgEdigWFGGRB6AJ/hO66g27YKb8DkHgiU6Woy4sL+WnY2QmgZ7EAFFWzjiOA0ymgW8xZMoDZFLBHQM6iEUA5AjDHAdQGEswxAU5qLZtGCxLTRcV9TmoYIwdTAnw5kcMAwgPAJkJJLW1aEp/MGDEkGeNIJrkUFhRjlMswk5kCZJLM7N+RHj5u2wdCTAUJ+0yUAzYaJtqHrIfT3zUnvydan5xpDehbcEJlJMe3JEVfvb7Sr3/7pX76q8/188++0M9//Tuuf6u//SX3XP/mi2/05StOQt9e65pE0hPTm+1Wfko6uE2QS/g1xCRcNhO4egbLniS5r9xHXieLKjJN2G/Abx1+33uCxqngAZDv997nQaeiMncq8o/XTe985HE7eNxBI7EXzBRMMnyesX/dVKo5Aa2wc4xGvf7dh7Y+vst1PPacSnYkez3gedSAPsM8xoCMI34wNfBaAYw3m5VOz070hGTVqWlqeBZNbIIwpGIUZIopKFGRvIzh79znlBSoG9FrRG7/feDdfi8/8bn33/90Ipm48z9GtT3omgTev87uCcYWX3lC1g2TBuw3YslRIsoeSPZQ8oi6wlPJzBQ8nmNEjqSYkwIyWAi0Eb6akF+SRX6SFNyHph5HdtBIHBXztsaYgrx9kfeP8DSMXlgrJpJSoY9RGomOJ6U5Sgwnv/a/9FpxX7lNAsMgXaTM2Ol9spHwU0WHFrs65YSsJk3YavYJc3xEuWM/EnsdNjvqniR+jw993ThyIu7PPAFzG41joW9RoZ8TxtD8MVNAbichxzTLj16M4+0K5cQ4NJIFhDb0n6SOuOiJNy8Z6sFG+OLAjftl5/7hhPFINkpoy33j85BlSh11LtuRnS4nv/c2siifNzFlxVhBXibKqMjYATmFDUQZQpCTmVdo/gTaDAzQkQh2zKXO5YNxT50nqDtPmtkcuvffG+ck9cj4PTK7HfGiQgzzODEEBcZw1oXIKMwjlx8TapxMUwkyl69qlaqlfNPLUquBVO5AgnocgzrWyiOdjvA/4KOBzqUgJuIa5Amp/++uytRpmo6cDO/VH3bqjnuuj8JRijHK5+xyudbm5FSnp+c6Yc1artZasum0YL32eZdTdJPMVLP2rjl1X5DYRvQZ+uP8tV2kVkSnFMPM+5aNylveAzeQl3ckpjs2uJz2lMf9ViPvi0Dy2YZJp03UxarWnKCer/XiYq2LdaNVZapKr8ipc2UT631QFdGw9Nmm8aKM48to47Pfti8X0uw9PX4eLfBogUcL/H0LhL9f8Xj/aIE/AQvY+vvfr07WzcuqiZ9UVXje1rGqeYvyptbAKeKRE6j9fjf/0YkRUBPCO4CiMr/0AwBFADdethSgDq4N0OYnqBkQEQNTC/QxAUg9URgBbxPA7oFPmIFB4J09AVoD7RxQNCQMq+VSLQndA/g0OSD0/g6ujoCsA3Id2Pn35GGiX+H9PjkBkPqhsBPfz6deHSBM8I8JMAcpRFkMcgCec1LKXPvXsQAQ49gxzqiaBPLsZK3nnIR9+MEL+dc1Ly8v5LvvC05AK/pFeIjPhK5ycD5pTlx6TmwcCE7jJON5XdVaL5Y6JdE7J9G9POOE7exUl6cbna9XOmkdyGQtAORNNDm1IaqFfwPV2M/QT0V8TIH7AGe3mZlhP78zuRtMmu8j/aPbHgoxSrTz7g9kwEpTsSCFJEEhVIC9Rk270GK54gRiMyepq82J2sVKgeQfLIk9O12TFL25uZWfjn7DCal/fe/rN7f64msS0zfXurq51w6AO+EHo5/znxQ0WRA4VLO5ZLL5vvyd+yLqFRVjUkoVlBVCnGV1O7ufvSwS9UHF24egGKBIP8pCbHmcepx5vBRvhf4hBrm/g0n+fACkF2I1UpGwfcT2NJOZzbxjjOKKtoV5MKoHsHfvyK/dzz08PBEZiGlpUoyBMbKapp7/aMpy2XLCU1EXFKLkSbEhT5zbJeIsy2MpE5d1nYn3mvYNfRczD683SSNz40isH0jO94cjp1tHbAyRqO+he5IvT0r9dxwPDvgnqRgDhiRDD2EXquakccA+A7E52xLepdBWJjOTtzPaPlBUiFEWsD/tjuhazBRSVsqVjJIGc3LFrFcJgf5xpmJBDKHRmYs+6BtnXuKOAbGVoETzKkfsADEPq2yqZ+K+irPdMo0yfd1Hfl3lJC8TPEMwOZmKJvTyOed22mOrPWvEnrnoNvETOt8kuSP5cjvtSVQP+NKTsFlOgpLucDEJCed/+Qd1FRgnhiC/nmOLdYzR5B/XZORUOkTsTJuH++khXmA8EPD978uijkl0xD8961OPQ8biknscR+xoolo0EV3mpPZIQntEh44+NJf7wsnHDoxnFuSl2zalLF/jQogyC5I5b8n9PLAG7klA7+7vdXd3R8J+zyllp4Nv+EC+ju7dZk7E0+5d2ZG8YhoZYwV4BuydmCteirnjFELAHxmqZArY0AkZAmtKvSJWFrLUaLIs1NGkKIWswNpg2M1l9g2iBQnlmjV/ySZPUyVVHg80FZs6Zeiw6VH+bYgeeUePRYzk42VisWnaeZ1qWbvq1q8fqGka5QyvKsOPkuuWd8uC+VkzRgyGgUb5ehCtEHveJs5jbe9vOTW9gq615dR0t73TkSR54J0ogiXisToWLUlCT5qopycLvThf64OLjV5enujl0zM9PV2xvles5ZK3dUr003CMZerWZeo/SWYfrfO40k9+gjB6/Dxa4NECjxb49ywQ/r2ax4pHC/yRW+BHP/pRHK76ZVu1365y/LTO8UlKlkjabGJ3eM8L+f4eQAOoueMlfQQcB5miBfnLPUWTA8VpHOaX+sjLu3Bdhl4CnAYzIItfjpo4LZmJl7sDPfGJPE8xKiVe94Ah59nUlVaLVhenp1pxGlVVDmYY1aSJRMB3/DtAm4P1I0CzB3w5EDzSf0di5AD0npOAa5IoJwdZDqrrtlHVtkoZfjkp11k1yWauEiAGPQBE7aLWar2YE1E/Ob18cq4PP/xAH3/8kT72r2t+8FyeuK6RqyXxdB17wFwBLBWQ3MFPRgDBXif0rELSCbv5rsvl+bmecSL74Yvn+pik96Pnz/TiyYWenZ7qCcnrabvQpqq0SmlOUivsl+ERsOcIIBvRHfQnt6mZab4uUsAfLocTGEsJgJqxqSc3CV6R6xCjLETxD2RCVC6jYkT3VKmuG7XtksRoqcWCJHXRqsFeLeTJVkpRNWCvqmtFeNJ5BtAdiLobC9ciaeqgHuA7IVqk/1IbTmA3m9P5OjHGhKwDtpoQIMSIHEWjA12TQozKyJKrak6WXaaMjSPAO0RkD4Gxs9x/VfY2tSL1IbzTA13cNgO26qGBzZTRbYY0KUe5Hi16TYx39M2Nw56kkw0JEgxRJ6CzJ5ApBeWclNDTGNNlHdFxQNeBrKLzxAaQfICcT0fMD+4j+EyQ84nRlKsoJwPExmSqqzTzfzovRgAAEABJREFULYyVsWdTZ2TK1Gf0TfLNmBVxtV4tdMrmiP9va6oqo2OQ8+3QqSNRGbBfT8x3ZDL9ZOpJcjzZ8uvJkhQrfgDmTasKSlVDXSTxmdRhE09EDswfT5wKMVbwySQ+ZuJShdLrzILMoozSbbAntr1dTEkx11Al49oibbCT/y+WxLVigkeQf1PBxxgFN56nnLFpUIjwDRJVJA0RvTNUYYekCttX+Kqukxooc13NdotK9Iv+3O8ZNxiWxt4TPh6xycRcmdBnRxLv898TUk9Q/fdvD9hrh853zM07Tpt3h37ewHK70VUj8ciPS6oH/cXHkDEoMabTw3iDRnztsgevkMsw0SbKjHkFE5fF16jRYwaZBgZw/oPfc+1lkRsgyWKGKilgs2LCUlzzzCDaDLQ/sMYdWGN6dHD9XM8eGSYfG30LZQiB2MpKKWP+KIQRoojHQgQdiZ3rmxu9fft2plvWxiM8d2w8+snp/tDpyDjH40A56MD9bD/KglwhRFgaEpliCJDgPckk5RjxVYUPG3wU2ShDD+JSbFBVxF6Mtcwy7YlBdjIsJGSt5/WkYc1bLpY6ZePuyfmZnrBxd7pesqHXaNXWWkLsU8iTx8C8Mfw9curZd0dOU506DW6XSYwR5et8xAY5w5+xa9arqqrY9GlnGasUOcEMyFqx1jUztU0l/+u8SK22TvPYbZXk4+y2t/JE9Xjc0WavwjsxR9OCtXBBvxXtN9BJk3R5stTzs7VeQB9cnOjbL5/qkxeXesH1yaJS639UimQbRuTcR9PYUdV/jG6fDKXf/Oh//9+DHj+PFni0wKMF/gMWeFwc/gNGeaz647bA8XiZrR3Pqli+HYNeBJtWVkYbuj3v0eNMnQPxQ68dwM4TsAIgDDR20JZ4WfvX8qKN8no/OeyPnUaA8ABw98RqAkyN9HEqoKUC0CicVjq+yzmxa51VAYD8a7A1wLMFULRNo7rOytxHxvLEoQDWnIeTg7QJ4OS/i3okMfX/xczN7b3e+h9CevNWV1c38t/D8z9ycUSOqRQFgHMFT0+8/CteXjrvUkb1tBmR05Oz082JVqulqrpS2zYkbK0uL8708bc+0CffeqmTzRq5goyEJprJ9ZimgeSZpBweHScV/hXhgg0c6Fycnuj5kyd6TnJ6ARA7JQHcNAudLBY6Y8f/jOT0Ap6XnKg+OTmhfqnKoWp/1EgSNQHGDN1d/8nBGPqCqCW3JfVe588NpBqQx8xUeObAbcTuqK6I7pkEwSmEKP8kbOv2rXLEB0le5mgCMKHLoG6/lf++1QEQWzlIp1v05zHIzPT+Y/ZwPUwFi5gm7gcejjKFXKkhQd9wanx2fqH1eqOmbRUrB+ZRAVlCjIoA9bpq1DQtQHKBLLXMgmaQD7BHHRltI20TPDOJawKIFpQbSDyOJCV7pz1xi91db4+RgWszU0b3GrDq/XvAekdMd7T3v9LZYd8J/wXUiOjnpbB/IU7pSgy0ctkiwNrl6BjvAHA/sFlzhI/zG9iQceqJox6/DcSB948wq+axK9XEU10lpRSRJ0ARPfOD7amrst9H7rOaqgIs04e+KUZZCDIzyShDUsR3MVdKtEtui3qhul1psdxouT7VYnOqhtiKPHM/dMTNAb09YfPk9IjOPi964mPChuIzwd6vnQglhgoS8vu9tzui44FTySM2HTEE008IRZuIz4M66vx3LY/E5wE6YqfO7YEtWB1EYD3Ija5xpqBAXEW3uQ8Fub1CpClJvc/5CfncjoU5OkEjvNyvBLhKKcTpRIxMyCEpBI3o0iGfy7nHPwf8cyDpcr3nv5JLgr8jEdtSv3dCn7ktdR0yD8ynkSSowAeOkmkex+8L+hVifCbazfONBsGCvG6ij9tlwNZH9O7g3TtP5BnpN3p/DGu0F7JiYEn05V9/9jB2EWwkizLa0E0dftsd92z+7OWyDthk4sHIvBiRY4LoILMgM5Nk/Pf+Ooim6tnMOKKj/8Ef/4r4gTV6QK6OzZY98+B+t9Xddjf/PvMBuxzcdzw74vM5MWYsxEc2lw/yG2i2C37BERJzyLgOkuJMpoAkQqHibSFx7328LiBrRRwsSULXy1abZaPNota6bbSssxbMlRZace/P1otGC+r9K+ADc2zLxqn/SsasExuSW/RwvY74GHEVU35YT/xdwnpT56wqJaVgarnfLJc6Zz0+WS+QakT+XlU0na1Xes7GoY9X0dbHW9aVNsynC9bnSzYaX1w+0RNf0zYrbZB5kZMqEtBEAlqFSZ64Xp6s9OGzC+hc5+tGNh51uLvR/v5GY3fAw2I4e8IQHzD4s1eXl81PfvKToMfPowUeLfBogb9ngceF4e8Z5PH2j94C4fn32sXpavXy9PT047atzlOOlYXJJgeCgJMOsOIAYP4dnPstCWvHy1y86KNyCpoBJUiNl6yMsgDuRvoWB00AEgPoG2b0yRVlCoCSCJAKXHtfv/bnIhkItM0AlgYw4DvUNSAi8+JPKTFOlAObGZDBdwR1TdAAGPFEYbvd6/bmXm+vr3V9ewvY2moHYOkAdxPtzUzOp+YUr25r1U2lXMGXk63C2A7WRoBf27YkUWt5olrXFSe4rU4AGk+enOnF86fyP3pzerJAf4EpSEiHozCKPImcsJWwWUD/jC4L+Pv/FuHF5aU+eHopBzYngKImZ/pHebkEfK0XjEmyumxq1TEoYEOOBVQAkAE7RsfflIIKMnpCKnQPZAgBMQwAiHGQZ9IMBL0NOk8Axglerp+D5weimffBHmAx5ShQkvDlpGiDAgDLOCUIGlUnadlEThkSJwaJa6jNlJWWbaWGBu4j91dL8pfxneDr4HBAtlEmjK7UNGpI+Jdr7Eqy2qBrja4Z/yYo50oV/Rvs8PCsUcTvEzq6b4/4sXc/up7wDAD3EIPMTN7GE4EDbfx/CeSx6qXHrW+QuG0MXzgVbOF1TiN+8rJjA8C/tudJ6kDdhO/6Obk4aK4jwQCOy4IpxChjXAaW29JjcQD4T8jpoo1ucwC6BaF2VFVlYgxCF7+u6yynhrLCVlUOcsqUiTjMOCQzRs7eN6mmn1+nFOd543LMZCaFJKNtwHapaVUvVw+0WlM+UGITxP/fsx3y7Tw52Xfz14I9AenQqye+BvR1uZ2v6/SeihjCdaUcmR/etifx6unjyeoIzyLTBBVXOETJS6P06xA0OSnM9QEdUlUpM/dSnRXQ0Vg//DGhMnedu2EDH9bwGcGsgj3l1+Jf5Hi4n8SwCEidTUwLtkMYxscwOheJuiLfvOqYMz2yOnX46kDSNX/lF1vcs8nwcH3UnmTyIfEu+NYkc4I/ji3vSHwC9VHGf5ppvg9BAbJg8s9Ee19LBuLhvZ3cRgVl57mBTP584rm3nZDPS8ExYL+YsnJVKeVaMSWZGcvBoCMy9syDgTgubhPG4cevaENvCzLk0HuCFxXoIw2M2aG7J3C+JrrfB/w5uD+p92cd9z02OhIbR09Q+1FzfGPQIoNVkEKUWZDpgYIZJ6Y8xU8BSrwDnAhp5WDiXFgixnx9HHzT88i8YsOrZ96NbJIEdGmJBU/o1nXSius2SpVJGaqjydfRFevkZtHMp5uLplKC9zT22pOY3txc6+rtFSfDEBuTN7d3xPlBAzpbSMzDWpl5UlW16iqrIhadx2bVyJPTE5LjiOwGP5d9ydp2cb7RyWrBeDUJaKsLNhkv2EA8I6E93ax5Ryy1bJh3qVIMQQG9I54g6hVxSkXdsq70hD5Pz0/ZdKRtEO+JnUZOY0OZDFVTXSWapaem8kF1r/Zf/asvoh4/jxZ4tMCjBf6eBVg+/l7N4+2jBf6ILfDP/+qv4ubk5PT8/Mknp+v1RyQaJymFFJkJViYVAFTHTvs9L/xrAMDREzCgSQI0NQCozIve24IVeEkboCEoAlgibQIv6OAlYCYCpJMT7bOXdIiAj7kd9g280A2g4i/4iufOuwGE5JQUU1CksdGHppqQawR4OA0kYkfk81Pd7W6n++1WdyTR/pW1owM5noP9JJcpRkBKUq4zgCUrVRG+Qf4Z4fdw0jHJ5Xb9cs7KAMW2qbVZL3R6utLFxalePHui081SbR0VNchB1wjwKuzoBxLCOkgrAM4pfS4ANc8uzvWM3fiLs1NtlguSjqyIPK5zkM02c5u4vTtOfO79q9Q3N/Pv+04ARnCPIu3kyBZ9BJW5fqJeShYAglAMitjIsKXwG87zXjN51UC/nn49pT822uIi+Wlp4PTbPDGFAjpVyXXIOj9d69klifnlhZ4+OdUlQOspJ8mXJOsXZyfYZSX/Oupy2aol8cg5KcQoiwmKwnkyfOgUsWesszxBqdtGNRsBFYlrDTVct4uF2uVSy9VyfhYTKX4RJ9s9iWInB9KTCw4INDP0AtIRCxMAuyMuj9jOyU/Md5wEHfwklRigqYQBBq69bk+ceFyb+FA/0r8H+A9OJKY91HWAaMivB0DrAMAuPm4MSujospkbDyn0jgL3ThYMtaNyjkronlPkOs3AuAawOlV1oi6qoo1TJsZzDEqQl1WMbBrE+T7BN8JTfCaCeULmmfzeghSzYtWqWiyV2qUiSWlgE8ZipRIS3jR1xPeBpOPgNvDEgzjwpHPCnqPzQzdMPf87uk2pc7Vcx4lxPCFy8nFH7ue2xgXj+723KQoKjBddnoRM70gpSTHKoOC2Y90IVZKhsxCfVYYkd4LgagYPKXhp4oPVkcVsvuHeXentRDubSXwKvc2MYeJMFgMNiA8FfzKTb5jMdkD33aHnNPI40/3+qPvdQf615565MWIF8TGDB2XB5gU7eXXAFwk9Zp/A2+fxAwXFEGfyNub9kNsTWy4leBnPLQTYGNMTieE7MZ7Te/4mU6BdwoYZ+2XmjMeb95to7zE8zwP86b6gOe3pY0HixgwOXJsYh2v3yUT27+KPrB8+/+d+mBBBWEpGZJm4pIL2ZiaayxO7DjvN9piQlceFZ3LekBQlxjDGDDPNIymyWeAJXsXjKhoxbHNdYQ71zKcDiel+f09SeTfT8bDVxLpZ0b4hHppAH7yVeBckEkZPbrNJNfWLHEkIK9bWGmrZMKuUia1CvG5Z86+vb/T6zZVevX5Lonqtm5u7hyQVPcyiIjatq5p+jZasP6tFA5+GBLTRhmsfPyF/ZNwcis5PlnrKev+ck9KXbEx+8PySNfBCZ5vN3L/GPxVkZthxkm9G4HLJbcXFhA5Bgv9CT1j7z1lLPeGtqDQ2AH2cFGQ5BcRKpznmp1NUdfj2lenx82iBRws8WuDvWSD8vfvH20cL/FFb4NtXqV6dXj45PTv5DonB86pKyxSDH4Qq8LKeeFk7+L8jQb26utYEyKlypaauAdzVDKDBXHLKMQC4AeI5UeYZPETAXKQ+pQhOTXNdzumhn0nAIQBMURTEfUX7OiX5yWKdM3yNNuLDW582DqUcYI28/AcH3CSn+/1BW3bRd07synuy2nMiMDqIA1wJDiFERWTwsZ0iYCgEeAMuXDEsSfEAABAASURBVKeeU9iuG+X9jpw0dfSfQHWRPgl52qbWcgmQ2SxIUte6OF/rZNNiBzQYDzIoh1GLOuhkWevZk41ePn+iD19c6oOnT/SEXfQVCVyVg6KPCwgr8J9cD0CqbwLcAqi++eaVvvjiK31NeX+/0wC4Eh/XHiSpgD4B8GOUhn6RZxUytnWlJYme2y4GoXFR4N+EPUOMXqGRcTxp77CbJyFGQ8PHhRRmAjCNAyfj+LsGLZ6eLPUB8n/80Qf69scf6duffqSPv/VSH3/8QN+i/oMXzx8AG+BrvV5pQZJaERcZWyUoch2Ry5APR2rC1oUxPUnxNp6g1gtsuFiQmC60WC21XMGHRMsT1pxrmQG00dd9OSB/4Zof4TlyTiQnuXTQ3nnSBXmS6Un+nuTUqacuhAcevrnip6tbklfxcb86BZcLpu6LiQ2GwcE0SerAaerIfQEAT/ip0CaGoERc5qoilrMSukXI+cSYFGeKijEo0BbWcor4oK4y8ZJV15n5EVVh5yon+ESlHCmDcnQypWAC3+PDScHwJUx8fJfD7TDg+w7isAu7RlmuFOtWAQDuJ6bz76RirwNxfewnEtSinrk7EDcjevgc8oSjmJDPZMEk5NX7j4m6MNPEvBuJVe9XzGhPfWRMyPsUSbClVVCIWTFVSqlWcpkgS1kF3iN9J6Nxoj96G/MKZuy7TID7Ua6bnAvtAvIwsx5O5t7dex29Z7+bwSNC3s550sb82snrkc3HLNyXEDWFwDiFE9UiPx3cExd+curJqf+++p3HC2tJj81cHzk/SEIK7CUU9GGiBUX4JfinwLXfvyO/T35NfQiG34zeJv84q0hdjPQJyO0VxTTB1207Yd95Y4nGwYlugXYzwdPsoW3v8Q6NHo/YCgMpwNfbmZnMHogLTOl9JJoy96VxKBqJmYSPcs7o8TAvXD0LyIWfEmToNiJXz9rjPvdrL6lyyYQzIfs9mUyBcaMVOcGKODZl/JwIYkbRxNpyYG3e7bYkjVvW63vojiT1njV3r6hJ2TSXxpwz2kfmXUK4maT5eR2D2iqRWNZatwstSTQrYmnAbz6vr69u9PbNQ4J6dX2r29t7+XvBdRH2rnPWgs2wJeuO931YNyutWbs2rNttjsgwKIydThaNXlye65MPX+gTX++eXc6nqIu6ntfh/nDQvPbwvvANj91hILamea55jPl7yNecnJJOOXV9xiblsydPtIQvZsF+g4Tfc2TG5LTMyU4t9fl4f296/PyfYoFHJo8W+GOyQPhjUuZRl0cL/AMWsPpltV4v2g8WTfNtgMUZG8e5jL1NYw+YGQEPRx04cdqRLG3v7wEeScvlgtOyFqBdqUqJuqAEcMgAhwoA0PACb0lQagB55E0cggFgBBXAlBS5jyEABIoy13NSSr821zN4aD3RqisATpRUAKSjHMAVXuYjQMSvB4D3gROz7Xxieq/7u3ttkXHPacicrJBgeHLSc2Lk7cFPijECmh/kjUHIA3tQ1+AA/jjOfxhkv+909fYB2PgY3icga0DOGv1Wi0qbTaMPXjzRRx880bPLNbvvBsCJOj9p9OxipeeXG33E849fPqW81OXFCfZK6D6hzjSPG7CbYtAAYNxxeuM7/59/8aV+/fnv9DkJ6uu3N7pHlqPLNko9mYgBBFOIygoy+hUAJP5Sk7LWJHUn67VWCxK+nBRROKFvCIFxg/gHCFg0Avp6ktABu3rdwMlgx+nvgZOMrtvJxbo4P9Gnn3xLf/4XP9D/8Jc/pPwz/dmffVff//53oO/qe9/7jr79nU9JVj/SBx881yUnDGdnZ1qvN3Oi2SBDBWXAY8KPAXksBtk7WSK+ztRXba2KOGkWjRqPKU5PG5LVCv8nEsBIv4hAEf3AlnMMEAzwMUXnhz1GbNDj48FBO7qM72JkJAkf2GQYeG4lzH293ZEkxOPDLCrniiTxgXKO6O62MjeLQpRiEm2CqpqYcZlneaIidk1O9M/EbAWlWM31gTgxMxWsPZDg9sShJ7yyCV5JNXo1VWbeRNXwqzL8QeYVYP7hOihznebfvxxl+MtJlB7/rk+PvkeoQ8eOOPCvrpJ7aGDcvkj+e5b3zIOru52umR/33VH+FV9PXGOqFBnffSLahxAUU1RKSa5TzlnJiboYTf78ITGe5OXsxxg1+9JLSBalEOVtuZAU0R8bWJhLj/EDsu44od5hj6NnTPQLjFMoR1rNfkP2YqYQ4WUB8SIU5HyNOi4k0/wJ2DkEiebzPy4Ps0ueeM/lO54DYzn1lD2x4V/h3SPL3mUhFvacpO4PnXbMtQP3A/NsKiYsDweDvzHsQyn/ICPDKlhQDO8pztfkUpLxg1AhPjx7sACd8J/RIEhK2NbtHOjvNvX16T0V5Jx87cW/PTJ2UM+1lwc24g4k0j029FgwHwx+sJVfWgxCMK5NomJiN2AkPjrmRse66X+wqiB3Jm4rYjZ6gMs/JrOo6D6kzkKY14mB+TTQv8cmXo5scIzc86MHMuwdJOaXGTzwiUX4IcesP2WkrmBJl3m/35KU3qs7HuTJqv/xveNxr5ETVLgomeTdHzbgJiX6MTUopcx88vtIHdNSNXNkUWct61otVKOT2+RwPOqejco73gW3t1tOUe9JUrfabY/q8bsJXjHM86+KUQ1xv2gqNhuXnIyudcImZIMggQ27ygp1K/m3Rs5YWytsNzKX7m85qf3ma/3ut7/VV199pa9evZX/BfOv3tzp9c29fN7dbA+6ud/rbrtn82Vi/V/q6eUzvXj+TCer9axnB6+CjRPGTyFWFmMzHI9x2O9Nj59HC/zjt8CjhP8XWyD8Xzze43CPFvhvZoG/+qu/Ss8vX14uV4tP6iZ/rGlaTdMYRwc03UE9L1BPSu/u7rQjSR0BKk270Hq51oIkoq6yqpyVZ4oA3MB9hKj3Z1ACAMQQFAAwevfx6xiCMmCozpXqnGdq6kpL+DrgaKjPAAgwwgyMC8DEwZyT+PgJgieoNze3AJA73d9vtdvvAT7sapOUDMg6oIcDKqO986qrRIKQFQE3BmN0lT8fAF49p6cdO+AOZN6SHPpp5hHAGhRkZsgwYZ4BKQb0LHr+9Ezf/c5H+vMffGemH3zvE333U04XP3qmly8u9OzJmZ6cbwA+C8YMGocju+1HgF0vWM48B+S8I4H46tVrffa7L6Av9c2bK+0AzCVk2mWNlgA4IpEtc5+ILgbYHQGuExSmSRV28tOAzXKpJacDVa7kNn7Qb9AICJroQ1fkx5JF6FLk45dgKvhiMjHOqAM+vwdI3tzd6M3VG3396mt98fWX+urrr/Tm7Ru9fkdvr64AYHfaAjb39DkAmo8kZANA2MGwJwIdJyGeGIyMqhQVPR4Ag6nOClyHnBSduE45K9LGgT8SIvMk5+UJ9YTgA4h4wJ+FMuKPzCmQJ1Q4Rk7GGIF2QaaZ0El8RmzcA/BH5DIzxRgVeGZmSsRm7eAWaqCqyso5zlTXSTVyVlWiXZCXeX6elZA115WapoYanlUzTx/DqWBrHyfBP8Yg/3j9VEYF7iuS1JakfOaJzgl5cjRVXGcocu36uJ+9dP0m9HYeI77ssUOHTt278kAcbA9H3QHMbzgdvmK+vr650evrK13d4iM2QDrsMFmQJWyekDcmKZjCfO916FllJcjlq3Ill58uIkvWRBbkviiUBVs7uV8A1RI6hRjhlWUh09Y0FogGTEP52DsShx0yHji57IlZjzmLSQoRbkb6IUrxMZkFhRDgFeQyysx/eEYbxp9o6TTC5z35Q1rJG7psI/7uiEcf74B9jrO9RmKqaJyK2N/iWvKkbU7usU9H5YCdGQKTG7xcjqiEjNGQBX0m+I7QxNgmk9fHEDABd3NHIbLRJyjQT8heaOv95j4m2gZF/Pxg10nzM8b15yM+7bHRkdM53xj0hHTP2uvr73Z3rz318zyQ4I9MlIV4o4BvVMCmMSRkwLYWNKDrrBeOKApK+L6p2cRqWuK74R6fEwMpet8oGT/oY5HUGtnd5yPyj8g3wovL2TbFG8700E60FX2L+FAqmAw+opzwl68Jsx+IgyN+cXL/9Fx36Oz9CgyMuImUib6Ra09WA+N6XYB1QFefFyR1zJfE3Muqq2qehxE9aIJ/J/w7sY4edHO31fXNnW7ZXPUT1jvKu7vb+X8ZczzsCKgBPoFEN+tk3Wqzanm/NfMJ7YoNtNMV7zvKyAbTbnur67dv9errb/QF6/Xnn/1Gn/3mt/rst1/qsy++0WdfvtLnX1/pm7f3rI1Hxh904HTVye1X143WJKdLNuEy/i/YNGHnqkqWcsoyq7v9mElSzfV4pEcLPFrgT9kC/77u4d+veqx5tMAfpQVs+M53msXJ+lnTtJ9UuX4xTlMDQAq9JxskHh3AbgZGJFFHgEUBKCwANktO66qqVoppBlqJl+187aACUBQB2DFGwA/PvY7rECNYJSjIFMzkACSFqBpwUWdABtRyvSBBbShzjoq8vA1w40CuUDrQEaDFyU83HXD4145vAeEupyeUXj/jRGR1UODgzcerqqzWEwqSjgRfkSyMgKMe4DpwSjmAUg8kqHd+6nQFELm+1R3g5oDeDhydz8jJxkCiOUH+9d4PP3iqPyMx/R//6Q/1z/7yB/rh9z/Vtz/+QB+9fKbLJyc6OVmqqSMgqFfHSUFH0j+SYExl0JHra4DSl9+80udffqHfffUNCcWNdpz6lVgpNUuFqlEhERstasKuKhLoSyMAtsc/I7IbymZs22A/t1uVkyL2neaTmEEj4G8AUBeQpXenOSwcwI3qkGWkwpNUhahiQYeh04Nc3+izz3+jX/76V/rlr36lX1D+3EunX/5Kv/rsM+T+Uq+vrgFj9/OpxZbE+gDQ99MpT3SPyDf4uMFkMShWyIacIUUF7r3Oab73TQNipZjkMo0AUU+KJlQ26sMfUJUr7Forp0Q00YB/g5mCBZnZTN7ezOS+G9F/Got4ooie758Z7f0+wcfj12UK0RRjkMdLTRLqZcpRqU6quK89hjxGAZtVVRPjWSFE+cfHcjIz6mlPzDnvYMglH78Q96aqSshf0SYisykEm8fM2CXFoCA+xK/7NsDLiSDip5AcFHSC3G80G6EO/bYkLtd393NC+vb2Vm9JUK8ob0lY92y09CQok0yyKCFviEkxZfkGgeseY6Q6IlNWripldE3EkgWTmSE9Y7ovGXdiPPeN+8rMn0shBDlPCwkZAzKaxslJ6hj7AFD3BHVP7A74wmXxJJVOshCRKzCGhNvFEFyb5o8FCRkQgjpk4KHb2In1iiRz0EgcT5poJ3gZ/5hG2nnceyJ/ZMz+3TwYsCvDaxRtDL2cP4SI8JrmxGZwPWlntAnoFdEpuIxIMI9LjJdx8mWJFrRirEL7QunCwxaRg4LLLWmWk/FdTm5lRh94FZQt78bycoKnz9fON3wOe+33Ox2gI2uQr1P+zHlMjCXvD80/jFucYE5BlUHCB4VNsVEda0pP8u3Pcq6kWLlEAAAQAElEQVTUtkv5Gu7fVKm4r9zfUErEBHGR8LtTJB5hCa8i97fTQxQb1U74jCAohdLekd6NjY4lUkdcTSHIbe4bEx6r/VTkJ/9H7HjgVPPAOuH3g+vPswLPQJwavMgLBRcF+EVGDdjLWNu8LrNmVCmpylkZiiHQLkj0H+C93x91T/zfcZq65SRzS6J/x+bNHfNiT7Lva2hxXvjBoBa914tGJySlm1VL0lrJv/JbRZMnxt5+v73X3c21rt9e6c3rN/r6m9f65vUVSemdvrnaQvd6e7tns6hjLR91wO7+1+V3zM8iIWelBQlq2y6UsE3ARhb4mNUphHWs68UyhETTx59HCzxa4NECf8cC4e/cPd78F1ngsfM/Xgv8+Mc/Dic5b9q2ftk01Ud1lU6ncUiAI3NAdOC0YwBU+bXTyAs/ABhagLkDmwSQATMo8E8EnMTAU65n1Iba86VJFkwxBiXAjpeRe37oJ0UzVTGqzllt5cTLm5Osmuv8rr0FzZ8CAJ0AEYW3vFMPsPFT06u317ojQd1zSjRQ5898HFCKJsCHU4hGUpDVkFjU8I8BeAPQGRwYkYQPgAhyVR1JUO8BM7e397oiQb26utENu+8Obn3syZNakveO5DJnk/+epiejf/EX39df/sWfkax+rE++9ZwE9an8a73rZa0M1BjHo47HnTy5HUlyewa7Beh89eobff7F7yBOJzkJPoKSLVfKbACkZiHLtRSzSkiSJU5aJvUuM4D1uD9oRF8HxDEEpRAVQ8BDaI6cE6DdfTYB+gqgT/4xf4YlXXds05No9FwDtWX4wU/TBtreAeRecVL62y++4HTgc/2aRPXXn39OUvobEtXP9PNf/Vq/4PTg89+RoALUrrHXnQNAAOEBMHwgIeiIHbeZOzqmJE+EQoyMgxABEEtRrMi4nikiu8sPuRJeF6hLKeO7Ct/VD4T/Wk6J20U71xuNzcQwQcF5cWNmMjPXGPM86Os2KABXibFL0fyh8EvzOioe2gg+QRUJWs1pb1Vn5RxVVcjQ1oDLFlqoRo4QIvxFgjRB43wdQlBkbkSehd8TdSEoU58JiIw9fP4EC8htisia3j33MogP/nGGEZ1iDIrBKSqE+HAdKeETmCcjzd3mN/dbXc1J6r38JPWeGNkT354IuF9xNbPIVNDX4JMTusEjwiPA38xkZkrcp4zP/BnjGM8YAnEKMTjKE67JmXkl7Qulk0R/BU3YmbCTJyV+PXDhceGJspcdm0EsJ3O7OUmNHt/v+tFxZB6MlD6E8zVsIB/HhPzlQQ4cNxK/w0wDdURxkEI0hbk9bWEwMA96n3O0G339QPsJprRWgaeFKKdJmpPTHsEGyHnTjGGdKWQQbYrzgO+D/rRADo+bub1fy+WjoQm+/MO9P/NE2fkW2oi64ny4Lk7zfZltOzCnO+b3/BVYktMDiY3rID4hRgVDXthOKOF8R+LE55n75EH2gXVmIB4naJSP6+t3x7o1IXeEx3K50Io1xtfyOmfVxPZMxHRN3FdVTdJXy+ethSC3U9FD3Hhp2MJEvQx/iGTfNeKe+slMRdx7SV8xnkGerPqzgT7sB2Lroo44OLD27lgvDujt1Lnt3RnwEm3Fx8wU8GmQeL3AHT0YQTEEZY9V+AdvE4MsRIl+bmvfXNwzBw68y45snjk93LN2sj4RNELqB7szT6KZWvRfs7ZssFFbJ/gHJfhWUM2c8PYF303YfWQdP8B/B+/dcdT9YdTt7sjcO+h2e9Q96+Hu0HOKu4O2OqKn+Cyw/YqT1Fxl7gr+6iM8F7mOF8tFc7HYfNDwIECPP48WeLTAowV+b4HHReH3pni8+Edugf8C8Yo9f/6/pJPl8llTpW9XlX2YYmmH/hDm/+UGL93jvtMIUJygAsA0cEEMATCTAS8JcAAQ4SUtkiEHCy5McbAF+bWTAyKvC8HmlzxYQmYToGCSCahSenamB/nv/CzrSv67QG2dSVgTYD7KwbqZwaqoAEockDlPp46X/Zak6Pr6Xvd3exLAXiNy0lgRwCLGGcdO0zRICJ+oyzkDviuZRepFgjdpOA7qSEwHUNOR6/v7vbbQFYnpqzdXekMCdgCAjABCC0EWjXF6+g+ApomTiFovnz/VJx+90EcvnumDZ0/04um5zs9WgMBKVZI00f6dLA4mO5LMa5LqL7/5Rr/7+mtOIa/mnfZUt6qXa2USMASVg/dijBmiAjQAqnrAa4d/eoBrAXw7YIpAQgMq+v1ImxGQNwHwVUxmATtGRUuYgdb4pwCwQGXcT7gPQjfxCegXaW+0GQC0u/1Wt5w2+Nd533JSer/b65YE/urmXm/f3urq6k532Gq767QFjPlJwYHTukL/hLOrOuv9pkDKjI/tJuR0G3gpFYkx3a4xBFSGclTGTzXx4InoDKZXrTbrlfx3bNeUK044VoDIps7enRjyeBL6CJbwpHj/U+Yx3DrCbxMJ/jCfKpkCPiyAw1EjMT7i/wGw7PEeZHNC6gC+bWp0qInNGn+28rEXi1opBg3E1qE7EHtHridkiehQKbKpQLg+jIUvNPNriJUVALiVx3Whr//xI0zCvZSDyXkmyoiNDNgfoESDKsWHOYENq5RU5Yp7iISiyo1iyCSDpr3PCWLV/3cye3TpJjHL0NMCVggioFSICS+jReWqUs5ZIUYhIvaYeF64NgX8EakPIcmMvjIV4mREMfcvreAJS0lTKbP+w7sk0L/WPRBjI+3JQTQQi0fk2QPi9/tec5LKXB14PjlfZJmgceYzavAYps/oY9HGZaHZPJ6P5e0eSs3jzvc8NTN522CBeDeZuZSTCrI4Iahch8I4BVlVTGJcg4pMLmePnD3x0DO+yzdKGmk2QYXrCRrhO2ESr4M7MjzIPJVBE2vipBHWRf7fyNg987QnmXG9JvQpjM/DOV5hw8jecqLvJG/TkSwdmN/7/V5+XegTSeLrqpn9JXq4rTv83WOrCWYD4+69D/4/ej1rTA8dWS882fVyRA60kcf0YtGoqbISfs74uea6Yc5VlJkENeZKIWYVC4yG8gpSgbgTn9kW6DEx7ggVeY234yE/fmXUwV4hmCJkgf7mtaZxsocklTjouqKO+dcxVzr84jYT43h7QzYYaKa5LyNh08DYZiaP0Rjh63MG/hZNon4idlx/t7vrPcsJb9EvMYdaTpHbdqGU0JG2R2wn3mU+19wOM7Eh5evQgrXm5OxEl5eXevLkQk/Oz/Xk7Aw61SnrUYOtImOKz5H1756Nohs2OP0PNvnXi9+w0Xl1facdifIoU7tYsI6sZl96+91+F/uhW9VVfn56tv5kuQln3/0X/yLD7vHn0QKPFni0wO8t4Cvd728eLx4t8MdogR//+H8Lx8WuASa8COo/NA2X0fpcWTHjZV3GScGS1sszpdAILM27e+LaRAOuO43dXgUARB6o4Ebixe/Aq3h/AMR8bVKYwYODikExjKrSCJ9OyTq1edSyKVrWogxaNQnQ1sO/1whvBxgONBgURowCCBgR5o5Totev3urVN1ckk0dAnWkcAwDP5qYxSjOlosCYLSdhi2Wrqqo0Aj47Tvl6QNGBHe/7+4MO7HJ3gOcRsERPFYvqh6K73YHk8Uavrq5m8O+PsZAizH33fAAIwlARcJSgJgd0yVrUSas2kdQEQGAgmXggMJp6Er/tdqu7u63u4X8AmE0hyU9Nm9VGiRPqEYsWmZwC9kspKpqwyUQyfq+72xt07lTlpLattFyS/EAdyVJ3PMjlKgibYoIT0g3SAPAuAF3/o0oZINdgi0VTz4lRtqI2Bfn/h3ADP6dlFZXRyQB1Ad/SRN2x14GNiyMyDxM2n+CN3YMhf8jwogTExkkK9FMPYHdg3h3VI9eBhPew21LdCVcqV0lNndEjYFP6MEggoJoaWVa1Tk6XOr/Y6Pz8ZKazs438a9NL5A60jVioAWzmGIknw0YPFNBvjj/5JzAeciDTiP4D8elA+NB1mooppVp1swAwbrRcQO1a6+WJNtCC+kXTaL1o1VSBzZkgTC4j7ev6HYnpDj9gXMZLuVZMFfg3YKdBO05S9pBv9Ljto0X6Sf5vsqDEXZaUDOI6YZAKJzvlZEpcZ3xSORFXFeM3ddIcy22tBZsYTd0qxowVonCvCGt5Utqhl/+xpCM6E9YkUEEKWSm3ypE+lhnRSOylkeRigpih8Cm0HdFBfIIMOUfWAk/anQo+T+gYQ+K5aSDhOfZH5gnxvCMu9/ecIt0hxwFeDB4CJWMQhZMSvKMOZKxb5tuhG3UcpI7sbyqSwTNAhBoyFZmZ/DORNGjmorku4uuQkkaej+hZiDda0wR5hd2CzfOtqaL4wd4jAvQqxGHhJHUmkjqbipJFRe+PqKagAdmOHXJhyMIztyEizmMdkePIfCDcVVKUctQQpJ66HvkG4nEgthCBH0PXkUS8k3/NfaS+SLQscltPjC1ayT9lkifLEzJNg9veW/oDCfUUclLMWZmksVms2CxZy4w4QzNLWRN26PDDAf08ER7x5YDPeif4HZl3w3DUMO41QVUu8IjyNeNks9IptKyzqmBwLIoW4M/YkjCHemQ9EFw+nQ1bBQiR0WOCRvGvjFg13GUqxFRRGTqV8ShNB+zbzWt7W0c12CyFoPexNGFMmjKPRt2y6XV/t2Pu0Lc43xG7F00BrvjchZrgX5DL4CEZS28vIUxmjsRATeCpTcg0aPBNQebpiM979B+5R7X5HdC2Szn5+yDFpBwzc7tSsKgBm/WsW54k+ybLQEC6DKmq5O+Qk5O1Lp+csRF5qQ/ZmHzmietmodNF1oKFL/F+CvigQEfWyy3vF18L7tjIe8Om3o7Yr9uVzp880cXFhRaLRm2TdLpZVN/66MXFP/tnP/zn/+M//2ef/N///M/Xevw8WuDRAo8W+AMLhD+4frx8tMAfpQWeP3+e0nrYkB98ZDa+UOk3Zeyi8ULnH17YCTBRk2gtlUMlA5QE3u4ZsJSi8SIHCAAiHFj5i3gCDE0gmBGQ5QBpApBNZZIDLAcuwAyBWIAUEzQCYgYlxqpIINtsjJNmanJQAF6UGVR07Kof5XwMQBJClOjdM8YNp3r+9dvb2y3gZlAHKmd4xjB5Ox/Tmyd4N23WYtmQhNQKMc7gdwB5wUYdidYRlOzUOygZJVlE7qjJAqB/kn8t0b86eb/bkcgeZwADZpGPk1NSBuAEdDUomwH0AroV1SQZDpKbOgIIEwAo0UcaEbQDALsemEkBcJQ80SDBMYCo4Of6Cl4pRDmZjOR00PGwV8cuvNu7dsDUNmrqSjEGcNqkA2D0yHNPiMpkChYV+A+FpEkywCYG5brgg2mmBLBu8espCfxTwNbzJ+d6fnEmv77YrHWyWpCgLdRyWpeRzQFdCkmRhCeGSJlUxYy+lWrqK9p40ljxLKHDbBtXFL3lJcYzJxVFnlfIPrfj3ogpA9iBN9Era71u5V+jPjld6ZTk9PR0rdVyAcjM8gRVZZp5ROwTQ0CWoISPE35JdREW8wAAEABJREFU6BRTlAFwHXR6kjAxLj8S7aWglDK+WcATPTdnOtmcas0mwWqxUktCkOHlMsKC1gW7DRqHg3o2Z5wm4rTMhuURjHuA/I5Nh9vbeznYPnCa1XtcUT8CfAf87vPEcXTCPtGQAYrB5DpHk1ADMnR5T1LmYVXFOYbqKqlCN9fTkIoemorNNDJPR+oG9OsQ9zCVOWEdFVUswTcrWqZFlNHWxAe5paJC6TTPXfxU6DuNRS7zyPymCf1MOSRkizILjCl5HO+Ju+1+p+1hyykRMeoJAb6RMQJ6WsgSNFlUNxTtOEXdQgfsMXA/OWf4FRk8nYoLNpPL5PLxWCEGKCnAE4Y8NyjMZMYzKIWgnKLq7IStYpDHeCS2AkokumRvF+Pf0cWQDbVZE0YSy0EdOnuS5+WRxaIjfnt0Gg1p8FehHOHnCczg9VzP8SWe+zX9B/oN9Ju4F3IJe7hmcwu3t9sYKrSdyQWg3swUmUcxZXTJ8jKmSpk1IkFUwBG9LZLESQN9PKGaJI/GB4Kvx/zo4zOnCglaKR1ijCREkThvtFkvZmqIKY+9QrsJcpk7ZPfk2te/PYlWR/zCEhWiDH+JT2GkCbsWSEjEUkJcFTkfmxO1gXgb1FSBDZUMVfgl04bWMBvxfc/afTwM8t/9v7/f6cD65TKP8HRbFWwhC85dE3rCnc5FLufEGAymiD9iDDIEKPSb0HWEitsTGb3e14tEm0RsZGybUpK5Hj6IpGDMEWoGfNGjazdMrP0DMX2k7EjUJxn+aBdLnZ6e6unlhV48u5R/Y+Y5CetT1qbzVTtv8jXM12QwRb6Ozbk9a8Idm6pvOUm943TV9VlvNnr24rlevnyhFyS6z188SR/A6MOXz77/4sXlP/n000+/9S/+5b+s4fL482iBRws8WmC2QJj/ffzn0QJ/vBYwjqPqpo1PqhQ+CTY9LWVoCy9TpxhMDeB80bQA4YoXd4BM/nLPFYkISVTFS97biZf/xO79BJgZf0/jDB4EpBAvfP89Q+AEd8A0wI8AAAagi7zAqxjkyUwL3yYnJcY2Wo6Aqp6Txn7oJGZkYswIoHB+HaD25uZONyQBngA4yOk49fDSADIOVLxPYIC6rrRar7RcrZSrSg4MwEXIJw2A7x6A5EDEgdgRvqMDGngoRJoCYBhzMgNQH+fxbjn13HEq5klHitWc3NQkbuAicBIARohrksHHGMj1aarMCUKjZdvO4CxamE1jZoroVWPnBhIAdqSPZIoxKSJ/zlEBfhO22HFC5aePBds06LJerzkFWSjhiwEfbEmg/SuBhyNgChvPwK7QWUFmXkqCf5lpVKEPWa9yEKe9jZ6cn+qjD17okw9fQh/O9OmHH+pj6l4+e6qn5xc6Xa9JWNe0X6jJlZIFZYvvKKgKUTU2a1Ken3tZoUsVI7GUSLAqeaLboHdGX0/UZkImQy+XqRAjrnOdkxacXq5WS23w38l6BaheqcWOebaLyeSfokCHEIJCjDLKSJlSVggOOosGYnOCr5kB8jN+wx8AzeViQXK6JDHd6HRzohP0Wy2XqjN9icOCTH6SP2D/iWR04IT6SCJ25CTY63C6HDoX/N1h951/BfrmVtfXNwDue06bD+o4ZR8AvH6q3QH0e+69fbRAXykgU/RrSIwpQLhRBhPPnEyopJziA6FboM9EuxEQPeLrkesJX49YxE/9urHoSGwfeT5MRYS6c1SxQAvIS2cKH/PruWR05iWqaKKPk/Mf3HaMIYB8oE+kfcSu3s/rRjr0tDkCxA+Hg7z0+TRgu0l8aBvwRYSMWPE5tydx96+D7zmN93ZSoKHNxDBugpmQSF7LA5mZYghQpHWUoa/ekenhvxjC/DwxZpUS8ZZn8vUq+XzieRWzGtY3p0yMJdoltynPBB/XZY8vD/ipx2+uy3zt+mDnEkwIwMrHqsb9iM08mZqww6Q/qOPebeN+cp0M/vEPxin09TiYcM6EvYuT1wn2tHW5KpLRiHyRORRilPMwrr0sZhrpMxP9xH1IQf7MzOT3mj9FczwhG2s915PaJmu9bJhPC+K/meemoZGv5SNrbg8du47E7DivfQeue3z8MExQwAZmjAHPaU4IB/zl3oaYZywu8zgBnpEJXrO5svLxSIj95Nbt7bxGbOpr6RF7b7dscED7/VFdPxCDCM8Yrk/hUozlZaHj5DbnfTX5WFYUYlDKzFnae53HbOGZ0Sdjk7p6iIWGMtM2BImmmhh/4OTZ24/uL+ZLz2bSETocR93vet1yAnpzt9ftlrnMnPJY9iR1fXKi84tzPSVJff7sifyvtj/1b3psllr7qei7sQxZe+bGlsT05uaGk+Jb9X0vX8dePH+mTz79WB9//C29/OCDdHl5sbw4O3/JWvRPl5vm+yuxW4aoevw8WuDRAo8WwAIsXfz7+PNogT9SC/gfR4pVv2xz+jAl+640PeVNXYkXaQHwOIjypMu/QvgAJAqPCi90U8XLvSXpq5taDu6onJ850BgBcxNUeNEX+DiQcBpnQFEYYgR0TAw3cXInJRn80gOABFz4uJ7M0kI9yZO/xJ1nSklVVTFenj3SARxuru91x+lpx+nnCMAbeOE7aAkgD+cTAFAZngsSkNPTE3mS6jzMgCxF8j4ORBwIOR0BSHtAhJ+UOMgX7SLjZgBiANA6aLoi6Xjz9lrXJMdbEhELUXXdIFeNDQz9YMxPKAA3bDkhk0ahY6XNYq2zkxNtSIDcrhmwnmKS29kpcT9hpxG9fbe/rjIgOiulCF928e9udfX2tY7HvSJAe0US5f/f0cVyIVnQnsTgmlPlO+TaM+6AD1yHEYA2IssI70I5QTiAR0UhSJiJhLFCtrVePH2qbwOUvvftb+sH3/2u/vz739M/+eEP9U///M/1P/zgB/r+p5/o5dMntLvUBcncEp9E+Boyg7gkQKUBCmsY5xhVo19DIjAnmW2LDVY6Wa51CuZaL5dakpRXtJvo5zR6SfyYpOi2zRVtGq3R0RPHJX0a+Li93DfBAqqbQooy+Lgy0zt9J/SfkGUgqXSgfTweJZ75abPzury40POnl7o8P9cZp8T+NcfVstGirUlOI00n9fTpDjsdoY6TaweZR0pPUP1+Qm9DfzGWx5//L0G29/e6vbvTrfuCExNPWH1sj+WHeOswVf8uYZ7oSsAgmaGL9BBDE/HsbI06MxPCyP9FW8XIv9QVGvjccGA9ALJH+vTI0WM/37TxBPDAhstAYjkyFyfaT/h+oq1IGgI8Yggzv4jtnMx8FMl5M+j849IV+hd4Yz4xugL9zIxrkSRKKCExzoD/OpK6jvjrGLtDFo/DgvQxJmI5z31dph1JyD3JyI64HelrBmf4Om/3awimmYx6xiIHUaJMFimD5mfi83vZfBRDpqAYoBiYl5k5VBPfzVxWzDGfdxVx27B+NWx+VGwu5apSYq1wGxSUdF95ou1z/oA+h0OvIxsLQz/JPwE5LARR+K0mErSCbb2v22mOPXSaiL8y2w3ZaByRyedznO3teoW5f3Hf0M77+bVXBnRIKbE+VAoxygczPfxHgY+MdaGwjg1zPI341SyQaFbonTTPD/rFEJRiUGaOVJCXmYTN1/AVSdRm1TK/Gvq5LJMG5osnpz0bMl1/RO/DTB3ro49RsI8hToymYJJcb+bBBAk9XH7Xgwc89J8ihp/n1enJRudnpzqhdPt7f+fZk/geSIBvmS+3bABu9/v5BHuaTGZRhl4GK+ftY0yMM2Bbj32/lts2J1W8l4zB3OaT20OGXlEL6tctevIuWLYN8ZCxhymGibDtZv3c3x3z/Ujs7nmn7PaDtpzw3247Xd3s9ebqXq/f3un6bqcDcTAiU2Bta1Zrbc7OdP7kXE+cLs50CT05O9EZeq5XC7VsBvjGwMDavbu70f3tFWPulZH5nHXo5cuXcnr69KmdnJzWq9XmyXq9+XS1PPn08unpE39f6/HzaIFHCzxaAAsE6PHn0QJ/tBa4f/48lRQ2OU4fxVCe8/JcmU1hKuMMeDRNM/gIMQBAJxXAx8RutQOKBMir6gyIT8oxAhZFW6NdAZNMdJ1UHDQCXEb49FMPCJge6mkikje4KvBftER/KCT6irFHDYDaIv4zafISL6RYKQJwJ/g6aPSvT263e05qBjkA9nqZAcqiYoZSVK6yFotWG5KPFSDCQakAFeBG+kgdgN6ByAEwcvTdcnbRPUHdOzBD1wH5hf4R4BrQuQNEbdlB95PbWxJU/0pa301y0Dqw694ht4PYIydDR8DWSJ0KWqJzRNcq11ot1lpDLYlZRMbg4DElQGiNrA3AqZLbGINL8x9bQb9ur8PuTsfDlqR+VAuYXi2XJNxLtYAtB2j+1eM3JM6v31zJE+eesYsZw5vY8JfbaATQuT/cx5hBlduH/g7YohWG6zRyOugU0L8K0oqxzhjr6emZXpDIfcRu//c++VSfvHiuy5O1GoQdOU3c395oe/0WutLh/k7D8cCJqgEMa5LSpS42p3pydq5LTmCfnT+Zr89IUlfYoY6ZsUcVAGWQVKU093NQWeeszH2VK7nN1vjxZE2ST+l29IR1wSnool2obVvlnOVxMOI7Q7ZiUgHM8q9CDNi41RnA8dL/yMnFmS4Ayw4g6yrKsE9/3KnjlPq4vddhe6fd/Y38pHTiNCkwNwI+YbtAFeC8qbPaulIC7IvxBuJmANBPAHyGVoxRAf9OzIGB2OlJ3kZ0ND3859dH7DRQNxHXeEAu6kT7kSClkFlQCEnB4KWgiE+jPZQmySn4M2wYmB/G9SRpRwz6CWBPTBb6yesxxkhcjMji/B/6Bhn/hcC/ZvR0SxGwzDy/dfkTesTfx2rExsgTHmSINEox4LOstmmgVhW+MsZEJebypL4b51KME5ExIKvQYWD++XzpSGQRS+K5zPgxBXi6/cxcPsFNMgkyISolMmKgkXk7YdcCEeQSdW5EwlmRVjnEOTH1DaHlYqGGzaSKuZzRJ+ekTOKQclSI8IWEXrIAqyKX7eAJC4nZkeR0ltN9xdCCt0HiMzFXCrExQYUYmogFn2sTshQcGuAZI2NQmtEL/jln7FhBSf4MNohNBNCef7mdB5HZQ3vn5XO3x6gDbSbKCf4D/p3lopyImcLYrnvhmft5wtde73WRcYPzo81EjAq5fd7XydS4LdA/MPJMyOvrXkLOmJIshpnc+LBRCC6XZL77xpwo8PKE0MctyDEx/gMxrxnPTKw3Sev1Up6gnrFhuFjU6M4DaV73exLD3e7A+nXQbnfU4dhT73YwmZl4FfjPA2GDAvk893eEy+dyui1NpoJ9xPMqJS3bhc42Jzo/PdXGv4HBO2G9arReVWL6wrdjDT+oYy4e8bXHa8e6fuyKmEbqx6DdcdIVp6ivru701etrfc06+5rNyis2o+4O9MXvbq/lailPSl3HJ6wvl09OdXlxqrPTjTZsBHiimrG34ZCJNWWEDPvUzJmGDZO6qpRS5D08bEoZX5Rp+ifL1ep/un35vbyJv3QAABAASURBVKc//vFPKkz1+PNogUcL/IlbIPyJ6/+o/h+5BfqvvmpKXy6S2afgkouUrDabbOAE0V+aEwmpeHEGhwO86MUL2F+kAaCQUhAFFgI80EaA2Qeiih/ggQr17wGKgwinyfnwPFhQDEk5RPnX8ILgB3jmZQyQHdSRKE7O0+bGUuA5NAIOD/sDJ1P3ev3mWvfbo479BIgRCXBBpqAIsEo5KeagGvC5ZPd6CWjw016DR4Hl5MTFEVC7Oxzlf3n24Kck3B8BdAO6jsg6AnImJ9p62QOGHQweAdTHbtQwmnrGPxwGTi87dTw/ArKOJKcOHM2iGv+Lm6EmsYwydEyWFCDMI2/TDRyvylDRlJDdQUpVJWUAIT/0GTnF26vnBK+MHWCr1gaQt9ksSbYaRRodAUi3NzfyvzT85uoaWXoNgP8JvpMFud1dn8kHxa5mRTkFZEskFNV8slGliBEHxtmTmG3lO/1GDGRJDc9WAKcTEsCL5UrPSFY3NWPjjw6Adn/1Vndv3ujmzWvo1QNx0nt/fa0tJ4n7+616/GbIVJOgrEiKT1YrbZYLrZpWnnDXKanOmcS0IYFfyp87sPT6hN8SeracdK0Z/2S9kdNms9GKRNWT9YUnH/BN8EBldMY/gOYRwojKOdF2oYvzMz29fAJdAFhPsGelKhlNBkDqXnuS0sPhHr/u5PYuAPloEzYIWtYuX9ayqbRsazYbWq0Ys8U2CRsFE741fBLVNOixXuGjBcCcBJx4evgaYS8mx0wjQN4BsScQhec+1XDN/MzbBPwXLRILSRn+76kiTuZrbJlSkuucq4qyUiD5K5aYQyNzg9hhd8JDzONhJAsc8dkE+VzzMRjMh+WyyGPc5Xhf+rXP8xDQyQJ2SrOPasbKjJsZ38sKm3viN28SNK0qwLaQnRxFA4N3zKuOOTPg/wIfhcjjKJ9fnkA7jTQeIKabvE3wNiHIPy4HAuKjMpNoVLDdxHybmG+jE+NMUIGM54HxIzyqlInzWv6XmH0u1gk7Yb/gisHci5EEayRORua9z5Fi8iFITIp6bNYx1zvGGrAlppNPI0SV22ni4j0VHmBFefm+zlwOfBehEAIjSmamnDNxUSkjn9ebmfxThI5cmvjP3tWQ+I4MPLjOPh4CTrQb0dPr3MYPMUR7nvGvCs/cHiP2KPRxfWMMisHkUhj8ChuHpoG6QowZpSkxF3IV1RDXS+anr50+t2rmu8scsZ05D2QLBKuxnjCYnMz1ZyzXv8zxjDbIPkGGvD6HF4taJ5uVTqG2rdA/ytejQvv382HPmrwjM9xzeonZNblOUBEf2vGvxPh+72RmijEge1TAxmY+mj8RsZjlGxMnrBVnJKkni4UWzN/VstJqmYkLU+IU1YiBMsfANI83sbE4TKzvJKeTVVgp6TiY7pDp7e1Wr2/u9YpNytc3t3pzd6tbNul6bOrzsW0b1uiV/A8pnbGJNxP6nrJun/A+Wi9bZKiFqVV4140kqcJ2MYQH+eVhPiVUvkg5fW99svznLy/Wf9l+P13++Cf/Jyapevw8WuDRAv89WiD89yj0o8yPFvjPtIAtTlITNVyGUD4GgG9SNFKWonE+ARreAY7Cm5I0x4HIHxD4hPfpqBHwPpLETAA7KuT1wcyxA1QQBYDy7l+/8hrx3EHEDG4B08kiyZsPN70Dsz2JXscJxqjiYwZTiEG0YIf7qHuSnevrW33z+q22u45EAplHIUuBtSnML3kDrAT5VzmXgIF20SrGCPCgbRGlwb/owKnIlp36LcnTjp1zT1J7QCA4WjSjnQCoozqS1yM08KyAGmRJFiopZBKBwu56/5AUAmAHyE85sJoSILSpF8qJtgCekWdOA6DR+R32Rx09mQXYOEBzfas6qSGxrqqoaML+oyZ8wj9qONI8P12zG7/WhqTb9SsAwt1up5vbO+hW/sc3Ovi7DqPM4SNnHBP6FJmZAkxDwD4xAJCTmjqryVEV9wKg+VdXd5yAekI5obPh38AYqUgVVFtQLfju99qSDN+8fi2nO5LU++sr3VJev36lt19/pVdffqmvf/elvvrdF/rmy690/fYtp5N72VTUYpsFoHdJIrdqSOZIftf4ac1p6Ga5JHldAeIaeeJnkgJjZvo0VU19C+hcAjAhEt2l05L29KubWjEluS07gN+IThHdPA6ePDnT5eWFLjk99VPU1aJWCoX4G2Sl1zQeNQ4HCeDu9XU2NfhhWVdak5A6sNwA2terVn69Bogu4bEA8LZVJnlLqnJSzfUSXTac3DtI9fhLifhjngwOSCk9EZooBzZEpnf+V8HAgvjBRQr4K4ZA/CQowxtCt8r9RZnfkfOOIWKkqGIRn5tG4rQfC/E5EecD5POqZ44RC/A3vfv4mNCETwogecLXD3L4cxpSZ8JGwZDBdatm/TLzKUFVStioAujXM1X4yIiRibFH5ktPLHaeoDpxPUxCvsDcMmTUPA8Hxh5oP9B+5FrobfjMGLMwNuLJZTKucZeMNgWbjfCcCb5uQ6fCACwbiiHg24jM2Ax/VLlSzlkRmcVngsdIbLs/jpySHvz0jLnYk+xODDhhvxEaJmMNKGK4WWavn6ibXI+pyPkU2iOgDL6IrkL9TMhrZoyZlEjmAzLJW1EXQprrQ4zyeu+rP/gEdPe6Ao/R4wTbTAyKR2iFJZBtYpyZqHQRDN5mgecBGfROtkm0VgpRVYrK+CuGIG9lxHkgeWT9V8SwPOZ5UE28Lz3O12utIZ9fTdtott87uUya+YqBbY6Rh3EK124/IbeP66UYwymw0VPnyNxhvq8XaplTVYVtGDiyLhlyDejo8XJgbd6z8Ydr0cOEqgyFoozqPz66sKO5PBF9YlSIDxT93qjjudu9ZkPF5+ManVbosaiTFozbVhGbaCZEEMPLJJkFBfwjS8RqpKgVcyuFSv0UtEW2m91eD4nqHYnqrV7zTrrdbtURP2Lcis00T4xXrE0n65XOSFDnRPVkpdPNUusF9kTniXdoT/yNrFUTfnZ7FWxasGNKgeWxfrlcLf7ybL3+fy1W9fe01fmPfvKTpMfPP3oLPAr4aIH/WhYI/7UYP/J9tMB/cwv85CdguLQA0D0pZfwA8LAMmqLZpMJLMkYTL0d5GYIp8ML1koL35yTx2h4B/iNgewLkTYAnnzAxGDvxkX5RIQTF8FD6CxtMB2ShKz/+LHlyCnkbhNEIEukBiEde1gfIgTtNFWOcyaHJkZ31LQmqf8X27dsbksJuBtzDWDSBYAoClnmUifGNBCwDgho1TSULSM1Lf+LlT3M5eN+yS39PcnpPkrrbd4D4DtCMDcyE0j48CXCv+Y8O0a4UU8q1POmsmgVyAVhG6cg2f+fJp4KKRVlICoDhzOlp5NoU5X0H2hw5SfJT2x38PDF+SFAHDezgT1DEhlVOSpSeKBUATLRRyybpgoTnKUnWKbvyCwc4oKoJH3iCuiNh3KPPEdDuHioGqHMSZSkSRg74NQKUUwrK9M3YNsWgyFhIzuZEr6Pz2d3LT9ILvi0g88IYpcc2+KXfbeev8b756ps5AX3zzTe65/T2SH1/2KvjJGF7e6srTlQ9Mf3trz/Tr3/xy5m++OxzvfnmlfZ396g2KFtQS8K5Jik94SR0Q7lCL/99VU++XTZEQ4OC+JCkgp8FOeBu6OundqvlegbSawfTgMGGTYkEKB2IUbypuql1dnaq588u9QT7nZwsSXKzIjYZSP4Lds/Ypq0MeSKnohUbAC1AcqHTNSW0WTUkqdVc7+ByCbhu64r2lRZ1nvkt5vusGvDbUOegeMWpyYpTE9cnStgYX2PLgcR0dNsy3yZotjPxKfcV7fwH9ynGoJQS/oLwXZ2y6hSVc1KmPmLDQp/3p/sdfPvBtY7EctCR0z+Ptfv7vXZsiPi4RpwG+Dp/8SkzFYYuMjPGjIoh0MqoE+Yu4t8HOYhrt71RE7xtiMiRVb2rL4zdESc+j3tisfd5DR2JoW6WbdTAejHiw2Em6aEsyOsyGDIwNuObGaM4UciIAUpEKSQxBR5uswne4tqTVsMO/szlytiqchtBKaRZHzhoou+E3QcSCZfR5/aWDR6neQ4hu8s3zUOZJjaWUIl5HWToWhTY8JHGgrzIzw8tJTNTIIZijEKLmXw8C9S7LpRmpoeP8VwzzQb2ynfPvIWZKUBmtPNxkNdl5pJxokKIosXcFXVUJpNRFyLPoBJMDx+MxUUww0eBuKweCF/lZKwxYg5M2AatOEVMyO8xVZNcLdp2Pv1vF0t5cloxn0KMErw83tzO+v2nCEkVmE/i3SA0MzOZQQjtfhFJaiEh9kS4ZQNuvWqZZ828PrdNLR+zYj4bvhqLkehNrMcD9jdImvUsDMgzycRgD4TMBqGIQgxKVVZGv5STAjYxMwVJVYxqmZ8+D2ue5Sgl1tXEO69mPWyqNM+rFAy7BEXmVohJZlxn4rtpVbVLRWTskcH//8L3vI/8L7u/vr7TN2/eQld6S6K6ZZ5NjJmrSm7H1XKp0/kEd025kp+kLtpKbA7z3uvUd0fW206+lk+s92I9CNityTkt2vpstWi/t14v/1c29f7nRRO+U39+s4G9QY8/jxb4U7XAn7Te4U9a+0fl/6gt8M//1b+KTYgrlDwv43DW9Yeq7/ahsIubeXPzUpSDhooXeWQmJABA4iIBtN5fUy3xEnUwZmYynsUYlXixVynJgU5MUYF+4plji4n2DuhmQGU8cypBI5UDSd6RnekDANGB4wCYlUkOFCJyOCjak9T5n+l38t8F3R96HejnADcwZmAcR7EBkLFom/krnYtFqwpgEmNE3aAJcOGg2X8/b8su+BaQsQOsHhivJyFzGVEM1QpiBxcBbDXJcVdTt1pwUteSTFVcjwoa4DcqAlqjuqm8o4mTq3H+f6b6yewRAD1ggB42d4eDrknQru/vOXk9aACMwEKpwmYAtcJApUyaAHMOVqoYdEly9cnLl/r0ow/1lOu2ykpBKiRgXXdQ5wCHZADzKrhNQwYihtmuPeB2AN05oEYEdBK+MkpTjAYfm+/hRh/JTEr4raqzasapAGc5RB4XOai/R/ZXX5OckpjeXF3NXwnO2LtOtIdyTIoW5vYOYgfk6kicd2ws3PrvbHHi6knq29dv5q//jsgeGLlC/yolJe+LTWbQhl9G/DLil/mkiwT4QAJ8IIn2zYqeE96CbQNCV1WlxWKhk82Jzs/P5f9vwbOzM8pzPX32RC9ePNXTp5cC7Anp0IWE2/83KNgvAlRXi0pPsO2zyzNd+l/hPFnpZNVykrugT6MW+fxUNWOfDIOM7aoUVHNTV5nnFZRUUwf2VzDN9vVnHINoRdK8JMlt2qxEX8PPOFDua4wlJ8OBxlVAn4gdYgiK4YEScZDh7VTnxDgJPliOWDkQw/fbezntmCOdZ1S++ZNqGaUD/gE7jdSPxGgJhp+dGAzbI4QK9RJj0b5KFQlnpRgj7WjjzwiegCzBTAU5e3zj8VCIrSBTQF73xZGkW//yAAAQAElEQVT4dl/7XPXNEobUSN+BCXAgFg7MV5dv8KBX5JkJ0aCikYvi8jCGMRbd3EpeI6ogk+Y7/kWGgu4WTA9yBbkMevcxM+rjXFdoO5DIdmyAdcdOR+hA3B2h/WGn3Ux7NrwOJEWdeoRGLfQ0wYXBgsySzOdVYV6hkPNzGplfBTkQQwmZExeep0UzxeD9HuxVZhsW+Jj84/16tyGx7Tqb2cMzSn9u9u4e2b3tRH8zU4joGaOKBQ1FepjbE7IiJrJNyNazCTYwbzx5L7N8NJQUkK1KUTVz2xO1KiflaHihyODPoiNhcYOc4YQRfOwBe7hvvOzxn9f5Oolos8xmRimoyD9mpoCckfH40QO/SRO6yjeDmCDLRa2Vb/ycrObNpRUnjYu2nePOkAjxdcRnheuJWHFZHrjr3aeIYWYbB8POMomKinWgqhvWsEqSaWCNOPqcwOcTTAO+YngFdBP3kbJOibmb5baJEjEzYZcgt0/MUQb/CN/MOyWRqBrzY7KoAXv71353+163d0e9fns7/27qGzbs7rd7YqknrieFAK8qsT418t93d2qbPI8z8s7tux1r+F79ca+Rk/zRN81Y/xlaTZ2qtq3PV6v2u8uT5f+6Od38v0+fb77/P/3Lf7n+8Y9/HBH38efRAo8W+BOzQPivru/jAI8W+G9kAV7iqarihiC/KKWsxr6PA+DNAUSOQQ0v45oXak5BBtriva9IfeaNWeWkGkAegz+TTA8f48rM64IUosycgox2MslB2AQ4mCauJu6dCtDFiVPIgextAJA4ORiawQ98IuMlkp4JIHEA/G5JdLbbnQ6enEIdYGyCZ0pJERmdqippzcnVhhPHxaIBaAAGkMNASxOMO0DWjl3u+fecAM0dwBgRNBbk4nlBzkKdIXUMQSlGZfj7ad1ysVLTLJUA/+NkJKYBOBc1KMh31bfYcd5ZB6C8ub3TFhCKag9gBh1ukf3tza2ueHZPwuWJo2HnEN1e0gCI41IOIE84DXx+ea5PPnqpT7/1Ui+4zvgjlF5l7DiNOwJqjvNXn0dsh7iYOsw2x8oaGW8cJ3iOYM9RxU8x0M1oaCZF/nF7OeEOaosMfXPOylWlRBlClODqieaRROgOub8hOX1NonlPsjpgy2BBgX40k+Bi/IuYJByjBuw7Qj0bD564XF9d6/WrV3r99de6vb6aT2wLCWnwfnRyGQc/bSNx7DlpnHhW8MlIeQS8HUhQ95zWbknw7zipvb290d3drXacgrm+Gd8vlySqJxudnJ7MdEbieX5+phPqMvFkeMwpp4gvM+A0cUKddbpZ6gzAvFkttKwrtbRtK58PURWoNuJtYfeAHT1RbfBb422gOnubqESMhZn/iDkmpVjmMfzEyH/3brNesPlTEU9BPrcCOvupkpfz/fxVy6CEbCkG7GpzXKeUkCHOJ0FVymqqPN+bSW4nnxvunx7QXST816gmYa85AauJ15grwUgMiqXLAxELEzEyvSvFx30ZU2L8xNhBxn8EDm4tc7wY+rk/hq6X+6nQP9AvWfCW+Lt/lwB2GvCZt8V9XBf5vHPyby9MzHuFTFwi/xyjk7yeS6zHcHDzfiP8Jy5cJzNjJP/hjku/dXlDCIqB8akw44E3gR4u8fRU3sl11IGk9Ehc9czLzuOMBKH7PQ1sLA2zrL4WTMggi3BK2CtCD7w8ge08puExYG+34SwxQxskNEAauWwGjwk7ePwitQw7wRDbjXJfDZ5AilZ0NDN/9Hty27nuzn9i9DK3CxI8CvdumwH7jOhHIW/7cM3TIj4mo23EZzEGZWKqJm78pH/Julhzn8wUsK8hoyezE+uIryU9+nX4+MCc94R+oN7rvBzIjCfGlEz+MUonvSuD8/y9P6glxlmwSFB7FcZBFN4hiYStZeNmAbXzSWNNYhljRrOgnkDoWDjdB66b20LIKXjLP5T8CCM/kNdBIUZF3hcuw4RtD7wzdtut9qwZHdcjPhcMDQroEBjN7eDzuEpBxhw3TlVTknIOMxnyJ55lbOcUeBhiJSejLJaJmaCd/2V5/yN6M+3la/09m6AH1r6R8SKK+7rutl80tTL3hj14/7KsHDUSlxPyFUi8BwLzEplsuaiqk83yYr1a/KBdNv9z27b/z2VsvvvbzYcnP/rR49d99fh5tMCfmAXCn5i+f3TqPir0H7WA1c+e1XXVXpjZM0DJYuqHMAG2CqAghqA6J16eUTHYTFQpRuNlnVSRuMQQ5C9t8XIHCnnBlRfcmWT+PEQuAHSACsdKkyRPxgYHOoA6LxlOE0CVdzfAcATADhq90gKtbeYTQ2DsKO4AvkdtSfycjoCnARQJ+3dtTQF5PQFZLFptSO5O5gS1neVOgAoYykHhDqCyZVf94CAMeQaYFEYQFMwA4mHWP6c4JwJtXWvJ7v7CAT8gKqUsGYAVmhTkX/nyU1JPUG9JfN+QuL3itPA1iegdO/c79HXyxPUtz97c3OnhBPVIXywTggwAZMGwxwgOG9XUWZdPzvTJtz7Ut6GPXjzTk9O1/CtpmSQmAqTEaYRIlvChBJgxScF5UTpYnTCsU3HvGE0oJ05dC/XuP5oqGA/et6eEgWKqlHJNmWU0GqeCb3rd32319s2VvuIE9e3bt2wSHOlhig4qi2b/oo1kJu8z4Usfy8kT1QMnn/d36H71VldvOUEl2fWvFI/EntwHgLUJYOaJT0ci0UMjINN/n3SyQoz0xMCBky5OvXb3c2J6TZJ7xUnu9c217jlF7OEVYwD8NlpvVtqcrLUiFlpiIldJIYrPJE8IK+43q6UAfgDkWoummr92uKRs6kQCGFTR3jcFEraLJB7GyUbE5u6DCp89JLGJJDfLk8Y6R2LH5KetMUxce4KatNksdH620SkJ8GrZMI+iCC9MhSzuzyjFmYzSlBIErwpKjINKCtJMCZ9UKSFfUgxeO2G+idiB8JUswL9S0y6wwxJaqSJuI3Fr3n629UQfIoPriT4F3qgoowy0sWAyM+68zexVCR8Y7Wd/AqIL/vUWMYRZjhjC3IcesIKj94fKO5rKQ1zQTcVoG5JG6jwROXaj+rFwL/Swd6R5PRiJbbjNvMM7uQI8zUyw0VwXjBKeZvKPJzRlKnLdPIZ6n+fE0kiMOQ1cO43oM+tFf4tBAfKxXGO6a0K+SeaeRzaTyz5wojhwMTCPJifk83IeU0UuggWkQJRC4UO8l8Wvp8nlmuR1Eo0gM1MIjG9BZgbp4UMH5yvqiz3IQXfk0mwb12Fyu0Eu04hcI7r5/DP6RAI+hjDzCvTPOakhOVpAFQEYTEIQflyeSRN9e9bWObEjudqx3u52zDnWtY65NcAfkVSKdzSZwgNxP9e5wtSYmcS4XjgJC07+9VXmjs+9xPukqTNzJqmuMmt0VoxRIUYsiG4oOaDTHBOzjcXHZGbiH/nn4dK4NfGPJHv4zx9whVvYvOs0rztsZt2zkdWzgVjQ0eBpNDDGyciZY2CuG3PK6DkqhlE5FeVsClxHNpoSMseAj/7/7P1Zky1Llt+H/ZcPEXvvnM58b1V1NxqDCJIlkRBLJlESSTVlNEF8EE1msnrXE/gN9IwvqBfSiKHRaFRV1607niHHPUSEu37/yLzVgABC4CCgbiHj5EqP8HBfs7uv5b5znxWyEvNeLqNK3SgPO7UY2KSUbvYnfbrb6/ruQU5Q/TFyf+x9gW5C4d4A3qJ/Q2V8Bzpp1g2+6fugZAcDJUyqjLndWNLl2XbDPPXZ+W77v2T++D9enW//99uL8scPf/Ttc5Kq5+tZA/92aSD92yXus7T/Fmkgtimdb8b8o5zSj9lR3ixOUAm6xGIdKKIQ/PJOmYX+8SOb0j8dFM8kXAuLbWOR7wZCCt8v3DsxSjmzeCcwxRpEua2DrAZ+B4p7duUPx5k1uGshsDEcOYlz0um2ph8RhD5SCgKCyMqp6ESf7wOmA4FGykmlVqWSYL2bC4KvgZOyCzk5Xb+gZrNRRZ5Ku1AiwTnpntM2f7T3hAxPYkuR5ADJbf3lPecko+fbHQnLTj7JvLq8XJNUt2nIuXQp1YGgJOtA8HvvjydT3pD4fvPxWl99+KiPBHjXBHefKD+wi+8T1W9JqD4QKN2SJB+hb1jg3LJk5IANnTg9dDD07vVLOTn9yeefyR/tvSLJutgMuqTcUY4ONseigSAnEfgEkNGJuKzv1TYEYa6rtHWbheCnASlCfu68t84xjdZAnHoUoUe9kpZFEjGpDsj3/tMn/earr/U1CepHEvATfpBLVR0G0mVsiV4wpwQPE4mmfSEiFBH4wcJJ36QDp8Z7TkEdNE6cGEwEvYZVp+jDvBhcd+T9TELYzVkSfMyaSIxm6ieS1yO4fDriE9RrePtA0nx3d8tp2Sz70NnZmQwjGwxOyBcHgb3DzyNY/jMS1MvLC52h00pSuEGXW3S6HYpGnjGJkvUF8KhCwFhIKGuO9f2mFu3GQWebUWdbSuDRNlkDQe3gE9gx449nevP6Ui9fnOv8fMRPMzx2PHKRA/YEzpJCxluSZPuPNXHaWuXSgWuD/4ZeOwFtdlsaDiWvQb6D/VKzLJMwQkpFQxk1jluNyD+w4VCwVUpZKECdf/KFPB2dJGwUfgZcdjsE937XkF207zhCx8YNn2nwQRf4zCqMr5ySBsaDaY2bjQag1CoYkumlnJWh72cnp12PvtXgdeJEbs/YduLnZ2uldSgCDd74AUei6yNkcCXoRYRCXPyKxC9gLalq8DnjT/aXR19sEu1TLkopq3PvcRc5qeC/w3ajzXarLT6TkacrmFOkEzIvkj1QrYUY4pyWob0eSvHIT9DWPJombxRBDeDEV+rK8NvFXWvgaOtYCPqaTs5FEY/tEzKVWlSf7Bj4BM3kekPw3gn1jD2sn8nyMW+uJYzNnDhOjEnPzyfGiULYJq/9G88L7SMCO1XVUlWgDQnBlIQAiXcdxCfG+p4E6+6WBMtJFnB7/6AjG3rNckSSgI4+uhISAi2pMSk2+oPK6GgTNENHQYmfLfhv4uWaGKLRkkP2/QCDO7TeJGQEhR4hmAtndN78WhFJEaH1Ap/1S5UixQq8lPk3pMhKKTNfLLI+rtksfP/+PfhOq/7Nq/C7zgKQQViAgfG02xTQTuhjUs6Lau3oaVHmVDUeZzl1fMJyNuRPYXvtNG4vlcYzTfj13WHRNaeodweS49OsEzY5cIp6Ys3yePJcvMXnLs52j/NOToIpaHQx5JXRjTjVNxR0si2ZuaV6DtleXZ3/+OLq8j9k0+3/ut1s/jflfPeHn/7407n+7t9NiPB78fMsxLMGnjXwL9fA82D/l+vn+e0PUwMh/Ukq43hVcv28lvIu9bSJzvlUayzuBAgEEBYtQizwoZySMgtoJshKlKzeag6QnhbpriC86Fq6A6+mmSCFVyyxLOfgWsDrAGF2IEWA4yT0yKJ94P7Awn0E9sCRAGui40IfAUMdCKQGVQKpBA/GsfcJHKdkDySYDjBopr+8GolSlROOZvqjRgAAEABJREFUqxeXurq6lP+mqeQsEe04MNB6xcpbozOsqUdSpKJMYLjdbDlt2umCEzf//5hvX7/R2zev9QJc201dJW3wajRhnlDXEbnuOV244aThGnjw6QNy7Al8HKB8S+L0FYnT19+919cESN98/KQb+D8hb0/wlhO66+htQeyupK5xqLq6PNebVy/1GlleXMDTdly/+fE1vLx59ULv3r7SZ+9e683rV2JnfT3BcwLVSV5ApBxSAXcl2M4pwXJ/Agp+AjodBTwGW40nV9IOnroyKsvUZXgLEvBZnzj5/fq7D/rq2+/0HQn4DQHsngDshD5mbN/hHDXLNnTA3MMUrPqux2CuQUDwVDQQnNWKPtG96NtIdhaC1869WS0IUgjKMkJEhCJi7Rt+yV2HkKvcfiJZdbL78HAvJ6wnEteZ4K7Dve2/I/EYhqLgn33oNB1IlI9aOEl20prR0QAvTvCGUuAvqRDwOhHllSo0K/wMwMYwZI0libyT0w2JR401aztWnW022GgnTjt04b85Pdtox0bC2ZZ3u0FnrtttZFrGUZGvQMT4K/fkC8rQKJzaFGgYMu8NCZ6ETLL34ruZ5xE9noPzgqRqR4I9IIf1Ytkatm20a+iq4Y8uQ2Isl1X/7lvQcaJDp53jfV7/9sf6a+CwziaSmwk920bG3alP6DOwX6SQeTOPI2PkbA26d8g4QqeqoNOUiyLhT7FyjxTcRFJPSY1yhv6J5Gli7pjh9xGaPBcEbRJ9I0KL5x3adjAIfaWKvYCcsyLAqcfL8riNPZ4Xa6U93CDjK5W5YtCIvQzb3ZkM43az1if04nZNIesQtqDdNSP3go8aoXnKZVAdRw3joDrUVVbz8i+EBI/Qdl9DRChFwh6GrOBdRCgiqMsrrpKLEvWGDE9hOXm2bOZlZg5xQnqy7uDNdRTqPWR87heBpSKoQxvrS6QKqT75SkRo5QO8SbSz/pnDPNfumadWYNPtSNLqBBgTSODvLUkCuiGwo9To6/m+tSZBjgaUXQ2drT4Iv52x3kESvctjbGEd8Ljds2nlj6jPzCe2n+Al4F3wFy4FDfCu+OnboeV23caBVvA+AYK3iCzpqT26Me/+xvQ9cuxZQ04kigu8NPcFT9A/48c1J5UcyrEg2aysmfG/qKSmRIIq5ozmsTAf10R3gvcJHKBi3uta0EWPqsgbRRkpi8J6xW7W94CvGn9Sk8uaQgPvPUd7TtgMRQM8MFIU1hO6aMxlYpPO716wJrx9+3Lz2Y/efP7Zj979dPfi/G+Pu+E/izH+xh/8d3/xQn/yJ0XP17MG/uUaeH77e6CB9Hsgw7MIzxr45zTw05++TWW7vdwM46uxDpclsyL2CC/S6yIfocTiHkFJYJB4nXOWk4qBICxlL5/SbwMFieXWz51FupFoNS0EEKzbIi5en52czl7MSeYmVvMTAcqJYMMfiz3Q6Egy5wT1+wBL0N8Q+MEjCznBBkHEdDzpjiTp9vpW9+zmnxwwEzB0qLPGKxFYeJF3suYTz/PzM43joJySfDXoLAQrsKZEXSZwzgRpiZJGEvI6UDjbbvXy6mpNTF/5I5kEBZcXZ/IJ2xZ8pSQ3VeffRACxJ5h7IHhzMnrLyfBxQR/B6VCqmuD7dv2414MeP9p7o4/I4G8OPsGLAlwJ+RQEkAIcCIVGePIprmkONavmpGL5hqI1SHn9Qp+/e6Mf/+idfuKP/pLIWu6R90EwGAgZEmKFCkFQSdxHiFuBZi0Dmurf0+UdfCQC4oiM3fpqtwkjTtjrDn37Wyp/8/XX+vLbb3V9dy8n4rbfBC2aYYUggMcH0ImTVuvHgamDyAj4QKYNCcHZ+ZkuLi44RTzXhlPHjD9JnQOESXCjjKy1FvytyGWhn+uK69D/SMK3pd+WcsPzZqgaAd/bPhuSNvfL0DRecZkHn6Ydn04xFvwvItakwj5SSoZ20NI/nW6N5y57es2hEZ42Ncu0NrWsQSR5JO8JNOk2uA3vt/Cxg7cLkrSLsw0J66jtaP4yNk2PUJMGEtCBcsQwLgv9S5Yyx1mJgejSaskY7LHswmUFy/DW2SPqtA3wFG230DnfUY48Z2yL5pFv4hT+yCm9P6p5QO6Jk2qGHHgSeq3K6DXlpBVpF1cAjz9+dALQ8NFGoLwAjc4e8wt1C8/dGyEO2rGd9Su6F3BukH/rZJkyl6qARgPtTH/70sw4nBkXC/0oZN+xn53ws4l5YKZiXu8XmV4HcYQ9o+OT1K20G3LEKkeBRoZGBAzgi/wwjtCBb6iKWH9JlIESPd7rMGjAF0d0Nz6VA/NNGapAvPryAnMLPBtmfNr+06hr4G2MG0VSxmjDMGoYSWxXPopSZJWUlRPvDZlnIK9jK8mX9WEUK08RFEG/xzKk9TnTp4C/AgU/Ma1sOfEJcTV480bQCd7WRIly5RH+BN2UshSGIEEU0OV52fx3iSYJPQnoj/Ronwv8r/jbOh4XcC7YuwMNu3Vsw/RCHxDwQ09+B5YMtRaiiVoX+gPwY/EGZ6V9l/lt4OkN6WnkOQp3lz/ef1gTR05oSRzdTrGilT/av/oWFQFYNNvDbVzfwdPthzAV7hKhiEC2DBSFGMGQO7H27BkDD4yHh8NeJ8bCjI/N+NsCNPCkSCrovOakYPzAmKLP8kf5axKY8FgSxdnjiiT3gQ2xe4M3JR+OugeOp0UtFZVhg09sGY+jCjo13qFmVezopNx/ww5nyiFBTqZZTds2wHauR6MSfCysc/N0VMEuZ2xSvnxxmd6+fbX90WdvPnv96vI/uLjY/sl2U/9Pw6b8tc/f/tWXP/35zwc9X88aeNbAvyEN/Oshy5T0r4fQM5VnDfxr1EBcXv46b2q9Gur4YqzDruQcKZIC4LcMDh7W+ALG/C6zcG4IOLfbnYZhUGJVbepywONAqxMU+H4m+HDQ5HJm0Z95XohaFhLTZQ12Gn2kBSozfSaFjrQ7ELgceH8iWFh4FvUjdIZSlWnb6L9/OOju5m79fz7930FM7CwvJKj+GFwmWxiHot3ZZv3CDZ9UOYFZAzt4jQgCrkUzNMRVwbshEd0QSFeSnMiZoIrIKqQROa8uL/Tq5QuS0s0a+O8IDM45qTL+kSAWdJzCTTocDzoSVB0IgI7weJgaSVpSpEG5jFKuyBok7l1u80CSfSCZPREcLQ724CUhn3VsyJE11kEbApwtgfMGHeREi5BySEPJuiJZfnl1odcvr/SO090ff/5On5Gs+sT3fLtd24nAKpAo0afwq4Ajr2Wo5KQUASQF9CRKZerrCq6b4e9IEHcCHgjsPt3c6hufAHN6+uHTNcnpCTt2NfAgBjJ3zQSJM7abseGMnh1MSqGMbgfkOOOU7/LyUi9fvly/Zdf3G5KCDD+icccHYFO15tXHRt4ZBvRdh2Gt2+022mGzLfYYqXfQN451tdMlie8VJ99nJIfGW9HVo5wBF4JEW+0/I9uCX3b8V/DvciEQnEl8fhtAw0/w3v0LbSqMDcgx5kJymuW6rIbmGpoDiLRrEvYJDTVjvyIny7uxcp9VU8iJZxBMOzgtIdWS1rZDTaoY12ow+KO+EUF7CbJrGYn7kCgImmVh1tK6G2rRBh8eakbX4mpyYHvCN/dPJ2D+WPWMTXhJG9qhmzAx6EgBrhDiPoIokN+6cHJi3XRsuzZF5oauFnS1IAst1d0WcJlguMDPMFbVoSqQq9HXuj1B/9GnZs3YesYGE3PDCthkYvws+I/nkYV3M3Uz743XNnISMYPDfRv0AqXUUlShl1OWLEIXF615zw/3VEYoUlLKltvt4W0cNDK+xs1WBd/KpSp430FimidoT0+0TM+wwEtDFlhEZksuRaQ1Acm5KsEDlBQR3Ke15G69z+DOGR7wA7hTgznL9YRlbRMR8tX55XcRoUKfiq1KKdDJK+SUBHIs0TFz0wyvs/VpQG/Wn+djGq1trGfrc+Vbptjh31S0zonWK9XK8Pi9Pgs0M7QNhXo/F+iGwgjo7x6BywSyCHAZ63OPR/4E/zgWdaYFIDMP7iiwrGA5vXF5Yg49MTfOnE66QaAnA5wyzzS6cQc+PBtafgawRUdC8ZZKrdBDEUk5ilJkUCV4TZqZpE7Y038WYvD9o146OgCLESuUU6Iv/KPHjo8HPu6x6qTSc2pnzZlPRx0OD7pnk+6WeXGF23vdsDbtDyd1eCh1YN3YyhtyI/411LKO9ZExX5PkOSDBeyDD+pFn7sV9h270rgiJH6pmTdDzlzuZH29cbcaqy4tdev36xe7Fi8ufnJ9v/9a4Kf/ptuT/eJf6H393vXmhnz4nqXq+njXwe6yB9Hss279UtOeXv8ca+PnP49vW6rjZvCq1vKi5bFgIw4t5iqQAvNA3grGFgKc/RTUOUnYkp+f+rwB25xo4MXAgsgZaWjF4iZUX/cdgqWsNPMEzEUAtJHBtbmLtlVJW5KIOOEk9UXmgzZ5k6EQ508eBy1AqgXtREDxMBC/3BAF3BAVOTp04LfC3sKgrScNQSFw2ujzfcTK31ZbTtWFIBBtB0BEi3tEC/Rn8gt86bLQ7O9fZxYU2u61yzYQ5XQv/0It258az42SuqPJuTYJIinZAhVYjSPdHxfy3rE44Z3gmBhIFeGKVr9RRtWxUB+MfEbsqUlFKWRFZEgHdqt+unJJKzrQv8L4h4drpbLvVhiQtRfxWjoFAx8n3GYn4xfmWk94zvX3zUj/67K0+e/tGL0ish4xC0E0AloqYSNX4E3h4lw3gTNTllKFdVYphVM5VCKATp8JHAqMHToTvOCHwR3q/ff9BH/1//LFR4JPhgN+gf0OO1cYI70B4wZ7EWdg6VllHfOUSPb96+Upv3rxZ4RVJ6gW+ZLuhBTU2GoQtc04EchW5h1UPPh10kGc9bDejdrsdsNEwVnDT032StNlUTmXPdYX8FySoW/Q2EiR+D0O1fIk+NEZAB+W22YnTCfuTP/rnAHkhiO0YMpDJ4yFbT7SnkHuiQmUJQGpowzj1bLdwH4wAgwPPHF24n0ai0ZFg30FuJ+CdOQlxgJvAWVdZMzbPWulAJCKUIilByMCjfPnjDZEk1/FKAT0RPAeQGCAOXBM0TV9PfFi2I4H00R+dZPxY5pQSti5KOYMspL8kICngSvLY6xiw4T+Gjo9GhErNSiZOq8b7hfqupwub+y5SUgRAmXJGPYtOBPUHnzrhTwcnIiQh329i2W8m5oYJvXtsrjhBCmr5fjEP0Frpce9ng58RF70lZehYrlDAQl9/c7P+JPhOKZRLVq0V3xo02jfwpYGy4iOJeajTboHOEb+3z+85aXMyPTFfuP5xnuvoRuv1qKOn5x7UAWupJ/o8y1f3L616SeglYn3v/itO9AaWtc33vzq2tXwuIwL5ikopqsU+XFZZVnxgMnZQaMFnDY2yobwVeDGjs/lJtzzK1yMHj3a2LhfmMtfnnKCR8dmqzTCywbLRDj2dMT/uGHceh6UkQVbrFf4dghzzvufOUKDLlLNSzgr0rmicejIAABAASURBVAgTAqRY/0mJOvt48Gzfmj0u4LFRCtlzCuWUFBHyZf5WOXn4vnxE2OUW9gMhHD9rtbBDRKZ1AkIRjLaulUevL7bxEXrrJz9ogcpWX2v066I9dearo7vAJ4wpQN7Rk3lcWKe8Hu3v7+VP9Nz4+wQAlw+MtQU5rMvNOGjHerGjXD99gQ+OzAcDOuRnHcPJY5UxjAHXRHQ6HjSDX13KyN+hPzFHHX3qe9yvbTqnuDXHulH56uXF9vLF2efQ+Q/GGv+XbdS/xdLwR3/jj86vnv4LmtDz9ayBZw383mnAs9vvnVDPAv0b18C/UQZ++vf+Xn75+vWu1PwuIl5EaFgX9yeuOgvxTCI3sUh6Z3tmkW6tK1jkt9utzkk0zjil2pEE5JS8jkqJziBqFAttnZie6OcgdCJpMb5GoMdarETgkEmCog5qBDM+QfVHfO8JYvcErwYHhWqhSrtE0LAQTPijivd3d3IiMXHSApvKBEFSk4P3OmQSl61ecur54sWVzkkwN+xcwyLvA85oCQ9e8BOVw1BJgLbyRxE3u+2apPojf2UcVQnKRmB7tiWBPV9xnbHqj5tCIHNi9/yeU9xrXV9/BK71QBIwI6dkRSQ1/21Wzwpl5aiqZdAAjHWj3WancxL8DQFgQqcLurZuAjkD3XXwVPSy3W7gb6OhFoLTLOwFcD8UbbcjwWPVlqTsjPvL850+e/tKn797rVfIviUgSr0pY51qWcExkC3VkpQJ/kLogsAnpawCXwN8bf1FOnXkZDDzkmAOXR056bW+b2/v9PgtubfyCbCTU8vbIgTbyNt1wia2m+0SSB4RSsDGySmnpq9JTN+9e6s3r1/rxeUVCfiZaikrrQVaDX/JtLfsI3bbcbrlk9Kz3VZbZBxGZF8DvEq/LJ8yNgLBhWSHSI+6og2bEhva7tDdBae15yTAO3x2PYnGrgM+V6CZ0Udk7KTOqfake5KRAwncvPIhcMfjZgH+VYAUCRINORc1/50sgaqwVTKAQ+h6BXQavOsk2wbEga9MsF9UjQflNHy50SanwLZVA7IOpSjT+BESNjIEZaw6TLxL8JBzUkoh+7vAJeh2cPXv6WlWMB5s+2CjJZm3J0i8qTVrREd1HJShGRlcxme8AGQk2nsOaMi2YJMZfv2ccobfAXkqPCT5cr3LiFjrMm2S8YDT7xqn+CfmkSMn8OvHjNHziWB7xsf5kRMDzw8naExrkrqwqYWOu7gCgBsc7JGXpo68T5US/AleIf1EOymnR0jQj4hVd5n7wniyX9X6pO86rHKY30hpRXWCvv/bqTtOnO9IPL5PUGdowoIiJ0UkCbYSODv6b9h7QZAGLw1hXHYaRGT5cpsVeO/nFKGUskxTXM39we9E1UAVMnat9fjZgn+7v+nZdnUosgwF2+UMngw/KWT+0A4J2IL+ZjYEAPTuuRgSnB42TYyTCXzGvdJCDj31NV3xHBGKCHhMMi2PwfPdTudnWzb+gIsd/lrkT6x0/KwLC4RkfI8ihnKpzClFCd4ieAlzHRCNeVJOCbKGYExJ3Qw+QdAm0yfgKxDNsDYS7YwAsD54FIyueDKNUgIX/XgNvq4OHtSqBlOrDqDvuWqh8oQOHtgoeWDDZIZuT1lLSowWyXJ02gqcctlgwrDeS5rBzXwtbC76OpE8kVAeSEofHu6193cj3N+upf8/08S4ZNrVmpx67LFLtclZZ2PV+W7UwHPJIX7UGWsnNgP9UeeJddD4Q/AFvYlNE4+hI/UuJ0omIo0gv2Luf315vnl7tfvs1eXuP7w8q/+3V+fb//TiPP7Gr45Xb372s79T9Hw9a+BZA793GmB2+r2T6Vmgf8s1cPnv//s5pXRRS/oxge7Lpla8MDcW05nF24mpF8LpNGteA/bGgt9YL5tyKRoI9OswEIRUKWXW8VBnIe0Ra8jigG5i8Z68sLKQLwRuvVvpieAkqzqAoX8iWOwpaQrpSOBwpI//JvXEQr3QT5GUItMx1ME1w89hf4SnJggSn4SCBd4BDHLAT14TyVevXuoVSeoFyckAnQCDExkn2wuBsAOcgG4QKCiHMsHrhmT04uJcL15d6dWbV9o5+R7KGqS9fHmlV6+vdHV1rkKQcXd3wynie3369EE3t9e6uyMg2e/XAFBcKbIMIZdFGfw5qkoeOJkYtdueEZyc65xyW0cSwlAsUhBMiVLoS9wnSebbAcmJgGQNVhE856RKgDOOg7xDb9iRkL1G5jevXurliwvwb1VzoOsEzawd7be0ryXBG0EW+nbwFpFVsEcdBtptlNE5JNjMXzSTnE4kbYeHPTI6Ib/TA7v4E/ZZzSlfoXAfbq3XDt/unyKUE7SA3XarF1dXevXqFXZ5rUtOOM8IerfjSJINXTYKBhLGWjI8Fw21wgtAvWVzu7FWlZQlkHd4F5EsqFWGjK22uiIB9sbEyxdXBNIXujhDv2fW827FVcCd6BAReiyTUIRaSAt+tyCTA/gTgeBsH0EOmq5tc0o0pZ+Cf0jOOweTGAd28EUniPQXeALeQtRxIuJTlkZSINqb9wEeSgp0LCBpyFVjqZRZCcymh3iI1nlq8nNErDxEhMSPvr+6bx7t2KEl6Pr0NIN/tXuGZ+6HmjWiRyf841g1ovNaB2V8P5ArAqRAROi3zxDqDNiOPAuyWTeN+5CUS6ZdcPdI2/UruD3V8YSXBvjQzEbO4fG/A2ID50BCcGITamZOsc67haVho6/H+zpf8M7vZ/S5UB+BZgDz43ZUKfOc6GfADQRZpQjllFXgr8JDAXJKa31yvZ8N3GdKtxfIzLvtfmR87Zlb7vF1w55EwXVOQB55aXDbGZ4Nc8J5SCBf7xu8rjzD+4Kt1UOmKXOGnb7nXdwHPOWUlXOhTcBCx40auloeAT27vcG8rYBtEU8ZvkuhH6XxyJUgfWzbZXu5vfVmNhRJ+ak9ojI/LfLcPuHfC3Qajdx3hYDblBQZSKHE3FG4H8fCBt7AZtJG283IfJKV/d4I4WvtS2nbGBCdvkmRMuwl+Xps0+XSzwbIuWD8UDTJLUErWKAfzyHuk3JOSszxCX7AgL5pjMwK+UdBmeiYU1aOrOBfR671kzoumUu9lHQadt6594RPP5Cg7rH5ybynkOjfIzFysQltA1w5FUUkeAxFS8r8kxEwRyc4Ns1E24YurdcT/n0EHlgPblgbbj++1/3tJ034vv+W1d/EW9HbmLu2zFsXzNnn21FbxuVQixBVHVyL7YMvdfi3qAsCnNhsOMDvgY2eiQ2exfMKfhe035asF7tNvL662Pzo9Yu3f/DZq//gr/z47d/+63/4k//7H/7xj/7zH//s4q//Fz//O1f6+c+znq9nDTxr4PdGA+n3RpJnQZ418KiBaHd3dbctlznFZ13LFati6V6oWfAmAvSDv6yCUwQvhg68vAB3FlaXXrATi3nywr0CC7piXbe9njZ+zcDkRZVFdl76+i5oWwjKKgFTdbIBJJ6XCDkx9d+fnujDBjVrMgFBSnL7ROkg1Iv14hM6+IsIJfBkFmbQylBqlk/ZLi7P9YKE8vLqksBqq5yTvOCvH8XlVOTBiSSL/YysKzgYYJHP4NvsNno8Hb5QgHviBMMBdRmKNgQSm+0AvngMuNkpN04HC9MadM9q8A/zMt+11DXZypEVSorO755UUmE3fdSZT1FJUM+BM04uNyQNA+8qOnEykyLUwedTp9ubG93e3ugOmgd26xcCrJSSEoFbhc+R4GaER//tpT/eekVifnG2lesH9LIZqjbDAMBToV+IoAu7YCfjySRKhpQK9UKORY3TpJmA6MSJl+U0OFFe2Cjo+AJCKVICEXx+/xxGTBXPQYNCID3UqjMSxUtOTF9evSA5vSJB32pDouRTzbPdVk5Wz7Zb7TZbOZFadUG/Sv+a8qpH40oh9NiFYsDeVUrWbjeSkF/pzZvXK7x6+ZJk9QKc0EDmsdYVp+2RwWV5xeVgekG/66kdAd+ET0xsgPh5tk/wzr4sKAUOZn9PyJcU/IMHfEZA/6eAcaQUAgI+G3530oQOG8FkML4y/UtOyJP16COFMisbvwTeQLYujzUPGiwFLn6npEh+h64JkDt2o5FoTAEvOB1vlGlje4/Ye8Afak6rD2zZmNiSXHgTZqhFOceKL4ISgLBWwG78rDjNQ0c2+3SjtM+5LiIkGsOlGjK5jZMdv/czrxQRch8H1Xv858CmxomEYGbzy/3EFZYpZyX8PbCLeLYkxuV+BuMIZEqA35k+zCkldAKNlZNHhtG31nqPnQLeHE9taJeAiFBA1/07Y3+BF9t5wj4nNmH2JKQP8LoHDjzPa5uFzbB5/bilkzrDWo8+zM8jOmZQnhfaz9h5Yc4zSwF9KSDX0UWX9dR4ERHoPwNFQZuGLVc+8L8TvNgPjatTL9o3cHf0LJjPyGXZQYF79HWcztB75GmRE1PzRTcFuHMpqsOglLOMbnJbfLvTgB+jl/E38EeCr5JVGS+FMvs5Cz4NSX4WVBfmxOYNEe47SNy3gfx72oK5DuCmtBCeKS5zRcGP+1CsL4Lq4CEpgT9ptRu85swzUIBckpLtndylwbM7dQX/9HT5PkVSRNDIeumMPfSBTexPjbGsji0UglXN6PTImD95juO+0U3Q6PRvtOnwk1JRKeguFXAmdRqlyBKlcYWShlLRl8eTaXd1NfU+M+YP2jNf33x4r9uPH3RgQ7OTuGY2gDPvCy3HHMx3A+vAqK3Ha82y3gvyW16tfAh8UoNH+4R9w+vBiSR1wV8a/tYpM+934Hh1cZ4+f3m1/fHb15//6M2rv/Xu1eX/+d3LF3/7R28++09+8qM/+Bt/+/IPrp7/Gxo9X88a+L3RQPq9keRZkGcNPGkgnbeyKfUq5XgVETvWQvy8sxh2FteT/H9K3tzc6oHTBC+KDiqIRdaFkkZrMGhUaz03HWg0MJC/aCEKmAkKJoLApTeW41BKWbUUoLIQFzkwVYQmFtcjC+2RhdZJLfmsgkW61EEDgXWmX0hywOaF2pAJagcCr1KL34Av/TY59X8rc+UTxPOdBoIt2NKRgPPu9k6frq91Q7J3f7+XT0sOBKUOSE/TkdCiKROY1WGQ+ToQUF/f3urDp0+63z/IATMaoo25aVLqgk0gqSAXChQKkpDWSehYRhKRqqRQR6hGcNjRSTSpUDuUSnCy09X5hV5cXOny7EJn2x1By0ZO3HJKa5D1cHevTx8/6pP/31SCneubaz3Az0yg2UhUI8CXE7Sy/JHgs3VXfqMLEr9xqGuCMg5FwxOsAVAkRcQKOWUl+ksB+42gF4DX2cEbNvHHqo8k9Sd01bFVInBNKSnCENh6oV8XYisZp7hQelBU7LQdN3KCenF+rosLZFz5Gtek0X/PdnZ2rnMD7899qvqUpNacV3wyLiJZnw4SJuJ7TQGxkpM2mwGc53r9+qXecOrt02N/4/Ll+RkJ8EDAm8AhjSTDA7oopSjBu8DQ0N2JzY4DCb994EDQN6067VoxlrZvAAAQAElEQVSw04wOFpy548sRsfYL+kYEvQ2dUgBegY8LMH85SSX5fWgBnxMgw4I+hSw5skquGkpRTknJ+L4HcXXJNGmKiwVtsjK6yClLUGvw43EnrrV0QwAU+GEi2B20dTKKzCPjowIjsu+o267jKdxT5iUikCsrEpx3Ycu22nKlbzpys66FQN9BfkNGqgQbWOARD9KvPuM2hoaPmK/Z+sV/HExPlK6PFMqWG55KrarDgF+OlKP8nEoGr3TELoYZuhGhlLJ8Ga/LiFACzIHlELwGOkiSckorfP8+qFsB+SxXwyZOSI/Y++BkFDji23vgANgnLAfN6fmoE/Pv9n7nDYwF2daX/HK7Bm338btHH2q8CVizdqzDJsvf0Q0vFMiTc1GKtOrOeI/44cG8wJfptSddr7zTKSKU8QOwgWvR6lvMmycSLbe3rtY+dIgUSjmrouNSBkUEtl1ItqeVp2Qd5bTWmy/3iwhsURlTozzvFmyRxAUfDToTCdaBk8A9G5czNBs6F9bqvJ+Ry5J26CKU/GrhV6OeJtBJCv6pWycGtIbOGNY0D2VoW7aKbwzw7NL0S83InAS7EjM0zMtogoqIkPxgVJIi/Ewr6M6sO7PHL/6zMIYXz7/Q64Ats8DXjB/M2NGwUA9rAhW8W5JQpKpSRmVKKck4gpm7c5LaSVIjEnPrwDyzedTZQPsh0yfTumlGXw8kqffM20cS1HZ6YDxPcoKaOYevSWxUZsZr1Yjc1fYq3HtM1AE8RQGNLvQl5ILHmXlpj4/s8dMjmxkz42rGb/p81Ai+KzZR37281I9evxw/e3315vWLy7/58vL8P7k83/6Xu/PNf3xex7/ys//3bzaSpQXp88+zBp418IPWQPpBc//M/LMG/gUaGJWHVOrrHOkiQkNEKLwYsnrPUyMBOurj9Y1uOHE8kKgtLPQsasQHi4LF1V/GklNSAiJCXu86ax6xAAt8EAwZ+rqoNwIGOirRzEFITvSLRKIhgrNOQjxp8kdJCeBnELh5zlXDZqNCcqOcRDwAdMEeECzevB9GVRb0YDe/Esicn+304upKL15crglRZZGPCIKyWU5+b0j0PpJsfrz+pGsnqXd3JOIPJKp7HfZHAoqTFvPAon9NIvvhwwd98803+s1XX+rLr7/Wt+yG33OyrJy1Icm6vLzgtPVc6wkgidJY4SsWgpBGwCWaJXV076T7ZPnWgAIaBHszAVTvTbUWnZnvF1d6wYnvJUnajgRtKFWB0BOBupPp6+tbEtQbffftR+CD3n/4qI+frnU4nFYdd+TEMCroqhL51LEQNA0ahlAtaa3POdBbgS8gZcqs8lQm+ncHa/DY4K05uCOAc+B7JGBekzfqFfQpj/1Nr/UuJ7IOzGeCJz+31rB/W2VPyDeiq+12y0nnDp42qmNVLlmpgmuo2mw3GgmsHBTXYXi8Hwr+QmAGLvMDQol7aqiXErJsSLjOSe6vLi85MT3T5flWF2ckw+DacdI9Qht1SHBSUlJOWZGSFBlIaj1A2/CPBR0+Qkqhgr4SzTqe9gi2oruEkv/Rj72JdUOg0N40cmqKaCtf2bKhI4U003YmOJ4YUyd8mx916EcuCtoEPCmSAkiZOr9TPP2TEoxU2g2lqpSinMxBl5OxCHE1Cf8Xukmtq6bQWCtB7yCfmld4sTx1KKrjqIJ+exBs07Zju8R9zkU5CngCXTTNjPUFfH5vcPC+oIsG0EWuSxHKCV6AHIJf+MB/uoH5ocHTAp4Zn1k4NRJ9C7JukGM7jNrCyxZeDJtxWJ+HOqrkCrKkE/1OnGZ7Pujo0Dx3JWhDjOcM/eBZXJ1xZLqiTNDJQKI+eGaCkcFtGjzZl6ZpYsPqyJg/MH4O6719fML3nbQ090uhjF5sJ0HLf7JwmhatPFHO2LRJ2BJQWP3ora8foZ0ZBwbj6epqHaAxKtcCbh4VEUroXnJf+jHnODldP6VA8uFx17BBBPJKtEpKyus/UCBS18L4PDE3Tyvfk6znDr3AJilnJWwfibM6CHp8TrSd55OCrHBkDG6Yswb8IueEP0k5JeaLqi3jceC96/va96Tj/l5Oth6YF/d3t1rA1dGn35vPbqYkBf/UsQLCuq7Tv4srMm+gw+9wRQvJgC3DdUnYPqvWCuCrtWgolMhQ4A9zYN4mmks8B3KJSqOCBO+kx7LL/CzMXyf0MzHgptUejG/02WjU4K1hP9toWX100YzfLurgMAiO4Ad9ZPQYlO4309ZlMx4gItDXoN12q/UTIGdnOt+d/eU8B+8Lp80nEtXJG6CMA39pWmKeyIC/EXhI0pARCdoZYQZ8wqepI/Oix32Ctrg69T3h2TwfkOvAhuvRawrrlU9SDf5G4C1r0AVz38Vu1G6seTvkM4baH+529T/anJU/ubgc/3dnw+knP/s7/zUDHsTPP88aeNbAD1oD6QfN/TPzzxr45zWQ2iFv+9J+xI7+RbQoJSqnd2dKqZLMLbq+e9B3JEWTCDYisYDPOp72JCN7eXEdayKozNptBuVEGxb+ee4ESUlLZ8WNrMSCGhHqLP6JBdiBxgqRVHlXCAPacVY7LJoP8yMQlC4EFIu4CFLK2VYLtJaSNOfQAtTNqB2JyfnZBYHBY1BweXZGknKhV5ykvXv3TpkA5kTQ90Cwdw/4S338xSfXnAp/Ijl9z0nkR59EPtyrscgXZJgI9HxS+cWvf62/+MUv9Kt/8kv9+Z//Qv/wT/+x/tu/9/f157/6Qt+StJ8INs8vL/Xu83f6EfD29Qu9ON9oQ4RRCM6L5lVHjYBkJoibqZuAZujc9ZOWdgROUiwqRCln51v5I8lnPvkjMR/qqHHYahx3SlF0Oi66vzvp5vqepPmDfvPFN/rq6+9ItPe6P0w6EpAtBE0zNBGFfqFhDFVwD2PSuCnAgBVEAGc7dezSeV/Qldk4oYcHzezyL+zGL20i2J60Z7f+ntPTI7pxcJZrhd9BKWPR/ohL2NhA3IefUJmzaCB/dLtF0iXJ9znJfB0Jli1vzdqe77QB8qZqoXkv8FCTMm0K740S7BL6E/6zkNTDsDJ0h7FqrFXDUJGzyqeFF+jtgkR4KIEcB02HOwL4g3qf0V9XxpciF7UeyNXQPai5b/htQ2+O0HktdhfU+Dehx4W+DvoXgkzT7+g4msRr9bmrEfw6AHdFOOomSW1p0UL22vDXRjIGdZKtwD4h3BDaSUsv6mmU8kYtDXhL0hxZUQYFxovEvRK8a4WAZI7QWtu7WeUFXKKXwKIroCcHqIOkERyV9qhCAzyUkhU5q+fQoli/EGrPpsORzQ/L3pGrE3z31qHXtaCPGdwLgpJr0FdKKR4hpBShnPAvcG7g2TQqPFeeS0oK+kew+QIDI7YcgA32OiNoPt9ttBvK+gUxQ0nKEhAa64A9R7FpBtUED4HeOnpr8LusyZ+wVyhJyOB7897gW9DLVBfGX0JCMcY6YyxiUcpNgV2QCtzCP2cdOf07kahN+NREojXz7ETFtsw4wTBs8Knd+ucB2+0OvjZKjMHFSY2TU+wOSQnlNINCLUKzpLn3R1DXmhjx7NIwM69NbFSgWqlJ0QK8SR1knnv2bH4dj3s9HO51WhOaBdGaImiXEm1DQgdZDJYFWsyVE3acpoPmdgIl7fn96NMd/286YWNvvp04ZTPMyDug/wKKgj9koGN3wafW0rSyRjYPMkpt3ih42OsEHG5vtWfudGkIdG97u+vM/YQfIYoi4DAPilRWlA25he5CSTl4B1TuS/As14ZyydqMozbMfYZxM6jgNxm7rgmdusSYND/NfKZQylmJfp37mQR5goclkDvQDeUJZo7wv9C3p6QTtlu7pqxM3xw0hH6jnSEiFOBKAW7q6SJ/CZvwowYsQItZnTGO8SRoMtT18vJK79681ZtXr3V+fqlXlK9evdIla8SOOQl0aubNvDCvlhzC9dHAakSYPUHipLQYJg1JrK0VGxS44DXzUI+uWI1WGRNd1w9Hfbx50CfWg7u7/dpuKJlxlDVU5MAbE34PpLmfhqbjmyjLv1vG/L++eHX+7+0+Ti/+5E/+pOj5etbAswZ+0BpguvhB8//M/LMG/lkN/PSnOZVyFko/Zm0+J7YllEyqBBULK/iBpPF+f9I9O7SNhZzVXMRFWlhgG8F6EASyFmpglR1rUUqhRr+ZIMSw0LhHVqQs8c6BX2cxpxUBipSpqymJngT6sxZOAScW3BMwE1A5oFloTyjAMtt1IDDZAwciu0mPC7VPV89IUl9cvZC/Ffbd27d6/eql/N+YbLdbaBP4wccMX3vkuL1/kBPVA8no0TvQ0JkoO9FVSHLpLwL6+P6Dvv36G3388EkfP37S+/cf9dU33+kvvvhKX1K+J2nfg2PY7Ui8Xujtu9f6yY/e6sefvdbblwQnlzt5B3usoSCgIVxyyIjGFoLsCThpcQJIMNKRSbzJzDAVPfpEY0Pybf534N/tzgmUz1TKiH7TmqTu95MckFxf3+nm5l6fCFJu2Eww3PpE+OFO03yAdlOtUiZAtwmTLQyhjqy28ULQuCx9tV2BfiYAcoLTliO6WNByo2zy3+A6Sd0T4M7wWwlu/eVRZ+fwhp4zyHMuqqVqIKgdCTANu/Mz9HOl129f67PPP9fLV1facrKZa1KCYB7yWnaSCgd+S0AvwRy+YdtP80kz0LB5wFuElHk34Hgb6GzGKn+UeQe9AZ4KQV+g6Y5/NuRfCPB9L5wbQdSws0+R7AsP+PYB+8/ooOMjluGR91EZ3hZsMtNvXoPKZQ0uG74PEsEKOWxSKEn0NW5u9PiCu5AarxYYXhIBehrw4UJQGdofm/anLvZidFxCU086YZCZsqesPIyKXBXcRyQZP+hAze8myfwCK036hbpQiTKvsu8ZM6hTNYIgN69QC29pO8P/iUTswEaDbXkgsTnyPJNU9IUGTYIKNDtkGgnPskI33pyU0UuiXNtgE+siw+NYq3YkFuNQNeDDA+0whQbobjaVE+2tXhCov2CD4iVwhV+c2cdpX8DNYFBjHFqmiJDA2eDELM38OpFUTMDCvZQk3vVHdtUY240JzDzaRxLGeYSmxNgjOFcig/A74RspoTHaLNjW/tDRl+mKK+e8+q/H3hmbXfbvM+aXs905icJGEVkzyeUBvzmSGM4kqbgHPIC5AzLuBBXhPX3V3RG5JnicsdlC2Vd/SbR8hE6/Bf375NRwInm0jY6MNZcLeu40WoH+DR24Pezr+/uZJHvG5xfGZgMsm2kZrLcjJ20HbL1g/0Df9gfbKtuW6CLEBY2kR54Ej6bXoLfqhnc0U0LPDbkb+AKaHdkS71CpcFDZBu5ivYqrg0dIKvB25Oz0Fw1WXNTnSMroNCK0Xm7PfaRQgrecszJlSol1Ka/+lHgvLtBJkSTeKWLV+QyREwaZoWOYXGLfEzokDVSPBLhbVsoZ3GWl/4gzJIUiQn62/+Ykrejxn1U2qDQsO5MsLk/QwW3wfHSxO8PXz9kwPWcNutTr12/01amqLAAAEABJREFUOfPeu3dvdX5xrsLYaLSfmPs7eFY/FZLAY8B3MvA+YaeMLOWJF/tup53VYzkmdHjCDw6nRfesl7d396wHd5oZ14Fj+JMclUmA4adSAjlNY4rj6WF3OD18fpoe/t3W23+4zPNnH4Y/HPV8PWvgWQM/aA0wVf2g+X9m/lkD/4wGPsu5smxd1Fo/U+9n3OfHBkESNHHSc+SUYdbMqhipKJWqyIUFXOos/I2FtLOwppBySgr+sWZq4t30fTAWIeWsABQEEbR3P7HQr/0iKUG0E+jNBFCnh4P8N44zwWgDzwKN03oCute9T/EI2g48O/ASCHIp2nC68ZKd6p/8+Cf6yR/8WG/fvpH/dtOJp2FmMYcd5Dlx0sjuP0dYDn6VshL9ax1Uh0HGNRN03d/e6ebTtW45JZ1IQue5ywHygRPK2/u9Pt3e6xq43x8V6MP9Lwk+3r55pR9zkvoHP/pcP3r3Rm9IVM93I4FtkgMFBxkoTjNJ6eSkADk6gUhaddEtDkCJXOvfbG42OndwfHauzbhVKQPvsyzLAk8TcAKOx0X+v0mvSVQ/frzWt9+91zWnwvv9gxrBaiFZEMHNCgQ9BCYKieCW5IPA2HqOCHAHpkoAb7GT6BO0jAj5fobfIzayjgoCXVxccErwUv7G3HMS1bOzLfzudHV1sdb5b4Bfv36lP/jJj/XX/tpf1R/+4U/W9mfnO+QZUX+S/WeBxxk9mA8HYZCEMjrHFgcSTNt/wQ+S9VILCUTVQDkOlROGkWBwq912o8L7mfYTJ/yLA0D6BJiELJ1709hzOnVLAn/DKdAtCf0DzwfkwvdVSLK2JNubcQNvWQu6WuyDBI0O7Bs4QIUupIhQTlkZ+6dIokLr5dscQplYVSuO5vfYrqdKoi+SU+yFL90BDwT7a7JMecSwTVm5jlIepChAAjWgkBF22izYbKEUfp3MR8ZmKZQNPPMj65VHDdhpxLcrpWWw/R4e2KTZ38vJ0JGAdkL+GZwdeROdDRGhjuwN2Q0dwXNJjJOiQunAesE+DbvBmcZSsAF2IOm0XSr0KoHxBp2eoVP7xDt84dXLF7rCb87ZeNmQiBfTAcfEuD7ir0fKmaSnmTbyzcCJ54lxOMFj47n3kIDe9ahfeGs8rL6jLlCi/sdxlLFFAfihvouOgLh/Aj1ekUI5ZzEXrh/NPHNyCtivz88u5BPUarso6URyumfs75lHjthtxhYLfPFj6jLynhLm6th70YSezPv8JBOsSgpF2K5JnYoTm2e2i21i+zbaLuje4Hu3cWk9nKBvWPXEvNmZdP2+o4fVZi6BxQBTM3iMf0GPEaERG+3OdhrWk0n4kGTcHT6sg5wyPEkz+j6SLLt/SkkDfjSyCVG4J19TyQlfKEp+Bi8/iggFuuQGnKRg2Ba0PCYFujNi0+nwhYIUkRXBO+zZqHukOcljfoLfhgxOfHNO0KrwPFCa5mM/RUiKVe/dODCxbTGjkxm7zOgHVcp1oFeAJ+OTxZCrcgJXZOUoADjBBTJ+h1IAq2yJZ63Xyjs8LcwFE7LN2HbxxgA6bkDAQwXvxroqgy6Yv1+9eUOi+lYXnLCWocJL0/FpHrV85h4v0JroQ/z7UtBhkoZ2V6RQRKDTphNjds9auCBYQ8YJfziwbt4zpx0YQ57/xEl6wUhjzRprUmUABAnxadqnh/vby/uH+z+C9v+qDZs/1Bn/pNDz9c9o4PnhWQM/JA2kHxKzz7w+a+D/lwaON6nmqV/UnN+E0iYFyyCLYGJRPhGYeMf9RGDowCGnqpJH5TTIu9BL7wQwDVjkeyUWT3V50ZwIbE5OwNjJZb1WKlmJ0y0VluEklknaLewDA53kpLHQN07JJvo4mFuobyy+4mL9XZPkeycSBIQO0CCtlJNKqZDNqgQbDiSdDH3OTvXLly/lQODm9kbffPse+G5N2t6vp6HX7DgfNEFDSsqlPAZeBMuV+0ZAc4TOYb9fAwHLYvmavLyL5LtzAnbSLQmqYSKRNr8LMhM9EAxUAvCtXr640KuXV3pFsvbiYsspX9VYQhnpBe1VZvQTkkqGB2jXlOEoHI+h56QBufzFQg4MM20S7zv2sWqWLvUeaDyxgSDNKMpBzy3Jtf9m9vbmjiBoguuk7bBTSQ7AEp1EzNPWvgtIGlFbCvSQs+NFtQ5iaESEGoQ6QZIT61qzcknCzPTtigj5lPfy8kJvOR398Y9/pM9Izj///K1+/KPPSEo/1+ck6Z9/9lZ/wLs//qM/pN0bveAUbU1OxgGeQj7Z7ASiCKAOvYRMOSXlnNAMr/lNlRJ1tvc4VuxlGFb9WDclJ3TWtIBnwY8aPgV7+EUBj+VYVls6AfD/32r9fPr0Sf4vgZwQTAR47UkPCTqN4LNbD6ZN2dGB3xuQnFropayUszJlRIJRZBGl7wH7C+IItGv7jP0CWGi/x1b30LznFOoOX7sFbggw7zjRPeJPHYE7vZqB+/YE69jivTdvOhsToVDOWQXfMd/J5EPUSg3i1sEwVJKrDTpj3PauaR3Xe3yDMWB94YvLE5hmgCSnJNsZzWGTeQUwqkJnQP/j8KjXjv/OBOguC77hk/ENdh1rVskBJPn+bDvqgmTPsFkTnIy9pA79I4G2N4TWb6e+udX93a2Oh71m5oKFeWGmje3jRPpEIt2QYRUQ4cwvYq5+63u/QrVa29AogIQtVt3kpGS5ECz0l1enU7N9qQrel1XGUSN8GoY6qNaqnLJb4GPtt77k+XGGR4YRPBirgWZPdCOSQK+ZOWUiqThh8yM2Px5OsjyWbbHumTsmZHt8xup0Mq8Rj/hsy0bdTNsTevE4nyjdfkYBj/OT6UJPAU364TMRobC8wbvoMs5avh87RZ2+AV7ePv2EUq5SMBcwPU+czh3wyQX+M75rfXjjz/owroBWzkkJv7NBI0K+IkIR/zRIPCkiS0oK/ukJEnVm4dG3Zz0wDu7ZODIc8A3zsKy+npSffD0iab3csQnSAdasiCzjS/CqlOV1Sgq11pnz8DecJPNus9lqw4bfMLCphT5yKorIyvTJyTqkoaSIAB/cokOFxOPjMzf2G+uv43DN9sO++/sHHdj88Qbrwrp5ou7u/k43bHSuG2HYfv1TE9aWPT5gv+jwZmqrKL73zUorFJIiQgmeckoSXma7H9hcOj7cI3dTqMvjaGLMHB/udAKW416BX46MyTGHRvgfkpSDeR++2Age2ml6mXL6o812/Cub4fLFT3/6cwwPieefZw3869HAM5X/mTXAEP+fGeMzumcN/BvUwJuXUVMt57vNeFVrrjmnSDmzDIYeOCG457TwwKLaWQZTGRSFNcwLJcFPa6GZxfl7mAgkF54XFsaZoPX75275Uijol1gwc8kqOSl7YSURaPRrtG/082KbaZvDnfqKf89O8/oNuh8/6RMB7IGTBpBps91pyylMGatWnDVr3AzacjIwckKQoOdTg7v7e30kGfE38H66udERegcCB+NxYJlyoX9R5ITc0kyCs7AjnngeCFI7sjcl9aBNqkoEcO53T8JsvNfgvLu75zTqKAdZkCUZqJwmjeyebzhN3JGUnevqnCR1UzSSpMKqKJTBnSNU0UtJWTmk1Ag60EsQNCeJFhKR5BNIEUkpwXMeVIZRpY6KVOQA9kgAfEfi/IFE3Dz54145krbooyjUCKQcOHUCzg4dcRVsal0OnBrafgfs7U2JsCDq7gV/WWe7LbJc6PzijOBuUMlJ23HQFQnqZ+/e6a/+8R/qr/+1P9Yf//Ef6Y/+8Mf6g598rh//6J0+e/uKRP2SBGXLLn7SMGQNY1GtiYAwwE+AhbwNu3QDcosrpVCpWXWoqiP0xro+J/wnp6TC+4HSH2N1v2k6qHEyHfBcaTO4Xy2KEDaddUKuA0HcDSfLt5w0+BtIJ2ztQDMilMCVc6Z90L6tKk/J/bOkEC4va0NPV1An+j3WU7ne046KmUBzAdw+AhypSrlqAd9JoWOXHrDFXyapJ92TpN7j6w/45h47HoAjweREO9tlwenmqZFgTiRIkxr2y+AbnECVKvMvcIsAt5PIdMZTgifrYUeCOFoflo82llkEqzmHDCmFggRGXBHc87zWrRJ3NWyyYCP3SThlKkkGcd/BQwt1+ifw0V0BngSOmpNKydg9a/A97QMbzyQeBwL3PcnoA7Z44ETbsCfoPjzsdeL9hL3svwt6OJFUH9HLzDzR1RXgXiGSIkKiVEqUQQFv4RLI4jmUaW9wE9FfjPRAT/SQec45r3yWWpSBRH/LPKNDJwRHTnUPKxx1gJcDdjqSUNo2mAGMsfIBSjXsvlDJjzpzpMF13sg6MXcdkeMIjhnbLozDGX2cwNXoUHKR7VWHgXJQqVXpkWnZZgt2nfGHmRJ3kE+WZ3hsEO74XQN613pFBHInIK84UuIZWxQg5ySFNEF7Yc7uDa3SzzwIo84gf8Afb7DLrZMubEATBXrKxWO3wFtWAo/n2gF+jTcl0OIHQZnxhYKfZCBMTEIGfvETqciglGW85mFCrgM2v8EnroE7fGEPD0ds7s1Et4vIEoCqZL32J3k7vPNCCXwJ3C7XtgohimY62yYRSbUMzM3nnJJ7HmNOKiMo4SdCCQFSJNwcffxWLyCnv2m4f05JOSWtjK/1XdbbCV5vWZ+8AfbJ/+8p88z1NWsWc/GHjx/18fpad+jytOqya+XT4xabQ1m2b8MvXYors0Ak2yyHSk5Alse0k9M7Nl4f0NGCHzFZwcuibj3ho9PhQTPzXGcDo2KLDXjGLFXG6YCMNSQeoZ+GIdfX27r9dze5fH48J1vX8/WsgWcN/FA1kP4Zxp8fnjXwA9dA1q5ux3I2jpvLcRxzJSCKCE0ETDecxF0De4IGRVFiMQ0CAEVaA7LHkrWRlbv1JgcAXlwd7CwOoADXG2iiiFBKoVwyQUJR9cIbUuJEMTiJSeBgHVahDU21EHjtCVQfTwQ/6euvv9U333yn6+vbNTBLBEpbTmXOzgk2SJr8t45bEtZxHJRzhl5SygUC6enU8ygnABNBBXGhHLjkOmhkJ72SnEXKa8C27tojv2C6IHOTOXyCjuxRNNPZCeqnNSD5pBtK87rAc0c7IjBIzBaIqpFE7HxbdXW20YvLnV5cnev8bLsmd0MtKgidETjTJwhQgkTAuoCSEjzEE5ifkJQTfUpVGUZgI8tAuANPTQeS5nsScsNMAJwiQ2cDvQsN9DGujl06wVdSKKe0BsLb7ZZyY85XHThgnuGjcRKZcmhDguNvFn754kr+qKa/iOhst9EFen/16oUeT0k/1x/+wY/0I05R/VHn15wev3nzUi9fXurifKtxyNCTKvoYgFXuJAm7d9NCdw3eDEJm3si0y1BVx6qMrgJegheoTAXe7Sur3vCfDPdDTeDPqig+odMGXsty9Md+CeAW8Nu3F+rF+1IKcleN46jtdgNsSb43KqUqgT/Ev4DJEBe/+OFGom8XrDtAVkDZL2iHrzTqF3ysAaJvApdtpKFImGEAABAASURBVITf0PaA7+wNBOQPnIbugQMO6Y/3HikPPD8QxLo88Tw9wUz702nm5O0xQV3AkVJWRgZDSvCBLi1zJ4LvyEgNdi/4wIhcA3IOqkNZ9TMw1seNnwdlxgusIUdXs+4RzhKFfwk5wecTTSeIM0lNAzeiCvEVKSnWdnTCf023Yw/7r21MfCzbxhsvnXHl4Plwf6sHAvgHNneOJKonkpHT/kFH4MTp0olxPxF8m+ZEoD2R1Pl+xn6mEhFa6SKzifs+wUfKScllyvJ9pjQPOVEv+lg2ZBEQIeWU0EXBB4YVKjopOYumNFkYCycdCfr9UXmPbyemJ/MCHzP2mNHFBDTGU8PePsm07ReeZ+wzu3Q7bDq7D7Dw3Hi3zpXws9BmQi8L7wq23OCLhsrcJJhstintVqaERblf4N/tj/Bi/57p276v9zvAz1TJV+N5Yj6YAfdznfXkEraZCzvy9nXYNWgcjrM+fbqVP33ib3C/51TzhO+5r3G5X8pp9SePm2Goyjwn7BFAZpzmkn5bB2bwN/BzhwF7JEXKULKXJOauzpqzsMl30i2bfQ9sUhxYd1bZ0K/HK92klKQI1oa24mLKFDf6S1mD926TqQ6hWs2cvk7ofGYcWR+lVK0nqJudxs2G8TCqlAHU8ANufiR0Lnw5xAXhVWY6+zkiPL3Dw0wza8ttOnRObOre65bk0Semd08bLzc8+88u1iTVfzbC6bD1u+ADC8qfYdL8GSCh/kTbohpQq5jOhDrVmMOOnNDeg/PW44cNhAPPEwnpjJ+u44ixNHHC2tmwK+A6GwqrfNYGBFtgBAo2Sh2UERc5lb+SU36rVywoiPL886yBZw38MDXAzPfDZPyHyPUzz///18B4kcc6DBfjUM8BcoDKAik5GHNg4iT1wK5/ykUpFXUlggH4iqSUs8JBBotdhBw3PAKt1kRoXW2bjLBzbwgFq2Jeg8LKqluJXiv9KagP1ZyUeXZbB21OFu8IWD5xevr1N9/qN199rW/ff1iDmJmgbNiMuiBpevn6tV68eqWLywtV1tmU88rfSNKx2Z4plyriFJ0IBnriXR00EKDszi90fnmpDaexkRInU0eCDAJlAuSFwIjYRD0yoUoiyZVOBBQLMkwEF0f0ckew8QHefIp6T6Dg094jpysOYicC7Inguj19W+P52ajXJGufvXmpV/Dsj8aewd84kDA4oCPaCgJ7AUFgQZWS4AA5hf4MAe2c0FEpsky5jIps2Tq8n7DbniDvQCCzKGOz7WarC2S8urjUliS8RFLAe0cPmfsBvYx1WIPzgSAzctIC7SN8Hwl+F5LGWrIuLnYkmi9Wvl8+/fc9L5Hh1asrvX79Uq+R6fXrF3rL/Usn4CSvu+2gSxLTi7MttAlgkc9/E1WSlFMAHfkawV5TJ+FZwbKiY1leZA14zMiRS1GCjyahkaagzCsekcQ3GedYs7YkXIaM8hrJtW1xT9JzIHibeY6UVGuh3YakfYdc57q8uJBPgS/xgwvud7szbQhcc84yNUOP0EpUjxdWYRw4WeC5884v4VUGYTXXcZ+wTeGE2wFw5/mE7vecgu4Jlo+LVn/yN0FPIJzpMyP7iWD6QDIw0/Yvoa0B/InE9UTyMPF+AUenTwJvQp9wIuuwWZfY0PfmveTQOFRtgB0bDTvGzBb5zrZbTpJ2yDqqoJMAB2wgV8Pfm/w3poFchu4EB3+wPg0TY2PpJBvYNGEI923QXPAXJ7ENO37vwy7Fc6P/RPJ54ORnT3BtONzdaMI+Dq59GuTSSepkezF+1qSU5M04jbvBh6BrWQ2Irx4hmJV5SBGKCFkfKSXlFMp+BgR/HT4EDvOU1JVzwh/q6v+V5NSy4JDqjMF5mdYxdYCXPXCAnxMJwkL/71lYGEdOoibLje14pYVyse2w40RieiIpNHTqIYlJYoWIJClQTdNMuwaukgu8jKrDwBvGIvye0PW82lRKKdMlEKHJdE/myfqB/kKbhfYzfrGAa4HeAh8L9zM4bDdvXO2xgZ+NKxfm+xD4+spayhX+pTsSxG/ff9Svf/O1Pny4lue5PSeEJ2xoPBN6iAh8Z8NYGlVKVkSskNG5nwuDMhDRc3lHMStggwZfCCEp+ElK2GmBzxM6MA1/AuRAcmoeV5mQa+3zhL/Tzb63MtylDj7rzm26XwZEldW4n+f+OG6Yq0+MnQVdRMRq8xEdD6wVA2WtAzJUBX3NL1hFM/EoyGmt6xAzUcqGPDN2dRnUBY06dQvz5olk8UCCeCBRPNpveL5jE+bTpxt9ur7ReiINPzPtZ+Se4WnGbgtgYqsloGG8iVPPx7IrYlFbTjpxQvrAGLpjDN18+qRbwJ9COD7c6cjGj5PT5bSX4KXix2dD1vlYdTZU7VhrtsCQk3IwanpsIqU3Svlqpzzq+XrWwLMGfrAa8Mz3g2X+mfFnDfxTGlhvd8OwySVdjkPejrWkkrM6C+bd7YNuOKm8IwFzMBwpS6kQuGpd+FnQVAhuas0klVlDKZwUFjnZZOHz4qdMoJIV8qBJLOKpschK1EvEMyq8d/uakyp0S8kq3CfqxeUF30HKRAD2QMJ4zSmlv/znm+++0/sPj0kq67vOLi70+u0bvXn7liTqlbYkm5WkwODEs3Ii0SOL+AfekwaStquXL2n/Tq/ffKaXr9/Kp7AZHiaCmOMaiB11cvBHoGSu3b8hyUzQI2QyNElHghTvjjvw+Eii+v7Dx8ePcrGz7YT1gWDwRFDngHccqvwNpu/g9fN3b/XuzSu9Ism7OjvTbhxkfQQBnEikOpCe7md2whd04CBM6DEiFBHil5Ss2UC2WQ6k/RFWB/PDMOgCvKZnuDo/l7/ltqKHIDAKgr6Enit2KyU9oUpr4BbYYCap3hPkNNptNlUv4fM1J6UXl+dyYu2/8fUXUb16+UpXnKKe70adAdvtoKEm+RskE8HRCO5NxS9wioT3oGKJsvdZrU8Ew5M6NMxTQrYCT6UkfCsDCfGSMvyklOCxq0dTB2+Aw+0TgZzQU6HfOFbttgTMlDTXTIKxJzj0R3mPbBosyJ1rZkPifP2iprdvXmODN3rD5sZb4BU+cY6eNvhLQS9dgr9FXWSS/OZx/d343fDlDl04kl0iIGi9hQV8glSq8gpFkVdu4anrSAIxtdCsUAvq6etyoW7i3ZHk84Qfth5S0EZdDd6dFJ5INBzIz7RblkZys8AjHFkPkjrlCnqs69Yt/WtJGoey2uicDQPD2dlOBifjtValnKUEDtr7JyIpwXcGjNPj8IgvHwl8HxO1Rc30SFKhpgV9TNCbSF7c1mO3w/fCGFno46RzT2C952Rpz/g4ctI/Ma477e0rQd+OfLNPuxl7Kw73pa4RvDdw9dZ/K+PKKfRn+rV/qr7jH+Y3LATQrQts2BhTBvHefQ1uk+Af9+GRltCZ4PV0OuhEcnEEDsg8reNvWWmLxpGzbN8F+ifeTfBpm5iP6Ekh7IoDzSSpJyYeQ0RWAoRNzV9j8lrge7Uj7WATn6/AIPc3zdNvaXu2kbLppqQGXfN1hPYCzx084mr09LvFuAHzYzrz1JBn4nTvVrfo/sAcBwqN4+aRJ3wtpczceY5PSTdsCn793ft1Q9Dz7sP+wEnyCZh0vz8y15xWXXj+sO9Amn4LdYsS+inM5RleUYEsh2Gx/SDaXK7Q1eE3kRSb7xM69MmpTxyPT+N11ZPb0k+0VSQKrBaYi96ddw3drYC8HTlCSRGZt6EFvRiv5T3ga9an9SWuAJd5rIzRgfnScqTsvlJEKKesAiTuEUy4t3qXzP+MTxpMH0IK/rmdm4qGDbtM+NBMOcOf4cSYNi+wrATewphbwbSHUbUO0Ay5f8dfQck9OsJfOwBheXws4JxYl/ZsIvgjxdefPrJWf9Qdp6r32HZh/CTGhFfrAd/eZHGCGjobs863FRjZMBygVyJwyFCMKcWmJxjQ8/WsgWcN/FA1kH6ojD/z/ayBf4EGYtxuz2vE65wSeQTLcUqaWXzvCFDuOBF0QOrwPFhQ3d+Ls4FFTZkgpOSigQV+wyK7BQYC4ZqDhV0aAuB+zEnf/61gjaQCZIWclKwLPItpsKjTVBWc41C1JWEbSBTqwEIK/kIQYx4cCDqI+chu9Nfv3+vD9bW8Ex05K1WwQj8iFCkkoEeQvBGcESQ0SZWTo/PLl3rx+p1evnmnC04DB4I04pg16DJuB9giEnFwtMCb8ST4SqUopQzeoshVtW5Vh43894IP+5PuH47AgdMHw0H3BHU+EViBgMIBpYNZ62/DKdb5+U4vOG18+eJSV1cXOt9ttSFoyY542Cl3oDERqM8EHI3nbl4IkBBDDf4akY75m6l3AOgE9UhA3QnEdySVF+fbFecWPY61aIR/67jT3rv/nUAnQSuB0HULpzCNQKjx3niD4Ga7G9dTxnN4HcFTcuEkbtA5yc0FJ7NbEkLby/Y/2200DllbaO82gzYERENNGmus/iD4CqAhyzwftZCYiOA6I0vNCdnLmqhva5V5rTkrU4+rwOWj4DmSaskqhhQCtQp8+mO+mF6V9pl626+hnw5uRSjXwsnUQAK75cT3td6ymfHmzRu9ePliTbidmPpUsUBzhqcTwaTHQV9xiCuMhtIxYyeXaOrBvWmlpFTgtRTlFapKHbivUkpyEmO/tY1AR1WRIitl2tSNch4VSjrhowfoesyZdqJvgN+SL3R03UJS2sW/kDpyz9hrPb2DZ2ol6mw3usmJl7ClaOPnDQnqFr/bbkdsNHD6NWhAL9kvJXgQfUIRwYMh/eWztMqB1Fp9j2fz5fsZ2jN0FgZRRykzcpxIrI74vEv770LS15hXEu8y7Qry2O5FHRuGPD+MOanCS6au44szfj/Tb2GjoTE/dAhaRrrDQzwBeoD+aiderPaWUAONoeH6Bq4FX7cu7CceA/RWw/8mkojTcS+XE/QmxtsK8OoNgZlyAX8zblSSzB+QErpJcAqZCZmceMyUNFPnXeSi8PtIq97InZRLZb4YVeuIzQtMrj8yroz/pJzly/RO6M/ge9cJ2p6/FuuBig6h5XverBho5lxV8L8VoJ9TVookRShSeoQIhtyiE3o94WumnVJRon2if1B+urljA/Ba15Sew7o8S4RmfO9Esr1nXnPfhWfjXunBf2EApowM6KdjwwW9mc4B/Z7Qa+MZZtThwSw3ccFj8fxL3T2bSZ9Isu44eZyRzbY0zPRrdOhB+xwKeCzo0rwrqBPU/J7SzwFOQ4+Ejwi+F+b2o9Z52Mk1ieqRBPj4xFPAb65ZuaIH6ylCEUkrftA3/GhBVvPAoxRJUlJQGhTBc6cI1ZyZj0JiPHhDZkL2hv+FaQxV1esaY7AicyqDAt0LXLDPnNLxlaYFepZ7HcdJ+DKaok62/VPp+waNE5uXe05r92z2+NT2xKZiQg8b5Nkx/4642cCm3pC6RnQ3lszcmuX5ebfdxHa3yWWoJaKMaUi01vP1rIFnDfxANcB08QPl/JntZw38f2lFdyvtAAAQAElEQVTgZz/7WTnblBe55Hc5xbbkkiJCM4HWw/5B3jV3QEIsxOKL64dYFzuLPgsmy2mmrYFeGnIiwchyoOmkYeDdQJfR9SzaG2Bk8R9SkLgmFYVYMyUW3EYA0gmig4W1eAFlEd+wiG8ox1KVCUgy/Usq7qWJIOnu/kEfP17LH6998CklAdeBoOOWhdpwT3K95/lIEHYAJtOIpDqMGjlh3Z1daLM7Uwb/xGnUPbvR/jjzLYn55GBWUkKGx0AhlOAh4N+BxMKvrqRSRw3DFp0QhLYgwWh6OE66Iwi65uT5Glw3Kz973T8c5GDPvPojdgvBcQ5pHKuc/PlvOn2qteUZlZFTLJoJmBcSOQc7CX074YgkoQRZX04iHQTOyGaeZ4K6RgKIquRk8YIk8mzrE8VBG4Ij43Zput7hnwmCO0GOCHwgiClmLcg+QXcmKSglrcnpxcW5NiSnYbmxV0IPIwmY68YB3ARbW39cdPeYYO/WpHarCxLkLcnqOBQCt4DtBqkZWLC7oVHXlWFoIKDaYG/zN0CXKgIz3oVEB35oD/3Ci6EWjU9Qa9LIfaWeHxlEuwafq+3gtRjvdqcdJ8rnl5fy6e/Lp8R0i35KyfCQlFJAq2sN/NFlBwcVZkAOFsVrmMJL+yOsz6GgXwLH95BrUa1VfqazJnAd0fUJaAymFBlUSS5LqiqFtpGgu2jCV23HR97dm1GBPLb1jK0a48SJaeQQCNTWd032gw5XIH7kB54ipEafjhzmv8LjAG8Dpe9LhocketETHzCubpKAyxXICiAh2H4C+AFxh98GYBVN4J9pABZFSlb/ys+Mj9svF+aTlQcQZXA7KXXpBDXR17DeQ9BlUNfQmX10Acc6P4CfrlJAH44bsnXuqdDj1f1KiC1eyXayZEKu7uSCJEHrGIq1jaBh3BNzxAlwItzdBn25j33dIGiZossVokumC3QINfAv4JqQcQXToklHNyuI3jREdKWMXzBexnHUwJiphZL5aDDUURHB3DvrROJkf7EfhEIlZ6WU9T0t+5CergbtVe/0dZtM2wydVIqyy0TfSErYxXhqHWT/ND+z5Y2kTLucKxizJk5a/ZHejx9vmK9OQizlPChSkZNsz71HNh5s1w6SDL1xs2Gzg80p5KoFPBGyTnzKbjkOtD8xr5jXsIGABrWGbEpZmX6dPnsSxxtO133S2fBzoXvLZrl9H0lKyJFzVlnlSzyHIoKWawtK/C8Slg54kCbscWK9OHE6e2JsrbqFnyM2PzEereOOHMabUlYCf0RSwKNC6LyvG6Azc2yjXbgN9MMQtAMQRbxy89VWJVMPJ6t/YctG3wRe8zwwF9kGBT2lVJSMD1jx0cZ6W/DBjl8FPEQSeO1QTR5DnXcCd8BbRKhhf2+onkhULdvCOmj641BkqCyyTJGsy12FRDX6rMTpbC2h7WaI3XaX4KnmIQ2aVSXI6fl61sCzBn6IGmC6+CGy/czzswb+eQ0QCIzjZng9jvVdKXnImRWRxc/BxO3dHbvODlC6IrJSzuti2Fg4v18o14COQCIRDrDekXiGMv0NlUCusoCOObFzm+QEdYWUWQXdTlyhzsruBdmQIF9ITgYW181m0JbApRJMZ+oz/QaCfi/uEYkgbtbt7Z0+fPqkTzfX+nj9Sd9xovrll1/piy+/1JfffMspwEddO+AhGGk9lMugSmCYSpEsT5ceDkdd39zovb9lEVz33r0nmBFXpKyUkkKGWMvO70akBtuKyCprkLlVJohrymuSen846ZYk9YYT1dv7o25Ipq/h9eO16VyvPN/c3ejIaScK0FDLmlCen211BrCzrXGoWhNSCGXk50cpw4lv0LETkpkk0uBAaHGwiW0KbXbo7sXVpS7BdcZp2W6s4Cs6J4EkKFFFpk7gvxCgiYCHLkrgnElM/d97nOCrg898XZyf62y3U0lZKx0nDgRFEUmZOteP2Gln3NuNnPCdcX/OiauT7rMddfAzDFkZQiEpoOXSoli2mtOqg1rcJq3vhV8F8tAF3toKBZ8aStGWIN/J7DgO8smt70vOsi4b8jR0Jq6grpo3EtMLEtOLyyudnZ1rR+Je0S9NVpkm5HWC0pC5I1sjKm/gAaECJlOiZfipqcFTx99hUk6CggAwwX+C93AJZO5zSQr62K8ngnMH6oYF/SE+8mjV6VAIJEtFN4U6NAP9TlAdEWt/aiDcZPuatkJKKMU0TS/g7/sx1JC70yAiFDAdQW/kaNYlPGfaepwmM0D9QuA8w9uEH3jMOzhuvOuSQIWsolessIAXtyfo71oYS+uz65TW5ybJCVlEqFPfuuTg2WBccIS8oZKTCrwV2iVp3aRyiWkVyI6gMnTG4AJv1leDz47eaQ5mYWaQ8xARsh4ScmWAHyXq+BGtnkBrn4CrHEklZ+WU17qGLWYC+gXo6EPAY7tQSUBx+0T7pMRzAnFEKCIkfsyTObHevQFmHTqBm7Hf2kBJMtA+AhxAqYOGzVbjE9Q6qmD/SOgROZ00OQGc4S0iVPEPQ07gQpHWRUNPpisFYnZ1lO3nSKGEbCkXZSC4N7gup6K6zp9+lxWBpHTyO7fpSmtyenN7r2+++8AcdaMD85iCtuBSwB90Juxi3mAFHEkZfSZ483Nbujo3/GihrZPCI3Ov2y/I1lYbwnMEKRJ+JKnRN8Ax095z8T0bix4volmynyOT6BeUEaGIkOml/Eg7UwbvukICugRu6YQNjiSkB5LRAzyc2Dg0XvM/Ye8TMM8n+Fzo0RURSvCSc36UiedHORpJ+gI0SaFIWYE+IielnKkKuZ1tkCJUbC/0XHjvF/axvvqVwJtU6JOBiKQABCTwua5LmrD7QvvOqBM+y2tFlqCijt25UUQA7h9KphNa5Zg9pzN3uarWrAH/TcxPOZoMiQxUzZ9cOcpryzgWbXdD2rBADMMwakiDfvZ3ip6vZw08a+AHqYH0g+T6melnDfwLNHB+fn52cXb+5my7fTuWkqP3cED4QEL1/ruP8uLuoDOXQYX168SCP5MUNXZhZxb3owN7QJzaecELBxIE+QnI3BcW2AG6Iwvq9+UmFZVOJaeWvbMMcz8T2BCfrAFUSnldxEcWeiceiRGXU6iWrJFkA57lQMvBzoHd6WuS06+//Va//uIL/ZNf/EL/6B//Y/39P/1Tyj/XL6n7inc+uWQl14ZTtM32TJAlOTzq5u6WpPa7x4T2N1/p44ePBGkTO+aLzE8QGeRcBftaCA7Mb8mZxT1LLYijYV5JF5cvVDlJVRQCmaT9cSFA6uAJHWfp7uGkbz5cQ+db/cUXX+mL33ytb7/7Tnf3t5o5IQ01DUOR//sWfyPuu3dv9O7da60nlyR3OSf4aSsfPgnrJBzWv2Fi53wCR8MGcKTtWPX65ZV+8qPPdMEJ5tlu1Ia6IYUuSBw3tci2EjZ0YJ4RzrQLNI4+NYenCZvSXLVUEs6tBgIuyz5js8lJA0FqIxBynSGjk2Go8qbC5dU5SeBmvd9sB3g40xmJ6w7bbeqgIWP/lFXoU8Fb4cdQoG+aC76zEGh1ykRgVUtoINAaa9IGHe3Qx9lm1M4Azu0ILRLWDM4FPzoQiNp2qQzySfkZSemLl6/08vUb+fQ0D3W15fXtjd5/+E4fsIP/T1T/7dZEMOtgshEkdgLciFCGdsohkUGtvOH/HXulLK4GdOWSFSkppayUKd0+CzoTAedxBdvqSKDsZBDHUVZoQBcbxtUqA7oZLYf7Q4vdItpI1onpLdhXpgs/uWYl9OHSEDRqOLV9FLRKKQEB4DfoscNzAifViAG2dezuddzfr3+3dudNnP1ebfXxEGqEUmf0BnJl9cg8J/nvr/fo93haGCcN3+2MpSQaKeUKFJ6DtiEpKegXEQr4yzmrIK9lLtznlJRToi6rUp8jnnib1QnQF3ie8bUZXxOX/ewRBG0GFXUZXZSalXIAUkBHXA05DG4fPKecVUphjOET6HscB54zdJoaiVOowy0NSW2QHr5COSfVWjXSfsAu5rGCw5DBl+DdfhaUkbLMq5OLA8n+EZ57JEVkJd5ldJNLlesS5TBuGB872T8VgX/M63zkT1ac8JGG/Am8pjvi4xkcGEdJIZkotrZsBnEttHcS6FcRgWwVutii8ZLNBNGzIMswbGQfsU67+iqf9dLoY55v7x705Vffrd+W7r+l9ydoIhU50fTYX3CMEzYRfLhfQRbQ6I7NzG+++YZ+X7PZd62ZsSOuBd0e0YfZELYxKwvrQudmgVmfbs60ncFrvfnTJQfmHstVwW3dV3SeU9LIMyjUmfsEUX+KwLOv4CXxXlytW6oQ5mftOjK/3+kG375j09EwkZQu+JX11SgbvHg+TfhPzkmlZGX0lKEZEZqZ4x5hfvQ56ATtxDspKbCreWjIYJ4T74c6aIPN/OcCQy0KcUFHBvTRkVXwudaDw9UpZRoleD4BB5kv411onyLBV1WAuzGyMmOl1pG6opSTxs1GdRikwI8Y6yfmTvdPkh6hqTN39DYxvmY2hGa1+aAUi4Yxy3P0drcpw1h3dbPZ/ezHX1a6BvD886yBZw38wDTgMf8DY/mZ3WcN/Is10C4uzoaUX2+GelVZnL1YOziaCEI4XdV0momlOwtmyP9WLAQWnYV7IQhbCHSbF3oWxiAqSAQO4r7R3+ATukZSu5au417TIvIORac1gUoHWu9y4NLUZR5Yi5UJPisL8FCqas5KCjkQWKAt2kfAETCTTOxJrByA3K3lQQ60rjmxvL651afrO57v5W9yfTgcSB4P60eX7/zRWwIr158IorywT+CeLR88dXA3gnrz5S9+mS0ngWBHCQkGHSg44M6pKKdBkarEvaFzH67LgxIBSyYwTNzPLXRAp/4o25FkaEFnEaFCkG0Yx1FOwF++fKmXJFUvrq5IEDdKRGYOgBaCj4VTTpf+gqHHwAN9EliPJHKXZ9s1OX3z+qVevDgnUdxqIJFZd9HZST/bjiSMOxLGUUPJQFLNSUlSh5eGLhfToGwERx1YuJ+x2TI10YR2QeDWdcSWh/1JJ8oT+ptoZx6FDTM4KzINQ5FhxynqBSexLzjVddJ9fkbSugO2O+SDx6GqlIycwsqLhDyJYMzf+Luh/nwcdEnbi+1Wu1JU0IchJcn+0mBshlf7wgSvJ3idCQQ7PhYpq6eiuQndTwTT93JC+h2J6fvv3usTp+b7hzv57xBnAtgZP13AJeg/AhbHRimHDEEZ0O/ht4wN5PXvVGAmS64X/rnqs3UtBK8zY8U6MnhsmYbHh8cRZlGOpIKP1xQq0Mo8J0pIKPErP913R7PwxWtZX4ZQ518DoL3S7diJZ2gzYKhsCvfhXZa0MGaPjIPDw17+khXfr3xhP/Nme3f6diVFKkqlSimDP7RQP1se9DMbnvSuyAogAUHbgE6HXqM9Q0Zme4W1rkmUAfgLrsK8AckUqBMNOzQCtacIJZB1AuwJ20xsSM34Jwjky80X+Djhf8f9QassjA/TDiUJfsx7jYzCKQAAEABJREFUgqdc8Hk2kYZxq1IGdCTgUVcNHCLxCRCu9oCXQp+hFI1j1Qb/G9kYqfhprRWfrqo1gydDI2R6HXqwvN7b3k62jvCFGypSUYbmkbF/9HjBR2dkXID94aibmzt9/HSta5KpezYK3B/uBTJ4bIy3WRM+ZP9u6BQ2FdDL+ExK8EDFwrx7gt46Z9O2MZetfbh3vxVo02DIfEYkbAtfJDcBjiO8fYCHL778Sv4ThRNj6GQcwFqiowV7i2vti24nxoo32n75i1/pH/7pP9I//LM/069+/YWur6/lpFYJGrmooMdcKnrIgv31I+ETNx7pM8wcwHN7v0f+e+ZmTvdoO4yD/OVdW8b8hs2oiu4zfAb0F5xqhq/JPkHfGd4UoUAfLUKHeZY/tfLJawBwB27P7zP9lGS2xAIkLEfJD30y84z5rPCaMnxStyCvcc/YyetAk0SVcA/RWb68djUq7AN+ts0iQhkcA3KUnGiKkPh1wpmr6fAupyxDSoneIePptFmg5XuBQ7Q3bvPhulDAO/1KkWUN+tZh0AYdjRv8mrXG+Ow/J8bBzJpln27LCZ4X5nppMxY2MZMKu8TBPBt9AU0fcs27mtr5t+1ilP5u6Pl61sCzBn5wGkg/OI6fGX7WwH+PBop0VYbycqj1rJYs1kMC2EU+6bkjgJ0IAogjxLqoThDU+0LMu9BmXqER1HYW/cTC6vi88CuDxEuuqEv08QLJ6quFoGwNnsgUeKUerIEs1C0S4WmoQ6RTFfQ3jpJDQ80iedZYqyqLcRAd9MVhjVjcCX4iaeH5SGDmQO9A0nckINsTbN3vj1qDnrt73T08sDN90gS/E+/d/oG6B3bWnYifCHRm8KxBSJc6vBkseDdfyGE6CwHeSh+lJGgbwmUqyrkqoiBLon+iRKbICupzHZUJHoJ2vYfVod6NPRTIS8f1OUVSHQZtdiRuJHEjgUfhOVn2kBr0ndwsJBmBEgN7mFLNsSadb1690OdvX8vlmQNq6kOdWKzJSao/brvCdsMJ5Ea1FtWcRDMFuk3ieipLJPzBRIWOG0FyUyO4XYgoT+j3eJjwkxP1+IODKvq1JxA0E3KVklVq1jAO2nF6e35G0ryWZ7rg/jFRRVbkHGljfkpJKjBUsjhhTNqWogsC1Ct4drnhRQnJ8gsdzOjkRJBqu0746wwvM3zibgTCAmI9zd7jG/YHf8z6q6+/0TfffKsPHz+QsN7oROJj3YpESPizcWf4D+gIQ62y5KwM7ZyTUkqYLFZQIC2QaO97nujSn6BRLtj7EX47ftDfTKKyGPDHjgwoma5dYMYeoZKSMjgNiRIS6ug30G1OScX8ALgTvtYfAV4bOmkuadu5pxO6kkCxgqi3D/n/GfXHuSfGjpPSR4BP3ivgIrJWPAhlrlaAWAfAphV8zyZAEv9oHyskOITLDk/YYvG4omyMGV4oIlb5EmVErDILmpatofvOfcMOiPgkY1rbODE9MU4nxjBIFG6goGvHB2dOMGeSuIn7Za3rvDNIibZFThAzG0W5jlSVdYNlhi/YhK0uiKx8lZwYE5k5p2g7DsCoLWNprIX6pJxCERI/cul+3UioiJRlWHh+YP482b7I7TqDE7394aQHNggeSEzd5pb56frmRtdspt2zaXbkBHVGxgVfXlbdLcg04x6GBdmaSUI7VkjZ+u5rG9vVfTo0re9Gf/994oJ/LZaV+oTeMnymnBEi6NeYGyfdk8R9+nSr795/0t4bT8zTE0nqDB+TgXvjwDyS7a6Qebwluf76q2/067/4Ql988aW+++7DimtiALYW0ICOkhKJKr9IiaSJ8Ql6zfgOaOU/ibjh9NbwwLw9w6vok+kzkJh6g6AyD3hMhMQQbSvtGSTmb+ULnnpkUcVG1Kzbh4OMz98F4HF/ZJwtyC/4TpHWMWEd2XYRoYw+aqmURdaRqHP7CV7Mj+8bNBqusjwBZsYe8EOl8ZiPibloxn5+zgk6jwwr8O2C74zQGHL9rW9nZIzAj0H2SGcR6CXaGhpPC+N44X0P8KGHZKBfAs/oT5CweTcCtW5gO+kEDwf8a8L/xNWhDQVohvwJmnHIoG7okfl7OTDdzbW16Qy6Z+l+GPXz/y7o9t//8/zmWQPPGvid1ED6neTqmalnDfwP10AMY35Rc74aa2XdyhIrlBfXPQHU3f0DgQTJIIvnumCD34tuY7FbgEbQ44VPLJyJxdTBQ2GRzznJz+mpX0rJTeTF14HOTNA0s6B7ke+RCVhCvncwzOrKT6z9S04ah0JwWElSCQ5LUvaxSmty4SAjp8fhOMPLRFDgYMK4HKSc+OUvLLrnZGVPUHgiQDEPC/0t44lg18HgiQD9NE1a4KtbASH4jUeIpIAGalGj30Kw0gDrgTdK/AuClqBdiqIApEzfBD4RAIj7UCaYKGXQUAdk2mgzkpRtdhqIBXIiqW3S7CAQnhcEQD1q4LWeZp75AY/UWteC7jsBS5JUUhBIJzkZfXF5precnL5980ovLs6F+qA/szFw0sKpU2Cn3W4j/33rI4xr/0DmQDYQw/kqEWWowleOrA7xmWBzQn/LE38zUeXJH2Mm0VpIWN29uZ1tAK0FXQq8KWASSNxkgqqBgH+oo3bs9p+RhO8IqnxCsiX59CnJxonA05cqbWz7WrQjmLoY6/r/+O14HnPAHxaB6GJ62PFAgukE9Ag/p1MjQAPQ5+G0cGI+c3p+YrPioJvbe33y3wF/+KgbkgL/lzz2Z1DKuswRgtUV7H+JZ4yqlLIKgWUFXGb8PKWkSCG/D33/T+sFd0jv2+/vOi2k7PbYYcFfH3U6aSKQdLLoj1Uv6BgjQz+Uc1ItWRVamX6rncAaXYKyckpKETLiRv2CTzxCV+O+s3lhPxGXm1k2j9FEF+FD9gl/xLujxxWw34J9bceIJNFp9UV8DpYlhYL6lIoMmdKQsEaKrO+BVoxPuKXfwlgxNMoGHXGVlJWfIHjuboetbMuGXhaS0wZ/fpdzKMFwh4GFNh6nTrgsr3zBo4v1PfhNZwEfPyTs8ABvPj1XqjK04CSdpOiI/96RkHlO6ApFpJX/nLNWndfMWC2MrSL74VCy7B8BHx3eDM33UDFtgxRKGdnwEUVaE+AJeRrMdMay6Zje93PrLcnoLcmpPx57z1y75+T0xCaKx5nhhF/P+PcCrHI96XDFJykiFOgmgpGG7Atjzm37Ss91nXHf1nllRnfNfPeulJMy8qTM2Iavw3HWPcmck7i7+wP3R8bPohl6M7iszwW/mME/Uy7QWnlo0kKbE0nQHXLccFJ5T5J5PE6aoDd5znCJX80t0FRSi/Q03/s547VZ0xK6vTvqE2PzFpvsvfEFTuNGtNVXBnRamUNTypIC920yTw3csIi/S4162GEzqq1j/oFxdWdAtgfWgImx5bZSkmjbVzkW5lUsgxKNO+WkQKeK4CcJ9OhhgcdlvaclPIcWEFk/CzgM1sdC3cQ6cmDtPB4PbJacwN2ALjEeEz3HUljPBjnhHkphbBfkK7yXLO+MvhZw9pBgYIUFm83UgV49ksJ6eIKMXgY2XTbbM42sJ5X7RN00N5L0CTvO4O6Qb0jdoRf4dJb9OZgflumg5biPNp8GqV2knC77ULY//XsMHMlc6Pn616+BZ4rPGvgfq4H0P7bjc79nDfwOaSD0s58VFrgXJaWroWbWLJZQFsIjO/gPDw962D+wOHelnLUG5QQ14cXbQrBorkFZ8J66lJIeQQqe5UCCOgGd+8ZaNxk3EcSJ0jCx4pJL6Eh5JPiZqGc5V4ToFtBMGmrRbqzaDgSL0M8pKQhFRFsHixGhFPBNuS7qfl+qBM+NewcYDpZOLPwzNLz4N4KFFaC7UOegYnYQSD1iqYNo8Tugi8vyUFjeThtu4SGppKIcRYl/QZ9O4+A+R1bA04KsDoqWaVEniXP9dtzq6uJSr1++1ts3b3R5caVKwjbD6J4k2h/vuyHY+3h9y+netT68v9anjzec8rFZQIDVIRIK6AaBRkE3gy44kXRC+urlpV6+OJcT1e12IDHlhBMb7jkl9t+WLiSO4zBoSzK43Y4aSRa75ScoPkF7QUcpQpbIp6cZOgkdTLx//PjkSRMJH3Eu6o81SPv+3uVM/yPB5QH/+W1wjZ1m0yBQd5DVjRN/GOoA//BQBuSva6K+gaftblz5ezzlHUm8q3ZD0jYD2HMTUlVX7osEzoWA8MQGw5EE9YHA8P7hyOnUaQ1Q9/Byz2nMDUH3zd1B1yQBN8AdbWbsnXNouxl1eX62wtlmAx9VBVr8YMmQ9ZGgWxxMwrNtVfCvzHNGjrCtU1IAgrfgV+gvr/5bv5AKbQqBZUSgv46fSebD/0/rHcG9v/DLenaSlkBSckZHVRVatkcybvrKV6c/thEQ1KMS8HUt+OfCOwfMnXvxwh+BzvTLIDXOjG+mFQI/SvCV1xIEKz8Lvqj1CtB3GVcDp8lkeLL8tl/FdoUxkJAr6fFfUJqfoH2Ht479O/iay5UfqdS6gnFFhNzGevA4XMcLftQZOx0c8tWlhecFP1pPUbH3gv0WcIo2EeFWllQNuTqMNqBjG3HCpMxYSFVTz9rjvz5Z86nah5v71U/cNrBLArLB+gZyklJIyTSg1UicZ5LG6Qka/tep/57PiFDOWdXyUbp+5aXDP+0meD7A+wNJk8f5HQnqvccn48WJrNsLvi2r5+AD/jzh35bb73oPbIFFOwgNEq2pe9KN+bGerRO3N54ZXRpc39wOPjp8BjaLJ10dSQb3jH/DkfZ+j8mE+dCpZP3Yp1Z8tgGwMOBn5G80SuAyFHQ2jKOGcaMAt+fcPWNwD+4jCRM/WlqAMyvlQamMijQIkrohOb2+vtcdyeQBfiY2msx3N34l5VRlGvbb6IkEFb9kTu0KlJDVZQgSyaYDNB+geSDxPrERYT4OzJ3evFxdsEvf68h6ojMVAX7jilXuJi6M36NzItvgu63NArs2aM7w5c2GCV3MBvS6oBPPRfesnXd3d3qgnLBfw+6g0jBk7Xabda45321JUkd5bOeAJv3d1j7SekALoB5SK237eoPvHkkRWT2KEr5d66gMVE5OB6Cy4TkMW2yWNaPwGdoeux3BPQ/UnDTUrKGEAn9eTge1+ajo05DUX9eS36Zol/sfvdzqT/5u1vP1rIHfPw38XkuUfq+lexbu3w4N/Pzn6acXF+PZMLwqJV/mnFgri+Zl0oGd/Ad/PI2dcCmUWAwLwejI7uxAUFEI4lJKWoF3ESymkmYWwXWxZsGeCF6OLI6npWnPIn1HYHYHPpcPRD+HFtoTYNzuT/LfOz0QlByJVGjO4sviyYqec7CQJpLTERiAChQV0wO/g9UGra6ugH5EkgyZBRwenRj7zcLKPtHeSdNEcLnAVzch6h0AzQ5eqJ+pXwgU1kBjngh22DV3G4Uasq10IpTBn1OWgUc1+jTzjpw80Fokh7MmErsTO/f+W78jOu3g3xC8vri40JtXL3V+fqGUsxzAffpEQoCPxE8AABAASURBVPrhRl999Z3+yS9+rX/w9/9M/81/8/f13/y3f1//8E//XL/54mtdf7rTTMBVSZA2BIFbEqozAp2Ls52uzne6PDvTiNwVnE5oGjLPJG6nw56g7UE+nSkla7d+nHYDq13+/wzvSIjvSdxOJHPNgSFwwi4Ptw+6+Xitb7/+Vl99+a2++ea9PsDjHcneEVtOJN4O/hyoHbDvgboTenN5sD3RxxG9HtDBg09G0MFEfZfjwxAqXYFH9JDWpGUgwN1sRm02g7Yk2TvK3VA14g+VpLRi74Hg3P+FUaUuAd2A1lN6DNpEqcAHEkGt/RW/rZudNmcX8hcmXb54oRdsEHz22ef6yU9+ssLb1290hh6HkkRPiWCz+6wnwRe+X4ZBv4U6wm+FRFHgB0EPKckQEYpISpQoWB1+O/4u/D1ol+Gr0CcbSpFoZ9984MRl/xTQduSLCGXweKzllBRATpQCP+/tww6GZ3S84qe+MQ6axG8gDKGIUAKPx2rGL3L2s5STGFtlDZJHglrTAS3+NWtax8MiP6ecBRKAH+OChwLfOWX4C5I3KRgjxPFKAu8KoUTbEDzwrjPWusfICh5FHdU0ks5lhXXOYGxMyDLhLxOlx6LLI371/bid8S3zZrkNfu+xJwX4oEXZCe6XnmRQGpTqVj1vdFwSGxRHffvxVl+x6fMNfvzx+k73jFHieGR1H8njv8Gvk8IGvdnjB9t4DE0kTycnk/Dk97ZTQrc5JUUEPLRV95GTMmO0sKGRMzZOgSd1Ofk4MrYmCKIK2qIh+O0eENKKw/cT+E+AdbDKRxsaS9blCliZhrGCtKC7xli3jju8T+jwSHLrTwd8n+Q2+hlm2i3MVTwqUpb5zLaxkmZ8dJo7OgDnSgL+lBWA6Vte4zDvDZ9eAD/L/KEHyzswL1XkXqg7eX7Al+alr/oNxmXK2GQdk1tFGeQNyls2kL7+7pO+Y665Yc450i9ol0nAUhRloHIf2FXgbeaReXBGjnluVouMOxjvkNP9ftLN3Z51ZeIEUaxpscpEc0p4UdAe2bFNgU6xrbgPdIBKtTBmF/TY/bxCyPdKWXRc6Z3Quee4yW1R5gLMyHnCvut8x/r5W90z0dVa1r/9f3l5rpdXl/KmmOe2iu90Nfg86YhveY7uUFMEtII3oc59D9JH6Cf4TMgZPCue+GkSjZTR57g50+7sUgNzXkJvy8rTtK5HSaGB+X87FDb9BpGRKvtbffsUQ4nx7Gz744ur83+nbHd/47DMn1/Nf3qhn/2dCvbnn2cNPGvgB6KB9G+cz2cGnjXwP1EDP/vzP08baXN+Nr4qOV+UknNl8VpYeH1y+kCwfGK1Z92FUqwQESxxAKUDs2CRTNwLcIzVWN3XBZvSO+4+ET0QFdyTlNyQpHwC5y072w/UGe4JRPZPcCLQcB+lUGLR5se3yuCuObQZK4nVqDOSl7EW3rGMk0Q0wIGTfNGWzpIDLkPK6iBq1DeiqplgYka+RsmKrs7y3+lvmV2/OChBYH7WIGQtRYCgJEXiLiR+N9o5+LjnBMR/f3V3c6c9CZhPvx5cd31DYvdJd7e3emAn/UCdoZ1OBAWh881GV2fnyLNTSkXe2d+z63/Hyd4HEtXfkAz+2Z//Uv/gH/1j/aN//Av94pe/Xr/19wMnqRP6ysg1kjANpRBwFI3YbUDempMKEBhjPVkkSJ0IsC1fR37LnFJSLhm6yY8EY00T9pkI1B0g7ZHjcPege4L36/ef9P7r7/TFr7/Ur3716xX+gvKLL36jr7/6Vu9578T6mtPeO/rsORly0DYTBM/oeELXB4KuBxLTO05x79DDPYHbiUR2Ro5mm6PLBbDvoFqrWSkjR0nIlrXB1ruhaMQHqqQCVBqOBGoDgeVQqyqQh6pUinokAtKuIwHsRCDblJTyoDJsSHodvF3I/9XMqzecYL97p88+e6c3PskmaLROcwR6aVDo9JRyyirgr2VUATK4Ui5KqSgiw02iPT84SwekUAR1CirxnR4Kno3newhwRs5K2MGloNklvJFfq/9n7FiBrPA/3puvbDzcd4LOhUB4Qt+2XUd/AkGnbfd70DQqOsCt6KaETjNQclaF7oYkYocf7jZbjbUqpUQS0Vd/WO2Bv6zjKiwDmLoxSYnnnGItA3ohKbm07PAR9LP/rV+C1iQnUZ2NhcY4a/jEQtJ3ZA7Y45sG+9xMnTeFZt5PzDkTCdZEknpivLhcqDc0cLt03TpemUcac02HviLBSFZPWQ27LCQzM3Ccu+4ZW+/Z3PmCzZ+vvvuo94yxjyRCe3zkOHWdaDP3QPauCZ88QduJ/2Je8N8T/utNuxOnTTO8rfzi2+bHOgpoJ/TnZ/PnMiJUSlVQHxHMJ50EsGGRjlIkUccveb60Dg7o48gYnJ7GzopXwT+tF2LKeDs66Oi6AW7TSX4auu1uADROxU4k1Pf3d8w/zEvwbl3xSjLNkApjymPG/MGN/PHXe8a9N5Ee2KQ6eWyCH/PRR+vV0c8/TdP0fgu06CAy0E2GGV+YF/xGWcnjBn8bSZ7KyIaBmPNAfvdw0ns2DL78+v06v33HpsHd/ZFNkg6rWRgTn6SgrUwfe0/MHSf85wifM6fhMzZEfHUlRQLvIuQ56ebmYU1S924/d2EuTcg1w5f5zLQd1jlho9EbNLYVfoM61yR2Qc/2re9LyIMfOyKrbeRE9IR/GN9MW5cTRE5PYJ3P8Ov+EaGSk8ZStB2rzraeiwbGYVHiXce/Z+bgI/4+WxhxuX6Fx3vh18HYDfgWZY/sF4I0G48T8qEzZWTZkKBeaBx3yiT1lucE7gUaSVKtBR4G1p5xLQfmghIKktW82w5vzi/O//1X7978J2efv/uPXv7kD/7mX/0rFz9+81/9vy4khZ6vZw08a+B3XgPpd57DZwb/J2ng34bO1+/epbLdkqCev6xDPsspOELNcjLjv4UyeFHrrMzN0LoWL+6siF70RJ311PnV+eXF3Av14nasZQsw8+5E+wcCvlsCvRuCsDsWy3sWdiethgcW9CML+US/Rp9ISRGhoO8anagpEe0OLKw7ktN1cSc5KzlTTyMTN3AbKZQy9aUqpSp5MffCHkldYjFvBB8Lciyg7urwthAQNMrfArjcVilJkelHXyoCjiJC4v0M/3c3N3r/3Yf1dNEnjJ/8N40kph8/uO4bfffNt7pZvx32Xj59mTnFFMEngQC710VbywB/HT1OBFkHguh7ThKchP7mq2/WpPSXv/pCv/nyG31FkvjNt+/Xb/k8EMR2+MFca/DvBCBLqjlpQPbByQbPDngcVE/o23JGhMIy8Q6VIk1SKVUDgWMlkAlJM0nP3c297oE7ks6bD5/04dsP+hoevvziq/VLUH75y1/pF7/4pX75y7/QXzx9Kcpvvvxa33z7nT4grwNdB4KoFF13OWg7woP53pNQPeADvp+gNTtgBBYDAdRswB5Lx3NIavz3xjWH/CVJG2RbT1FhtMBrxa5jrQRigwZOXQv3kYt6hCYC4xM4XTYlBfJlguSB4Hi7O9f5xaWuXrwEXujy8lLnnJz6xLZkNNlBDvPWKz1V0FkFr3WVKRN0I5JkADc36grcostjwM9BvaH34E1Sjoyui4w/6OfAfoHG/AS4vhShgH7KtIeOTzQz9nHbAI9xrHyAq9Nh1R06bMgJYdFbAW5BW756hy+A0o8Rocz7nNJq8w0nXYYBPxSXg+mJcTozHj0W3M2AYGrQc5nAYRmsk0yfx4++dvneiSkGF41Xv0RDym6fQskAN9ZpQ+Y9PnDPZoVP7h/YsLB/LMwtfrdgf/vMmiTiD5Y1JEWsv0Hf5HnJum5MRAu88QONrFwGlTpSVjmAP6CfTySi37CR8gXJ6a9+8418Uvfpdq+H46wWVTO6PTopBWZ4mz0XAaZvfZzwWY+jIzz7uTGGnVAslPOTriLgDZjh122cwHZ1FRKSCPsGakG+mT6iaUOxM21PJLvevLllE+uGzax7NnFO2GC1eSTlnGmeBKpV7oZuGng6fBoWcCzw2tEDZGRo1Hnuvru51S0411N5xp/rIa2KT43bLeNmVGCXI/Pyx4+Mc8buJ+a0dQPJ7a1UwTsgrg7PjTrTNA++b/DRqFv9n3KBtxk9TvA0c68I2YcriaChDFtJRXsSy2tOOL/FLl+y0fWF55evv5W/bf3APDjPHXkDO7PmcG+8puM5w4npnpPsgxNUfB8W1rYdOzY2JCboOym9ZS69I+n2veeCmTlh5p1L85tSVsVXRsbBQIKaGXPB2OlddnUhjmZ0abC9uh51MWHzI4mk7TRbThhwm4lNlpPrKa2rLvAADeMl68GQpCGHRtayoRS53q1sG/efwW1a7vOXOKAbSUpAsBYBi3mxvC20IJN14U0/WFFmrrNMtQ5KyCTazqxXHYFSJBXk9hjebQZdnG11vttqO1TqleDrYrMZ/9rli6v/w9WrV//F5YuX//n5m8v/7Wef7f763/p//t2rn/787w4oJ/R8PWvgWQO/sxpgpvid5e2ZsWcN/Ctp4O35eaoRu7Pd2SVByyanpMKCNrNIHgnGHLh4sRYLHGubJhZj717PBBedoMELHnGRHDgsBCMz4GBxodKL7CL5w0OaKI+snA/0vwcelkUu71g0b1nQ74ED95P7Q6uziFKwDnaApZpERSzytWRtCKY346CRBXUsRWvADt9BNOBVc12A1/oqL86JxTgMBHoiQACjOrx48TdOBwYL8nZ4hk25XPyeh0wfQyhWGalSRLiQdXRDMvrt11/ryy++0G9+/YW++vKrNSn9huTyqy+/1De8u7u+1owug0AnkMP/ZcqQE0FKVgaXdTeRnB4Psx4Ium5IDL8lIfwNgfSvvyDpIzG94XT2jmDu1icCvHc7ByNO6hywOREVhhrQz44EfkvAlSMTuMzrR4wXdIv6lCKt/Du4tL2C5932TC+uSNIuLtDtViKIuzO923tOfh9WuOXZH/P9SAL+/rv3+s0XX+pXJKf/hCT1z//8F/qzP+OUF/jHf/5P9Gv08PHjRx0d4FpT2KYTNIpgChbRY1t1NxGEn2hjmLmfCdyt0xMB+5ET35NPqpYJsWb01LBz0ga7jtgEn1VWVwnJMg/4RKnYOxUoBjRCqFu4mprp0lpApKxcB222O52dX2i32+FHGzmJSCmEOejfoNnU8AHrCTKy3hL6TCnTJtEmJPAKn5O4N/DcAXGFaAOy9bXr0HNKRRkwHuM+YRMn6rf3D7rnhOuADlC9IrkvICkiKSPvQgBqWpXAc4D/nHkPcvPX6GTX7UoK2if6R5gnWBRAu947MnW5NtEmp4Tcg0bGkWU3Pz69e+DE7QF+Jsaj60zTfdfxQWIU4HNwO8LDWKoyuKKBF10l3lnpwb3Hop9zDlV8stb6FJBXnotb6kDSZ9lv/He3d/frs+cP0KF7qTEXzNB045yzKjTNa0ohhKFN8yt5npkxttsn5q5KojFudmxY7KSUdftw1FeMp1/++iuqC0JOAAAQAElEQVT9Er/9zTff6TtO7G45uZuWJCdMC7o7nhYdOWkzDzNMLOD0uPI8eNg/yHDiVNLzhfWy8mAemTtmAA2ro3cnGSdsecK3F3SRKvKGUE3j9G6W6xv4bf97EnMnpTc31/r08VrXn250R6J6Qv/CWgn+I7KkUAOXaVtOz1/qqIE6j+0T48XvqZEv03WC6uT0liTVNjVO80U37D5qxxiowwBfizy+v2Yz7VvGtr887B4fOHBCad1GJAUgmYe+trduHmHmuWlBHlgRrijf2x4TieNCReDzBZsMJKi5jLSXfEL78eONvvnmg75krvwN8BV2ef/hWvv9iXUGOph3we9XQM8NXIYTGw7mbU9yeiSRXWmgI9OZW+jEXGo4sPngxNTliXsnrZ4PQGXToapQol8thbm4Mr8UZZ6FnNZRJIzGz4wf2KYzHRET+aQD9tnjv0fmKutoQXivjUfqDyT7bi98IeO3KSXoGWNXYDRDBnfJSZkyMVg668KCry8w+GhH2GPMNsDjrwc4DGAwDzP0zM/MQwPc78DacYSnGb23FgraR+RVRstk3SV4SimUpHUDaTNUXV2c6/XVpa7Od+gheNfGUvKb7eXFv3d+dflfXlyc/T922/P/ahyGPykX5d8ZPh+ufvZf/9dFz9ezBp418DurgfQ7y9kzY88a+FfUwMVmk15dXp5th+F8yGXICqXEYshi7IVuYbFj/ZQvL5StNc1tVlv/dbUeaiyGC+3XAICguwHu5wRkBRbdmYV2ou0jJBLWIt8fCTr2p0YQedItAdEDgZ1PUn3iSv67JrfEKSavYGGNkL6HzAhkISWhzloDARgNInWaqSTXJSUa00Ur8I5IQR1eFwLKGVgIPtYSHhGJRTt4L7lpwG+KogSuLmltR3vfJ3QUirXOwZwTsm+//ZaA65s1Kf34/juCvk96uL3RTBCTU2gcCjBoJLCvBEWJug6hTtDiHwcjJ/i4J9C4vr7TBwI4l3uCsN4zHCSCr1k+OXjwR2kfHrQ/POhwfICPk0xjt9vI/8fodjOolKScAWgFgVKH36V1TcgwowPx7MTBf3P54sULXXGiuCOxNS8HEgb/vezESe2ED8zwNVtfLnn2xsUdCexHTle//vob/YJk9U//7M/0D/7hP9Kf/5Nf6lsCTX8x0YIOIxVlZC7jSNKwBUYVEpYoWTPym5+pNc0rX/6Y2kQgf5KDbp9C2ef0dKWUVJCl2K70WQN15Eg8GyzWgWD0fn/QPYHi4cmfjpR77OAAciYQVJIq9ijWTXR8eFkh0E9YAQSMjeR4Xk4E1LNsmy4JN+YXP9w81nVa8wYcPVEaIqmnEGxpveDTUW2nDz/I2bDZSXckPZ/ubjlx/qhPnFzdcZq48mc9oGfrZWasdXS0wIv5qth0ZJTav6FgRlYSEVkBKBVFrgrKjpAd/bela9Vh7/i3a5syvTI8pgAr9E5soDiR+fiJJIlT8wf054B7po/lNEAM3ScN2I5gVUMpcv+GzhZkXCi78aVQ5KScs2znOg4asf1m4480AvhYLZVxtuiEf92jh3sn6E7o4MW0Gvw1wVsP5cjQqsCwJhFJSR6rHXriPSyuOvXYWZQVZVDZbFdoqeiGZOtrEq/ffPMNfvlRdySF9yQ3B5JRo6i01yJNJBcT/HT8O5BntRk+f2Kc+aP5R/rNfo9t4AzutOozQNLNBBDAgr4XHHEBB6+UUlbriXHXdGJuPB0XeTPqng2nG5LHaza57rH9w2GPXxzY2DnJ85Nx6Olq4FrQjWGl9dv6Lo9LJ5/rOwj2p7ZHbOqT6T18r6drzK9HYIG/UkblPAhRSBZPumYs++8+DySHJxLAI3ze4wNCypQzbdFrSvh/V2P8NE4IFzaUHsFjdpaTMvMyg39u0ux1QRkUFR0MilS5L7rjRPO9/9b024/6jtJ/A3zLSecD89xxbvTrK4CGPkkpZyVop8w9JUjgu2uiAc1xgaI0jBI+RW6qB3g/YEO/b/DQ8JEV4KkzliJCj1enbxcirsCdqEFGUYYiCpBXWitfNACFPCZO3sxAT5bVnZfWtWDzaa23PnCoBA7muKC0/ay3JGlIBT/O+PNjmZNrY9XrwnhfWoO+1OC7fw8mLMFbxy2bPDYnZLS+l9UOC2PpqCMbKCf/v6fzSd+/aw3GwSOFkmmhg8Xvp4M8j16d7fTm1ZVev7jUdszKsShiyUPpZ9tdeXt2vvtfbHfjf8qm8H815Ppf7iL9zTdnP76QFHq+njXwrIHfSQ2k30munpl61sC/ugZil3M9H4YX22E839axbuqoGklOMo8Edg5uFkcxLHKdwMSB8mk+6kTAPLOMNhZfOQBriYUtqyorsZgWIFhAHex1oghiKx0pD1MXcYgOc2i/3vNMJrpfpANB3H6hnvsTCdkELgecnUAhEUR6sW4s3izTyimplqySQyWJkLVRF3KAmHtXIQjJ1A7wNrhtSD5188cRZwJRy+UvLZocpMLXYxDf1Zdg1c30L6oEcLUUWURBtxOsGoL7QB9ECxKtZwKEB4LBW06f7u5vSTg+kFy+152TU/RUS9YwFG02oy4uz7U7P+PUZlCDxxN99wSm9w93uufkxMHql5y6fuWPun26JeCYCUhCQVCTgZC0EBzuaf/wcEtQvYeNReOm6tLf3EuQUaFFGKNGet8CvdSiKEUdPmb43WOAjzc3eiCY6eAr1F+yix70uL+70d31pzWpbrY7ukz0CSX0PXDCOmqsA/dFjUDncNzrliTrBri+vdV7Eq0PnALtCYQ79sx5VC4bCd5zGVQq+qwVfrJOyGH5D+jgwP2RwMr4jsf7R7kI1vyNkx0/m9H5ZP+DpunCDnizCrynkOwXTlBmgsS5dWFS4VY64ngHgrE7dHx9f6O7w70egP3+nkT/Tg/UPSCz4fhwr26a6AG3UgJxR37TX/oiQ0efS5sknnPq2EXQOaFp7JRok7sWSierARLjEPx3+F7gZcKHnCjfc+J1C73r22t9vP6o99cf8JuP+shJ2i0J0R38HThBPgL7/a208jUrxYLusQW4c05KyB/AHKGWspQGKUYkKPCboJyV84AsGRRNgoe81jYlWgndn/ADJ6ePydKtrvHDOxI4/9dM5AACgUBALzSBHJalo5ecqzJQ8YfCvOFNhp6LOr42J7CXqjJuVDg5S9g+UgENPOJPHRuBArt1ieA5Iino46R8wYbict1AvwKNkqoq/Qf8KTE3qIWCOScCfD2pK6mBo9MmwUsg80ybGzZ7vsMfP5AE3pIY2UfcVgoJHtZ5Dn23aVLC3xP6SciYgYS/depnNjoWEtOFecPtRBskkfmp8Abn6mRGR5K7w36S5erQXphLTsyB9/BwfXOvj4zn61tvKk26ofTm0zWbATc3d7qHtxlaDZ6MoKvpe99f/YZ3E/w9vZYv28BlRNA2tOBbB+ahezaXHrDhRMJvXAbjvjdNTo6vP91D/6CPH+/1/v2dvvnuRt++v+EUf2JMQrkbX1ZlnA7brXZnZ9ruthrGKpSuhv83/BGHEg4FNKk36rs6tkjoRKkyJrIm6wBdkJPL/vTd+0/61a9+w4bWF/r1F1/pq6/fk7AehfrUM7bEZyZwTYwvfwoHVhQ5VODFII/JCHz7EXAuJTYjWhl1jKy7uek9if936Pvm/rTSz2lUKKvhVxPzzMT6tcB/0yIxnjymAxopY8mcpZTxp6JAhoav7dnwOjGZHGDywUAS6vFxnBZwggLcuRcZ3UzdCb1PlA3X9lsXEaEcSRX5xmHQWAaVklbIlLxCpobVJdG2G2QZQdtDUuapQC9k3Cd8ccInZpJx+0fHV1fb9IlNjnt0eoNP3WtG5k5PQSAhV0Y+t52ZVzrzYmd9GmvWC2z8lrXj3csLbVi8++k25sOnNB9vSrSH85Lmd7Usf3Oz6f/Z7jz9bIn0V/7g5z9nYoe1559nDTxr4HdOA+l3jqNnhp418D9MA3GxLMNuGF5vaz0/I8vZEAiIRc1J3AOB254ktfPsZMUBkAMdL44OnE8ERI3FM+eqmgcWthEYNLCYViUVv+vS/4e9/2C2Lcnu+8D/ytx7n3Ouef6V6+rqagM0JVAmBI4MpZEgQ42CMiMqhhMToZnvgq8xE6EISBqJIkFAIBqergECbLgGQACNZtvyr569/h6zTeb8/vu+V90SQxqRQbIKHfe8s27unTtz+cxcK/Oc8xJlBYahatsXbYhWtizyc8lCvgP/jkh4R5yzIRBY02ZLSRMVAh6lRgH+Co6JttM0gV3KGRopxJsluCpzEQQ3IpmJWtVI6liQDQ0tMvfBswLfAwt8T+A5Ekw4cHFkUCapEkzlaNQQSDiYyBFUIgQPay08L8QBFWxGJmgHXatGnvec0G0I9i84DblEdz1JSEpSSwDQto26Rat9AoE9oO06giChj55g8UwnTlKOnunJ06d6+PCxnj47JsDYQC8k9CkoVvFCLhG8DQQYhkqg1RLgHBysdPPmIcnvSqWOGjn5G4ASlRiuVe4a0GQCtkIguuXE5EKb7U7WJQLyxi4kTOckp+enp5qQpSITIsskEVJNarDzc2gaNTkJtuTEbSDQGdBrT9C0RbfGvSX53/mUAVtCXCllRW6UMv2wlQPQES04GN3Rf0e/3W6jAR2afkA0RVIAln3E9tZzoU/Qv2nzzEOEhFk1laoJHylBsgItlyMCbOHJp5WnbBick4yekRSeIufx8ZFOjp/NJ90bB/QksYFuEwhzzuDOShgwpRBVyAoXUaA1CopzXaSqQp/ienRduJ/ge76HT6E8J9QFBu27PUmG+Vnje2uSifV8erjWBbo/Y4PDmxyXnCau0cEWG2yx8wWbERO2rNg6JWmBLXMOJQO2z20r5SwnZ4aC508l4wMJ8lmB3SKyzI7/II5Aw7jkjrE0kHx5rG/xhx3XO+y2xW6GcUJmQQvCFVkm2hsK8qSUlbFnxheCEvOouB30xJyQSE5Tt4Q3kmVssyPQ37JxseFkbgcd4zOOpmmVgaDvCBLbsVbTzGrAY7/LSvALkJQ6ESjMJROASgQrcEiL3Ml8iD4TNVuC9zOStRN/hNiniPhBkZRI6COkYlnwOf/4UeVZrlUZfwl4QHkknYOcmBbzCq6AUEYdTUpqU9YCOi6DusnzGLLt0CEo0Htowu+dsJ6cXMgfXfUnIpyYbtggcnnOqeXlxVpreLM+JvCbrwB/RCi5lOT6EV6t84IeC3zOJdc8VkQoRYLeJH/M8wJ5/d1Tz21JoSYyU0ZlQ2arM5Jkn1p++PCZHjx4og8fHunRoxP5R4rW8NUjewVX23XMVQfyXLVa7WmBLXPOEk5U8XeD8HNxT6UgI/kPtIJNkpQX3Lbwnpjjis4vd9A40/sfPtZb73ygd957oIePn8n/jdYGXxvpW1JWQZYBnBOAULKtMv7VMH9m6KNqFbelndB/wr9St9IYjS7xh1NkODrf6Bi4xI+nigZSq4I/Tcg2r2EkqZU5MsAkjFdJUkEpfEfaUgAAEABJREFU01NKKpGhnuwC2pGQep0aSmiowcZqmRPtS9uaBQqzoIKk7D60KTONohf2se0qDhGSGuRYLDpOKZdaLBbKyJPxRcuoJBXaVOSq5gGGigGBC3hrjZmnUqRxLOrRmefbCQYK+C1HQpbC5kHfb7TZXLC5ucUPqwJ8KecrejkJZ1BhvuWPxADqUuiAzdPbB3u6fbjSiulE41q79bG2l8/YrF6nrHG5aHRnf9l+cdnFv9J16XN3xuUhLF+/rzVwrYFPoAbSJ5Cna5auNfB/WAM/9mM/lrRaLTsS1GW7YI3q2jY32hI4O9DZsKu/49qLq5O6iWRuJKAbCK79kUBfBwvmou20TxCzv9zXXrvUqmm1SI2WBBBLdoo77lNkVRbagUXdicuGE5otgV9PYDcvuJROZhy8bTiJMLhtoY/YxRZlrSzOtJuGwmItYol0BSzkrqilqtCoFJ4DQWXDwmzIwVrMYi6eG4Ky0mYkqSr0EwEAnSVwJZbjFt5zSqo8qwQdhbbGF/Ag+opXiqQIEHNdVeVkaEdS2pNYFJK7DG0HIi1l22R1Xatu0Wm5WqqlLPRZk6CckBA+JjH98PEjPXz0kFONI10QWI/IGugtO8BCzwX+60zbTBSZn5xCe3sL3biB7veWgmX1Ponst5yGONTTTKvpOgleewJtJ2ubWfejRnBOJE0nx8c6JWG74GTV37WbOFmryGy5CwFRIVGZZUcfot7XDrg68LYkSCkn8EumYZynZ+d6enT0XJa1ZP0qFOF25rwqNY0qwdEkzXwMJAkjYNqqhaAvKacMNIrIkK2yfSNCDX5q+hEBbin4l+V2ScL3gueCJ9jWDr+1ni9IAM845T3hlPfZs2d69vSJTk+OtOb0d8Ru9okMf/aXhoC4QS7LluEzY78MvoCOeXhhB5NPKWDgCqqkAjgwnfCt2b/QsfsUZBrxC9tg63FkHdPBqjGfA+16bD7gb7zRSdEOfayfJ3S2RQMf9inTlapSSrIuzJ+onBgno2FK9A+NRcJcQtFz20QbzS8TrqpTIUadZkACVJaV+Gfee/TWQ990I0KW2fKM+NCEH9h2kZNAjMxVVEGvQirJ/tYt9xToboSBNeP9DJ84Pj6VPxZ+wfWI3y2YGxb4UINc4kVTkhpwwF6KDN+gh59Apsq4968Wjw7OSXZ3JCM7EsJprIqU1XYLNe1CNRK+P80bMeckf2vmqx1JifWvFErorMCs/W3wWIWPgHBibKUqCbs5KR2Zhwbmvwk9+HmrzMlXqyV0lm2nNmdqQhZ8wnZO9A1X48VJxMA4XiPvqfxL16eclvq741sSJ5fzHEii0yOP+1u/EaGckjK4zaeevyKgA28FPgs2e9Eeo8wtAt4n5NjiK5dstlyySTZgp6Q04wrKHroXJMRPnxzpfRLE9/x9XBJGn2qena3ZsOrn0zlF0mKx0o2bt0hSD5mzFjIv5k+qCkkR2Airm77vUyS5jfum3EBzMUNlTG42o46OzkiGn+r9Bw+Bx3r05FgnJOhbeB5tCwZAj7PuuEc81chKjL/FcolNW6WcqQt8Q6KpqFDqOmX4pIF2VF4wp52woXp2sZ2TSMTHNEnG57HleWnixnKkZBRhdmVJJpLugjwMl6t7eNpgm8vLrXbYp9TE0yxcENy9NuiyZ6yO8FygLfSLVuirj1620YgvmWZSyH6+4kR6xTztMdwi35WdM90TEBKM1UiqEfAuGXWpdb4u8AT7GvkzoifDxLOgvfFU5peJhHPE16d5bqlyvem0+GvKWQn/j4jnPBaFsFBOWrRZq67VinJpdkqvfnOmAdC0VZtK7HVNt79sb++1+Qu51Wfbm6s7f/kv/2VaP0d3XVxr4FoDnxgNpE8MJ9eMXGvgn0ADT57cT8talwfL5Z22bfYWTZdzJAL2S8278ATzTkSbZFevEgtg9cJHcF0J2hKrNaHDfGq616605+S0o1zs6cbevm7sH+hw70AHy30WvqWyWA5ZWAeCyi2BY7/eajIuFvlg0S0EnQOB7JbEeH12wQ7ultO0QRORxuRggOS20LayKOfI6nJHcN4qUmaZDYGCxbvOp4QDdCaCOQRSZgH2gj8SRLpOvCLgBTzGJfiSCArKVV1EKBIQoQKOiX6ibeI+JPm+kGiIkKUAxum6iWBkR+DiwFDg9Hfu/N3OPXSxXK7UsdvfEpR0DqxSo4nA+uJ8rSdPnnGa8XD+4aFH80d7z9gB32lCIPPuRCynhKyZIKcB2o9gb7XQjcN9Heyt1DaJPqN6dLrmFG5DsDrC09yfiKIgX4/d/B3WAX0Woh/TcLuHDx/p6dMjnWPzgYDetsroxKXlzinJOqgESdaZISJm3bZtg2wd11m1lNl/Pnzwod5/9z09eP+B/MvGIzq0Lt3PZUF/H13zrNIvcLEcWS28LpqFOnTVOtiFtp8V2hV0kuCrpY3t7/YieBT6Tug0RaPk9hl+I80+scN/nCBdkPQ7QT07PdMJJ6inbAz0+KKQqcl5lmGxWKjtOrXtFeSmUWqycqYEv5DZfBtUg9v0EXChqqs6UYIWexQhGroLiTrcCB8tmvDjzIjwD9UcrA60zzhZMU4WnFR1+MpyhT25FvL0jDPemqCnoNechGUZl/UxEJA6UfOP4uyw/YRfOcntGQM9wfUAjIxb84H6NELbbSaQelxVKnOElsjtH9dqm0YjfrImybkkidjhR7MQFd83bnxnRKfGF+jEUOGtx9dGKh32Rm6Vc54T1gvG+bPjE334+IkefsgmDL529OxEI2Ol7Tot0XnXtLJdxRxTsHNFedaYeFnG0bJAczDAmxNB8+VEz88a6O2hx4MbtxSp1Zrk4oRE7QwZPBck+GwafJSyMg4wlGzDCb1M8G0arjPYP71RMrBp4dL3gS+1TaOlk1OgxR8ydaGQ4LWiQ+MZ0H8P7EiW/DUCj6cTNkTO2Phx0jjbaLedNwF3jLMeeUb6gkJSUhhnBLyFTNc8Bk9ySsopuYUPy4DKibIoBf2CTUfNPrAm0WRuNW7rMOWkBl4TOEfk3ODvp/j/40dP9Zi55ujoWGfoaQPPcxKH/apCDf6/OmDeZu5qmbciZU0wWSRUFED6CAR+5cwT+Kds8E/7cIOejMsfcT46OZvnlyeeY6C3hV4/VU2z31Rt2Gywn6zZFJimqpSyloyDw8MbWjIWEro3LtijjxTcN/CVgYlxtMEnzp2c4q/nxo9ux1poCF+RZl1O1jMyWKcJXTaMa8+Nvk7o50VpvW/pfzVfXHLCvVWPz89jCnut0eEW3539HV8dGU+1aqbhvsaPCjWRLHoDxHo3bienBwcHMqxWS3mOSblRwEtKlPN1VsBvRS9VweoCcG25YR0a6Az9mJeRstLWusnI4kTWMpq+6bVdq85jiyS+pXS75HEGvcCp3A5HU0QopwSEAqtOnK5Ow1Zi86aNqv1Fp8PlQss2Y5W6ylE/tUjx+ZuHN994t3tl/zpJ1fXrWgOfOA2kTxxH1wxda+AfQwOf+9y22W/bvb12dY+Tzv2uadssRU9ys+ZUaUewUzhBySnUAk1IDatkJkjNQ5VIKEeSyc3Juc6eHQEnuuS6Z5d+4pk/OZVZXNl8lQgwK3UTC/tE8DgS9E4EAd6STo4jjI8goJKEjptBO3bBh3WvSh/5GTRTCSWWUH9krSMgbYEcjUSdY5EKSwX+vEiPBA4Tq3pEKCV6UfqeJgruU87KTaOUs1ICKIWM4lXoN8Gvg3CXDvQignZJESgBGgJCIS/wlfaF+ysoCvB3BN77+/u6e/euDm/e5JRzX66TEn1CE8HSlkDn/PxiTlAfPnqsxySqpyTmDqhnPiMpgARfDeAAeQHeBQHDHkHbIcHOjcPDOUHtulYFPkbsVZC9wo8UygQ9TdNxlebnpits0lBvuSd07tOsp0+e6JzAtcc21mVANyL04pXRT0pJOSUlniU/g0niF+6D+jwHy9aZA/EjTiifcirs4Nz3O2w9olPrs2DLivwjQaXBdQFPXdtotVxencav9uZNjSZlAnH4MC0liVLQnnmBp1BQa8gzD4n2lboR+Qf0MJIITwaEsuwTQXqhPlWpS81M6wA7HewfzL9qumg7fB1clhFZMzS+Hyy7eNGd4BF24LtCb/a96nseci+4qn72UR31taoityG4XRA03iAAv337tu7cviOXN27c0sH+oVZAy4ZPVdaORJK3GBpsvkjVvOH7CRuCnjhyIOHZUPayfBN+ACk56Rqw74ZkyYmck/TLi43Oz9iAIlm3XeaPl+KHhSA7QBbWG+2dxB+TTJxwCm4f7bFV4VkB94T+ZltaFmxRgJ7rLb7Xg2einWFLMH/OXHB8cqqnzA9P8e8n+IVPE0+oWzO/VPrNdNFHQimJsmIr07EPV4Jw+1QPT/ahAT4maIz4Uk+S4096OAmvbFI02K4jqXfwfolMTnicWAR68rPM80gZClJALCLQ16T+eSJquSr8kFmIwQLU2aebnOfNko6x17JpkumnFy8UHRGKuAJVpjrknpNF5rgtG249PJdSZf/z9ZoEsof3gXa2UUGnoHmBcS5dN6BP8+SKhC86mTJ9l1fjNzH9sCEH/g3zsDcVvfE3gTfwvSR4AgRU7l0azMcWfTpZ3UHDiU3KWQ2yWT81smok2b8CuuLlNubJfV3WWhURilmPSUL/Vl1OjdpuoabxfCRtmb8v4e2S5NF+2OOPRVnKLdCowNe8gYS9Nsw9TvqqQuZlyRxwwPho2sUVfnzBfmXeIjX0zxrh45JTbien9jXb3Mnq7IfgFnIp5dmkc1+BPYLqhmpwcF0llagK2iXWhFKqdtjnHP88Y5xcsMFyYf7Q2Zb1y+CTy6o082+d2B/tp6PnF+YbRFDBrgZBs2myViSl+/t7rAV76hj7Xn8C/SlClTKgH4EufQ9PcMTfJMtb5jpfh2APeepcZvTQomuXZR43kxK47KurvT05yfd1th5CiuBPMg1AoSpe9KtAge9x2GnYblRITjuaHCw73dxfzrC/aNVlRdfk26tu8fl7t27+mZduv3T3yf6PtGC5fl9r4FoDnyANMHw/Qdxcs3KtgX9MDSw3y7ati8PVoru7bBfLRW5TFLFA7Ti93GgkqRCLVmLx4okagoHM6tjSJhEtD+xWnz56podvv6d3v/XdGT747rt6+N6HevbgiY4fH+nsybHOnl7B+dGpNqcXJJ9r9QQt43pHAjooE303k9SUAKRMIOJovBIMFAKcQjkBlcC0UWKRZKEk6XKCmiIr6Cd4CgckQIXHQhA9BwehecGOYDGGf6soWKwdHDQEIy5TBgeLerBwR4Tcz4GGA0TjIQp0jMFyDq6QaKLEn/S8fYh/80rvZ6EWvEsnWiQ9N27cZMf8UEuChbbt6JfBTwBEsLMmAJo/Cksi4I/dHRO0bwhqwaJM4JFygnRVxQYV3kPoKGctu1YH4LtxeKAbNw51SNl1HVxITlAcdURkZQLzBJ6q0EDg1BPIjgT24j6AiWufpmfymAIAABAASURBVJ5C1/99jE98XOf+BuuxEmT5OqekFnyWzZBTlnUg+KpEpuW5viu+MtdVVIYdfO1nPb40Oji1bSX6Ihu4HaAHOBrwLQhs9zk1MfjXhBdNJ9cH7QN8OaCpBOehCEOSInGdlCIASvDgChrgp+d0bIRGoMe2bdShN8OK04BD9Hfr5g3duXVLt7DR4d6+VugwpwTj1nmB9Qpu8FKXDM9pRQQqMcxNsacIGAtl1XOR5Rcc0iA+glk16ArEyvBpH/Fpys2bt3QDODjAT1Z7altsGY1G/Hqzm65+4ZqxcsHpku8H6hNBqQEG2fsZ5cCyIG8Ff4UJqJqMHDzvsPucnJIYnbAJ8Yxk0XDMqaZtf87p3pqTxg3B+CWnT2f4g///3qePH+vZ02c6OzvXjvE3jgU5q1CpCuPMAb/rek5ot9DYMif0tOnZgNhSd84YPzk91zGbVi7P2Hw5Y85wsrImYbmA1pbk4n8xztAsyDX7PIQK/uIkbcB/B3AOJF+Waaa7HbW53GqDbszD+JzuJUnhBXVb+CnKSrlTatApOpcSpkkKl/jdZLz45kBAXriGMPNJ5TktQ8opzcnpom3nMqeEPXnPvDFpgSMkvfA/0dN+7gTVsu0Y5+Y3qLfOdujxHB1skLtHFo/HUqxTAFymPAPX7vfiufHmefxd8dHCT06J6blgm50uLy/kH0byOCv4QGCfWoq88TAxzgv8VuoiwhrGZ4oGbGUb1kjK6KdpF0r4lRJ4Z34ljyOPoWIeceCrss44zFNEkmUzzwJ3IvHMQIHWloTzAh+w7w1DoU9WpFamN/J8LJU9zqItvrMDBviUklLTqG0WWnA6uuD0L6gbkcnPnRiChGZZuIacjJ7it6fo1P7mJHcYK/JJUwlcKWTeLOfInFBqVcoZaEDjZ5U2ZW6TodsA4uW58pLxcmY/xZ/sU2vk2WA/J9RFoZjxZCEKmxz9nNSO2LSg6wh8BH3xVzmHukWj1d6S5HQlVlq1XatINJJbVP5evSt4YRGeqAdxcG8QOqCDDG5TeFaBSFkNtmuZM1JKqhJNkpqu1YIkuF10yiTHVErieSDzDGLJ5Jpa66SwxkzMHx4DZRwYAxPrrLSE970262DZ6tb+Sjf2Fr4+WC2b15eLxRcXbX39/m3t/fiP/3gC1fX7WgPXGviEaOB6QH5CDHHNxj+ZBpaHy0Wo3CbxuNOmtKjTlEYCqp4d457FuRKwpVqVWNi7kBrIpKkoESiO5xudkZx++N139O0//rq+/vt/rK//g6/pG1x/50++pe98/Vt6+x9+R+986y299+239eA77+oJievJw6e6JFHdOlElYB3O1yoEk05SO+K9RUly6XuiFxWCgonnI4FoIVnNNWuROy2ahToWZp+mJhbxVMXyG0CSWLgdG1R450asxwDPWMC9iBu8aDsgSU2mY4gGBBJZfiZeEzKPyO9gg1vQVFUiogSynIK2SU3Oaprmqk9IvKnPc2CwItHYJ0H1x3t93XGy08xBRKOBwHCNfk8dvB+f6ujoRCfHZ7pAFz26jZTVEICm1MgyTOYDfoRQpr23XOjG4b5u3jjQIeUhJ6mu87NKcOQ+GRw5dZIywROBPEGWT3Mc4EtJE8miT9VOSFiOnh1zqnZBoNurFBRJr0pZwSVuEzI3udEC/jugbVsCyFY5EfCg4/kjpgT5Bd/ws0NOde9xcnyHk8EbXHe0nwjcjO8Fbx14rLuckpyEus2KgMqJ6R7lom3VWYZISkAGGtq6DDQNWRmErcX9C4gI6ivB6TQDnWd77O/v6wbJ/A2S+ducaN+7d1evvHRf931yySnNPhsKLfYMZCjwOhGkFQI2oYcE/gReiplM6PkL3RR0NI6TRoLiCf+gO13wFTee+yQJ3iv3BVwOlK2DFr8hwJtPbfdW+1otV2rQiSI0gMeB9gU+f8o4O+bE8xlJnoNwn+T0+E/K6B//D3SEc/IuIltBdgYRisngSdAVrwI+B9yzvU/O5P/v8sMPH3Fy/3ROQG3/E5LVYxJXwzNOvh8/5Dmn+kdsnpx7nOKXE3QRF5VnpaZFzpiTiwt8+ZxEZIseehSwRX/njFn/AM4R9E7p7yRly/jtSbgHfG9HQnJJUuyE2B97HbgvILduhJ/L1+hLyOK6wvUEbvMwoeuRhGcHvgt05HFzwcnwGae1TxlPx9BzQjHQLj7SE2NJyWhRMT5ifPA5clLmTx3M9i4jp/VVGQM36K/JCT9P6pC1wx+bjNzUV8biCL8T/QsyC1w4m1R5cz1wKrn1iRtjbsd8OiJvVcgy+PTtnIRq8/xZT1vPNVdgv70CxJflHcHv/gUbOulssLfHYk5Jfo3w4HG9Bqc/8uzv6M68gMDPesZlP/MwqsJbddJWNOOeaDO5Dt4CvIGuIl3pyYnggL5tp5nHWkhokC8A2gsIeDBUdCLAfRPzRFUiWRt1xnx2jk12+E4Fb0eyaeCMj6l90gb7Oelbbwf11lGVGnhoSZQ9FjJ9EnxZDz36NkzWA3QL9Hp0c8mG3un5hU6hc/XLuuYTO9eQEy/LNyLHgJ6sS0RWgDPlrBq0k+WRgn8Z3nPTUh/qmXON+5y18AL+1ptB5nNNgro1r7SPlJWaBnwJWbbMnzsNnjcgEhEy5pSktm2Ygzr5BHW5WqhbtPLcl5LbzM1U/Q/5X/i67c0TCTwBn6EkPQfrtyIfqpBlyPjmnPRSZvOTkzKyNF2n3GRFyuIP7wyAJ0JVBmHTip7QGT5dkLmSqOaoallQ2yjKjIlceu21SXdu7ItTU93YX7V7XXu3zfpsLPLnlfPNr0mNrl/XGrjWwCdGA+kTw8k1I9ca+MfUgL83MqXpYBim+9Nmd4+Tze6MROXo8VOdkzDtWPATAeki8rzyLHJWF1IQ7Gx4fvzBQ73PqamT0z/5vT/Sn/zBH+sf/uGf6Jt/9HXgT0hW/1jf/ON/qO987Zv67p98U299/dv64Ntv6em7H+iU09VzEtXzD5/ojED5/NET7UjQBpLWQqApTooKgcFE8DkQoO8IdHYEIU5Wm5q0ahbaIzhf5YUWqVHDAp6UlFl4MyVrq8QSnAXDtXIlRYQcFERKCgKDKlr4MTARfBmChT01eX4u6mkyvys4Jhbw0QkL1wkcOSXllNSw+KdgsQchb4KRVsvVSv6vZFb7nIbBpwOFluChIfhJBBAOUo8J3B8/eSrDCYnqBfLuOPEhllJEVs6Nck7yy/ThFv4zO/BL3bp9U3fv3tZNTgAP9lY6WC0Jfhbz8wKCHUGplJRyJgARwVOvLXZzEFhKKCJrg45P0fmzJ8/mJGXLaa4DWtNCHLnM9O8IcnzSt0KmWQbqGstNmVPAViHZHTX2O3UEYrc5kXz99df1xS/+kD772Tf1EkngHqeVtBTd0E+jxaLjNGEFzys5SVuQkLpcdtiz7UhMG7Uw0eakBfpaoTvO+gmasnLKSCapFDYMJsGoRJBtqNhRIeiEEn2t6+WymxNTf9T6pfv39fL9l/Tyvft6lWvDnVs3dbgHH9DIAhV2Lg4ynTi45H4O7O1FBG6ayxDsSdxfBcGF084JKCrwZXZ4SJukSEDQXvTEd/zcRsk5E6giL7I3yAgqFcbbjgB4TbLn4P6UxPSUk6EzxuLx6VrnBMkbJ2ZA4nSpQV9N16mB94QtSh0FEvljEAmaDTScCHdNo0zgD0PakDg9Y/w6SX3MCal/NXr+HiKJ3Qk+6Y/2+iPf56enOmXz4gRYMw4LfmOobBA1zQIb7ilSo0v86IiE8ATo4WtLMnJBnfmek0V82ydROxKECfkNVaFSpVlW/M4J6o5EcSAJGQmSrSMeixhcCCPrKkWSzTvi3xORucsdbS9JhE9OLvT06bEePTkCTnTE/QX1PQkMTMp+kJE/RSNY0AAvW04wDT00Cza2/rEUzUM5J1l3Tcr4HLqDdkTIL4+vAd8YZn57cA3y9Y4xt91sGFcbefPJNlxz+ubrDcnogF4GEhvT25BUbbGD+8y44Gfkma974wW/yxkYty/aTcw/s25KIcGc5Odbf5/V+KA/+ymKm3lErh00nLzuwNGbBv7l0nyM4BgwwjDXTdqZPtcjup0TU9pv6bdFT6Zju0SEUkqzfjK+ZR35PuKq3vNDpCzjsJ+dswGxw58VGX9ZaW//BuP+kNtWE8Yd2EC4orHTDn5t10T/JrXKlBVj9chg+jvkczn/V1MS/StJ7kjSuNElPPok1Rs3o0LVfSNpwmfHqZA0oivkcbJa53oQpCs5PPbm8cMYsZ/M/JOkbbHDOT50cbljE2bSFv1ssaH57CmnkvDhK4AEm4uX8vf+e2xnGyXcBU6Uc0L2Vv7/qVd7i/m6bRs1LfRZqPxjU1IVuaBAqIpdKvTtk5Y/hFfCsyJEM95JEpjRjeUpDIoEDa85B96o3NtTx5xgugkZDQEzOeW5vmlaBdc1wtMQ9OrsSwNjqR96rjk95UkGAn+r/Ya5fa0MgzcPV3OSekCS3eRYRZ1eWS6bH25XzZ3lxX6rf+qva4TXGrjWwD+pBjxT/JP2ve53rYGPVQPvf+X9bn18du/06dGnHz94ePvd777VvvXNb8Xb3/q2Pnz3fW1ICDMBzCpn7QGrnLSA48xCVli4nUxuSXA2x+caSCrrdpQ4HanARCA9rXv52Zk/5vvwGYnoE11w4rohkOw5Qd09O9HFwyc6JdE9gt7D776tx2+9OyewRx98qJMHj3T64WNOaZ/qnCTqkj49wfpE8F45VU0ENw0L9Qw1lLk2+D4ryd99DZZzL/aGSFJuklwWgoCRIGAkMO2RZ+K6ileEAjkDeSMlKcAQktsbJtq71PNXRT++rKZDoBAEAk7Gbt64oVu3buvg8KbaRaeFT+e6hYKkc6LP6dmZHj56pA8efEiC+kznyERsPz9v2k5KWQ6kqkIJPhqCpxUJoj+S+tL9e3r1lZf18ssv6R5J6uHh/hx4JGgXdrvHaZADG0Xi3UjKmtBVREOw1M4QPPPHLJ8dHRPYH+mU07lxLKKjcoRa+GzblqBqT4cH+9qH9rJrZRoRoZwS1zRXlV9ue5NTyVdeeUWf+fQb+uxnPqM333hDr7z0kg73D7Sgb9d1cgK6IiFbcJ1zlvu5fsHzRZvVYZ82B/STOp53OckbIwvkb7nHGtCWHNRV9F3qBMuTXNqGhYAqCNwCXTRtRu+d9vZXunHzQHdI6u/du6N7d27rNtc3OUndJ7G/SnwTJ2eFILEgv0ECBT5UFdCp0BGlr0WgJoI3PZddvCo0DfYN8zERsfpeISV0lXNSGGHgKfjaVLAR/YO+fttmDsA32w0Jzpakb0OwuyX43slJ2FhClyQLp/jJM5LIR5x09iRfTdcS8K+0j4wrZOmQORH0Jk3wX2ZZ2iazYbLUIfLewC+92RARGgiknRgadgT4pu8EoOCfiiSlDIdJk8cK8shjjOC2xY8NmWvztSWxuGRz5Qy4JBnZMP7XnDidk5SdMy84UdwR3IMGUTN8Ncq5VUt/1wm/AAAQAElEQVT/jE0LuuMB6qwkNqN6+CqqCnSWMu3hP/BHOmrCBiP88RYNJGX6VF2gF/8S7ePHz3TCJtcl84N/1XVU0gjfE5tahetCjxFZ1iR0FySPl/Tr4b9MtgsPK2zAaKWNKMO8AZXrQp1PTAcSpS0nxk5GnbztSKB2JORb5N8AazYTLpk7z4EzknbDBaebG/QxkNgYevTkxK3nfgbmoKvkZ9R8D08v2pm/EVuPtBlJsnoSpx2+sGEOXsO/6Q5sDlXa5Ajcs8qnuzvo7ZBz5s88opMNpU/md9CdxqoJuUegxz5bcK7xgzXlhrbW0Tl8n19eoN8LfPKSTa6tRuaYajrYxyUqw1rojjoBqIs2k3bwukVO++lEZY2kKztmpdn2rZSSJow5wPuIfIWxASalCAUXE/Ot/dMlloFOhecJ0xgKZdEL3BVcJTWqAaRWJbJs7wHb7fCpHvzm1XOp/c5lwq9qDXnusy3X+MQFSfWlbYgtZ/7Rz0ibLTryx3u3bCIO1PGebbW1rtDb2fxx9Z0m6EhVEaFAhoyeFsx5q72lVssFc1wjqpBR/wjM9fShu5gqFBFy/5zRGfJJoRcvj5sRfY2z7ixpYlP0kHF+KK9BbdtBKwMN82mj3DSyzBndR8qQSEL1V0D32bfw7R7wZmNlHUlseAX29ndSRxLVxLzSNcE8nrVoo2W6OWxzeqWd0q3tdLnQ9etPlwauuf2B1kD6gZbuWrgfZA2kZ3p25/zZ2WePHj3+oUfvP7jzznfe6t761ndEqUfvf6iexbphBVuxOO41WUvWxo7FPhM81cuNRoLPiZMVIhG1hUUrGi2AzicsBIRtIejvWfk2o8oFCzcnoeVsI11sFexKcxykkQR3S8J6SWB5/pBkdAYS0wcPdUzy5kT12fsf6Nn7D3RE3RntLklsd5zKjASJgpc0FiWiBSfTLYFEyyJuaCj98eRKkCP4TvDfIEdEqBDoOugZvPhySjZyT1cZRMMgUpiB66pKoAO4Dfpw8JHAQfWMx05Sq/+GGgKefXaxb966pZs3b2n/8FDtYkmCsKdmsZAiyYHSMadTD/2LpoB/3fSSYLJAPPujbZyMiQDCiUKBb6Nu21b77Izfun1L91+6p/v37une3Tu6RVK4v78vP3fbgUDMcmXkdD/UIuJqaGIH7CJleA71BFlHnJg95rTcH+/cEGAJ+qGkFAk52hnnisTUsOisUUkIatkzPpFSqMJfiiAgWs0J8xuf/rTeeOPT+tRrr+r2rVs6gLcXOu/AsUQHCxIc6wlUSikpp5ihoTS0lG0Ogqok3xsSNFKIV4E/YVlYIVgqBGgVu7gsJKfFtsZaoFUGR9dmrdggcCJ6yGn2DZJtg0+cFy0BGzjDOPCBCshBGf1Ns6V/TqZVCBavQDxDaFUzb1B1gxkq1/YrwwTOCb7cxPW0og1X1E3wORLEziXXw7DTdrPWmpNEg5PULUnClkSkd/BZpFHSOQHz42fHepfNm++++55OSIBGCDRtqw4Z265R0ybklhK6CZLqgF9cQUtOkQ9vHOimbXLjUAt8MuUGrAmupQk8I44yor+KdnPT4bcrtfhizp0iMu0SPrHUYrFSgw2dCDhQ78fKFFBIXkZOZ3vtwNMDO5KgrRMUEpURR6z4X0Qj42vbhTrwdPAx+1LOCow24U89djA/vg8MkPLVM/Pl+pE2NZIiN4qmRcIkJw4nnDY/Yz7xd1wHeFLieW6RLdSTXPTwcQWDNiRqTkb8nesBHov5K5XD5wkXGOWP/Dpgn9C/faqaJrpxXY9tdowXJzQ9eHoC+h2wna979cxJvl4zP10yhzrZWTNfum4HrR69zCXXA9cDvM2AT3j82jdGdqtGaE/o8Qrga76eSKZGTp53bGSwiQGNHXQnZAvGL0aS+R3gwfU7eL3it5fpO0neUrfj+WD86GlE7p5r12+Qw7CmdIJ6QbI2J9r+/4PPz3W5vpw3NuzjFWKT/dm6wX88Jgploc5z0YS+euYjg3FvobnjfgctSNI7vgf0q+ZfSSlh25D81LJYv6pVOfkZtYytCoJCXZVfoZQzgL1Tln3jBUzgHNFbj34G9EsXNfiMN2na1n4dszyXyOnvY3vD7uTkVGck5k7SrRvjKqxnPTbZYaue9QaRzZKMd9bTnNCu1TNmbS/BvXiZv5xCHXPNoutI7Froh1JUJXuuy+eQvbGE3DTXC8jgyciUU5rlFy+a8NeYq6znK/kG5viBMbXQHnPu1ZzdMF4b6HnMZfoHeEMBLv6ogtvw4npCpwM66rGT/b8yN5nHYC4ZtsiG7ad+S6+RObXRosueJg/KuLu367c3WNI7Xb+uNXCtgY808HFfpI+bgWv61xr4x9fAX84/cv9H9ppJn91cnP/Zi+PTLz798OGNh++913ByGo8/eCBOVVVImtpatWKBNCyq1LLYZxZ7fwS3EjD7u6hdCdq0WhEMLlM7J6mLaElonwOB6YJkdTFULT+CoiUnLZlTVpHoFk4aKjvQg3+M5fhE62fPODl9PCepz+DnKUnq0/ce6CmJ6vGHD3VKYnXB6V9PP/OZ4CkT+DTw15pPltEGxQSLbqWuElEQB7BIJ0UQ5CDXRKAzEkQZHOwUogJEUfVzrsVCXinne9X5n/gbEUqAQipz/5FgpSpSqOlaTutu6tbt2zq8eWMOFpYkeUuSy4aAaJK0Jfh7RnL4BP6fORgiONoSrBYlpaabAWQyTxN8FwK+psna55Tszp1bukdyeptTwJvgPzg8kJM+0Ooq6IQX+GpJIExrIJi6CqoqpxqaoSc5vSBwfsyp9BP0eMpprttFZEUkpdToRRB3Fci1sBN6wQvZmgIaplnRbds2unXrpl5/7TW98cbreu21V7i/ocxOe8yNkCyJgKZT13Vq25b+MesOxSmsU2QUABVlOjnyaeiTgSCQE8lWBeRrnvsENehX6eP6wrOCPQv3on4OAN2Oe8yiBoZbkC0IZJdt5r6Kow5NnDwNu7UMI8FXJUEN8HyPh5D5CHCaP/NhOqZhPRjCJ6rwiSCqOFnB56yr0b4BroKvuZ1V4WcjQeCOQLaH9pYT0zWJ6SUB8SUnVT4t2uEfvZ8TzI/Yf6J/j28fkyC8//CRvvXW2/rGt7+rR4yRNclJQbaM3yXkSsjoQDcIKhFOKSY1CLPoGnxxT4ckpwdsmqxI1hfLlRrs0TStUs5o1lKGgusW/1mu9mVoF3sK/LIo036pjvucFxqnqp6A3Ukqbjb71gY/dv2IDszzzsEu7aZi3CgJH8u5VQu+DhoLxkbLpkWDTwjeLav1FSngIylSkrguKG9+xkWtIVEf5rvt0HmjHQxccFp4cr6eE3nTT6lRgtZEHydml+jZ38HdcuLVkxheJWxbxs1OTgwNPfzu5uRzpx4bOPErIKi14i6THLi73kmfYUey59Iw0Ne2LbY79rIdtzOurbbYaQtdt9/RbmC+moF243NwMjxBa0Jf9hPrwXQRfX772n7lfjt42z7HbX5G+inQcZWmmf6oET8bsc8I/h5f2sztdyS3JDPQt+1G+k3ASJ+euh322yKTYUN5gc7OmZfP8L1zklT7aD/00BgB9OHNBBKZgp8aJvBM4HM5Uj/CwxZ/viSRPsfHz0nk1lz36GCkrfsInqVQRCgBEZRUBjCPN9p5PDdNxm8ybhISz6wPLpTwhZxt60aRMk+CuQp7wZNpzPpClgkfkRLjodWLec04zN8pG4b+qLvhiPXnEl8a3D6yAh+qyrN/DyT0E/apkebxMqDbDW0vkM3lgLzGKbio0BetLFML78tFNyeqTQq4KMCk8HPGqrEl+iTuGa5ymyYnyqQW+dqM3BH00fzCHZmOqoJxVuBhi3/548XWZ6Zt1zbyPOvrpkkCFbS8hsER46dwV8BU5tJUzYnQW9GA3BN4TQNW50+WjLuNtutz7baXIBi06JJWHRxGWW136zsX64vDi81ZC8rr97UGrjXwCdFA+oTw8c+IjWu0P4AaSPfv/8nqfNq9kab0bwyb9Z9bn52+cX5y3J6fnMWaBLFnt18ENoamikQzacmi5gR1yf2KRW3FopkJaBYsmfsNC37K6mpSw+Ltk9NVdNpLC+1FqxWL+7KE9khUD1OrAzXam0KrSUBVtxuVCd4SEARRlaBo5HSo55R0/fRIlyRSF8/h5MNHevL++3r49tt69NY7JLAPtTs9U2WBTgQ9RJsKysSineElCBIqgVIBKqel8+LPas1a/zzAGuWFWAQcYjWGTVVKRQiRZwhkDXcMgh4Socxzg09njXdNYjGBP6hfLJe6//LLunXnLqenN7Rc7WmfE1XXJ4KokeDtnADt8dNnOkVGB4FrgiefOE0SoUrVSFJlXKnJUoigeJRUwbOnOySm9+7dlRPCAxKNxWop5URQfqkL73BjnxYeUtcpYRefVmwIOgvC9AR6A/S3BKsn2PnJk6dyYDWQsDp4sx6qCaaklmDKHwf1R9Msv5ODkWTLj0dk3ZJYbbGVeLndq6++Jn/v9OWX7+vG4YES+tttNupp1xIwHe7t64AkvYOvig4nAlsHcJCSoZLkTVOvaewRdaR/QayqjC4E38J2Qb/WdtBIGDep0IfoSSPPJsA4MrrItGkoRd8dO/8b9LLZXM7B1UASOpIY7qi7POek5OxYl2en2q0v0PNWE3yNnGjWMkjIm5CvI3kKaI/wNtB3JEBP2MN8Bz5RoGN5kytQ0MS960aCVQMo5ATMzy3zQP++3+iSjYlzNgfOoL+G/hZeB2j7+Ra99SQhE/bqSaZOGAuGD9ic+TYJquHh06fyr5eO+Lj9YIkvNE1Gd+jNnjTutGgzwWQj68S6caDcYVu375aLma+2a+VgNlKoWSzUkbh2JI7L/QO1JKkNp5yROamMLKVWuV2qKHGattN6O2iLfzHcpGjUswG16wt14/zc36EdHNSXqoFGE6VSAk9Sahr5v8HYOzhQQseTpIrfLJZ7ajm5jdTIzXvmoi0+2+MHBdsGbVPbKTctqExz0o7TLfNyuSYBw5/dpyfQdmn+nBydnJzphLnikvltAteVbgf5o7KXbNisSZ68UXBBkusTzwG9FzNQQ5hUPfOKk5Atc42vbRffr+m7xdcL9q6WkbIwN7r/3A7ed/jVmjZOfHbgreiv4Csjc9QAnyP8T1yb3BVUZK+zPqr1Ag+YWQO66OFj5zkD/xjA3YN7YExODGAnR+aZS+XcKAOKpAk/2rCheMV7D55RAzroqTcPE7QHri3TaBm4HpBhA501vniJf17aPxkDlbFQKv3xr37YaqBuYqxM1A/49gQvvfkywNsGfV0y550x5/iU0uWOub4gN46EFmYB0fEEnyPDblBF4cFDzK0mhXKEmpzUMX84ubRcVEmMP8SjlJTwq5zRWVKPT+7wzQ3+cIFdL7BR8LzFdxr8zngioICye2Q8Y6Pz1GOMDUOfGFsHCd01+GFuOlm3Ae6CYotJ+RqdTehphx0uGcveXJqwveB9stzMMYWyzjSvdwAAEABJREFUycE6sNDB4Z489ro2i7dUBwXzTEJvBretzIEJuf3VBn+lYoG8C/y8TRk9hXIkJa6u5pFBXKL/Yf70xSlJ9snJCXP6BXosyvBY4Q/mYamqSsoJ7HYk5AhwIb4G7DVgc9t/oGKHDIHsXgOUQkpis6PH/7camT+F7b0J1rQRQDsNuxvbfr2/OTtpIRHA9ftaA9ca+ARogKH7CeDimoU/nRr45891fv3G67f2+osfXsb077ep/PlQ/aEU9TDVklKpASizAvu/k3Fy2pXQQqEVi/kBi9s+QcILWHC/oJ51Si1tMotepn2ify4VPFVtTXLC2pWkBQnqEtijbr+G9umzz+rnco/Vc8n9UoIewL0/TtywwCYCOjmgIcgZCTQunh6TmD7Ssw8+1NGHH+qMRGtLYFF4nghMEoFRwyKbWXRZVcUKrASeDM4MjURJ9CcDsYTmlTsgjCyBTKJ0k8oDl/Iz1wPBgu1gZX5G54kgr5SilDMnnAe6feeObpJELjmh6pwAEPxX+l1yinDCKcST42M9IrE4IlC+gN8tfE7QWxzsaQl0TjLok9pGqclquF7sLbTcW2qx7OQk5OBgf/6e0QL8EaEBHAOyptwSAC3l4J7OxCVJxL3q4c+BR0+isEY/ZwRsJycXOufkekuwOweTlDUS/VezHPskJw7iLN+WRNQfOx0IREeCKV+fklRtNmvduXtLn/vcm/r85z8rf/Q44x8Tp5AjbQuBT8pSiyxt1yhnvK1MBKAAPFX8BRVLlImgzEFPRr9Cr9UJJ0APJRLRoI6OqtCng1IS9SERoBb6Fp4X4wS/uHaAOOy2JB+XOj15pkePHuj9997Ve++8pffffVvvvfuO3n/vbX34wXs8PyZ5XasQTFbzThI6YK+Zf0jklFTBqRkk+w1/JPiuBui+oG8eDBOCVZoK+wT9IyxJlfXXo5dZ5ySjG4L+SzY41mzK9AS6E7Z08Gm97+Dh7OJcT/EZb2h8+OiJHnDi/ZBNm8ecvn/I9dOTE52T+PQE+5Eb2V9yRunoJNBRzkkN+s8E5WHdpqx4DlVXvjMyNhRBu07+JWF/f832Pzg41Gq1R/1SNbJ6fN10Ljc7HZ2c64nHIUnf5cWWYTaplFBKjbYkJOcE/GdswNjHe3xrcjDPnODAf8BXR65RnVIk5YxvwF8DZBKIwO9BpRFb9uhjR9IzUE7uo6TUtFJKPNecIJ9yenXMePKnEo7Qx9n5pc6oc2JyiY9fcH0GL6fwdE55STKx9tiDT+vYyZPbXHBSOCeb+Lt5Nq9TKSroZ2BOGeFhhPeBJNHgvlvaGtcG+62BDbbYgNulNxm20HhxcrolEeqx8YwLnKC2C+nqFfN1QcYJPc90aWD/ct040x7nsW7fMY4ef3XpZ3Mf+gX6iUiKiBnc32B8A/h6fO97ugzN9eC+qsOGGMW4zKf53eGDI3QK9SEpoXcKbF2BAs+V2wqtIm7mOvddk5ydM9+dk5SeeRMGP/Z3Wc+pv7Ce0JvbjejV9AyzHL4nMXb9SFngOZKUc1LXNFpg+xbI+HJAmeGv4J/9CCfFVlUj9rHPbKCxZQ6wjhJ8278MQd+CrnrsMUAjeLZkU2SfjRJvKLZdx5y1YB7t5PZSEu4rTONRdVVS4b471qWN7c26NIHLtHbgtWwFvSbs0OLTPj3dY+NnxZzdkZ16rkswH8xnFT+v2EWe7yCSQ2oYwy3yOlFtMj4PHprLtjQU9PICrLstsp4wFh+zFh4zN1ygc28QTh47zDOFeU2ev9DZBK0B+ecxiO4iWlSHjFzjlprgAYtKkahh7sO0E+0n+wEgEtTEnNzAUBPMwGVc1jKuxlSXP/ZjP551/brWwLUGPhEaSJ8ILq6ZuNbA/74GgsfNyy+/fDc39YspTX++kX4sq/4I5cusKF2OCBYbNSxJhpaymyGRMCYS1KR9FvI5SU2Z09GsFeWSugXt3CeTdDr5y1U+2CJBlRrqWgMRZ0diugCWBhb9Jf1WgMtlBCe1AiipW8CwoQPXnKSy+FcW/rrZyv/36obF+OLZsS4I1jfHp9St548kO5ENkrDoBwXBDhGdMquueVhEVgc04EdmVlaQs/iKQrzCAB8RXPH+6BEyppyVCZyDYGGcBg0EmluCNwdBE8GCk4A9klKfamYCbgcAa4IGB2SnBL6PODH94PFjffDokT4kiLjgVGKERsNp5x4nofs3D7V/41C+XpGALv2rsvsrrQ725o9mLladUkOwQIhUCGqc6DgIuyRJvHDADa2RAKTA+4RudySjO4LpnsBiIJjilmS1zN+9OyOAP2K3/YLAatePBFyhlFt13VIdJ2gNAZWMB7l8OrCBVwfcPYlbj9wFOh3J8m0S8dffeF2fev1Tunfvjvw9x0qw5eDSASDiqQPXkqBs0bZGqUJwVOCpgsPBW6JRSlLmokU+VEy7STScgbBdPKLORqqqBMrCYBGhmB9wR7BUoDsDunGbis0n7D8QoF6en+noyRM9fPCBPnj/Pb3//rt6QGL6gPtHjz7UMQnsJUliz+nAhG0LPFaCRaHrMG85zTxAXPU5nYpuZjoO5uCpUhaX8DZzyp8aIVk4lwE2ZJ7A7YDfMBHAXgW0OzkR6Odg8sq3fO8A/5jk9Cm+8/TZkbyp4R/T8ibDGrs9I0l8iu8fcfJzhi0HZK5KCvOLv7ZtVtu1+G2jGkl+br+0L0wKTfA70gfWadNqxanpHhsT+weHnNYfam/vAH9YSimrJ+g3bSd+R2wGPSUIfnZ8wibHmiE3csJSVUoA4mR4oxN4OwUuOa3ckaDOdIpoVzTgl77HLeErJHSUgICOQehugq8B/WzxN4+znW2J38x94J18nFPT8eqUlqTzhAT1GL5M95yE1Mmpwdfn+PuFgfpLEgknFDsSC+veSUYPf1vGz4ZkcsOYNr8DPPYG5p0tz/09Qz/fMQe5vdv4egeeHf22z2GNHXyqugGf6/wdVT933fZFHfhGcBcUP/sQ8mIKGQpyTwhnvkbaWE8jcg/owtCTIPTo4gpGdInuee45qOBfNSQFf8JzRaDKEGQEWoZUnU/WjHOisgof4IHpTJQV5ZqfCXzDTGennjE/cu/6wEa2k3hV0yoYFDzkKTLzrivU9djM8l6ibyf9F8xPF76eywt85kLzRgAnuj36HKwP9DwCVzYZ5PLFGDFei5RyUjYw7pHwOc06l35u2pbFetrBg8eQ8Xhs5pTU5EY5oRd49Hx2gd8MtGuZm27euqU7d+/r8MYtNgL3lJtOSo0UGUCHyFnQD5UyTFzb/rap/WlN0u15b0CeHh8aKM1PTlmLttWqW2gJLNoGPpISSkvMWzN4npmvqzKyNTmRIOe5X5MzbUPzCwep8F7NCzDhJxN2M53C/eAxip+v0bP1Kto2OYTEasDbNVkt+Kr7YFP3qfiJqCvKojubUGLjJ+AI2VOraFqJNlUC3QSMErbPLPRNFni9/VoWbHAf0Gv1/uoZtTS+fl9r4FoDH7sG0sfOwTUD1xr439dA+oK+0L300kt3u136MzjsnycR/fdZYH40aXo9q+x5KWoixFoml11K6lhYncwtqF8SyKwo91jq9lmsDEvKZQr5+dUJqugLSPIKlYmUMv0yK1vmuuHaSeIMvjZQ7wS0o09LuxfXHbQMLI0y+DTXSWYmYHPimQhkRFAzcVrRcxro/x+1cqoT20FErfJ1IZGtBI2JQL5h8V7A7yo1WuVGC2QzP6yxCp7pBUhwBUBfLwAZg4AhN40aFmsHDE4sdgRuG5LDLQlQZqVeOrg/2NeCBG/LszNODI5OT+bTryfHR3Ni+sHDh/rw8RP5u4MbgsxoOxLQAx3evqN9/9jRzRs6IFE17N840AHgcu/GvrplS9BQSAY2nA6d6ejkiBOsJ3r89ImeHD3TESeaZ+jinKDvAjgnUL4gIF4TQG/QQU8w44B7TeB0RgBzTEB/iX56gpVAJ8u9PS2QwXKOBDYbgqw5MUU+y7gjebNc/dirWy300isv6bNf+Kze+MyndffebS1IWHEbYpdphkQA1pEcLTkRXgEdpxJUacKGDjgT+m3QmyHnrKZJaqznJLysimCHUsoplHNSpuStSpAmXriOrqDOdYXE1FApqSCIAgeBFATljxlfoJ9j9PTkyWM9Bp6gt6PjZzrBRgaf7ljOicS0mlH4gEUliGYGRoP9A7oFfVUHd5QiSDUts1T5U3le4Vx0dFkUckm1UKkcTI70NUxOdOHP/RwojuhlwKcd8F5yyuRTp+MXyenRkWwvf9zSiWVqF8rtUhf4+9HZpZ6xWXN8eqHNbpTZipTVoO8OX3Qp7p2c+uTzgnGytT/A+wBMKDFyMyei86mpN0tIUlecnHbzR3ubme8L/Onp0YkesrliH35C0nzC6djM02QbpFnGvp90fr7WqZNmeHOiMrBhNOF/lnOCwZHrET04ERq5d8Bd4cN6sj5c52B7hz52jKUtsMNve8b9MI4M/VE7nm3w7UvmgAuSzvP5pHQzJ8cb13kskICcmQ/gnOtL2m0YG1v69fQfhyLzNaH70WCeMNSLxL0nYt+i0ys6W/n7qxvGzBZeZn7Q42Cevg9cv6XNDhoDcg/QGUiCdownPzOYtvuZpnXi6cd+4nJCl64fwN2D93ttxzlpc8I1J4/oYUB3I/yOdHTCSaFSK/PEc78LbFJFneymV1Ak06QZ96FZ15YdcF/rfzJe8I+M9ZFEtaAX2ybw5whw03nGYYJc+xmurEK/ibbm8YW8W3S1YQ7xx5tnO5FAzckq9rmyx0Y79GUdOcEboWsbj/NGzgh/I/xOVwCRYkDmAtQXAA9XfE9y/xnQu0vzBMvMHxlIZnVuc8kceMHGoXnt2k43b97S3Tv3dHh4k02dlVKy32seTwXfnLBLKSgTHUjoleudbcocu8XftoyPAZoDth6BCdsx+NUybywYiwZf55TkuTF4CBboSDlLbU7qGsZhm9W2Llt1lIn2iKcrWavma9go8GMfmhhLgqdM36Zt8RH7yVUS2TCn+uS2o1w0WUued+A3kgr/4hWRFMg6ImM/Vu2Gqr6E/GvIqVmoaRdKzA+JOUQKulYleG/gy3jbhsepdNJ0o6nT3s1mhzS6fl1r4FoDnwANpE8AD9csXGvgf0sD8abe7Hb3dnfbqf2zWfEfRC3/cdb0r6cor0WUVY7C0lM48SzKYGkJyFtWzJZFyUmqE7slC9OSBWxZpVWRlqySXS1qKZ1YtjxvI8mJao7QDNRlA/2coGb6zveS/FFgJ42ZAMMfvU0ENYmAPXHvZ5k2DctgawBfB54F0PkefEt4W+YW+kkZfjKBUWZxzQSchYBoJAj1f3vjXxlOBAoti/mCvk5ODZbL+P1R5KBvhT4RkPRi0YZ+gm5O4LcuWNjb59AQCPiZA7eBAC5IZm7cuCF/N/TGjZvKBDvnBD4O3o8J4E/Oz2V4RrLx7ORExyRKpzwfoBXgakgCFpy8rkhuV4cH2rt5SGJ6qEOSU6u+SOMAABAASURBVCeqc3m4r44T1KJp/p7pk2dP9N777+utd97SW2+/o/fe+0AffvhQHz56TAL8VI84VX7GydrxyQX0LuSE9JJAao1u1gTOF+jngmC9Jwh2cBvocrFcKcHPiC4c4J+TYF/Szic1I7YZCRz9XTTMLP8XLU5MP/f5z8r/x6lPSEXQknMmoMlKSQRdiRO4lfZ9CswJatNkWlSgKCJkPXbo6goa7vPcD9WLBlynua5pE8FbVgPuBGLrW+i84HszSCpgdVLpsnCPq9E/lBP9APEy/w4oL0n+LrDJ5fpCvh8sFxsNl5tLErwNpwijIiVldJEyPEWS6XYEmT6BgTRBGgixn4Piij9yCQfUQTiUYD/PMD+DIceQA749AW7LQynRBjopZ+W2oSoROE8kQWudcBL49OlT+TvCz549k5PVXd/jnkEiua+Dw9s6vHlXJbIuSVJPSAhPnAySUHk0Z4LKlgS2WawUBJkjPHmT4nRut8Yftsg6stlhjWU1nJyvOC09PLyhA5LTJf3a3DGOkxjm6GmAh4vZv777zrt6B397+OSZzi+3JItFBfyR8tx2u+45Hdsix4Z+O02MrxFwcG/Z5+Rv9qeJvqOcgPX4oYNt28j26DlJ3pGU9shsGAj8XdpeW/zY/rkmIXDSs+F+7o+SB+aAgXJHYujTu9PTU3R5ApySNF/IJ13GMbA5ZHymZf4KdsEAmIRZIbVK6BUnmJOTnjll6yTV/40M42c3w45EYEC2SfYB8XJpPBPjx7gti6+N/wqmuY9pG77/+YtkATQzPvdzG/NqsD5GdOb6GeB39n2Mw9SGX1RsIPqK06/CPYBHzjy5BIw7cpKhRtC+It+kkURwACZwmo+5D9dOSgt2c78rCAr7A32pr4DRRrieOow7UWe5zLuTfvM644NJJ9verLgkMZyBE1XbaE5S2Uy0Xt3XfBTkKhX+DM/1aZ1uSQgN9o0XNArPTWfE9z0fD8Nz2zCuYVgZmZtsu6ZZQRXZnDz2ponvWMamaZmr9rSH73eMBdu/KmkkaZ/wqQn+R2Qzb5ZHvCbo2jYGn1aO+GiZ20+y7BV9eM7q2laGJjHeKyyAp8KDsIDnsZRCLXPNYtFpsVzOG5xd2811mbkBUpqwz+yr6EPw5boRWlv8fETOlLNWq33tM4Yjwo9lf86R1PGsSaFm1kMWlwDS0c5yRmoUqdWIjJ4jDAO8ex5JzCNdt6cGfqyjzByeUlKbMngTCW+jVdeoa6ofHeYUexfxMOv6da2Baw18IjSQPhFcXDNxrYF/VANx//79/bjXfyaV8d9q6/ifkoz+WKPyL2SVu9S1JISJ1U+GIACyM2cWtQZoI6uNUKfQAtwLFtcFC1fL4uqP3DrBbFgwc0iNIQULXwIo6RNBpTQHTfMf2oYXZUc11HtxnoGkq/rUC7wiMJHbQYdE+ipphm4DPw38NC4FjUlKBKJObrNLgohgwa4koyKYrATtV9DL/18rkbiC+kSw6X4N7ZsC3+BO0KoEDaIuqJtZpM6JSEaOhgXZdHNKSsgYEYoIFuVWe5w4HnLidJPTz9XevnLbakSOy+0GkjttOHW85PTA9xe7jTYE3v4+qL9zmhatGhK3dm+lBXgaTiAb13VZzSIrLxrKhsR0oeU+gQunkKnN7HDvdESy+/DxQ7393vv6zttv6VtvvUX5npw8uO6dDz7Uew8e6r0PH+mDh49JLJ7oESdf/limT+Iu/LFLdBUNNLqFIjdzgDKgQ4NlQDUEsGWGgk2Uk1qCqNt37+qV117Va6+/DnxKt27fkqOTHYHhmiSvYMslJ6yHnPruHxD0EXQ5QMvojreszwUJ2YvdfNfnnKTQTOsquCvchlIk5cjKiRIec86KCFykquCvIzCh70q7SI0y8uSmVdAu51Zt06kBcmroR3CNHBO2drBsCg3yrPb3tcAGvg76FyVcABqCoZQlcIXLSFxmcLZqwGfeoibZZXFhcfAq2IGvkFwvntXgHl4J/mqhXo1SAHP/rIgsKc39RvNFkHvJydIJJ5VHbDKcHh3rkhOnoZ+U80KLBUHo/g0d3rgzQ0oL9UPVxeWg4/Mtp6yXOj3f6Hwz4GtFA3zsoL2h/wVj4pTk8YSk8sLJFnXE2IqwfvED9LRYLJXhTfj/6OSQAN6B/Ga91hlJ/ZNnR3r3gwf6gI0Q+9GGky9/9HUL7oEEAVPIAfOIb1XoJmTrwFvBN1A3JxUQdbnh1OmSZOUCeTec6vbIPjKWC/0K7QvIbKvCuCzc+7lPqvzR0AuSm6t+Ww3QrehZCgmYwHGBzk7YoHn6+Kkes3HzBH5Pjk90wSmqE9sNyclmpr/WBeXWtKExgafCc1VmHIvNiqLedmFcwDayFXl8OAk2rxN9eM/+QjP1tBtIGAq8G2qtiogrAK8M2OSj0vSeA11UQPYCJz0lhQSAhme4la/BVz8C11Xok8yBYITJAR7Mxzi5ziBxSZuYoZoH8EwwbDv02NnlDJyWOsHr/cNHzFUTslTwJng2RIUe/Qo6tp1qEa/EGKjoZlKPHnck8AO2HmlnvmuFLu1ct2Vz7MpnmBvxnQ1294m2yx19R/BWaMjygXmCQM+g2sLLJXa6uLzQvHHG5tqOZHUwHew/eoMDOcaZdo9P7NDXqJSqcsYLE8iYlwqJXmGgphQkdCv5x5YazxfoZAKP+TdO6wZlKagv8DChVyRHziLbtMDTiG52Hh/IMbLh4XYQpVmlV6hh3mhzo65tZRopZ0XYnhZQz6/FKxQpKeUMr3m+jgjwBLQM0oguJ4xYRT1tcRM2f3p5HGxY12o0WrL+3Lh1U6vlHvQat1TFdhWZE0rNgi/rAL6dSAskQauUGgkYmZ965hKmBQ0l4TONCngrz5SQoV1q0bFWNa1a5skF/K66Vgd7y7i5v9ccLLqDZZP3mx2LmK5f1xq41sAnQQPpk8DENQ/XGvhfaSC/eevNmzfbvR9KTf63WKP/Qk7x7+SoX0xR7xNSLJJKChZrR8dexCqLcLBoXS1mUsMiOQOLWEOQ0VapY6GbE1QWPienDXUsb3PbDAOGRMnqqnkhp31lga8sjjSd6/xsTkyJdiJY8AE9B0iSlAqKVUHfF2Ccxp3hwxAs2HUsCoLXNLG+FoDS90ES6tKJaCLoqATjTlILwZChsusc9G2QtYFSGxn+E1ehShAwB18EeULGkJT4F5QwP7PuxMRJ6f2X7utTn/rUDD499cdYMzvMQfDj5pHomaHAQl65hkUW/UouU1VoU12XMkFAUCdKQxWxoGBI0SblNit3hkbGXUE8EHBsnPQSsJ0TsPk01ie0JwTfJwTm/j7iU07g/P9lzieqBOcPHz2ZE9THnHo5sXBSgaharvZ0cHAo774neEVkoRYp0gwDwUxP8GVZDkjEX3nlFb352c/q02+8obv37qgjwZtUNBGwwb1SE3NdR7K9IPn2x8vatlHKoZRCTU7yvQOcBl2lsGYrqgVQ0AQDE35YKCv2F1bBdeSX25qPiER7aeK52xdK6yVyViJ4ygRPGVm6bqHVHvJxKrK/f6i9vf0Z9n1/41A3bt/SnXv3df+Vl3X3/su6eeeOliSr0Tbyd3knE05JCXwJfDM/+J/pJ4wUgEwYvmFXuLkqzyXLZB5jvsdVNaFUP4uUFQmfiIZmCV2Hevx1i0/unoOD9UsCcCeFPpmZ8NUUWYvFSjdu3AJu6+DwpparA3B1Gqa4+qEgTlAfPT3mBP1Ij5+e6OhsrfPLXmfP4Xw9cNo6AS5HNlAKgWhogucCVGSppWoi6PfHFX3KfH52pgtOIc+B+TTy9FxH+NY5CaJ5HqeqnuRgS5C+I/lwgD+SaEzDJI+jAG+DzKP96MWJKMnGluTCCaqTzQ2y9txPjDnTT+hvtrV4wU9FuQUlTjOOXlt8f0OCuXVyYFo8q24H//Ybn7Zewt8pfB5x+vz06VMdHx1xgnrOqe5aO/MKvS3lloTGPNvPR/DYToYBnffwcwUjOp404pcj9VdwdW+fgKwU2FrC3lKBl4m2Bb79nGoeIxV+G+IfbfmriOARAAK3dZ8JHtyHKtGAd6K0n0gT+EYA9DOduR1GKzien02MwQG6PXoa4d34Rtr7WaFToS1vueRWfr4jqeu/D3azXrboaCvbZMBWE7jcz74OKYGSvsjJfDvjhedx1gt6wndGbG+Y6DfhH1ftK0njJM8lO/xloN1AJuSy536HHX09gsu8MaSQlz7c9yTNW3i8xO4X3tCY4QJbsgmID5jnHeWGE3Vfe8wMtB/RQzFxMz0zb61WJYVa5p495j7DousUERrhd+4LbxN0C4y4h7vyWDkn+VXBadlG2u3woR0+NKH3QEl+Jvq5fcN8ZNwL5qFF26lrGrkuU59SnmlWkE/Y7cpGRe7/kV3BU9Cf4LgyjqpCgQ9RjS5HXSDv6dm5LthsHNB5B51bt27r9m3mB+a45WIBvaSARpuT2hxKUVVYPyZ0ap5rFa9Ei8TmStHWMmHLgTllYn4zoBZVrpt2oQWny5anRYYGnEvmysPVKm4dHqbDvb29/bZdxbhrQXr9vtbAtQY+ARpInwAerlm41sALDcQXvvCFBYnEHS30RZbjfzsi/qOU4//M+vTDLFB3s+oiBWsViYU0sfiMgBfHKi+Q8wLLwmXHziyMDUtcI8mrjpPUtkhzYsrq5npD5nl6DsFyx6XmhZbFHKyg5C/tXQ86kX3OUFkwK7vckJFBH73i6sqVzyHoaBoBfdhWlEoym+R/5jOxAzx/3Jd2DX0MvufIUZXkdGIh93+fM39flWQgjRWZkjoW2y5lZfoRFak4sGFVLvAu9DDLA+/WjSFH6OaNG3r55ZflBBVda39/jwAmX/HMc6WkAG8iKEkkNwXchadoWyVCNJYT1Mp14dnkZ+xuj3VEtIk2VUGyZ0iUqUlKBASKCosTAfOo0YEGPKIG1SDIANfIjYOMSwcvFxc6IcE4Jrk4dnlyRnJxwknYhbYEhBFZewQy+wckbyRmLadnAZ4w74CMDxpVVU70Xn7lVX3u85/TZ978jO6/fF+r/RV2LfLHLHecniqkJYnpwcHerI8FCaoT0UihgG/QKeWsBkjGj8zW8VWgVLnzOyTekNQMyOMS9eNPml+VBtZZ4dmLYDsC/diGTasENOh9uVzp8OAGAdtd3bv3ku6ThN5/6RW9/OqrevX1T3H6+zrwKb3yqdd0l82GQ07Bu9VKSkk+tRkhahsZH0wjqwC0UaQKbce93w/mUwpJWQEvqnjO3DboFzLfVfgFeo/AXjwnDiZon7TlBHJHUN1jlwFwsEwHNcjigHC12NPB/qFu3bytQ5LU1d6hmnYppRZ/SNr1hWR0NyemDx4+1YNHz/To6amenlzqGXBMsnrG6emGdpvtREI7zh/x3Q2TDD3Jwg4etoyTLQmjfwH0jBPHE05wzzitPwXOTs8Iii/l72P2jA/7mvkfCGqdMDp5cGK4JXl0ojAgx8RYsq58vZ2D+Z12yDkDyZDbOREgvybKAAAQAElEQVTyCVglGE/oJ6M7l4F+rIOreaSq2NcNEDXeCR4MhfuCPeaSRGEA/5oE9ZIT33MH8JSXJDVbNnQGNltGeHoBxfjc9zlM4HKSt6ONbTED8vXcu37k+QiNjxIKfCTEP+xpnzbgAB/xat59H/yJCEX8L4Fq2Ycn47U84C7wYrkjgsfhy7nNnEQ7mXEb6Bq3YeJ6whE/ArdBrmmur/hHuQLueV/h47nl6UlArZMendkWWyd66GmHDWe7WF9AoT1v/B7fxy7GU+BzdDKDDw3ACEzmrYgE1nTrzDfN5LYTbd1+RNYZVxX1tKXBXO/nPBt56DY9uHbQ3sKbwZty/orBJaf5HwG+atteUl6wWbfm2c78I4f5H0gerzZMBmh5lpVsI/vYgsR06SSOMWZ5JuiNsw0KbSVf26es44hgCmDlRHsjvjDCk09NrbOejZeJOrcr6N6dGeXy3LcA/4p51XQ66LmuyQ08BJg022XAvwbGSo+strF9YQb0YBtWhRRJYmxUYERP682Oefyc+fyUkmQde/n5PvO5E9RbzGUHbM4tOOHMdO3aDD+Z3lXT2Mu8W94y+w18oIAdfGxYF7fMBZhSYwmhDqDCa6J/p+VzWZygJkktyPeZ528dHOQbe7xWy700oVCeXb+vNXCtgY9fA+njZ+Gag2sNXGmA5LQjyLi30OLPkhf8J+zq/ufAv5elLxASH+KsLUC+UObFKlh6DCLro1KOQCqLFtVeFkkAJX8E1gngDEVXySnkGkPI4Ti4JOgpgkrelQXvBRQWWi+EVUVzQspz0GiCZglqn4OfFffj+dU7URhhKOTrFyAlCDUEsh+BkhrXsZC30ahNDfcEAuz8xghdFl5/L7XnhHFL8OprsSA7gaWVWpKGDJUgWKqszsUBB8GS9YHeFOgk4A1W3WreDd8jmXFAsKR0wOogzzCwOz0SqIycTu8IAOegarMmkdsSnI8EJVXhIIUkKjtoYYFvSOxqhAp0DNaFSNwRR5FDyQkqQUYiIPAz43YwQwwh4/BJ6HK1r0BuBzBbAp4tAY+TrFnX4HXAtyZJ2BK0DY48QN4tlloAHSehhtRkgUS1mpeKvUQSu6/7L72kz3z2TX3+Cz+kW7dvqoNft6WFtpxsbAnYSq3KudH+wYH8kecDgqWIAFdVQa84l+xjhkoyPllP8OmAD6LK9G2JbQwpfa8frNOVe3DgSnhRAFQJgE8pFMhi2RPyG08Gj+W6wUnjSySmr3/q03rjjc/Ip7+f/fznkeOH9Zk3P6dXX3+d09P7JNt7StAf0cuGxGmLv0wkTDXwuQzgawJgQZOTdto5eC20MU+IjpyCoaQIdKiGezwH/qqr+VN9TWkcvi4FOYiZJ/xswN8G/HQCn59l5CDW47T0pnwqYrh947b2kWeFnbt2ocgt4FGY8anEpsOk09O1nh2fkZye6OGTIz0+OtXjZ6d6cnyuk/ONtpzWrneTLjc9yeZuTjY3XF+yeePk8sL/DQtJ3TmbGeecQBounJhycuqPxzr5NP+GEb5t9x3jaM2GyBl9jo9O4OFcF4wzJxE+Jd2hyy2J7w7f26FbJ0QTOiy1zn4xwpOTU6GbpO/9C/QlCFXo1FLQbfA0K6PfHG4nXT2fsImhUFaNJBpORnfQnBMUdFuoq+Bye9MRmGwnQwJfcF8VPL7qP9JnTuCwc884MthGI+PaSYN5r/BXPb/ASwZHw3huOVFKKSki9OLlefDFtUvfvwDMDb+FqWjSCC2P3YlKiwspkgT4wS8GdGz6hhFZZqDRC17Mj6EiXKmzWpDleyUor+5hoMB3oc2EXkfkNAyMX9tmS6LD+iHPYyNyT9CdAR48hiv9RP+K704gNV87zyecgpp31wf6kJDf7WbQ1Wu+vqoP9J1oF8AVPuHDVbPOoWt9exxumFvWJJsut9AxbPChC/sbPnZ6fqFTfPbsuX9ecH/BxtyaDYn1+lIvYLvdkJT1qujMutfzl3kQMnkcm/eKm8l8Ug6sAyM6stxwLdt1wm97eNrNsJtPmgf4GtFTAfeIDV2GQk5EnZzusT6sgAUnnPaRnGKmPmHgEf0PrBE7klxv2vTMidbBiIEmwDYt4Kroq0aadeSPSJ+xhh0z3o68icTm4xlyr7FdLaG9vQMdHh6ySbivBetLgy92+GWmnEwP3qdpUIF+MQ1k7OF/s+3ZuOq1JUHt2bw1D5gdHwwFtBesE6vVnnyKmjM+XgtjUf4eahzur/LB3mr/kElr2TExzRL+af5zzfu1Bn4wNJB+MMS4luJPuQbi3r17h9uz7RdjF38h1fJfhyrJaflXuL4XtbRRiaZYVILwPqvKP0bkU0Z/v7JlAWoJrOzMV1DJj8oM9JsTtFyljJLIm+grlsygXkBVgC/q1bW+78V6qQJCw0Q50mgCfF+gOQO9C32Id+SEymWpIUOFimgX5i1lJcqYS64jKUUoSWAATF/ifu41854JGsx3dVBHYNOzw+5TVP+q60RgIRbmxEIdAHqa+4ggxO2JBp7LFuB8AeAPaUPfSwJgfy/KCeia4HsgIS3oQfAU8Cn4gyXQlKvgE8GmqchBgZQoCSC5HwlqJqBpWmXW9qCf0VTaO5iyzF3bEnjskbAc6s7t27pz544OCEIOSQJv37rFCeF93b13TwcHh3IQsbe3r1s3btH+BsHKDe3vHbL7vVIi8XHgMzhQsU6QdYdefALmcqRevK5odvQ91CucnH7602/oNU4eb968Ac5DdezMjwRTm+0lcowELQ00lmpJois690flHORiRlV8rgAT9bVWbFxQ+wgMGudAqUgplLtG3RIcBEIJPUj4QKn0r9hB4kIVfiu4KnhKhCp6LvhDRS5RBpBTUk5AzvIJxg1Ou+/fvauX77+kVzj1fu2VV/QqCfedWze1xymrYPL8Yq0nJFcPnzqpO9EZwd4O2sRp8BsqAb62U0CnKGuCt2oI2JJ5LBqRb8KPHMQWriN4CCCdnEgMPPPJ7FAnjSryRgNolXOoaZNyk5SyZrAe9/ZWuoW+b8HnrVs3dOs2ut/fR897WsJ3R/DZNh148vzxvA0noKfzjyBtdXq+08nFTqcXg45JTE/Otzq7HLTmBPUqQR1IUncz2PZrxoUT1A0nUTuC/x1BbN9vNRE8F/ykwPuEb/RsKFT00u9GnZMgnByf6oJg2denJLLHnLj6o8AzrouN1iS+O3Q5kADZt6YZFxpBL6nJyiR1+r6X7VoZE4V2c1tK69KQ6NPQfoa2RW9ZEYFbVOGE4kLBP3FrPk3P/VRDKdw2qfIc16GUFAmgf9BVAkUFiiq2m/mgFHJfQVGOUE5Jni8zfRPXEXTmLaPyfQrlnJUy9LgXUGmDxDLOgu0LOM2X5RvR70BC9gJc/wL83MmPE8YdY3Sk3ZwsohM/c7tqYSRFwMRzcFUVr+f3XH3fO+R/4q+VcCVi1cRcMzIHzXhx+he4Z1w10It1I7okRRjyXDcwf1rXnk8KjSPA/hxoPI9b6y0CfVBPT1SVrgDd5MQ1EBHoR6i6MC+MJMgD0LOhdwVbNjl6fGimB80dfujNjwuS0XOSs0sS0g2+dulrYDPfr+fvb8/POFV1/++HWVZsYd27fsS/Lbd4Wa/zNYp0aX+s+KX92PYw9NhkZyC5HLCjbfP9OBr82/PPkjltwVjN3IOaOa/MYJ0PJME9dAfmtQJ+00WN6KJ6hhBDjWuhyuA66Fev1h7G6Dlj1WD5rAeDx7E3ALum0bIzZHXMyUugzTGvbwWaIJR0hdO3u75qjY7XJKnmZ0QvE8QLtg/snZmPPd8smfcXbWYMSGK9C9o1oVg00a66ZrFctMv9pTqeXr+vNfC/rYHrJ//cNJD+uVG6JnStgX9EAz/a3r79uZsvvfTpzy1j+e+wOP0XOer/lVDs3021fiFKuRPTtEjTFHNCSn8nbI1CLQtPS3DQERy0QBOirorQg4VsIgktamjfUp9pH4XVepKiAFxSLVapGYL7xFVy6MGi5gWw8Iemmmg4AgP3PclFTznQnjhIAzi9QBJzEGRLbN4CdQY/L9CtBnDSdF6sA76lAEsowpAU4gVueZGfJhIZqBHQVcB8h+shMhLYDCST/jGNiYCnEFjUsZeTVHREWZC/yu3j+QIcZRK6RDchfxw4QXPDrv6ToyP5v4158PARicC5diRsNUnhZINFPOYgNUvoZOCUaGI7uhAIEqNK6NFQfU892Q00knJkzf9ANOu50LtKCwKOWySkn3r1Nb3JSeBnP/MZff7Nz+qzn/ks5ef0Q5/7vN58/TP6DCeFr7/6Kb16/xXdv3Nf927d10t3X9JL914i2eHks2k1oIM1AZwDG59ynV2c6+z8VOeX55yqXcjBVs5BQrzUSyRyb775pj4DTTZA5IDLidU49QSSW43jTk2SFm2jJaewS04JEvpxoFWwg4NAB2Ijwa9PB7Yk9luSnx16HwnKhBVTijmxbcHREFQ1bafcdEqJE0IlBbbXVSSNnSs1RVQSwEkjtKZIqrkRnaTE9dwquMxq21YOEA8P9nUT/d0kwTtYLLTftWojyX5wwinj+x98qHffe6C3gfcePJq/v3lGsLbFTiW1youVAr4C/VX69fiT/ZrHmJFgMiTI8sZYRJgT8hbbFv4qPI1Az87OANd9GbQdturHrZQmgRa9Ji27RJm12ut0cLi6SkhJUO/cuaW7d2+xMXCALC2bA1mtfcyKD8nJ78jg6BlUlzC8cbAJnG+Kztejjs92Op4T1B0J6agLTkznX3EmKb8kyH1xulTYLBjhyzb1dcFRJ+s9hTJ6tE1qSdpuwUHyeXZ6qZOTcz3hpPaIxPSIZPWYU9czTmDXJAs79NcT9JqGS/uAg33xioDxGaTICa0IXyr43kg5aWJMVOsPU/th4ANtbtTkrIQu6a1/5IXe7U8VXYwe67YB/St9bbOKdQrXs82qsFuAGogreIEvcZ8NtPe4x2zKXEetuF0Rj2rOqTZNLk2TJniyeYeUNTRN0+c2D7ltrqBJ1MeA02IdJhQkq6pMbWUsZZqGkW2LaajTNNbCY0oVxoXLEXtMQCGBKYylYp8DSqmwag3EPB/6/gosPXV+lChpZd+oCrmLy4gkl0IIcR0wJiAU7izjQUzkTBL11fqC5oguJ/NQipyIVp4ajLdnAt8xz062F+2NV8YXIbkEEte22wxcz0/4w6VMuDDHTsg6zrJjf2hOwADugUXB9HvmrR3+ZF/yHOYT+Q1+tmaD5ILNkgv8zp8A+F6SusFXt/IGzAV+7u9NX5LYbZi7r+ahnXr8xDR2zEtutwP/QN2EYPYZ62PWO/IPyOh782IcF2zqTOjD9zNvrCfmq6Any9sxsD33dF2njN8iKNM8/j3LOmmyvgq2KX7yXBnYRFZKyvhmUk8blg7WSbG+FF3C5xnynjF212yQjvjGjiTZY/js9ETPnj7W5cWZiuflKFo10sEiqdEoJjuJeTtBKkWWooFG1ojN1mw4bdm82jHutuj5iqVQo29gtgAAEABJREFUSqEM7y3rz7Jr5rnHeXbremQPZI1aIosZuKmLro29/RuHS12/rjVwrYGPTQPfT9gz+fffX19fa+CfpQZYXogc9CPdnTtfuPHKK88+tWyGf7mL+h8SVfyXBFP/WYrybyfVzyZNN6JObZQS/piuw/0ukgzzdcpaAA7UWcfUSixkVZkF1NAQynghalNSw6LJeqdg4Y4a8j/xcrDiRbtS72BGStQC0Kn0mcDB0qiBpXBHwLutRTugN9CH2EPEIDOMJShD/tVRw/B8cR6LWKCLxmniedFEPwdeBh5BoYLdgZNhUoV/EezVGSZFrQBsUVZwTA40gJGAYmT321BImCqLveibQ0hBH+gQRch9VIpYk5VzUkRoR39/v/Pxs2ecvB2x+7zVhHxK9KVNylkJvYVCMCgnLNaRalCTCHiBAOiQqEuUTWS10c6QuXa96RoyNPdXS93j9PTVl17Rp197neT0Tb356St4g8T0NepfffnVOTl9mYT07q07ugPcvXVPd2/f1a2bN9UQaPgk5uojkFcB3HqzJmm51KX/2xVOzWBL/vXdl16+r8985g298candf/+Pa042bQwPUnMjuRqItESmu+6Ruyck6S2WoA/SdigaCSo2xFQWVcGBz4bgimDk1XbL3JS22b4MqAF6yxlpdQo0EEoBIkZH3+4sx1CkUIVKBGa6EN4JJHAyNfoE/eSzTcDtpsc+LKBMGyR+fxMF06kSKqePnysD977QO+/96Hee/9DvUOC+s4Hj/To2YmekoCdO8nCySq8kGHgh3X2wR2+MuBPI8xNACRlJwvxgl6BXoGJCn9kM6pEdRP8zuOAIHEzrLUbN6qMDLO9WGSSz8zpd6u9vY4EdU83bh0CB/LJ6c1bN6hfoKukiIpsI8ncVpebS04yz3Vyeq6j0wv5u6bn6wF/rNqSpF7647wkrZebUWsSS8MlMjlB9X8htGWzZmJMwJpw2Rm35oFeuUYav7FR03Yk0gvatBoIZLckuev1jmB4I5+inp5dyEnAmpOqLfh77O5AfyTY30FjxBfqVDBhVUVvBR2ZLlka2pNGnnl8u93ENQIq+JciKT8HXyO9/Mz9i42r73+BG7zVeudZBbhFxyHVUFUCojKt1BHjMI/4Ma2CSQKQxog05pSGNqeeeW/LvLdpI9ZdpMssXaSIc+rOeH7SNfmoafLTlPUYMz+EkweR4kHK+YNI6UFu0ge5ydynBynpw0j1gUIfot9HtU5PSp2elWk8nqbppJbprJRyPk3jRSnTJbCupaxhfIO9t5h8i6J2SAJEL80wINBQSh2mqY611pFrxLOGhBYk7oW6PyoVia5gUVJwnSIrDL6fIZRcj1CJeinmvhM+YihorBghKPAQoTyhRw3Yd8BuIxUFcJ1LeJIZgH9B8TkYK71dCVQEK/7uvccM82+lfwQEoI188r39ou9H9SRPIwvGxKIwUTohtA9v1mtdkLg5Yd1cbrVdb7XDDwf6bPHFS/zy3Ket3pjjRN8J5iXlDnyDxzJ+uvE989MWfzWdCXle+PDAfL/jme/9bEObNTRH9OL+PevHzusJPBUskFNirLZakJy2bSt8wqKgq+k5VOSShI5TamTITAQRiTpkjywpCzHV82dOHOHRPJ+eX7KZuGbMTGqbVhHB+jIyD5xdJahnpxr7jTI6XTah/WXmelAlaa1sAsTMScJ2CfzBPCRdbgfoVDlZxZGkFJpZocz4An6ulnm6zaEmVUBwV5SwHRviYoqIRZvavVWzvH1zTlADAa7f1xq41sDHrIH0MdP/ASR/LdL/hgY86ef79+/v3bt3cbfrdl/Mpfy7TdJ/FRH/L9aN/zyp/iuU91iEWEcqMZHDMqlREkEWCWnSMmctDCyMLatQy7Om0obAI1hwE0FIFvcRamnXADklJRYrKXiDnXKivQOR0Qs5MNGvsPgV+pVIcknEp0FFc0JK+x1J3BVQV6pefIxyqvF8cQw5Eej9DJw7+NmORVsWfi/S/UQfApmeZ0Rm6nneE9QMwAjuSRP8VQW8JlbN1GQlFtXgXgHvVaq0KwQlTlT9MS3/YqkDnIHkrILHTekqlw6OCsFXgU4l5COsEKyyuFdNJMAT7V2XoZETtFKSXxVZIaSKTib6FkoplKzzptWCgH/ZLtRR+rrLLbru1DUt0BAANLSGV+StyFpNBxwVvbS50cHeISeCN+UfzblxcEP7q32SxOUVXhLJveUedXs64MRwf2+PxGdJArSccRbwlOeyCNtEKqroZCSByzjTTZKhT33qVX3+85+b4e7dO3KAsiOZ9059TznRVgSX3aKdca/8Mba2BX8QLE0aHdARsDkwvOTE4pLgbst9T4D0QmeBzlKb1JLgJq6tV+vSuivor8CjYZz1N6qiA2E/t01NliEoZWPlRgIiNYpIMo4eepcEkWdnZ/IvuX74wQO9+/a7eus739V3vvVtfeeb39a3Kb/71ls8P9Kjp0fz9zY/fPKM8pmeciJ4cr7WOacuFwS4TuheXG8d2OKHk3mUYGvmXBN6nKgvANWKxLiBx2gz/AU+PmnLif2OgHa0LmhHAqKG54tlq+VqoeXS0JGQLudT04PDg1nHGdvknFTwuzWbCUdHz/To0SO9//77euvtd2Z48OGj+TuoF5c79QyknrHDG76ShhLUQZ/AfQt482BCt03TaLHo8J+OslXXNmrgOecsQ8pZEVynhiB1oYSeK8ZykjCQAPTAyBiZ8NPZREW6up5UqK/UYxC/VfG9kbFn2+zQ4Y6+PTBQN8KL7Wa95UhqU1YHLfu7QbXKfa8A3OCyf4hXRGADWtQCilpTSnCYZqPYRLVGUQ1GU4xcMx1V9snKhsbrFOkypXyRcj7n+hQ4biI97XJ6uGia95kr3+1yvL3s2rcWuf12l9tvdqn5epPy11LUPwTH7wG/A/wW8JvAV3KO32ia/BXg77dt85W2zX+/yekrOTW/lRS/q1r+oJbyh1L5mur0D+H6Wxj2O4jylmp9O0vv5JTehwZJbvMgwwsiPUqqT4CnSPssVI5U6kkt9VSlGC7ovy6l7IABmErhaUUDEFJlsEuVYVvDJQM4DDhgRAi5laMRNJXRe06ZOlpE6ErnI2SK/KqVgeiL5+B7j+uBeeEqkRtk3yqlIE6dgT9Qq4rnfVS5AE+FvSt43o4GEaGck9q2VaIcmE9GErQJXzJO8aL1zM+E79iXt5woemNkbofTu92E/w30M09r5iFvoHhO8Ly04b43XvqbV8vodhvGupNPg69dZ/D9DNuNtv4UCPPLDh82DtMwLesA1hSR1KBDjy1DzlmRYhZ5Qma0IiFX03bqmK+7bqncdKIRbbCwQkpJEUkbaGwBf63kghPjUxJxyxGRdXB4Y57jU4T841AX52fq4a1ihyZJq67R3qJVg9GDuak811+BhwEdbdghvtwMWjMG+4JBwJngO+UML6GIUEqhnJJyiLLiE4aiTEULdDzvGnhZLfLh4Wpx68be8sd+7MeypND161oD1xr4WDXANPCx0r8m/oOvgfSjP/qj7Z07Xzh8+eXPfLrRwb/WZf3Fpub/Z470X+fIfzHX9C/nSPeSYhGKCHQSChaVUENpaJVIUrO6lLVIjRa+J1TJhG2GxAJ19fHfJCeuDe0SC5MiEdmEUz/5Y40lQiUZkvqQtix2GyLTDQHmjuuBOn/XdJAIyOucnO4IQrbAXLrtc/D9jj7GM/eD3gT+q1NXyadURJPguMLTuy1LeM+CyzGCdlwTjc3PB+T0aRpHIJpylk+txCpd4GcG+HFgQNRGwF7hbdJIguAAY0fS5SBkIHHw4h3IHhltIicqUs2hIJBPM2QpiioLfkWOQK6cQrCugD8iM1WCnvIcHCyIdjRRAx6CVjUOGggeGiAb2kYJuWeAdob/DK0GyDlBSwRFO52enrJTfq6e4Gg0fnTu4GjnhIMgpmBDoQfxKgSHDX1Bq8o10RyJ4w72dlwOQA+eLbCbeb9x80CvvfoKJ6av6/XXP6WXXro3J0mS9dQrkHm1tNdUBR7RweNetyARXpHcUJ+yzNOWZNQB1JZAaUTuLbrdcL2hfgfPU0jRZCVkzoC4BqGE7sznxM5/AX+VVKjzvQO/gq2VqESmDO0mN3KZuU85a9YVuCIFqCpyTpyi7OQfEHlC0vngwYdzMvf++w/0AdePnzzR8ckZJy9rXZKE7qw/o29aZTYPDInrGpkNkjJ/92vNKcuaQHhHYDuge4aOzHtEKMLMSRU9FWAs6BgfwSkES7I8TsR66PQEhBOdq0IJOToSRH9veH9vn2R0jyR1he73dPWd4pUy8g3QvOQE6OTkRM+eHZFUP9PR0VX57CnX1F2cX2DPfrZDj49MBKEpEv2RKbWyG5j2lhMgw47TpeB5g5wtAbKhya1a35McLBYLtQTRGb2ahxY+mpQsEi5tvwBIAkboTM+DX9swxAvbVaCYKLd+2z3dzu0L+nNb189AW7f/X4OfRYCR5xhWAkllzFXuXZtSMOyjT4npILSh7rKJfEF5SpsjaDzh+gHwDv2/q6l8k/o/4fqPo+oPqP+9NsXv5ki/jSv9JtL9ek7py03Of7NJ+RfbnH4up/ylRulvpNDP5Cg/BRM/qSj/U0h/RdL/GBH/X3D+98j63+VcfyKi/gT3z6FQ6icI639CpfwEdH8iFID++xzpv0+R/4eU9FeAvxq1/mSq9a9L5adqnX6a8meiTNCtX8opfr7J+oUI/XKo/C2V8ndqGb8sTb+qOv1GreW3a5n+QdTp61Gmb1O+nWr5QLU8CpWn4HoWtR6F6gnOeBbSRZI2SXWXIvqcOD3OqaSU8Nck6Ii2ilpAwcYfpa8N0FEpIzAJurSpQq8qsy+4vvDsezBNI+NxAFxOlBP9KiCBlraUoPC1wS5TsG8FAi6ww8xT5cHIHGLfHhhHvh6hOeFLBs+FVwlqVYHlCV+Z8M2BRGzHKeEWv3fSuXVyyvgYwVVN0PMNpceYn11w2mrwx9N97w2dNSezm8u1BsZMZewGC0OdyixLga+KUv1OKdR43mb8NM8hc2+90myWF5urY+7c29vT4cEhY/1gvg/GottM4B/HyjieGM/DPD+dMld53HsNcKJs++wfHGjB5mCFcM8G68Ac26akrs3yp1q82dV1nURjVGEp5QTZc9oErYHKHfrboUsnrNzSNmGPoglGrJuckxrwpRxGowQtA7dqLCvPOxwzp2hyJPZxYu/NN99sfvzHfzx0/brWwLUGPlYNpI+V+jXxH1QNeHJvOS09uHfvMy8/+eDJDy+a3b/ZTOX/QtDxXzZFfymr/odZ+ldxwDdS6CAntZTBrj6LiBTzQiI1EWojfQ942gINC2xmEc+sSrnQriR10ajLjRogp6ygH3GDHCyMLOA015gEhAbKQVIPnZ5yZyCgcMJpmOuD5yDoAbflUGdOJr1bO7ehvfsaRvicWPWmlESUpOJ76BeE8scjR65d+vkVhEbwD1E5pa1cA/B01cY8SrpLFTkAABAASURBVBPP/aNMEzxO8D8StYwsvBPlRHAxsjj7tG/0Am1gt91BUEDTsgtePgL4ma+RMynQoJShjd4pYw7SHLxdQVUlaJoBGR2VBGVIoAgADOBOQESIt/yiiQr2qAC1SjkpRaZ71ZrgyAHK02fPdMqpoIOKiXYTMuwIvLaAA7QKkvQcr+Xrh51GAkTXNQRKHUlh0yQ0UqE1KOdEUrTU7ds39Zk3P63Pff5NvfGZ13Xv3l0Cp6UioUdO+/phqwFANVrgH8u21ZIga0kS07XdjEe8rnQ7gRunCkF7Uk9y1bOrP8Fbblo19GscOEG7YJfJNkFfDjIn7FLhDoUKF1VRBcRfkCFXMuSsyEmJ6wjKfAXBPSwQXE1yMrglCF2TfJ6enukpydzjJ0/18PETPQIec2J6RLJ3RtK3w+4pN1rtHejwxm3tETSaP+JErUn+T0j85pMLrnv0PcLjwMMJ/fNWjSvehHIigiLgYUQHk2wPWJRfBfltX7kN9BonhehuwQnKcrnCDqs5OV1wqtJSn+hYoOXNEyenVwnpUz0huX6CLCcnpyTYF3LQbdtHhFLKQJIU0Bf0ua6+LnJgb18x+HpC5wXdm0eGKG3FK+if1batFvDRYasWm5kXKYE1AF29kMcXwR+Ggiq4jJPb+W3cxTTQWaWsyDKRMLidwJKwlyEiZPpX7csc9BuP72URamUoB3tYsYuIDXWXETqNCBIvPaDz26r1G5R/BKavYobfihp/L6r+DvDL1P9C1PiSSv2fcbe/Xkv9a7WWq4RQ+usR6adS5J8G30/jdz8TVX8jK/1cjviFpPyLzJW/WFR+iU28X65R/5bq9HeaWn8tTdOv55y/Ap+/MwzD78LzV0tJvxfR/n5K7e9dQfdVqaGu+WqJ5nfyWH9rrOkrytOvk0j/Wq7176bU/G2ufyVLvwSuX4yiX5DKz6cyfgkV/SzwMznHT0vx0znpp6LGTyETiax+Mkr96+j/r+dSKAvPyk9z/zO5xt+IWr/EeoDs9ZdTrX8bHf2qSvkN4LdU6u+hqz+kzZ9E1Tcj9DZ6+yAUj0M65vkZ7S/hx0n/jro+IkibVCYSO8+bE/NKKVc+XvEF2s62c/kCJuw+0W6idF0tWJq3rw1VVeBV+F+EhK+6TcVX5ufgTSgggmeSXGdcI/hcFui7zvRH+PI4cDk/e47Dzw2ux07zOHA5tykFMeGiFvm5x9qWBHa9XjOu2Lxifjg/P583Bi8v1vOm15Xs09x+mNeNQRM+DnvKuSGhaxk/lMy3ucmMJ+bbKo3wOqCL0TSR13NO03ZqGGuRGhVkH6fK3DWpZ87cgtvl2dmFnrAJ5Xnr7OxcW+Yh0X/B3NvSt4VOm7MWlDcP9nS4vyf/AFzHHIt/gleakA/Umuj3Yn2dN4DhaceYnNBz4VmNpKlUWV9C57nJaoEmJ3m9i3CrIvyKx3Uucw41OHATWuQ2LaZ79/LXvva10PXrWgPXGvhYNZA+VurXxH+QNOAJPX9BX1jcvn37xqu3Xn1tWZd/ZpXLv86q8h+1Nf5TdvH/MxaBv9CG/s1G8QWc716WlqwPKbGYcC9DsNDNyKhrWHDayFcJKk9boKlSfg4NbcHL86xFaklQW80Jam4k+pZgcROLJgvY4BLoqXNC6pKoUYZeoV6aE9D5ma9nCA08GyNk8PVAvWF8XvrauCdwT7SbwF9SqLAoGurz0snnvLgi8ISgI+1G+rj0fXFf6o1rVNGcVMP3xCI8lVGjgwOSrYFkaZyBOoIaBxy+Lzx3oANaRYQCHmaIUAUmL/IEFxILM7xn6jJteFPF0s/zHJLrCPwIfIoq7SsLfqUUvNCVnhX8FPE9MN1KOwcGI8FXIbia7+kzDpPW6y2J6bmeHR/r+PiEIGWniTYj4BO9LbvnwxwkhVLK4EfvyDhwKlyRf7HodOvWDRLR27p544b2VgsSooVu37yhV195SW9+5tP6/Ofe5PT0Nd25c1P+yClowFOlKBL6LOBpCVaWBD7LttOCsiNA6ppm9pmUErSTgpIL+qA3ulu2QElN26h1UAUvCTwF2Zy49vBocIBoGm4PYfCgoAi5b+QZtxK4X4DpBHhpcUWLvxM4rRPrwuCEcutTXAednID6e1znJPs+Nd1seo2E3B3J4eHN27p7/2Xdf/lV3bx9Vy1Jo/FcOMElQLyk7Y6TGKt4quh2qhqxFwWagQP4UEg1QuaJK8xdqKqKCHwC/ikTSs25m/G37UIvoEGPuWmV0WXKmb7Cxr2cmJ6xIXFGku3Tk1OS0rk8PeUZATNJuPXlzYclctgmjfEkAl6Ym2C4p40DbgfaPhXaPN/MKOYf/7Ef2d98L4Uy9Fvs6xOYBfZq4Mm6VhVPAcsBRISSgdoQL55XaFZ8fcY3j61RE+UEHz5hq/i2oOv27kv35x0L3QqsTKi19LWWba31Ej2e0uYZpb/n+R6kvsP916X4Q/jxR2t/g55fxux/M0r5RUk/n3L6WdzkZ0jK/mfqfOpJ0ll/Ntf4WSlIVNPPMT5/odbpl/IUvxJR/2bk8rfzlP9uE+VX21G/vqr5N5tm/3f3hvT7Kfb+wdjoD2O/+9r+ZvP1y2H4FnPcd9Jq9c4rr7zy/re//e0P33777Uff+c53Hn/zm998+r8Gnj8x8PzJ19955yHlg9de+9y7ebV6W133HeT8xnaavg58bTMMf7xYr/+oPVv/g3S++X3p7Pci2t+Vmt+5pfxbq376Std1v0Fi8vew06+llH51mqa/y9z3t3DEX4ooPx8RX6pT/Vml+jPo62dIrH8GPfwNA471syrTz9Uy/jw6+wXufxFd/E3akMzXvxdRv1Jr+apq+aMyTd9Ure9gpweR9ITrY+x3No3DmjlzNzFp1loZQZWcpvCasOEM4mYGeJOBB/IrpVCTE2zZA1wTgt8rENcYdW6Lj8hQafMc/PQFXGHw3dVVpW3F9wr+/P3gelDOmF2ar4Hk7/thxD+vYFDPWHGC6q8zeOPH4++CBNXgMeQE9vv7vrieyqSUknLTMqY7oOW6AVoF9RPK7tkI23EC6/G38Scx+lE9c/tAgjia9yJ0JRLUoh3PtruBJLnXMWPeyenjR0/kZNU4hEQdc4bB8/E+J6k3Dla6e+umbh4eMr8v1eQsvybGI0bSyM1IvylC3iTeQtsf791R+rn5TClbTbQMJdo18N41Dbi4TxL+oaBF4GzBemdIqfI8pbZN7SI1XdntXxHW9etaA9ca+Dg1wJD9OMlf0/4B0EAgg/2ovXPnzv7mzub+Mi9/qNb0b6iW/yRN8X9rIv7vwH8B/DtdpD/TRLqbqxaN6rycZJYM7mUkrBvEclWsLQr+5ZTUGHg6tymV5DTkxDRXSuo7sHS5Udc0aimb1LDYZvFHJZJGkDmJ3LEwGbZ10hrYct+nUO/nITlB3bnOi7E09/NiONLGOCb4mO9pP9Le1xPlSHsvkC4H+jvZNNQcuoL0vAwV6gp9DBNt/XHi+ZSUOvdxvZPTnkV5IGiYF2dK71wPJKfEVBpJiAaClBGYCBpGoBBAO8CpBDgEXargE3zOAP+mNRBc92OvAr6qIlQjRELfBVNNSFyU4a/NWTlxi1xXwdJE4FFmcF8DndxAijrTAoMmFvwCjQkY4GcgcBjgrYdfw47ygh3945NjkpNLgpthBu+072g30g/zgtPEJQJIYtEJXkL7eyu9/PIr+vSn/RHe1/TKKy9z/5LeeON1ffGHf0j/0p/9EX3us5/RzZsHErLtduv5xLRqVNOEFotWi67Rqltwctpxzb0TTgRtmkybTFCGDxE0tV2nTF1RVeJ5S92C07jVaqUFgVRuGhV006N/fzdsu9uoJ4kc0K3thUYkdK6cFeBJtE+UYUDh6TlECkkBFalad9h8xDYDNjSMKKNgyEIbGytSo5QbLsGbslLTarna172XXtWrn3pDn/r0m5Sf1q3b99U0C4LEoovLLbAhaKzYJzThYFNNGggohyL2jkIVPgJea3CN7goQCc4MIWXqGbPKqVEDzQ4dLro99LVUzi0NQyP4zK9hIGDekEw7EX327EhHwOkpJyckyT2Ba0/g2hNIO6iOSOBZcNq9r4ODAy3QszeYIiWN+NCWZNT/FccJmxpHRyc6P78k8d1p4FlV4B8VPym0LSqlokcppQacnTqSdNsuI1tCBvEK+kTw18B1AriTalwBOvFY8ne8PbbmEnns1x4LdXIDKFNADIIYrZYJ+5HzlctQPZaKk6EHnNK8RUD8dfT3B9T9tjT+vVqnvx2qJFXTz1SNP1Wm/q/iN39lGoe/Wkr5yZjip/Ky/eldGb4U28tfWo67v32w2/29oQ6/2a7a33v11Xt//PDhu9948ODBtz744INvfff9736bhPE7JJDf+cY733jrT7773Xd//71vPPj73/nDx7/9D3/72a+/+0fHX/3uV0+/8Y1vnH/ta1+7+OqDB+v3339/Q/sd9/2Xv/zlEbV48FfK/39vtzFM7uf+xkNyuzVOeFo/evTo8mtPnlx84+nTc8O3v310Rpuz7373u6d/8PbbJ197//2jb5IEU/fkrbfeevTOO+98iBzvU4Lm7W/evfvK15qm+f27pf+dvb29r6SUfm2I8nfacfcrJZdf3Iybnxs0/EwdKqet9a9Ow/RXain/I7r7K0Xlf0q1/LU6jZwyl5+V6i9H1a+Fym+nUv5BKePX0fd3yzS+V8v0qJbyTKWchuq5VC5LnbbAADAMmY1GF2MpE84t1YxB2zarW7TKjOWEj9qvIkIRIb9qqaCEk9k/wEzXEZ+vlEmJ9all4Vuoa6/Avu56hhwUJJduW0ZwAL73cwNPZ9zTNGnHht6WTasX4Pvec9CwYy7aMkY2M/hjvRtOU3eMox3JZe9TTfiZ1w/7td232qRSyplx06pj/vMGT9N6HmzFA+Hg2tLfyanH4PHJmY4Z0ydnl8wv0GNMv0hUh7GqZ3LZbgedna91xLj1CerTo2NdXFxqYOxbXV0LLWis2Jg65OT09o1D3bl5Q7cO9rVkEzCSNLLpOiLviF5HxijG0UDp75+ee9OTU2H/ToCfB/NsC86wXVKI9wxtk5S54T3PZaEqVmSFlauJuiraRNdijaZp2xzpyY/8SOj6da2Baw18rBpgCvhY6V8T/9OtAfznR0hMv3Bw8+Ybr+ey+Fer6l/IU/3L7OT/P1Kp/1VTy3+Qq/6lTnqtCx02rPOZYNxAMEF+U5TKNJdiESLoY5EuQFViiUgsI2xwSg4MWbCDhX4G2oJXmee5JtomiVKVggV3ZOGduHECOYFo5PEuijZ11JpFz9853dBmCy/zd0Kjasv9Drw9/UbsMrHQTZSgFAQAkFAHSWqlEnPx/A+SQ3fmn5qIUETQLc1lwAM387XxTdCdkLsgV3G/0NUzeBT0K3WFNoRIckBSWKQr4GvTSDz3InsF9IVvGqInpCZ4n6+pA61i/iehZBn3gPwTshq/wXyMrgO/ecsEKiln2hrdJCcKplvujE0SAAAQAElEQVTML/3mB8FfZAr0gZi6CngGTFjk+1lemkzINwCFoCJSQ2JRCGzO9OGjx3r/wQN98OGHevL0qTYEWz0Bk5PyrRNZEpxSKrhMCK6R99bNQ/n7pT/8wz+sH/kX/0V98Ys/pM9//rP69Kc/xanpLfnUVHWCh1GRpExgksxjCDxSom6xaOXvonrXvm0a6qgUr5AiJyArUaaU1fB8SUJ6yI7+TQInlz7hg4D83/2sSbY3nGZu4XVHcGj+rUvbTrwC2plANreNjCvnPOMX9RUwUxG2YJX9YZxPydE3pfFZJ2sC0Q3B5ZbAckT3kRp1JF7L/UMd3ryju/de0iuvfUovv/Ka7nGCeuPWbSWCvi2bAyckc0+Pz3R0cq5Ln3gwfsaKTXFcTKKJskaWcqMgsDNPI75nXiIlJOCND9rfuJIieKePAEtjz4lTkt0ceJ4/P6k558TWCeXTp8/m75oeH5/y/IK2A6iqMnpYcLLphNSn4Tdv3tSNGzdJUg+UoDviBzt0uka/l5cbNjPWc2Lq76g6IB/YGLA/GqxrAx4y444IcBjMZ2h+4XuaAeHxo4oeZ8DfC2NlHlv4mnjs9hN15uEFfqYGJR5k0CXwUygKRiqVKaOcQf9hRHw3Iv0hPvQbtOEkUH8NfP8tpP6bUqf/d631/1Oj/DdTrv/dENP/JA1/Q2P6FfX576vRH1z2l19Xp+8c3j9877XXXnv08OHDo3dPT8++fXR0QcK3JvlzUtl/9atfHWHF01KhNMcvgNt/xu9/tugtR7F8JK89ifSWBHjN9QWZ6zmJ7SnXR5/97Gef3Lp166H1lFf57TGN31Grb+RF/sNm1/x2U8qv4kO/AvyNqPFXUxv/HVPCT9QS/y25yP9Qp0Jiq1/Ikf5Ok/NvkJL8ZpPyV3NKf5Ry+nrCjgp9WBXPsNkpc9BFrYWTcO3AOeK7FVDHeGmBeVwH3oFfFfzJfjOSyDkJGxizH/lQhOg/Q2ZOcD/370gGX4DvXe92+r5XRMxj5kV9walMZ8fc4PHgk1KXPYmfx4afuew9JzFWRpLFOvs38ww8DvMnUwYZT85Jpr9gY8hlR2LYwFNuO6WcZ1CKua1xOsldMzbPSAxPTy90ylj39eW612ZXtO0nElnWWDajLtY7nZyekaReyJ+gcd8d8/wID+LVMD836GK17HSDpPTWjQNOTjstFq1a+GJAz2uPHd3sj/zx+jxU6RJZj5hvnrDZeXx+Bu1ePFZFVxMxQilXQ8RoGjYoEUW+zqkqR5FPTRMlkiEea7fmbWLETmm13MaPwd/1+1oD1xr4eDWQPl7y19T/dGrgL2eCqL2XXvrs/VfunP9Qo8t/c5X6/6RT+Uu5lL9EuPsfk4z+n5paP0+Sep+6/azaEeAlwmEOFQrxZFH1IsJi5fIKirywGMSCb91EBPGCgTvX0TWqqNPVi+tKffWiDb4twe2G07gNC/OWckd9r6oeT/cXkbZcb2m/rUVXUOU2O/ruiGR6YKCPYaIstK9hUvOfmW5QwTqn5JKaDMzX4M3PYU4guQ76JwPXH9VxHdAXUKEnFTDUeaHMyHsF4v57cIVHalJSE/l5yTU9G3RAwKxC4OHgaNz2mtjRLsjvoMm6ETQTbYNgA7Y1QXuirsjUK3ovGpF3ZJWvtJPgmoY0EewDQUswQDuCEku6FNdSaPTpLkmu9RXwmJtGqckSUUEJuIfufE+5Jbh4/OyZ3nnvfeA9ktVHBDHn2hC8bAnudgR2PWA8bdOCIpMAT8q50eHhDb3yyqskpp/Xm2++SWL2sg4O95VzIGLRhB0rsiVoBnzNfsW9n3cEPouulZNTlxneKgKO8D3aD7mOCCVkInjVou20R+C2z8np/nJPS+6z0As+NhAc9gRqu81GDrp6ZHJgWNBhAY/1IOPK9EAPYYCeQvBZVa1n9Cu/aGc7EFfhCVXiPug390lJSlmpadVx0rB/41A379zVnXv3df+ll3WPU+Vbd+5pjyQ6c7JJDjono6ecbByTmB5z0nFKELnGJ3oe8pbtvuPCPu6EtUaW0G1NjFLIF/RVzQm+aX0aZrleyAbfpSb8pRKQDrogSfePOTkYNb1jgtLj01M2Ik50fn4hB8/jOGkCxKslsD/YO9Dtm7c58b6tA05OXWdbbOHTpyzu53JLcr7jJMY+sePkZ5yKUJ2q+eSioitFos72BwTUUEGZI0n6wBjwJw0ME9cvElKX5mfElr6u+I2QD/bADXLeCVz2BUOQkkYE00hcJsnfHX2Hhn+In/2aFD+vUn8qVXF6p5+sir8OfEkp/UqO/OVUht9M0+73atP88Xq9/iY03ybT+WBxa/H4048+ffT222+fc/LoZGxHgjZ8+XunmldRtjCGrkahrkqKH9h3RTKDh8QLsB5msG6sIwMJbI/udpwOX96/f/9scWdxNLbtk91u9yGbJe91XfftVbv7Wtftvppz/krTTL/K4vPLUvnZjI3aSH81t+mvNRE/1Tb5p9vU/Czzzc9TkuDqy7T9+9L0u9j5j1TLN6PW9wD/aNVZznHZ5LRNSf4ADrzVUnC6iTl4GHuNng+Ags/nlJQCD5LwKOGbRRU/Fv5r37Lvw6s6xq+hbTvl3CozJlPKuBH9wZG5bhLzqhJICngm2a976BjwK30P+nlDyPUDG34eW6ZeGRcT42KEL983udNysWLTbk8L5peO+c78pJQ+cjhfVI8prEJ32A6VEupJRjeM1w3j07ClXJOUnl9smM8vSU4vGP9rNrDMyyTzUMFhmVMK+WU6SzarbjB/3WITsM1JmWeoS3SY56qC1kagR1/k2trBxAV0TziNPeIU9xg492YWc/HGawjgT7e4f9smLbtGixZosrp8hT9DPixYmU2HPCVJqDogzsX1+1oD1xr4+DXgQfnxc3HNwZ8WDeTXX3999fLLv3c3jekLq9L/uSbG/6CL+E+7SH+xjfgPG+nfaEJfbKVXKA+zSkvSlhpWHJ5rXhgIgFldxaqgWspcFhZsVniqWHh57sXM64cV48UsIhRhEGVSpMQFXWnkgNsfr+2nUVsCzjUL8prd4zWBwobEaQs+J6dDSI4miDLlpHWg78Cz3gAfA4vVDOAZuf4oaWFRDVbWcMkieZVoSk4MZ1AIuYWcQBEJOVCBogTej4AkKIAMvQy+5JLnvjYYB3pTB59dhKyvNme1yNrOwUniWbqqh2ZL0JDND7oLBxwE4JVgZSJ5mljAJ5K94kSVZK/6udsJvsF5pb9QBADuSgkrmlj8rc+qkKiTEkVWok020DflTF1S8A8VClHkV+VmTm5QVGKdD4x9BUkpG7IiZ0FCp+fnevT0qT70D/6QrB6T1JycnetivZaDC/PTNI2WBE1Lgibxikhqmlb7+/ucHN7V3bt3OXk7VNehtcAXEMA+NPsO93MAAk8ZPtquIVDprk4+wNvkLPNYZjuPyD2pIEikpMyzluCwa1u1tCVgRefUKxTYr6Lngk4LCdPE9Qzo17SNY8KuE7gKtCGCzGkGhTmqMx3MdqW3SJJCAqqkyqV1lKCbmlbZPCD/av9Ah5yO3uHE9P7LL+slwyuv6O79l7RY7dEva4utTzjVePrsWE+PTjk5PdMpier5eqsdvDq5Iy/VHOTB9w4YkMe8Vvio8GD+C8xZL1eJKXpBRwWZrsaoyJYsR6iUUN8XrfE1fyfWCeU5QeP5xYWctPqkpbc/2u/An9Btg1y25wHy3OTU9PDA9lsiebAJMRLMbnTB6Yxhbb7B7SRzgP/BOq40hU99H7jqI+Bigp4D8B4b7ejvcuB6gJeRjStv3EzME1eAfOigIvPsN9hN4EjYKiJKjjRAao1Zjqh/j7o/CaXfpNnfodkvMi/8bNT0s9STpOpXFmp+ddT42+th/Ye1qd98/fOvv/ON9957+M0HD576Y65Pnjy54DR0TWLlE8L+y/rH+oitrl//iAYwg8qXSeq/L2ndWscksBd/8Advn/z+73/7CZtZD157bfPW7dvj12vNv8cg/81msfi1RbP4u+0y/nbX5b+Jb/5y13W/gJ/+XE7pS/jDl0opP4ff/6Kq/hYj99dD9Xex+R/jD9+W6rtww+n5vGFxwv05cFlrYckpLC11rCBIihrmEqj4ZsGP7Xtl9rsCCgmazG0NwJhn7snMQRH0jFDEFSTuDfA213kCAf08d03gGvHpGbx+Geb7gXFa5H4NeE0n4gof8mqxXGrF/LG3t68lG3GLBR7cNIKApoLEBkkMdVX6KWXejVJqwOsxW5lbJm0Znxvmn8s5QV3P847nngvG8IZ1yGO3CrqJeRT8GTyqUgLnctHpxuHBDE1KStCzbJUGkFeNJK8ZPjkda2KNL5ygDjqH1hlzxSng8py554JEdb1dy/pNIebvpEWXtWgzc39Sm5N4K4fgpkBmQg4nqVDDsCVKPWVz7cu6fl1r4FoDH7cG0sfNwDX9PxUaYDpXe/v25w6GIb+y1PbPtjX9eywm/9kip/9ykdJf7HL8+TalL3ZZ97ukVZNT04SiYWVu8LI2hV7AvDgQ8LIyiAWcwgsFq5XrZmCxEFCpQz3hRYsFO+Ws1GQFK4wXyxKJhTM0hTTQ/irRHLUlKXVyekmC6nJdBm01qXc7iA/w4u9+jvSZDNAcCcKnUuSF3ou+gwcDa5YSfCRWyjxVkk6Asi1SB3sdC+ZCoQ4+WwPtGp41lBl8cx+CkmzwPXRa93Mfyvka/Fe4wAmOhSFJy5S0ROZlbigBFnU2Aq5o1ZBpNOBNZB35OUSPVAQKhaCgEJwbKtczkJAEa3GbWzk4yegxpawMjUiNagS2qBrhExEkJQU8RMpK6D03DW2ByIoInvOGdwIypZwUSeBAh5y8FYGB+8D4CYhMn9woANPZkSxcbtbyzrcDi7PzS50CDmh6ZGmaTobFYqkFO/wNyVqCbkWvFZoZnrrWbeAngzue8yOUClu+NT8NPLudg6BF1xGwZGV4TSnNMlT4tL1t+0JfP/MJgvvRQo6MCoGeE9LaDwqCS9u1gYzBflGxQSVANJ4Cb9zKJRqQckjQEj5Xw+gqKAvPi2gKRSphtj4Htw3keVE2nKrs7R/o5u0784npK6+9ppdfe01OUm/fu6t9ErwRgk4Qj45P5l/4ffjoiZ48O9LJ84R/gz8M+Cxq1Yj+drTfctKzJVnb4hM9DybqnagarN/CfbEfAJXxMesdgcyzKjwro+WMHMGYqSSXE4HqKH+Mrzc9cBdwRGRlbN5ivxUBsDcXDuD5kBMTX3fIZ1s4qXTfzWZHkrrTltLJ5Q5chgF8hgI/EEY9SRk9YQZ4qOiyys8ME7ZwoN7jY98PA/cjNpywYUEHbltpO5fGeyVcjYgCME2ktULPiFnfxcZ/DIGv0OSXse1PS/Unx2H86WEz/dLZWr+u9/UP/tyDP/ftb77/zQ/ef//9IyeiTkK/TOIEv2iOv9fvj00DP/mTPzn95E9+rf/Sl766/q3f+q2z3/7t335G+eh3fud33vvMZ3744VOupgAAEABJREFUO8+enX0Dm/8hY/938bO/V2v9W8wBP4+P/Uxq0k9Ndfpp1oGfwe5fUsQv4Q9/t5TpK6rl91ji/jin+IdNzt/OKb/T5uYh10fUneeINWtIj+CDSgVN4e/ElDKWcRgqfjoDPlvFv4ioKQISz0HPy0hK6fsgkp/ADm+csuDH4GAsTsIvn5+kToKagrY5Ncx9nRrGYeM5kblwHo97e8whB9rb35N/VKxtO6XMWqCqqYALvCOAzyugP68Bjdu0UjSaakBL6sket7tp3qw6v9zqlEFxdn4hJ6w+WR29K6YQ+lXXtoxd+IdvxNVi2bHpuJr/y68mZVqF/JrHNpcePP6kx8gFZOb/9/SSeWHNWN6w3vkTU5ecmjo5PWdzbLfdYJZJTQotmgS9K2i5ZspQToJGlaBfnwN8VJXKjDVO3WLBQ12//rE0cN34WgP/9DXAUP2nj/Qa4w+UBuJHf/RHmzfvv3n3Zlf+hX3p319E81+t2vhLqzb/hYOu/dcOuubTq5xudCnaJlI0LAwkp/MC0bKodawKHWWb05ykNhFKLIBB4KvqRZSsiZJuPM9qWSBTuIUXyaKpsDLxsFl0apYLRdeKow3VHKpN8hmtJnDXttHUNBqhNXC/g4a/b3pBYHrBqeKGBbeH5khSMvEswJlo+wLEKyKUgf8fe3/WbUty3HeCf3OPiD2d4U45YiAEssgqUs1qiT28dEnq6iWt1atX9Rv7oT5Afw5+jF71qrUkURBFCSAJkiDBJAgwAZBJEAkkiSGRSCRu5s07nXlPEeHu/TPf5yQg9hK7SiIzk8SOu+14hA/m5uYeZvZ33+fclrIJZZ3fS2pxZA4m3XXNLGhmUQvGdRBbOR2SHiL3AbTwchz3NBVNCIQnntK+tmXkM5nm1FngjD2det1K0qwEyqIOwo6v9zGl3syJPrzfCe0nyOT5c/LmyDKhfUs/cUiKgI4ARYBVh8vd5Y+KBOY+BkMWg4dok5Cvx8m7DhpkF+NNtCmUSSZBBXfdEbj4aeZkMmEE5PuUcOe6oomcQjQ5iWJvHtGPByRN06qgz0y+631HPIQoo88A724+05ST0db5xyiXJ6KDRGTiAVewUIMrwdwBi5+wrdmdZ9mwzhq57Iac0evBswmNJvCdcUIwhedO/imnBTN1BGchBsUY1XadIusGtgR3WR7QeR9Gxsi6WfuO/PmlNuzOl+2oGXyPpgsdzxZatBMFD97Q9YjeE/r19j72wtoRfRSLqDlI6KrA0/U9EGkl5iqjWCcFEypnnRePmTSSrxDlujg4PNAzzz+nj37so/r4J35KH/v4x3X33rM6PLpV2zw9Pan/bcuDB+/q/v239c47D3TGabQD1g0bFAMyFXr3r/P2zPUWeTcEdlsCxrV/RY8x+Qloj/wj5ZLrhQDVZfD3DiqVXDaIeS8+QMYVm1Yd+p1wAtMBPgMymwUZZaaoKRsLM8r8dMZB9mJxqOPDY90+vsVpyS1F5lcI58HrFlnXnIg4VXBKANoj53K54kR1WUGr68ypIKOYB9Gf32fkcdl75mtDoDoAZhPj9ODT05tn78vXfuAmYAOcxAIq/uukaSRgzQX7NUazK5O9y2i/a8X+hPQ3U8q/Oo7Dvypp/PVgw+fi5uorx/eOv33/6f13T0/fuHxTb24/pU8l7a+/cxpw8Pr666/3r7zyyhrQevWtb33rlNPXxz/3cz/34M6dOz98/vnnv4fd+4b1/R+zYfg7rZVfb5R/NZbyr/Flv9pE+/ezyeTX57PZpw8PDj/LxstLgL+vzqaTb04n3XfbpvlB18SHTQynIYRL3qcVtGFdbjbsyKyWq36LUdtuNmO/2aYRA2Esumj+LkYF1nqMjSL2qsG/Nbx3sT7v8mIICoYN4T0dsfnw1cj7nHmfw3Xb7H6PMvGutE1X7eDBwUEFp7P5TB2+dTKZ0leo84ecMjNtNtv67o3YrLbt1NA2ev+kbTfjeSKFWG3XFluT4O8bYqfnV3r0+FSPnzzVcr2+tmkBILzQFFsRGUtRUgimlvtKTUSOljxksB2lVDidTdrSv2+sLbdDPTldrgdtsWGFeh1yY0boZ6Wzs1NtkTnzPgeU2DamCXznXaMuBokYwN/5TFrQl2TYXJSdoVLSZp3H5WpVnnntNWep/bXXwF4DH5wGeGM/uM73PX/oNdB88pOfPDp/+/xnZ238pwDR/+lo0v4/F13zT2Zt+/OzpnlhGsMhIK5rQ4g4AINEkCeCPEiQ8WyKOKKmUlCLw3DCYdf8aFLAUZgkM9uR/MJ5kCScaypFo4r8tDQH/AyNEs4nNUEZ8vuB/N6ytsraEHg6GN3ihHpowAENOKWBwHXEcRf4OcGej9X+Xe4Wh9eGqEloIFKLmlojByZzHOkitjqAjnDWR81Ux6Q/In+e6qid6BAnfogTP6TuAffexu/nBBY3PA68vFKrRQiaIcUMBz8nPaBfr38Q4RU7ypsKXGcuC2Uz5PT6Xncq0xR32o1FDU677bMadrMbAEh9Jn+K0ha0XcCLEIDTVynka6Jty3hbZI3wLgQFQz+wM55U0BvFQvVIZcxnVEQ/kUxDrwWSE/r22WL6FJibGIMi82xmSpR54JSpl9D9mJJgorbrNCU4mgNMK4hhN9+BjNNscUD7VrJAe9t1QZ9kyMwUQqipmdU0kIZgisxRA7VtVNM0rLVWXddqwjw5OZD1OiFEGfX5Iadi5kPUyProGbsHZpvr3zHtCXgSgZERJLnupvBn7ddTbV8nztP5wUjOxwKyQR48ZVPNQ9WMI++IdZhY0xnyzYDk+ia4G6ARfcuCRPsQoxp0NEMvC04d5+ip66aSTNt+q4vLSz05OdG7Dx/p4ePHesr9OXn+R1N6QFpWUYhRBNdVFy5XoW2S5P36e7Cl3obxesr0SGbeSoGUB/GaEM8V1XnmwczQcasGfbYEhpPpnGD3QIv5AcHnIXSkBXPn8h4eHen4+HhH9eu8B5oDWFvaimugb9e1pwMgP6F7p5H7Laf+m81QA2S/93q+hpy8zs1a8vsfJ8/399rp5l7IXReQD7DQsT+TXH+oWnp+XFLvISP9LvlfUcm/o1R+jXH/W+Xw7wfpc6bxT2O//O7k1q1Hr5+cXAFi/GTM1Zlp45xJ9p+/oxrw+XPyuXTixPVTyU/AP/vZz/Yf//jHl+NkchLm8wcHff/9NudvTWL8ejD7qkl/2LX6A0Dq77WT9re7rvs0NufXY4y/HupXhfNvs44+r1L+UCV/MQR7WSp/wvr8WkrjN9j4+Iuh336H9+D73L9F3tus8wcppUc5l1P0eVmKlpKtzGwNz02MzdYs9CYbVApVU+aHaMdGWyJN+tE7lTVid+Elv+Ahsyj4KGKj3U42TauIrbAQeP8Fj6weu7D2jV3sX30Hx0EDIBdWEr7EQiNBFlqF2FVKCtimpHqiCTC92fzyVy9YVMQmhxDE+JXJNO8NIGmhiO7lRQ0yoUO12JcQW20B21fYYj+ZXa57eep5Rp8TNgrdFvnEud3gVBp1ZEW66BrTtIuQqeU+0ocRGzAXjC/Rf/HekcVzLaOjYTuMvZrG32ny95+9BvYa+CA1wGv8QXa/7/tDrIH2p5/76TtNX36uDfqnXRv+xSSG/5Hg/P84jc0nobtdCLMGTwdZy0BavEuLl4khKJhwEqYmWk0jGcF4DqauiVCD04hqqBst1PpBxj/tqJj7MJxNIU7MGgA5FWCS1q/nUjwGE8cdcmA64OS2OB8HphsAgP/Ro94BAPUy/Yp+CpyLuPhh3OOv+ClFyqMFtTGoQ37GphmO0WlOOo+NFjhwB5qHgM+jbqLjbqpbONBj6BY7ybe6uW5zYnTsRNkunammNY976h3T/rBt5eD0qO105M/wXoRGc4UKNOdINVeUA8rDQN1KjRaBPGhukboNFKhvmmbjpFbqADotALUCU07Gms0IUB3Vcj8BpM4BqX4ye9h0jKfTHL5TeHX026LvmCWDUDigJEE8EBkFU50Hd+xCp/5suHbCImUCFk9v8ht02DRBNUWXwSvDIxGMJAAIQECBMcwAKgcAGU8j4xdjDui5Q7fTCnrm8mchG801Iv9IZOT3ZkEGhRB0cxk3ZqYYgtomMpeNGvpvYlBDf43fN40iz4E6TqJ+kY+E8Zkknkfk3AD+VquV/K/IbgmMEoEaEY0CnTfU8zUyazstJhMdcBowQ2bn7+1hQoJcyFfg50QGK1NKgM8R8jST8pGTP4+A0wFiiLAwyfVGe4tBAb0ExuSyDgSJ6zUnBRfn8tPTp0+f6uTklJODMwK3JYBuo34YlHkHAuPskJHTHHUA3RBj5et8kky+aUNAprWfPAIKWT7MKnUoMwuy+g9xGLfPm7gC+U1s1LYTeE4AvzM5SJ0ynzMHqU6clDpAPeK09BCqKWB1B05buBjzOcqDXicCc9SbkblU8nkeCEo94ByQy8tv9OM6qnnoyvNG1lSqlLUD/UWZNery7igzpkKfEOMQT4wrm9mIftak5wzzHZO+RbuvlpI/zzvwW5bzZ2DzW3lovnBRVq/+8NEP33z93Xcf+3+d8tprrzkw5eWA7f7zk6CB4qesnLAOANbN77766vKlP//zc3Zinrx7evr2JufvH95pvjM/Kn9xeGhfn0lfnUhfZG39AWvsc6WU38k5/1bO+k3JfpNl+Fukn6X8d7j/HKD088PQv8R6/0Poi068518CbH2Vsq+BPF/DvvrGyQ9Yv2/T5l1JD51yLo/SmB6nVE55Hy6hDe0H3hFMc+I92xHPgMukhBAZBsgk2laCj5BF/ODDmyC3VRmA2ld7stls5Jt1mwpUB3j6O2Uq2AIJOxGiDP/lxKuoDZt5q/VWfpLa+3vMxl4ppojfi17PRL+Zd36kP3EVkSUZPN1SYvu8bodvbfClbqs2bLau2LDyP8bkf5Gc17/aILc5LfbXDGBd4AOPFls56RpNJ61mpBP8URtNgRgBp6aEz8oYWre9UpCsYSxxJGvbD8P2/uPH6VO/8AtF+2uvgb0GPlAN8HZ+oP3vO/9waiC+ePjiscr4M4C4/6EL9n9vZf9kEuwXuqDnumBzAvWmkXzjswbu0UwNAXGLc2iCKTqRF0NQEw03UBQFke8B/qSJmhAw+33rdXAwEQoyuR9xcl/lTtSdagWneSSoTnLgydaxRpN6Km2UtCGaXKdRGyfq9Tjikf4yMoQQ5dQQWDc4yIbnBofZWFCLZK3FKsuE8hlgaV6p0xwg5/cL0gV5DioP2k6HOEQHqUc4zxsAemsyl5M/H00Bow5KAVq3CNxvkzp52TFtjpoJJ6ydPD1yfoBgB59AMk2Ra5JNM/Tgz36SWgm5D5DbaWEN4DVqjka9vp+6OkidAuImBAQOSJ0qQGXHOeLYW8DqhJPVOUfQt9uZ7iDvbeiI+0VoVfeMezRGcEEkowBacUAWJDXMk6HnhG7TODA/+G4AUOa58FxIxTPTSN2ghhsPBoxJDOjfghFfZSWPXiT5VzNQtbAAABAASURBVIWPOFE7ODhSw9j9dxYvL5fabphN+o2MM5JvFqkdVNBJInoYCXR8PTDV5AkqO/JIoxQF+nJZW+R1ihYUyQsmkSgE/egiozixRgrlMgqp6GvNQZMD1OVyqZ6TvOJjo2VDeWOmFvmmBFuL2VRHi4VmgMCGtSNVRhIdFeqhJbIY+/UzQyNALO9RFVuqz+P1+EbWrWjrVIwyBjug3w2gebla6uz8XCdnp3oCMH3y5IlOT/3/FrzUitMKolJGA0PahSaqm3Sac0J9cHCgrusUm0ZCp8VMxUL92l2PTv0EdcMmBiLQLXoQVEwmcWcK1A88mXEfgxr4tLwTLeu4bTu1XaeGd6JjbU8B7H6Cesjceuo0nx9oxjsQQkNgqnqys2Gu14B/1/XAms0ogymknDnNzC3PNQ99ZCixdkaiUqce0OqnO54SjBMwj+gwyQPvrLJLaVPQHU/OjHVSSxNrcgjBVqzR08biO7GJ3+b5Txna50k/nZX/g6Xht2bb+IV/9PgHr75x+sZb/vukEkaGH/Wz/7HXAKsKsDq+/vrr/peXV5/+9Jcuf/M3v3j62c/+0eN/8vLLD5bj+GbTNN9GUa+GcPUVM/tCKePnS0mfa0v8XYlT1ZI+S/pbKY2/NY7jb/Zj/5tDP3x6u9n+x81m++lN3/8G7/RvpzT8Xs7jF0pOL5dc/pTF/LVSytdzLl9PY/r6MKZXh2H8Ju/C6+OQ7g/jeEL+BpsJ21QoA2wOmPVBI+9R4t3w1N8f+PM+DthmbL+/gGYSBG+NvJf+niGLnOrX7wGp3m7EWMCGd82gABnvoLTFhziAXK22cqA6YF9GN3whqMNGuA0yM4bAm4ZdjcFEkWQSmUrIkHiHPTPEBpvVUhCQzxhDgX+C71j7a9pOs+ms2p8AkxiCWmzTbNpqMZtoPu00bSObzobNlgJ8C32moYcfvbiBxh4qNCoW+1TiGhC86W/fHvUrv1K0v/Ya2GvgA9VA+EB733f+YdSA3bv3c3Nr7b8hmPsnmO7/RxvL/6EzfTSqLFgw0XK2wi5kgjIknIoxkhiCmhAVLCjihJoY1AIWojshzL1Rr4IeyjzIb3FAO4qqz97e27q3on4hwMyVSnWsA861J1ivhKPZQn5aukqD/A8iLVMv/6u9vZ+yAqiyuOhLUKi8I86qBYy26nBKHbJOkGEK+Jy1Ey2aKaB0ohnB95Q8P0mdhlZOs5o23EMG0X4a291J63X9GW3m5C1iV09ID3DIRwDAI05XDzk9dXC7oJ859RfUm8NjTv8zT52nTA40OwT33xv1r+z6yeeM54WCDql3RB9HtD+k/QFtDsjzsgVt5yVomkwdgUVLoND613w3SXE1KKx62XKrCB2kqDvNXM/Oj/T84li3kc9BcQE0DFdLJYCDoWufqyipi0GRNOPYx+1WeYQX8xLQv+WsAKmMChw9xZABsKMSwHWkfmazwGhLRKGRk7oYGMfBoY6gFpC3YXf+8eNHun//vh49fKjz0zMtkcHBSwKQmBl8WXmScgUtWYl+R2RIyJhYD4X5ZviCtRpk9RPc2Ji4lZAzUz9TtxBUFWQtIpsGBRCWr++NxoV1mlU0sJ42/YYTgA19+bhMLYFPy3ox2lgpCrTztT1ll78DoAVvD+NMGR9KPQijHx88Y6CIFVmUkCcRsBXGQlcy87DJNCLXwFh63qceWRNMPG+Nfs4vL/T46RO9/eAdvXX/h/X3TB89eqRzwKqfpno7OlTbNZotWMOLmRbzuQ4Wcx0CoA8glzEiv8sp+jTGWox+6WfLqbsHlqhHsgghezbm0RgnKXneLsag6O/zNVnweTElxuJtQxM1o9/D42Md3Tqu9w16K/SRGJOfSF9dXcmBv28A+Nz3rAmiaHkdJ3G5bPGmD/P+jVwx/1led6hfDe510zajO2/7VykjVyUKispAsqSjRyGEN2Lb/Hlsmj+KMXyG9f2rbbB/1TXl34fD2Re/9eTtN/787M3zT2kPSqvi3+cff9e7+xWWqp+2vvzyy5uvfOUrl1/96rdOeX7Iunvn6Ojo/hjGN1m7/nutDmBfWywWX48x/lkp41eHbF8ecvhSCOmPSuk/3/fDb282w6dTGv7dMKR/m1L+1DgO/x4w++v9OPzbvu//1bAd/uWw7f9l3w+/Oo797/KufY11/8OU82VOaRiHsYz4hIFTSHjw3ozaYsfXbGr5u+hU7S120nUfLMgg3he5naJPOSjteVe9nb+3a4Dq1m0VALSH96Yf6h9Iuqh/UXepq9Wazb0BW5rrSxRi1ARb2WDzQ4withBqUrXVMXCP3cU2ZoxizlmAbDnPNRuEA/aSbjRiRBkKNqBgC2iiIAtRMTTVPk+6BsDaaT7DBs4hAOqkjfgvU8NOO4ELXWaN2KKRscJWxYJyaOixWY8lLHGb61f+l/9llERv/Nx/9hrYa+AD00D4wHred/xh1ED46Ec/Ou3Gy5+ZRfun06j/cdKEn++i3Y6mLpSCNU84h1H4PWUC+Yyh94GEEBQIet3xhCBFMzUWIFMkQA3Ye/O6kOEgGlFOxRbqrFEXcTI4m8ai/B/+RJbxEbiOjONyh9ITwLtT3NJvz/2GdA0Q2nCisnZnSZTsf+UvwdvgY/RvCgqFnwC3iPgt9xPK5m0HGMWJAUoXnAQ5zUmdpgDMSWjlcrXUbeHhbQNtQw6MB36IFp1kyGtqPKW8qX0ETmajOnIdBHd1jDw7rxI1pcWUe5djQp2ptZqhAyfP77KpxRs3ALQOzzyHr4PRI+S71U51C5B75CCVMRySd8TzATIv4DlHVq8/h8c8S7NUNINHxylqvFqrnC+VTy7UXK4132Yd0r/TFMUFdr0TAcYIQBxXKxUCEp+7CQFFy9wGIJbygD6TOp6d2MCgx8yIpMBcmRPzbXW+s1goNb+JpknX1tPGadspM1+ryyudn5zp7MmpTh491aN3H0OP9PjhYz19/FRXnGAOzG1hLe3WVxCsNdLWg6UBoJJYS4W+vDwChloPSNpGbRPVIGOwImP9OBXW3k3Q5YzqPQw9KErU8dRB4QDPgbUk5jTAp5tONCXomRL0TGadHFjHJojlKgvwN5NZkGTOVtl5Vn5CY0Y2clNOTcnraJePdqgrJep7fzUgI/Dzr8f1jNvH50Du7OxMjx4/1jsPHgDk39a7jx7q6Qn6ubqU62HkXWCJacpJ7uHBQkeHB/L/U/D46EiHBweaIXuMyIA0CbkQQQV5xMwVpyL1rDWGLbF+jTWBSIzFkNSo7lRqGmkXWQ8BfmZG/wOAc6XVasO8ZMXYajqdQXMVWnjg60D65ORE/juzy+VKnrdlnANB7cg4E7rO/q5TX5A5wdvnR1xVFsr92efeyXVzM/bEvGbG5eVObpNSxmLksS/jeFFSepBT+i55r1D+eYb8G4j/b9vG/mWXyq8plC+W7fyNb7z11oWfiNHlPkBFCfvPf7UGChycMmkGpI4vvfRST7r5+Z//+bX/XuutW7eu5vP5OTblNITwNOflE2n1GPD48Px8/nYp/ZuXl+l1M/vL9Tq9Oo7hlZTCl8dS/njcrr8yDOWrOQ9fxYp8eRjLH/EOf64kfTaV8ru8N6/war015nw+jGM/pLGMKYmU930AAG7lQHPJhuQKGgcXMyhG7Gfr1Cpi/5ALu1B4v5N63tfNdtAa2oLmnJzH1XKts7MLnZye1/QS270BXPa84xlBAjwbwGmlBt5Nq65rsaWNmhixFapyue/2bz9dAZ5P4PcUflf4rZ6+RoDwFn4r+lqSt1lzEkpeDEETfMqEDeFJ1+BnGk3hPeN+xjg6bHUTTGYMg57cZyTsCR8somEayjD0aYk9ulhe4fy8mvbXXgN7DXzQGvCo6oOWYd//h0QDL7744rRsyse6NvwPbQz/lyaGf0h6Nwo84pEr4AMPB7hIqinesFwHhmYmYxzmzog08hzJCZUESCg7gofhGaxIsZgaAt42RO2okQPChgiyoZ2XB+rAkmC5gHWSxjRCST1pT/89wal/5XdAjhHnk00SDstiUMTxOX/n18KztaDOGk5BW04+J5Cnrd4DpKFhoI0m1PH6DjYb+o8uC+0jwbvfB/hEngP5JvETYjyBzl3mSJn3eUM37Tx1vi5Dd91XZ1ET7ice2Dv5PXkd/XbEC/5XeCekDjwdpB5Sp1LTqqY8H8ROB6QLgoADJ3g4WF0gx0JRC+T2r/+2m1HhCiDx9Fzp5LKCVbtcyYGpEaAIyux8j4CIgQAjs8semS8HolOCikkTxWmTpqQzDwAmrWZt1CQa82fMbxZggHg/8xyYW6N3VZpxyuinefPplHrSEnB6dnKqy/MLbejT/xDRBcHIE8Dpw3ceVqB6wQnhBhkccOj68vWW2JTYbjfqAdAjYLUgI/GHGn5E5r2pFBWRiyy0wOQQihQiNxbSNadd4mvLwdHI+hlYTyPryamwQA0+IUYFxhsJdFrG62C1I23Qh098rUtb52b0JDIrT7r01InlrswNH8nr8G7I6/m9p9RNjGEYkzwAW3NqumXcTuvNWsvVUpeXl/XE9OzsFKB3ASi8kp9kJOT1eKol+FtwYnp0eKgbOuB5MunEMJQ5yR7RG8cpvD+ZZ6dCSmjL+uo9AGQjI7PuTIzZIpIFiTVdiHIzZcql5kXWv5mhyiLfQHB5XZae4NGDP9enpxtA6CUnphecAF9cXABM1/XkhkBQibE6jejc62bGrx+7CsraEZlFvNnQdZ7X/0+Itq4/6vuH+DZflpwe5ZTeSCX/OWJ/kaa/q5L/I4vv19hI+Y2Y4x9MY3nlv33nze++9uabD197/NoVPSVo/9lr4G9LA6xk8bYpf6r+tze7P8IEaB0BrYP/brNvkDi9+eabm3feeWX17W9/++qtt75x/slPfvL0uecOH/f9+YOjo8n9Rdu+dXV19cO+v7y/2WzuTyaTHwwxf2e0/PWxjF8usj806fO8EF8aU/4G78fb0BXvG2YuY6YzdiBVUOjvcM9m34hP9YGHGNXgXxpsXEsaeZaZsr9n2AL4acDubnnf/Y8oXa3WOr+41Akbaadn57oE463XW23h6bx592QhKEAxBHhHdfgD31DrsKuxwc7wSVQcsGcrbPsZ/uEEXucXV/LfkR+wFwNgdAPfc3zGBf2t6Ddhl5rQyHn5yenMNxOdN/5p0jVqG8MviL4lExd98MGYGDYlaMxWAPb9pk/ny81wen66djtAxf/Sz77dXgN7DfxNaQCz8DfFas/n77gGmrIu90Iq/7gJ5f9GTP7fN2bPRIEzClacALfgPAj6ACFjdVaFyC/jtAoW/4YyeTsAiossaIQydwyBeyfifmJEHqjnzxG30eC02hDVEhQ3pA3PzfV9DEHBDEb4FHh5oO+OLJWsEfI04WoSjHPA6VDfSA0+EcfVXlNHOq3UahJa+bODw5ZgvAJRl4PgPGZTIIQInLgaqfkz+TeyRgtycmdr3JsMwcSYTMHr8RyhQFlE7uD3kAPXCljJb5D+zqM0AAAQAElEQVSttaaOt+W+Y6wdsk2aDvDn1GoSG4ByVIcMNyB1BtCcKWpGmzn159TxdHb9vIidFk2rBWB17uXwXVB/rqb+9zUTwu9uO6pcLDWeXmgAqA5Pz+p9BqgWnD/b6soA1dGdP0CpEIgE9Nyh15mDIE7jDmYzHS5mOnI6mNf7BSeLHYFMI6ml7pTgYNo2mjSNpm2ng9lcR5zmTQgeBoDlxemZHKCuObEVQU9U0Iad8dOnJ5ygPtLTJ0/kQcgGgDYQ6CQHMqzBBI2cnA9Dr5R61uGojHxMgAJTEfkRYlCMpoAcgTngwxyx5lg/xlphqfCsepFV2zv/kT5G1jNTLqNtbJmxGGUG42CqebwYoY0S/H3t9cgxoCPY0meofUr0wlqoqcTwMlRqZAoTmQWZkwLNTC6Dvz8+Dpehh58D8w2B2gZd9QBLly9djz3xHiZ05oOIMaibtFrMmRP0e3R0yP28/u5px3wJ3biueueFLrfM6RaZb+QePfCD13bTq696zjIzNbFliMjHe5o4NRkp83ebQj7IjOQjAa0DXm/nwWoF1Kwd/yrvJQEmATTgeiX//die05QRPtn1i0x1vH5P35k+nFwPZvDmpo6X+cjU8bq6vvz+xwldFOoyFaUvJS/R4eOi8nrK5c9SKV+Q6TdLKf8BcX+dbZPPrJQ+9623f/CVb/7w9e+98sYbN1/jLdfs98leAx82DfjarIDWgayDWNLNyy+/vL5//36ld955Z0X+1Tv/8/980qb0ztC2rw+j/bmUX8Lk+0nqH/CKfS3l/IMx59Mxl03mReE1k1PmHUu8h24LfPDBbV8M2LMINYr4kkCel5kZScH2JlxFX9/vMwDj05MzPcF2n7MRtcLGDNiV0XnC2wxe3t6bYnydV4ttmrJZ2WJjmxhk2Fc3mf0wAnBXOoOP09VqpQ2ntU5+yntxfqWnT091iv9YAoQztrLFRvvvotZfa8AOOlCdsjHXNRHZtbOyDBTLIjOp8KNYwB4btl+5HxK4tz9ZrTYn754/XDLA/efDqoG9XD9RGgg/UaPdD/Y/pwG7desTByGEn8GP/HMAxi+GYM+EALIhmEwEiglHkAAGuTggSBj3rERZxgF5+ejlOBd3GJ5XyC8E1ESP0pjlnkC4WvzT7h7n5UDWgVvEWcTgTizWoNgBXMQpepDcEijXZwsKIUoW5Q4m42gyzMCR8nsKKQokhhPytJHvrLYRkOTkQCl0gL5GLS4r5iAHn0K0MhaVnjFVYnyMw8db2LHNyJ4p164TBXP+hhy0tyAVJ6uOXgqyYqr/SGsb2nleoG5E/pbxRMYQoCofYLlBvvaaunaiSTsF1E01aTp1cPP/g7VBXxG5IvI0yNyS39FfJfqawH8K/3lsNYfXlOdO0oR6U2hGf3Noxv08FTWbQeUSoHp2qRGnr9VGkUAgMo8CwIweZBAc9Jyk9uu1BBiZNI0O53MdHx/ozu0jPXvvtp5/7p5efP5ZPXfvnu4eH+v4YFHrHAJIPWDwr5jeOr4lp/mU3ul7DXhZnl9qy0lt8TGVCLgPchCzArAuOXVbcWq45RRxQJ6BvvtxB6AcDHneSF72oMOK/Gu2EkqBzMQauqYghUA5+WKtyusXMUeql5nJzOo9ARzrWSohKLatWnbiOyi2jWBCWd6d2gMWe4DxNm21HjaobQWw68UKUoN+nAweZiaYSwq0LSI4VKYTRKCuSYZwMvl7knlX+HjnMubIvA3z7e+UaOA8PZibzxdaLNAvOl5wOrqo94e6fXSs27dcx4c6JL9ro2KQ/H1dr3enrxUsou8Vc7lhbleAVQ8ktwBgP5nwEw//ytzImvf+OzYVQoxy+QbAqcuSkR8hJcR3O+Dz09Pe3//MAAbm0r/Ce3Z2oVNOx6+Y555TFm8Q0Im4CuMh+dGH+RDr18kYt4k+eXZ+N/RX2/jzDaWUUW1ZlpIfQd9FyV+1kj9L+PkpeP5qifHfDJY/88PHD15+6+Fb33+HYF7yBcHP/Wevgb9PGviVX8l++nr/tdfOJtrc79v2W7Ls/53N57GVn8Ffv8S7+i1829OUy5b3w81W1QDvjnbveFbhHeVTU/GyWzDsSVSLX3EyCxqwv0t8g7/njx8/1sOHD/Xo4WNdcuI59CNtpSIu3vvYtIr4JedL/7yiWTEGTSYTtW37I7sJ3y02xIHoFX7gCnvl6Tn25MmTp3r47iO9++5DPX785Nq+XOIzttVq+Mnp8dEBvumWDg4Xms2cdxTdIESWlQTlKpTLwSiVGOQwZPZje/bUNierfnua+n5Fg/1nr4GfSA182AYdPmwC7eV5/zXwiU98gv3G1U8FK/+YmPQfR9M9FkZbCEirQ8EZJT+1IQh1o15wJCaTzJQJJhP5IwH1AJAdSEfSmkd+4n6krTsFXV9+/x6RZ2YKN4RDM/hHBPHAPAIQKrEbauSZexzKvY5oY7ZrG0kdyDbUaShvkQtsAvCRoqAiGeCuQNkJuapsHnwDyHrSLeBjCwjfOiiCesbd8+w0cJ8Yz5hLdWw4fNKsAcc3ML7Rxw0ISpSPgDDXwQ0l2mV318FkN2TcVwoKIUINzrQhDTjsFsfdqQOgNqFllyDK3LfiUFG4In34V48bmaIVBamOM9RnqzxMok2RIZfroqOsglhr5CfJMwuaoqNpNk5XpTlA22maJP/jSlptNQBgN+yOr0/PNXCiGul/wQnoMcDoLqDIQelHX3hB/+BjH9N/+9OfhP6B/puf+ph+6oXn9Pzd23r+zh199JlneX5BLwJgDyZT366W/+5pz4ldRk+ZsYzoth+2Sug/o09EVRODYjQhpjyqSHW+Rnma0afMFKjT1AAnKqBXJ5qIbIhyk8jeEfpntUpgkwLxyL3BJkgW36OIzrtuChA81J27z+j23Ts6OD7UdD5VbIP8pN7n28nfBdSnBLMiIUNQjFF23Wkx79E0Ms6ReRj9VIF1tVt/WZl1k8jLEA9wgAdtQogKIVTZIqB3xknDAaD0iADsCFmO2Qi4detYtwClt2/f0uHhgbx8NpvV/l0/DhYdiC7ZZFgSSK5IN5uVttu1tv1aG/S/hRxAjgSFnvo74GvV5Q4ElWYNmmLMrI2cI/JFmaLEzzRk9ZutlpxiXBGUrlkfa8Cv93XB6YcTUR91Nux39BqZ28QcFsZc0EUpWYX1BCsx5OvxGvfm7OXv118lr5+Ze2iA1wXr5h2p/IVZ+SOZPg27f8v9v0Z3v17a9vcn4+RrgPiHBNAedI6iMrT/7DXw910DDlSHt+7evZyF8CDF8l1Myisay+dKKr+RU/58Svkvcy5nvIRj2b1TKryfGVuceUcz97xjKpThYur7GQGoXTfBngbe6UG+6XVyclJ/P/7h40d6cvJUl4DKHhuHG1HBhrVdq27SKTRuR8q1/aaU17zBp0fyI2mIQbzDqhdlhYceoHt6cq633npbb3zvB/r+m2/p/tvv6oxN1avLlZb05TZnxEe7v3D7dwQ4PWCTbjqh3zaqhX8TDflNbmfkthpDkYgBBjakN5shX6222822P91u0wXot9f+2mtgr4EPhQawCh8KOf6GhNiz+S/QQMDR3GnMfoHQ85faYB/nfsbC4BAiy7/e544qAyT4YN5NsojzobYCz4Fg0gBr1yTJI8GhSAMNepydB/NOI/eJwNQDT8GmEvU98MRnqNQ8kxHghxhxak4NaSMDiAQn8hVMpTY2boMavG8LdRbUIlvHfWumljq0JKQ2+Umt6KRcO96ELAPOuM+DttDmmtacjjltcq8Np8VbToF3RD3Kep53wHWsu8gDfEaceCKU93GN9DEyxhvK3GekLRI/IePmmjwPEWUhKDKuGBs1sVUIjBvy/ECeWSOzIHMFoVOjIU+KZoohKKAPVZIcMFkkr4nytNB/QmbXWBOCOvjN2gkgteV0NaqD5xz+B9ChGh2WqOkgTbZZ/rupo4MPAGoBjLSMszPTBJoTeBzN57p3fKSPPHtPn3jxef30x17UJz/yoj727LN6EXD6AvTc8S3dXRzUrx2LU9thuVYPmBk5ecsECRmwktAhK010rWRoMmQtCDQm04mE1sYKbkYNALmEfoVuguuJscSmUUR3MvEpQjRFdNFEycE7CanUBH+WAmVmpt1lshCh5j1qCcDmB4c6un1bt+7e0fzwUNMFwI+AJ4cCbl+LnXb1yCz6NWQoZvK17YFZiJHsRoIvuJTT1YTcWSMPLD0CtCx/lzzwK4zdGE9ifJmxibmVTDEEKKqBdwtQ7LqufmX3ECB6DDAFdGlx4Keps3pS4KcFM3TV0Lfz9a9QO1A8Oz+XU/2dME6jRwSo65F02PYiKoN6DZyaJvrufZOGednNh1hLpgQ4TYDTUhqNg2noi/pt0nq50ZJTjhWbGGtA6pYTeP9d4jVg2GkDIB77rfI4qEAJ3pl1WFhD8k0I5lVcdkPcmJnMjBypWKHvjL6SkAdVpZRyXo8pn4wp/QB6Nef8Uin2mZzLrzGkX4tt/C1rmj/ejOO3OCl9+63zt079RAmGGdp/9hr4SdJA1ksvja+99tpqktJT9f1bpbFXpfzHJZU/yEPx09S/yCk/TmPejv1YBmzEmvfW399+s9m9e7y3Qz/w3o+8tkW4EyVslb/vZ6enevLkiZ4+fSr/3dMr7Lr/caM1bdz/hRjV+SmpA9QYlHn/MwyKEvZN6lpsN++7+yYSGbY5eR1s0Ugf/o2Oy4ul3n3wWPd/+EDvvP1IJ0/PVL/tgay++XZ+eanlaomN7bEdO56TtpX7uqhCSh7Gv8GeBJ7dZzahYRwBe1bKZjOmy6vt8mLZn65X4xX6GrW/9hrYa+BDoYHwoZBiL8QHpQHm/xNdyOETwex/zwnqP4zSkeEqiMXxZe6QMo6lKJeiImHicSe2S7Pc5PNMmmXKZkrQSDlhqXpqD7QbcEo9QelAOkJwlOiAqnCUCnUKdYs/GT+CqVSCP8F6wcEIIELwKeH0RENvo2L0HHBCQQ5MW546JwvqKhn5QZG8IAHwvC96B3iO1zSQ9pWStqQbHOQGsLqu6agtcNvLt+T15PWeAmy3BN31pDUlamTGLcZfSCHxzDgTlK3I/2VRzl1+jzK1SiWKGJIpAGpCbGoqZJYFPlHGmI0y8VyEbrS7zEwB/Ri6UpAKOs0ctZZoIlhXAKVlKx7g02tRoF5DXocDnwDwbnTm/83NIrQ6hI6s00EJWkB+mhoBlYndatsO8q8ZNwCMAE1C1Aw+h7Op7h4d6hlO9l7g1PTFe3f0PKd6z3G69wzg7ogAJQLEBoDp6uxCGwKOxM54IugZ0WFGR2IcQrbQRgnZQxt0eOtI09lEjEoDJ9yZPgEojMNksVHTTqBOsWkZV6wsCqWsYUV4NTGIoTo7yGqejz+EQF3XIbWLuPe2jSw0irFTxynv/OBAi6MjzQCBDcGVsf4yet0gx9XqSv712IF59xMCGtGrNLAmHOApRAn5skwDgdbWTycJtobR50FiGKx3yX+4FMbt7UG5kwAAEABJREFUSJ2RU4fsoJd3wfOiBTXI1DrFVpMKUueclB5oAhidTl3WVk0bCfRaxWDKyOSg008W/HfB/HfDLi6vtAYouny8LrUeS4Igc9RN4DnQP6rQgAzrfqMt4xyQJTGGEgjmrFVmXfSA09Wy1+XFWhecYlyeX2oFSB04iR0BvCObGAPUE9z6BgQLj3cuywddOOUovD8FO0CGbsbPjSqxDvyddiKj6jTlVKBxTGmTcznLOb+dS/oGevpSKfm3k8qvSfbr49j+9uHh7Ev379//BvQ2J6b+h07oWPtrr4GfdA1k36R54403LppxfGBp/p1hO/5JGvrPsyn2h7xgr5E+Gvp+u16v8iWbWhdnZ7oC+G15jzfrNZtRK615zzfrrRyYbji59PKzpyc6A6T6tyU2mzX2I2mDXXebl7BjIUY1bavghtiEGcCiYHzcVjUxYLciZh+7hVEs1PeJGrFBCX8xYpP8Gx7L5RZQeg4QPtPp6YWWbIy5neoBwcv1SmcXZ7q8utQWG4cBVIBJAxk86VARS9LhU/jUsmAm3/Qznvo+l81m3F5ebM4vz9Znj88H/6bF3m5of+018OHQgL/PHw5J9lJ8ABr4pXh42B9E2T/Ebv+iyT6K/2gw7HbjMELYLRF/zgTcCRoJuDnJUMKpuDUvNHbhswe03FBFiTSZNFI2QH6fcRYeCDuQzZQ7+bOZyczIwYnxM1EvEbAOedRYkpxfptipkHobqtU2Lh24TGQrwqPlrgVcNaQNToixycl4du4ZvhnnReiL/AnKyAoBQDKUoIH+e/odnJDB00ReprPEmEeC99HBAADL7z3Py0evg2AuX5XTvMciHzdBtXaUlbx/yOVwve5IojlSmgLgJIagaFFG+h6ZlzmRTx3xXPvyhpIQDfIcHijzuXPiqeZ7P0bdGEwxBABQVBsiYD5yoho1B+wdtJ38v645bEhjJweuE1gS3MgIChxsOviftY0WgKYFJ44zgpB5ve90MJ3qiJNVpzn5ICGtLi50+uiJznz3G6Ba/MRuGAFIfZXLv8qdXa4YAF/0eTDXghPUtmMWzceFAJLM/zHugMxN16qj7waZY2SmyY8hKMYgD35a0ugBEmnj4636MMGNnrw3KaMwJ1EWAYEtoLftpoqMPYRI3V0dB2xLArUrPx0kEOrHXg74Bl8H8Bh9TZGKfopMI3Pr74eTg9QBcDoQdPVQ8sUMZ0Nep8yzr6UBgOtpgmd2fvDwVIgcGFdgg6ZBn61T18rThryAnJFxjrRfcZJwToB56n/p9+JSHlCmVCTaFwsy5AuQ8ZKbgihQQqaRefV32gO/DSeol4x1w/woNGonc3WThWQtQeCoCzYr/Gt3JydnOj8714aTUwJcyeVG5kSAmaHCewM6rb0Yb4CvfVEuxubrUMyCyFdNizzPKVPHdZASb1UpqC9fUfpuKfnbVP2yZfs09/9mHMuvPrpz/BsPHrz1Z0+e/OCBB+HaMSPZf/Ya2Gvgr2ig+Dvyj/7Rz5ys15MfjGP4er8ZfiOl/Llh6L8+bDdPV1fL/uLiPJ9jP84Bnucnpzo/PdMl7/kVm4sX0Dn3pycnOuHk9AJbs1lvePXd+5lKgIxeITN+hFDzUhrxeaMMk9M0UR32y22Xrq+C7Uz404TdqHaCF91woIk4Y+WnsldLrbEz/s0N5MVmJQ6Ee62xU0s2DDfbtQr2J5rhMyUEUnH7Rb/B8rUNKqp2DyGC4S9CRCal5aZfn55fPTm7uDq7PH20pfX+s9fAXgMfEg1gMj4kkuzFeL81YM8889ZkPo/PNyH8d8EAp6a5O4tMkCgC52rwCX4DjsYM54Pj8DJ3Jp66wGTLzGS1jqgBGURhcfJ7KJsp4Rw8LXJeplzzS00TLROOasTReODvAbtTj5MZCHY9P5FmQGOhLqz5lEpGEuAJqt49g1gRRzEIMvl98EpOtS0NGKM/UkU3ZJQ5STvoXAimMzIVSNeX3ydk7MethmGr3snvAS2ulwRfH4e38yZe33XlbWo5jphda7oocnkNPb9H9OMyOQULyL6jgDONUMNcMFc4YfIZr39tOaLEWIIfSCsWvTeWhvZet6GdGaOCd2E8paZFFooCA48m+EkO4iYAnlnXacEJ3WLSakeNZgQV7FooILtxEhaYh8C8OBUH6Vv04CdnpAMAx3e/nfyrWOectD18+Lj+H57+f3cuAXkOhEaCDydjHD4u10ngfgboPADgTtoWmSI54kJeMwWEdWraqAnyTaZd3YWPwRi3MY6AzqIieoqA1oa0cdkb8psoD4p2ZVFmJr98bgpz4HrxZ79PBDd+euCyOui7urrSFbv0y9VKLnsmeEJ7KhbUtMjZdgC5qdrpVIrBXx35Bo3X8bq+FnxdjOivBxAm+i4oP5P65seWtdNzatmjy546Xm/D8+6/b0G31zpNtBWXmSF/gIwnqafcZTy/ONcZ5HIngj2X7eDoULdv39YRJ8KTyaTWv1mHnvp4HJT2jHkYM7ySVuteV5xUjNkU24kaTpV9PP7/JZ4SoD55+lRnnLL46UrmfTT0H0Ooc6AiAr9Ug8ici8r1esu8F3rv+lG+l3tZ5p1KjD+lAZWkK5T4CHoDBn8WSvl93olP0er/Y3H8D0zrVxnK23rttQGW9MjP/Wevgb0G/v9q4FOf+lR+/Pi1tdnmKeb+zXEsL2NXfh+b98f9dvv9zWp1zunoeHp6oqePH+npo0d68uihHj16V4/ffaCH77xD+lBngNSln7Ji892OF97vjO0asFtObls8r/Be+/PAJphhIyazqeaLhTx1W2nYZzOT/1NNsSMWGYdhQ7JW2Nxt7WPAFGSqeE3jvsj782/iiL5b+EwmbKi1tMXuqCR4ZOplZUtQwS4VNg+TfENxxC5h+/Jqtd6enJ0/ubpanm0uOK6l1f6z18BeAx8ODYQPhxh7KT4ADUSCw0O8wCel+A9CCLdNajzArI4FA24yxRAUiQgp52nnGGgnURF/ohDij8otSJ7pFIz7oELejmhLVoJGaID/iGMZAU2jOzHuh5qmCgJwHgDAERq0xbl58D4AikacYKZNUVaVgZ9mpkAEizcii3gVB2VO9GHUldf11J9FOYQIO1El1fuaZ9wbvK6JMYTKm3xScXm/CTldDpdpewMucMw9cg4eZFOe6cv15JQZW0aejAyZe8/bySqS8p8QD8igCji974h+G/Qff4yMGmh6VwewFBWYOFOUFHkOqAb8ybMphiDnI/ovTlWuTDeuB09x5MgFCFBj0iQG+f95Oo2NpvTpNCPt6LNFR62oQ70Ovi3UOBvA0EAQMWx69dAGsLq8WnHadin/HchTduMdOG02mzqXW3TlID7Q3sflqSFXZK3Mp3MdzA4U6A/t0CMd8gkxygFm2zRy6ppWk7aVt/epMer4x8wUwo6aGCh3irSNtV1sGoUYZZQxeiXG7uRz4pQAzg741pwMrJYrbRmL04Zx+Zo0gzftAwGR8+oAb9P5QrPFgaZz5Aas5hCUqVegzDgSxCEqgVGBpGQBMo2MbgB0br1PaGBt17XFGhnRqcux2W60JEhbIosDzysA/sqfoRWnCyueLwkU/Wt2l5dXch37GnNwujg8qOD07t278j+oNEVWuSzelwNS1usWcEuMJgefS8Z6td7q4moN0L0SpwvaIvjAKeya8V8wp2eczJ7Tn8vkQahJCozTJDiXa5JYYBLvQWGMPCmgEycz49EoLqQSazKXknn18zKn8Wkehx+WlP7CzL4cLPxeNPuPpvDr6PJ3ZrPm1be47t+/fwqtRXNo/9lrYK+B//Ua8Bcv8f5s2rY9Gcf19yyVr6Y0fr6M4xfTOL4BUD3bLFfj8uJCF2xEnWO/z5+e6uzJU51CF5yqctpabSPvKm9hUcZm0VYj9iRhx7yTnW021Wfse8fm5wz7PsNetmxECmvh5HWd/F4K8gujoOR2ajtgRtyKmmIwWpiCmWIMarApDbZ40raadp0mbas2mAI2x7lgZVTo94Yy+SPPo3K1w9sxldWm315eXT3ebK4uH4Yr3/DS/tprYK+BD4cG/D3+cEiyl+J91cBHP/rRNsbZXZN+liDwxahwEAzrjhTuHNyoc6uAE4g4ASe/NzOZ7ShQPcZQ64QQaj4/VIlnCuR0E7An2o2SBhxFT/C6dQJ0bjmR60l7TuccBLxH5A03hLNyUJhwhC6f4IH3gZtkUqX6jAPCW8qpUNcJD0eRu6dCK5wdoMTxLJm6IX92PgxJETljtOoEY4wKMcisujtl2u4oaUTuAUDqINVBl5M/Vzm9noQrFH06FdoWutsRRfWeH3w8D/kAkEJmI3VZTPyj34AuXQ6nYOibxi5vII3UaclrFAGnQU0Jilk78EpZpMzrFpcH3gX9OAnJCnmCCvPg/QbKGpO6YDugSr9T2k8g/79YW8BUi2wdfCfI5eQAtfhXdgEwDk6d/GufDprOCXCcLgFR/hXZgf5H+nIgL9oTIKHjKLqUj3HSdjoE5B0B9owxFPrz+QvU9ZNQ/8rvDqTGCjibGBRMcgWjQfh4mLMjmihQFLgJjKOJjRy0hRhFZwLwiKEAUAtpkbeiujIyDoC3nsDIKQEU05iVCLq8zEJUiBBAtyEo6vxE4PBQ/jurU05+rQHGU6dYUK5kqgAV6Ub9WB5lYD/19Dc6ofsMuRzZ5wRhUIF6+t8AHB0QXl4tdeEA8fxcrtezG/0CGB24btgkyPBouxbAPNchch0dHeuQ09MZsrVdJzPTyHz5icaORq3hfwnYPQeAnl5c6enZhR6fnNf0hP5Ozq90en6p88slJ6vrWr9HR96Xz09GRk5gWEpZhtyRPoLfIYsg13/bskKZB4pEHsMsxIply8NlKeVxUfpByunVlPOX4fv5oPBb8PpMCfG3Q5u/+IMffPdb3/72ty9h7yaE9tz9JH32Y91r4G9WA/Urv5PJ5Kkavd7l/DLv5h/gK/4UY/eDPPaXw2abtqt1Aaxqgw1fY3/WV2yCYSuGbU+1JLkRhdxWJza8Ev6a91tNEzWZdGpa3nvu266V/5Vdp8l0poj9zGx8JWjEvo749wT5i43JUIGn5w39IGRSDFgEbKZ7Ybcnk7bVHNt7uJjrYD6T/4rJxO2yVH1fE4w2RtuijM/BxigLcZ3gU+DHJnnux2F9tV4/WfdpOc04dMr3n70G9hr4cGggfDjE2EvxfmsAIz/FXD+L2f85C/YMNLFrIdwhCAfhjkIAHurqx8nMrp/jdRo8HJXIl0WSHVEo/4M9xawG6TgE9TD1dIvT2BDY3tDWgR4ObgsNOKqR/m+IoBVxMmAik+LC4OEOx+V1h2W4Hj8xDJIC7fw0rniQTx8Zh5kcXJSE03PK8jJdlxfqCIBQIMHXgCr+uyr4N0WTGn5ESHSQ6cdP2zJtM/VyfU4aK7AeOPntNfg9fq7Wow7qkxNK4QNDZCz0k+nP04K8ggqOunge9y6/E1Xrx8wUY1QMUYF7k8nbOKFpAGWsv0faWpRTROggnIkAABAASURBVEU7PcjF9toq8H2vT/r3vn2sQkYKVRiTQQ1lHX1M6WsWG81DIxaKAoGCAKFGYBIBOLs/mFQUmMPEyei4HeXUU977qR8nfhec6F2SrijfUm9gDgb07RQJUCbTqRxwFvqcAE4Xs7n8//Q8PjhC96YMQBUyhWDqCHQqdVGN64I5MTPEZ7DUMR9HpazCc50j1ydz5NUMHr6GhTZQNWtJrj7qwoM8M5OXB7+vJGQINc/MJPLoSZlbD24M3QRknswIjg4ONINaAiYaqFiAInWjQGGclBppgEwZvWZF+rdrEu9GoH6QYhQTTFemSADWthMeG2XmbiSI65kDB5P1JNV16wSo9DwP5lz+CSB0fnBQ/5jSHFDqQaLnM1BGYKIjJeaiEvod4btlzi79d0tPL/ToyZkePHyqdx491Q8fPNIP7j/Qm2+/rbcfPqmnqhtOSFwewc3fqx5QvOE0d7tea0Q+Yy5bxtGiH3qjvyJXn+cFCo2FaEoD6ZVMjyzYG6bwdeT6Is+fYUX9O4vh37VTffr4zuIP3njjW999/fXXLyQVaP/Za+BvRQM/qUx5t7Yf+973TvJ6/X3s6lebqD8A3P2pFXugrJUSRgL/SSpze8pjdp+KDSn+zPvuqeeNaeAlzYpNqOB0vsA2un3kxHSx8L86vtAEMOm2raDwHp/fD72cfBNuy6YgplvKVm1ewjb5Jhrmj9om7MOOfzDNJhMdswF399YtHR8seG6FS5Aha4SJn6S2IdCkqBBPJPyO92nYpsjpbcB2Fwtpm/Pmct0/XY1pff/iAsSt/bXXwF4DHxINhA+JHHsx3l8NhO253bIxfsxUPmFWDqTSmIxbe0+SgmfwILTghDyTUhFQyo28ufGnKg2IfbMcEHi9Ql62QNBtP6IigvNST04HnMcWB7fBkWwAcg5Ud6enST0Orwb09DdSL+86lXBIZib/xw+clGTGE3wNkldEVr83cdHeePZAOsEz01d2x4qTyteUkCHjuAr5hXJRT5QVUh8Hg4LR7uNdeF6mzMeZkaDUzkyFDr37hBA3AGyEn9MAv5txZOoVZC6MJdE2qSghZyZ1noXxFp4NuUl23fsNIpjR+Dp1sAELRXTcKLD5vaOW505Rne2oKcZpqhRoG2SiSxV4+xhEn06F1MzkPGMg9XvIeU1Do3lsNcOhdyigAEQGdtF7Tth6QFFab1UAJCJQSaQOUlYAlQ0gdgDA9mw0+O8OrWm38UCEer4J4WOO8G26Vm3X1b7NQt1dPwRYLRxUkV/lZfyBdeanby2RUxODGp4jkUgQV9VZkqF7shir5Pne1uezsAIzc+Bjdt1mxlsJviNzWdcG9zDwDwz5MP5AH048oTMpobfEOhkhT32+Q9No6sEXQdIEmQMA2vPHyg8pLCKVaeCYNDMXmR4y4ywhKsPfv03gX/VVjHJeEUAa4RkYZ4gBtab6dV3/QyCuxxH91flinorzQU5BDvAdiB6gOz8pPbx1XH/f1APCFp6JcW58g4B56AGXzqeOgTnN18SwtGXOLpcbnfrvDD890/13n+iNH7yt77zxlt54874ePnkq/wqwxUYd426YPx+q86z8NyuNBJsiMyIXQ1Ch78R7Rn4ZxmEcU7rKKT3IKX8npfSK8vg5Kv26Qvk3VsK/zjn8x3EMX7i66r41nU6fvvLKK/vTUu2vvQb+djXwEibuoycnq8nR0UNuvx6yfcmKfcWkt1V0qVxGiCIMBsbC/WbCHtV0GOWnnBVIUmYyTFqsZDGK91gHhwf12xwzTjvdXgW3YdSTRQmLbaSlmBKANBheDd8TFPFZpsxuolHLzBSgBps2BZweHi50586xnrl3R7eODtU1DfWzAjanw/hMm1Yd/Qfs/zBssU0DdjxL9BWbjqRVjjGPxQZs8dBkKk6nRftrr4G9Bj40GggfGkn2gryPGvhEZ016Jlj+BG7gBZNNgywYEpgZjiDIr4KxT2lUwkkUbLtktcxrVqKuoKKM/ypy8OE0UtnJweiQkhyEbsnr4dfjB7Z+kkaboRQN5A+kI5QkIAXcrKi4CFYkhDLzH9ySGhkmLurzE6ckBe4DVZ28iacEvsK7QQhOH4V+K9F3vr6vdSgT7X9EgifMyCuUVUJuT2s7z0N2agifWinTaVLRiPQ9vnybB21Sr43/fuo4ALwTAD1TXpSom+16nLTJUOUlqYAYsvd1TShVpcpRqEWF649ZUAhBDgQaeEXqNDDxk88J+Z0F4a7RixRllcRVkD0zdu/DiWYyM1VetHN+kUE15E0AUhOc+URBM9KG4KEASvvLpdaAmI3/dzGbrYygpKFNDzBdrzbakueBBkPRyI+Rsfjcuo4KfA0A1kw6RQBdiEGRZz/l86+jHh4dsvM+kQldIJwD0pZ6TjGaDN3BQr5QPRVzaWjGnyMZDIEyrwcD8gs8nHwDINWxsxaoXJwo38nkdY0fnGKiQzNTrHKhQWfIs5nJuLcYJQBaIBiKXSf/40HtZCYK5aB8w0nkQMCWBS8LQjWcDiQNvD+pGKvGNBYJVSqRFjPRGSw7RQIv5xssyklcPkc+X9xWMD9fHOjwCAB6fCz/ndI7d+/qzr27Or59W7fv3NUt0qPDYy3mB+o4JfB2W4DpklNs/53aDXPTs5mQEMwDP09HhOEVVUKgbT/qkjk8YRPi0cl5PTW9zynqO49OdMYJ63ZIKoyrIfhrkZdbumAFs6Z8rQodO7nOKeC25DyOmzSMp5ys30/j+M0xpy+MKX2WNfIZ6v2G5fF3pfTFyRhfPTxs77/99rdOHj58dQk4HeCBlvi5/+w1sNfA36YGCiB1fO2111ZjmD6go68r5z/Kufypit6CLpTLyD/xLmvETnjK+6yRjciEjyvYlIA9a7HXDTbdbUPGPrt9n04nmkARu5ndH/jGMLbZrm1qxJ64TYmxUbSI2y51g26kntcv1EUmReyvn5weHh7I7d/dO3cAqbd1APDt6BPrrBbbPcO/ODlAdZ+RMXAJG5W8b6jH5vXImzJSxjg5Ojw8mtyZdz/z7LPB+/m7R3uJ9xr4+6mB/Qv593Ne/9pR3bqlabH8HI7n48HsTpC1xP4AM8kkmZn8X8YxJHcSKeOfxGVSMIUQKhlpMcGGEJPgdIQSbUZo4L4H3PY4h56T0prW+6zBgQt1HKxVUAqPDFVe9K1KkuhLRkoP7mh2PfFMW6J9HkulQJZXM/IdrHpKAU1LJb93KrVRrnlACDl5O+9mR0aZrqmotmEcBcpQQY5CH/ma/DmTl6npYCfB309Rtw5Qxx6AuoUG9ejB80fKR+r7mHdjlXzctb3zVEbPWe5I3TE7uRTeX/H+qUNXiiG8R3XslPlYWvTmwLKzoIZRONisRL6D9kL7zFwm5iGRFpy1uGIICrQJCOW68zYtz52CphY1D60mirI+qQeoXD490fljTtROL9Rz6pYIWMbtoO16B1BH+DPFdRwjffh6SK7gJip0BCFQiFEiLxK0+O8lHQO6jo6O1E3Y2UZOxFJL/Q4g1DSMhjGo5hdGpkr+HORsTAxBfu/VTH4ZmhZVCjq9JmQRFYJXJvV7M2o7yfgX4BPUNK26tlMDyPMd+7br1E2nmkxnaicTxW6iQLkhV7EAOB057dxqBbjbAFIzg8/ZCLKytgDCgXcokYfKAaelrn+/z/QIIwX4hBBl8DL0baQufM6sB9pJprZt6ynzgYPUg8MKVI+Pb+n27Ts6vnVbR9Ah4HQ+X6hDvhgj/SetV2v5H09acuq98Q0G5srXU4L3AODseR4I2Jgy9aDnFfPoJ6nnl2udnC+hK10s11ozjt7HAZAtksxMJlWKzGPg2fVfWFQlpyHnvKT8KeN4iwDxNQLZl8dx+P08pM9y2vKbadx+LvT9y83FxTe/853v/OC1+6+dECD3Ei34sf/sNbDXwPuugfzGG29cWUo/xEb8WRnzl0qxb6rEt03xEjeTMg4+cXo6Yg92IDWJd11uCBrs2AT72GEvYwzY3kx+kW80RuyR1+v7Xk4JA2hmMjPFEKvNbWJb3/4tNtQ31LZsriUMk7crpchtzBTbdsRG5q3jIx07HR1oBvj1r/NGk1r6mdH/pG3VNlERW2oyCcLkacDGrZ0/dm8sFptutrj3zLMv3j56/miyPkAA7a+9Bv5TDeyfPjANhA+s533HH5gGQhgOlMvzIeSPAPwO8SQNJtyMH7gVBf4Jg+5OwZ2DU8E7OQgTlSwEOSkAAsyAVVKmbZLkYMRpYMdyxCP0pANOpj7Dw/MSQXciDs3UBxOpwMP5Ohk8na+Z8QhRB1kRkbAYJyV48gCYLpBUaxRSyPMFb+O+0q6Un5RXfp5KSE+eVYrkB8bz42Rm8st5eFpUlKECVbmRIzGWVNNST0UTTXbPWT7ebRoqON14mgdOkUf17Cg7UHVgnhlnPcmjr0JHGd4EBXIeGZ25Y06M1fvM9JUZV6E/M6tONwZmyYlnmisw5oYRtRbUWlTLKBuefXyRlO6qvgp8nPfofTh/nl0fQaIWBB8jz0FqR+AwI2hYtBPNQqc4Sv713tNHT/Tw/tt6+PYDPX34WBectg2czg2Amwp4AD4j1BPIbNldHwDoPr4STUbQENpIR4ZOpaZrdHC4kAcdfoLadp2KSSEGxaaRA7OW1Mzksvv8iotHRkg9bgJE1u6ZGzMTHxn3Nx/Xna+34Dq7JrOgH38OMappGwBep+lsqgU783NOIw8ODnQAKFwcHmk2P1DbzWShETFWBaArgPkSELcCDG43A8Aw1xPJYcjqtyMANmmkMtiOtLA+MiCVd6YEiblyOYT0xrMxeJMYaxbADj4j/SQV1oCJf8huIdIsKjqQ7qaaA0oX0NQBNIFZZBy+XjwQXC6XuvQ/ouR/3IQ58sAw87KCSavsa4LADQHbAPjsmbMN8q43ozZsRjhtx4KsTsw9jbYEpj2UWNcuk+u+CcgSIysHIUve5JRPmacfUvbNEMIfK8TfZun+Wr8d/kPu+9/bjONXX3/rrb987c0333314cMlw3XTQbL/7DWw18AHrIH0jbfeugwpvRVL+gpv9lfwJ3/RxPhuCM0KC5QyhsxPNxM2o+Rc/Qrl9dsv8/lcUzbzmhubzYsvM4ZU6mnrZrORE5tUchtVKMdwKFhQxG6N+Ay3WVfYLP/DcL0DSfrJ9OP1nO8cW7c4WGD3pjtw6j6FLgK9NNhH9xdNMPl9Exs1sVXAXheFan+rjcNXYQbjbL44eOaZZz955/adZ5954fYUFvvPXgN7DbyPGvjruvJ3+q8r35f9/dIAZvyX2pCaZ2OIH1HRPRxMi6eoLqQ6iRBFJSJk3AHOQwTM2YNryNOMc8q5iI+4rWm958cIEOmHQT2pA6ARp+I00NYD9BGg6s8OuNwxuWrNDOchuZcDLAu/AgCTIiszGi7FRJ4pIkegD6J2Ffh4xw7KnKhW84xykxQYgTunAG/ni7RyCsHgG+kPsMPYIuUxBHldvzfiawNEGmWVp6fUkRP3LntF7cMfAAAQAElEQVSiPAGtHKw7sJRJToUekgE8yggQBZASwG/GrVbbjVabtTzdVN1k9ThcJ//q8wjfbEFCtmJiWBm9Zt3wzwDJnS5H8pNqn1EK1A80E5ePmyz5Y2AMLWVTgNYUsNJSycfWUNp4XRXV+WPyEvOTKxUVOjcGEqBoQQ0pgYm60AJ2ozpFtV4HkDIut7p4eqYn7zzSY+j85IzT061grUBbn1vn3bMOfGMiS4rIYsgSCCaarlWJRe2kqbvgzzz7rO7cuVMDnEh5bEywkUWTP7eMxQOTyheeGd0KvQQTc2dqWSwN5G0iqd/XvOsgKdCvt/eUJaLM2Cw0igA8IyiSwQhmLXL5fxczPzgEiC6guY6Oj3R4fEsHR8dakD8HoIbYKMGoJ5g6O7/Q2cWFlqulBoKp4q8NuvUThsGDoCzykxAb9UQlQKgDPweDI+9Foi6s5MpzMRrkKeTdBH9BpkCBz9Mw9ADeXh7EZRrRFWMp4lYjP5zf6PMDXflJ98UVp7pr3ZycJvrzdmksnGIM5PdaAaz9dNXJ642UFeY5Eb1lZC0Qy5XxbbX2r3EDaP33YgfWcmEOeGcL6h1V8pWkd3LRt4rKl0vRZy3Ef6cYf62RPtuk9MeL7fZbB88++/j+/fssFtRBg/1nr4G9Bj50GkjdM89c5aOjNy3Yn4Wm+XII7ddJ3y4KV6UYW5XYTMR22xQwAA02cTaZaM4m2QQ76jbbqdq1wE/80tbBKXZy5BQ1YzuF7zGMWKg2LmBCilZXK12eXejk5FRnZ2fV1tGNvI/YRIU2qG2jGu5jDAomyiTzG/N+EnySIs9NDIrYUz/VpXsNbBi6jdxiH9fYZgtNPOIY9t4zz/yDO/fufvK5F168IyGM9tdeA3sNfBg0ED4MQvzdluHvlPThmWc2E4XxRaT+SJDdxo5HqNr3QKYZVp4PtzL/5888eGJmco9QSHMpSjiYkSB1vEnxAiOUeK4ngdxn7r2ugwsPSQ1ecr5QcIJXJI2eVpKa69Tz/N6ptaA2QBbVQU2IcoohIJIpwMP5O3lfdI3/I1QmYi5QRs4qy7U8gT7MTGYmv2obxvSfTb0SVYsAtzUtIob/EQWcI7LkYErUdT1sQSXbsddq2GrVb1VPq3DO25sTVcoH5HIa6TuLf3jsAn+6kaeVKEsMyPVa5VORl5uZ+CjQb5ApSruTVAvoKsp/B6d+5bfqKih4ZXiVlHHiWc6GR/llZjKDBHkmXQQ6bxSYj0aT0GoaO3TfKtB0XA9anS91zunp2dNTXZ1fygEZQ4C3OJ3b1t9HHYZRFkwdwYufSrZtK9nu+fj4WPeeuad79+5qfrBQiDvdWozqphM11I0xUN3eowCvQPt4QyEohqCWNjFERU9/rE0IQU6e7yDVKVhgbeQa/Ixsdrhe0YiK84yNXEaXt0Vm/6uTM05SJ5wKGLx8rfuJ49VqI6ct4/N1hbrkCk2guS0gbsupZCIIMwWVYmIJiqXHfagpU6Dk+RRkJweGTqn4ngqtJNPuSsjYs242nIA6X9dpop8R/n7C4F+Hu7piLhwsn57plA2D8/MzXXJqul5v5cDZ63u6WffyE18HpmtOfreATs9PBG2i16Zpmaup2m6iEFtlZNxymrpkvEtOiP2UGIBa+s02DX2/TuP4FPp+KfnrDO6PlPPvIPVvmOyzzMYXSil/lmJ8fX7v3hNOS1fXv1vKCqLW/rPXwF4DH0YNFN7T8e7du5fNJH7Pgn1NCl9B0K/z4v5QFi6CxdEsihTCxlpQDFEN9rdhY9CpJY08u72mLZ+CiSz191gH7OPQDwpktdhcr+N55+fnevr0KTbsVMvLKzb2kkIIcn5Ofo9NkUk13ygrOJ3CxrGpkGeK0eT8vG6Ed85FI3Y1kQ6k2yFhpqgTu9hNZrPJbPIctuvjm836nn7mZzrtr70G9hr4UGggfCik2AvxPmngl7Dbq0Vr9mJQeR47fhSs2nTzhcB9DY5NUsAFmJlC5M4pRNk1yQwQhtEn4vavBvpXOEeAlpMDqQyYKpTlgveRZBJURDPBRY2khofGghpZpVZBLXktQnT018W4A1ikDrIq4WymBNATyNOO5xaZGiheU4CnhSB5Wjvmh5mM5yLhh/h5LReP9dkdnt/vyN3crl7B4WXG4eU+FlqKeF2eZion+CSePPVnGe0qFWUr6CirRy9bTvw246ANYHVDunXAgUPtPQWk9tBOd7SDr/eRnQ/3Gf5Z/EOniTYJfon7TD7FYlgK6IwPc1eqw+dwUq7fzoK60KjqCZ1GnoMzR24GjrDFRXY276X1ofATZ35zktxwiuZ8JrGrILVlFkufteUkdXl+pcvTC604sUvbUaKd00jw0ROE9ADznpM/XyM7HZYq83w2061bx7p95zYnlIeaAEgNGS2YQhPVTjrdBCTi8jkIZvL5jSEoXJMhuedHC4oBIvU6ZpRAXi+yhmJs5GkIUX5lEOIIyMsELFUd8CkUZHSbyPB7o90Nub79v3M5v7zQKTv7ThcEUCN8mha9AGC7rpVoPzD2EeBa0HUMjbxPv2cpuWrk94X+MuWZPmkilyMDEn3zAMnrOEWdQqHz2jo4hVynLvfI2nGguiGvglM/dWCj4MmTEwK8E50DVlfLVT1xTdfj7JHJx+C/K+t/0GpTwetAwJiUc5HoLyJvy3ga3jGhv4G2G0CsA1MAagbc9tvN5mrb9084Rf0+sn095/wllujvkn42hPC7McYv9Kn/2uLW4nu/+Iu/+PDb3/72JQHv/o8eaX/tNfB3RgPlpZdeGjchPFUs38W5vJJlL5dsr5nC/WDxMljIZrGEEBXc9mIvY2wAqY0cnHbYkAZbLi6PBzB82DXDRhb5c8GGmdsdbHAGNG7YMDs7O9fp6akuLy/qJieV1baNJvgDp+j88K0WTDEGhej+usjtdilFMQRF8s3oRzsasKsJW5vwY5gz9ZykloDMsbFi1mHDb222mxc26/UzH589P9f+2mtgr4EPhQbCh0KKvRDviwZefPFBm/P2Fmb7I1F6xoLmwRSw8dVx+GKgDLNeZDwEjL3FoBBjJSPlRnil+pXCHgez5RRnC8ByIObgqQCinHLJ+Bb4AKQaKMK1gRyEOnCqgNNi/SM8EwVNKJsYaYiaNg3UakY6i43mkOfNcHgzgmf/IwhT0gnPXdOprdSo5cTNqaFdwJFFUv/qURNb7cjBQpDoK+PMCKjlTs1JXEb/O8LpmXB6OD5QxY/X87q1LfUdyIyUe5oYr1NhrAxHlUwqUFLRSLnX9d9BHQGZA7rr86gBwDqgPz9F9XqZ+pWcvzIypPcooduRNiPt/d6/7hvMFIKJREgNQM3EEllRUkN+1wRN0MUEXTjob8gL1LQi6kkogE+hj6ziwQJ64bMr82fIg4jIgDprNLFWrRoxII2bAZC60Wa5qfeFQMDr3vB2XTlYW3G6d3FxoaurSw2cJreso4ODRf1678HhgdjBVtNGqFHTtcwj88SijKw9cVX9o2duFRhocPn9gTEIYb2/YIExGyW6JlMI5NFXvKYQokRpZkwZYOlpYA1G1keMrFJ496zn9XZTT7tdz/68GQZdcnr49ORUDx8+1sNHj/X0yVNdXFwys9J8PtcR4zgAdEd4iPkR8kaLalmbRlpYCEw54hptduSySEFOhbG4PN4uOA8jm8xEo4HT0xtKyJfJS0RaPUCY00yCuUsA6RmB3dn1V+POyVtq7QAU2QtjLaloZH62gNQNGwk9oHP31zgT4o6A1FEeJBbqsuzkKeCz0EcGkKbNZjP0m80SetL3/Ztp6F/NafxCyuNvj+P4aY36zDRPf585/9M7d+587zvf+c6Tl19+ef2pT33Kv1DAYPafvQb2Gvi7pgH/w2Xh4ODxKuZvpWJ/jAF7GefwmgV7F7u2sRByCI2i21B8TAO1lXZ2vGmwudjDhJ/LEBvjch/UYpOdMIbartda4iNWVytdsNHm974Rhy1R0wRNAaezxUxO09lETddAEWpkEY7YyYy9LTAzbH6A8LyY0qKUSgWkOUeeA/7WhOmkHfZeQdtNHzm1Pby8OH9htbx6YXp8fJs5Mmj/2Wtgr4EPWAMeHX3AIuy7f580EC4vbdYovBCUXzQVgKr/36eZ7k08kxbJ/JmEHMPQR4L6iDMJMWLUWS4mORDrAVU9wa8H8AMBcy4Z9yD8F24Ch1FBg6RYKQBsoOAUNYHX1BrAaVAFqxY0DVEz8uexqYD0oG110HWak85weHMc4OyapqQd9XYU5WnbThTJCzEqRMiipCCEVoB3vM4zC8hZcFzpParODZl1fbljdPL85M7Vx+cOkDo1n9SBQyXyvU72egBIRi+ZKcSo2KJtJ+4VTTmI2L+A7TI69P5zPWF1IOQ8XK8Z6ZLzd35O1327LE5eb8yDBvQ/ehn16c5HKte5yycAmBPdqUHnHTrs0NkE/bjunVoLgFkhUAGMgCEcmDCHgl+EoYMkbx9YDgF+NQVkRXpiz1wxmzzfCABshAe70uO2V9r617ZMx4fHunf7jm4fHxNgtLBNCiZN2Fg4OjzUM3fv6M7tW1pw8hhYdq7LEIO6rlU7aWXcux4z+gUAyct9bAVZdoRg6EnXV0F2r5PQS0YvhTIzkwWCGCfG63kJgJeIUPw+oJumiWrps4G8f5+LNae+IDH55stqs5GflPrvRL37+LEe+dfPzs+1ZLc/08d0SuAEQJ0yjoZ16nx38mblnOX3BEEVLG7QT0aHRSYEgyIUZKxVQz4eVNCryUSu/Mq+BtiUcD3k4jwTIH+A3xrAv9TlxZUuAMoXpJeXS/lJ5w6YjuiM+sxPdsoF3kwD/BGbWaYX+jT6FjL5X+Tst1txiqANYJwgMa/Xm57nFcHiaRry/ZTyXzK+P045fzaV/GtskPz7NuqzXdf98XQ5/c7xC8ePCGhXnLywoFz6Pe01sNfA33UNvPLKK+Px8fHZxCavR2teNgt/bGbfMNMjBdvynGOIClCMQSFGNaR+33IfqIgxxP7sbHYIAT/Qaj6ZquV+s1rpFLv65PETXV5eKmGjYwjqmlYNvmvKxt/B4oBNwCP5X3o/xH/MsbnYHfpyf45dw/lhj4R5U1HGvxaN2DwOZklV/9Dbhoelb8xh72SNNv2ox6en4cGDB1NObT+Z8/jzd+/d+wfP/eK/mEu/HLW/9hrYa+AD1UD4QHvfd/5+aiActZqVlF8oZs/S8YHlFI1oFejEI84D046p556PSRb4AVlopBAptWr4/Wt/PUF+DxAYABD+F2yzBcolOT/y/MlbtGbq4NFRPrUIEG00g9+M+x2FClSn1JtRZ04/c4DUoml0QzOeHcBO3GlVivCMaqnbOFHe4shad2iVGkUco5MDEAcOXu4Ozaltulpu1BH9ZmQefSyQpwmw5pRxcAxFXn5DhVHma0q0yw4aalrkl/EjwDOGoBgC7MnhWTJaqfJSvcgP3IRdvrfO13wynSaAyQjY8pPSrCx3vk7+PAJYRgepZYTffHvdjgAAEABJREFUrkzwQn0K9GU4a0MuJ5+DhrwuBhx+5ESvQXcBMvRncjAapdrO2/qzp04RhjEEyoIi8sdiCtBNasAQq+A0KePsEyequU/UDTqYzXWHzei7x7d0tDjUgmDEA5JbBBfP3bun5595pgLYw8VCbRsll9flbkyxiWqYf3FlnwvWmn9l2Gnw00Q2RhJzZZQ3yOdyoggNnChuOTXcbrYaqYM6ZWaVqFo/zi+j3yLbPVPJ9c6wZKwHJy/zr8NeXF3p5Oxcj5+eAExP5Ceol5dX6unH64TQIPtEk66Ty+s8AHCVLwNCpKIROQcosZaKGXliNknpH9zIM3IEiDJ+Xre1unZiNGpJQsaCzC67n7j7qekVclyeX+gCsHx5fll/X2tNoLdh7AOnpMnnhQ5QKyekpRJiKPGysqx4Ntg6/x0hd8njOKa+3wzbzfmw6R/06+33x378Jrr+KuW/b9Jvsi5/I4/5d3IZvzBuxldLad6cTCYnr7zzyhpgOiLtjSHh9m/7s+e/18BeA++DBoqD1Ltv3b1MxX4QQviazL6cZd/EMT3Cfm7HazudSAv2yszUxAhhI0lbKGLn3I5hfNRQPsVnT5tWxCS6OD3Xg7ff1vnpGaeaW6rkOqyAffdf9/DT08XhXIuDuQ6PDjWdzxSaqCRsG35D8LYYhMuSTHJyG428GkbTepu0xD9thhH7G9h8LDrHhj5+8lQngNRh6O/NZ7P/9vln7/3iwcJe+MQ/e9xqf+01sNfAB6qB8IH2vu/8fdTAz8Rt0DyY+R8EuKOS51aKqRQCYJyBpxh7/5ChnYHX7sLgU0seZN+AUw+6KzilQaZygVRJgJiiKFUnVAGqRU1C3IFT7h2EzniuxPPMiWfPX+DIdtQgLBRbzXFi09jAwymSBrV4IgcnDe2qIwTQtF2nbjJR103ladv5/UQTTrd8F3YGaJrNFpqx+zrjfkLdSDsLgVGI4D3hzEb52NzROuF8ARGqVKhVtLtqaiLHqT7V0Rs5Tq5XioW+FeAfgr13b2ayEBRiVKD/EKNktIKNO/cMGAEIoG+cKUA1l+qG4VxwrkUVpJLnacJFuwTe3nnGm34kTlQLlOWja8hvQwCURkiQoUOrQNXBaxspgxrqgIsUkSdAnlaSwUeKBeI+QoF7EZBkwGnPqVu/XNcTVK/jYPTO0bGeu/eMPvL8C/rYix/RR194QS88+6z8ZPXo4EBz5mXSteqaBoAXFIKJLiXjE4JcDyMBxcDJY8/p3g0NgFRAkoIFReY/hIAKSgWom81aTn66n1NhGlxI+MHYqO/z6aANZdJGuz5SAkhmJQoS74FTzy6+n5JeAfqu1msCHIImWLVtpxlr6ADQfXBwKD85dTnX9LtcLbVcXWmz3WiLjFtOYtcuN2B5rPMojfDPMvrinnmua40U1ojEwCkzKLImfHMlhiBEFwMhaBs1wGsLT/99rR1ta0C3RUdeBsSkXlEBEIvX2yBPCykiKAFcE3rxe/SD6GWk7qbkfJnH9CgN6Q1OMF4dx+EraRheSuPwuTLmz3KC/lkl+1zoxy810tdP3j35/je/+c3Hr7766pLgdf/7pfp7eO2HtNfAjzRQXtJL4/Th9Kxr7Q1syp+FYn+MHfnWOKYnPUZ5i11yGrGdpRS5XW5iwLZHeRpDUJAUnTBq7o+IQTRiuy7Oz/T40eO64eYbbc7H7RkGSm4L20mnyXyq6WKm+cFc3bST8BcJm13gZ86bviya/DmTN2IDN5yartk0XW1HbYeM3Q0qoal/4O7JCX0CUJfY7azCHmr3D+aL2T9+7rln/vvnZh+590u/9P9uYbP/7DWw18AHpAG3Fx9Q1/tu308NPPfcZaOhHGTL90z5iIgXC0/UiiORk5t1LLtdC+VZ7mScMoZ+JIgfOHrxwH3AAdWAmzbuCIqMu11DX1AB59PAyMFpaxEQFOVfK92B1MgJ6l8hgvE5IGUOEJ07IAWMOnh1UDoNjWbkOfnzhOcOakNUtIDji/LTK6e26yow7QA+HSd2E8jvJ1P/GuZCi8UBO7DQ4aEWhxCnd7PZTB3tAvzEVcfLWBOUc1YFNCij5l+nVJOZQQEilXnW9c+COn9EXhKoG+EfGaPLGWJUCKHK7Se7sW1kMcioTMvaPqPzSvTpTrgS8DRZqTJlHHMCpHrqJC7vJ8A3hgB/k5FX4ANiYbqLvLwhM5LvaRNMLXW7JgISo1rk8kAikB/oB1deAW6Ek0nyFCmv+QTAqgnERYAxaH211Hq50sAJngFau9DoGH0//8yz+uRP/ZR+9qd/Rj/9U5/QC88+p0M2CBr6KKwnMY6mCZoQgLhu6EYJvft680BnGHpOLHt5wFIJ4Ad4quOJISgis48ZNb0H3rxePUElesrw8rkTYwiB8+RCU9eJN4C8fESOwYEfvHtPx0G950GJlW1m6tjMODo+0l1Ofp91kH3vWd3ihLhrO60IcJ4+faLHTx6xG/9UlxcX8v/Lbwm4XQFuHayOrKfduLISMozI5aehXtYDwkd05mJVOZHVddG1rbquUcMYmQglxuM6cZnFZdQzMzEMiNS/3+ZUy+SlkgJkDFq0zxrHVMYxZ+QZ05jXeRjP0jg+LCm9UUr6es7pS2VMvxOKPpNL+Y9jtk/zuv/2uCpf7Jfn3zg6Onrzq1/96tM333xzA+MM7T97Dew18F+ggb+LTV7Ta/3QtidljN9Rjn+UxvSVfuhf326256vVKvu3O3wjMWHvfHwB+3RDkfvqY/ANbpX8GzFL/MYV9vLy/EJXl5fVbq6WSzk5rxHjIyyZ28AOPz1x3z6dKOJLFQxfiI/GRvs9Tk9ENNi5pGFMbCr2ANG1fKNxyyZqFv6inShR6fTiXA8fP67finEbjI9o4flc28X/3b3bt//Zneef+dm7Px9u//Iv77/qq/2118AHpAG3Ex9Q1/tu30cN2HrdTpo2HAUL98zCPJg1+Avzr4MK4FMJUEKGKKuiYbTlwfBAwO4B/NAPFQSMBMoErziDILMoj4m9rlQUgwF0gtrQqANoTpxwJtPQagrQdJqQOuB0MLpoOi26iQ7aKTTRHAcya9sKaDsL6kLQ1HmFyD08SVuogWIIMt1QlFH/hiJBvcWgQB2/dyDYAYKmODcHpQvA6eLwqALV+cFhPVXtOHltmpY2jfihYu4ACw7tmrK4dzIV+lWItZ4Ysxl5jhSyJEcaRTIzikwua4M8nro8ZuTTxvNadNM4oSezHY8Cd0GeVl2j75RHjdeUAXWZvjKp5/Vp0Jh6ut19wxLW8vagFj5JhfZOIvX/J5VewDtFER6BfioYNQlVycIu9Xspi8bUzYyj7FL6jMXUUrGBAjwKu9ROiZ3w3gHZcsNJai9DD/4VroPZQoecWLfMoyGZ75qn7VDBbGJNAYa00wOdI8/IeLb9BmC6lQcPPcDRA5UMqEMguQ5rfdZJDEEsW/n6SwBKr5dSoZcAeW8k158YgrwvKjub61zJ+foad2C74dTT7xO6cv0abdquk/9Rpzt37+ru3Xs6vnW7/mGkYKEGVadnZwDTE52cnercgyxOU51Pz3vjvI16Ti5V5YtYCb31NYjacuLaM9axyiEzGWvFxzedTDRHb75efY2YUQZ5oOZ5c9awl0+o5+u7aSLvX1BUqP98nAWdJYLFHuDdo2vAMJh0XI1jejiO4/co+3MW9ReC9NuNlc9Eld+Q7PeC4hdKa396GdJfPHM0efPVV//Fk9dee2350ksv+SLT/tprYK+Bn0wNvP766317qz2JFr87pPIFwOBXNv3w/c22Zz9undeb3TdIRmxOxo5iY6pti9jBCba0xb71m15PnzzRO/ff1oMHD3QBSPV62CSt1xs2/VbawMfz3A8adrjB3vvvnrotDBGLhS10m5rxGU6JDdseQLvabgCmV7q4utTl1VJr7F6mfSTOELHHOXkPHj7Wu5zYngFU19j8fuzdh85DCB/7xCd+6v/8yY9/9P/6Ux/95H83LH7h8Cdzlvej3mvgg9cAb/kHL8Regr91DYSmyQv8w91g9kwwzQAmmOxdwMtPgvwA+d2PZHHHkAhwB4y+g6AegOR/bTYTXBeY1do4CW/hecZNDEEOXDrSzqLqqamnMdCpdwxRcYoQ0xi1+wNIDWmrWdtBjRzEettWQQ1gyAFIkHiSTFz0vwu+kRD5MkAok4pSc7lClEGhUqMI+Gucmk5tO1EHtYDRjsB+Op1VsDGbLzQFDPjJa9O1CtR3Hlmmkf5GgJmTAwt6FWLJr2CmQB1xGanVVNw5mcxMfhXkS+jPwVeBl1lQiFERcBpJA/ryPK/t5G2cCn37HIyADHfePs6kKgEqKNXxjwAzP932eRrpx+eCZrtybuoz+YV+yWSeVYGa+TMBhP8OkJH6c6TTiMwuTwxB9T5aHaNJcgLEKEoAXCmge9F/GLPSGrB1udSGHfAKPKndAvgnbasYTBngmQCbGeBmjKEhz/NhhVhZVU7kTT5Wghsfr9+73L6R0lJ/2rBmmJ8pmw2T1vm6JKK9xCEkPEwoVgEwHHwOjZXuUQx8jT4DPCLjo4VclxkdeDrS5wBg9OF4u7adqCGgmU7nrI8FAPVIR0e3tDg4UNu1iFwAzxs9PX2q09MTnZ2f6fLyQkRo2jBGB4Qj/Hy9ZPr2efE+si8cqEAplwpMtwRQ3rfjakPeyBhj23B6OqHvuWazGeu2VQihkoPRKScJU9Zv13VqqNvQxst9aKWUOjbXnYNSD/RWKwLH9XrVb/sHaRy/kYbxpZTKb7EsPlOyg9Lwu8HsS01uvlZK/52Dg+bBoXT+ziuvbHag9FdyHTQ/9p+9BvYa+InWQAGkDvFRPAspfw9z8yel5K9iw+6zAbYZtn2BNGDXkm9eYpgD9q4LjSaxVRpGXbCp9wBw+vYPf6iTx0+qzyjEGRm7PwAYfUN8xCZnbLabb4tBbdfJN+V2/tLwKZh6w5IjwEgfAz5oy0npFX7o7HINQN0CTgscWmz5XIZN32KTH5+c6V0A6ikybACzI/Y6j73Gfo2FHRYvvHjv4x/7+PP/p4995Jl/9JFP3vsIPdCL9td/ooH9w14Df/saCH/7Xex7+OA18AtxYuUAMPFMVL7XBE2MSNjEPxyHKcgsKECeSia/Cmk2kx+Z9B5ME80OmHt/LuQLc+41HUAaTsJTP12LFtThjKaxAZQ2moeoOXmzSkZeIC9ohtOZQjOCawceHfd+Mhfpt/Ip4k5cOBn6L/TvYCJzn3FITonUqeYhQ/EWyGYGF0hygGLKxVTIFzKEGOUAoAE8tYCQDvKAv4JUgOoEoNoCAAwA5DuvydCBSSOUkCapKNFXRp6Sa4+iNwXqmZnMIOoJ8CPqiRQHrgwITIC57M+cTnoqeFkwhegU4BFq+2B+b/LLgczIOJ12Y83wguCTkMH5JHiPeWQXeJBvJiR2k6mhQv+V6KemPIcqn6n+K5I5MoJYHwo8R8ojpUgiM2qZFKOpYX4a5rwxAU6zIn03jL8Fuj7MRpUAABAASURBVDS0F8FBJjgYOEVNnKZ6Py0APARTItgYCDxGqHAfyWtjrJsZvm4QT04Jnl4Xtkr8KDwzCOpJs0nUwazT0Xyio9lEbZCMRkVSKqYSWlk7lTUTldii4SBYwLdQL8vQUaA+GSoU3Mxfob2h70ibyCZGjJ08beJEft/C04Gqr48QGnScCXw2ulxdAlCf1JPTs/MLnTuxI7/arFDFqOSyo78C5WI8m0SqghTZAOyGHIZupCLKkEGBMu4tRLVdV0/2HRRP2UhpW+TinfK0Y806OVhtqBtD0C6NtJZ8bAPB4Wa9KRcXV8N6tTkf++EHOaU/p+wPs/LnqPX7Y85/GC1+edT4jdn26I08ye9+4xvfOPP/Iub6d0uz9tdeA3sN7DXwn2ogv67Xt9iLJ+NYvkXRn5WS/wK7epJTHvz0dMtJaAKMYl80wa52EfuMNckA18vTUz0AnD5+54EuT041Uje4vcQ3KBcJP1WgDe2tCWrZjJvOpmwiY9+DKM/YuSK3ll4/A077PrFpmLXcJl2uR60HycJM0/ltxXahLc8n50s9enKqJ6dnnK5ip/FTq+WVtusrjZsri9q2t48mt24fNp+cze1nY9t/7Bd++f/VSnSn/bXXwPukgX03VQP+qteb/Y+/vxp48cXTJioeAizutWa3SSfRzOqIi2F5TcGCAkGup55TyC+UZAu6AWjYdzk4TSYVb05qZopFitSNxe+DWtp0IWoKYJgRUM/hu7imOaDEaQdOTdPG1EEIiAwwAnTViB1AJndYhTwVZfI94N9RItjPVIOok3BomXru2+p9Rj7kKRC3GikfKPTUnwsyC3mEjE6GjJHd1Y6Tqtl8rgnUTKYKAIQSoxJ1K9HOQepYBM8EUEki2PfOZGaycE3iQt5SKeFra681zYAkpxGgOkCeFsZn9NHQV9M08jSGoDoXZpSK8ZbdeNGLA7gKQJ0XpYgDGKMcUDrkUQ5Q+zwo0b8M8ZyohIoQzD9BZpDoA7BkgCVDRCMNxQCpkJwkuldwWWKQn9J1TFSHnFFi3rMcoHYydbRr4REIFApOf9ysAYRZEZ0EmBhyogB6lBr4ta5zCwjH6BmTFRjSPrHDzU68RBv5ZYKH6ho5AJQez6dyOpy3rDkaXP8l4yyTCIJC5zvlc2Vjpx6ZmHpKCmNiHtA3E1b75IdzrxSQJ6L3tusUAaeySDUkTmEHIuFj5AXWy5ax+e+WXlxd6OT8RE/OTuQ78ecXFzq7uNQJu/LL1Vo+t0UGqyjRToqyEukvqmTnG1T8RSK/MAeyhmqNvM3IRGXaBmSaTCcVpE5uAGpoFKEGivAN1HPdeRpDkK8dcfm67Pu+rNfb4eL88mK76d8oSX8apT800+etxJel8evTafzOP/+f/vl9wOiTl1576YrUX/MCi/1nr4G9BvYa+Gs18PDhw1VK6wfF7C+l8GcmvW1my4wRG0CEORV8fKf5ZCa3WeNm0MAG5vLsXCePHuvq/Fzbq5UKoLXJUsxF0QwbFyXSDaeb7of9jyNN5zO1LTYSQ1bwfYZ/M2yl0SbjQ0Yccz8UbcegDbY7aQKwPeLU9baKTQCkPeD0XKcXSy3ZSO05sR2h9fKSE9xzlWGpNvRh0Y1dY9tbJS9fSP3quXG7neiXfzlof+01sNfA+6qBv62X7n0dxL6zv14D6/W6JRw+xOTfbS0eNRbbJgSLBLgWAn7AZLAwfgaeQwxSsApwPNAecAYjziApA1YLxr5WprbJzBQtVGpjZKe00SS2msB7Aq9ppUb1NLVp6n8d479j2kaTUxPMu5LoIwNOEg5j8K/5jIPceSTyRifARU/ewI6qA5gBhzTkDFDMSrRN3DuNOKv3TjllSk7IiO/SeyRxX5RwbpV4fi8iR25jHIIcnJYmKqOPxDgS4xyNtipowgTOEI5Z3jY7L2TI9J/JcSrk8YG75Pf1hh8VoPpY+q36oZePEbY4X/QGIJl0OFZOdwOyZHh62xvy5/fomrkhG8Os46nz5HMF+f143Z5u5XWELpyX/HLBnYcTcuuaHPA4BfjG2MjTIFOgrd836KYjvyNtA/NI/gR5O0BTgKf/VcY1IK3fbOQ8Z5xG37l9W88995zu3LurxWKmJga5HgYCkwHQx+keehjl4PtGvkD/XdtqSvvFbKY5uplNO027Bl1F5IK9bzywPgZkp2tJgU+UIZ+Tyx9Za8acFMA7nXoNRQtqWI+xifJ+xDXAC1CnzWarzbonha7T7cbvN/WPeJwBQh8/fqKHBFinZ6cA03NdAE6Xy5UAhBo5uXSVGv3GCH+DGItBMXRoMqogbyJ4Y+lKxcgLSBBYr0UjmYX5cx7J6zGH2YkB1jxf+7wjW/S72W6UqSvnAH9PXYdbgkNkJrbang1D+h7tvyTp9xjyF2IZv3l+/uitr33ta085Kd38yq/8SqZs/9lrYK+BvQb+t2qgfPSjH1020v0mxq9Fi9+OoX3SNm3fYoN903raTbHZnYSdXl1eAkyfAEwvFOlpQh33IaGIDbyixkwB0vXltnmC3Z/gAyLGa/CNV2xfxn8W7LVhH2tbNlcLlKDsnMNEoZ0pNFP5fzFzcbnS+dVSS2ym29S26zSB2hjUYact9Zq2YvOzRYatjZuzyWZ5Ol+vT2fNdtL+8rU8+2Svgb0G3j8NeFT0/vW27+lvSAP/m9hYN3QTkx2ZhVsY/2nwywL/DGMcZGYwhPjwICOotmiAsKIBwDgCDhMBclGpTsRAL8HvPaVNDKY2BAx93JHFyrchvyG/bYLcWTk11SFFtU1TyQN4M4NbUSIwH3E643V/FWCVzKktchCZj9DAs1NPOtL/KMnze+TbAkC2tHXq4dWz01qJvN4Jp+ZlO0rssiZOG7MGnJzzScjhYDQjo1q8VctubRNVkD8zFjZlARASPnBHSJ3oP12naEeZZ09lrlcnQ6WmgB7MdmlhHA4iHIj3gLMBuYqkhj6nnNx2OM4G/QT6JJuPl2YVxpMZl7etxL3nIZEsSJE589SfC2UpDcQEA3PY13TXZqx8kvNiNAWJi8EbXRaICZaT54vLTNQv7xFZjCcohigfU6BCbUYBVanMh/Fl5rEwJ02wCiyPjo50+9Yt3To+1owTag824IrmvO9cQZaD9e12CzDcVKJTNTFq2rX19zC7SaeqlxiQweixyPsZ0Z+PzcQ/+gtQpF3TtJrQpm27KmtGnkyPVFOAh9dxMjO6KhUcOy+fl4H1klgXvv4ddJ5fXnFSeq6T0zM5OH30+LFOT0/VAwQzQDOyZqacch4eHsppPl9oSlDVMqcd8zmZTOQBkdmur7rpwrvlcvt6YDAumVzGkXyXwcFy7+ujH5U4mfZ+MjKllNWT5yDUU14FmTF2C/KxO79xQPJxPE2pfNfMvgB90Sz/edM0399sNk/ffPPNnj53y5Wb/Wevgb0G9hr4L9HAa6+9NmwPDs4V4/eD2TfaGH/QxeZy0naKMkXcV8Zera6udH5ypicPH+mSE1QcPnGCaszg8UDEJluMsgCZ2/iAG26x/zvbGUMQBlLB6wXsKBYT1or4Srez2DaZUUcmv0bs5Gq90RPs9JOTE/m3XAY2hGMTdLiYazGbqMFnNjzPpo2ODmaVWlhMuziZT5pbB128u91ezd94443gPPe018BeA++fBvYv3fun6w+qJwtNmFnIt7DFt7Hxk1BEYooWFJyqQSfYd2CB0ffHzI/E8wDQGT2wJwr2wFeUu/l38sUTJTVwm8SoStx38HRqSVsztSGqjUENFIPRJ0Q9M5NfztfBQKIf78v7zfSd6Gu8poH0PaKs3tc0a4tsG8DpBkDmtB57rQAtayd2W1c4pWXfa8mJpdMV9yvPr/V6eb0N4/SIfUCgFKQUTQ5W/RQ1I2tC7oS4ibIRuR2Yjl4XufxktsrMc0FvhXL9GJkZj6YAHzOT+BRkToC4ATkSO8uFsQQLcicb0WXwepLMTKYfXYV2GVm9bSV0liGvZMFkZhKfDPDM1E3UHd+jEaCalMj3MqdEvULfPq9OhfF46mycjz8Wec6uhFseyKEPqxWsZnk9v/F20YKaEJnza2oAioC0GaegU2gCcAsxyNCHgskpw2AEFDpI7ZknJx+nmdTEqI72rptAO3HVsROAJMbu5GMxeHl9M4OlqWmjHBh62xijzGAmLlKvG+jfdW62yy/wygBA14eT8/T5Wa5XNbh5SpDz5OSpHj99oidPn8p/53Rk7iIB0sHhgZ555p6ef/553ea0eD6fEa9FOnN1oS+/o5uC7l32XPti1FX3Xkg98rxsHEb1rIuedQvMBJwyS8iVGC+4Uz2nuVtOeXtOn0dOaz0/U+69OLs0InkuV7D7gRT+nHF+GfomQdwPV6vVGQGlL/W863X/c6+BvQb2Gviv0kD5h9/+9noW46No5S/w+9/tLD7pQhyELdqu1hWQnjzBZrLBdwE49f+WLGG/CjYthliBqG8kui3FVinEKLf32KxaFmOjGAJ2PajhPlhkH9Xk//y57Trqt/Jry6bear3W6dmZ7j94Vz+8/44ePX6i5WrlxWwcTnR0tNBiMdGkNc26oOODme4eH+jW4Yw86fhw3ty9dXx07+6tO4vYz8+ffTZof+01sNfA+6qB/Uv3vqr7fe/M6NFKKItS7DYB7C0yWjOZT7xTDAGjb1QTm5MZf5I0llJBzEgw7ZTeAzFUM+rCiCMnAXQVcREtPCax0RRH08F54uR5UBcaTSCclRoARPD28qvAouz6JMgfnYioK3jiSC45qWikbz8tdUDaI1dPXo8I/uxUwWkZtQbcbKA1IHUF8LwathWQXvUbXW7XuoDONiudATYuNmtdAIIuthvSjS69Lm1WDnIBc87T+xnpJwWT04iy/HlA/h+lJge0IzIlyCP+7Cn68XsHqgUePPqAGa8nhsaMG+PZx5+UkDvTr4MX2Nf58BQVKNC/Qe60PaXxdbtcdZc5CXWdFXRT+6JRcRmcmD+gipy8zo9TvtE17bzcyds5f4STXAAJLkhPHSEyH4ICnslHCAqLUItCrVu8iiL3LcHFpG3VNY0a7j2vEvdN28gDjxCDLBoUpBCY5awR/Sf04LrY0aiCnBZMbdeqhV+gro+jZ5PBT54T5T52IaOZuWTIlWtK1dquAtTrtkLKot1ldl3fH8lEdZRKZiaT0Fvi9HnQerPRJbv/HvA4nZ3/6Cu9Dg5ns7nu3runj3zkI/roRz8q/+9oHITDkg2BUaOfiLJZ4mBzYJ2NN/ONds1MfLgrqnPCpoWXj7wPiXvPcz4+Rn/2cfvXpzkFld97vRH+o9cHrJJmaEv9dxnCX3I68Ar6/iZA+x3Sy+vfMaVo/9lrYK+BvQb+ZjTwkpRijJedmjcas+9i2n+IQV+N2z6fn5zq8bsPOTnd/c6p/+oH9khOCdvlEjjIdDuNjVLEVnva4ENaKMZWMUSFSo0isUawICynAv8aNkCdzAybOLCZeKnHj58CTN/Wd7/3ht548wd6BDjesKkXY5C0CHeDAAAQAElEQVT/qsjhYlb/4N7cT05nre4BTu/dPtTto7kWANY7R/PA88Gzt4/v3F4sjj55LzXIadD+s9fAXgPvkwbC+9TPvpsPTAO/hC23ucmOiYIPS8mRUNjEQ8DENwETD3kQPOasniB3S7C7JTgeHPw4dKB2/VorYyi0I6lAJQCAGp4bAEQHOTCd4Thm8JsBSmc4llnXyH/ndIITaUNUxInATnnMu8Cdk6J6KoSjGulzB5QEMC0akGdLMO+nohvAyxZZtvTXA0a2fk//W2hDPQeoK8DNivpLeF5ut4DPtc63K50BTE9XS52srqBLnayvyFvqFKDqdEZ67mC1ttnqipMrP2F1nt7PABL3rxP3VuT3Pc+eOnmeg9kBmVzehCIdHnGgJTaHf0QUZDKpJimgefQOovQ/8lBcz8idANeZFKRS9Wv0h7qEOoXqVNPgzemEsmKZqglslpScxw2hG59fmKhQz1N5HrqqfaGnWv8mpSxTzwmRJDo1M+2uct2v1fS9bIlqRl6Qg9CG+Y80iVTw+w5hPfX/Y3XX9w0fyaKECkhNRjvf6WAkZO7qNE1U17KykK8w715l0rXyr/hGyrLP93oj3ylP3Mukna6s6mNkLaU8oJeiiOKiBzShoa+GkQpdIREqFJeZyTx14t4fzExe7P1kJsz78D+o4X+wY8va2PoJJ+/IwJzKgo6Pj/XCCy/oIx/7mF548UUd8dx2HTwK8hT6y/K13dN2wxobfZ6RJERTbINCw6S6/snzvrxf0drgHUJQjFGeFtbPdjPIf9d1tVxrw0mqn6COvEtDP9bnzbof+n58mlL5C9o4OH1V0juf/OQnr3b/XQxP+89eA3sN7DXwN6uB8tprr40Y5Sca0vfSpn+jX2+eLC+vxifvPiwP335HJ48fi2cVbHag74wNHbHVGb9vGOGIze/qr0JM1GA/I0AVG6aGtKGswfZHoyV2sGCXJatlDmINO7nlRPb07ELvvPNAb771VgWn3/7Od/XmD+/X09SBTUK3pdM2yv/XgHnX6GjW6u6tA927faBnoHtHCx1O2wpSD6bt7GDe3bv7zPELcXM83/+hJO2vvQbeVw3wtr+v/e07e981sLGUbIJTmBH0TlQKx1V5F4HjFcxMZlalSrmoByCtPZDmpKdPSSOOIEGZgJn2Fet4bV84QaYItaCalrSDz0RBM9JpiJrFBmrrCWqLA4mUEYdL9IM8KgTWGRSXcFj1mX4KbSvR3wig6infIseWNj2owb9WOxDIj5QPMBtIe54dSHq6BqQtASfL1HMyekMbnfcrnTtQhRyQngFITzlVdTrzFJB6tlnqDEB7Tpmfql6hgxUAaYNcWwlwahqRr56okvr9iDLG9+6L0KwydQv6KJQV5HPd1Tz4uGN1oopEu0peyDjdUTuJNiGYGoBJRI+hUlAIgepW00C5GR2EIO9H3Or68mz5j0pwK0LlRQl9uq5ryn12QvcOiN4jz1PZjQH9Fu6drYl/7/Ejl/lgLXmRl6jwbFCoJGZadW1ESoGGirSFHfVyBWuIpOCBx6RV23WK3AcCkBAZD30OnGongBwNAGiBOi11rssIatbMkYPFkbUhLudltPXx9azf3eniCKci1w8/SYO8PNEm+1yYZGZQkF+ZtZMp86DJ68gkl2cXHDWSBT5R0+m0/p6pA9Ojo1uacoLathM1seU0PGvNKf3S/yAHIHK9XgMor3R5eakrTmH9d2z95KDQfwjhvQCrYfxmppvLy6UiM1MMQV7XSwvz5e19UyenwrxKnvpz3w/g3/7hMKSvp1S+DI+v933/9osvvrj61Kc+5atM++u/VgP79nsN7DXwn9FA6VbsBGNz+tX6u6uLyx8szy8uTp+ejGdnZ9osV/LTU3cuwbClMkVIXJhD7FyjxXyug8PD+jcHbmxii22ctJ2aELXzU1KwqK5p1bnviI0SscQSe/v06Yne5bT2nbff1bsPn+jp+QX2dyPfxMOc0lvBpYzK41aNJR3PJ3r+zpE+8swd+SnqvAvq2IAO+P3Gcjtp4sFzd27dPX7mYPpLt28H7a+9BvYaeN80sH/h3jdVfyAdmbQ1TjobM+NIpzh5lF+FqYChCLtt7jOgogGA0mOc6++ecu+/a+kBvsz4mCIpzHAWQQ46OxzNjkwTBU15rqeopA5SpzgS/05xAxNzL0SALT8ZY/fUg215HoQYurkc5Hm/DqR28pQKlEckHag7eOqEfD10k7fh3k89V4DsFQDVweWasThodVrmQQ46HXxe4qB21OsCIHoBILoYNpy6bitdsdu6RM418jrfHuEGk8ZgFaSOOLGRZ89z8vskU6JeJs3oKd/c11RITAMGCnBg2EVmVvUJSwqLCuBOjM9EfoiKMQJggpoYFENQoGIl2pmZzKAgybS7PH2PCnkQ/ApSZQdf11TQU4Zcv4kxjpCnO+ef5fmZ1ZCR2MfA1HFXEM35ISplxQneFJDBE8CuVMrKAMhx2ytzqhcAUb5mInIV74c6GTlYKoptVOMAFZpMO01n0xpw+BgTPMxMsWnUxIaxxxqEbLeD/A9frDdbudxynVCnrV8FizWAGWk7cMo5ssaSA3/0mpDVx1JTxl54ll/mP5x8bMhOfe87sYYy7QK6b7tO7WSiWPtoNJ0SRB0c6RBw6sHUdDZTQ5m4enbxV6u1VquVNpzybjYbDhU26nunrRw8j6wt1zeKUwSUv0f05XOZWXOVkGW3JiRmv+ogWKBKoCeDdh8f4zCkDScI7277/i+4/wr056tV+f5sNjv91Kc+5cuSAe7q73/uNfCh1cBesL/LGigv37/fp75/tFltv7e6Wn5neXHJKepyu16uyzgMytg0HAljxH5h3wO2u4G6Sac54PTw+JZu3bqto8NjnhfY2pnqHw7EvsYYMZlFgXYROxhDrLbQeW7wB1eXVzo/O9fZ6bn8JPXicqltnzRi6y0EBSesoOGHxObnNJruHC70/DO39eKzd3X7YKrWskIZhbdRZyVOoi2ODhbPzdvp/LDvI4LvP3sN7DXwPmnAI533qat9Nx+EBj4BnIolNhYKuNIaCesuroKtz1ImCK8k0w5UFXng70YdbEEedWliZhh4UxNMLYbev8I5uUkpm1iQ08yiZjgOpyl5Dl7pFKNfZM4QB1UcpDgRiOM7JNrzQw6EEEmIJO/fgaenIxmeOrgYARcD7XpoC3naw8TrbuG5qTRqA8DYAoR6HE4fivz3Vrfcb5S1BrAtAa6ra1rmQU5XOK0rwOqSdAVt6MtpC/9eRaNMI7LuSBo9z0hB+qOTuIfSj1Hhnub45EJtke6IbAV4xRBkZjvyTJlCcApqcMhd06gljSGQf0NeX6KZ/LL3ftTe6CdD3t9fIcZzk5PRQ0Y/CRrRw4jeEvp0cvC6I/hV5t7Bjrw9I+CBMnrhZvfo88o8FQeFm16bK3bLAWrZQSpVAxULc1Loz+UOMagC1I7xTVtNZxMtDuaaL2aadK0C9T2dELg0bSOZBALTEp7L1YbAYyDPebTy4KbtWsUYkajIxzLSV2JXPSHTyLhG0uyldF4q7cTWj10OBovr4ZoK+oro3wHofDFHxpk6Tk9niwWyHmqxONBkMlPbdgoWlGi3AZD6qekN+fN2u939vhUyjYBT/6pZ4j7DH1GQm3GgjwC5VBl5M/r001wnXz8G/xgaNdHHCWC3KDO0xISMYx6HcXzU9+Nf9kP68jAMXx5H+3bbjo8++9nP+uH/j41yf7vXwF4DP6kaeB/GnUIpp2mzfLNfbf5yu9m8DV2NGCa3rwE/VmTVDwr7FWJTberi4EBHt451fPu2bkH+h+ZuHd/S4eFRtbtuY/0EFasnT4PzwEYObFgCfuXfWPFvqHi6wj+s1lt8xCiqSNjKgO2MnuJHIsTpqBaTVvduH+oFTk+fu3NcnyO+MOLZW/x5ExS7xnBJk2e6OJtr6f+bjvbXXgN7DbxPGgjvUz/7bj4gDfQv9iHHHK0YALVE40KU6iEKka87jRq4e/BOQTIpQ4lnT2Umw6k4BRxKDEHuIDoM/iRETWKQg9XOTDPK5+TNKfOv9/oJakt+Qz5OS0ZA7p4p0+84jkqAmQxwqHJIwEa7BqZZI7uco9ej3MFFBacE7g5OB8q2tN8S5G9xKL0TwMfvd5RUQasyJ57wjabUmEbSMQqwWio5WHXQurWijYNXeGzYPd3Ab0vbAR30yLylXz9BTYx9ZCz+Fd/EuEYTrgzifpBx+lx2RNuRdv7XfcFIctmdMnmZMQm+NJGZqeoVvtyhAcnklymYKYYgB6kNIMnTSJ6Z1TpmpJC4CpSRMQGQPM3ozPsp3g9lzisgt8FPwVQMCZCj6v06dfkS8t3kZfh5R2ZUhsePf8w8D6rpriRyH10QZPCvca3YzV5Dfi+ihECnzptW8vGEJspYO4ZMvovuJ5QLgN/R4SFByYFm86nm85lm04narpGPZQX4u+Jksp6estkRmlaT6YwAZwbPTgbPYsYGR1FGBz6exPioKieyZFUPUbqpR7mvSX8PXD5a8ujbJEUhmiYEMYdHhzr2Xf2jWzpgZ/8QGV3WCaeqIcBLQYkx9n2vG2C6Wq/rKepyuSRdc4q61ch69zkaWbtOfu99BnQQY0Qk147PTaoyuGg+DgZfy5rYAIZ3ANVoc12eQKeXQ5++Nfbp5bEfv5TS9utnZw/efemllzbaX3sN7DWw18D7qIF/9su/vLrK+Z3tdngtDcMbeRhOS2YXGBnczpGo+ic3YNjhCdjv8NYt3bp7p/4+/7HfV5C6e57NpmrxgTFE7HxT/aLbxKEftLy60sX5pS79q7xXS23YHB1uvj2D800Yfu9GMtGVMOmathFqdDSf6tnjYz1/5zb3E3VRbKSPnJxKkQ4ImkI0m8xnk1ttLAe3FotGf/21L91rYK+Bv0ENhL9BXntWH0INEARbLKUJZq1ZaAhssdP2nqQZIJIIrpOnAJRMSRZBPrUcoBaeC8aaiFlGhA+WU4vFb8lrqdNZwKAHTeu9cf8jainzr/bKeQNcPCgnmNbYc8ZYDA6mnaMyIZr4AUgFQFJ3A/nvwDoYTcjl8g3IOV5TQhZuAbJFPfy3BP89eQOy1b8AHEwlBOV4Q6ZMnlMKkgPPkdTJn5Opgs2EzIl2yYzngjyQQUg70M8IOPZ0QDFeN1OP0ezqUcfbJQV5PkNUoU/Bz6lQNzMW13lGVgcnGZ7yi/792ahLNapbdcrTbiKnSdvyHHHOkllRoK9K3Pvzrk2gzAlmlCOiV97lhXqrm8uu5SpUdZmSjwvg1AP6R2TK5Ht7T50KHZSbPAacUX4mAPATPlGf7iTPIzjIBA6F+VheEDicnmu7XIsgpa6fxLzenChuAXTboQe4jWoIQOaAzUNA6u2jYz1z564ODw45qTxQ13UEHlut/SQSvg78fZ4jALWdTAGRM0X042DQeTNgnjtEChqTjyLAfyIRdiSZCmNRiDxz78XkBc9jTvxdkIpCMAXy6unpbFblufkxIgAAEABJREFU8D9+dExAM18c1D6bhj5Qzuh/WGzbVyC6Xm8Ao73q19lcLxLqSfzUjifzQA6AdlR9H9B5QideIYSgGJ2izMyzrimQ36phjG3bacopbkdKpZG+Txnzq8N282XSP9lul9+G78lrr702XDfeJ3sN7DWw18D7poFf+ZVfKVoslmPIbw8pfQd7+9Bi3CpEbfAP7qvdhgubb9j2yWKuQ05Pb925o7vP3OP+CHtL3vGBXnzxBR1wuur+IQTDJmML4ZPxUysA6VP/a70//KHu//BtPeHe7a/bU5Pk9c2MO2E/TdHbY9ujsvyPJN1io/HZe3d0hw3I+aRTG4KCJPdteAbqB+sw8ovZwVETJwvinZbi/ecD08C+4580Dfj7+JM25p+k8RrGOlgIrSL21wwTvRs+OE4VmACYEoF0JYx3limbqZjeI29hNCCXHcYsXzQt9TDYANKgCYZ9YpEU4iSoC4068qIkb1cIwDOELPJ+vN9S+zAqwI26/uz9JrJGSSP9Dcg2qlTw588VqJKXKEuef3Pvz1B2om0dA+UZXpnU696kSVmJdiOnpSNpbUO75PfelvtSU1GvUBs9+PM1n5FyJweoA/eOAmrKvcvteMgBcr1HR7m23fFwvk7eZwEMFdo4QCXZVaAualFglpxiDGobdFmpVdc0atFvE0KtU+tK9FIgUjLMjHtjjiC/N8nMrsnvdX2ZxEdcBco+fgTJUGGsZF3/9DsXb5frdV1uqrFnwdPups5zbeDjAqgK0DasNoDTlYbNVonAhAVXnb//HiZgSpvtRn7q6Oui0MYpIrkD8lsAwVsA1TngMDDeHtC7hXoAaqLPYkHGiWKIUUJfLvfIGqNIZiajja8pfy7a1RXr0kKk3CkwMPOB7caxexI5ivDmpdkNh3fDeZuZOoKpHThsFeDjiyMBMLec7K6WKy2hDfeD/66VdwxP/2R0kp3PXyEfN2ASsMqqpIwu1DSx9rMLyELtx8ylEpfxHBRDI7OQOOw/RydvQH+6Gcc/y7n/7mOuV155xZclk6P9tdfAXgN7DbzfGiht2/YW4wm2+o0sPcCGXkE54Wd8u67EIGsbCZ8WsKvNZKLpYqb5wYEODqHjw/qV31u3j7GHrULABmLRAtR6W+yr+5ALTk4fP3ykh+8+rAD10r+1sx3k/tUNOPu3iow+YEPrhi79t8G0mE78/zqtNJ+06uAZvQHlclssCR9gIcQmhjALjU1VirOiZP/Za+DvoQY+hEMKH0KZ9iL9DWogpSPsbNMGRTClRVibzOPyIgeL1WFglBMGP2P8i5dV4gdG3YzUDTfkYNMdRAODhvx6ehoCwBQCLExwNh2AoYtBkXKjs+K88ygHD7U/OsFhqVBeaFsCbgHKFnQDTneAL9evyzrQG4WsoAGX0WlEVk8z+Q6bCs+IruId1j4ZH3mZvrP3B2rMFQClCpAyDqg6MMpKvUeim3va3eTRXJUvPClW4smdq+/+7uQSMoqT1h+nQj1d0+4e7kgvOY+dvH5feM6qfdFRgbeLH9BLQC8hRnnaoJsW3XaNA1UcqZ8a8hwtMAsGMNSOtLtoLqfAj+saP3omj0993tXe/axj5IfLsCMJNVDIEzcU8VyUGYDrmgJVJjArMspEA1U5GIbk9QCo/oeSBk4UnRLgso6VefCvYG36LQB1qy2nqA7oBlIHeg5kW8Z8OF9oMZ/LgZqvHQ9GekDu6HNJn0YdB6mJvnoHifB3+YTuvMwMuSyg94BIOxLPkt+bi1jlprmosCP4us6dzKjD2thwarverOXyeSUvqzwoS4DlkX4dnNa/0ktw5ADV15pd8/JOCvOb2PGvYBRZE0A6c2KdPYVu8r1uZFxd26ltW0XmOSBzkZTpryAs0+HiFtS4ZNxvbdb9n2/X2z/Jff+t8/Pzh2+++eaG6vvPXgN7Dew18IFpgE2ysV2vr4L0Ti7lXfzmOYTZwnwFcvFnho1T20hNVCBtAKrtrNOME9WDwyP5r1bM5jPFGHbjwPgFExZ8Zw97Nj79WzqnT0/09PETnTx5qsvzS2EP5XY5Y1uF7XWLH0iNOCSwq9fC5HA20dF8WoFqi6+NJix2oXrWe7Y2F+MeAUs7jmWiPI3aX3sN7DXwvmng+s1/3/r72+xoz/v/VwN2mMfA5YedYEoLZlhi6uE09CPC4BMFO+hzEFaBnlfzupADU9+J9MUSMeMgXU5OI8A0ahoazWKrCQ5n0kR2IqOaEEQzwRUQnCo4HXEOYy4VuGU6cHBRibqFyhly4DfkIv+dz20p6vFlA45lhAYC9BG44feJ5x2VOgZEV6E+1enTP2X37O6wUlIBTCCM8DgK9NFQ3ymCHoMTzwL8GGUwlYMBkcfHE6iQjfxkwI2qhVNekaqmLjsOWKOPAxF2ALYw3h1lhKMbRiAVg6jjfSTGhRP0JxnoPwRTiKE65SZGObWkXdOgY9dzyylqoybEugkQRH3I58eQTVzGs8zkZGbyf0HCsVslI8c/4trJUlT/0Z4PY93J56q40W2mYuYhkxaDG1RgUskHVsjj2bKhECkDUAf/QxXLdT1FHTe95HNBBx449A5IAX8OPN8jTh/HoUdGyf9yY2TcDmb9jyJdrdZygOpdGcAtEsy4vjcARC9fOhAG9MmiAuVeR3AqjHFE5uGaRuZ4YC2MTgQwmQqFMoMibWMIChDNlACV/td4fVd+9/XhXmnMGr0tYHnY9uoZw9XlUhdnl7oCoHrQ5AqMISgGQqNSaDPIxzX0G9r2ymlQBqhm+KfR7yHub9p1BG6R90ros8rHj3xNsCuZxT/020ebzfqbAOOXr/rNq+M4PnjttdfW2l97Dew1sNfAB6+BcvizP9sTeDyR2UPM7Cn2us8WpBgV8GfWEUlgx61t5BQ6/NqkVTedaAowdXDaeZ3/L3vvtitZkpzp/ea+VsQ+5qGqsprdM4Awwwtdz8VgHoHQW/FppIuCIOhCoAQBAq+GkDCEKDabQ5FsstnsQ1Wedu5TRKyTu77fY++sqhEH4ojszCpyrQwLP5mbmdta6ea/e0TsCHlujAillJlPF3me3e92at9Bbb/ceyU26OS5erffi7lRE3NzmUcF64Vgzm3EOsQ/gHR+0usCgHq63RBLQ+EISCxeiAnMpZqYn+dlCvKJuq6U0o05Ja3X6oHVAx/MA+t/uA/m6o+jaLlYUqnFXwXtsCAZyBVPxsGcz4TvBb/LR6LObUQTXrB//fKDkpnGG9GvSyF/jPeEYLPpcgNPPYvqRFsEwiWxjpYBpcFlA5rAM3/8tbBdueSkwnxP0NIE/8TK298hHQgQw1J0AGwcCBgDNEITQcayFuwrURtYLPRZIIIH8etoMQNUIwYG3mt5/3hPD1jZRNY2ugaqz/JG56lX+0EnZW1K0qaGOvo1QhyOUwAMMBvHhKynYId1ehy2/UihhTEYnNJdxzrBDyGnItckeIQdVaHKGDyWBfnFVKtcn/BJyqkF4kQ+R5KpJzD3BHWfphq05pSQFPr6Il/FeCEqPfZAJo5pRrQs9cIWYUcoXPqa6NsKMBb87eekld+/HRlcb3J1BDLgb2VShnTUD2vhPs4GcCwWhh3AjMVC5b5WZBPwZZqmSY/gdASwWq9tDngqC4QDoNQLjuvrG93e3Wumv/BD5oQx9yfIkHYA3zvA6QFdlbFlwGnuNko8ixFBn8op7aTdbtDd/UE39zvdApob4AXcLpbJYCLwJz61r23DjD3WfXNzzcLnnd69e0d6rXfX17qBbm9u2+LoHlC6u7/Xfr9rY0GU2n3L2Vl5jB7bwPidsuBRIwDpgo8eyWM32ZemQtsMCHYfn8o6NQ2HoVC+OhyGPzscxj8apuE/blkAItPg1I9f07u+rR5YPbB64GN64MXv/35NOd9HxCvseEtYGIl31fFzVmVtIHk/0+uAmpMEwa8axEdV4mdhjl8aHedGpre66AAw9fdPPe96A9Fg1XPj5PmcmOJP4UzMnd78E4BUZUSRNz5n+YeQTjeJk9Me2ugEcNyxHhGX513TzNx7YP7fHYY0TGOelxkkXfNmngM2E8k/ndc6ktUD31UPpO+qYatd/zgeuGlilihevUOegCt1jZhqqwJAVQkWBIMGvkRogGprlBfrfkgMeDJ1zNTqlQF6EGBgC2gybXJWl0K+KhLQh8wqA0tTO1Ek8MzQAp8BnWmmywT/oKIB/Y801tp+yGgkIJkm0hm+pRH20a+Qtx6Tx5Xon+iXq9Qxrl5JW2w9idxOec+7rS4BNs/6Uz0nNT3LWz3JvS4BNOfwn9DPQLVnrEb1iRM3nCeiqhBP0KwAb4hYSRMnppLHYSqMbYYWZIA5tUiMCgpTkA8hVjQLE2WbC4yP9su1KQA4oUyaU1JGXsYuU6esLrIylKgPHS+nSLbYY8X793hfZ/CoplxIC7X+kaTG4d6S7SgMsuDDxSBRogtt6KrwUa3qOmecUqf3RI5G6wnaA+e0U9TDxG73qHnk7lFXGe/CCaTTgg4DNMAViqoMwDueKSvxx7Tu/AuNNze6ub3V/jDIJ/ACoCY2F1LXa+IeHFiIDMPEjveiiKxMfeJe0kRdBZwu9J10D0A1MPXfxrsBVN4BUg/0WwCovg8K7Pc4sd32DMMA6NwDbHeN7gGhN9hyfXWlWwCzgekesOtd/Aleg8mCrIwNHfoDgYVxDgD0toDCfvN58WQq86zFp6fLpGKwSt6geOAUeU8f6/fp7MHgm74e4zhOZRhGDg12P9sfDj9G3p8uh8MvxnG89UfqhBeh9bV6YPXA6oGP7oEvmI9S1+0ApFelxLtSdGCzug7MfZ63D4DJkTlyBBBOxB2Hp5STWHQQi4oWNqln2hwjHCtME30OniOZj/fQ0L5+MWih3puadFREKAWxM4U6xKkwx04HxE4A0tROTp9cnOr8dKNND695mv4qhYjTVSPyRgDvNLF2iow4toXPCchar9UD/0UeWJn/AR7wf81/QPe16/fBA4uNrD6zYwJueb8xEVMkeOhIBAQm6QKA4AV4OvIwXzOxh7LUqFPShsl/k7K+pqSeYJAIDIgEmFX5tHM2qCTITJUyqGMOyUBuhq+kIK8G8Cb0Dt+g8SE/0sc0WQ75GVpAQAupAUglVSM5rmBnxTqpo2Qb/cNN/vixgelFv9WT7amen5zp+fZMn2zIP4LU7kRPAaqXAJ/z6HQKyNgiyUA1EzXjwSFHUFW1UF6wcWFc9u0SksHpN2lhjAt2LJJMhdS++U+pYH9BVjXB8/hK+CcjI5CRqEwtDe5B1rFex4uoX6CKLYiCS4qgF4SI93lqGFE0inBJCglKEmMUl2UU5BRs8eJgaXJpxugKD8NW4a3Uo+fpIvEsKJAEjyBydJAEX50LC4cZcDqRLrL/ZEfQHBgXgW7yfiXyPeA0k5ZpkXfIr99dc2p5ox0gbWIhI9qCzYQECA14JxYvA4uIAZDa2lNSwIMZmgHDrvMCaAAcH+Dbc8p6z2muT08tc6RuAVQyHJtVAFQAABAASURBVNl2j79SntviZJR35E0j/Qwa7wDK15yk3gJUDUzHcZAXTA1w089jy/y/CIUsZxpH7TkFNuh0frI+FmfLe8Iv5OfJuob2sbQdi65b9Bic+0eXdoDggVNiA+BpmsGn06vd7v5PdrvDj3fD8FcnJydXgNMJH3rYJOtr9cDqgdUD3wkP1K/meSRO3jDHAlDrfiaA+FNSB+ZYz8kH5r6BzbnJ86DjTYSUQv4oTmVSLsSiQn1hHbGwkTcy5xqU7g87OZ2ZUyvtjjewM/MGG529tn2vk82GNCFqUpkPSpymnm6yLi+20IlOTzoldt5LnbWwxqjoQgDTeNWErmYXesNhpc9p6Tom9nWa/U48WasR/yw8kP4/R7kyfK89ELdRtZQKPK2e8NtggvU482ylpjApL0zwBA6ZFsquh6O96M3EHmIeVyepI4B0BJA+JTFnq8uhjnymjiahRwtyDSonJvdGyJyEGSYENpCJDTM0wTui/0iLWipSeMcHct9HcOrUH/FdaGMIvMsx5T0lch0RZYtNZ91GF/1Gl5st4PREzwCmz05O9Rx61sApeQNVyOUngNgLTlnPAEEn0WkL9cjLkMcvbC0mwNcCzYzLY7UtDYTiAHAcAU5HcllqNtrWQs74rCCvNqKRVzEh1343UTy+QnA9UJU8toxMpwlFuFIVOxzAnYor6NHazWdqZSkiWn+36e+4rNdkWY+0cF+cd/3fRY9irLMyNjGGtlDAJqcFAFkAlu3EkLzrEnYYiG64L5tNr77v1XWdcraXxWb3In8k+O7mTldvr3R3dw8InLE/w7eBeqWc0RZqCxzAI6hNXuBgrlXIoHMG5M5L0YItvFp9wWeDF0YAPoPOCWBr3lKqTBV+n4Iu8BTI46kInVlA+UTTp6i3d7cyiHR/85pHOq5b7CNxzSy2zG9Q2z6CBlC1jAUfPJJ5nHc60n7gVMC8Bqc3gOBrwLlPbF03sohbSuFRK9fLPP30sB/+EP7/GNP05R/8wR/4o71oXV+rB1YPrB74Tnmg/tuf/Wyqc/gXfG+JnZ6rquc9z9ej51UA5sAGoudllwszu1IomOMjpzaYBWA5L5Pm2Rt5o4Zhr7bpxxxdicE5ZZlSJNIEKO05HT1tJ6Vn2145iM6coiai8haAenG21Rmnp11HDcB0ngfNy6iCLCZZmUYA6gTNC1vNBNtIEaXvQ+u1emD1wAfzQPpgmlZFf6cHftOVEcyu8qwPsY6OOM6xrNWpEFO2SEE/3zDEbebywxHyPyk5pe9jEMiJYBBJHS2dRKvaVQEpLKY1LYs8yY8OAGhZQlqSKbTk4OS0aqLe7QMBaCAYNH5A7QhgmDBpQtYMz5Ldr5Kr2CoCSW35FszQGhFKtiVyO9U9SZ1Ou43OAKbnANEL6JJT0gvqLjgpvUgbXUavJ/A94dT0KaD06eZET+EzSD2n7pS2LYFvm3pkAqIoJwBrKEmKox2khD6ZfHpasaHSbv81gsvBrjCOZiup/UO1vnU91FfAkNsZutwfl4F/KOEPBi0KIk4ScLOy7VFCDFSwxzLo34AWefM6gUERIf/jTRHR5FQ5NdVjGWb3XTh5XABqM6efM+Bycuq6bwRviow5uAeBnUcKG1wQBdEo2DlF5D4hq43LnRhHZ59uT7RhM2BLygmgttutEs/TcBjkU0r/6YC7m1uNLF6UQhva/aMZ25OtMmDWKkZs849h7OhjoNrAJvLdZn/P9gWDj8gKfGVKpFKSfXwc46wFOR6nF010UeUf3dp7ocKEaxQhdTmph5zmHMopcWov0SRf5rWcEcBpcGoyUC080+6fGIv5HumR36ewAE5xMqr7+1tA+Z1ub29aahkGw+PhcDOM488Oh+HH8zT9hCPTL+d59oLvUdyarh5YPbB64DvlgS+kkqr2obiLlA6hRCiMylTNhnht64QJoMpcBkhcmHeZgYOY5BxBxCemd3d3uocOu728WdfmejYBHRPbZicbnd7k7HJmfu50uj3V08sn8p8qe3J5xmnpqS7OT3TByenF+UYn205dFwJyEgtmFebn4nUK6Wxi7bIw9y/ULcDVeakF+2qavCrReq0eWD3wgTyQPpCeVc3H9ECXS1JAhArbAZiIoCZBXjn/p2Qe6iKYxMmHV+ikiX6ZtFOoo61DRiYf1AcxpcK3QLMndk/yD2TA4DbBK/oF/RYi1Ax4maCx0czp6ULQKpoJTAvktMgAKMlpEdGOwFWgJg+dtjAhE7ygjvH0BKlN3+mk73Xa9y096Xptc3f8aDLyNtC2UdYptpzR5xyes67TGXynkMFpj9z2MWbae2R7zEmiZyWw6f1VqWm2BfY9EjY2O+FyG26hhkbKsCsiIBeOVEnM7xDt9FhGHoGyQlZoH9OtAaNMxuOOCHpKFX/aZwVPFXxXUGgfmVAscyULhdsJza7+mqh0H8vwfZm5d04XdLvexKjh5x1eIcAym3oyFQ2YQLCvUFGlHxk14v5SIduf8HcXWYk+fcrsdm+0xfdC3mF/YCFy34CaFyIGphcsNC6ePNX5+YU67qntGDn5NPDbw28wuLCo4BGUuEdhwaSyYZFUyVfyts18QbupMpKCja5bGKup4reIUNAnwZehnmfi/PRUz5890299/rl++IPf0osXn8mLnzPqe2yKCIm+FTsWFlvTMMjfHzW5nCSllBpFBKYFNcdXwQYWPyy8Jk6ER+3pe4AeF2HzONXpMBw4Sf3V/m73p/f3+z/ap+nnw2bz+L3To6D1ffXA6oHVA989D9Qo9UA8uGeK3KvGwqSsYFOVUKWFjcuJTdBSQzn3YpJkLhWwsMrAdbe71/X1lW6u32l3f6eZudFzbSgkz6XMq0F8FnN1ZaKNLunk7ERPnl7q2bNLPX1yrk+eX+rT50/0CeUnl+c62XTq4Sc6KEnKXZZltZiAUQuEOZgaznk9wjRdMZURoFPrtXpg9cAH8YD/f34QRauSj+eBjnCQIHkGrmIuTjJQCCbpiCQpaHJceGSgJtQuJ271jw+Z0yCtp08fWR2pyfWBXHdwYlCzAEoKVEtFc1Vixk/oaXpJK8wLbTML9AmAMHGCOjml7LoFwMLraBd9KwS7TNWd/RZiHKFM0OgJUhuA5dfUE4SSemzM6EuS8gP19O/Jb6jf0Ne0Jd0S7JzfhACzR9riow1tPXUdlOlnfwShS9hQIXtOOKDCV+F3KudFB4/APOiE5ZGVFF+7zvzINPAqjylxsDQyj2srkkxSICQhO6dQzkmJtKLGQXUGIE2cRk9sEBjcL+h270JakYdSXrVRxaZioq21i2rI/p2pNy3cC1Oh0vxHgok+mKGQlBRKkSTS2khHQdx7b2wk+ooFyAKoFDaYM2N/n7Kc8mwq0883dgbcGZiOPAfRd9penOv04hK60Mn5uYJ7XPD7vEwahoP8PSSwGzvvM4YkddteAaAUfhG8Ptm2D44fKa/ymihyKFIwAqFyYYE0Q5MKvqNG9q9bQ1KO0KbrdHpyomeXT/Xisxf6/MXn+uT5p0fATBss3PqiwFemhdPTYb/TuN+rsMtvGR183unPiSURvo0I9AQ6q2ZOcCdonKYGUh/Tmb7LPFcA6rC7v391f337F5wq/3i8u/uzRdtX//XTpwepDYNkfa0eWD2weuC76YEK0gylQy4xphKejpmMJRUplCTeFVkpbVQrcyR1TJNy7JmmA8D0Rjfv3urm6kr7B5BaiBFViGBOLVBljq3EjNpnZdLt6UZnZ1tdcIL6yfOn+uyTpzJAvTw/YdM6s3YRWtTmeG9CZuJFjdCC4pk4VRwjkLso6jB7ZeKpuJ2gWi2a19fqgdUDv2kPpN+0glX+R/VAfR6pdhFFlbnXiKSGEsEgIggL3P4gIFBnEGKqgJuAOUAgjYgiISnBbTDRkevp3zF59/TNyMm0GYzQjZxYeBcVAAqiREBSgAwMUDN9Gy/yzFt4MxidCTZfkwHDQqCqigg4j0TcoI5ilQJ7Q6Emj0DSA0g2udMjGfx0tg2e1gnwUbHH+ZCwQupIO/Qf02O5h7+LSltVT/uWcg9PT8BqvBjhNJMGdRW5coqPMEk14znsiW+QkBHNZt540SQhswJoChT4sVK2L4jXKshbStVCm/MwKyKUkJ0SAmhHizLlrkutXlG08G/SrPZx6QZSCzXVliGzogHCbj1chZojYQ1GOSAX9BSF2NQGU1bNqHvM232YRO9QgidMtLexkVfwHJmcl+R6/8BULhIIUMs4iIeCvlXcLk5NO7XhILjdG1LLVMrKmw2g9FJbQGkHOOy2W/UnWzUfq6rg92E86B4guB/2mtjcCIRuT0+UDVI33NU+acJXIw8h8FP+nJk6NOC3gKx8cVsZNZdJtU4MYbGx5EnpmxhLnzptUq9tv9H56YXOTs91sj1VTglwOWoGWFb0J3xr8g7//v5e42FP7yqD2xPG40UQ2lVxYqIvytBbNQDcG40zAHXWjB8maAa0zuOMuMPN7fX1X1xfvf3j26u3fzrP737+3/y7f3f3xRdfYCTmrq/VA6sHVg98hz2Qz9JCPJ5TjTmXAKIyWRLjxITe515d3jCfbogZmTghVeqDOTITlyKKlmnQzn/u6+3rBlJvb+50OIzM+1UT4/afqavM+bHdCGGa6FOIfLlLOgWoPn/2RJ988kRPAatnxIcTQKzjvON4on9HzEmJmMGM7fXIyNy7RKjkXEnLbpznsZRlKdsC+/paPbB64AN5wP8/P5CqVc3H8MBNugHnlIn5eg6CQ2GKfTwJA1+o8o+5WAoehWAJ/UBqlzmkBA+xQok2U4A+EpN5wENWasGGQq1kj1TpI8i6Gg+iGn9jo0B/2OEvACJTJQ+53Yykfjnr/t8i7MgpKZN2cnokqigJyVBdVAG+psKCnwKBD73N1kowVONNEnKgFMS2UI+QnnyjHMY0RzLfA7lPswenUtVelffCgCpjxsXfaKGBxsb/kGKIX3DCTR0v8vDxct+F3jMAaQaIUfXw+prL/g/X+g3Bhd7uV/FHxbhKfXmod96sJpqdoNuyfHdM5GGqeM0yvL29oNsyndqGBTs8NncO+CL87hL9GTMCVamjSRGBXyHSLFIJLFjwdxU3WOYl9KsyxqDNZUI/GHZRwvf+nunZxYVOLyHA4AaAmvtOkRkY92XhAR4Au7vdTv54b6Ec9DNPv9mo32yUvZseodk+QEmBZjSOAEnnhaiAPK5pYqEzj4DFBVOwivH4ma3IpUIJ2RGhynMzj5MmTkitdyI/A04LJ50eRiBP6JgpL5CQs+k6FkWX8vdszdN00W/hubTdJvNPyJmxbeE5tVrXWxbpYdgPX97f3f/hsN//0TDMf317W29/93d/t1reSv8wD6y9Vw+sHvjNe6Armxw1clfDs6kScYHpX1GY5WpQTnJ5nosK8yzTqLIEaA11zKFdzpRK+1TKu7dXur251f39TvvDoIG5FhCphQl4Yc4dZ+Zo5vR5mZTYkDy/OJM/7vuEmHJ+dsbmIjF4u7TOAAAQAElEQVSCOJKZ09FqS9g3Za+PmOfY0j7NgswJcrm0hUMMipj6E5iwZH2tHlg98GE84P+jH0bTquVjeKDmnMtc6lhqjMSDmXhQmce9foYe17nB/CvIaTijb11M5tS2di/YE2U/OKFobBZoAGPypL4wjy8ocb0Z0CmzWpt5TG4378yKfAYALaSuM48eL2Q4WGGoggZ2YAlmQfA6EruyBLGkLmUZWLr8aJv7VGSWtugvLQgVl7Gt2RVql5NEcMsEwW9SyqnJzimptTPmDAUDCSUFfeSBYaPlPRI+btUKfX2Rb6xOWy0ZXmJMam+hiCO52bJsq1OX39MDT0SIDpJIH4m6Jk5Hic43wj6qeD3yPrS7vhHgiybzFmw53ofSAJtPJkfA1ITPFqiiw+oi6APv1/bR2zcIOZbuJLnqQSuJVKoq99ngOnPanZP9Cic2LOxYT5wkBnUb/3DS2bm2p2fyd05zwtcIMKgzGRweDof2EV9hwwZAesbC4/LyUk79vdAtJ64dOvqc1Tv1IgeKCPn5yCnJ18zYLK8BRBYkBosLaeE5wSx5fM6PAGIvit68fq03b97o3dWVbm5utLvfawBwHvstcmp5EcHO/Rm79p/ohz/8kZ4/fy7bOTNO/+CHwfVxDCywBgj57rcAUq3TtqWUWXPFPXW/nsfxZ8Ow/G1Kd29+53d+Z6Ad7/K+vlYPfHc9sFq2eqB5YOkXQmftiR05hYjlTF9MsI7PQVxJzJeJepGvUETIsbjv+/YDet7g67oNJ6aL3jHv3gBQb+/udM8mZTtJnRYtzK0zMcTf+/enV2ZAaiZGX5xf6OnTp3ry5FKODY4HhI3jeoD51huM7ut1gu2pxCnHKvNgSgH5jqUs92WZR9YqDu9ar9UDqwc+jAeOK7UPo2vV8hE8wGJ9SSmPRIUBgDFiAqHhEU04KkjEAwX/EpmIYN1/DCB64PRD4rb3xAI/QRHwCnYTvI/gpjCzV8pIkcxjNlKXTZ7lDXhm+AwSJoCC09L6mEPHi2xQ553WZgO1SSGiHaea6QGYZlLnk3KC0BPiom9FfvVJKsCoAjoKaSPqi4koBJuqO0CRQqkRWlISaEYRScexkkZSNAr5n3hv/WUfVNwFyUQFdug9UebllsJ4yCr8BgW59KDTeqhCDvLgq5DLsJDAibyIb6dyI3Xisi2Or+73SFSrjY9MNS+pKm+P9JgNeRMbqpxoVwBq0YS/JoK4U84XW5usC16pvUlNmOwqaiqPWaXqSL53bTD4vj5QwOXFh8cajNt2+t4boFbaUtc3YBopITuQJRkkGkQaxD0CuxkgadB3fn6uJ4BTA1SedXnHvcmma4ok774brD7qdF2gx3YtyJh9ekla/AySWq71WYYXSOYd2Kk3KP3yyy/18uVLvX37FoB6q/1+kBdFizdB2r0KuZ9tev7JJ3rx4nN9/vnnusBG659YNN3f38sA1b/OOwC0PaZxGDU1O/AyciwDKvTZ1xRvI7qX+OntMGx3nJ76v4/Wa/XA6oF/zh74/oy9q8xiqklRQsQL3tRiAxGFEEDcDjkNyqXMsBQFFZlNRc/xJ/4xOjYiqdVuf9DN7R10rzs2CPeUBzb5ZjYKPZ8XTlAX5tnKXN4h4+L8TM+ePGlzsGVZN5t+bd72XL8w73vub2mpErGBeVdEe9vIMqUM8zDeLkvs6z5z1Kr1Wj2weuADeSB9ID2rmo/kAXYfC4vxIRR71RiIEwtzsB4pIuQrIqgKZ+Vpur2RcU2ixZQjAQ4hwEMin8wND/JVmdwNvgrAb2GRbTBWkVkRUEnVSIQgiD5HcFoaEJqXhXSR+za9yKWbGtV4SCWfymXaMuEjp6TukbAlp8C2oAU+CwmUOMUejEM28gFcLRgRBGfyC6Bpob1gbyNJ9cFOK61+CypJo0kORRyJDLzwS4ypQjqWkVXlf8eyAgZerqnoMlGUkCO3kSbG0YJiTopwZaWzjkTimohobRFxrPlGCreqqxWq0ALHQq4tB1r9UVSlXrTTRAUlbJVJFKHWBL/7mtgxZtd6Vrs/2H6Uhw7rxt+NHzF2daJ/wNPGh2/ZopbwbzhPvdvcLSKUWl8U0dd+b/cBXoqyTNdNLDBmwLEXDgaB/oXfnT/Wtd+3j/ZGhC4uLo+74+yQGxSKa+ZZegR7FBUR7ym1PLUes59XgKV1V3T7uWj92IW3f/q+k78/6mfMQPLt1Vv9GoD66tUrXb27kkGm+RdkVGRFRAPHtuOzFy/0gx/8QJ999plcjkhtQTQ9AFEvqAZA78jCyjIMkhfG67GKK8OfUmI9FlOXul06TXf5Sd7TxOqN9/W1emD1wOqB75kHwvMukysRRCl0jNeh9wBVbCaXZdICiZiRU5I/RdNvtsqcplaF/H39W+KAqf2ZMeKBQeo0joQcpkfm8hZziB1dSGcnW11eXOh4eprlzccJMDsCYg1QXRZ2VeKG53Gva3pOa3PkZk6ZlwObibcLb2lgktZ6rR5YPfChPOB15YfSter58B6of/mXT0sU7at0F4p7IgP4BajHIpjy0SIW19FyvLPRWT1hQ564DT7clOAx5ZSUU4YCUUHIkIIF+pEdGIaiAloq8B8bQyy2FeGwFA3IGYDMLOxnwMtMYFgIKgsCFoJXQWGE5dJPJik5RW44hXKjpExLdj5ELkRXPV6MsGUjoqVtTNbzoLOdDBIIp2+A1cYDd0VmNEqUTCGGJKUQ1frmVSkQS1WWSmBd5LE1kltopIuwoUIi77SQFpoqaaI+4c+UMz5NjCkA4pBkdn19wawkRRYOFW8QdvFuTRXuGpTxY9NPWjGsksLyrVeC1xTfqlWzuFK34MiJOzWyYBig0T6z75C10KmkBC8Z5ESEIoJeftEb/gI5ulf61FK5LxXLQxk+E+Il2rw4MPHUqKaQ/TKha+8fxTjs23eMDoC6AyeVdzd37btHO3bNl7nIP1T06aefto/R+gR1s9k04Lqn/bAbGiCMeLALuz3eDj+Hgseae4WehWdPD5d9NrP+KNRjijZdh44N4yw6YMv19bXevHktpwanPvl8bzt+Tvjk9OxMBqc/+tGPODl9oZPTE+2Hg+7u7nVgp3/hGcm5l/CG+1q/01qxyYMvUsUvEYF7Kps2tqouKZfDWZ3H3//93+f/Lt3X1+qB1QOrB74nHogxahQm7bqUpFKDBUmOKgNIE1CQGFFUiMVlHpkDAZoqSjmUiYtibi3M21OpDwD1Xve7vXbEhT3kT9UsnJymepQZzMd1GZE5a9tlnQNST4gPORE7kbEwzy+AVKeVGOB5eGFuRiV90Bkd2jIUMyYfxsNwV+Z5l+8GG6b1+od7YJWweuDv44H092Faeb7PHvjDsijdERXeloh3VTGVEFO5xxR+YxFeW/r4Ruxo2WCKbhnenM8snB/JZYoy0czEfpRhsOGyqUZSEBSClAx6JC+5Z4LExELc1E5SCSiltbrXkSKkiGhkwEBOSVJqdaLeFKSQHi5GxdDUiEGYlw6SO1Ku6FnwxkQgHNlhPRDEDgS2A0B1bPWLZmQUdFTbnMIxSwu2FVTU4I22CGfIf+NV6bcgvwDOKul7oq/7RYQijiTq1CRLKYc6onSfk3JKimShRy+Gs5A9e6wRN44cuuyvb5Hr0Gv/PtLiOnQd+eiLLIp+f0+2zSSUOS2kj2Sg6rFPjGlC9kxnyzLfI7lfE0a7HijQe9TWvNaygdyckroHSqSuiwgFg44IzSwWdoeDbgF017e3enf9Tjc3N7olb9oD8gzo/FHeZ8+eySeUTjfbIzg1z939vQZOJgsbIBGhx8u5o07njj6MCEBzUvBPXMll7Oq6TpmFUQT3H5sKVHk+KuM68mTuWde+V+od/pPTU/kjxp988kk7OfV3Tl1/v9vpq6++Ati+aT/qUXnumw3c0MLz74VRRbaQG+hvr4e2medynsZlKNMwH4RbNv7BSlob1/q2emD1wOqB74UHSppmFgiTKoGXFUBSrQaoOQWhmbmYWFyJwYk403WJuTUpERfF5Tl3YS5vf/saMeO06DDODaiOAE1/NcR/wqwynwbxJ5in53Gvw/3d8ZfUqeuQZV0kQrXMa3Dqfp6DPb/nhE4oIhSRFVimEouKDvO8vAOg3r/a3s5ar9UD330P/JOxMP2TGck6kL/LA17QlrnOt6WmV4CKV5yAHYANyyOIqeaAaBNzswIpjagISvFYbmkowZQikaq1ul3tQggAhm4yCb7GxKTv1HUGPgu8C0pnAodpUSUGBO8mGmWJwTuEjKZP1hdyPqRjW3t3XsfL6pEiZLcKM6ZQREh+ykl9OrugzXoHAtkAODgQHA+AAYPUgfg5UT8R7GbkmGyrqSC/KCTkVEj4oOV1tLuiuzKmSr9mA/xEQ2rVrnBXeEl4r5CUqMwAoU3fy2RglKKxE89ry1je11QQXfV47yghvzZy3nYulFo7vStaviasqRD133pRRxe8IihUsKndI+xY6O+IPMNgv8z4pslHQKW9wlvhqS7LFthDlXFVBRsCjegLK2Up8Sx4jI0Yd0RSRMj1pokFxx6AapDpU8p7n4ZSHtntnrlXGeB4dnauJ0+f6unz53r65KkMVmcWLdfXN7q6esdp5V0DqF544Cx5MeIFyLGshyvkfznxXEGYgM2Sv6+62fTqu0wZX7Awqtx436PTk1NdXFzo8uJSBqNPnj6RwbFTf9/0s89eNMDsvPlt/+vXr/XLX/5Sb96+BaDey+N7MMDOPp66z3iU5y1oSDakqp0ED+NQhnGaxmm+G6dxh/0LLOtr9cDqgdUD3ysP9Cl5kuMcdRlrWQjDhflX8smpmPv8ndFlHFSmUYkYysSomTnfn1w5HAYxD2pijl845ayARyRoKZLLhf6EGOUUjZLjEKewCyC1IDOIWVlCLhMrsTkgz+nMp/Rf5P4up8ycn6Aw9cSNJJYG8zLXu+kwvR1r3Y3PnzscIm19rR5YPfAhPJA+hJL/Yh1rh39MD9S85HtgzEuAy68BMddMyhNpgZigaUFbmFggR0QLHuEy5BdY41hHZRAIIkIRSSQKGEwgKnLHF6FABi9qrZJgdB0xpZ1GNuDHwr+lUuM1f1VSlaWFIkKpUTqmkkJcFfrWiwqCjh6IkiqMlb4yJZidUlceaCaIjQSuodGsA8B0TzQaAEimkbzbR4LfTMAsiGhyFchGIGPXI9HmF6JbEHzvK9vjBh17NvvII6G5KpCVkdF3XQOnfQNGHWP1eEWr2vU1OK3He4Vc7qNM7f65DOcRHoqRwYce3Mu7oKAuUG+ibHPgp4E6lytZKKTmHzSXR6KODQ2x9a0JP5jsj4UeBRmmCk9l0NbvgTGk5poUwVhCESaJ91bOObFDntWl3MoJgGgK0plVx57Tz/1waGCOoSlYMOSu12Z7oicA0k8//UyfQE+ePtMW0DjPRbe3d3rz+q2u3r7TfrfXzH203zBTXnwU5BaAoIGquCJC1mlAGjpeVGmz6XSy3TSAKjovyOH/CvWbUET2NQAAEABJREFUBkp9QuqPFfuE9NNPPm2A1GWD00ebNtut7vd7vX7zpp2e+jurd9g3tu9ILYqIpjsCzThwxv7KwitEvZIqtg6HUYf9wPrqsOcU9Wac40D/Reu1emD1wOqB75kHyjTNUZehRBlqOU54KQozHsGIWLsAJIfdPaee9wDTvUbmz/vbG12z4eiNxzanMy8mYsZms1XKHbNz4IUjeR7f9Btt+159TnKrT2iT0EGMTwSSIH4Z+FbKIq47JlTqLCERe9qmO/JTdDIVguGy1GEa5+v97v713fJu94c/+tE6B2u9Vg98OA+kD6dq1fSxPFAuywHdL9n++9mi8mtm2X1hdi5M0AY5lQlciuM/L5yVWp4oYMxxpFYTtEgJQOLTMb2/yvvcfy5TkWvQVGBFfwOqZAkhErGgUQ1Z5XsRFNF6LEYEeeghda3ttummhbEQ7lz9NWFnkxlq8j0Q67L+iQA5qMjfsWxAlRO6A8HrgIGNKBuoGpz5o64lSZYl9OMARQqyId5EC0mVA12OUFADHGwp3RQM3IGx1kVOaUZEKOcArHXqCa4bQFiXkxpwk+iLPAbmvmr9AZGMsWBfcQp5/As8RZWRCDqmtfV2Wc3PlfZqX0jkQnR5T4W6hYEVyP2afzDa6SNhtQxMj1S1oNvAlS7olMznfGXs/i4pg1PKWakF/hCqFRFKcv5IotxIIRh5dQwT2dyDUrCEvufnZw0YPuW00qDQv4j74vPP5VPKk5MTLdyj27s7Xb17B0i91YHT1oJ/rLfruuZb5yNCESFffo8I9JmSEvnAIbZts9m0E9mM7RU5gMKmI6fcfmTj6ZMnuoSeQE6fPnsqn6Kenp6qcx/8smdx9ZqTU//a79XVVTvNTTlxj3t1LKBsl/X05FPOOK/KNyMisFFN38A4oImTg90yLbcpTxM6YNR6rR5YPbB64HvlgbTZjIDEfa7lECqEjqrECLKjUVlU2Lzb3d7q6s1r3V9f6/rdFRuOr/Xq5Uu9YaPv/n6nhfm4A5yen18qESuDOdkTZkS0DV5vLJ6ebNhg7HW63eji9IS0UxABE7FezM3VugC61fGFcpKUUzA3Z3K8mGEjsiI4Qa2pzsOyGw7Tm9ub+5f5y/uDfvd3C1zra/XA6oEP5AH/H/1AqlY1H8sDv/jFL8ZpmV5Py/zTcSl/Pi7Lm3GZh3lZqhf5ZTEwgFioG/Qc7awSQYHIcAQYtBloHNv8HvI/5x6pASEKkXisCByCaogwJBX6L9BMYFgaoQ/eJdjnhGqjoEso0T/imOaUjmUW85GPcpseZMiBB6OCINPaSK3vqKvIepyvyDIV0hLYgpgC75JDM+lMeU5VI7JGAtrAiephmbQzTZP206wDYOjR9tpGVLG1yiYZnPhPmRhc9impx+YcSblIuYbC/IwdJyhRShL9EsH0RCcE3S3AyCeplmPejJ2J/sdulW5FheDqe9WI08CZ071xnjSRNzmAE3fdRahtxG3VQiUxmTKSkYs5sg+UQoGdYT0hFXouJnxgHjYzdKTSTk9H/O2PRA/seI8InC2XcRQGU5C1cC+K+yLD/a0jbzqlHJrLpHkaFBEsBjp1gMeCjIJPC3Kba/ysKRTJfcyz0YZT04uLSz1/7tPKz3V+fqHT0zNA5Cn+63Rzc6vrm2vd3t3Kv+i4Pdnq7PxcJ2cARgCgn+WC3OYzdCXGm9l977uNTC6bx8RQhPkSxlSPDf9OnORWxpto2G57wPKFzs/OZHC85Z4ZcJ618qkU0T7G+80/RXN3t2M5VpEZSoyrx6ZtvxXObro67NlQh3jNw8Sp6UEAU1Vsxu55Wqb9MA23ew5Sf37xcwRpvVYPrB5YPfC98sCy282qdRfSDVFoyDmVzHzpjcE29wFQ9/d3ugWYvjYoffWS09Mr3QBWDVKHYWS8SZm529R1PdNtNPI8/Oz5U/nPyZwx/z+9vNDnL4gXnz7XsycXOj/tlYhNsz/2SywP4k0i1iMQk2ojx1LHAKZ+yqGcAKhL7MZx+er+dv/zu7vDl798+stJ67V6YPXAB/VA+qDaVmUfywNsXR5uplR+Dmj7yVyWv53rcjuXshRmZdM3V78RIXDGt21tDO2tLa7bgwPbt5keuj3UP3AjirCkkPWgEMBSNaO3ASJaDWaqdT6Q+1mEg9c35bu+EX0rq3zLMxirZjYjQEkPMqRQfczTXjG4klrXQn3JSaaFPjM00Taq6kAA2wNQGwFSDFZHwOEELQYO8NgGxPMK5Ugy0DAo7ZHbpVCmJcMU2MnOsRJGOiaaMvw5JfVdbju/m01P2rWy5Thw55TkNGETIptTEUXwVPNhwcYFKgZSNCCe+oc2kZrQX2jjhadq66smjEZS+8LkOlgZ1UM/mps8p9yAo7+O98sgdcQHE76YOA2ekbxgo3lM7ZS2+ZlKXgkfR+Y+YITBaKWvbS6kDTQCrhdoZgNgJkWlgn9O3Z5ZkGy2W0Dpafv+5/bkVBGpfUfzGnD6ih33q6t3OgyDur7T02fPOOG8lEFjT9mLjpl7OLEwcWoSg84pyxsKKWGslWGfea1zGgH9LJhm+hTGKVVFhMybc2ppol9EUK9WngGxtyywXr56pV/96ld6+/atdru9PDYpJCjnzH3eaMuGRM8C60gddnCOwH20Dzgy1TyyLYA99J2Xw7gbD9PtYerGF69e+LZovVYPrB5YPfB98sCzvp/7XO9T1lVOOhASCBuVqbUwMzopGnY7XfmTJ7/+Uq+/fKmbqyvtOTkdAaeV+THByezLsEM9ccHzp+fSczYkn/mTLP6UDfQZwPQHn38m0ycA1/PTrTKBNxEvHU/7LjHndsoY4YXMQqwfmesn4kS1jtwTS7aEg3Q7jPPf7u/2f3X78uWbn3zxEyZmrdfqgdUDH9AD6QPqWlV9PA/U169f76Xxq6XEnwAO/2Ip9WVRGQvQhTW75AX3w8JbvihLoYjQ+6uSM5H4FY/5RxaXTW58T4EMP2aBJj2c6JUGULGD88oqopUawKFP684CHVwAfz0SBXIqD2kDQuYNghtpgfxqfbE3GIeIhgGJfKXOVBTIkArmFOqXRqH34BRAcuCk7fhR30UjIGxC58xA/bHghfwR9FUk1QYiO2T3kcQ+rTqpnZganD7SEaS6HqJXNn/O2vb9kTY94LQj6OYmL9H+SAF/oJMqkX1PhQpbUEKqD+S8/eNTU+J5G2eVjimZ5lLeKoIaWQbU+iHDfcsDf5PBmEtrDzn12E0zgd4A1aB9BGhOlGdVLchd6N/uZZKaXZRFvbhQzWniAmib23dEubGNqaKsAPAMWiNCKQVNVQOg04sG08w9EVeFDuMgf6T31199qVevX8nAMCLp2fPn+vSzzwCylyww2AGHdwRojtMoA9RHeq+He5ChRN8IHOBxsFDxCaZp5nQ6ImR7SJpNBrDviWdlBlSP9PHHjP2d0y+/+kpfffWy/VCTbU6sxoLxWIZ19f1GG05eTV5g5ZTfy52RswBOCwulMpe6zBPmD/fTcLhNu9344sULD1+/8WtVsHpg9cDqgX9MD5y/muvJ5oZNwS9zirdRC3vBhRBRlQQRHJZx0u72Tm9fv9G7N291f3Mn120Aox3zZBJxgXgzMz8mJuS+69js27SvXjy5ONenz5/p889f6Ic//IH+5b/4IfRb+vyz57RviKsVUBrE29z6bPtePYQYeZ6eiD8TMaZGUu63SnmraYnreZj/5s2727/54z/+43tJBVpfqwdWD3xAD6QPqGtV9XE9sLx8eXY9lunPJ80/Xsry10sp17WyPxlRI4IQIEWEfPk9It6XXdeIYMKqWo0ILq7zytnArbRypck1UhwT+ar0K6UCUBcmf0AKC/yFMq/GXwKRfhqdHjsIy1QBDk0QwjBT4d3QCKWU9Agu6NI0H21ADu00ikGpKogsUBUg6oHIF3gWSZMJ2wbTUnTAroFAONFrNo9JiVJwSlkb2SaCrIAXDZS2k1P4MiHsSFWZgT2C1IyOXAMpgj/ppN/Ivwp7fnqmU04It31PAM1KDCTohxJVbKjYpG9cmH0skXFTI9eg27yFfGHEj+kCQ8F/rdzy+AYemT8YEz4sCjYLpJnU/miErwu2FPgKfNVtlA1GJ/uHgD5Cg/PYOQHkZ/TM6J7Rs5AaqLZ8FaUkJbyFPNHOLVTnBQZ+8G54jqScMyeMvU58wsgu9jQt7STS3+U0+VTSf4PUv4j71cuv9CUA9YZFjJQ4NX2qH/zWj/Ti899SR/+Bxc7N3U7Xtze685+dAagW7BRXxU4S5ZTUFj4pZLNE/TKPGg47jYNPPyfqKyQoVLHbMrxAMhnwDsMB+XcA5iu9YVH1ltPcaxZZA7bLY+K+ZhNj9fhMXhg5FdfC8zZh62gwjo2WOY2LT1HLfBj383681TDff7X5avziiy8KXdbX99wDq/mrB/65eeDFv9V0fnny5qTvf9ql+CuFboIJlTAjx4Jg7u1TJi5uVZk7yzSrsvnXMYeen5zKINUxcWKO9Knq4XBon6JZAKuOLpttr+efPNO/+Jc/1L/61/+Vfvu3/5V++1//qwZWz043uHtmrpc2XQdI3WjrmAs5BlWiU4uZVUzZWZnYU2oQA5a39/v5Vzc3N6+0XqsHVg98FA+kj6J1VfoxPMAU/LPp3bv5DWjkjwEu/2dV/CWG3BEwFuZkluCe7qnhVaEIKSIUElTBiUUOFF6oH6lSLDrmSVlwF6iWqgogIAZJSD2mUiFvUGqiGdBXIep5CtFPqBDs1W/vUz1chVZaHkr/78Q6qvUS7JwPJWxOEkGukq+UKkoaSYDVqgaiyE/0G7F7aIBrad+5XOB3ewXAKOMBXnRvthlE+mO7GR5TR0NfpFyljrSR62jv0N2T9sjZAMII0joFRJ1vT3RGkDxlx7YjODtYH+2vqs05x9RjOZIe/Fd0BJ5Vrsd8PBOqbZxHnoIPGJIqej3eQqHUqoJc961hftGuo//d1qio0LfSUkKq7+nIX1QB9KWdLA8AVH8HdlwmDew+LwzA/iqMsyB/QpdB7Og2ZGMKAquKbYEyfsnwJewO8gmGqH5PEvmZxYcXItc3N+0Xcb98+VJfAUz9Mdq3V1fyd047wN/TZ8/0yaef6vLysp1ODoA9/6rvfgfQZEFjOROnqP7xoh11BoURocy9eL/JgT770qejBbvF1doAsY98EfiAcVRVxlBkPTc3t3r9+rX8MePdbk99bTvz7osIRUSz6YR77UWRF0QRIdvksd0Dnu/9MTbsbLrxFYuwetjvp2mar1Xqm5zj9unN0wV5FVpfqwdWD/znPbC2fAc98MUXKk/m7X1/0v+COfCPUsRP2Wx+x4wqghhglKDpeZcYXJj3C5t0jaYCgE1QhSTH3ApPMMbKXDkzb45sEno+3W43+gSQ+oMffK7PoU8+fa4nTy50enainEIJyjmJ+bTlU5dFRkzSSjkraEu5I9/P81Kvhmn6xWEYfvXu3btrrdfqgdUDH8UD6aNoXZV+LPvin7wAAAnpSURBVA8U6dU+bZafASL+uCr+Lybov4mIGwyaK29eqJvI8gqaj0SBpXklnhypsFj3Yr4QMBYHCwALp7JynairgJBK0KmkdPJLrQ8AqAFUBGKMSkhFhCrQUGMlL4hqYdexH3IK/UpZZPnO28YjlWMdPC5jpHy5b0TSMUVaEIQAQgEJqgr0SgZsM4oNpAbGMKJjRNfI+GZhW0iY1ogivSTv+pq6KvXfoqAc7ZTUH/vdoHMLGZhu2b097XtOCDcNoJ5werjte/UEyoydHmh9GENCi+1OEVSjwIr1bb8v8Nr2gp1uNlch4/JiXhNthdQ+WxjjApPbW5153dZI+KI0XxxlitpKHWlI7R5hS4GMlGbkTpyaDmXWgQXFHpA6Ic/f520ANYVsw4yNM8/GQloZEyao8ub7hAh6hBIyc8rKKR3z+CKnBF8RIE0Gfu+ub/QKIPjKH/9ivXA4DPJi4gJQ6l/3fQpIPT07VeG+3QH6DGrv7u50OIzstE8aWMiYRlIxspxS05e9KEkhTKC6Np00q2Ohsmn3piN/tC1Hwr4j2X7LuuWE1n9GpgHUPaeujDMhW+0KpZQBqFudcAqw3Z5watzL/1dAnw3gDu9PAooKN6fw/6a1j9NU5uUtPno1z+nuxYv1+6dar9UDqwc+sgf+f6vnYHQZ60n/pu+7v+K09Kc5pS9DOgA4a5mLPzXSfihuGWYt46zpMGncDxqZ62dOVYPJkD7tNLVnfs7JsZF+88SG38TcmnV+fqanT580urw818XFqc5Ot5ycZuJsUs4hdtlbnCjE+UIMc8xIiWrectcrdf2EujfjWP5qUfnlZrO503qtHlg98FE8wH/Nj6J3VfpxPFBRu5yenr4Fjf4ZYOJ/ryn9HyX0l1X1Fav0u1LKWGs13phZuHMoFpDAPtTSm3fBAy1amOS9oD7SzOJ7VgWQVBbqMCCODsUkigUAgBbKlkGtGvDDIGKPFajV8VZFIDE5od1BpKKr9XN/5FendCykhYV9aXqRX+nwQO4eyAkl3qGAyAsqKF9K1Uzfib7TMmtqadFE/YRsA7GFtEB6vJCdyGeoR+oGaiAVD22Q2VHeIH+Drg0A5YRgepJ7nXQbwOkWcHpCumkfNeq7ThmehCyh0+ML8hGhTP+AhG7Xf5MK4y+AseI26eg3OhZyJqotjhJt2ItoyvWBqKOP+dqNpV+Fs42Tu+B6lxmOvvVdX2yq2FNJC6elk6pG7DgATg8sEgbuz4RNC/U1hQpyj/4rKtShkqEgGeNqpbFWIUopJfnXi+0LnyR3+MQLkFDIC5P9/qBbwOYVwNR/E6+B09RxYvpE/nMzT58/09nFuRL99sOgm7tbXV+/083trXb7nfYscIaBRQz3V1wpkpJ9npJyTuStSWrPE45KGLUBnG76DXZ1jXLK8GbyEHoiAttmGQT7o73+JWHrmvCD71NEHPm7vgHUDSfmfb9RRAC6JxncmmbAvZ/bdj95Dud5Aaguled5X5f6us71dSllB0CtWq/VA6sHVg98Tz1w8W/+zZy6+W6zPflV3uS/ZE7966S4Yr6cl3muM6B05uS0sjApUwWszhp2B+3v7gGrQ5ufHR9ONhtt+x7A2TEfJykk5khFCvXUb7dbnQBKT0622nKqerLtmYOzejaCI8QaZdHMPG1aiAkFkCr6JuI0VCISIWN6yR7hTw+H5avf+73fG/ShrlXP6oHVA9/yAP/Dv1VeC/8MPPCLX/zicH7e/ZzZ+N8zOf8PKcX/wgr4Pyy1/jXY4XVVXOOGW+bzuwjtFEGE8KEYoQBQwjsBo0AsqDlFW5aJiX/24hoqLWCAP2QyiCos/Iv7AWAqgtGhRuT9ikATGfNXwUGmQuE8YKgltPvldprUhJMJy7RsE4v82qhiB3LQS3PjDXjlMqmB6WQwCkDwx1QHApbLM31nOjAqVCIDs/AJ3cjTjwwbsAWq8vdjTD229xjWPZLLKcngdEtQ3ABStoATn5ieAlLPTk506iBK8HS9wVnQ1+NpIMl60I7R8vg9fLeZxWS/NHoYi+tgPPZgyK2N1H2+lf8G/wJ3gSrk1OQusDDEqoJBLlcEt/vk8jeoENANUhcV2V8jz8BhHLQfOa0EZNm/FcMawZu7TgmKxHRDOcLChPRQTkkGpPZFzwLjBDB3gn86+A3idrudfCp6TzpwAho56/zJpV784HN99uIzXZDPfSffR3/n9ObmpoFT529Z3Lj/NI2KCG1PT2S5OSUdgSopeftp4XkwJcoZHbbF5LzJ9e5rct6bM3tOQO8AxP6orj9C7I/9+jnvsIdNIHb0z1kkbeXFk2V7PAf6OHXZeiO4yzy70zQ9gldEzLeq5XUu5S02DF988YVdqfVaPbB6YPXA99EDzGHL88Ppftull5vU/0XK6f9mXvx5KcvdspS5LrUm/tGmzJwo5sR5GLW73TWguhBbMlPldtPVRttN3RqEAlg9H3/TJ5GZ1/us3JEmaUMcTsSdyibqPI9sEA6AVNYrxHoCgVLO6jadIqVpnOabq6urX93vDj8lfftNuWv+++2B1frvnwf47/v9M3q1+B/sgfrVV1/tL6/7X++n+h/KFP8juOi/leK/g/57ENj/RPo/l6r/lfr/TbX+ewDTj8n/kvwdC2swSK0Gn5XKIqnl6UC7GjnfqKgQbN6TgwL87icRcSJkQETWRfryQmZrJ/VHaWHR4xUwRoRkki/ygiwEQ8pSActLC0AzgLNgg1U6NREMtQCi5vcEyAKczFAbg+VGVqSsRGoNj7Y4n3ijVR3IrVdSh+5Hcn2WlF0XSR39/VHfHlm9gyCgq4c2XU/Q7GRgZp4Ev7CTI2kFvhJjKLYdkq8I3k2ppfUbwJK4TolqfFUZqMfgOlzR6jGz+dfpe6LF7SYjH9cX6iwXSdw+11qfS0f6mpd6xlYZ24JdC81semvAVgP9gc2K40eli3c0FCkpdYwV8Jm7DLe04OuZzYGl0aKFhYMbMnIzvkop0XkZI8WYcp6gOedctwDX8/NzPXnij3E9BQBeqssbFhyTrq+vdfXu3bIfh2XhybQ85EgRqoIYJA0SeXFVahNtJgbcbLJdUlHgZpP7RzBeeJ0ElSm5LLpU+R65j8diKr53tHe+v96AwF4AJszCxlEHToNHFl0zpwXuixliXArkui8ycMm8r3N5g4K3KcIfL/OnGap5V1o9sHpg9cD31gM/+QnhYnuV+vxz4t6fheJP2Dj+i1jK35Z5eQVdl7neLeNyzxx5Pw7z3e7u/nY8HG6WebmB/5YYcHN2enZ9eXZ2fXF+dnN2sr3rUtwzyU7TMtbDuNdhgNgIHNg0Xdh8TjlwWdHMiak3Aj1nF2JlRLT5N/feQM2qUadxma5u7/Z/XrO+9BpJ67V6YPXA38cDvxGe/wcAAP//Ef2usAAAAAZJREFUAwD394RXt7i5P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Placeholder 11"/>
          <p:cNvSpPr>
            <a:spLocks noGrp="1"/>
          </p:cNvSpPr>
          <p:nvPr>
            <p:ph type="body" sz="quarter" idx="15"/>
          </p:nvPr>
        </p:nvSpPr>
        <p:spPr/>
        <p:txBody>
          <a:bodyPr/>
          <a:lstStyle/>
          <a:p>
            <a:r>
              <a:rPr lang="ar-JO" dirty="0" smtClean="0"/>
              <a:t>رغدة وزينب</a:t>
            </a:r>
            <a:endParaRPr lang="en-US" dirty="0"/>
          </a:p>
        </p:txBody>
      </p:sp>
      <p:sp>
        <p:nvSpPr>
          <p:cNvPr id="14" name="Picture Placeholder 13"/>
          <p:cNvSpPr>
            <a:spLocks noGrp="1"/>
          </p:cNvSpPr>
          <p:nvPr>
            <p:ph type="pic" sz="quarter" idx="13"/>
          </p:nvPr>
        </p:nvSpPr>
        <p:spPr/>
      </p:sp>
      <p:pic>
        <p:nvPicPr>
          <p:cNvPr id="1030" name="Picture 6" descr="قبعة رغدة – Dahnon"/>
          <p:cNvPicPr>
            <a:picLocks noChangeAspect="1" noChangeArrowheads="1"/>
          </p:cNvPicPr>
          <p:nvPr/>
        </p:nvPicPr>
        <p:blipFill rotWithShape="1">
          <a:blip r:embed="rId2">
            <a:extLst>
              <a:ext uri="{28A0092B-C50C-407E-A947-70E740481C1C}">
                <a14:useLocalDpi xmlns:a14="http://schemas.microsoft.com/office/drawing/2010/main" val="0"/>
              </a:ext>
            </a:extLst>
          </a:blip>
          <a:srcRect t="50549" r="50820"/>
          <a:stretch/>
        </p:blipFill>
        <p:spPr bwMode="auto">
          <a:xfrm>
            <a:off x="1322546" y="1215176"/>
            <a:ext cx="3130342" cy="276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57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9A208E-4F57-4497-A783-5A3571013BA4}"/>
              </a:ext>
            </a:extLst>
          </p:cNvPr>
          <p:cNvSpPr>
            <a:spLocks noGrp="1"/>
          </p:cNvSpPr>
          <p:nvPr>
            <p:ph sz="half" idx="1"/>
          </p:nvPr>
        </p:nvSpPr>
        <p:spPr>
          <a:xfrm rot="-120000">
            <a:off x="6576184" y="1239985"/>
            <a:ext cx="5125287" cy="2480121"/>
          </a:xfrm>
          <a:ln w="19050">
            <a:prstDash val="solid"/>
          </a:ln>
        </p:spPr>
        <p:txBody>
          <a:bodyPr/>
          <a:lstStyle/>
          <a:p>
            <a:pPr marL="0" indent="0" algn="ctr">
              <a:buNone/>
            </a:pPr>
            <a:r>
              <a:rPr lang="ar-JO" sz="2800" dirty="0"/>
              <a:t>تتغير الأمور عندما </a:t>
            </a:r>
            <a:r>
              <a:rPr lang="ar-JO" sz="2800" dirty="0" smtClean="0"/>
              <a:t>تكتشف زينب </a:t>
            </a:r>
            <a:r>
              <a:rPr lang="ar-JO" sz="2800" dirty="0"/>
              <a:t>أن رغدة ترتدي القبعة لأنها مريضة بالسرطان وقد فقدت شعرها. تقف زينب إلى جانبها وتمنحها الثقة، فتبدأ صداقة حقيقية بينهما. وبعد ذلك تشارك رغدة وزينب وسالم في رحلة منطاد </a:t>
            </a:r>
            <a:r>
              <a:rPr lang="ar-JO" sz="2800" dirty="0" smtClean="0"/>
              <a:t>ممتعة.</a:t>
            </a:r>
            <a:endParaRPr lang="en-US" sz="2800" noProof="1"/>
          </a:p>
        </p:txBody>
      </p:sp>
      <p:sp>
        <p:nvSpPr>
          <p:cNvPr id="5" name="Content Placeholder 4">
            <a:extLst>
              <a:ext uri="{FF2B5EF4-FFF2-40B4-BE49-F238E27FC236}">
                <a16:creationId xmlns:a16="http://schemas.microsoft.com/office/drawing/2014/main" id="{CAE505B7-F125-4397-88AA-2884A1D11381}"/>
              </a:ext>
            </a:extLst>
          </p:cNvPr>
          <p:cNvSpPr>
            <a:spLocks noGrp="1"/>
          </p:cNvSpPr>
          <p:nvPr>
            <p:ph sz="half" idx="2"/>
          </p:nvPr>
        </p:nvSpPr>
        <p:spPr>
          <a:xfrm rot="120000">
            <a:off x="805341" y="1373174"/>
            <a:ext cx="5254230" cy="2213741"/>
          </a:xfrm>
          <a:ln w="28575">
            <a:prstDash val="solid"/>
          </a:ln>
        </p:spPr>
        <p:txBody>
          <a:bodyPr/>
          <a:lstStyle/>
          <a:p>
            <a:pPr marL="0" indent="0" algn="ctr">
              <a:buNone/>
            </a:pPr>
            <a:r>
              <a:rPr lang="ar-JO" sz="2800" dirty="0"/>
              <a:t>في الرحلة تشعر رغدة بالحرية والراحة بعيدًا عن نظرات الناس، وتختبر لحظة شجاعة عندما تسمح للهواء بتحريك قبعتها دون خوف</a:t>
            </a:r>
            <a:r>
              <a:rPr lang="ar-JO" sz="2800" dirty="0" smtClean="0"/>
              <a:t>. تنتهي القصة برغدة مع منظر جديد، فشعرها قد نما!</a:t>
            </a:r>
            <a:endParaRPr lang="en-US" sz="2800" dirty="0"/>
          </a:p>
        </p:txBody>
      </p:sp>
      <p:sp>
        <p:nvSpPr>
          <p:cNvPr id="7" name="Slide Number Placeholder 6">
            <a:extLst>
              <a:ext uri="{FF2B5EF4-FFF2-40B4-BE49-F238E27FC236}">
                <a16:creationId xmlns:a16="http://schemas.microsoft.com/office/drawing/2014/main" id="{778713F7-08B0-4F7F-8872-8C8BBFC8DF55}"/>
              </a:ext>
            </a:extLst>
          </p:cNvPr>
          <p:cNvSpPr>
            <a:spLocks noGrp="1"/>
          </p:cNvSpPr>
          <p:nvPr>
            <p:ph type="sldNum" sz="quarter" idx="15"/>
          </p:nvPr>
        </p:nvSpPr>
        <p:spPr/>
        <p:txBody>
          <a:bodyPr/>
          <a:lstStyle/>
          <a:p>
            <a:r>
              <a:rPr lang="en-US"/>
              <a:t>p </a:t>
            </a:r>
            <a:fld id="{058DB212-BFA2-403F-85EF-DFD3FF6D973A}" type="slidenum">
              <a:rPr lang="en-US" smtClean="0"/>
              <a:pPr/>
              <a:t>4</a:t>
            </a:fld>
            <a:endParaRPr lang="en-US" dirty="0"/>
          </a:p>
        </p:txBody>
      </p:sp>
      <p:sp>
        <p:nvSpPr>
          <p:cNvPr id="15" name="Rectangle 14"/>
          <p:cNvSpPr/>
          <p:nvPr/>
        </p:nvSpPr>
        <p:spPr>
          <a:xfrm>
            <a:off x="9706708" y="6120000"/>
            <a:ext cx="2356338" cy="641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302072">
            <a:off x="3115572" y="4085336"/>
            <a:ext cx="5662246" cy="2435470"/>
          </a:xfrm>
          <a:prstGeom prst="rect">
            <a:avLst/>
          </a:prstGeom>
          <a:solidFill>
            <a:schemeClr val="bg1"/>
          </a:solidFill>
          <a:ln w="28575">
            <a:solidFill>
              <a:srgbClr val="FCF2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dirty="0" smtClean="0">
                <a:solidFill>
                  <a:schemeClr val="tx1"/>
                </a:solidFill>
              </a:rPr>
              <a:t>تعلّمنا </a:t>
            </a:r>
            <a:r>
              <a:rPr lang="ar-JO" sz="2800" dirty="0">
                <a:solidFill>
                  <a:schemeClr val="tx1"/>
                </a:solidFill>
              </a:rPr>
              <a:t>هذه </a:t>
            </a:r>
            <a:r>
              <a:rPr lang="ar-JO" sz="2800" dirty="0" smtClean="0">
                <a:solidFill>
                  <a:schemeClr val="tx1"/>
                </a:solidFill>
              </a:rPr>
              <a:t>القصة </a:t>
            </a:r>
            <a:r>
              <a:rPr lang="ar-JO" sz="2800" dirty="0">
                <a:solidFill>
                  <a:schemeClr val="tx1"/>
                </a:solidFill>
              </a:rPr>
              <a:t>أن الحياة يمكن أن تكون جميلة </a:t>
            </a:r>
            <a:r>
              <a:rPr lang="ar-JO" sz="2800" dirty="0" smtClean="0">
                <a:solidFill>
                  <a:schemeClr val="tx1"/>
                </a:solidFill>
              </a:rPr>
              <a:t>رغم التحديات، </a:t>
            </a:r>
            <a:r>
              <a:rPr lang="ar-JO" sz="2800" dirty="0">
                <a:solidFill>
                  <a:schemeClr val="tx1"/>
                </a:solidFill>
              </a:rPr>
              <a:t>وأن الصداقة والدعم يمنحان الإنسان قوة كبيرة لمواجهة الصعوبات.</a:t>
            </a:r>
            <a:endParaRPr lang="en-US" sz="2800" dirty="0">
              <a:solidFill>
                <a:schemeClr val="tx1"/>
              </a:solidFill>
            </a:endParaRPr>
          </a:p>
        </p:txBody>
      </p:sp>
    </p:spTree>
    <p:extLst>
      <p:ext uri="{BB962C8B-B14F-4D97-AF65-F5344CB8AC3E}">
        <p14:creationId xmlns:p14="http://schemas.microsoft.com/office/powerpoint/2010/main" val="175764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318904" y="667731"/>
            <a:ext cx="5579637" cy="540000"/>
          </a:xfrm>
        </p:spPr>
        <p:txBody>
          <a:bodyPr/>
          <a:lstStyle/>
          <a:p>
            <a:pPr algn="ctr"/>
            <a:r>
              <a:rPr lang="ar-JO" sz="4400" dirty="0" smtClean="0"/>
              <a:t>العبارات التي  أعجبتني</a:t>
            </a:r>
            <a:endParaRPr lang="en-US" sz="4400" dirty="0"/>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202260" y="1910367"/>
            <a:ext cx="5580000" cy="3062724"/>
          </a:xfrm>
        </p:spPr>
        <p:txBody>
          <a:bodyPr/>
          <a:lstStyle/>
          <a:p>
            <a:pPr marL="0" indent="0" algn="r">
              <a:buNone/>
            </a:pPr>
            <a:r>
              <a:rPr lang="ar-JO" sz="2800" dirty="0" smtClean="0"/>
              <a:t>كان الهدوء والصمت يسودان المكان ولا يكسرهما إلا فحيح الصوت الغاز بين الحين و الآخر.</a:t>
            </a:r>
          </a:p>
          <a:p>
            <a:pPr marL="0" indent="0" algn="r">
              <a:buNone/>
            </a:pPr>
            <a:endParaRPr lang="ar-JO" sz="2800" dirty="0"/>
          </a:p>
          <a:p>
            <a:pPr marL="0" indent="0" algn="r">
              <a:buNone/>
            </a:pPr>
            <a:r>
              <a:rPr lang="ar-JO" sz="2800" dirty="0" smtClean="0"/>
              <a:t>أردت أن تعرفنني كرغدة التي تحب ماتحب و تكره ما تكره.</a:t>
            </a:r>
          </a:p>
          <a:p>
            <a:pPr marL="0" indent="0" algn="r">
              <a:buNone/>
            </a:pPr>
            <a:endParaRPr lang="ar-JO" sz="2800" dirty="0"/>
          </a:p>
          <a:p>
            <a:pPr marL="0" indent="0" algn="r">
              <a:buNone/>
            </a:pPr>
            <a:r>
              <a:rPr lang="ar-JO" sz="2800" dirty="0" smtClean="0"/>
              <a:t>نظرة واحدة سريعة على وحهها طمأنتني.</a:t>
            </a:r>
            <a:endParaRPr lang="en-US" sz="2800" dirty="0"/>
          </a:p>
        </p:txBody>
      </p:sp>
      <p:sp>
        <p:nvSpPr>
          <p:cNvPr id="17" name="Slide Number Placeholder 16">
            <a:extLst>
              <a:ext uri="{FF2B5EF4-FFF2-40B4-BE49-F238E27FC236}">
                <a16:creationId xmlns:a16="http://schemas.microsoft.com/office/drawing/2014/main" id="{17D3D868-AF9D-4B5D-A6EE-64509F78174E}"/>
              </a:ext>
            </a:extLst>
          </p:cNvPr>
          <p:cNvSpPr>
            <a:spLocks noGrp="1"/>
          </p:cNvSpPr>
          <p:nvPr>
            <p:ph type="sldNum" sz="quarter" idx="14"/>
          </p:nvPr>
        </p:nvSpPr>
        <p:spPr>
          <a:xfrm rot="192195">
            <a:off x="11279074" y="6271060"/>
            <a:ext cx="597816" cy="365125"/>
          </a:xfrm>
        </p:spPr>
        <p:txBody>
          <a:bodyPr/>
          <a:lstStyle/>
          <a:p>
            <a:r>
              <a:rPr lang="en-US"/>
              <a:t>p </a:t>
            </a:r>
            <a:fld id="{058DB212-BFA2-403F-85EF-DFD3FF6D973A}" type="slidenum">
              <a:rPr lang="en-US" smtClean="0"/>
              <a:pPr/>
              <a:t>5</a:t>
            </a:fld>
            <a:endParaRPr lang="en-US" dirty="0"/>
          </a:p>
        </p:txBody>
      </p:sp>
      <p:sp>
        <p:nvSpPr>
          <p:cNvPr id="7" name="Rectangle 6"/>
          <p:cNvSpPr/>
          <p:nvPr/>
        </p:nvSpPr>
        <p:spPr>
          <a:xfrm>
            <a:off x="9750670" y="6137031"/>
            <a:ext cx="2356338" cy="720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971294"/>
      </p:ext>
    </p:extLst>
  </p:cSld>
  <p:clrMapOvr>
    <a:masterClrMapping/>
  </p:clrMapOvr>
</p:sld>
</file>

<file path=ppt/theme/theme1.xml><?xml version="1.0" encoding="utf-8"?>
<a:theme xmlns:a="http://schemas.openxmlformats.org/drawingml/2006/main" name="Office Theme">
  <a:themeElements>
    <a:clrScheme name="Custom 151">
      <a:dk1>
        <a:srgbClr val="080808"/>
      </a:dk1>
      <a:lt1>
        <a:srgbClr val="FFFFFF"/>
      </a:lt1>
      <a:dk2>
        <a:srgbClr val="53585F"/>
      </a:dk2>
      <a:lt2>
        <a:srgbClr val="DCDEE0"/>
      </a:lt2>
      <a:accent1>
        <a:srgbClr val="FF01B6"/>
      </a:accent1>
      <a:accent2>
        <a:srgbClr val="00B0F0"/>
      </a:accent2>
      <a:accent3>
        <a:srgbClr val="FCF238"/>
      </a:accent3>
      <a:accent4>
        <a:srgbClr val="FF690D"/>
      </a:accent4>
      <a:accent5>
        <a:srgbClr val="D11FB6"/>
      </a:accent5>
      <a:accent6>
        <a:srgbClr val="773F9B"/>
      </a:accent6>
      <a:hlink>
        <a:srgbClr val="FF01B6"/>
      </a:hlink>
      <a:folHlink>
        <a:srgbClr val="FF01B6"/>
      </a:folHlink>
    </a:clrScheme>
    <a:fontScheme name="Custom 159">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44948428_Book_report_presentation_cr - v2" id="{D9B1CF07-0FE1-4CA1-8A13-0F19F99F48D7}" vid="{CE8466E5-7090-41FD-A026-9175B720F2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74B198-DC50-45EA-9766-6C5A0F0804E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3F428A3-E19B-45C4-8565-4DD8C31BF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A528B8-C444-45B7-B47E-4E25744F99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Book report presentation</Template>
  <TotalTime>0</TotalTime>
  <Words>278</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Franklin Gothic Book</vt:lpstr>
      <vt:lpstr>Franklin Gothic Demi Cond</vt:lpstr>
      <vt:lpstr>Times New Roman</vt:lpstr>
      <vt:lpstr>Office Theme</vt:lpstr>
      <vt:lpstr>قبعة رغدة</vt:lpstr>
      <vt:lpstr>تغريد النجار</vt:lpstr>
      <vt:lpstr>تلخيص القصة</vt:lpstr>
      <vt:lpstr>PowerPoint Presentation</vt:lpstr>
      <vt:lpstr>العبارات التي  أعجبتني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2025-11-20T16:13:36Z</dcterms:created>
  <dcterms:modified xsi:type="dcterms:W3CDTF">2025-11-21T10:06:55Z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