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مغامرات توم سوير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المؤلف: مارك توين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عن القصة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القصة تدور حول فتى ذكي ومشاغب يُدعى توم سوير يعيش في قرية صغيرة على ضفاف نهر الميسيسيبي. يحب توم اللعب والمغامرة ويكره الدراسة والعمل الجاد.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الأحداث الرئيسية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يتعرف القارئ على توم المشاغب وكيف خدع أصدقاءه ليقوموا بالطلاء بدلاً منه.</a:t>
            </a:r>
          </a:p>
          <a:p>
            <a:r>
              <a:t>يتعرف على بيكي تاتشر ويبدأ إعجاب بينهما.</a:t>
            </a:r>
          </a:p>
          <a:p>
            <a:r>
              <a:t>يشاهد مع صديقه هاك جريمة قتل يرتكبها إنجن جو.</a:t>
            </a:r>
          </a:p>
          <a:p>
            <a:r>
              <a:t>يخافان من كشف السر لكن توم يعترف بالحقيقة في المحكمة.</a:t>
            </a:r>
          </a:p>
          <a:p>
            <a:r>
              <a:t>يهرب توم وهاك إلى جزيرة ثم يعودان أثناء جنازتهما.</a:t>
            </a:r>
          </a:p>
          <a:p>
            <a:r>
              <a:t>يضيع توم وبيكي في الكهف ويواجهان إنجن جو مرة أخرى.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الأفكار الرئيسية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الشجاعة في مواجهة الخوف.</a:t>
            </a:r>
          </a:p>
          <a:p>
            <a:r>
              <a:t>قيمة الصداقة الحقيقية.</a:t>
            </a:r>
          </a:p>
          <a:p>
            <a:r>
              <a:t>الصدق والضمير.</a:t>
            </a:r>
          </a:p>
          <a:p>
            <a:r>
              <a:t>روح المغامرة والطفولة.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الانطباع العام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القصة ممتعة ومليئة بالأحداث المشوقة التي تعكس روح المغامرة والذكاء لدى الأطفال، وتُظهر أهمية قول الحقيقة مهما كانت العواقب.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المطلوب في العرض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أ. اسم الطالب: زيد</a:t>
            </a:r>
          </a:p>
          <a:p>
            <a:r>
              <a:t>ب. اسم القصة: مغامرات توم سوير</a:t>
            </a:r>
          </a:p>
          <a:p>
            <a:r>
              <a:t>ج. معلومات عن الكاتب: مارك توين، كاتب أمريكي شهير يُعد من أبرز كتاب الأدب الساخر، عُرف بأسلوبه الممتع ونقده الاجتماعي الذكي.</a:t>
            </a:r>
          </a:p>
          <a:p>
            <a:r>
              <a:t>د. تلخيص القصة: تحكي القصة مغامرات توم سوير الفتى الذكي والمشاكس الذي يعيش في قرية على ضفاف نهر الميسيسيبي، ويخوض مغامرات مليئة بالشجاعة والمواقف المضحكة والمخيفة.</a:t>
            </a:r>
          </a:p>
          <a:p>
            <a:r>
              <a:t>هـ. بعض العبارات التي أعجبتني: 'الشجاعة ليست غياب الخوف، بل القدرة على التغلب عليه.'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