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4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8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7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8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11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27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0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6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arie-Alphonsine Danil Ghattas - Wikipedia">
            <a:extLst>
              <a:ext uri="{FF2B5EF4-FFF2-40B4-BE49-F238E27FC236}">
                <a16:creationId xmlns:a16="http://schemas.microsoft.com/office/drawing/2014/main" id="{41B0A2C2-A09A-F42D-9DEC-28DD0A90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0" y="643813"/>
            <a:ext cx="7688293" cy="539309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28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DF9F-3C17-24B7-C27E-4941C79CB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31880F-73E4-A803-7B31-8A823D37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8" t="7260" r="8367" b="10815"/>
          <a:stretch>
            <a:fillRect/>
          </a:stretch>
        </p:blipFill>
        <p:spPr>
          <a:xfrm>
            <a:off x="550504" y="550510"/>
            <a:ext cx="8080312" cy="57771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DAC0A-402F-6EAF-A0BF-04592C5E62B9}"/>
              </a:ext>
            </a:extLst>
          </p:cNvPr>
          <p:cNvSpPr/>
          <p:nvPr/>
        </p:nvSpPr>
        <p:spPr>
          <a:xfrm>
            <a:off x="550504" y="539700"/>
            <a:ext cx="8080312" cy="5777121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A18AE-E609-458C-2490-68F40CDE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/>
              <a:t> القديسه ماري الفونسين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68B4F95-A384-6258-0A69-95E7D2D7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82" y="1577908"/>
            <a:ext cx="766043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JO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ar-JO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لاسم الحقيقي</a:t>
            </a:r>
            <a:r>
              <a:rPr kumimoji="0" lang="ar-JO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سلطانة غطاس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مولدها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J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وُلدت في القدس سنة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1843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في عائلة مسيحية بسيطة ومتديّنة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دعوتها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J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منذ طفولتها شعرت برغبة قوية في خدمة الله والاقتراب من مريم العذراء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حياتها الرهبانية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J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انضمّت إلى راهبات القديس يوسف في سن مبكرة، وكرّست حياتها للصلاة وخدمة الفقراء والتعليم المسيحي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الرؤى الروحية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J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عاشت خبرات روحية عميقة، وشعرت بأن العذراء تدعوها لتأسيس رهبنة جديدة تهتم بالتعليم والمحبة والخدمة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وفاتها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J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توفيت في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 </a:t>
            </a: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آذار 1927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في عمّان</a:t>
            </a:r>
            <a:r>
              <a:rPr kumimoji="0" lang="ar-JO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و تم دفنها في طولكرم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، بعد حياة مليئة بالتضحية والخدمة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تطويبها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أُعلنت قديسة رسميًا في الفاتيكان عام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2015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3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785B2-C0A0-4906-4521-EE769869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8FB71B-06F9-3D97-8EDB-557932C2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8" t="7260" r="8367" b="10815"/>
          <a:stretch>
            <a:fillRect/>
          </a:stretch>
        </p:blipFill>
        <p:spPr>
          <a:xfrm>
            <a:off x="559835" y="559839"/>
            <a:ext cx="8014998" cy="5738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8A74B-5192-3861-1950-632E80790464}"/>
              </a:ext>
            </a:extLst>
          </p:cNvPr>
          <p:cNvSpPr/>
          <p:nvPr/>
        </p:nvSpPr>
        <p:spPr>
          <a:xfrm>
            <a:off x="550504" y="550508"/>
            <a:ext cx="8080312" cy="573832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A6B1F-7611-63F4-84DF-41EAB1BF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/>
              <a:t>معنى فضيلة المحبّة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3495-5B89-6083-CD59-B03FFF60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dirty="0"/>
              <a:t>المحبّة هي أن نحب الله والناس بقلب صادق، وأن نُظهر هذا الحب بالأفعال مثل اللطف، المساعدة، والرحمة.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A5583E-3E14-E308-0E01-35E2F6C0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8" t="7260" r="8367" b="10815"/>
          <a:stretch>
            <a:fillRect/>
          </a:stretch>
        </p:blipFill>
        <p:spPr>
          <a:xfrm>
            <a:off x="550504" y="550510"/>
            <a:ext cx="8080312" cy="5777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F56D88-4933-BC2D-00B8-3B3436EF6E5D}"/>
              </a:ext>
            </a:extLst>
          </p:cNvPr>
          <p:cNvSpPr/>
          <p:nvPr/>
        </p:nvSpPr>
        <p:spPr>
          <a:xfrm>
            <a:off x="550504" y="530369"/>
            <a:ext cx="8080312" cy="577712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كيف</a:t>
            </a:r>
            <a:r>
              <a:rPr dirty="0"/>
              <a:t> </a:t>
            </a:r>
            <a:r>
              <a:rPr dirty="0" err="1"/>
              <a:t>عاشت</a:t>
            </a:r>
            <a:r>
              <a:rPr dirty="0"/>
              <a:t> </a:t>
            </a:r>
            <a:r>
              <a:rPr dirty="0" err="1"/>
              <a:t>القديسة</a:t>
            </a:r>
            <a:r>
              <a:rPr dirty="0"/>
              <a:t> </a:t>
            </a:r>
            <a:r>
              <a:rPr dirty="0" err="1"/>
              <a:t>ماري</a:t>
            </a:r>
            <a:r>
              <a:rPr dirty="0"/>
              <a:t> </a:t>
            </a:r>
            <a:r>
              <a:rPr dirty="0" err="1"/>
              <a:t>ألفونسين</a:t>
            </a:r>
            <a:r>
              <a:rPr dirty="0"/>
              <a:t> </a:t>
            </a:r>
            <a:r>
              <a:rPr dirty="0" err="1"/>
              <a:t>فضيلة</a:t>
            </a:r>
            <a:r>
              <a:rPr dirty="0"/>
              <a:t> </a:t>
            </a:r>
            <a:r>
              <a:rPr dirty="0" err="1"/>
              <a:t>المحبّة</a:t>
            </a:r>
            <a:r>
              <a:rPr dirty="0"/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 err="1"/>
              <a:t>ساعدت</a:t>
            </a:r>
            <a:r>
              <a:rPr dirty="0"/>
              <a:t> </a:t>
            </a:r>
            <a:r>
              <a:rPr dirty="0" err="1"/>
              <a:t>الفقراء</a:t>
            </a:r>
            <a:r>
              <a:rPr dirty="0"/>
              <a:t> </a:t>
            </a:r>
            <a:r>
              <a:rPr dirty="0" err="1"/>
              <a:t>والمرضى</a:t>
            </a:r>
            <a:r>
              <a:rPr dirty="0"/>
              <a:t> </a:t>
            </a:r>
            <a:r>
              <a:rPr dirty="0" err="1"/>
              <a:t>بمحبة</a:t>
            </a:r>
            <a:r>
              <a:rPr dirty="0"/>
              <a:t>.</a:t>
            </a:r>
          </a:p>
          <a:p>
            <a:pPr algn="r" rtl="1"/>
            <a:r>
              <a:rPr dirty="0" err="1"/>
              <a:t>أسست</a:t>
            </a:r>
            <a:r>
              <a:rPr dirty="0"/>
              <a:t> </a:t>
            </a:r>
            <a:r>
              <a:rPr dirty="0" err="1"/>
              <a:t>رهبنة</a:t>
            </a:r>
            <a:r>
              <a:rPr dirty="0"/>
              <a:t> </a:t>
            </a:r>
            <a:r>
              <a:rPr dirty="0" err="1"/>
              <a:t>الوردية</a:t>
            </a:r>
            <a:r>
              <a:rPr dirty="0"/>
              <a:t> </a:t>
            </a:r>
            <a:r>
              <a:rPr dirty="0" err="1"/>
              <a:t>لخدمة</a:t>
            </a:r>
            <a:r>
              <a:rPr dirty="0"/>
              <a:t> </a:t>
            </a:r>
            <a:r>
              <a:rPr dirty="0" err="1"/>
              <a:t>الآخرين</a:t>
            </a:r>
            <a:r>
              <a:rPr dirty="0"/>
              <a:t>.</a:t>
            </a:r>
          </a:p>
          <a:p>
            <a:pPr algn="r" rtl="1"/>
            <a:r>
              <a:rPr dirty="0" err="1"/>
              <a:t>تعاملت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الجميع</a:t>
            </a:r>
            <a:r>
              <a:rPr dirty="0"/>
              <a:t> </a:t>
            </a:r>
            <a:r>
              <a:rPr dirty="0" err="1"/>
              <a:t>بلطف</a:t>
            </a:r>
            <a:r>
              <a:rPr dirty="0"/>
              <a:t> </a:t>
            </a:r>
            <a:r>
              <a:rPr dirty="0" err="1"/>
              <a:t>ورحمة</a:t>
            </a:r>
            <a:r>
              <a:rPr dirty="0"/>
              <a:t>.</a:t>
            </a:r>
          </a:p>
          <a:p>
            <a:pPr algn="r" rtl="1"/>
            <a:r>
              <a:rPr dirty="0" err="1"/>
              <a:t>قدّمت</a:t>
            </a:r>
            <a:r>
              <a:rPr dirty="0"/>
              <a:t> </a:t>
            </a:r>
            <a:r>
              <a:rPr dirty="0" err="1"/>
              <a:t>محبتها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أعمال</a:t>
            </a:r>
            <a:r>
              <a:rPr dirty="0"/>
              <a:t> </a:t>
            </a:r>
            <a:r>
              <a:rPr dirty="0" err="1"/>
              <a:t>بسيطة</a:t>
            </a:r>
            <a:r>
              <a:rPr dirty="0"/>
              <a:t> </a:t>
            </a:r>
            <a:r>
              <a:rPr dirty="0" err="1"/>
              <a:t>يومية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B391B-CABB-2173-F952-BC6FCA87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8" t="7260" r="8367" b="10815"/>
          <a:stretch>
            <a:fillRect/>
          </a:stretch>
        </p:blipFill>
        <p:spPr>
          <a:xfrm>
            <a:off x="550504" y="550510"/>
            <a:ext cx="8080312" cy="5777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965ED9-ABFF-F65E-5999-FC272BC40FDD}"/>
              </a:ext>
            </a:extLst>
          </p:cNvPr>
          <p:cNvSpPr/>
          <p:nvPr/>
        </p:nvSpPr>
        <p:spPr>
          <a:xfrm>
            <a:off x="550504" y="539699"/>
            <a:ext cx="8080312" cy="577712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أهمية</a:t>
            </a:r>
            <a:r>
              <a:rPr dirty="0"/>
              <a:t> </a:t>
            </a:r>
            <a:r>
              <a:rPr dirty="0" err="1"/>
              <a:t>فضيلة</a:t>
            </a:r>
            <a:r>
              <a:rPr dirty="0"/>
              <a:t> </a:t>
            </a:r>
            <a:r>
              <a:rPr dirty="0" err="1"/>
              <a:t>المحبّة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حياتنا</a:t>
            </a:r>
            <a:r>
              <a:rPr dirty="0"/>
              <a:t> </a:t>
            </a:r>
            <a:r>
              <a:rPr dirty="0" err="1"/>
              <a:t>المسيحية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 err="1"/>
              <a:t>وصية</a:t>
            </a:r>
            <a:r>
              <a:rPr dirty="0"/>
              <a:t> </a:t>
            </a:r>
            <a:r>
              <a:rPr dirty="0" err="1"/>
              <a:t>المسيح</a:t>
            </a:r>
            <a:r>
              <a:rPr dirty="0"/>
              <a:t> </a:t>
            </a:r>
            <a:r>
              <a:rPr dirty="0" err="1"/>
              <a:t>الأساسية</a:t>
            </a:r>
            <a:r>
              <a:rPr dirty="0"/>
              <a:t>.</a:t>
            </a:r>
          </a:p>
          <a:p>
            <a:pPr algn="r" rtl="1"/>
            <a:r>
              <a:rPr dirty="0" err="1"/>
              <a:t>تساعد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نشر</a:t>
            </a:r>
            <a:r>
              <a:rPr dirty="0"/>
              <a:t> </a:t>
            </a:r>
            <a:r>
              <a:rPr dirty="0" err="1"/>
              <a:t>السلام</a:t>
            </a:r>
            <a:r>
              <a:rPr dirty="0"/>
              <a:t>.</a:t>
            </a:r>
          </a:p>
          <a:p>
            <a:pPr algn="r" rtl="1"/>
            <a:r>
              <a:rPr dirty="0" err="1"/>
              <a:t>تجعلنا</a:t>
            </a:r>
            <a:r>
              <a:rPr dirty="0"/>
              <a:t> </a:t>
            </a:r>
            <a:r>
              <a:rPr dirty="0" err="1"/>
              <a:t>نتعامل</a:t>
            </a:r>
            <a:r>
              <a:rPr dirty="0"/>
              <a:t> </a:t>
            </a:r>
            <a:r>
              <a:rPr dirty="0" err="1"/>
              <a:t>مع</a:t>
            </a:r>
            <a:r>
              <a:rPr dirty="0"/>
              <a:t> </a:t>
            </a:r>
            <a:r>
              <a:rPr dirty="0" err="1"/>
              <a:t>الآخرين</a:t>
            </a:r>
            <a:r>
              <a:rPr dirty="0"/>
              <a:t> </a:t>
            </a:r>
            <a:r>
              <a:rPr dirty="0" err="1"/>
              <a:t>بلطف</a:t>
            </a:r>
            <a:r>
              <a:rPr dirty="0"/>
              <a:t>.</a:t>
            </a:r>
          </a:p>
          <a:p>
            <a:pPr algn="r" rtl="1"/>
            <a:r>
              <a:rPr dirty="0" err="1"/>
              <a:t>تقربنا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الله</a:t>
            </a:r>
            <a:r>
              <a:rPr dirty="0"/>
              <a:t> </a:t>
            </a:r>
            <a:r>
              <a:rPr dirty="0" err="1"/>
              <a:t>لأن</a:t>
            </a:r>
            <a:r>
              <a:rPr dirty="0"/>
              <a:t> </a:t>
            </a:r>
            <a:r>
              <a:rPr dirty="0" err="1"/>
              <a:t>الله</a:t>
            </a:r>
            <a:r>
              <a:rPr dirty="0"/>
              <a:t> </a:t>
            </a:r>
            <a:r>
              <a:rPr dirty="0" err="1"/>
              <a:t>محبة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71A2C-CA9A-29CD-DE73-1B90414B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8" t="7260" r="8367" b="10815"/>
          <a:stretch>
            <a:fillRect/>
          </a:stretch>
        </p:blipFill>
        <p:spPr>
          <a:xfrm>
            <a:off x="550504" y="550510"/>
            <a:ext cx="8080312" cy="5777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E23-1CB3-4BA4-5B32-66BC75FA0B35}"/>
              </a:ext>
            </a:extLst>
          </p:cNvPr>
          <p:cNvSpPr/>
          <p:nvPr/>
        </p:nvSpPr>
        <p:spPr>
          <a:xfrm>
            <a:off x="550504" y="539699"/>
            <a:ext cx="8080312" cy="577712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كيف أعيش فضيلة المحبّة يوميًا؟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 err="1"/>
              <a:t>مساعدة</a:t>
            </a:r>
            <a:r>
              <a:rPr dirty="0"/>
              <a:t> </a:t>
            </a:r>
            <a:r>
              <a:rPr dirty="0" err="1"/>
              <a:t>الآخرين</a:t>
            </a:r>
            <a:r>
              <a:rPr dirty="0"/>
              <a:t>.</a:t>
            </a:r>
          </a:p>
          <a:p>
            <a:pPr algn="r" rtl="1"/>
            <a:r>
              <a:rPr dirty="0" err="1"/>
              <a:t>احترام</a:t>
            </a:r>
            <a:r>
              <a:rPr dirty="0"/>
              <a:t> </a:t>
            </a:r>
            <a:r>
              <a:rPr dirty="0" err="1"/>
              <a:t>مشاعر</a:t>
            </a:r>
            <a:r>
              <a:rPr dirty="0"/>
              <a:t> </a:t>
            </a:r>
            <a:r>
              <a:rPr dirty="0" err="1"/>
              <a:t>الآخرين</a:t>
            </a:r>
            <a:r>
              <a:rPr dirty="0"/>
              <a:t>.</a:t>
            </a:r>
          </a:p>
          <a:p>
            <a:pPr algn="r" rtl="1"/>
            <a:r>
              <a:rPr dirty="0" err="1"/>
              <a:t>مشاركة</a:t>
            </a:r>
            <a:r>
              <a:rPr dirty="0"/>
              <a:t> </a:t>
            </a:r>
            <a:r>
              <a:rPr dirty="0" err="1"/>
              <a:t>ما</a:t>
            </a:r>
            <a:r>
              <a:rPr dirty="0"/>
              <a:t> </a:t>
            </a:r>
            <a:r>
              <a:rPr dirty="0" err="1"/>
              <a:t>أملك</a:t>
            </a:r>
            <a:r>
              <a:rPr dirty="0"/>
              <a:t>.</a:t>
            </a:r>
          </a:p>
          <a:p>
            <a:pPr algn="r" rtl="1"/>
            <a:r>
              <a:rPr dirty="0" err="1"/>
              <a:t>الابتعاد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الكلام</a:t>
            </a:r>
            <a:r>
              <a:rPr dirty="0"/>
              <a:t> </a:t>
            </a:r>
            <a:r>
              <a:rPr dirty="0" err="1"/>
              <a:t>الجارح</a:t>
            </a:r>
            <a:r>
              <a:rPr dirty="0"/>
              <a:t>.</a:t>
            </a:r>
          </a:p>
          <a:p>
            <a:pPr algn="r" rtl="1"/>
            <a:r>
              <a:rPr dirty="0" err="1"/>
              <a:t>نشر</a:t>
            </a:r>
            <a:r>
              <a:rPr dirty="0"/>
              <a:t> </a:t>
            </a:r>
            <a:r>
              <a:rPr dirty="0" err="1"/>
              <a:t>اللطف</a:t>
            </a:r>
            <a:r>
              <a:rPr dirty="0"/>
              <a:t> </a:t>
            </a:r>
            <a:r>
              <a:rPr dirty="0" err="1"/>
              <a:t>والتشجيع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81070-E319-5E44-3C93-76B03264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8" t="7260" r="8367" b="10815"/>
          <a:stretch>
            <a:fillRect/>
          </a:stretch>
        </p:blipFill>
        <p:spPr>
          <a:xfrm>
            <a:off x="550504" y="550510"/>
            <a:ext cx="8080312" cy="5777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8E3A60-CC4F-57B5-CD4E-42384EA83C88}"/>
              </a:ext>
            </a:extLst>
          </p:cNvPr>
          <p:cNvSpPr/>
          <p:nvPr/>
        </p:nvSpPr>
        <p:spPr>
          <a:xfrm>
            <a:off x="550504" y="539699"/>
            <a:ext cx="8080312" cy="577712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موقف من حياتي طبّقت فيه فضيلة المحبّة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dirty="0" err="1"/>
              <a:t>ساعدت</a:t>
            </a:r>
            <a:r>
              <a:rPr dirty="0"/>
              <a:t> </a:t>
            </a:r>
            <a:r>
              <a:rPr dirty="0" err="1"/>
              <a:t>صديقًا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المدرسة</a:t>
            </a:r>
            <a:r>
              <a:rPr dirty="0"/>
              <a:t> </a:t>
            </a:r>
            <a:r>
              <a:rPr dirty="0" err="1"/>
              <a:t>كان</a:t>
            </a:r>
            <a:r>
              <a:rPr dirty="0"/>
              <a:t> </a:t>
            </a:r>
            <a:r>
              <a:rPr dirty="0" err="1"/>
              <a:t>يمر</a:t>
            </a:r>
            <a:r>
              <a:rPr dirty="0"/>
              <a:t> </a:t>
            </a:r>
            <a:r>
              <a:rPr dirty="0" err="1"/>
              <a:t>بيوم</a:t>
            </a:r>
            <a:r>
              <a:rPr dirty="0"/>
              <a:t> </a:t>
            </a:r>
            <a:r>
              <a:rPr dirty="0" err="1"/>
              <a:t>صعب</a:t>
            </a:r>
            <a:r>
              <a:rPr dirty="0"/>
              <a:t>، </a:t>
            </a:r>
            <a:r>
              <a:rPr dirty="0" err="1"/>
              <a:t>فجلست</a:t>
            </a:r>
            <a:r>
              <a:rPr dirty="0"/>
              <a:t> </a:t>
            </a:r>
            <a:r>
              <a:rPr dirty="0" err="1"/>
              <a:t>معه</a:t>
            </a:r>
            <a:r>
              <a:rPr dirty="0"/>
              <a:t> </a:t>
            </a:r>
            <a:r>
              <a:rPr dirty="0" err="1"/>
              <a:t>واستمعت</a:t>
            </a:r>
            <a:r>
              <a:rPr lang="en-US" dirty="0"/>
              <a:t> </a:t>
            </a:r>
            <a:r>
              <a:rPr lang="ar-JO" dirty="0"/>
              <a:t>إليه</a:t>
            </a:r>
            <a:r>
              <a:rPr dirty="0"/>
              <a:t> </a:t>
            </a:r>
            <a:r>
              <a:rPr dirty="0" err="1"/>
              <a:t>وشجعته</a:t>
            </a:r>
            <a:r>
              <a:rPr dirty="0"/>
              <a:t> </a:t>
            </a:r>
            <a:r>
              <a:rPr dirty="0" err="1"/>
              <a:t>حتى</a:t>
            </a:r>
            <a:r>
              <a:rPr dirty="0"/>
              <a:t> </a:t>
            </a:r>
            <a:r>
              <a:rPr dirty="0" err="1"/>
              <a:t>شعر</a:t>
            </a:r>
            <a:r>
              <a:rPr dirty="0"/>
              <a:t> </a:t>
            </a:r>
            <a:r>
              <a:rPr dirty="0" err="1"/>
              <a:t>بتحسن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F2468-0878-F8D3-CA03-D8B1ADE3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28" t="7260" r="8367" b="10815"/>
          <a:stretch>
            <a:fillRect/>
          </a:stretch>
        </p:blipFill>
        <p:spPr>
          <a:xfrm>
            <a:off x="550504" y="550510"/>
            <a:ext cx="8080312" cy="5777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6EA1C0-20BC-5218-4A50-A88AB5166477}"/>
              </a:ext>
            </a:extLst>
          </p:cNvPr>
          <p:cNvSpPr/>
          <p:nvPr/>
        </p:nvSpPr>
        <p:spPr>
          <a:xfrm>
            <a:off x="550504" y="483713"/>
            <a:ext cx="8080312" cy="584391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BD688-C4D8-421C-CE66-AA20E998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70" y="947936"/>
            <a:ext cx="6798728" cy="1468800"/>
          </a:xfrm>
        </p:spPr>
        <p:txBody>
          <a:bodyPr/>
          <a:lstStyle/>
          <a:p>
            <a:pPr algn="ctr" rtl="1"/>
            <a:r>
              <a:rPr lang="ar-JO" dirty="0"/>
              <a:t>شكرا لحسن استماعكم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F734B-A400-E4D3-B7E4-E06C9D0D4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2635" y="3779005"/>
            <a:ext cx="6798730" cy="860400"/>
          </a:xfrm>
        </p:spPr>
        <p:txBody>
          <a:bodyPr>
            <a:normAutofit/>
          </a:bodyPr>
          <a:lstStyle/>
          <a:p>
            <a:pPr algn="r"/>
            <a:r>
              <a:rPr lang="ar-JO" sz="2800" dirty="0"/>
              <a:t>الطالب:زيد بقاعين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251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253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PowerPoint Presentation</vt:lpstr>
      <vt:lpstr> القديسه ماري الفونسين</vt:lpstr>
      <vt:lpstr>معنى فضيلة المحبّة</vt:lpstr>
      <vt:lpstr>كيف عاشت القديسة ماري ألفونسين فضيلة المحبّة؟</vt:lpstr>
      <vt:lpstr>أهمية فضيلة المحبّة في حياتنا المسيحية</vt:lpstr>
      <vt:lpstr>كيف أعيش فضيلة المحبّة يوميًا؟</vt:lpstr>
      <vt:lpstr>موقف من حياتي طبّقت فيه فضيلة المحبّة</vt:lpstr>
      <vt:lpstr>شكرا لحسن استماعكم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Zaid</dc:creator>
  <cp:keywords/>
  <dc:description>generated using python-pptx</dc:description>
  <cp:lastModifiedBy>zaid baqain</cp:lastModifiedBy>
  <cp:revision>7</cp:revision>
  <dcterms:created xsi:type="dcterms:W3CDTF">2013-01-27T09:14:16Z</dcterms:created>
  <dcterms:modified xsi:type="dcterms:W3CDTF">2025-11-21T11:04:09Z</dcterms:modified>
  <cp:category/>
</cp:coreProperties>
</file>