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71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2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8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6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5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41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1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2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8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94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6DBCDFC-DC82-4CF4-980D-D25CFC0842E2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EF2BDDC-C4CE-4FF4-A9FC-60B3377FAEB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749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800" dirty="0"/>
              <a:t>تقرير عن حياة القديسة ماري ألفونسين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JO" sz="2000" dirty="0" smtClean="0"/>
              <a:t>ميريلا قاقيش 5(ا)</a:t>
            </a:r>
            <a:endParaRPr lang="en-US" sz="2000" dirty="0"/>
          </a:p>
        </p:txBody>
      </p:sp>
      <p:pic>
        <p:nvPicPr>
          <p:cNvPr id="4" name="Picture 2" descr="19 تشرين الثاني: القديسة ماري ألفونسين غطاس، مؤسسة رهبنة الوردية المقدسة |  Abou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775" y="3309573"/>
            <a:ext cx="6127659" cy="2898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37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400" dirty="0"/>
              <a:t>من هي القديسة ماري ألفونسين؟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600" dirty="0"/>
              <a:t>القديسة ماري ألفونسين (سلطانة غطاس) وُلدت في القدس سنة </a:t>
            </a:r>
            <a:r>
              <a:rPr lang="ar-JO" sz="3600" b="1" dirty="0"/>
              <a:t>1843</a:t>
            </a:r>
            <a:r>
              <a:rPr lang="ar-JO" sz="3600" dirty="0"/>
              <a:t>. أحبت منذ طفولتها مساعدة الفقراء والصلاة، وهذا ما جعلها تشعر بأن دعوتها أن تصبح راهبة وتخدم الله والناس.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70020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400" dirty="0"/>
              <a:t>خدمتها وإيمانها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600" dirty="0"/>
              <a:t>كرّست حياتها لتعليم الأطفال، وزيارة المرضى، ومساعدة المحتاجين. أسست رهبنة </a:t>
            </a:r>
            <a:r>
              <a:rPr lang="ar-JO" sz="3600" b="1" dirty="0"/>
              <a:t>راهبات الوردية المقدسة</a:t>
            </a:r>
            <a:r>
              <a:rPr lang="ar-JO" sz="3600" dirty="0"/>
              <a:t> بعد أن ظهرت لها </a:t>
            </a:r>
            <a:r>
              <a:rPr lang="ar-JO" sz="3600" b="1" dirty="0"/>
              <a:t>العذراء مريم</a:t>
            </a:r>
            <a:r>
              <a:rPr lang="ar-JO" sz="3600" dirty="0"/>
              <a:t> وشجعتها على تأسيس رهبنة تُعنى بتربية البنات وخدمة المجتمع. تميزت بالتواضع، والصبر، والمحبة العميقة للجميع.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67641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800" dirty="0"/>
              <a:t>أقوالها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200" dirty="0"/>
              <a:t>من أقوالها الجميلة:</a:t>
            </a:r>
            <a:br>
              <a:rPr lang="ar-JO" sz="3200" dirty="0"/>
            </a:br>
            <a:r>
              <a:rPr lang="ar-JO" sz="3200" b="1" dirty="0"/>
              <a:t>"كونوا مثل الورد، تنشرون العطر أينما كنتم."</a:t>
            </a:r>
            <a:r>
              <a:rPr lang="ar-JO" sz="3200" dirty="0"/>
              <a:t/>
            </a:r>
            <a:br>
              <a:rPr lang="ar-JO" sz="3200" dirty="0"/>
            </a:br>
            <a:r>
              <a:rPr lang="ar-JO" sz="3200" dirty="0"/>
              <a:t>هذا القول يذكرني بأن أكون شخصًا ينشر الخير واللطف في حياته اليومية.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5524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800" dirty="0"/>
              <a:t>التطبيق الشخصي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600" dirty="0"/>
              <a:t>تعلمت منها الإيمان والعمل بصمت. ولو كنت مكانها لخدمت الرب بمساعدة الضعفاء وتعليم الأطفال. وأكثر ما يعجبني فيها هو تواضعها وثقتها بالله.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457862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13</TotalTime>
  <Words>124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Gill Sans MT</vt:lpstr>
      <vt:lpstr>Majalla UI</vt:lpstr>
      <vt:lpstr>Wingdings 2</vt:lpstr>
      <vt:lpstr>Dividend</vt:lpstr>
      <vt:lpstr>تقرير عن حياة القديسة ماري ألفونسين</vt:lpstr>
      <vt:lpstr>من هي القديسة ماري ألفونسين؟</vt:lpstr>
      <vt:lpstr>خدمتها وإيمانها</vt:lpstr>
      <vt:lpstr>أقوالها</vt:lpstr>
      <vt:lpstr>التطبيق الشخصي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تقرير عن حياة القديسة ماري ألفونسين</dc:title>
  <dc:creator>naser</dc:creator>
  <cp:lastModifiedBy>naser</cp:lastModifiedBy>
  <cp:revision>2</cp:revision>
  <dcterms:created xsi:type="dcterms:W3CDTF">2025-11-16T07:10:59Z</dcterms:created>
  <dcterms:modified xsi:type="dcterms:W3CDTF">2025-11-16T07:24:06Z</dcterms:modified>
</cp:coreProperties>
</file>