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9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66516-A30C-4FFF-B7C5-2AC603B2D8FB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1FB69-C52E-4D7C-87DB-3D483C46C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2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0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68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5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8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44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9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6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4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7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5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3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القديسة </a:t>
            </a:r>
            <a:r>
              <a:rPr dirty="0" err="1"/>
              <a:t>ماري</a:t>
            </a:r>
            <a:r>
              <a:rPr dirty="0"/>
              <a:t> </a:t>
            </a:r>
            <a:r>
              <a:rPr dirty="0" err="1"/>
              <a:t>ألفونسين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نبذة عن حياتها ورسالتها الروحية</a:t>
            </a:r>
            <a:endParaRPr lang="ar-JO" dirty="0"/>
          </a:p>
          <a:p>
            <a:r>
              <a:rPr lang="ar-JO"/>
              <a:t>الطالب : مارتن حتر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C5182-3BA8-2438-7190-7A6560C86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543" y="2385021"/>
            <a:ext cx="2286017" cy="33242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3600" kern="100" dirty="0">
                <a:latin typeface="Aptos" panose="020B0004020202020204" pitchFamily="34" charset="0"/>
                <a:cs typeface="Arial" panose="020B0604020202020204" pitchFamily="34" charset="0"/>
              </a:rPr>
              <a:t>من هي القديسة ماري ألفونسين ؟</a:t>
            </a:r>
            <a:endParaRPr sz="3600" kern="1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C73648-4D04-00F9-E4AA-E17B13FBFC1E}"/>
              </a:ext>
            </a:extLst>
          </p:cNvPr>
          <p:cNvSpPr txBox="1"/>
          <p:nvPr/>
        </p:nvSpPr>
        <p:spPr>
          <a:xfrm>
            <a:off x="3752193" y="2526911"/>
            <a:ext cx="4614041" cy="11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Aft>
                <a:spcPts val="800"/>
              </a:spcAft>
            </a:pPr>
            <a:r>
              <a:rPr lang="ar-EG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هي راهبة فلسطينية ولدت عام 1843 في القدس</a:t>
            </a:r>
            <a:r>
              <a:rPr lang="ar-JO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</a:t>
            </a:r>
            <a:endParaRPr lang="ar-J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Aft>
                <a:spcPts val="800"/>
              </a:spcAft>
            </a:pPr>
            <a:r>
              <a:rPr lang="ar-EG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</a:t>
            </a:r>
            <a:r>
              <a:rPr lang="ar-EG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سم سلطانة دانيل غطاس.</a:t>
            </a:r>
            <a:endParaRPr lang="ar-J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Aft>
                <a:spcPts val="800"/>
              </a:spcAft>
            </a:pPr>
            <a:r>
              <a:rPr lang="ar-EG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تم إعلان 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قداستها </a:t>
            </a:r>
            <a:r>
              <a:rPr lang="ar-EG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عام 2015 وتوفيت عام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EG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1927</a:t>
            </a:r>
            <a:r>
              <a:rPr lang="ar-J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8C947-2D4D-FC25-4139-9DD94C81A5A1}"/>
              </a:ext>
            </a:extLst>
          </p:cNvPr>
          <p:cNvSpPr txBox="1"/>
          <p:nvPr/>
        </p:nvSpPr>
        <p:spPr>
          <a:xfrm>
            <a:off x="4025463" y="3823752"/>
            <a:ext cx="4340771" cy="161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Aft>
                <a:spcPts val="800"/>
              </a:spcAft>
            </a:pPr>
            <a:r>
              <a:rPr lang="ar-EG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كانت هي صغيرة</a:t>
            </a:r>
            <a:r>
              <a:rPr lang="ar-JO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EG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تحب التعليم والصلاة</a:t>
            </a:r>
            <a:r>
              <a:rPr lang="ar-JO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 </a:t>
            </a:r>
            <a:r>
              <a:rPr lang="ar-EG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وكانت متفوقة في المدرسة.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EG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عندما كبرت قليلا</a:t>
            </a:r>
            <a:r>
              <a:rPr lang="ar-J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ً</a:t>
            </a:r>
            <a:r>
              <a:rPr lang="ar-JO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</a:t>
            </a:r>
            <a:r>
              <a:rPr lang="ar-EG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شعرت أن الله يدعوها إلى الخدمة، فاختارت أن تصبح راهب</a:t>
            </a:r>
            <a:r>
              <a:rPr lang="ar-J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</a:t>
            </a:r>
            <a:r>
              <a:rPr lang="ar-EG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عام 1860، وتغير اسمها إلى ماري ألفونسين</a:t>
            </a:r>
            <a:r>
              <a:rPr lang="ar-JO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3A7A1-F638-E206-B037-6FA1B214C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6" y="2856185"/>
            <a:ext cx="3856707" cy="29245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خدمتها و إيمانها </a:t>
            </a:r>
            <a:endParaRPr lang="ar-E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7E489D-999B-D210-69EA-6CC7801F0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579" y="2623108"/>
            <a:ext cx="4280338" cy="3101983"/>
          </a:xfrm>
        </p:spPr>
        <p:txBody>
          <a:bodyPr>
            <a:normAutofit fontScale="77500" lnSpcReduction="20000"/>
          </a:bodyPr>
          <a:lstStyle/>
          <a:p>
            <a:pPr marL="0" marR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كانت </a:t>
            </a: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تخدم 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البنات والنساء،</a:t>
            </a:r>
            <a:r>
              <a:rPr lang="ar-JO" sz="2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ودر</a:t>
            </a:r>
            <a:r>
              <a:rPr lang="ar-JO" sz="2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ّ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ست الدين المسيحي باللغة العربية في القدس لمدة سنتين، ولاحقا</a:t>
            </a: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ً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في بيت لحم، وأسست دار</a:t>
            </a: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اً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للأيتام.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كانت تحب مريم العذراء، وتصلي لها دائما</a:t>
            </a: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ً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 وتطلب منها الإرشاد. وكانت مريم العذراء هي التي طلبت منها في ظهور أن تؤسس لها رهب</a:t>
            </a: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ة خاصة بها، فأسست راهبات الوردية المقدسة عام 1883.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A678F-9A0E-4324-E9A5-D3AC8265F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2" y="2623108"/>
            <a:ext cx="3923037" cy="29158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571060" cy="706964"/>
          </a:xfrm>
        </p:spPr>
        <p:txBody>
          <a:bodyPr>
            <a:normAutofit/>
          </a:bodyPr>
          <a:lstStyle/>
          <a:p>
            <a:pPr algn="r"/>
            <a:r>
              <a:rPr lang="ar-JO" dirty="0">
                <a:solidFill>
                  <a:srgbClr val="EBEBEB"/>
                </a:solidFill>
              </a:rPr>
              <a:t>صفاتها و أقوالها و التطبيق الشخصي  </a:t>
            </a:r>
            <a:endParaRPr lang="ar-EG" dirty="0">
              <a:solidFill>
                <a:srgbClr val="EBEBEB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CB736B-1F23-74EF-0273-B60C32DD1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2603500"/>
            <a:ext cx="5327869" cy="3416300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*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كانت تتميز بإيمانها وتواضعها وهدوءها، وأيضا بحس المسؤولية.</a:t>
            </a:r>
            <a:endParaRPr lang="ar-JO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*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من أقوالها</a:t>
            </a: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"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الحب قوي كالموت</a:t>
            </a: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وأطبق ذلك بأن أحب وأن </a:t>
            </a:r>
            <a:r>
              <a:rPr lang="ar-JO" sz="2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</a:t>
            </a: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ساعد وأعمل فرقاً .</a:t>
            </a:r>
          </a:p>
          <a:p>
            <a:pPr marL="0" indent="0" algn="r">
              <a:buNone/>
            </a:pP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*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تعلمت من حياتها المحبة والقداسة، والقرب من الله.</a:t>
            </a:r>
            <a:endParaRPr lang="ar-JO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*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أحببت أكثر شيء </a:t>
            </a:r>
            <a:r>
              <a:rPr lang="ar-JO" sz="2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</a:t>
            </a: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نها 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لم تنتظر شكرا</a:t>
            </a:r>
            <a:r>
              <a:rPr lang="ar-JO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ً</a:t>
            </a:r>
            <a:r>
              <a:rPr lang="ar-EG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أو مقابل، بل كانت تعمل من أجل الله. 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C5BB9-A66F-6B98-5189-F3D5CFD27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412" y="2543503"/>
            <a:ext cx="2303140" cy="32996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73</TotalTime>
  <Words>218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Wingdings 3</vt:lpstr>
      <vt:lpstr>Ion Boardroom</vt:lpstr>
      <vt:lpstr>القديسة ماري ألفونسين</vt:lpstr>
      <vt:lpstr>من هي القديسة ماري ألفونسين ؟</vt:lpstr>
      <vt:lpstr>خدمتها و إيمانها </vt:lpstr>
      <vt:lpstr>صفاتها و أقوالها و التطبيق الشخصي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Muhanad Hattar</dc:creator>
  <cp:keywords/>
  <dc:description>generated using python-pptx</dc:description>
  <cp:lastModifiedBy>Muhanad Hattar</cp:lastModifiedBy>
  <cp:revision>17</cp:revision>
  <dcterms:created xsi:type="dcterms:W3CDTF">2013-01-27T09:14:16Z</dcterms:created>
  <dcterms:modified xsi:type="dcterms:W3CDTF">2025-11-22T13:29:39Z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22b5419-0996-4501-a608-76ca38938956_Enabled">
    <vt:lpwstr>true</vt:lpwstr>
  </property>
  <property fmtid="{D5CDD505-2E9C-101B-9397-08002B2CF9AE}" pid="3" name="MSIP_Label_022b5419-0996-4501-a608-76ca38938956_SetDate">
    <vt:lpwstr>2025-11-21T07:35:12Z</vt:lpwstr>
  </property>
  <property fmtid="{D5CDD505-2E9C-101B-9397-08002B2CF9AE}" pid="4" name="MSIP_Label_022b5419-0996-4501-a608-76ca38938956_Method">
    <vt:lpwstr>Standard</vt:lpwstr>
  </property>
  <property fmtid="{D5CDD505-2E9C-101B-9397-08002B2CF9AE}" pid="5" name="MSIP_Label_022b5419-0996-4501-a608-76ca38938956_Name">
    <vt:lpwstr>General</vt:lpwstr>
  </property>
  <property fmtid="{D5CDD505-2E9C-101B-9397-08002B2CF9AE}" pid="6" name="MSIP_Label_022b5419-0996-4501-a608-76ca38938956_SiteId">
    <vt:lpwstr>246a161b-2a04-42b7-bf8f-fdaa3214caf7</vt:lpwstr>
  </property>
  <property fmtid="{D5CDD505-2E9C-101B-9397-08002B2CF9AE}" pid="7" name="MSIP_Label_022b5419-0996-4501-a608-76ca38938956_ActionId">
    <vt:lpwstr>012cedaa-913c-4a45-9f0e-c62aeb6ab95c</vt:lpwstr>
  </property>
  <property fmtid="{D5CDD505-2E9C-101B-9397-08002B2CF9AE}" pid="8" name="MSIP_Label_022b5419-0996-4501-a608-76ca38938956_ContentBits">
    <vt:lpwstr>0</vt:lpwstr>
  </property>
  <property fmtid="{D5CDD505-2E9C-101B-9397-08002B2CF9AE}" pid="9" name="MSIP_Label_022b5419-0996-4501-a608-76ca38938956_Tag">
    <vt:lpwstr>10, 3, 0, 1</vt:lpwstr>
  </property>
</Properties>
</file>