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4" r:id="rId9"/>
    <p:sldId id="271" r:id="rId10"/>
  </p:sldIdLst>
  <p:sldSz cx="12192000" cy="6858000"/>
  <p:notesSz cx="6858000" cy="9144000"/>
  <p:embeddedFontLst>
    <p:embeddedFont>
      <p:font typeface="Abril Fatface" panose="02000503000000020003" pitchFamily="2" charset="0"/>
      <p:regular r:id="rId12"/>
    </p:embeddedFont>
    <p:embeddedFont>
      <p:font typeface="Andalus" panose="02020603050405020304" pitchFamily="18" charset="-78"/>
      <p:regular r:id="rId13"/>
    </p:embeddedFont>
    <p:embeddedFont>
      <p:font typeface="Libre Baskerville" panose="02000000000000000000" pitchFamily="2" charset="0"/>
      <p:regular r:id="rId14"/>
      <p:bold r:id="rId15"/>
      <p:italic r:id="rId16"/>
      <p:boldItalic r:id="rId17"/>
    </p:embeddedFont>
    <p:embeddedFont>
      <p:font typeface="Maitree Medium" panose="00000600000000000000" charset="-34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4053905" y="-1727798"/>
            <a:ext cx="7524245" cy="332001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713900" y="1599900"/>
            <a:ext cx="8764200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39600" y="4724700"/>
            <a:ext cx="7912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13103" y="5715302"/>
            <a:ext cx="4033505" cy="239699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308810">
            <a:off x="1365823" y="4673481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994086">
            <a:off x="2441608" y="5105537"/>
            <a:ext cx="911595" cy="2375799"/>
          </a:xfrm>
          <a:custGeom>
            <a:avLst/>
            <a:gdLst/>
            <a:ahLst/>
            <a:cxnLst/>
            <a:rect l="l" t="t" r="r" b="b"/>
            <a:pathLst>
              <a:path w="337011" h="878318" extrusionOk="0">
                <a:moveTo>
                  <a:pt x="324561" y="222999"/>
                </a:moveTo>
                <a:cubicBezTo>
                  <a:pt x="330276" y="220522"/>
                  <a:pt x="335610" y="204711"/>
                  <a:pt x="336563" y="201091"/>
                </a:cubicBezTo>
                <a:cubicBezTo>
                  <a:pt x="340944" y="182803"/>
                  <a:pt x="307988" y="173278"/>
                  <a:pt x="294843" y="167754"/>
                </a:cubicBezTo>
                <a:cubicBezTo>
                  <a:pt x="268564" y="157086"/>
                  <a:pt x="240313" y="152180"/>
                  <a:pt x="211976" y="153371"/>
                </a:cubicBezTo>
                <a:cubicBezTo>
                  <a:pt x="227321" y="148818"/>
                  <a:pt x="243085" y="145818"/>
                  <a:pt x="259029" y="144417"/>
                </a:cubicBezTo>
                <a:cubicBezTo>
                  <a:pt x="277317" y="142608"/>
                  <a:pt x="304178" y="146799"/>
                  <a:pt x="321228" y="140417"/>
                </a:cubicBezTo>
                <a:cubicBezTo>
                  <a:pt x="334277" y="135464"/>
                  <a:pt x="337420" y="115557"/>
                  <a:pt x="330181" y="102317"/>
                </a:cubicBezTo>
                <a:cubicBezTo>
                  <a:pt x="320656" y="84696"/>
                  <a:pt x="287795" y="97459"/>
                  <a:pt x="273031" y="102317"/>
                </a:cubicBezTo>
                <a:cubicBezTo>
                  <a:pt x="247371" y="110089"/>
                  <a:pt x="223311" y="122377"/>
                  <a:pt x="201975" y="138607"/>
                </a:cubicBezTo>
                <a:cubicBezTo>
                  <a:pt x="221596" y="118509"/>
                  <a:pt x="245694" y="103079"/>
                  <a:pt x="264268" y="81457"/>
                </a:cubicBezTo>
                <a:cubicBezTo>
                  <a:pt x="272555" y="71932"/>
                  <a:pt x="294462" y="46024"/>
                  <a:pt x="279413" y="33832"/>
                </a:cubicBezTo>
                <a:cubicBezTo>
                  <a:pt x="261506" y="18878"/>
                  <a:pt x="231788" y="46596"/>
                  <a:pt x="221501" y="58597"/>
                </a:cubicBezTo>
                <a:cubicBezTo>
                  <a:pt x="210595" y="72294"/>
                  <a:pt x="201794" y="87544"/>
                  <a:pt x="195402" y="103841"/>
                </a:cubicBezTo>
                <a:cubicBezTo>
                  <a:pt x="201879" y="84791"/>
                  <a:pt x="209023" y="65741"/>
                  <a:pt x="216453" y="46119"/>
                </a:cubicBezTo>
                <a:cubicBezTo>
                  <a:pt x="223882" y="26498"/>
                  <a:pt x="235979" y="2019"/>
                  <a:pt x="207404" y="114"/>
                </a:cubicBezTo>
                <a:cubicBezTo>
                  <a:pt x="177305" y="-1982"/>
                  <a:pt x="174733" y="17544"/>
                  <a:pt x="171018" y="43357"/>
                </a:cubicBezTo>
                <a:cubicBezTo>
                  <a:pt x="167637" y="66532"/>
                  <a:pt x="166113" y="89944"/>
                  <a:pt x="166446" y="113366"/>
                </a:cubicBezTo>
                <a:cubicBezTo>
                  <a:pt x="163589" y="89839"/>
                  <a:pt x="161398" y="66312"/>
                  <a:pt x="149778" y="44881"/>
                </a:cubicBezTo>
                <a:cubicBezTo>
                  <a:pt x="142158" y="30784"/>
                  <a:pt x="125965" y="4781"/>
                  <a:pt x="108249" y="22593"/>
                </a:cubicBezTo>
                <a:cubicBezTo>
                  <a:pt x="87389" y="43643"/>
                  <a:pt x="106344" y="91458"/>
                  <a:pt x="120536" y="110699"/>
                </a:cubicBezTo>
                <a:lnTo>
                  <a:pt x="122155" y="113080"/>
                </a:lnTo>
                <a:cubicBezTo>
                  <a:pt x="115392" y="107841"/>
                  <a:pt x="108344" y="102984"/>
                  <a:pt x="101200" y="98126"/>
                </a:cubicBezTo>
                <a:cubicBezTo>
                  <a:pt x="83960" y="86410"/>
                  <a:pt x="55766" y="52501"/>
                  <a:pt x="44050" y="84886"/>
                </a:cubicBezTo>
                <a:cubicBezTo>
                  <a:pt x="30906" y="121748"/>
                  <a:pt x="69291" y="144894"/>
                  <a:pt x="109677" y="159753"/>
                </a:cubicBezTo>
                <a:cubicBezTo>
                  <a:pt x="94828" y="158619"/>
                  <a:pt x="79893" y="159753"/>
                  <a:pt x="65386" y="163086"/>
                </a:cubicBezTo>
                <a:cubicBezTo>
                  <a:pt x="52432" y="166134"/>
                  <a:pt x="17761" y="175945"/>
                  <a:pt x="16428" y="191661"/>
                </a:cubicBezTo>
                <a:cubicBezTo>
                  <a:pt x="15475" y="200043"/>
                  <a:pt x="31001" y="208902"/>
                  <a:pt x="35478" y="212235"/>
                </a:cubicBezTo>
                <a:cubicBezTo>
                  <a:pt x="41821" y="217874"/>
                  <a:pt x="50737" y="219589"/>
                  <a:pt x="58719" y="216712"/>
                </a:cubicBezTo>
                <a:lnTo>
                  <a:pt x="62910" y="215569"/>
                </a:lnTo>
                <a:cubicBezTo>
                  <a:pt x="51670" y="223189"/>
                  <a:pt x="40145" y="234619"/>
                  <a:pt x="46717" y="246144"/>
                </a:cubicBezTo>
                <a:cubicBezTo>
                  <a:pt x="54242" y="259670"/>
                  <a:pt x="83388" y="250526"/>
                  <a:pt x="93009" y="245573"/>
                </a:cubicBezTo>
                <a:cubicBezTo>
                  <a:pt x="115774" y="233857"/>
                  <a:pt x="131680" y="211950"/>
                  <a:pt x="150159" y="194233"/>
                </a:cubicBezTo>
                <a:cubicBezTo>
                  <a:pt x="139453" y="208978"/>
                  <a:pt x="130594" y="224970"/>
                  <a:pt x="123775" y="241858"/>
                </a:cubicBezTo>
                <a:cubicBezTo>
                  <a:pt x="118726" y="254812"/>
                  <a:pt x="105963" y="275958"/>
                  <a:pt x="122060" y="284244"/>
                </a:cubicBezTo>
                <a:cubicBezTo>
                  <a:pt x="167113" y="307200"/>
                  <a:pt x="179972" y="219951"/>
                  <a:pt x="182067" y="179469"/>
                </a:cubicBezTo>
                <a:cubicBezTo>
                  <a:pt x="183591" y="186708"/>
                  <a:pt x="185877" y="195948"/>
                  <a:pt x="188830" y="205758"/>
                </a:cubicBezTo>
                <a:cubicBezTo>
                  <a:pt x="194355" y="265385"/>
                  <a:pt x="198355" y="325774"/>
                  <a:pt x="189783" y="385209"/>
                </a:cubicBezTo>
                <a:cubicBezTo>
                  <a:pt x="180258" y="449313"/>
                  <a:pt x="150063" y="504082"/>
                  <a:pt x="126822" y="563422"/>
                </a:cubicBezTo>
                <a:lnTo>
                  <a:pt x="125679" y="566661"/>
                </a:lnTo>
                <a:cubicBezTo>
                  <a:pt x="121488" y="551325"/>
                  <a:pt x="117393" y="536085"/>
                  <a:pt x="112725" y="521036"/>
                </a:cubicBezTo>
                <a:cubicBezTo>
                  <a:pt x="161303" y="447408"/>
                  <a:pt x="64624" y="379399"/>
                  <a:pt x="17475" y="337775"/>
                </a:cubicBezTo>
                <a:cubicBezTo>
                  <a:pt x="16237" y="336556"/>
                  <a:pt x="14246" y="336584"/>
                  <a:pt x="13027" y="337823"/>
                </a:cubicBezTo>
                <a:cubicBezTo>
                  <a:pt x="12256" y="338613"/>
                  <a:pt x="11951" y="339756"/>
                  <a:pt x="12237" y="340823"/>
                </a:cubicBezTo>
                <a:cubicBezTo>
                  <a:pt x="19104" y="381771"/>
                  <a:pt x="30972" y="421728"/>
                  <a:pt x="47575" y="459790"/>
                </a:cubicBezTo>
                <a:cubicBezTo>
                  <a:pt x="58909" y="486270"/>
                  <a:pt x="71863" y="520465"/>
                  <a:pt x="105677" y="520083"/>
                </a:cubicBezTo>
                <a:lnTo>
                  <a:pt x="105677" y="520083"/>
                </a:lnTo>
                <a:cubicBezTo>
                  <a:pt x="111392" y="539133"/>
                  <a:pt x="116440" y="557707"/>
                  <a:pt x="121679" y="577233"/>
                </a:cubicBezTo>
                <a:cubicBezTo>
                  <a:pt x="118345" y="586758"/>
                  <a:pt x="115488" y="596283"/>
                  <a:pt x="113011" y="606380"/>
                </a:cubicBezTo>
                <a:cubicBezTo>
                  <a:pt x="112792" y="606875"/>
                  <a:pt x="112544" y="607351"/>
                  <a:pt x="112249" y="607809"/>
                </a:cubicBezTo>
                <a:cubicBezTo>
                  <a:pt x="111821" y="608647"/>
                  <a:pt x="111821" y="609638"/>
                  <a:pt x="112249" y="610476"/>
                </a:cubicBezTo>
                <a:cubicBezTo>
                  <a:pt x="104915" y="641661"/>
                  <a:pt x="102058" y="673731"/>
                  <a:pt x="103772" y="705726"/>
                </a:cubicBezTo>
                <a:cubicBezTo>
                  <a:pt x="97781" y="689628"/>
                  <a:pt x="90351" y="674103"/>
                  <a:pt x="81579" y="659339"/>
                </a:cubicBezTo>
                <a:cubicBezTo>
                  <a:pt x="81874" y="658634"/>
                  <a:pt x="81874" y="657853"/>
                  <a:pt x="81579" y="657148"/>
                </a:cubicBezTo>
                <a:cubicBezTo>
                  <a:pt x="67024" y="618877"/>
                  <a:pt x="39878" y="586701"/>
                  <a:pt x="4617" y="565899"/>
                </a:cubicBezTo>
                <a:cubicBezTo>
                  <a:pt x="3102" y="565060"/>
                  <a:pt x="1188" y="565603"/>
                  <a:pt x="340" y="567118"/>
                </a:cubicBezTo>
                <a:cubicBezTo>
                  <a:pt x="102" y="567565"/>
                  <a:pt x="-41" y="568061"/>
                  <a:pt x="-51" y="568566"/>
                </a:cubicBezTo>
                <a:cubicBezTo>
                  <a:pt x="2616" y="609142"/>
                  <a:pt x="34620" y="655910"/>
                  <a:pt x="76150" y="663244"/>
                </a:cubicBezTo>
                <a:cubicBezTo>
                  <a:pt x="87779" y="683580"/>
                  <a:pt x="97352" y="705021"/>
                  <a:pt x="104725" y="727252"/>
                </a:cubicBezTo>
                <a:cubicBezTo>
                  <a:pt x="104896" y="727681"/>
                  <a:pt x="105163" y="728071"/>
                  <a:pt x="105486" y="728395"/>
                </a:cubicBezTo>
                <a:cubicBezTo>
                  <a:pt x="107020" y="741216"/>
                  <a:pt x="109306" y="753941"/>
                  <a:pt x="112344" y="766495"/>
                </a:cubicBezTo>
                <a:cubicBezTo>
                  <a:pt x="112344" y="767733"/>
                  <a:pt x="111868" y="768876"/>
                  <a:pt x="111678" y="770115"/>
                </a:cubicBezTo>
                <a:cubicBezTo>
                  <a:pt x="111392" y="771896"/>
                  <a:pt x="112573" y="773591"/>
                  <a:pt x="114345" y="773925"/>
                </a:cubicBezTo>
                <a:cubicBezTo>
                  <a:pt x="124213" y="810720"/>
                  <a:pt x="140319" y="845543"/>
                  <a:pt x="161970" y="876890"/>
                </a:cubicBezTo>
                <a:cubicBezTo>
                  <a:pt x="164256" y="880224"/>
                  <a:pt x="169590" y="876890"/>
                  <a:pt x="167304" y="873842"/>
                </a:cubicBezTo>
                <a:cubicBezTo>
                  <a:pt x="145272" y="841238"/>
                  <a:pt x="129185" y="804986"/>
                  <a:pt x="119774" y="766781"/>
                </a:cubicBezTo>
                <a:cubicBezTo>
                  <a:pt x="124765" y="739558"/>
                  <a:pt x="135767" y="713784"/>
                  <a:pt x="151968" y="691343"/>
                </a:cubicBezTo>
                <a:cubicBezTo>
                  <a:pt x="152911" y="692372"/>
                  <a:pt x="154407" y="692676"/>
                  <a:pt x="155683" y="692105"/>
                </a:cubicBezTo>
                <a:cubicBezTo>
                  <a:pt x="213700" y="666930"/>
                  <a:pt x="265230" y="628888"/>
                  <a:pt x="306369" y="580853"/>
                </a:cubicBezTo>
                <a:cubicBezTo>
                  <a:pt x="307893" y="579138"/>
                  <a:pt x="307035" y="575233"/>
                  <a:pt x="304178" y="575614"/>
                </a:cubicBezTo>
                <a:cubicBezTo>
                  <a:pt x="240456" y="583329"/>
                  <a:pt x="156159" y="606094"/>
                  <a:pt x="150921" y="682485"/>
                </a:cubicBezTo>
                <a:cubicBezTo>
                  <a:pt x="134747" y="703306"/>
                  <a:pt x="123041" y="727233"/>
                  <a:pt x="116535" y="752779"/>
                </a:cubicBezTo>
                <a:cubicBezTo>
                  <a:pt x="113268" y="737082"/>
                  <a:pt x="111135" y="721166"/>
                  <a:pt x="110154" y="705154"/>
                </a:cubicBezTo>
                <a:cubicBezTo>
                  <a:pt x="108496" y="671798"/>
                  <a:pt x="112154" y="638393"/>
                  <a:pt x="121012" y="606190"/>
                </a:cubicBezTo>
                <a:cubicBezTo>
                  <a:pt x="142767" y="563879"/>
                  <a:pt x="173600" y="526894"/>
                  <a:pt x="211309" y="497890"/>
                </a:cubicBezTo>
                <a:cubicBezTo>
                  <a:pt x="212023" y="498414"/>
                  <a:pt x="212928" y="498585"/>
                  <a:pt x="213786" y="498366"/>
                </a:cubicBezTo>
                <a:cubicBezTo>
                  <a:pt x="239332" y="493871"/>
                  <a:pt x="263916" y="485012"/>
                  <a:pt x="286461" y="472173"/>
                </a:cubicBezTo>
                <a:cubicBezTo>
                  <a:pt x="307988" y="458171"/>
                  <a:pt x="320751" y="437121"/>
                  <a:pt x="333039" y="415023"/>
                </a:cubicBezTo>
                <a:cubicBezTo>
                  <a:pt x="333886" y="413508"/>
                  <a:pt x="333334" y="411594"/>
                  <a:pt x="331819" y="410746"/>
                </a:cubicBezTo>
                <a:cubicBezTo>
                  <a:pt x="331115" y="410355"/>
                  <a:pt x="330295" y="410251"/>
                  <a:pt x="329515" y="410451"/>
                </a:cubicBezTo>
                <a:cubicBezTo>
                  <a:pt x="303987" y="416166"/>
                  <a:pt x="272365" y="418547"/>
                  <a:pt x="250076" y="433501"/>
                </a:cubicBezTo>
                <a:cubicBezTo>
                  <a:pt x="229692" y="447312"/>
                  <a:pt x="217596" y="472173"/>
                  <a:pt x="204737" y="492366"/>
                </a:cubicBezTo>
                <a:cubicBezTo>
                  <a:pt x="204280" y="493194"/>
                  <a:pt x="204280" y="494204"/>
                  <a:pt x="204737" y="495033"/>
                </a:cubicBezTo>
                <a:cubicBezTo>
                  <a:pt x="175105" y="518350"/>
                  <a:pt x="149797" y="546687"/>
                  <a:pt x="129966" y="578758"/>
                </a:cubicBezTo>
                <a:lnTo>
                  <a:pt x="129966" y="578091"/>
                </a:lnTo>
                <a:cubicBezTo>
                  <a:pt x="135776" y="561041"/>
                  <a:pt x="142443" y="544182"/>
                  <a:pt x="150063" y="527322"/>
                </a:cubicBezTo>
                <a:cubicBezTo>
                  <a:pt x="173114" y="475792"/>
                  <a:pt x="193116" y="425595"/>
                  <a:pt x="199117" y="368922"/>
                </a:cubicBezTo>
                <a:cubicBezTo>
                  <a:pt x="203213" y="322640"/>
                  <a:pt x="202927" y="276082"/>
                  <a:pt x="198260" y="229857"/>
                </a:cubicBezTo>
                <a:cubicBezTo>
                  <a:pt x="210833" y="261956"/>
                  <a:pt x="229692" y="290436"/>
                  <a:pt x="252267" y="275005"/>
                </a:cubicBezTo>
                <a:cubicBezTo>
                  <a:pt x="283604" y="253574"/>
                  <a:pt x="242742" y="213759"/>
                  <a:pt x="211024" y="188423"/>
                </a:cubicBezTo>
                <a:cubicBezTo>
                  <a:pt x="232712" y="199443"/>
                  <a:pt x="255600" y="207949"/>
                  <a:pt x="279222" y="213759"/>
                </a:cubicBezTo>
                <a:cubicBezTo>
                  <a:pt x="289224" y="216617"/>
                  <a:pt x="313703" y="227666"/>
                  <a:pt x="324561" y="222999"/>
                </a:cubicBezTo>
                <a:close/>
                <a:moveTo>
                  <a:pt x="41574" y="425691"/>
                </a:moveTo>
                <a:cubicBezTo>
                  <a:pt x="32477" y="400478"/>
                  <a:pt x="25534" y="374541"/>
                  <a:pt x="20809" y="348157"/>
                </a:cubicBezTo>
                <a:cubicBezTo>
                  <a:pt x="66815" y="387495"/>
                  <a:pt x="147968" y="447979"/>
                  <a:pt x="110916" y="513035"/>
                </a:cubicBezTo>
                <a:cubicBezTo>
                  <a:pt x="104029" y="490613"/>
                  <a:pt x="94838" y="468972"/>
                  <a:pt x="83484" y="448455"/>
                </a:cubicBezTo>
                <a:cubicBezTo>
                  <a:pt x="82360" y="447132"/>
                  <a:pt x="80369" y="446979"/>
                  <a:pt x="79055" y="448103"/>
                </a:cubicBezTo>
                <a:cubicBezTo>
                  <a:pt x="78045" y="448960"/>
                  <a:pt x="77683" y="450360"/>
                  <a:pt x="78150" y="451599"/>
                </a:cubicBezTo>
                <a:cubicBezTo>
                  <a:pt x="89103" y="471325"/>
                  <a:pt x="97981" y="492137"/>
                  <a:pt x="104629" y="513702"/>
                </a:cubicBezTo>
                <a:cubicBezTo>
                  <a:pt x="67482" y="512178"/>
                  <a:pt x="51766" y="453980"/>
                  <a:pt x="41574" y="425691"/>
                </a:cubicBezTo>
                <a:close/>
                <a:moveTo>
                  <a:pt x="7760" y="574185"/>
                </a:moveTo>
                <a:cubicBezTo>
                  <a:pt x="32868" y="590130"/>
                  <a:pt x="53413" y="612314"/>
                  <a:pt x="67386" y="638575"/>
                </a:cubicBezTo>
                <a:cubicBezTo>
                  <a:pt x="61700" y="632145"/>
                  <a:pt x="55080" y="626592"/>
                  <a:pt x="47765" y="622096"/>
                </a:cubicBezTo>
                <a:cubicBezTo>
                  <a:pt x="46212" y="621325"/>
                  <a:pt x="44326" y="621963"/>
                  <a:pt x="43555" y="623516"/>
                </a:cubicBezTo>
                <a:cubicBezTo>
                  <a:pt x="42850" y="624935"/>
                  <a:pt x="43307" y="626649"/>
                  <a:pt x="44622" y="627525"/>
                </a:cubicBezTo>
                <a:cubicBezTo>
                  <a:pt x="55861" y="634612"/>
                  <a:pt x="65424" y="644070"/>
                  <a:pt x="72625" y="655243"/>
                </a:cubicBezTo>
                <a:cubicBezTo>
                  <a:pt x="38811" y="645528"/>
                  <a:pt x="12618" y="608380"/>
                  <a:pt x="7760" y="574185"/>
                </a:cubicBezTo>
                <a:close/>
                <a:moveTo>
                  <a:pt x="296177" y="582377"/>
                </a:moveTo>
                <a:cubicBezTo>
                  <a:pt x="257496" y="625754"/>
                  <a:pt x="210071" y="660453"/>
                  <a:pt x="157017" y="684199"/>
                </a:cubicBezTo>
                <a:cubicBezTo>
                  <a:pt x="178467" y="657834"/>
                  <a:pt x="204232" y="635288"/>
                  <a:pt x="233217" y="617524"/>
                </a:cubicBezTo>
                <a:cubicBezTo>
                  <a:pt x="236550" y="615429"/>
                  <a:pt x="233217" y="610095"/>
                  <a:pt x="230074" y="612190"/>
                </a:cubicBezTo>
                <a:cubicBezTo>
                  <a:pt x="203203" y="628821"/>
                  <a:pt x="178943" y="649328"/>
                  <a:pt x="158065" y="673055"/>
                </a:cubicBezTo>
                <a:cubicBezTo>
                  <a:pt x="168637" y="610476"/>
                  <a:pt x="239503" y="590187"/>
                  <a:pt x="296177" y="582377"/>
                </a:cubicBezTo>
                <a:close/>
                <a:moveTo>
                  <a:pt x="261887" y="434263"/>
                </a:moveTo>
                <a:cubicBezTo>
                  <a:pt x="281937" y="426405"/>
                  <a:pt x="302844" y="420938"/>
                  <a:pt x="324180" y="417975"/>
                </a:cubicBezTo>
                <a:cubicBezTo>
                  <a:pt x="313646" y="439531"/>
                  <a:pt x="297320" y="457733"/>
                  <a:pt x="277032" y="470553"/>
                </a:cubicBezTo>
                <a:cubicBezTo>
                  <a:pt x="259677" y="479412"/>
                  <a:pt x="241180" y="485822"/>
                  <a:pt x="222072" y="489603"/>
                </a:cubicBezTo>
                <a:cubicBezTo>
                  <a:pt x="229578" y="484403"/>
                  <a:pt x="237370" y="479640"/>
                  <a:pt x="245409" y="475316"/>
                </a:cubicBezTo>
                <a:cubicBezTo>
                  <a:pt x="248933" y="473411"/>
                  <a:pt x="245409" y="467982"/>
                  <a:pt x="242266" y="469887"/>
                </a:cubicBezTo>
                <a:cubicBezTo>
                  <a:pt x="232874" y="475087"/>
                  <a:pt x="223777" y="480812"/>
                  <a:pt x="215024" y="487032"/>
                </a:cubicBezTo>
                <a:cubicBezTo>
                  <a:pt x="227407" y="467125"/>
                  <a:pt x="240170" y="444550"/>
                  <a:pt x="261887" y="434263"/>
                </a:cubicBezTo>
                <a:close/>
                <a:moveTo>
                  <a:pt x="297034" y="102698"/>
                </a:moveTo>
                <a:cubicBezTo>
                  <a:pt x="309417" y="100317"/>
                  <a:pt x="320275" y="102031"/>
                  <a:pt x="325609" y="115938"/>
                </a:cubicBezTo>
                <a:cubicBezTo>
                  <a:pt x="328562" y="123272"/>
                  <a:pt x="324180" y="127844"/>
                  <a:pt x="319037" y="131273"/>
                </a:cubicBezTo>
                <a:cubicBezTo>
                  <a:pt x="308941" y="138131"/>
                  <a:pt x="291319" y="135845"/>
                  <a:pt x="279413" y="136607"/>
                </a:cubicBezTo>
                <a:cubicBezTo>
                  <a:pt x="267507" y="137369"/>
                  <a:pt x="257125" y="138131"/>
                  <a:pt x="245980" y="139655"/>
                </a:cubicBezTo>
                <a:cubicBezTo>
                  <a:pt x="227416" y="141979"/>
                  <a:pt x="209271" y="146884"/>
                  <a:pt x="192069" y="154228"/>
                </a:cubicBezTo>
                <a:cubicBezTo>
                  <a:pt x="212062" y="136531"/>
                  <a:pt x="235065" y="122567"/>
                  <a:pt x="259982" y="112985"/>
                </a:cubicBezTo>
                <a:cubicBezTo>
                  <a:pt x="272002" y="108461"/>
                  <a:pt x="284404" y="105013"/>
                  <a:pt x="297034" y="102698"/>
                </a:cubicBezTo>
                <a:close/>
                <a:moveTo>
                  <a:pt x="209023" y="89077"/>
                </a:moveTo>
                <a:cubicBezTo>
                  <a:pt x="214719" y="77561"/>
                  <a:pt x="222034" y="66913"/>
                  <a:pt x="230740" y="57454"/>
                </a:cubicBezTo>
                <a:cubicBezTo>
                  <a:pt x="235598" y="52406"/>
                  <a:pt x="242551" y="43643"/>
                  <a:pt x="249790" y="42691"/>
                </a:cubicBezTo>
                <a:cubicBezTo>
                  <a:pt x="254743" y="38595"/>
                  <a:pt x="259315" y="40690"/>
                  <a:pt x="263506" y="49072"/>
                </a:cubicBezTo>
                <a:cubicBezTo>
                  <a:pt x="274555" y="51739"/>
                  <a:pt x="277127" y="56311"/>
                  <a:pt x="271221" y="62598"/>
                </a:cubicBezTo>
                <a:cubicBezTo>
                  <a:pt x="266078" y="79743"/>
                  <a:pt x="240360" y="96697"/>
                  <a:pt x="227216" y="107651"/>
                </a:cubicBezTo>
                <a:cubicBezTo>
                  <a:pt x="211614" y="119805"/>
                  <a:pt x="197460" y="133711"/>
                  <a:pt x="185020" y="149085"/>
                </a:cubicBezTo>
                <a:cubicBezTo>
                  <a:pt x="184134" y="150123"/>
                  <a:pt x="184249" y="151685"/>
                  <a:pt x="185287" y="152580"/>
                </a:cubicBezTo>
                <a:cubicBezTo>
                  <a:pt x="185382" y="152656"/>
                  <a:pt x="185487" y="152733"/>
                  <a:pt x="185592" y="152799"/>
                </a:cubicBezTo>
                <a:cubicBezTo>
                  <a:pt x="185287" y="153981"/>
                  <a:pt x="185744" y="155228"/>
                  <a:pt x="186735" y="155943"/>
                </a:cubicBezTo>
                <a:lnTo>
                  <a:pt x="183877" y="155943"/>
                </a:lnTo>
                <a:cubicBezTo>
                  <a:pt x="182420" y="156162"/>
                  <a:pt x="181420" y="157514"/>
                  <a:pt x="181639" y="158972"/>
                </a:cubicBezTo>
                <a:cubicBezTo>
                  <a:pt x="181677" y="159248"/>
                  <a:pt x="181753" y="159505"/>
                  <a:pt x="181877" y="159753"/>
                </a:cubicBezTo>
                <a:cubicBezTo>
                  <a:pt x="181648" y="161248"/>
                  <a:pt x="182420" y="162715"/>
                  <a:pt x="183782" y="163372"/>
                </a:cubicBezTo>
                <a:lnTo>
                  <a:pt x="183782" y="163372"/>
                </a:lnTo>
                <a:lnTo>
                  <a:pt x="183782" y="163372"/>
                </a:lnTo>
                <a:lnTo>
                  <a:pt x="183782" y="163372"/>
                </a:lnTo>
                <a:cubicBezTo>
                  <a:pt x="183001" y="162296"/>
                  <a:pt x="181639" y="161800"/>
                  <a:pt x="180353" y="162134"/>
                </a:cubicBezTo>
                <a:cubicBezTo>
                  <a:pt x="180353" y="161086"/>
                  <a:pt x="180829" y="160038"/>
                  <a:pt x="181115" y="158895"/>
                </a:cubicBezTo>
                <a:cubicBezTo>
                  <a:pt x="190068" y="135940"/>
                  <a:pt x="197212" y="111556"/>
                  <a:pt x="209023" y="89077"/>
                </a:cubicBezTo>
                <a:close/>
                <a:moveTo>
                  <a:pt x="172924" y="89077"/>
                </a:moveTo>
                <a:cubicBezTo>
                  <a:pt x="173495" y="75742"/>
                  <a:pt x="174828" y="62502"/>
                  <a:pt x="176543" y="49263"/>
                </a:cubicBezTo>
                <a:cubicBezTo>
                  <a:pt x="176867" y="41890"/>
                  <a:pt x="178019" y="34575"/>
                  <a:pt x="179972" y="27450"/>
                </a:cubicBezTo>
                <a:cubicBezTo>
                  <a:pt x="183972" y="18402"/>
                  <a:pt x="214357" y="-10650"/>
                  <a:pt x="219025" y="19926"/>
                </a:cubicBezTo>
                <a:cubicBezTo>
                  <a:pt x="220263" y="28498"/>
                  <a:pt x="210547" y="44881"/>
                  <a:pt x="207309" y="52787"/>
                </a:cubicBezTo>
                <a:cubicBezTo>
                  <a:pt x="202927" y="63836"/>
                  <a:pt x="198355" y="74790"/>
                  <a:pt x="194355" y="85934"/>
                </a:cubicBezTo>
                <a:cubicBezTo>
                  <a:pt x="186449" y="107927"/>
                  <a:pt x="179896" y="130387"/>
                  <a:pt x="174733" y="153180"/>
                </a:cubicBezTo>
                <a:cubicBezTo>
                  <a:pt x="172638" y="131749"/>
                  <a:pt x="172028" y="110204"/>
                  <a:pt x="172924" y="88696"/>
                </a:cubicBezTo>
                <a:close/>
                <a:moveTo>
                  <a:pt x="114440" y="88410"/>
                </a:moveTo>
                <a:cubicBezTo>
                  <a:pt x="110154" y="78219"/>
                  <a:pt x="102058" y="52977"/>
                  <a:pt x="107487" y="42309"/>
                </a:cubicBezTo>
                <a:lnTo>
                  <a:pt x="131299" y="28879"/>
                </a:lnTo>
                <a:lnTo>
                  <a:pt x="140824" y="41262"/>
                </a:lnTo>
                <a:cubicBezTo>
                  <a:pt x="145034" y="47863"/>
                  <a:pt x="148540" y="54892"/>
                  <a:pt x="151302" y="62217"/>
                </a:cubicBezTo>
                <a:cubicBezTo>
                  <a:pt x="155455" y="74561"/>
                  <a:pt x="158141" y="87344"/>
                  <a:pt x="159303" y="100317"/>
                </a:cubicBezTo>
                <a:cubicBezTo>
                  <a:pt x="160417" y="119652"/>
                  <a:pt x="163617" y="138817"/>
                  <a:pt x="168828" y="157467"/>
                </a:cubicBezTo>
                <a:cubicBezTo>
                  <a:pt x="168828" y="158895"/>
                  <a:pt x="168828" y="160324"/>
                  <a:pt x="169304" y="161753"/>
                </a:cubicBezTo>
                <a:cubicBezTo>
                  <a:pt x="159865" y="153723"/>
                  <a:pt x="151387" y="144608"/>
                  <a:pt x="144063" y="134607"/>
                </a:cubicBezTo>
                <a:cubicBezTo>
                  <a:pt x="140634" y="128701"/>
                  <a:pt x="137109" y="122605"/>
                  <a:pt x="132728" y="116509"/>
                </a:cubicBezTo>
                <a:cubicBezTo>
                  <a:pt x="125527" y="107775"/>
                  <a:pt x="119393" y="98212"/>
                  <a:pt x="114440" y="88029"/>
                </a:cubicBezTo>
                <a:close/>
                <a:moveTo>
                  <a:pt x="98438" y="146608"/>
                </a:moveTo>
                <a:cubicBezTo>
                  <a:pt x="84655" y="141284"/>
                  <a:pt x="71797" y="133826"/>
                  <a:pt x="60338" y="124510"/>
                </a:cubicBezTo>
                <a:cubicBezTo>
                  <a:pt x="45384" y="110508"/>
                  <a:pt x="40621" y="71646"/>
                  <a:pt x="71292" y="85362"/>
                </a:cubicBezTo>
                <a:cubicBezTo>
                  <a:pt x="95428" y="97192"/>
                  <a:pt x="117059" y="113557"/>
                  <a:pt x="135014" y="133559"/>
                </a:cubicBezTo>
                <a:lnTo>
                  <a:pt x="135966" y="134702"/>
                </a:lnTo>
                <a:cubicBezTo>
                  <a:pt x="142805" y="147504"/>
                  <a:pt x="151978" y="158905"/>
                  <a:pt x="163017" y="168325"/>
                </a:cubicBezTo>
                <a:lnTo>
                  <a:pt x="153492" y="166325"/>
                </a:lnTo>
                <a:cubicBezTo>
                  <a:pt x="134728" y="160819"/>
                  <a:pt x="116335" y="154104"/>
                  <a:pt x="98438" y="146227"/>
                </a:cubicBezTo>
                <a:close/>
                <a:moveTo>
                  <a:pt x="32525" y="201758"/>
                </a:moveTo>
                <a:cubicBezTo>
                  <a:pt x="23857" y="198519"/>
                  <a:pt x="23000" y="194328"/>
                  <a:pt x="30144" y="189090"/>
                </a:cubicBezTo>
                <a:cubicBezTo>
                  <a:pt x="39669" y="170040"/>
                  <a:pt x="77102" y="166230"/>
                  <a:pt x="95200" y="165753"/>
                </a:cubicBezTo>
                <a:cubicBezTo>
                  <a:pt x="110973" y="165477"/>
                  <a:pt x="126718" y="166982"/>
                  <a:pt x="142158" y="170230"/>
                </a:cubicBezTo>
                <a:lnTo>
                  <a:pt x="153492" y="173278"/>
                </a:lnTo>
                <a:cubicBezTo>
                  <a:pt x="134709" y="179927"/>
                  <a:pt x="116326" y="187651"/>
                  <a:pt x="98438" y="196424"/>
                </a:cubicBezTo>
                <a:cubicBezTo>
                  <a:pt x="87875" y="201206"/>
                  <a:pt x="76949" y="205149"/>
                  <a:pt x="65767" y="208235"/>
                </a:cubicBezTo>
                <a:cubicBezTo>
                  <a:pt x="54442" y="213979"/>
                  <a:pt x="40650" y="211131"/>
                  <a:pt x="32525" y="201377"/>
                </a:cubicBezTo>
                <a:close/>
                <a:moveTo>
                  <a:pt x="90437" y="240620"/>
                </a:moveTo>
                <a:cubicBezTo>
                  <a:pt x="74625" y="251669"/>
                  <a:pt x="66501" y="245316"/>
                  <a:pt x="66053" y="221570"/>
                </a:cubicBezTo>
                <a:cubicBezTo>
                  <a:pt x="70339" y="218808"/>
                  <a:pt x="74816" y="216141"/>
                  <a:pt x="79293" y="213664"/>
                </a:cubicBezTo>
                <a:cubicBezTo>
                  <a:pt x="83769" y="211188"/>
                  <a:pt x="86436" y="209949"/>
                  <a:pt x="90056" y="208044"/>
                </a:cubicBezTo>
                <a:cubicBezTo>
                  <a:pt x="114726" y="199377"/>
                  <a:pt x="139205" y="187851"/>
                  <a:pt x="162636" y="177279"/>
                </a:cubicBezTo>
                <a:cubicBezTo>
                  <a:pt x="137014" y="195281"/>
                  <a:pt x="119298" y="225951"/>
                  <a:pt x="90437" y="240239"/>
                </a:cubicBezTo>
                <a:close/>
                <a:moveTo>
                  <a:pt x="159874" y="256241"/>
                </a:moveTo>
                <a:cubicBezTo>
                  <a:pt x="154731" y="268338"/>
                  <a:pt x="129680" y="296722"/>
                  <a:pt x="121774" y="272052"/>
                </a:cubicBezTo>
                <a:cubicBezTo>
                  <a:pt x="120250" y="267576"/>
                  <a:pt x="126346" y="255669"/>
                  <a:pt x="128156" y="250812"/>
                </a:cubicBezTo>
                <a:cubicBezTo>
                  <a:pt x="132185" y="239448"/>
                  <a:pt x="137186" y="228447"/>
                  <a:pt x="143110" y="217950"/>
                </a:cubicBezTo>
                <a:cubicBezTo>
                  <a:pt x="151178" y="203720"/>
                  <a:pt x="160760" y="190404"/>
                  <a:pt x="171685" y="178231"/>
                </a:cubicBezTo>
                <a:lnTo>
                  <a:pt x="171685" y="178231"/>
                </a:lnTo>
                <a:lnTo>
                  <a:pt x="176448" y="179565"/>
                </a:lnTo>
                <a:cubicBezTo>
                  <a:pt x="176076" y="195643"/>
                  <a:pt x="173876" y="211616"/>
                  <a:pt x="169875" y="227190"/>
                </a:cubicBezTo>
                <a:cubicBezTo>
                  <a:pt x="167285" y="236991"/>
                  <a:pt x="163941" y="246573"/>
                  <a:pt x="159874" y="255860"/>
                </a:cubicBezTo>
                <a:close/>
                <a:moveTo>
                  <a:pt x="252743" y="265766"/>
                </a:moveTo>
                <a:cubicBezTo>
                  <a:pt x="232455" y="288340"/>
                  <a:pt x="208547" y="239763"/>
                  <a:pt x="203308" y="228809"/>
                </a:cubicBezTo>
                <a:cubicBezTo>
                  <a:pt x="200489" y="222789"/>
                  <a:pt x="198012" y="216626"/>
                  <a:pt x="195879" y="210330"/>
                </a:cubicBezTo>
                <a:cubicBezTo>
                  <a:pt x="195117" y="201472"/>
                  <a:pt x="194259" y="192709"/>
                  <a:pt x="193402" y="183946"/>
                </a:cubicBezTo>
                <a:cubicBezTo>
                  <a:pt x="220644" y="203663"/>
                  <a:pt x="270745" y="245097"/>
                  <a:pt x="252743" y="265194"/>
                </a:cubicBezTo>
                <a:close/>
                <a:moveTo>
                  <a:pt x="186640" y="166706"/>
                </a:moveTo>
                <a:cubicBezTo>
                  <a:pt x="186468" y="165611"/>
                  <a:pt x="185754" y="164677"/>
                  <a:pt x="184734" y="164229"/>
                </a:cubicBezTo>
                <a:lnTo>
                  <a:pt x="186068" y="164229"/>
                </a:lnTo>
                <a:lnTo>
                  <a:pt x="191021" y="161848"/>
                </a:lnTo>
                <a:cubicBezTo>
                  <a:pt x="219120" y="157752"/>
                  <a:pt x="247780" y="159762"/>
                  <a:pt x="275032" y="167754"/>
                </a:cubicBezTo>
                <a:cubicBezTo>
                  <a:pt x="288281" y="171754"/>
                  <a:pt x="301054" y="177183"/>
                  <a:pt x="313132" y="183946"/>
                </a:cubicBezTo>
                <a:cubicBezTo>
                  <a:pt x="318846" y="187185"/>
                  <a:pt x="328752" y="192519"/>
                  <a:pt x="328943" y="200520"/>
                </a:cubicBezTo>
                <a:cubicBezTo>
                  <a:pt x="328943" y="201758"/>
                  <a:pt x="326085" y="203377"/>
                  <a:pt x="325609" y="204711"/>
                </a:cubicBezTo>
                <a:cubicBezTo>
                  <a:pt x="317894" y="225285"/>
                  <a:pt x="281127" y="208902"/>
                  <a:pt x="264840" y="204139"/>
                </a:cubicBezTo>
                <a:cubicBezTo>
                  <a:pt x="236760" y="196386"/>
                  <a:pt x="210290" y="183708"/>
                  <a:pt x="186640" y="16670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-462658" y="4442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0059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0059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277441" y="-22860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 rot="-1149454">
            <a:off x="10964551" y="4228834"/>
            <a:ext cx="1111053" cy="2604929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498124" y="5715294"/>
            <a:ext cx="2949943" cy="175306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9162925" y="-172585"/>
            <a:ext cx="4241524" cy="1413812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 rot="2906355">
            <a:off x="9289816" y="5633953"/>
            <a:ext cx="2651586" cy="717939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10800000" flipH="1">
            <a:off x="631000" y="1075705"/>
            <a:ext cx="4733970" cy="4579819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011855" y="2809212"/>
            <a:ext cx="2698568" cy="4433428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0436437" y="2871225"/>
            <a:ext cx="2109949" cy="4309404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1149692">
            <a:off x="11427854" y="4925489"/>
            <a:ext cx="852408" cy="1998522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2907161">
            <a:off x="10142429" y="6003956"/>
            <a:ext cx="2035088" cy="551017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10800000" flipH="1">
            <a:off x="10436425" y="-209616"/>
            <a:ext cx="2109949" cy="2767091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24317" y="91387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0273071" y="2589035"/>
            <a:ext cx="2246381" cy="4588058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rot="-1148574">
            <a:off x="11328345" y="4776855"/>
            <a:ext cx="907257" cy="212711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 rot="2906843">
            <a:off x="9959751" y="5925271"/>
            <a:ext cx="2168310" cy="587088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84626" y="-627778"/>
            <a:ext cx="2983215" cy="3216983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-452098" y="-503662"/>
            <a:ext cx="3008912" cy="2990343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flipH="1">
            <a:off x="8122641" y="-31745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 rot="10800000">
            <a:off x="86342" y="447230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305900" y="3612250"/>
            <a:ext cx="95802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305900" y="5695900"/>
            <a:ext cx="9580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10081098" y="2451749"/>
            <a:ext cx="2873505" cy="4720829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0273071" y="2589035"/>
            <a:ext cx="2246381" cy="4588058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rot="-1148574">
            <a:off x="11328345" y="4776855"/>
            <a:ext cx="907257" cy="212711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rot="2906843">
            <a:off x="9959751" y="5925271"/>
            <a:ext cx="2168310" cy="587088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-284626" y="-627778"/>
            <a:ext cx="2983215" cy="3216983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452098" y="-503662"/>
            <a:ext cx="3008912" cy="2990343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9277441" y="-22860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9162925" y="-172585"/>
            <a:ext cx="4241524" cy="1413812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rot="5400000">
            <a:off x="4623613" y="-338300"/>
            <a:ext cx="2698568" cy="12694017"/>
            <a:chOff x="9742902" y="-5449642"/>
            <a:chExt cx="2698568" cy="12694017"/>
          </a:xfrm>
        </p:grpSpPr>
        <p:sp>
          <p:nvSpPr>
            <p:cNvPr id="93" name="Google Shape;93;p8"/>
            <p:cNvSpPr/>
            <p:nvPr/>
          </p:nvSpPr>
          <p:spPr>
            <a:xfrm>
              <a:off x="9742902" y="272237"/>
              <a:ext cx="2698568" cy="6972138"/>
            </a:xfrm>
            <a:custGeom>
              <a:avLst/>
              <a:gdLst/>
              <a:ahLst/>
              <a:cxnLst/>
              <a:rect l="l" t="t" r="r" b="b"/>
              <a:pathLst>
                <a:path w="1295831" h="2128897" extrusionOk="0">
                  <a:moveTo>
                    <a:pt x="14575" y="2129622"/>
                  </a:moveTo>
                  <a:cubicBezTo>
                    <a:pt x="-30712" y="2005789"/>
                    <a:pt x="39136" y="1872344"/>
                    <a:pt x="106654" y="1759125"/>
                  </a:cubicBezTo>
                  <a:cubicBezTo>
                    <a:pt x="156777" y="1675125"/>
                    <a:pt x="207726" y="1590004"/>
                    <a:pt x="278340" y="1522309"/>
                  </a:cubicBezTo>
                  <a:cubicBezTo>
                    <a:pt x="372453" y="1432058"/>
                    <a:pt x="494989" y="1378721"/>
                    <a:pt x="604935" y="1308608"/>
                  </a:cubicBezTo>
                  <a:cubicBezTo>
                    <a:pt x="714882" y="1238495"/>
                    <a:pt x="819609" y="1139812"/>
                    <a:pt x="840513" y="1011084"/>
                  </a:cubicBezTo>
                  <a:cubicBezTo>
                    <a:pt x="852307" y="938671"/>
                    <a:pt x="836003" y="865079"/>
                    <a:pt x="824680" y="792577"/>
                  </a:cubicBezTo>
                  <a:cubicBezTo>
                    <a:pt x="797378" y="618091"/>
                    <a:pt x="799973" y="432429"/>
                    <a:pt x="877309" y="273657"/>
                  </a:cubicBezTo>
                  <a:cubicBezTo>
                    <a:pt x="954646" y="114886"/>
                    <a:pt x="1119846" y="-9596"/>
                    <a:pt x="1295984" y="1401"/>
                  </a:cubicBezTo>
                </a:path>
              </a:pathLst>
            </a:custGeom>
            <a:noFill/>
            <a:ln w="25400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10167485" y="369736"/>
              <a:ext cx="2109949" cy="6778402"/>
            </a:xfrm>
            <a:custGeom>
              <a:avLst/>
              <a:gdLst/>
              <a:ahLst/>
              <a:cxnLst/>
              <a:rect l="l" t="t" r="r" b="b"/>
              <a:pathLst>
                <a:path w="1269142" h="2592123" extrusionOk="0">
                  <a:moveTo>
                    <a:pt x="17193" y="2501713"/>
                  </a:moveTo>
                  <a:cubicBezTo>
                    <a:pt x="109007" y="2197231"/>
                    <a:pt x="283287" y="1924090"/>
                    <a:pt x="520723" y="1712542"/>
                  </a:cubicBezTo>
                  <a:cubicBezTo>
                    <a:pt x="671593" y="1578566"/>
                    <a:pt x="856635" y="1456030"/>
                    <a:pt x="908940" y="1261170"/>
                  </a:cubicBezTo>
                  <a:cubicBezTo>
                    <a:pt x="950866" y="1104904"/>
                    <a:pt x="895436" y="941386"/>
                    <a:pt x="845608" y="787626"/>
                  </a:cubicBezTo>
                  <a:cubicBezTo>
                    <a:pt x="795780" y="633866"/>
                    <a:pt x="751259" y="463655"/>
                    <a:pt x="813176" y="314259"/>
                  </a:cubicBezTo>
                  <a:cubicBezTo>
                    <a:pt x="875711" y="163094"/>
                    <a:pt x="1030061" y="73846"/>
                    <a:pt x="1176390" y="725"/>
                  </a:cubicBezTo>
                  <a:cubicBezTo>
                    <a:pt x="1228488" y="852382"/>
                    <a:pt x="1259476" y="1704965"/>
                    <a:pt x="1269294" y="2558500"/>
                  </a:cubicBezTo>
                  <a:cubicBezTo>
                    <a:pt x="939073" y="2512770"/>
                    <a:pt x="601096" y="2630352"/>
                    <a:pt x="272172" y="2575954"/>
                  </a:cubicBezTo>
                  <a:cubicBezTo>
                    <a:pt x="192801" y="2562834"/>
                    <a:pt x="111425" y="2539807"/>
                    <a:pt x="33351" y="2559296"/>
                  </a:cubicBezTo>
                  <a:cubicBezTo>
                    <a:pt x="13832" y="2564160"/>
                    <a:pt x="1154" y="2573242"/>
                    <a:pt x="152" y="2592848"/>
                  </a:cubicBezTo>
                  <a:cubicBezTo>
                    <a:pt x="9999" y="2563689"/>
                    <a:pt x="7965" y="2532524"/>
                    <a:pt x="17193" y="2501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 rot="10800000" flipH="1">
              <a:off x="10126852" y="-5449642"/>
              <a:ext cx="2109949" cy="6026686"/>
            </a:xfrm>
            <a:custGeom>
              <a:avLst/>
              <a:gdLst/>
              <a:ahLst/>
              <a:cxnLst/>
              <a:rect l="l" t="t" r="r" b="b"/>
              <a:pathLst>
                <a:path w="1269142" h="2592123" extrusionOk="0">
                  <a:moveTo>
                    <a:pt x="17193" y="2501713"/>
                  </a:moveTo>
                  <a:cubicBezTo>
                    <a:pt x="109007" y="2197231"/>
                    <a:pt x="283287" y="1924090"/>
                    <a:pt x="520723" y="1712542"/>
                  </a:cubicBezTo>
                  <a:cubicBezTo>
                    <a:pt x="671593" y="1578566"/>
                    <a:pt x="856635" y="1456030"/>
                    <a:pt x="908940" y="1261170"/>
                  </a:cubicBezTo>
                  <a:cubicBezTo>
                    <a:pt x="950866" y="1104904"/>
                    <a:pt x="895436" y="941386"/>
                    <a:pt x="845608" y="787626"/>
                  </a:cubicBezTo>
                  <a:cubicBezTo>
                    <a:pt x="795780" y="633866"/>
                    <a:pt x="751259" y="463655"/>
                    <a:pt x="813176" y="314259"/>
                  </a:cubicBezTo>
                  <a:cubicBezTo>
                    <a:pt x="875711" y="163094"/>
                    <a:pt x="1030061" y="73846"/>
                    <a:pt x="1176390" y="725"/>
                  </a:cubicBezTo>
                  <a:cubicBezTo>
                    <a:pt x="1228488" y="852382"/>
                    <a:pt x="1259476" y="1704965"/>
                    <a:pt x="1269294" y="2558500"/>
                  </a:cubicBezTo>
                  <a:cubicBezTo>
                    <a:pt x="939073" y="2512770"/>
                    <a:pt x="601096" y="2630352"/>
                    <a:pt x="272172" y="2575954"/>
                  </a:cubicBezTo>
                  <a:cubicBezTo>
                    <a:pt x="192801" y="2562834"/>
                    <a:pt x="111425" y="2539807"/>
                    <a:pt x="33351" y="2559296"/>
                  </a:cubicBezTo>
                  <a:cubicBezTo>
                    <a:pt x="13832" y="2564160"/>
                    <a:pt x="1154" y="2573242"/>
                    <a:pt x="152" y="2592848"/>
                  </a:cubicBezTo>
                  <a:cubicBezTo>
                    <a:pt x="9999" y="2563689"/>
                    <a:pt x="7965" y="2532524"/>
                    <a:pt x="17193" y="25017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8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9306392" y="-375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/>
          <p:nvPr/>
        </p:nvSpPr>
        <p:spPr>
          <a:xfrm rot="308810">
            <a:off x="1278686" y="4744056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2199000" y="2627875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2199000" y="157807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2"/>
          </p:nvPr>
        </p:nvSpPr>
        <p:spPr>
          <a:xfrm>
            <a:off x="2199000" y="3288050"/>
            <a:ext cx="7794000" cy="21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 rot="5400000">
            <a:off x="-462658" y="43667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/>
          <p:nvPr/>
        </p:nvSpPr>
        <p:spPr>
          <a:xfrm flipH="1">
            <a:off x="4053905" y="-1727798"/>
            <a:ext cx="7524245" cy="332001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7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5413103" y="5715302"/>
            <a:ext cx="4033505" cy="239699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/>
          <p:nvPr/>
        </p:nvSpPr>
        <p:spPr>
          <a:xfrm rot="308810">
            <a:off x="1365823" y="4673481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/>
          <p:nvPr/>
        </p:nvSpPr>
        <p:spPr>
          <a:xfrm rot="1994086">
            <a:off x="2441608" y="5105537"/>
            <a:ext cx="911595" cy="2375799"/>
          </a:xfrm>
          <a:custGeom>
            <a:avLst/>
            <a:gdLst/>
            <a:ahLst/>
            <a:cxnLst/>
            <a:rect l="l" t="t" r="r" b="b"/>
            <a:pathLst>
              <a:path w="337011" h="878318" extrusionOk="0">
                <a:moveTo>
                  <a:pt x="324561" y="222999"/>
                </a:moveTo>
                <a:cubicBezTo>
                  <a:pt x="330276" y="220522"/>
                  <a:pt x="335610" y="204711"/>
                  <a:pt x="336563" y="201091"/>
                </a:cubicBezTo>
                <a:cubicBezTo>
                  <a:pt x="340944" y="182803"/>
                  <a:pt x="307988" y="173278"/>
                  <a:pt x="294843" y="167754"/>
                </a:cubicBezTo>
                <a:cubicBezTo>
                  <a:pt x="268564" y="157086"/>
                  <a:pt x="240313" y="152180"/>
                  <a:pt x="211976" y="153371"/>
                </a:cubicBezTo>
                <a:cubicBezTo>
                  <a:pt x="227321" y="148818"/>
                  <a:pt x="243085" y="145818"/>
                  <a:pt x="259029" y="144417"/>
                </a:cubicBezTo>
                <a:cubicBezTo>
                  <a:pt x="277317" y="142608"/>
                  <a:pt x="304178" y="146799"/>
                  <a:pt x="321228" y="140417"/>
                </a:cubicBezTo>
                <a:cubicBezTo>
                  <a:pt x="334277" y="135464"/>
                  <a:pt x="337420" y="115557"/>
                  <a:pt x="330181" y="102317"/>
                </a:cubicBezTo>
                <a:cubicBezTo>
                  <a:pt x="320656" y="84696"/>
                  <a:pt x="287795" y="97459"/>
                  <a:pt x="273031" y="102317"/>
                </a:cubicBezTo>
                <a:cubicBezTo>
                  <a:pt x="247371" y="110089"/>
                  <a:pt x="223311" y="122377"/>
                  <a:pt x="201975" y="138607"/>
                </a:cubicBezTo>
                <a:cubicBezTo>
                  <a:pt x="221596" y="118509"/>
                  <a:pt x="245694" y="103079"/>
                  <a:pt x="264268" y="81457"/>
                </a:cubicBezTo>
                <a:cubicBezTo>
                  <a:pt x="272555" y="71932"/>
                  <a:pt x="294462" y="46024"/>
                  <a:pt x="279413" y="33832"/>
                </a:cubicBezTo>
                <a:cubicBezTo>
                  <a:pt x="261506" y="18878"/>
                  <a:pt x="231788" y="46596"/>
                  <a:pt x="221501" y="58597"/>
                </a:cubicBezTo>
                <a:cubicBezTo>
                  <a:pt x="210595" y="72294"/>
                  <a:pt x="201794" y="87544"/>
                  <a:pt x="195402" y="103841"/>
                </a:cubicBezTo>
                <a:cubicBezTo>
                  <a:pt x="201879" y="84791"/>
                  <a:pt x="209023" y="65741"/>
                  <a:pt x="216453" y="46119"/>
                </a:cubicBezTo>
                <a:cubicBezTo>
                  <a:pt x="223882" y="26498"/>
                  <a:pt x="235979" y="2019"/>
                  <a:pt x="207404" y="114"/>
                </a:cubicBezTo>
                <a:cubicBezTo>
                  <a:pt x="177305" y="-1982"/>
                  <a:pt x="174733" y="17544"/>
                  <a:pt x="171018" y="43357"/>
                </a:cubicBezTo>
                <a:cubicBezTo>
                  <a:pt x="167637" y="66532"/>
                  <a:pt x="166113" y="89944"/>
                  <a:pt x="166446" y="113366"/>
                </a:cubicBezTo>
                <a:cubicBezTo>
                  <a:pt x="163589" y="89839"/>
                  <a:pt x="161398" y="66312"/>
                  <a:pt x="149778" y="44881"/>
                </a:cubicBezTo>
                <a:cubicBezTo>
                  <a:pt x="142158" y="30784"/>
                  <a:pt x="125965" y="4781"/>
                  <a:pt x="108249" y="22593"/>
                </a:cubicBezTo>
                <a:cubicBezTo>
                  <a:pt x="87389" y="43643"/>
                  <a:pt x="106344" y="91458"/>
                  <a:pt x="120536" y="110699"/>
                </a:cubicBezTo>
                <a:lnTo>
                  <a:pt x="122155" y="113080"/>
                </a:lnTo>
                <a:cubicBezTo>
                  <a:pt x="115392" y="107841"/>
                  <a:pt x="108344" y="102984"/>
                  <a:pt x="101200" y="98126"/>
                </a:cubicBezTo>
                <a:cubicBezTo>
                  <a:pt x="83960" y="86410"/>
                  <a:pt x="55766" y="52501"/>
                  <a:pt x="44050" y="84886"/>
                </a:cubicBezTo>
                <a:cubicBezTo>
                  <a:pt x="30906" y="121748"/>
                  <a:pt x="69291" y="144894"/>
                  <a:pt x="109677" y="159753"/>
                </a:cubicBezTo>
                <a:cubicBezTo>
                  <a:pt x="94828" y="158619"/>
                  <a:pt x="79893" y="159753"/>
                  <a:pt x="65386" y="163086"/>
                </a:cubicBezTo>
                <a:cubicBezTo>
                  <a:pt x="52432" y="166134"/>
                  <a:pt x="17761" y="175945"/>
                  <a:pt x="16428" y="191661"/>
                </a:cubicBezTo>
                <a:cubicBezTo>
                  <a:pt x="15475" y="200043"/>
                  <a:pt x="31001" y="208902"/>
                  <a:pt x="35478" y="212235"/>
                </a:cubicBezTo>
                <a:cubicBezTo>
                  <a:pt x="41821" y="217874"/>
                  <a:pt x="50737" y="219589"/>
                  <a:pt x="58719" y="216712"/>
                </a:cubicBezTo>
                <a:lnTo>
                  <a:pt x="62910" y="215569"/>
                </a:lnTo>
                <a:cubicBezTo>
                  <a:pt x="51670" y="223189"/>
                  <a:pt x="40145" y="234619"/>
                  <a:pt x="46717" y="246144"/>
                </a:cubicBezTo>
                <a:cubicBezTo>
                  <a:pt x="54242" y="259670"/>
                  <a:pt x="83388" y="250526"/>
                  <a:pt x="93009" y="245573"/>
                </a:cubicBezTo>
                <a:cubicBezTo>
                  <a:pt x="115774" y="233857"/>
                  <a:pt x="131680" y="211950"/>
                  <a:pt x="150159" y="194233"/>
                </a:cubicBezTo>
                <a:cubicBezTo>
                  <a:pt x="139453" y="208978"/>
                  <a:pt x="130594" y="224970"/>
                  <a:pt x="123775" y="241858"/>
                </a:cubicBezTo>
                <a:cubicBezTo>
                  <a:pt x="118726" y="254812"/>
                  <a:pt x="105963" y="275958"/>
                  <a:pt x="122060" y="284244"/>
                </a:cubicBezTo>
                <a:cubicBezTo>
                  <a:pt x="167113" y="307200"/>
                  <a:pt x="179972" y="219951"/>
                  <a:pt x="182067" y="179469"/>
                </a:cubicBezTo>
                <a:cubicBezTo>
                  <a:pt x="183591" y="186708"/>
                  <a:pt x="185877" y="195948"/>
                  <a:pt x="188830" y="205758"/>
                </a:cubicBezTo>
                <a:cubicBezTo>
                  <a:pt x="194355" y="265385"/>
                  <a:pt x="198355" y="325774"/>
                  <a:pt x="189783" y="385209"/>
                </a:cubicBezTo>
                <a:cubicBezTo>
                  <a:pt x="180258" y="449313"/>
                  <a:pt x="150063" y="504082"/>
                  <a:pt x="126822" y="563422"/>
                </a:cubicBezTo>
                <a:lnTo>
                  <a:pt x="125679" y="566661"/>
                </a:lnTo>
                <a:cubicBezTo>
                  <a:pt x="121488" y="551325"/>
                  <a:pt x="117393" y="536085"/>
                  <a:pt x="112725" y="521036"/>
                </a:cubicBezTo>
                <a:cubicBezTo>
                  <a:pt x="161303" y="447408"/>
                  <a:pt x="64624" y="379399"/>
                  <a:pt x="17475" y="337775"/>
                </a:cubicBezTo>
                <a:cubicBezTo>
                  <a:pt x="16237" y="336556"/>
                  <a:pt x="14246" y="336584"/>
                  <a:pt x="13027" y="337823"/>
                </a:cubicBezTo>
                <a:cubicBezTo>
                  <a:pt x="12256" y="338613"/>
                  <a:pt x="11951" y="339756"/>
                  <a:pt x="12237" y="340823"/>
                </a:cubicBezTo>
                <a:cubicBezTo>
                  <a:pt x="19104" y="381771"/>
                  <a:pt x="30972" y="421728"/>
                  <a:pt x="47575" y="459790"/>
                </a:cubicBezTo>
                <a:cubicBezTo>
                  <a:pt x="58909" y="486270"/>
                  <a:pt x="71863" y="520465"/>
                  <a:pt x="105677" y="520083"/>
                </a:cubicBezTo>
                <a:lnTo>
                  <a:pt x="105677" y="520083"/>
                </a:lnTo>
                <a:cubicBezTo>
                  <a:pt x="111392" y="539133"/>
                  <a:pt x="116440" y="557707"/>
                  <a:pt x="121679" y="577233"/>
                </a:cubicBezTo>
                <a:cubicBezTo>
                  <a:pt x="118345" y="586758"/>
                  <a:pt x="115488" y="596283"/>
                  <a:pt x="113011" y="606380"/>
                </a:cubicBezTo>
                <a:cubicBezTo>
                  <a:pt x="112792" y="606875"/>
                  <a:pt x="112544" y="607351"/>
                  <a:pt x="112249" y="607809"/>
                </a:cubicBezTo>
                <a:cubicBezTo>
                  <a:pt x="111821" y="608647"/>
                  <a:pt x="111821" y="609638"/>
                  <a:pt x="112249" y="610476"/>
                </a:cubicBezTo>
                <a:cubicBezTo>
                  <a:pt x="104915" y="641661"/>
                  <a:pt x="102058" y="673731"/>
                  <a:pt x="103772" y="705726"/>
                </a:cubicBezTo>
                <a:cubicBezTo>
                  <a:pt x="97781" y="689628"/>
                  <a:pt x="90351" y="674103"/>
                  <a:pt x="81579" y="659339"/>
                </a:cubicBezTo>
                <a:cubicBezTo>
                  <a:pt x="81874" y="658634"/>
                  <a:pt x="81874" y="657853"/>
                  <a:pt x="81579" y="657148"/>
                </a:cubicBezTo>
                <a:cubicBezTo>
                  <a:pt x="67024" y="618877"/>
                  <a:pt x="39878" y="586701"/>
                  <a:pt x="4617" y="565899"/>
                </a:cubicBezTo>
                <a:cubicBezTo>
                  <a:pt x="3102" y="565060"/>
                  <a:pt x="1188" y="565603"/>
                  <a:pt x="340" y="567118"/>
                </a:cubicBezTo>
                <a:cubicBezTo>
                  <a:pt x="102" y="567565"/>
                  <a:pt x="-41" y="568061"/>
                  <a:pt x="-51" y="568566"/>
                </a:cubicBezTo>
                <a:cubicBezTo>
                  <a:pt x="2616" y="609142"/>
                  <a:pt x="34620" y="655910"/>
                  <a:pt x="76150" y="663244"/>
                </a:cubicBezTo>
                <a:cubicBezTo>
                  <a:pt x="87779" y="683580"/>
                  <a:pt x="97352" y="705021"/>
                  <a:pt x="104725" y="727252"/>
                </a:cubicBezTo>
                <a:cubicBezTo>
                  <a:pt x="104896" y="727681"/>
                  <a:pt x="105163" y="728071"/>
                  <a:pt x="105486" y="728395"/>
                </a:cubicBezTo>
                <a:cubicBezTo>
                  <a:pt x="107020" y="741216"/>
                  <a:pt x="109306" y="753941"/>
                  <a:pt x="112344" y="766495"/>
                </a:cubicBezTo>
                <a:cubicBezTo>
                  <a:pt x="112344" y="767733"/>
                  <a:pt x="111868" y="768876"/>
                  <a:pt x="111678" y="770115"/>
                </a:cubicBezTo>
                <a:cubicBezTo>
                  <a:pt x="111392" y="771896"/>
                  <a:pt x="112573" y="773591"/>
                  <a:pt x="114345" y="773925"/>
                </a:cubicBezTo>
                <a:cubicBezTo>
                  <a:pt x="124213" y="810720"/>
                  <a:pt x="140319" y="845543"/>
                  <a:pt x="161970" y="876890"/>
                </a:cubicBezTo>
                <a:cubicBezTo>
                  <a:pt x="164256" y="880224"/>
                  <a:pt x="169590" y="876890"/>
                  <a:pt x="167304" y="873842"/>
                </a:cubicBezTo>
                <a:cubicBezTo>
                  <a:pt x="145272" y="841238"/>
                  <a:pt x="129185" y="804986"/>
                  <a:pt x="119774" y="766781"/>
                </a:cubicBezTo>
                <a:cubicBezTo>
                  <a:pt x="124765" y="739558"/>
                  <a:pt x="135767" y="713784"/>
                  <a:pt x="151968" y="691343"/>
                </a:cubicBezTo>
                <a:cubicBezTo>
                  <a:pt x="152911" y="692372"/>
                  <a:pt x="154407" y="692676"/>
                  <a:pt x="155683" y="692105"/>
                </a:cubicBezTo>
                <a:cubicBezTo>
                  <a:pt x="213700" y="666930"/>
                  <a:pt x="265230" y="628888"/>
                  <a:pt x="306369" y="580853"/>
                </a:cubicBezTo>
                <a:cubicBezTo>
                  <a:pt x="307893" y="579138"/>
                  <a:pt x="307035" y="575233"/>
                  <a:pt x="304178" y="575614"/>
                </a:cubicBezTo>
                <a:cubicBezTo>
                  <a:pt x="240456" y="583329"/>
                  <a:pt x="156159" y="606094"/>
                  <a:pt x="150921" y="682485"/>
                </a:cubicBezTo>
                <a:cubicBezTo>
                  <a:pt x="134747" y="703306"/>
                  <a:pt x="123041" y="727233"/>
                  <a:pt x="116535" y="752779"/>
                </a:cubicBezTo>
                <a:cubicBezTo>
                  <a:pt x="113268" y="737082"/>
                  <a:pt x="111135" y="721166"/>
                  <a:pt x="110154" y="705154"/>
                </a:cubicBezTo>
                <a:cubicBezTo>
                  <a:pt x="108496" y="671798"/>
                  <a:pt x="112154" y="638393"/>
                  <a:pt x="121012" y="606190"/>
                </a:cubicBezTo>
                <a:cubicBezTo>
                  <a:pt x="142767" y="563879"/>
                  <a:pt x="173600" y="526894"/>
                  <a:pt x="211309" y="497890"/>
                </a:cubicBezTo>
                <a:cubicBezTo>
                  <a:pt x="212023" y="498414"/>
                  <a:pt x="212928" y="498585"/>
                  <a:pt x="213786" y="498366"/>
                </a:cubicBezTo>
                <a:cubicBezTo>
                  <a:pt x="239332" y="493871"/>
                  <a:pt x="263916" y="485012"/>
                  <a:pt x="286461" y="472173"/>
                </a:cubicBezTo>
                <a:cubicBezTo>
                  <a:pt x="307988" y="458171"/>
                  <a:pt x="320751" y="437121"/>
                  <a:pt x="333039" y="415023"/>
                </a:cubicBezTo>
                <a:cubicBezTo>
                  <a:pt x="333886" y="413508"/>
                  <a:pt x="333334" y="411594"/>
                  <a:pt x="331819" y="410746"/>
                </a:cubicBezTo>
                <a:cubicBezTo>
                  <a:pt x="331115" y="410355"/>
                  <a:pt x="330295" y="410251"/>
                  <a:pt x="329515" y="410451"/>
                </a:cubicBezTo>
                <a:cubicBezTo>
                  <a:pt x="303987" y="416166"/>
                  <a:pt x="272365" y="418547"/>
                  <a:pt x="250076" y="433501"/>
                </a:cubicBezTo>
                <a:cubicBezTo>
                  <a:pt x="229692" y="447312"/>
                  <a:pt x="217596" y="472173"/>
                  <a:pt x="204737" y="492366"/>
                </a:cubicBezTo>
                <a:cubicBezTo>
                  <a:pt x="204280" y="493194"/>
                  <a:pt x="204280" y="494204"/>
                  <a:pt x="204737" y="495033"/>
                </a:cubicBezTo>
                <a:cubicBezTo>
                  <a:pt x="175105" y="518350"/>
                  <a:pt x="149797" y="546687"/>
                  <a:pt x="129966" y="578758"/>
                </a:cubicBezTo>
                <a:lnTo>
                  <a:pt x="129966" y="578091"/>
                </a:lnTo>
                <a:cubicBezTo>
                  <a:pt x="135776" y="561041"/>
                  <a:pt x="142443" y="544182"/>
                  <a:pt x="150063" y="527322"/>
                </a:cubicBezTo>
                <a:cubicBezTo>
                  <a:pt x="173114" y="475792"/>
                  <a:pt x="193116" y="425595"/>
                  <a:pt x="199117" y="368922"/>
                </a:cubicBezTo>
                <a:cubicBezTo>
                  <a:pt x="203213" y="322640"/>
                  <a:pt x="202927" y="276082"/>
                  <a:pt x="198260" y="229857"/>
                </a:cubicBezTo>
                <a:cubicBezTo>
                  <a:pt x="210833" y="261956"/>
                  <a:pt x="229692" y="290436"/>
                  <a:pt x="252267" y="275005"/>
                </a:cubicBezTo>
                <a:cubicBezTo>
                  <a:pt x="283604" y="253574"/>
                  <a:pt x="242742" y="213759"/>
                  <a:pt x="211024" y="188423"/>
                </a:cubicBezTo>
                <a:cubicBezTo>
                  <a:pt x="232712" y="199443"/>
                  <a:pt x="255600" y="207949"/>
                  <a:pt x="279222" y="213759"/>
                </a:cubicBezTo>
                <a:cubicBezTo>
                  <a:pt x="289224" y="216617"/>
                  <a:pt x="313703" y="227666"/>
                  <a:pt x="324561" y="222999"/>
                </a:cubicBezTo>
                <a:close/>
                <a:moveTo>
                  <a:pt x="41574" y="425691"/>
                </a:moveTo>
                <a:cubicBezTo>
                  <a:pt x="32477" y="400478"/>
                  <a:pt x="25534" y="374541"/>
                  <a:pt x="20809" y="348157"/>
                </a:cubicBezTo>
                <a:cubicBezTo>
                  <a:pt x="66815" y="387495"/>
                  <a:pt x="147968" y="447979"/>
                  <a:pt x="110916" y="513035"/>
                </a:cubicBezTo>
                <a:cubicBezTo>
                  <a:pt x="104029" y="490613"/>
                  <a:pt x="94838" y="468972"/>
                  <a:pt x="83484" y="448455"/>
                </a:cubicBezTo>
                <a:cubicBezTo>
                  <a:pt x="82360" y="447132"/>
                  <a:pt x="80369" y="446979"/>
                  <a:pt x="79055" y="448103"/>
                </a:cubicBezTo>
                <a:cubicBezTo>
                  <a:pt x="78045" y="448960"/>
                  <a:pt x="77683" y="450360"/>
                  <a:pt x="78150" y="451599"/>
                </a:cubicBezTo>
                <a:cubicBezTo>
                  <a:pt x="89103" y="471325"/>
                  <a:pt x="97981" y="492137"/>
                  <a:pt x="104629" y="513702"/>
                </a:cubicBezTo>
                <a:cubicBezTo>
                  <a:pt x="67482" y="512178"/>
                  <a:pt x="51766" y="453980"/>
                  <a:pt x="41574" y="425691"/>
                </a:cubicBezTo>
                <a:close/>
                <a:moveTo>
                  <a:pt x="7760" y="574185"/>
                </a:moveTo>
                <a:cubicBezTo>
                  <a:pt x="32868" y="590130"/>
                  <a:pt x="53413" y="612314"/>
                  <a:pt x="67386" y="638575"/>
                </a:cubicBezTo>
                <a:cubicBezTo>
                  <a:pt x="61700" y="632145"/>
                  <a:pt x="55080" y="626592"/>
                  <a:pt x="47765" y="622096"/>
                </a:cubicBezTo>
                <a:cubicBezTo>
                  <a:pt x="46212" y="621325"/>
                  <a:pt x="44326" y="621963"/>
                  <a:pt x="43555" y="623516"/>
                </a:cubicBezTo>
                <a:cubicBezTo>
                  <a:pt x="42850" y="624935"/>
                  <a:pt x="43307" y="626649"/>
                  <a:pt x="44622" y="627525"/>
                </a:cubicBezTo>
                <a:cubicBezTo>
                  <a:pt x="55861" y="634612"/>
                  <a:pt x="65424" y="644070"/>
                  <a:pt x="72625" y="655243"/>
                </a:cubicBezTo>
                <a:cubicBezTo>
                  <a:pt x="38811" y="645528"/>
                  <a:pt x="12618" y="608380"/>
                  <a:pt x="7760" y="574185"/>
                </a:cubicBezTo>
                <a:close/>
                <a:moveTo>
                  <a:pt x="296177" y="582377"/>
                </a:moveTo>
                <a:cubicBezTo>
                  <a:pt x="257496" y="625754"/>
                  <a:pt x="210071" y="660453"/>
                  <a:pt x="157017" y="684199"/>
                </a:cubicBezTo>
                <a:cubicBezTo>
                  <a:pt x="178467" y="657834"/>
                  <a:pt x="204232" y="635288"/>
                  <a:pt x="233217" y="617524"/>
                </a:cubicBezTo>
                <a:cubicBezTo>
                  <a:pt x="236550" y="615429"/>
                  <a:pt x="233217" y="610095"/>
                  <a:pt x="230074" y="612190"/>
                </a:cubicBezTo>
                <a:cubicBezTo>
                  <a:pt x="203203" y="628821"/>
                  <a:pt x="178943" y="649328"/>
                  <a:pt x="158065" y="673055"/>
                </a:cubicBezTo>
                <a:cubicBezTo>
                  <a:pt x="168637" y="610476"/>
                  <a:pt x="239503" y="590187"/>
                  <a:pt x="296177" y="582377"/>
                </a:cubicBezTo>
                <a:close/>
                <a:moveTo>
                  <a:pt x="261887" y="434263"/>
                </a:moveTo>
                <a:cubicBezTo>
                  <a:pt x="281937" y="426405"/>
                  <a:pt x="302844" y="420938"/>
                  <a:pt x="324180" y="417975"/>
                </a:cubicBezTo>
                <a:cubicBezTo>
                  <a:pt x="313646" y="439531"/>
                  <a:pt x="297320" y="457733"/>
                  <a:pt x="277032" y="470553"/>
                </a:cubicBezTo>
                <a:cubicBezTo>
                  <a:pt x="259677" y="479412"/>
                  <a:pt x="241180" y="485822"/>
                  <a:pt x="222072" y="489603"/>
                </a:cubicBezTo>
                <a:cubicBezTo>
                  <a:pt x="229578" y="484403"/>
                  <a:pt x="237370" y="479640"/>
                  <a:pt x="245409" y="475316"/>
                </a:cubicBezTo>
                <a:cubicBezTo>
                  <a:pt x="248933" y="473411"/>
                  <a:pt x="245409" y="467982"/>
                  <a:pt x="242266" y="469887"/>
                </a:cubicBezTo>
                <a:cubicBezTo>
                  <a:pt x="232874" y="475087"/>
                  <a:pt x="223777" y="480812"/>
                  <a:pt x="215024" y="487032"/>
                </a:cubicBezTo>
                <a:cubicBezTo>
                  <a:pt x="227407" y="467125"/>
                  <a:pt x="240170" y="444550"/>
                  <a:pt x="261887" y="434263"/>
                </a:cubicBezTo>
                <a:close/>
                <a:moveTo>
                  <a:pt x="297034" y="102698"/>
                </a:moveTo>
                <a:cubicBezTo>
                  <a:pt x="309417" y="100317"/>
                  <a:pt x="320275" y="102031"/>
                  <a:pt x="325609" y="115938"/>
                </a:cubicBezTo>
                <a:cubicBezTo>
                  <a:pt x="328562" y="123272"/>
                  <a:pt x="324180" y="127844"/>
                  <a:pt x="319037" y="131273"/>
                </a:cubicBezTo>
                <a:cubicBezTo>
                  <a:pt x="308941" y="138131"/>
                  <a:pt x="291319" y="135845"/>
                  <a:pt x="279413" y="136607"/>
                </a:cubicBezTo>
                <a:cubicBezTo>
                  <a:pt x="267507" y="137369"/>
                  <a:pt x="257125" y="138131"/>
                  <a:pt x="245980" y="139655"/>
                </a:cubicBezTo>
                <a:cubicBezTo>
                  <a:pt x="227416" y="141979"/>
                  <a:pt x="209271" y="146884"/>
                  <a:pt x="192069" y="154228"/>
                </a:cubicBezTo>
                <a:cubicBezTo>
                  <a:pt x="212062" y="136531"/>
                  <a:pt x="235065" y="122567"/>
                  <a:pt x="259982" y="112985"/>
                </a:cubicBezTo>
                <a:cubicBezTo>
                  <a:pt x="272002" y="108461"/>
                  <a:pt x="284404" y="105013"/>
                  <a:pt x="297034" y="102698"/>
                </a:cubicBezTo>
                <a:close/>
                <a:moveTo>
                  <a:pt x="209023" y="89077"/>
                </a:moveTo>
                <a:cubicBezTo>
                  <a:pt x="214719" y="77561"/>
                  <a:pt x="222034" y="66913"/>
                  <a:pt x="230740" y="57454"/>
                </a:cubicBezTo>
                <a:cubicBezTo>
                  <a:pt x="235598" y="52406"/>
                  <a:pt x="242551" y="43643"/>
                  <a:pt x="249790" y="42691"/>
                </a:cubicBezTo>
                <a:cubicBezTo>
                  <a:pt x="254743" y="38595"/>
                  <a:pt x="259315" y="40690"/>
                  <a:pt x="263506" y="49072"/>
                </a:cubicBezTo>
                <a:cubicBezTo>
                  <a:pt x="274555" y="51739"/>
                  <a:pt x="277127" y="56311"/>
                  <a:pt x="271221" y="62598"/>
                </a:cubicBezTo>
                <a:cubicBezTo>
                  <a:pt x="266078" y="79743"/>
                  <a:pt x="240360" y="96697"/>
                  <a:pt x="227216" y="107651"/>
                </a:cubicBezTo>
                <a:cubicBezTo>
                  <a:pt x="211614" y="119805"/>
                  <a:pt x="197460" y="133711"/>
                  <a:pt x="185020" y="149085"/>
                </a:cubicBezTo>
                <a:cubicBezTo>
                  <a:pt x="184134" y="150123"/>
                  <a:pt x="184249" y="151685"/>
                  <a:pt x="185287" y="152580"/>
                </a:cubicBezTo>
                <a:cubicBezTo>
                  <a:pt x="185382" y="152656"/>
                  <a:pt x="185487" y="152733"/>
                  <a:pt x="185592" y="152799"/>
                </a:cubicBezTo>
                <a:cubicBezTo>
                  <a:pt x="185287" y="153981"/>
                  <a:pt x="185744" y="155228"/>
                  <a:pt x="186735" y="155943"/>
                </a:cubicBezTo>
                <a:lnTo>
                  <a:pt x="183877" y="155943"/>
                </a:lnTo>
                <a:cubicBezTo>
                  <a:pt x="182420" y="156162"/>
                  <a:pt x="181420" y="157514"/>
                  <a:pt x="181639" y="158972"/>
                </a:cubicBezTo>
                <a:cubicBezTo>
                  <a:pt x="181677" y="159248"/>
                  <a:pt x="181753" y="159505"/>
                  <a:pt x="181877" y="159753"/>
                </a:cubicBezTo>
                <a:cubicBezTo>
                  <a:pt x="181648" y="161248"/>
                  <a:pt x="182420" y="162715"/>
                  <a:pt x="183782" y="163372"/>
                </a:cubicBezTo>
                <a:lnTo>
                  <a:pt x="183782" y="163372"/>
                </a:lnTo>
                <a:lnTo>
                  <a:pt x="183782" y="163372"/>
                </a:lnTo>
                <a:lnTo>
                  <a:pt x="183782" y="163372"/>
                </a:lnTo>
                <a:cubicBezTo>
                  <a:pt x="183001" y="162296"/>
                  <a:pt x="181639" y="161800"/>
                  <a:pt x="180353" y="162134"/>
                </a:cubicBezTo>
                <a:cubicBezTo>
                  <a:pt x="180353" y="161086"/>
                  <a:pt x="180829" y="160038"/>
                  <a:pt x="181115" y="158895"/>
                </a:cubicBezTo>
                <a:cubicBezTo>
                  <a:pt x="190068" y="135940"/>
                  <a:pt x="197212" y="111556"/>
                  <a:pt x="209023" y="89077"/>
                </a:cubicBezTo>
                <a:close/>
                <a:moveTo>
                  <a:pt x="172924" y="89077"/>
                </a:moveTo>
                <a:cubicBezTo>
                  <a:pt x="173495" y="75742"/>
                  <a:pt x="174828" y="62502"/>
                  <a:pt x="176543" y="49263"/>
                </a:cubicBezTo>
                <a:cubicBezTo>
                  <a:pt x="176867" y="41890"/>
                  <a:pt x="178019" y="34575"/>
                  <a:pt x="179972" y="27450"/>
                </a:cubicBezTo>
                <a:cubicBezTo>
                  <a:pt x="183972" y="18402"/>
                  <a:pt x="214357" y="-10650"/>
                  <a:pt x="219025" y="19926"/>
                </a:cubicBezTo>
                <a:cubicBezTo>
                  <a:pt x="220263" y="28498"/>
                  <a:pt x="210547" y="44881"/>
                  <a:pt x="207309" y="52787"/>
                </a:cubicBezTo>
                <a:cubicBezTo>
                  <a:pt x="202927" y="63836"/>
                  <a:pt x="198355" y="74790"/>
                  <a:pt x="194355" y="85934"/>
                </a:cubicBezTo>
                <a:cubicBezTo>
                  <a:pt x="186449" y="107927"/>
                  <a:pt x="179896" y="130387"/>
                  <a:pt x="174733" y="153180"/>
                </a:cubicBezTo>
                <a:cubicBezTo>
                  <a:pt x="172638" y="131749"/>
                  <a:pt x="172028" y="110204"/>
                  <a:pt x="172924" y="88696"/>
                </a:cubicBezTo>
                <a:close/>
                <a:moveTo>
                  <a:pt x="114440" y="88410"/>
                </a:moveTo>
                <a:cubicBezTo>
                  <a:pt x="110154" y="78219"/>
                  <a:pt x="102058" y="52977"/>
                  <a:pt x="107487" y="42309"/>
                </a:cubicBezTo>
                <a:lnTo>
                  <a:pt x="131299" y="28879"/>
                </a:lnTo>
                <a:lnTo>
                  <a:pt x="140824" y="41262"/>
                </a:lnTo>
                <a:cubicBezTo>
                  <a:pt x="145034" y="47863"/>
                  <a:pt x="148540" y="54892"/>
                  <a:pt x="151302" y="62217"/>
                </a:cubicBezTo>
                <a:cubicBezTo>
                  <a:pt x="155455" y="74561"/>
                  <a:pt x="158141" y="87344"/>
                  <a:pt x="159303" y="100317"/>
                </a:cubicBezTo>
                <a:cubicBezTo>
                  <a:pt x="160417" y="119652"/>
                  <a:pt x="163617" y="138817"/>
                  <a:pt x="168828" y="157467"/>
                </a:cubicBezTo>
                <a:cubicBezTo>
                  <a:pt x="168828" y="158895"/>
                  <a:pt x="168828" y="160324"/>
                  <a:pt x="169304" y="161753"/>
                </a:cubicBezTo>
                <a:cubicBezTo>
                  <a:pt x="159865" y="153723"/>
                  <a:pt x="151387" y="144608"/>
                  <a:pt x="144063" y="134607"/>
                </a:cubicBezTo>
                <a:cubicBezTo>
                  <a:pt x="140634" y="128701"/>
                  <a:pt x="137109" y="122605"/>
                  <a:pt x="132728" y="116509"/>
                </a:cubicBezTo>
                <a:cubicBezTo>
                  <a:pt x="125527" y="107775"/>
                  <a:pt x="119393" y="98212"/>
                  <a:pt x="114440" y="88029"/>
                </a:cubicBezTo>
                <a:close/>
                <a:moveTo>
                  <a:pt x="98438" y="146608"/>
                </a:moveTo>
                <a:cubicBezTo>
                  <a:pt x="84655" y="141284"/>
                  <a:pt x="71797" y="133826"/>
                  <a:pt x="60338" y="124510"/>
                </a:cubicBezTo>
                <a:cubicBezTo>
                  <a:pt x="45384" y="110508"/>
                  <a:pt x="40621" y="71646"/>
                  <a:pt x="71292" y="85362"/>
                </a:cubicBezTo>
                <a:cubicBezTo>
                  <a:pt x="95428" y="97192"/>
                  <a:pt x="117059" y="113557"/>
                  <a:pt x="135014" y="133559"/>
                </a:cubicBezTo>
                <a:lnTo>
                  <a:pt x="135966" y="134702"/>
                </a:lnTo>
                <a:cubicBezTo>
                  <a:pt x="142805" y="147504"/>
                  <a:pt x="151978" y="158905"/>
                  <a:pt x="163017" y="168325"/>
                </a:cubicBezTo>
                <a:lnTo>
                  <a:pt x="153492" y="166325"/>
                </a:lnTo>
                <a:cubicBezTo>
                  <a:pt x="134728" y="160819"/>
                  <a:pt x="116335" y="154104"/>
                  <a:pt x="98438" y="146227"/>
                </a:cubicBezTo>
                <a:close/>
                <a:moveTo>
                  <a:pt x="32525" y="201758"/>
                </a:moveTo>
                <a:cubicBezTo>
                  <a:pt x="23857" y="198519"/>
                  <a:pt x="23000" y="194328"/>
                  <a:pt x="30144" y="189090"/>
                </a:cubicBezTo>
                <a:cubicBezTo>
                  <a:pt x="39669" y="170040"/>
                  <a:pt x="77102" y="166230"/>
                  <a:pt x="95200" y="165753"/>
                </a:cubicBezTo>
                <a:cubicBezTo>
                  <a:pt x="110973" y="165477"/>
                  <a:pt x="126718" y="166982"/>
                  <a:pt x="142158" y="170230"/>
                </a:cubicBezTo>
                <a:lnTo>
                  <a:pt x="153492" y="173278"/>
                </a:lnTo>
                <a:cubicBezTo>
                  <a:pt x="134709" y="179927"/>
                  <a:pt x="116326" y="187651"/>
                  <a:pt x="98438" y="196424"/>
                </a:cubicBezTo>
                <a:cubicBezTo>
                  <a:pt x="87875" y="201206"/>
                  <a:pt x="76949" y="205149"/>
                  <a:pt x="65767" y="208235"/>
                </a:cubicBezTo>
                <a:cubicBezTo>
                  <a:pt x="54442" y="213979"/>
                  <a:pt x="40650" y="211131"/>
                  <a:pt x="32525" y="201377"/>
                </a:cubicBezTo>
                <a:close/>
                <a:moveTo>
                  <a:pt x="90437" y="240620"/>
                </a:moveTo>
                <a:cubicBezTo>
                  <a:pt x="74625" y="251669"/>
                  <a:pt x="66501" y="245316"/>
                  <a:pt x="66053" y="221570"/>
                </a:cubicBezTo>
                <a:cubicBezTo>
                  <a:pt x="70339" y="218808"/>
                  <a:pt x="74816" y="216141"/>
                  <a:pt x="79293" y="213664"/>
                </a:cubicBezTo>
                <a:cubicBezTo>
                  <a:pt x="83769" y="211188"/>
                  <a:pt x="86436" y="209949"/>
                  <a:pt x="90056" y="208044"/>
                </a:cubicBezTo>
                <a:cubicBezTo>
                  <a:pt x="114726" y="199377"/>
                  <a:pt x="139205" y="187851"/>
                  <a:pt x="162636" y="177279"/>
                </a:cubicBezTo>
                <a:cubicBezTo>
                  <a:pt x="137014" y="195281"/>
                  <a:pt x="119298" y="225951"/>
                  <a:pt x="90437" y="240239"/>
                </a:cubicBezTo>
                <a:close/>
                <a:moveTo>
                  <a:pt x="159874" y="256241"/>
                </a:moveTo>
                <a:cubicBezTo>
                  <a:pt x="154731" y="268338"/>
                  <a:pt x="129680" y="296722"/>
                  <a:pt x="121774" y="272052"/>
                </a:cubicBezTo>
                <a:cubicBezTo>
                  <a:pt x="120250" y="267576"/>
                  <a:pt x="126346" y="255669"/>
                  <a:pt x="128156" y="250812"/>
                </a:cubicBezTo>
                <a:cubicBezTo>
                  <a:pt x="132185" y="239448"/>
                  <a:pt x="137186" y="228447"/>
                  <a:pt x="143110" y="217950"/>
                </a:cubicBezTo>
                <a:cubicBezTo>
                  <a:pt x="151178" y="203720"/>
                  <a:pt x="160760" y="190404"/>
                  <a:pt x="171685" y="178231"/>
                </a:cubicBezTo>
                <a:lnTo>
                  <a:pt x="171685" y="178231"/>
                </a:lnTo>
                <a:lnTo>
                  <a:pt x="176448" y="179565"/>
                </a:lnTo>
                <a:cubicBezTo>
                  <a:pt x="176076" y="195643"/>
                  <a:pt x="173876" y="211616"/>
                  <a:pt x="169875" y="227190"/>
                </a:cubicBezTo>
                <a:cubicBezTo>
                  <a:pt x="167285" y="236991"/>
                  <a:pt x="163941" y="246573"/>
                  <a:pt x="159874" y="255860"/>
                </a:cubicBezTo>
                <a:close/>
                <a:moveTo>
                  <a:pt x="252743" y="265766"/>
                </a:moveTo>
                <a:cubicBezTo>
                  <a:pt x="232455" y="288340"/>
                  <a:pt x="208547" y="239763"/>
                  <a:pt x="203308" y="228809"/>
                </a:cubicBezTo>
                <a:cubicBezTo>
                  <a:pt x="200489" y="222789"/>
                  <a:pt x="198012" y="216626"/>
                  <a:pt x="195879" y="210330"/>
                </a:cubicBezTo>
                <a:cubicBezTo>
                  <a:pt x="195117" y="201472"/>
                  <a:pt x="194259" y="192709"/>
                  <a:pt x="193402" y="183946"/>
                </a:cubicBezTo>
                <a:cubicBezTo>
                  <a:pt x="220644" y="203663"/>
                  <a:pt x="270745" y="245097"/>
                  <a:pt x="252743" y="265194"/>
                </a:cubicBezTo>
                <a:close/>
                <a:moveTo>
                  <a:pt x="186640" y="166706"/>
                </a:moveTo>
                <a:cubicBezTo>
                  <a:pt x="186468" y="165611"/>
                  <a:pt x="185754" y="164677"/>
                  <a:pt x="184734" y="164229"/>
                </a:cubicBezTo>
                <a:lnTo>
                  <a:pt x="186068" y="164229"/>
                </a:lnTo>
                <a:lnTo>
                  <a:pt x="191021" y="161848"/>
                </a:lnTo>
                <a:cubicBezTo>
                  <a:pt x="219120" y="157752"/>
                  <a:pt x="247780" y="159762"/>
                  <a:pt x="275032" y="167754"/>
                </a:cubicBezTo>
                <a:cubicBezTo>
                  <a:pt x="288281" y="171754"/>
                  <a:pt x="301054" y="177183"/>
                  <a:pt x="313132" y="183946"/>
                </a:cubicBezTo>
                <a:cubicBezTo>
                  <a:pt x="318846" y="187185"/>
                  <a:pt x="328752" y="192519"/>
                  <a:pt x="328943" y="200520"/>
                </a:cubicBezTo>
                <a:cubicBezTo>
                  <a:pt x="328943" y="201758"/>
                  <a:pt x="326085" y="203377"/>
                  <a:pt x="325609" y="204711"/>
                </a:cubicBezTo>
                <a:cubicBezTo>
                  <a:pt x="317894" y="225285"/>
                  <a:pt x="281127" y="208902"/>
                  <a:pt x="264840" y="204139"/>
                </a:cubicBezTo>
                <a:cubicBezTo>
                  <a:pt x="236760" y="196386"/>
                  <a:pt x="210290" y="183708"/>
                  <a:pt x="186640" y="16670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1"/>
          </p:nvPr>
        </p:nvSpPr>
        <p:spPr>
          <a:xfrm>
            <a:off x="3159300" y="3000350"/>
            <a:ext cx="5873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3159300" y="1762700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body" idx="2"/>
          </p:nvPr>
        </p:nvSpPr>
        <p:spPr>
          <a:xfrm>
            <a:off x="3159300" y="3407950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/>
          <p:nvPr/>
        </p:nvSpPr>
        <p:spPr>
          <a:xfrm rot="5400000">
            <a:off x="-462658" y="43667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Baskerville"/>
              <a:buNone/>
              <a:defRPr sz="40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1713900" y="998730"/>
            <a:ext cx="8764200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ar-JO" sz="6600" b="1" i="0" dirty="0">
                <a:latin typeface="Andalus" panose="02020603050405020304" pitchFamily="18" charset="-78"/>
                <a:cs typeface="Andalus" panose="02020603050405020304" pitchFamily="18" charset="-78"/>
              </a:rPr>
              <a:t> القديسة ماري ألفونسين</a:t>
            </a:r>
            <a:br>
              <a:rPr lang="ar-JO" sz="6600" b="1" i="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JO" sz="4000" b="1" i="0" dirty="0">
                <a:latin typeface="Andalus" panose="02020603050405020304" pitchFamily="18" charset="-78"/>
                <a:cs typeface="Andalus" panose="02020603050405020304" pitchFamily="18" charset="-78"/>
              </a:rPr>
              <a:t>نموذج الإيمان و الخدمة</a:t>
            </a:r>
            <a:endParaRPr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69" name="Google Shape;269;p20"/>
          <p:cNvSpPr txBox="1">
            <a:spLocks noGrp="1"/>
          </p:cNvSpPr>
          <p:nvPr>
            <p:ph type="subTitle" idx="1"/>
          </p:nvPr>
        </p:nvSpPr>
        <p:spPr>
          <a:xfrm>
            <a:off x="2139600" y="4069380"/>
            <a:ext cx="7912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ar-JO" sz="5000" dirty="0">
                <a:latin typeface="Andalus" panose="02020603050405020304" pitchFamily="18" charset="-78"/>
                <a:cs typeface="Andalus" panose="02020603050405020304" pitchFamily="18" charset="-78"/>
              </a:rPr>
              <a:t>الطالب عواد جريسات</a:t>
            </a:r>
            <a:endParaRPr sz="5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/>
          <p:nvPr/>
        </p:nvSpPr>
        <p:spPr>
          <a:xfrm>
            <a:off x="585864" y="1530878"/>
            <a:ext cx="4420036" cy="4102626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 flipV="1">
            <a:off x="5005925" y="-2831689"/>
            <a:ext cx="5322600" cy="25957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6E874FC-D3E6-95DE-2838-288E33795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3" y="1393556"/>
            <a:ext cx="3063113" cy="41816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" name="Google Shape;276;p21"/>
          <p:cNvSpPr txBox="1">
            <a:spLocks noGrp="1"/>
          </p:cNvSpPr>
          <p:nvPr>
            <p:ph type="body" idx="1"/>
          </p:nvPr>
        </p:nvSpPr>
        <p:spPr>
          <a:xfrm>
            <a:off x="6096000" y="1587618"/>
            <a:ext cx="4068987" cy="15922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rtl="1">
              <a:buSzPct val="67000"/>
              <a:buFont typeface="Wingdings" panose="05000000000000000000" pitchFamily="2" charset="2"/>
              <a:buChar char="v"/>
            </a:pPr>
            <a:r>
              <a:rPr lang="ar-JO" sz="2500" dirty="0">
                <a:latin typeface="Andalus" panose="02020603050405020304" pitchFamily="18" charset="-78"/>
                <a:cs typeface="Andalus" panose="02020603050405020304" pitchFamily="18" charset="-78"/>
              </a:rPr>
              <a:t>ولدت بإسم سلطانة غطاس في القدس عام 1843.</a:t>
            </a:r>
          </a:p>
          <a:p>
            <a:pPr rtl="1">
              <a:buSzPct val="67000"/>
              <a:buFont typeface="Wingdings" panose="05000000000000000000" pitchFamily="2" charset="2"/>
              <a:buChar char="v"/>
            </a:pPr>
            <a:endParaRPr lang="ar-JO"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rtl="1">
              <a:buFont typeface="Wingdings" panose="05000000000000000000" pitchFamily="2" charset="2"/>
              <a:buChar char="v"/>
            </a:pPr>
            <a:r>
              <a:rPr lang="ar-JO" sz="2500" dirty="0">
                <a:latin typeface="Andalus" panose="02020603050405020304" pitchFamily="18" charset="-78"/>
                <a:cs typeface="Andalus" panose="02020603050405020304" pitchFamily="18" charset="-78"/>
              </a:rPr>
              <a:t>انضمت إلى سلك الرهبانية في سن السابعة عشرة في عام1860 . </a:t>
            </a:r>
          </a:p>
          <a:p>
            <a:pPr rtl="1">
              <a:buFont typeface="Wingdings" panose="05000000000000000000" pitchFamily="2" charset="2"/>
              <a:buChar char="v"/>
            </a:pPr>
            <a:endParaRPr lang="ar-JO" sz="2500" dirty="0"/>
          </a:p>
          <a:p>
            <a:pPr lvl="0" indent="-457200" rtl="1">
              <a:buFont typeface="Wingdings" panose="05000000000000000000" pitchFamily="2" charset="2"/>
              <a:buChar char="v"/>
            </a:pPr>
            <a:r>
              <a:rPr lang="ar-JO" sz="2500" dirty="0">
                <a:latin typeface="Andalus" panose="02020603050405020304" pitchFamily="18" charset="-78"/>
                <a:cs typeface="Andalus" panose="02020603050405020304" pitchFamily="18" charset="-78"/>
              </a:rPr>
              <a:t>قالت إن السيدة العذراء ظهرت لها في بيت لحم عام 1874 وطلبت منها تأسيس رهبانية جديدة.</a:t>
            </a:r>
          </a:p>
          <a:p>
            <a:pPr marL="0" lvl="0" indent="0">
              <a:buNone/>
            </a:pPr>
            <a:endParaRPr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78" name="Google Shape;278;p21"/>
          <p:cNvSpPr/>
          <p:nvPr/>
        </p:nvSpPr>
        <p:spPr>
          <a:xfrm rot="1353982">
            <a:off x="170190" y="4295476"/>
            <a:ext cx="1065870" cy="2742034"/>
          </a:xfrm>
          <a:custGeom>
            <a:avLst/>
            <a:gdLst/>
            <a:ahLst/>
            <a:cxnLst/>
            <a:rect l="l" t="t" r="r" b="b"/>
            <a:pathLst>
              <a:path w="398084" h="1024102" extrusionOk="0">
                <a:moveTo>
                  <a:pt x="395901" y="430732"/>
                </a:moveTo>
                <a:cubicBezTo>
                  <a:pt x="399797" y="413883"/>
                  <a:pt x="398330" y="396233"/>
                  <a:pt x="391710" y="380250"/>
                </a:cubicBezTo>
                <a:cubicBezTo>
                  <a:pt x="390891" y="378926"/>
                  <a:pt x="389234" y="378402"/>
                  <a:pt x="387805" y="379012"/>
                </a:cubicBezTo>
                <a:cubicBezTo>
                  <a:pt x="387415" y="378326"/>
                  <a:pt x="386538" y="378097"/>
                  <a:pt x="385853" y="378488"/>
                </a:cubicBezTo>
                <a:cubicBezTo>
                  <a:pt x="385633" y="378612"/>
                  <a:pt x="385453" y="378792"/>
                  <a:pt x="385329" y="379012"/>
                </a:cubicBezTo>
                <a:cubicBezTo>
                  <a:pt x="385329" y="380345"/>
                  <a:pt x="384281" y="381679"/>
                  <a:pt x="383709" y="383012"/>
                </a:cubicBezTo>
                <a:cubicBezTo>
                  <a:pt x="369136" y="401395"/>
                  <a:pt x="354182" y="419588"/>
                  <a:pt x="338847" y="437400"/>
                </a:cubicBezTo>
                <a:cubicBezTo>
                  <a:pt x="331036" y="446353"/>
                  <a:pt x="323226" y="455212"/>
                  <a:pt x="315320" y="463974"/>
                </a:cubicBezTo>
                <a:cubicBezTo>
                  <a:pt x="307414" y="472738"/>
                  <a:pt x="299508" y="488168"/>
                  <a:pt x="289697" y="472833"/>
                </a:cubicBezTo>
                <a:cubicBezTo>
                  <a:pt x="288802" y="471347"/>
                  <a:pt x="286878" y="470861"/>
                  <a:pt x="285383" y="471757"/>
                </a:cubicBezTo>
                <a:cubicBezTo>
                  <a:pt x="285192" y="471871"/>
                  <a:pt x="285002" y="472004"/>
                  <a:pt x="284840" y="472166"/>
                </a:cubicBezTo>
                <a:cubicBezTo>
                  <a:pt x="273124" y="487025"/>
                  <a:pt x="278553" y="504932"/>
                  <a:pt x="279601" y="522649"/>
                </a:cubicBezTo>
                <a:cubicBezTo>
                  <a:pt x="281287" y="554605"/>
                  <a:pt x="278658" y="586647"/>
                  <a:pt x="271790" y="617899"/>
                </a:cubicBezTo>
                <a:cubicBezTo>
                  <a:pt x="244816" y="647893"/>
                  <a:pt x="221946" y="681325"/>
                  <a:pt x="203782" y="717340"/>
                </a:cubicBezTo>
                <a:cubicBezTo>
                  <a:pt x="203601" y="716692"/>
                  <a:pt x="203382" y="716054"/>
                  <a:pt x="203115" y="715435"/>
                </a:cubicBezTo>
                <a:cubicBezTo>
                  <a:pt x="204258" y="708100"/>
                  <a:pt x="205306" y="700671"/>
                  <a:pt x="206258" y="693337"/>
                </a:cubicBezTo>
                <a:cubicBezTo>
                  <a:pt x="218327" y="590457"/>
                  <a:pt x="217145" y="486454"/>
                  <a:pt x="202734" y="383869"/>
                </a:cubicBezTo>
                <a:cubicBezTo>
                  <a:pt x="233024" y="316242"/>
                  <a:pt x="263123" y="249472"/>
                  <a:pt x="259884" y="173557"/>
                </a:cubicBezTo>
                <a:cubicBezTo>
                  <a:pt x="259846" y="171824"/>
                  <a:pt x="258417" y="170443"/>
                  <a:pt x="256674" y="170481"/>
                </a:cubicBezTo>
                <a:cubicBezTo>
                  <a:pt x="255884" y="170490"/>
                  <a:pt x="255122" y="170814"/>
                  <a:pt x="254550" y="171366"/>
                </a:cubicBezTo>
                <a:cubicBezTo>
                  <a:pt x="243330" y="182778"/>
                  <a:pt x="233890" y="195817"/>
                  <a:pt x="226547" y="210038"/>
                </a:cubicBezTo>
                <a:cubicBezTo>
                  <a:pt x="228166" y="184416"/>
                  <a:pt x="228738" y="158889"/>
                  <a:pt x="228071" y="133266"/>
                </a:cubicBezTo>
                <a:cubicBezTo>
                  <a:pt x="227499" y="113740"/>
                  <a:pt x="230738" y="84213"/>
                  <a:pt x="220832" y="66591"/>
                </a:cubicBezTo>
                <a:cubicBezTo>
                  <a:pt x="214164" y="54781"/>
                  <a:pt x="207401" y="58972"/>
                  <a:pt x="197400" y="56305"/>
                </a:cubicBezTo>
                <a:lnTo>
                  <a:pt x="193876" y="57924"/>
                </a:lnTo>
                <a:cubicBezTo>
                  <a:pt x="190828" y="56495"/>
                  <a:pt x="187780" y="46113"/>
                  <a:pt x="186351" y="43160"/>
                </a:cubicBezTo>
                <a:lnTo>
                  <a:pt x="166063" y="1440"/>
                </a:lnTo>
                <a:cubicBezTo>
                  <a:pt x="165149" y="-36"/>
                  <a:pt x="163206" y="-484"/>
                  <a:pt x="161729" y="441"/>
                </a:cubicBezTo>
                <a:cubicBezTo>
                  <a:pt x="161329" y="688"/>
                  <a:pt x="160986" y="1031"/>
                  <a:pt x="160729" y="1440"/>
                </a:cubicBezTo>
                <a:cubicBezTo>
                  <a:pt x="149299" y="24615"/>
                  <a:pt x="138250" y="47856"/>
                  <a:pt x="127582" y="71164"/>
                </a:cubicBezTo>
                <a:cubicBezTo>
                  <a:pt x="126820" y="72783"/>
                  <a:pt x="125677" y="76688"/>
                  <a:pt x="124248" y="80022"/>
                </a:cubicBezTo>
                <a:cubicBezTo>
                  <a:pt x="123477" y="79851"/>
                  <a:pt x="122715" y="80336"/>
                  <a:pt x="122543" y="81108"/>
                </a:cubicBezTo>
                <a:cubicBezTo>
                  <a:pt x="122448" y="81527"/>
                  <a:pt x="122553" y="81965"/>
                  <a:pt x="122820" y="82308"/>
                </a:cubicBezTo>
                <a:lnTo>
                  <a:pt x="122820" y="82308"/>
                </a:lnTo>
                <a:cubicBezTo>
                  <a:pt x="122372" y="83394"/>
                  <a:pt x="121610" y="84327"/>
                  <a:pt x="120629" y="84975"/>
                </a:cubicBezTo>
                <a:lnTo>
                  <a:pt x="119772" y="84975"/>
                </a:lnTo>
                <a:cubicBezTo>
                  <a:pt x="119772" y="84975"/>
                  <a:pt x="119010" y="83832"/>
                  <a:pt x="116819" y="82974"/>
                </a:cubicBezTo>
                <a:cubicBezTo>
                  <a:pt x="111008" y="80784"/>
                  <a:pt x="103865" y="72688"/>
                  <a:pt x="97769" y="69830"/>
                </a:cubicBezTo>
                <a:cubicBezTo>
                  <a:pt x="96255" y="68992"/>
                  <a:pt x="94340" y="69535"/>
                  <a:pt x="93492" y="71049"/>
                </a:cubicBezTo>
                <a:cubicBezTo>
                  <a:pt x="93254" y="71497"/>
                  <a:pt x="93111" y="71992"/>
                  <a:pt x="93101" y="72497"/>
                </a:cubicBezTo>
                <a:cubicBezTo>
                  <a:pt x="93101" y="101072"/>
                  <a:pt x="93101" y="128695"/>
                  <a:pt x="95102" y="156793"/>
                </a:cubicBezTo>
                <a:cubicBezTo>
                  <a:pt x="95102" y="160889"/>
                  <a:pt x="100055" y="192798"/>
                  <a:pt x="97769" y="194227"/>
                </a:cubicBezTo>
                <a:cubicBezTo>
                  <a:pt x="93863" y="196703"/>
                  <a:pt x="73480" y="178606"/>
                  <a:pt x="69194" y="175177"/>
                </a:cubicBezTo>
                <a:cubicBezTo>
                  <a:pt x="67765" y="174281"/>
                  <a:pt x="65888" y="174710"/>
                  <a:pt x="64993" y="176139"/>
                </a:cubicBezTo>
                <a:cubicBezTo>
                  <a:pt x="64669" y="176643"/>
                  <a:pt x="64508" y="177243"/>
                  <a:pt x="64526" y="177844"/>
                </a:cubicBezTo>
                <a:cubicBezTo>
                  <a:pt x="76147" y="264902"/>
                  <a:pt x="161491" y="310241"/>
                  <a:pt x="197115" y="385203"/>
                </a:cubicBezTo>
                <a:lnTo>
                  <a:pt x="197115" y="385203"/>
                </a:lnTo>
                <a:cubicBezTo>
                  <a:pt x="211793" y="490378"/>
                  <a:pt x="212440" y="597039"/>
                  <a:pt x="199020" y="702385"/>
                </a:cubicBezTo>
                <a:cubicBezTo>
                  <a:pt x="187437" y="666505"/>
                  <a:pt x="169463" y="633005"/>
                  <a:pt x="145965" y="603516"/>
                </a:cubicBezTo>
                <a:cubicBezTo>
                  <a:pt x="146270" y="546918"/>
                  <a:pt x="124896" y="492359"/>
                  <a:pt x="86244" y="451021"/>
                </a:cubicBezTo>
                <a:cubicBezTo>
                  <a:pt x="84996" y="449811"/>
                  <a:pt x="83005" y="449840"/>
                  <a:pt x="81796" y="451078"/>
                </a:cubicBezTo>
                <a:cubicBezTo>
                  <a:pt x="81243" y="451649"/>
                  <a:pt x="80929" y="452411"/>
                  <a:pt x="80910" y="453211"/>
                </a:cubicBezTo>
                <a:cubicBezTo>
                  <a:pt x="73099" y="457402"/>
                  <a:pt x="67480" y="456259"/>
                  <a:pt x="64050" y="449878"/>
                </a:cubicBezTo>
                <a:cubicBezTo>
                  <a:pt x="61126" y="446458"/>
                  <a:pt x="57945" y="443277"/>
                  <a:pt x="54525" y="440353"/>
                </a:cubicBezTo>
                <a:cubicBezTo>
                  <a:pt x="50915" y="437076"/>
                  <a:pt x="47067" y="434085"/>
                  <a:pt x="43000" y="431399"/>
                </a:cubicBezTo>
                <a:cubicBezTo>
                  <a:pt x="31094" y="423750"/>
                  <a:pt x="17787" y="418540"/>
                  <a:pt x="3852" y="416064"/>
                </a:cubicBezTo>
                <a:cubicBezTo>
                  <a:pt x="2166" y="415645"/>
                  <a:pt x="462" y="416674"/>
                  <a:pt x="42" y="418350"/>
                </a:cubicBezTo>
                <a:cubicBezTo>
                  <a:pt x="-81" y="418855"/>
                  <a:pt x="-81" y="419379"/>
                  <a:pt x="42" y="419874"/>
                </a:cubicBezTo>
                <a:cubicBezTo>
                  <a:pt x="4424" y="435114"/>
                  <a:pt x="8901" y="450287"/>
                  <a:pt x="13472" y="465403"/>
                </a:cubicBezTo>
                <a:cubicBezTo>
                  <a:pt x="16768" y="473014"/>
                  <a:pt x="18921" y="481072"/>
                  <a:pt x="19855" y="489311"/>
                </a:cubicBezTo>
                <a:cubicBezTo>
                  <a:pt x="18616" y="493216"/>
                  <a:pt x="12425" y="492645"/>
                  <a:pt x="10330" y="498836"/>
                </a:cubicBezTo>
                <a:cubicBezTo>
                  <a:pt x="8234" y="505027"/>
                  <a:pt x="12996" y="511409"/>
                  <a:pt x="15949" y="516743"/>
                </a:cubicBezTo>
                <a:cubicBezTo>
                  <a:pt x="27846" y="536784"/>
                  <a:pt x="43772" y="554138"/>
                  <a:pt x="62717" y="567702"/>
                </a:cubicBezTo>
                <a:cubicBezTo>
                  <a:pt x="83862" y="583228"/>
                  <a:pt x="110342" y="586752"/>
                  <a:pt x="131963" y="599611"/>
                </a:cubicBezTo>
                <a:cubicBezTo>
                  <a:pt x="164539" y="632377"/>
                  <a:pt x="181303" y="674858"/>
                  <a:pt x="196639" y="717625"/>
                </a:cubicBezTo>
                <a:lnTo>
                  <a:pt x="196639" y="720673"/>
                </a:lnTo>
                <a:cubicBezTo>
                  <a:pt x="195114" y="730960"/>
                  <a:pt x="193400" y="741152"/>
                  <a:pt x="191495" y="751439"/>
                </a:cubicBezTo>
                <a:cubicBezTo>
                  <a:pt x="191495" y="752582"/>
                  <a:pt x="190732" y="753630"/>
                  <a:pt x="190447" y="754773"/>
                </a:cubicBezTo>
                <a:cubicBezTo>
                  <a:pt x="190247" y="755392"/>
                  <a:pt x="190247" y="756059"/>
                  <a:pt x="190447" y="756678"/>
                </a:cubicBezTo>
                <a:cubicBezTo>
                  <a:pt x="182446" y="799255"/>
                  <a:pt x="172064" y="842403"/>
                  <a:pt x="165206" y="884980"/>
                </a:cubicBezTo>
                <a:cubicBezTo>
                  <a:pt x="158338" y="863063"/>
                  <a:pt x="148737" y="842108"/>
                  <a:pt x="136631" y="822591"/>
                </a:cubicBezTo>
                <a:cubicBezTo>
                  <a:pt x="147965" y="800588"/>
                  <a:pt x="146918" y="775537"/>
                  <a:pt x="146156" y="751344"/>
                </a:cubicBezTo>
                <a:cubicBezTo>
                  <a:pt x="145299" y="733056"/>
                  <a:pt x="143203" y="716197"/>
                  <a:pt x="127868" y="704576"/>
                </a:cubicBezTo>
                <a:cubicBezTo>
                  <a:pt x="126887" y="704052"/>
                  <a:pt x="125706" y="704052"/>
                  <a:pt x="124724" y="704576"/>
                </a:cubicBezTo>
                <a:cubicBezTo>
                  <a:pt x="116342" y="709910"/>
                  <a:pt x="107865" y="684478"/>
                  <a:pt x="102150" y="677335"/>
                </a:cubicBezTo>
                <a:cubicBezTo>
                  <a:pt x="94626" y="667810"/>
                  <a:pt x="81005" y="648760"/>
                  <a:pt x="69003" y="645331"/>
                </a:cubicBezTo>
                <a:cubicBezTo>
                  <a:pt x="50715" y="640663"/>
                  <a:pt x="51668" y="667714"/>
                  <a:pt x="52144" y="679430"/>
                </a:cubicBezTo>
                <a:cubicBezTo>
                  <a:pt x="52582" y="685821"/>
                  <a:pt x="53401" y="692184"/>
                  <a:pt x="54620" y="698480"/>
                </a:cubicBezTo>
                <a:cubicBezTo>
                  <a:pt x="59497" y="710758"/>
                  <a:pt x="55326" y="724779"/>
                  <a:pt x="44524" y="732389"/>
                </a:cubicBezTo>
                <a:cubicBezTo>
                  <a:pt x="42619" y="733761"/>
                  <a:pt x="40914" y="735390"/>
                  <a:pt x="39476" y="737247"/>
                </a:cubicBezTo>
                <a:cubicBezTo>
                  <a:pt x="37523" y="742257"/>
                  <a:pt x="38314" y="747924"/>
                  <a:pt x="41571" y="752201"/>
                </a:cubicBezTo>
                <a:cubicBezTo>
                  <a:pt x="48430" y="764774"/>
                  <a:pt x="70146" y="777347"/>
                  <a:pt x="81290" y="786205"/>
                </a:cubicBezTo>
                <a:cubicBezTo>
                  <a:pt x="96721" y="798397"/>
                  <a:pt x="112628" y="809923"/>
                  <a:pt x="128915" y="821162"/>
                </a:cubicBezTo>
                <a:cubicBezTo>
                  <a:pt x="144784" y="845203"/>
                  <a:pt x="156681" y="871635"/>
                  <a:pt x="164158" y="899457"/>
                </a:cubicBezTo>
                <a:cubicBezTo>
                  <a:pt x="164158" y="902601"/>
                  <a:pt x="163301" y="905744"/>
                  <a:pt x="162920" y="908982"/>
                </a:cubicBezTo>
                <a:cubicBezTo>
                  <a:pt x="162539" y="912221"/>
                  <a:pt x="160729" y="915079"/>
                  <a:pt x="159872" y="918507"/>
                </a:cubicBezTo>
                <a:cubicBezTo>
                  <a:pt x="159481" y="919917"/>
                  <a:pt x="160215" y="921403"/>
                  <a:pt x="161586" y="921937"/>
                </a:cubicBezTo>
                <a:cubicBezTo>
                  <a:pt x="157862" y="955208"/>
                  <a:pt x="158757" y="988831"/>
                  <a:pt x="164253" y="1021854"/>
                </a:cubicBezTo>
                <a:cubicBezTo>
                  <a:pt x="165015" y="1025759"/>
                  <a:pt x="170921" y="1024045"/>
                  <a:pt x="170254" y="1020139"/>
                </a:cubicBezTo>
                <a:cubicBezTo>
                  <a:pt x="164368" y="984744"/>
                  <a:pt x="163663" y="948683"/>
                  <a:pt x="168158" y="913078"/>
                </a:cubicBezTo>
                <a:cubicBezTo>
                  <a:pt x="179208" y="877969"/>
                  <a:pt x="199544" y="846508"/>
                  <a:pt x="227023" y="822019"/>
                </a:cubicBezTo>
                <a:cubicBezTo>
                  <a:pt x="227871" y="821905"/>
                  <a:pt x="228576" y="821315"/>
                  <a:pt x="228832" y="820495"/>
                </a:cubicBezTo>
                <a:lnTo>
                  <a:pt x="228832" y="820495"/>
                </a:lnTo>
                <a:cubicBezTo>
                  <a:pt x="229242" y="820600"/>
                  <a:pt x="229662" y="820600"/>
                  <a:pt x="230071" y="820495"/>
                </a:cubicBezTo>
                <a:cubicBezTo>
                  <a:pt x="258074" y="817828"/>
                  <a:pt x="302175" y="809351"/>
                  <a:pt x="322559" y="787253"/>
                </a:cubicBezTo>
                <a:cubicBezTo>
                  <a:pt x="332046" y="774385"/>
                  <a:pt x="337542" y="759021"/>
                  <a:pt x="338370" y="743057"/>
                </a:cubicBezTo>
                <a:cubicBezTo>
                  <a:pt x="338370" y="737342"/>
                  <a:pt x="338370" y="736199"/>
                  <a:pt x="332274" y="734104"/>
                </a:cubicBezTo>
                <a:cubicBezTo>
                  <a:pt x="320464" y="729817"/>
                  <a:pt x="304271" y="738866"/>
                  <a:pt x="294174" y="743629"/>
                </a:cubicBezTo>
                <a:cubicBezTo>
                  <a:pt x="289088" y="746743"/>
                  <a:pt x="283354" y="748629"/>
                  <a:pt x="277410" y="749153"/>
                </a:cubicBezTo>
                <a:cubicBezTo>
                  <a:pt x="275886" y="749153"/>
                  <a:pt x="275315" y="745534"/>
                  <a:pt x="273219" y="745534"/>
                </a:cubicBezTo>
                <a:cubicBezTo>
                  <a:pt x="264551" y="745534"/>
                  <a:pt x="261885" y="750772"/>
                  <a:pt x="256931" y="757726"/>
                </a:cubicBezTo>
                <a:cubicBezTo>
                  <a:pt x="243911" y="776137"/>
                  <a:pt x="232862" y="795864"/>
                  <a:pt x="223975" y="816590"/>
                </a:cubicBezTo>
                <a:cubicBezTo>
                  <a:pt x="201858" y="836050"/>
                  <a:pt x="184084" y="859929"/>
                  <a:pt x="171778" y="886694"/>
                </a:cubicBezTo>
                <a:cubicBezTo>
                  <a:pt x="178255" y="843641"/>
                  <a:pt x="188542" y="800493"/>
                  <a:pt x="197019" y="757726"/>
                </a:cubicBezTo>
                <a:cubicBezTo>
                  <a:pt x="197248" y="757402"/>
                  <a:pt x="197438" y="757049"/>
                  <a:pt x="197591" y="756678"/>
                </a:cubicBezTo>
                <a:cubicBezTo>
                  <a:pt x="211211" y="706100"/>
                  <a:pt x="242644" y="665047"/>
                  <a:pt x="275791" y="625614"/>
                </a:cubicBezTo>
                <a:cubicBezTo>
                  <a:pt x="277096" y="625633"/>
                  <a:pt x="278229" y="624709"/>
                  <a:pt x="278458" y="623423"/>
                </a:cubicBezTo>
                <a:lnTo>
                  <a:pt x="278458" y="622090"/>
                </a:lnTo>
                <a:lnTo>
                  <a:pt x="279125" y="621232"/>
                </a:lnTo>
                <a:cubicBezTo>
                  <a:pt x="279725" y="622747"/>
                  <a:pt x="281439" y="623490"/>
                  <a:pt x="282963" y="622890"/>
                </a:cubicBezTo>
                <a:cubicBezTo>
                  <a:pt x="283116" y="622823"/>
                  <a:pt x="283268" y="622747"/>
                  <a:pt x="283411" y="622661"/>
                </a:cubicBezTo>
                <a:cubicBezTo>
                  <a:pt x="307347" y="606621"/>
                  <a:pt x="329674" y="588314"/>
                  <a:pt x="350086" y="567988"/>
                </a:cubicBezTo>
                <a:cubicBezTo>
                  <a:pt x="369708" y="549890"/>
                  <a:pt x="386281" y="531221"/>
                  <a:pt x="392853" y="504837"/>
                </a:cubicBezTo>
                <a:cubicBezTo>
                  <a:pt x="393272" y="503208"/>
                  <a:pt x="392291" y="501541"/>
                  <a:pt x="390663" y="501122"/>
                </a:cubicBezTo>
                <a:cubicBezTo>
                  <a:pt x="390663" y="501122"/>
                  <a:pt x="390663" y="501122"/>
                  <a:pt x="390663" y="501122"/>
                </a:cubicBezTo>
                <a:cubicBezTo>
                  <a:pt x="375899" y="497598"/>
                  <a:pt x="384757" y="484072"/>
                  <a:pt x="387710" y="473214"/>
                </a:cubicBezTo>
                <a:cubicBezTo>
                  <a:pt x="391330" y="459241"/>
                  <a:pt x="394063" y="445048"/>
                  <a:pt x="395901" y="430732"/>
                </a:cubicBezTo>
                <a:close/>
                <a:moveTo>
                  <a:pt x="100626" y="144982"/>
                </a:moveTo>
                <a:cubicBezTo>
                  <a:pt x="109465" y="160232"/>
                  <a:pt x="120181" y="174319"/>
                  <a:pt x="132535" y="186892"/>
                </a:cubicBezTo>
                <a:cubicBezTo>
                  <a:pt x="148347" y="202704"/>
                  <a:pt x="168254" y="213753"/>
                  <a:pt x="178160" y="234517"/>
                </a:cubicBezTo>
                <a:cubicBezTo>
                  <a:pt x="178160" y="235184"/>
                  <a:pt x="179398" y="235279"/>
                  <a:pt x="180065" y="234994"/>
                </a:cubicBezTo>
                <a:cubicBezTo>
                  <a:pt x="184827" y="258997"/>
                  <a:pt x="190352" y="282619"/>
                  <a:pt x="193971" y="307288"/>
                </a:cubicBezTo>
                <a:cubicBezTo>
                  <a:pt x="173378" y="289086"/>
                  <a:pt x="155595" y="267941"/>
                  <a:pt x="141203" y="244519"/>
                </a:cubicBezTo>
                <a:cubicBezTo>
                  <a:pt x="131954" y="229193"/>
                  <a:pt x="119353" y="216172"/>
                  <a:pt x="104341" y="206419"/>
                </a:cubicBezTo>
                <a:cubicBezTo>
                  <a:pt x="104513" y="205923"/>
                  <a:pt x="104513" y="205390"/>
                  <a:pt x="104341" y="204895"/>
                </a:cubicBezTo>
                <a:cubicBezTo>
                  <a:pt x="102750" y="184826"/>
                  <a:pt x="101483" y="164823"/>
                  <a:pt x="100531" y="144887"/>
                </a:cubicBezTo>
                <a:close/>
                <a:moveTo>
                  <a:pt x="199020" y="377488"/>
                </a:moveTo>
                <a:lnTo>
                  <a:pt x="199020" y="376821"/>
                </a:lnTo>
                <a:cubicBezTo>
                  <a:pt x="201372" y="354608"/>
                  <a:pt x="200724" y="332187"/>
                  <a:pt x="197115" y="310146"/>
                </a:cubicBezTo>
                <a:cubicBezTo>
                  <a:pt x="197115" y="310146"/>
                  <a:pt x="197115" y="310146"/>
                  <a:pt x="197115" y="310146"/>
                </a:cubicBezTo>
                <a:cubicBezTo>
                  <a:pt x="204363" y="296611"/>
                  <a:pt x="214050" y="284533"/>
                  <a:pt x="225690" y="274522"/>
                </a:cubicBezTo>
                <a:cubicBezTo>
                  <a:pt x="232767" y="269188"/>
                  <a:pt x="239158" y="263016"/>
                  <a:pt x="244740" y="256139"/>
                </a:cubicBezTo>
                <a:cubicBezTo>
                  <a:pt x="233205" y="297887"/>
                  <a:pt x="217898" y="338502"/>
                  <a:pt x="199020" y="377488"/>
                </a:cubicBezTo>
                <a:close/>
                <a:moveTo>
                  <a:pt x="246645" y="248233"/>
                </a:moveTo>
                <a:cubicBezTo>
                  <a:pt x="246645" y="248233"/>
                  <a:pt x="246645" y="248233"/>
                  <a:pt x="246645" y="248233"/>
                </a:cubicBezTo>
                <a:cubicBezTo>
                  <a:pt x="240263" y="260902"/>
                  <a:pt x="228166" y="267950"/>
                  <a:pt x="218070" y="277475"/>
                </a:cubicBezTo>
                <a:cubicBezTo>
                  <a:pt x="209506" y="285895"/>
                  <a:pt x="202220" y="295525"/>
                  <a:pt x="196448" y="306050"/>
                </a:cubicBezTo>
                <a:cubicBezTo>
                  <a:pt x="192542" y="280809"/>
                  <a:pt x="186923" y="255663"/>
                  <a:pt x="181780" y="230517"/>
                </a:cubicBezTo>
                <a:cubicBezTo>
                  <a:pt x="188637" y="203371"/>
                  <a:pt x="208163" y="182892"/>
                  <a:pt x="221879" y="158698"/>
                </a:cubicBezTo>
                <a:cubicBezTo>
                  <a:pt x="221879" y="181434"/>
                  <a:pt x="220993" y="204161"/>
                  <a:pt x="219213" y="226897"/>
                </a:cubicBezTo>
                <a:cubicBezTo>
                  <a:pt x="219213" y="230612"/>
                  <a:pt x="224070" y="230707"/>
                  <a:pt x="225214" y="227755"/>
                </a:cubicBezTo>
                <a:cubicBezTo>
                  <a:pt x="231976" y="210924"/>
                  <a:pt x="241644" y="195417"/>
                  <a:pt x="253789" y="181939"/>
                </a:cubicBezTo>
                <a:cubicBezTo>
                  <a:pt x="254017" y="204275"/>
                  <a:pt x="251588" y="226564"/>
                  <a:pt x="246549" y="248329"/>
                </a:cubicBezTo>
                <a:close/>
                <a:moveTo>
                  <a:pt x="221879" y="147745"/>
                </a:moveTo>
                <a:cubicBezTo>
                  <a:pt x="221879" y="149649"/>
                  <a:pt x="221879" y="151650"/>
                  <a:pt x="221879" y="153555"/>
                </a:cubicBezTo>
                <a:cubicBezTo>
                  <a:pt x="221879" y="153555"/>
                  <a:pt x="221403" y="153555"/>
                  <a:pt x="221308" y="154031"/>
                </a:cubicBezTo>
                <a:cubicBezTo>
                  <a:pt x="213402" y="168509"/>
                  <a:pt x="203306" y="181463"/>
                  <a:pt x="194352" y="195274"/>
                </a:cubicBezTo>
                <a:cubicBezTo>
                  <a:pt x="190456" y="201142"/>
                  <a:pt x="186980" y="207285"/>
                  <a:pt x="183970" y="213657"/>
                </a:cubicBezTo>
                <a:cubicBezTo>
                  <a:pt x="181780" y="218801"/>
                  <a:pt x="181684" y="222516"/>
                  <a:pt x="180541" y="224040"/>
                </a:cubicBezTo>
                <a:cubicBezTo>
                  <a:pt x="179588" y="218706"/>
                  <a:pt x="178731" y="213372"/>
                  <a:pt x="177969" y="208038"/>
                </a:cubicBezTo>
                <a:cubicBezTo>
                  <a:pt x="175112" y="187273"/>
                  <a:pt x="173111" y="166414"/>
                  <a:pt x="171588" y="145554"/>
                </a:cubicBezTo>
                <a:cubicBezTo>
                  <a:pt x="183341" y="120065"/>
                  <a:pt x="198638" y="96367"/>
                  <a:pt x="217022" y="75164"/>
                </a:cubicBezTo>
                <a:lnTo>
                  <a:pt x="217022" y="75164"/>
                </a:lnTo>
                <a:cubicBezTo>
                  <a:pt x="217688" y="79165"/>
                  <a:pt x="218260" y="83165"/>
                  <a:pt x="218831" y="87070"/>
                </a:cubicBezTo>
                <a:cubicBezTo>
                  <a:pt x="219594" y="93262"/>
                  <a:pt x="219880" y="99548"/>
                  <a:pt x="220260" y="106120"/>
                </a:cubicBezTo>
                <a:cubicBezTo>
                  <a:pt x="221117" y="120313"/>
                  <a:pt x="221689" y="133838"/>
                  <a:pt x="221784" y="147840"/>
                </a:cubicBezTo>
                <a:close/>
                <a:moveTo>
                  <a:pt x="189971" y="65544"/>
                </a:moveTo>
                <a:cubicBezTo>
                  <a:pt x="190866" y="67030"/>
                  <a:pt x="192790" y="67516"/>
                  <a:pt x="194286" y="66620"/>
                </a:cubicBezTo>
                <a:cubicBezTo>
                  <a:pt x="194476" y="66506"/>
                  <a:pt x="194667" y="66373"/>
                  <a:pt x="194829" y="66211"/>
                </a:cubicBezTo>
                <a:lnTo>
                  <a:pt x="213879" y="74021"/>
                </a:lnTo>
                <a:cubicBezTo>
                  <a:pt x="206420" y="82508"/>
                  <a:pt x="199458" y="91414"/>
                  <a:pt x="193019" y="100691"/>
                </a:cubicBezTo>
                <a:cubicBezTo>
                  <a:pt x="186256" y="113750"/>
                  <a:pt x="178855" y="126466"/>
                  <a:pt x="170826" y="138791"/>
                </a:cubicBezTo>
                <a:cubicBezTo>
                  <a:pt x="168158" y="98691"/>
                  <a:pt x="167682" y="58495"/>
                  <a:pt x="167301" y="18300"/>
                </a:cubicBezTo>
                <a:cubicBezTo>
                  <a:pt x="168349" y="20776"/>
                  <a:pt x="169492" y="23824"/>
                  <a:pt x="171206" y="27253"/>
                </a:cubicBezTo>
                <a:cubicBezTo>
                  <a:pt x="177589" y="40398"/>
                  <a:pt x="183779" y="52971"/>
                  <a:pt x="189876" y="65639"/>
                </a:cubicBezTo>
                <a:close/>
                <a:moveTo>
                  <a:pt x="164729" y="14395"/>
                </a:moveTo>
                <a:cubicBezTo>
                  <a:pt x="164729" y="55447"/>
                  <a:pt x="165587" y="96500"/>
                  <a:pt x="168158" y="137362"/>
                </a:cubicBezTo>
                <a:cubicBezTo>
                  <a:pt x="164158" y="131362"/>
                  <a:pt x="156157" y="115169"/>
                  <a:pt x="154347" y="112693"/>
                </a:cubicBezTo>
                <a:cubicBezTo>
                  <a:pt x="146413" y="102501"/>
                  <a:pt x="137679" y="92947"/>
                  <a:pt x="128249" y="84118"/>
                </a:cubicBezTo>
                <a:cubicBezTo>
                  <a:pt x="137774" y="62877"/>
                  <a:pt x="146727" y="41255"/>
                  <a:pt x="157872" y="21157"/>
                </a:cubicBezTo>
                <a:cubicBezTo>
                  <a:pt x="161110" y="15538"/>
                  <a:pt x="163110" y="13632"/>
                  <a:pt x="164634" y="14490"/>
                </a:cubicBezTo>
                <a:close/>
                <a:moveTo>
                  <a:pt x="100436" y="78879"/>
                </a:moveTo>
                <a:cubicBezTo>
                  <a:pt x="107589" y="82784"/>
                  <a:pt x="113628" y="88451"/>
                  <a:pt x="117962" y="95357"/>
                </a:cubicBezTo>
                <a:cubicBezTo>
                  <a:pt x="119200" y="96976"/>
                  <a:pt x="122343" y="97643"/>
                  <a:pt x="123391" y="95357"/>
                </a:cubicBezTo>
                <a:lnTo>
                  <a:pt x="127011" y="86880"/>
                </a:lnTo>
                <a:cubicBezTo>
                  <a:pt x="145584" y="102958"/>
                  <a:pt x="159805" y="123465"/>
                  <a:pt x="168349" y="146506"/>
                </a:cubicBezTo>
                <a:lnTo>
                  <a:pt x="168349" y="147078"/>
                </a:lnTo>
                <a:cubicBezTo>
                  <a:pt x="169492" y="162985"/>
                  <a:pt x="170921" y="178891"/>
                  <a:pt x="172826" y="194703"/>
                </a:cubicBezTo>
                <a:cubicBezTo>
                  <a:pt x="174064" y="204228"/>
                  <a:pt x="175779" y="214610"/>
                  <a:pt x="177589" y="224516"/>
                </a:cubicBezTo>
                <a:lnTo>
                  <a:pt x="175017" y="223564"/>
                </a:lnTo>
                <a:cubicBezTo>
                  <a:pt x="171206" y="221659"/>
                  <a:pt x="166063" y="212896"/>
                  <a:pt x="162920" y="209848"/>
                </a:cubicBezTo>
                <a:cubicBezTo>
                  <a:pt x="156633" y="203942"/>
                  <a:pt x="149490" y="198798"/>
                  <a:pt x="143013" y="192988"/>
                </a:cubicBezTo>
                <a:cubicBezTo>
                  <a:pt x="125925" y="177691"/>
                  <a:pt x="111533" y="159622"/>
                  <a:pt x="100436" y="139553"/>
                </a:cubicBezTo>
                <a:lnTo>
                  <a:pt x="99864" y="139553"/>
                </a:lnTo>
                <a:cubicBezTo>
                  <a:pt x="99864" y="136410"/>
                  <a:pt x="99864" y="133266"/>
                  <a:pt x="99388" y="130028"/>
                </a:cubicBezTo>
                <a:cubicBezTo>
                  <a:pt x="99388" y="117646"/>
                  <a:pt x="98054" y="104977"/>
                  <a:pt x="98626" y="92595"/>
                </a:cubicBezTo>
                <a:cubicBezTo>
                  <a:pt x="97721" y="87985"/>
                  <a:pt x="98321" y="83213"/>
                  <a:pt x="100340" y="78974"/>
                </a:cubicBezTo>
                <a:close/>
                <a:moveTo>
                  <a:pt x="86244" y="228040"/>
                </a:moveTo>
                <a:cubicBezTo>
                  <a:pt x="82052" y="220135"/>
                  <a:pt x="69003" y="199465"/>
                  <a:pt x="72718" y="189940"/>
                </a:cubicBezTo>
                <a:cubicBezTo>
                  <a:pt x="74718" y="185082"/>
                  <a:pt x="78147" y="190798"/>
                  <a:pt x="83005" y="194417"/>
                </a:cubicBezTo>
                <a:lnTo>
                  <a:pt x="100245" y="207371"/>
                </a:lnTo>
                <a:cubicBezTo>
                  <a:pt x="100522" y="207457"/>
                  <a:pt x="100826" y="207457"/>
                  <a:pt x="101102" y="207371"/>
                </a:cubicBezTo>
                <a:cubicBezTo>
                  <a:pt x="123201" y="219754"/>
                  <a:pt x="135488" y="241090"/>
                  <a:pt x="149204" y="261664"/>
                </a:cubicBezTo>
                <a:cubicBezTo>
                  <a:pt x="161396" y="279885"/>
                  <a:pt x="176226" y="296192"/>
                  <a:pt x="193209" y="310051"/>
                </a:cubicBezTo>
                <a:cubicBezTo>
                  <a:pt x="193647" y="310327"/>
                  <a:pt x="194200" y="310327"/>
                  <a:pt x="194638" y="310051"/>
                </a:cubicBezTo>
                <a:cubicBezTo>
                  <a:pt x="197781" y="330634"/>
                  <a:pt x="198448" y="351513"/>
                  <a:pt x="196639" y="372249"/>
                </a:cubicBezTo>
                <a:cubicBezTo>
                  <a:pt x="178350" y="339007"/>
                  <a:pt x="151966" y="312241"/>
                  <a:pt x="126915" y="283857"/>
                </a:cubicBezTo>
                <a:cubicBezTo>
                  <a:pt x="111161" y="266959"/>
                  <a:pt x="97502" y="248214"/>
                  <a:pt x="86244" y="228040"/>
                </a:cubicBezTo>
                <a:close/>
                <a:moveTo>
                  <a:pt x="139202" y="592848"/>
                </a:moveTo>
                <a:cubicBezTo>
                  <a:pt x="122629" y="581608"/>
                  <a:pt x="106056" y="569512"/>
                  <a:pt x="98054" y="550462"/>
                </a:cubicBezTo>
                <a:cubicBezTo>
                  <a:pt x="97292" y="548557"/>
                  <a:pt x="96531" y="546652"/>
                  <a:pt x="95864" y="544842"/>
                </a:cubicBezTo>
                <a:cubicBezTo>
                  <a:pt x="98017" y="525525"/>
                  <a:pt x="101712" y="506418"/>
                  <a:pt x="106913" y="487692"/>
                </a:cubicBezTo>
                <a:cubicBezTo>
                  <a:pt x="126363" y="519448"/>
                  <a:pt x="137383" y="555643"/>
                  <a:pt x="138917" y="592848"/>
                </a:cubicBezTo>
                <a:close/>
                <a:moveTo>
                  <a:pt x="86244" y="460355"/>
                </a:moveTo>
                <a:cubicBezTo>
                  <a:pt x="92987" y="467889"/>
                  <a:pt x="99169" y="475909"/>
                  <a:pt x="104722" y="484358"/>
                </a:cubicBezTo>
                <a:cubicBezTo>
                  <a:pt x="99788" y="502141"/>
                  <a:pt x="96121" y="520248"/>
                  <a:pt x="93768" y="538555"/>
                </a:cubicBezTo>
                <a:cubicBezTo>
                  <a:pt x="91501" y="529964"/>
                  <a:pt x="88501" y="521582"/>
                  <a:pt x="84815" y="513505"/>
                </a:cubicBezTo>
                <a:cubicBezTo>
                  <a:pt x="85320" y="513171"/>
                  <a:pt x="85577" y="512571"/>
                  <a:pt x="85481" y="511981"/>
                </a:cubicBezTo>
                <a:cubicBezTo>
                  <a:pt x="82729" y="496445"/>
                  <a:pt x="80890" y="480767"/>
                  <a:pt x="79957" y="465022"/>
                </a:cubicBezTo>
                <a:cubicBezTo>
                  <a:pt x="82872" y="465089"/>
                  <a:pt x="85463" y="463165"/>
                  <a:pt x="86244" y="460355"/>
                </a:cubicBezTo>
                <a:close/>
                <a:moveTo>
                  <a:pt x="57669" y="451687"/>
                </a:moveTo>
                <a:cubicBezTo>
                  <a:pt x="62926" y="457450"/>
                  <a:pt x="69451" y="461908"/>
                  <a:pt x="76719" y="464737"/>
                </a:cubicBezTo>
                <a:cubicBezTo>
                  <a:pt x="77595" y="479519"/>
                  <a:pt x="79281" y="494245"/>
                  <a:pt x="81767" y="508837"/>
                </a:cubicBezTo>
                <a:lnTo>
                  <a:pt x="79957" y="505885"/>
                </a:lnTo>
                <a:cubicBezTo>
                  <a:pt x="59135" y="477252"/>
                  <a:pt x="36685" y="449830"/>
                  <a:pt x="12711" y="423779"/>
                </a:cubicBezTo>
                <a:cubicBezTo>
                  <a:pt x="24807" y="422731"/>
                  <a:pt x="51001" y="445210"/>
                  <a:pt x="57669" y="451687"/>
                </a:cubicBezTo>
                <a:close/>
                <a:moveTo>
                  <a:pt x="18426" y="459212"/>
                </a:moveTo>
                <a:cubicBezTo>
                  <a:pt x="17092" y="454926"/>
                  <a:pt x="6329" y="429208"/>
                  <a:pt x="8901" y="426160"/>
                </a:cubicBezTo>
                <a:cubicBezTo>
                  <a:pt x="9224" y="425760"/>
                  <a:pt x="9615" y="425408"/>
                  <a:pt x="10044" y="425113"/>
                </a:cubicBezTo>
                <a:cubicBezTo>
                  <a:pt x="32142" y="450259"/>
                  <a:pt x="60145" y="477690"/>
                  <a:pt x="77957" y="508075"/>
                </a:cubicBezTo>
                <a:cubicBezTo>
                  <a:pt x="62269" y="500198"/>
                  <a:pt x="45515" y="494616"/>
                  <a:pt x="28236" y="491502"/>
                </a:cubicBezTo>
                <a:cubicBezTo>
                  <a:pt x="24617" y="480453"/>
                  <a:pt x="21283" y="469880"/>
                  <a:pt x="18045" y="459212"/>
                </a:cubicBezTo>
                <a:close/>
                <a:moveTo>
                  <a:pt x="24140" y="516362"/>
                </a:moveTo>
                <a:cubicBezTo>
                  <a:pt x="19140" y="510457"/>
                  <a:pt x="19425" y="501732"/>
                  <a:pt x="24807" y="496169"/>
                </a:cubicBezTo>
                <a:cubicBezTo>
                  <a:pt x="26331" y="496445"/>
                  <a:pt x="27855" y="495664"/>
                  <a:pt x="28522" y="494264"/>
                </a:cubicBezTo>
                <a:cubicBezTo>
                  <a:pt x="46677" y="497569"/>
                  <a:pt x="64212" y="503637"/>
                  <a:pt x="80529" y="512266"/>
                </a:cubicBezTo>
                <a:cubicBezTo>
                  <a:pt x="84805" y="520067"/>
                  <a:pt x="88320" y="528268"/>
                  <a:pt x="91006" y="536746"/>
                </a:cubicBezTo>
                <a:cubicBezTo>
                  <a:pt x="91673" y="539032"/>
                  <a:pt x="92530" y="541127"/>
                  <a:pt x="93292" y="543223"/>
                </a:cubicBezTo>
                <a:lnTo>
                  <a:pt x="93292" y="546080"/>
                </a:lnTo>
                <a:cubicBezTo>
                  <a:pt x="77490" y="541746"/>
                  <a:pt x="61031" y="540327"/>
                  <a:pt x="44715" y="541889"/>
                </a:cubicBezTo>
                <a:cubicBezTo>
                  <a:pt x="41476" y="538270"/>
                  <a:pt x="38238" y="534650"/>
                  <a:pt x="35190" y="530840"/>
                </a:cubicBezTo>
                <a:cubicBezTo>
                  <a:pt x="32142" y="527030"/>
                  <a:pt x="27188" y="521124"/>
                  <a:pt x="23760" y="516172"/>
                </a:cubicBezTo>
                <a:close/>
                <a:moveTo>
                  <a:pt x="47001" y="544937"/>
                </a:moveTo>
                <a:cubicBezTo>
                  <a:pt x="62250" y="543737"/>
                  <a:pt x="77585" y="545194"/>
                  <a:pt x="92340" y="549223"/>
                </a:cubicBezTo>
                <a:lnTo>
                  <a:pt x="92340" y="549223"/>
                </a:lnTo>
                <a:cubicBezTo>
                  <a:pt x="92340" y="551128"/>
                  <a:pt x="95006" y="551128"/>
                  <a:pt x="95197" y="549223"/>
                </a:cubicBezTo>
                <a:lnTo>
                  <a:pt x="95197" y="549223"/>
                </a:lnTo>
                <a:cubicBezTo>
                  <a:pt x="103722" y="567521"/>
                  <a:pt x="117352" y="582970"/>
                  <a:pt x="134440" y="593705"/>
                </a:cubicBezTo>
                <a:cubicBezTo>
                  <a:pt x="115390" y="583132"/>
                  <a:pt x="93959" y="580084"/>
                  <a:pt x="75480" y="568654"/>
                </a:cubicBezTo>
                <a:cubicBezTo>
                  <a:pt x="64888" y="561787"/>
                  <a:pt x="55192" y="553624"/>
                  <a:pt x="46620" y="544366"/>
                </a:cubicBezTo>
                <a:close/>
                <a:moveTo>
                  <a:pt x="137012" y="803922"/>
                </a:moveTo>
                <a:cubicBezTo>
                  <a:pt x="134231" y="790625"/>
                  <a:pt x="129544" y="777785"/>
                  <a:pt x="123105" y="765822"/>
                </a:cubicBezTo>
                <a:cubicBezTo>
                  <a:pt x="127963" y="755821"/>
                  <a:pt x="132630" y="745819"/>
                  <a:pt x="137869" y="735818"/>
                </a:cubicBezTo>
                <a:cubicBezTo>
                  <a:pt x="139088" y="744334"/>
                  <a:pt x="139755" y="752925"/>
                  <a:pt x="139869" y="761536"/>
                </a:cubicBezTo>
                <a:cubicBezTo>
                  <a:pt x="140679" y="775556"/>
                  <a:pt x="139593" y="789625"/>
                  <a:pt x="136631" y="803350"/>
                </a:cubicBezTo>
                <a:close/>
                <a:moveTo>
                  <a:pt x="118914" y="715339"/>
                </a:moveTo>
                <a:cubicBezTo>
                  <a:pt x="129201" y="708862"/>
                  <a:pt x="134440" y="718864"/>
                  <a:pt x="137012" y="731341"/>
                </a:cubicBezTo>
                <a:cubicBezTo>
                  <a:pt x="133669" y="740447"/>
                  <a:pt x="129363" y="749163"/>
                  <a:pt x="124153" y="757345"/>
                </a:cubicBezTo>
                <a:cubicBezTo>
                  <a:pt x="123067" y="758726"/>
                  <a:pt x="121819" y="759974"/>
                  <a:pt x="120439" y="761059"/>
                </a:cubicBezTo>
                <a:cubicBezTo>
                  <a:pt x="118057" y="756582"/>
                  <a:pt x="115581" y="752106"/>
                  <a:pt x="113009" y="747534"/>
                </a:cubicBezTo>
                <a:cubicBezTo>
                  <a:pt x="110437" y="742962"/>
                  <a:pt x="106627" y="736009"/>
                  <a:pt x="103484" y="730294"/>
                </a:cubicBezTo>
                <a:lnTo>
                  <a:pt x="104341" y="692194"/>
                </a:lnTo>
                <a:cubicBezTo>
                  <a:pt x="108627" y="698947"/>
                  <a:pt x="112047" y="706214"/>
                  <a:pt x="114532" y="713815"/>
                </a:cubicBezTo>
                <a:cubicBezTo>
                  <a:pt x="115418" y="715120"/>
                  <a:pt x="117152" y="715530"/>
                  <a:pt x="118533" y="714768"/>
                </a:cubicBezTo>
                <a:close/>
                <a:moveTo>
                  <a:pt x="59002" y="662095"/>
                </a:moveTo>
                <a:cubicBezTo>
                  <a:pt x="59574" y="659713"/>
                  <a:pt x="60050" y="657332"/>
                  <a:pt x="60621" y="654856"/>
                </a:cubicBezTo>
                <a:lnTo>
                  <a:pt x="76052" y="659332"/>
                </a:lnTo>
                <a:cubicBezTo>
                  <a:pt x="80176" y="662504"/>
                  <a:pt x="83919" y="666152"/>
                  <a:pt x="87196" y="670191"/>
                </a:cubicBezTo>
                <a:cubicBezTo>
                  <a:pt x="93149" y="676363"/>
                  <a:pt x="98540" y="683059"/>
                  <a:pt x="103293" y="690193"/>
                </a:cubicBezTo>
                <a:cubicBezTo>
                  <a:pt x="102550" y="689927"/>
                  <a:pt x="101731" y="690317"/>
                  <a:pt x="101465" y="691060"/>
                </a:cubicBezTo>
                <a:cubicBezTo>
                  <a:pt x="101426" y="691184"/>
                  <a:pt x="101398" y="691308"/>
                  <a:pt x="101389" y="691432"/>
                </a:cubicBezTo>
                <a:cubicBezTo>
                  <a:pt x="101389" y="702766"/>
                  <a:pt x="101389" y="714006"/>
                  <a:pt x="100626" y="725341"/>
                </a:cubicBezTo>
                <a:cubicBezTo>
                  <a:pt x="88529" y="703433"/>
                  <a:pt x="76719" y="681335"/>
                  <a:pt x="65479" y="658666"/>
                </a:cubicBezTo>
                <a:cubicBezTo>
                  <a:pt x="64717" y="657046"/>
                  <a:pt x="62240" y="658666"/>
                  <a:pt x="63002" y="660094"/>
                </a:cubicBezTo>
                <a:cubicBezTo>
                  <a:pt x="74718" y="683431"/>
                  <a:pt x="86815" y="706386"/>
                  <a:pt x="99483" y="729151"/>
                </a:cubicBezTo>
                <a:cubicBezTo>
                  <a:pt x="87577" y="722417"/>
                  <a:pt x="75118" y="716711"/>
                  <a:pt x="62240" y="712101"/>
                </a:cubicBezTo>
                <a:cubicBezTo>
                  <a:pt x="61764" y="695051"/>
                  <a:pt x="51287" y="676763"/>
                  <a:pt x="58621" y="661523"/>
                </a:cubicBezTo>
                <a:close/>
                <a:moveTo>
                  <a:pt x="53477" y="733723"/>
                </a:moveTo>
                <a:cubicBezTo>
                  <a:pt x="55383" y="729151"/>
                  <a:pt x="59669" y="726579"/>
                  <a:pt x="61193" y="721054"/>
                </a:cubicBezTo>
                <a:cubicBezTo>
                  <a:pt x="61745" y="719197"/>
                  <a:pt x="62069" y="717273"/>
                  <a:pt x="62145" y="715339"/>
                </a:cubicBezTo>
                <a:cubicBezTo>
                  <a:pt x="75671" y="720283"/>
                  <a:pt x="88739" y="726407"/>
                  <a:pt x="101198" y="733627"/>
                </a:cubicBezTo>
                <a:lnTo>
                  <a:pt x="101769" y="733627"/>
                </a:lnTo>
                <a:cubicBezTo>
                  <a:pt x="107199" y="743152"/>
                  <a:pt x="112913" y="752677"/>
                  <a:pt x="118057" y="762202"/>
                </a:cubicBezTo>
                <a:cubicBezTo>
                  <a:pt x="113580" y="763917"/>
                  <a:pt x="109485" y="760774"/>
                  <a:pt x="102055" y="758678"/>
                </a:cubicBezTo>
                <a:cubicBezTo>
                  <a:pt x="86358" y="754458"/>
                  <a:pt x="70051" y="753001"/>
                  <a:pt x="53858" y="754392"/>
                </a:cubicBezTo>
                <a:cubicBezTo>
                  <a:pt x="49458" y="748077"/>
                  <a:pt x="49163" y="739771"/>
                  <a:pt x="53097" y="733151"/>
                </a:cubicBezTo>
                <a:close/>
                <a:moveTo>
                  <a:pt x="67194" y="767060"/>
                </a:moveTo>
                <a:cubicBezTo>
                  <a:pt x="63050" y="763907"/>
                  <a:pt x="59107" y="760497"/>
                  <a:pt x="55383" y="756868"/>
                </a:cubicBezTo>
                <a:cubicBezTo>
                  <a:pt x="77318" y="755430"/>
                  <a:pt x="99274" y="759183"/>
                  <a:pt x="119486" y="767822"/>
                </a:cubicBezTo>
                <a:cubicBezTo>
                  <a:pt x="119829" y="767908"/>
                  <a:pt x="120191" y="767908"/>
                  <a:pt x="120533" y="767822"/>
                </a:cubicBezTo>
                <a:cubicBezTo>
                  <a:pt x="127496" y="780843"/>
                  <a:pt x="132192" y="794949"/>
                  <a:pt x="134440" y="809541"/>
                </a:cubicBezTo>
                <a:cubicBezTo>
                  <a:pt x="133725" y="811590"/>
                  <a:pt x="132906" y="813590"/>
                  <a:pt x="131963" y="815542"/>
                </a:cubicBezTo>
                <a:cubicBezTo>
                  <a:pt x="130725" y="813637"/>
                  <a:pt x="129677" y="811637"/>
                  <a:pt x="128344" y="809827"/>
                </a:cubicBezTo>
                <a:cubicBezTo>
                  <a:pt x="127258" y="808408"/>
                  <a:pt x="125220" y="808142"/>
                  <a:pt x="123801" y="809227"/>
                </a:cubicBezTo>
                <a:cubicBezTo>
                  <a:pt x="123581" y="809399"/>
                  <a:pt x="123372" y="809599"/>
                  <a:pt x="123201" y="809827"/>
                </a:cubicBezTo>
                <a:cubicBezTo>
                  <a:pt x="104341" y="796588"/>
                  <a:pt x="85577" y="782014"/>
                  <a:pt x="67194" y="767060"/>
                </a:cubicBezTo>
                <a:close/>
                <a:moveTo>
                  <a:pt x="310843" y="786110"/>
                </a:moveTo>
                <a:cubicBezTo>
                  <a:pt x="288640" y="801274"/>
                  <a:pt x="262866" y="810399"/>
                  <a:pt x="236072" y="812590"/>
                </a:cubicBezTo>
                <a:lnTo>
                  <a:pt x="239786" y="809637"/>
                </a:lnTo>
                <a:cubicBezTo>
                  <a:pt x="240892" y="808875"/>
                  <a:pt x="241387" y="807494"/>
                  <a:pt x="241025" y="806208"/>
                </a:cubicBezTo>
                <a:cubicBezTo>
                  <a:pt x="248455" y="800026"/>
                  <a:pt x="256246" y="794302"/>
                  <a:pt x="264361" y="789063"/>
                </a:cubicBezTo>
                <a:cubicBezTo>
                  <a:pt x="264752" y="789234"/>
                  <a:pt x="265209" y="789234"/>
                  <a:pt x="265599" y="789063"/>
                </a:cubicBezTo>
                <a:cubicBezTo>
                  <a:pt x="281944" y="782348"/>
                  <a:pt x="299461" y="778947"/>
                  <a:pt x="317129" y="779062"/>
                </a:cubicBezTo>
                <a:cubicBezTo>
                  <a:pt x="315434" y="781652"/>
                  <a:pt x="313415" y="784024"/>
                  <a:pt x="311129" y="786110"/>
                </a:cubicBezTo>
                <a:close/>
                <a:moveTo>
                  <a:pt x="329893" y="746010"/>
                </a:moveTo>
                <a:cubicBezTo>
                  <a:pt x="329569" y="756983"/>
                  <a:pt x="325874" y="767593"/>
                  <a:pt x="319320" y="776395"/>
                </a:cubicBezTo>
                <a:lnTo>
                  <a:pt x="319320" y="776395"/>
                </a:lnTo>
                <a:cubicBezTo>
                  <a:pt x="303109" y="776071"/>
                  <a:pt x="286973" y="778681"/>
                  <a:pt x="271695" y="784110"/>
                </a:cubicBezTo>
                <a:cubicBezTo>
                  <a:pt x="293050" y="772175"/>
                  <a:pt x="312510" y="757116"/>
                  <a:pt x="329417" y="739438"/>
                </a:cubicBezTo>
                <a:cubicBezTo>
                  <a:pt x="331512" y="740581"/>
                  <a:pt x="331608" y="742676"/>
                  <a:pt x="329989" y="746010"/>
                </a:cubicBezTo>
                <a:close/>
                <a:moveTo>
                  <a:pt x="309224" y="742295"/>
                </a:moveTo>
                <a:lnTo>
                  <a:pt x="316367" y="740199"/>
                </a:lnTo>
                <a:cubicBezTo>
                  <a:pt x="319711" y="739200"/>
                  <a:pt x="323169" y="738657"/>
                  <a:pt x="326654" y="738580"/>
                </a:cubicBezTo>
                <a:cubicBezTo>
                  <a:pt x="309586" y="756011"/>
                  <a:pt x="290117" y="770927"/>
                  <a:pt x="268838" y="782872"/>
                </a:cubicBezTo>
                <a:cubicBezTo>
                  <a:pt x="271848" y="774585"/>
                  <a:pt x="274115" y="766041"/>
                  <a:pt x="275601" y="757345"/>
                </a:cubicBezTo>
                <a:cubicBezTo>
                  <a:pt x="279277" y="756859"/>
                  <a:pt x="282830" y="755697"/>
                  <a:pt x="286078" y="753916"/>
                </a:cubicBezTo>
                <a:cubicBezTo>
                  <a:pt x="293393" y="749229"/>
                  <a:pt x="301184" y="745333"/>
                  <a:pt x="309319" y="742295"/>
                </a:cubicBezTo>
                <a:close/>
                <a:moveTo>
                  <a:pt x="244644" y="785539"/>
                </a:moveTo>
                <a:cubicBezTo>
                  <a:pt x="249026" y="777919"/>
                  <a:pt x="260170" y="753154"/>
                  <a:pt x="270933" y="753058"/>
                </a:cubicBezTo>
                <a:cubicBezTo>
                  <a:pt x="270933" y="753058"/>
                  <a:pt x="271886" y="754582"/>
                  <a:pt x="273029" y="755821"/>
                </a:cubicBezTo>
                <a:cubicBezTo>
                  <a:pt x="271295" y="765974"/>
                  <a:pt x="268552" y="775928"/>
                  <a:pt x="264837" y="785539"/>
                </a:cubicBezTo>
                <a:cubicBezTo>
                  <a:pt x="256046" y="791168"/>
                  <a:pt x="247578" y="797302"/>
                  <a:pt x="239501" y="803922"/>
                </a:cubicBezTo>
                <a:cubicBezTo>
                  <a:pt x="238691" y="803379"/>
                  <a:pt x="237644" y="803379"/>
                  <a:pt x="236834" y="803922"/>
                </a:cubicBezTo>
                <a:lnTo>
                  <a:pt x="233595" y="806494"/>
                </a:lnTo>
                <a:cubicBezTo>
                  <a:pt x="237120" y="799636"/>
                  <a:pt x="240739" y="792492"/>
                  <a:pt x="244740" y="785539"/>
                </a:cubicBezTo>
                <a:close/>
                <a:moveTo>
                  <a:pt x="376280" y="402538"/>
                </a:moveTo>
                <a:cubicBezTo>
                  <a:pt x="361926" y="440638"/>
                  <a:pt x="346400" y="478005"/>
                  <a:pt x="329702" y="514648"/>
                </a:cubicBezTo>
                <a:cubicBezTo>
                  <a:pt x="329359" y="514705"/>
                  <a:pt x="328998" y="514705"/>
                  <a:pt x="328655" y="514648"/>
                </a:cubicBezTo>
                <a:cubicBezTo>
                  <a:pt x="326178" y="513124"/>
                  <a:pt x="323511" y="497026"/>
                  <a:pt x="322178" y="493693"/>
                </a:cubicBezTo>
                <a:cubicBezTo>
                  <a:pt x="319721" y="487339"/>
                  <a:pt x="316892" y="481139"/>
                  <a:pt x="313701" y="475119"/>
                </a:cubicBezTo>
                <a:cubicBezTo>
                  <a:pt x="335323" y="451306"/>
                  <a:pt x="356277" y="427303"/>
                  <a:pt x="376375" y="402538"/>
                </a:cubicBezTo>
                <a:close/>
                <a:moveTo>
                  <a:pt x="293603" y="491121"/>
                </a:moveTo>
                <a:cubicBezTo>
                  <a:pt x="294527" y="492588"/>
                  <a:pt x="296470" y="493026"/>
                  <a:pt x="297936" y="492102"/>
                </a:cubicBezTo>
                <a:cubicBezTo>
                  <a:pt x="298127" y="491988"/>
                  <a:pt x="298299" y="491845"/>
                  <a:pt x="298461" y="491692"/>
                </a:cubicBezTo>
                <a:cubicBezTo>
                  <a:pt x="302937" y="486930"/>
                  <a:pt x="307224" y="482167"/>
                  <a:pt x="311605" y="477119"/>
                </a:cubicBezTo>
                <a:cubicBezTo>
                  <a:pt x="318454" y="490521"/>
                  <a:pt x="323606" y="504732"/>
                  <a:pt x="326940" y="519410"/>
                </a:cubicBezTo>
                <a:cubicBezTo>
                  <a:pt x="326940" y="519410"/>
                  <a:pt x="326940" y="519410"/>
                  <a:pt x="326940" y="519886"/>
                </a:cubicBezTo>
                <a:cubicBezTo>
                  <a:pt x="318749" y="537860"/>
                  <a:pt x="310300" y="555767"/>
                  <a:pt x="301604" y="573607"/>
                </a:cubicBezTo>
                <a:lnTo>
                  <a:pt x="300651" y="571226"/>
                </a:lnTo>
                <a:cubicBezTo>
                  <a:pt x="296993" y="559882"/>
                  <a:pt x="292002" y="549014"/>
                  <a:pt x="285792" y="538841"/>
                </a:cubicBezTo>
                <a:cubicBezTo>
                  <a:pt x="285792" y="530649"/>
                  <a:pt x="285792" y="522363"/>
                  <a:pt x="284649" y="514171"/>
                </a:cubicBezTo>
                <a:cubicBezTo>
                  <a:pt x="283506" y="505980"/>
                  <a:pt x="281506" y="471976"/>
                  <a:pt x="293698" y="491121"/>
                </a:cubicBezTo>
                <a:close/>
                <a:moveTo>
                  <a:pt x="301699" y="580465"/>
                </a:moveTo>
                <a:cubicBezTo>
                  <a:pt x="312586" y="577008"/>
                  <a:pt x="323645" y="574141"/>
                  <a:pt x="334846" y="571893"/>
                </a:cubicBezTo>
                <a:cubicBezTo>
                  <a:pt x="319701" y="586428"/>
                  <a:pt x="303461" y="599773"/>
                  <a:pt x="286269" y="611803"/>
                </a:cubicBezTo>
                <a:cubicBezTo>
                  <a:pt x="291602" y="601420"/>
                  <a:pt x="296651" y="590943"/>
                  <a:pt x="301794" y="580465"/>
                </a:cubicBezTo>
                <a:close/>
                <a:moveTo>
                  <a:pt x="286269" y="550176"/>
                </a:moveTo>
                <a:cubicBezTo>
                  <a:pt x="286269" y="548176"/>
                  <a:pt x="286269" y="546175"/>
                  <a:pt x="286269" y="544080"/>
                </a:cubicBezTo>
                <a:cubicBezTo>
                  <a:pt x="292955" y="554615"/>
                  <a:pt x="297489" y="566359"/>
                  <a:pt x="299604" y="578656"/>
                </a:cubicBezTo>
                <a:cubicBezTo>
                  <a:pt x="294174" y="589514"/>
                  <a:pt x="288936" y="600468"/>
                  <a:pt x="283316" y="611326"/>
                </a:cubicBezTo>
                <a:cubicBezTo>
                  <a:pt x="282725" y="610021"/>
                  <a:pt x="281287" y="609307"/>
                  <a:pt x="279887" y="609612"/>
                </a:cubicBezTo>
                <a:cubicBezTo>
                  <a:pt x="283687" y="590019"/>
                  <a:pt x="285821" y="570131"/>
                  <a:pt x="286269" y="550176"/>
                </a:cubicBezTo>
                <a:close/>
                <a:moveTo>
                  <a:pt x="374184" y="502551"/>
                </a:moveTo>
                <a:cubicBezTo>
                  <a:pt x="401711" y="508932"/>
                  <a:pt x="352753" y="555224"/>
                  <a:pt x="341990" y="565035"/>
                </a:cubicBezTo>
                <a:lnTo>
                  <a:pt x="339132" y="567607"/>
                </a:lnTo>
                <a:cubicBezTo>
                  <a:pt x="332274" y="568845"/>
                  <a:pt x="325416" y="570274"/>
                  <a:pt x="318654" y="572083"/>
                </a:cubicBezTo>
                <a:cubicBezTo>
                  <a:pt x="315320" y="572941"/>
                  <a:pt x="311986" y="574274"/>
                  <a:pt x="309129" y="574846"/>
                </a:cubicBezTo>
                <a:cubicBezTo>
                  <a:pt x="307604" y="575246"/>
                  <a:pt x="306042" y="575474"/>
                  <a:pt x="304461" y="575512"/>
                </a:cubicBezTo>
                <a:cubicBezTo>
                  <a:pt x="313729" y="556462"/>
                  <a:pt x="322654" y="537412"/>
                  <a:pt x="331226" y="518362"/>
                </a:cubicBezTo>
                <a:cubicBezTo>
                  <a:pt x="346743" y="508828"/>
                  <a:pt x="361688" y="498388"/>
                  <a:pt x="375994" y="487120"/>
                </a:cubicBezTo>
                <a:cubicBezTo>
                  <a:pt x="377423" y="485977"/>
                  <a:pt x="375422" y="483977"/>
                  <a:pt x="373994" y="485120"/>
                </a:cubicBezTo>
                <a:cubicBezTo>
                  <a:pt x="366088" y="491311"/>
                  <a:pt x="357992" y="497312"/>
                  <a:pt x="349705" y="503027"/>
                </a:cubicBezTo>
                <a:cubicBezTo>
                  <a:pt x="344790" y="507313"/>
                  <a:pt x="339313" y="510904"/>
                  <a:pt x="333417" y="513695"/>
                </a:cubicBezTo>
                <a:cubicBezTo>
                  <a:pt x="351010" y="474519"/>
                  <a:pt x="367422" y="434800"/>
                  <a:pt x="382661" y="394537"/>
                </a:cubicBezTo>
                <a:lnTo>
                  <a:pt x="386090" y="390251"/>
                </a:lnTo>
                <a:cubicBezTo>
                  <a:pt x="391129" y="395452"/>
                  <a:pt x="393425" y="402719"/>
                  <a:pt x="392282" y="409873"/>
                </a:cubicBezTo>
                <a:cubicBezTo>
                  <a:pt x="392386" y="420360"/>
                  <a:pt x="391005" y="430818"/>
                  <a:pt x="388186" y="440924"/>
                </a:cubicBezTo>
                <a:cubicBezTo>
                  <a:pt x="384424" y="460346"/>
                  <a:pt x="379166" y="479453"/>
                  <a:pt x="372470" y="498074"/>
                </a:cubicBezTo>
                <a:cubicBezTo>
                  <a:pt x="371498" y="499579"/>
                  <a:pt x="371937" y="501579"/>
                  <a:pt x="373441" y="502551"/>
                </a:cubicBezTo>
                <a:cubicBezTo>
                  <a:pt x="373699" y="502713"/>
                  <a:pt x="373984" y="502846"/>
                  <a:pt x="374279" y="5029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1B0BC-6466-7575-DFA2-E75B2EBA026D}"/>
              </a:ext>
            </a:extLst>
          </p:cNvPr>
          <p:cNvSpPr txBox="1"/>
          <p:nvPr/>
        </p:nvSpPr>
        <p:spPr>
          <a:xfrm>
            <a:off x="5576937" y="596244"/>
            <a:ext cx="160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>
                <a:solidFill>
                  <a:schemeClr val="dk2"/>
                </a:solidFill>
                <a:latin typeface="Andalus" panose="02020603050405020304" pitchFamily="18" charset="-78"/>
                <a:cs typeface="Andalus" panose="02020603050405020304" pitchFamily="18" charset="-78"/>
                <a:sym typeface="Maitree Medium"/>
              </a:rPr>
              <a:t>حياتها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/>
          <p:nvPr/>
        </p:nvSpPr>
        <p:spPr>
          <a:xfrm>
            <a:off x="1853391" y="3276012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kumimoji="0" lang="en" sz="2600" b="0" i="1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Libre Baskerville"/>
                <a:sym typeface="Libre Baskerville"/>
              </a:rPr>
              <a:t>02.</a:t>
            </a:r>
            <a:endParaRPr sz="1800" dirty="0">
              <a:latin typeface="Libre Baskerville" panose="02000000000000000000" pitchFamily="2" charset="0"/>
              <a:ea typeface="Calibri"/>
              <a:cs typeface="Andalus" panose="02020603050405020304" pitchFamily="18" charset="-78"/>
              <a:sym typeface="Calibri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6096000" y="3262823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585571" y="704403"/>
            <a:ext cx="10806900" cy="93254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6600" dirty="0">
                <a:latin typeface="Andalus" panose="02020603050405020304" pitchFamily="18" charset="-78"/>
                <a:cs typeface="Andalus" panose="02020603050405020304" pitchFamily="18" charset="-78"/>
              </a:rPr>
              <a:t>مراحل القداسة</a:t>
            </a:r>
            <a:endParaRPr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90" name="Google Shape;290;p22"/>
          <p:cNvSpPr txBox="1">
            <a:spLocks noGrp="1"/>
          </p:cNvSpPr>
          <p:nvPr>
            <p:ph type="body" idx="1"/>
          </p:nvPr>
        </p:nvSpPr>
        <p:spPr>
          <a:xfrm flipH="1">
            <a:off x="-9018070" y="3616299"/>
            <a:ext cx="3007323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We will talk about this first.</a:t>
            </a:r>
            <a:endParaRPr dirty="0"/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2"/>
          </p:nvPr>
        </p:nvSpPr>
        <p:spPr>
          <a:xfrm>
            <a:off x="1888164" y="4027527"/>
            <a:ext cx="3176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JO" sz="2300" dirty="0">
                <a:latin typeface="Andalus" panose="02020603050405020304" pitchFamily="18" charset="-78"/>
                <a:cs typeface="Andalus" panose="02020603050405020304" pitchFamily="18" charset="-78"/>
              </a:rPr>
              <a:t>اعلانها طوباوية ثم قديسة عام </a:t>
            </a:r>
            <a:r>
              <a:rPr lang="ar-JO" sz="2000" dirty="0">
                <a:latin typeface="Andalus" panose="02020603050405020304" pitchFamily="18" charset="-78"/>
                <a:cs typeface="Andalus" panose="02020603050405020304" pitchFamily="18" charset="-78"/>
              </a:rPr>
              <a:t>2015</a:t>
            </a:r>
            <a:endParaRPr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92" name="Google Shape;292;p22"/>
          <p:cNvSpPr txBox="1">
            <a:spLocks noGrp="1"/>
          </p:cNvSpPr>
          <p:nvPr>
            <p:ph type="body" idx="3"/>
          </p:nvPr>
        </p:nvSpPr>
        <p:spPr>
          <a:xfrm flipH="1">
            <a:off x="-8807116" y="5535300"/>
            <a:ext cx="263090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293" name="Google Shape;293;p22"/>
          <p:cNvSpPr txBox="1">
            <a:spLocks noGrp="1"/>
          </p:cNvSpPr>
          <p:nvPr>
            <p:ph type="body" idx="4"/>
          </p:nvPr>
        </p:nvSpPr>
        <p:spPr>
          <a:xfrm>
            <a:off x="-8919411" y="2762179"/>
            <a:ext cx="45719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294" name="Google Shape;294;p22"/>
          <p:cNvSpPr txBox="1">
            <a:spLocks noGrp="1"/>
          </p:cNvSpPr>
          <p:nvPr>
            <p:ph type="title" idx="5"/>
          </p:nvPr>
        </p:nvSpPr>
        <p:spPr>
          <a:xfrm>
            <a:off x="-9464841" y="2691868"/>
            <a:ext cx="4572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6"/>
          </p:nvPr>
        </p:nvSpPr>
        <p:spPr>
          <a:xfrm>
            <a:off x="2812921" y="3321900"/>
            <a:ext cx="31761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ndalus" panose="02020603050405020304" pitchFamily="18" charset="-78"/>
                <a:cs typeface="Andalus" panose="02020603050405020304" pitchFamily="18" charset="-78"/>
              </a:rPr>
              <a:t>الاعلان</a:t>
            </a:r>
            <a:endParaRPr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 idx="7"/>
          </p:nvPr>
        </p:nvSpPr>
        <p:spPr>
          <a:xfrm>
            <a:off x="-8566483" y="3746223"/>
            <a:ext cx="15240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22"/>
          <p:cNvSpPr txBox="1">
            <a:spLocks noGrp="1"/>
          </p:cNvSpPr>
          <p:nvPr>
            <p:ph type="title" idx="8"/>
          </p:nvPr>
        </p:nvSpPr>
        <p:spPr>
          <a:xfrm flipH="1">
            <a:off x="-8919411" y="3914393"/>
            <a:ext cx="15240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 Pandas</a:t>
            </a:r>
            <a:endParaRPr dirty="0"/>
          </a:p>
        </p:txBody>
      </p:sp>
      <p:sp>
        <p:nvSpPr>
          <p:cNvPr id="298" name="Google Shape;298;p22"/>
          <p:cNvSpPr txBox="1">
            <a:spLocks noGrp="1"/>
          </p:cNvSpPr>
          <p:nvPr>
            <p:ph type="body" idx="9"/>
          </p:nvPr>
        </p:nvSpPr>
        <p:spPr>
          <a:xfrm>
            <a:off x="6096000" y="3914393"/>
            <a:ext cx="3176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JO" sz="2300" dirty="0">
                <a:latin typeface="Andalus" panose="02020603050405020304" pitchFamily="18" charset="-78"/>
                <a:cs typeface="Andalus" panose="02020603050405020304" pitchFamily="18" charset="-78"/>
              </a:rPr>
              <a:t>الاعتراف بالمعجزات (مثل</a:t>
            </a:r>
            <a:r>
              <a:rPr lang="ar-JO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JO" sz="2300" dirty="0">
                <a:latin typeface="Andalus" panose="02020603050405020304" pitchFamily="18" charset="-78"/>
                <a:cs typeface="Andalus" panose="02020603050405020304" pitchFamily="18" charset="-78"/>
              </a:rPr>
              <a:t>مساعدة</a:t>
            </a:r>
            <a:r>
              <a:rPr lang="ar-JO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JO" sz="2300" dirty="0">
                <a:latin typeface="Andalus" panose="02020603050405020304" pitchFamily="18" charset="-78"/>
                <a:cs typeface="Andalus" panose="02020603050405020304" pitchFamily="18" charset="-78"/>
              </a:rPr>
              <a:t>البنت</a:t>
            </a:r>
            <a:r>
              <a:rPr lang="ar-JO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JO" sz="2300" dirty="0">
                <a:latin typeface="Andalus" panose="02020603050405020304" pitchFamily="18" charset="-78"/>
                <a:cs typeface="Andalus" panose="02020603050405020304" pitchFamily="18" charset="-78"/>
              </a:rPr>
              <a:t>من</a:t>
            </a:r>
            <a:r>
              <a:rPr lang="ar-JO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JO" sz="2300" dirty="0">
                <a:latin typeface="Andalus" panose="02020603050405020304" pitchFamily="18" charset="-78"/>
                <a:cs typeface="Andalus" panose="02020603050405020304" pitchFamily="18" charset="-78"/>
              </a:rPr>
              <a:t>البئر)</a:t>
            </a:r>
            <a:endParaRPr sz="2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99" name="Google Shape;299;p22"/>
          <p:cNvSpPr txBox="1">
            <a:spLocks noGrp="1"/>
          </p:cNvSpPr>
          <p:nvPr>
            <p:ph type="body" idx="13"/>
          </p:nvPr>
        </p:nvSpPr>
        <p:spPr>
          <a:xfrm flipH="1">
            <a:off x="-8325853" y="4783426"/>
            <a:ext cx="593558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And we will talk about this last.</a:t>
            </a:r>
            <a:endParaRPr dirty="0"/>
          </a:p>
        </p:txBody>
      </p:sp>
      <p:sp>
        <p:nvSpPr>
          <p:cNvPr id="300" name="Google Shape;300;p22"/>
          <p:cNvSpPr txBox="1">
            <a:spLocks noGrp="1"/>
          </p:cNvSpPr>
          <p:nvPr>
            <p:ph type="title" idx="14"/>
          </p:nvPr>
        </p:nvSpPr>
        <p:spPr>
          <a:xfrm>
            <a:off x="6128362" y="3383691"/>
            <a:ext cx="31761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0</a:t>
            </a:r>
            <a:r>
              <a:rPr lang="ar-JO" dirty="0"/>
              <a:t>1</a:t>
            </a:r>
            <a:r>
              <a:rPr lang="en-US" dirty="0"/>
              <a:t>.</a:t>
            </a:r>
            <a:r>
              <a:rPr lang="ar-JO" dirty="0"/>
              <a:t>      </a:t>
            </a:r>
            <a:endParaRPr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01" name="Google Shape;301;p22"/>
          <p:cNvSpPr txBox="1">
            <a:spLocks noGrp="1"/>
          </p:cNvSpPr>
          <p:nvPr>
            <p:ph type="title" idx="15"/>
          </p:nvPr>
        </p:nvSpPr>
        <p:spPr>
          <a:xfrm>
            <a:off x="-9018070" y="2428953"/>
            <a:ext cx="45719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06. Koalas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6BFEA-1B19-6AE9-BA15-5892179DA7FC}"/>
              </a:ext>
            </a:extLst>
          </p:cNvPr>
          <p:cNvSpPr txBox="1"/>
          <p:nvPr/>
        </p:nvSpPr>
        <p:spPr>
          <a:xfrm>
            <a:off x="7055530" y="3423529"/>
            <a:ext cx="1844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600" i="1" dirty="0">
                <a:solidFill>
                  <a:schemeClr val="dk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Libre Baskerville"/>
              </a:rPr>
              <a:t>الاعتراف</a:t>
            </a:r>
            <a:endParaRPr lang="en-US" sz="2600" i="1" dirty="0">
              <a:solidFill>
                <a:schemeClr val="dk1"/>
              </a:solidFill>
              <a:latin typeface="Andalus" panose="02020603050405020304" pitchFamily="18" charset="-78"/>
              <a:cs typeface="Andalus" panose="02020603050405020304" pitchFamily="18" charset="-78"/>
              <a:sym typeface="Libre Baskervil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>
            <a:spLocks noGrp="1"/>
          </p:cNvSpPr>
          <p:nvPr>
            <p:ph type="title"/>
          </p:nvPr>
        </p:nvSpPr>
        <p:spPr>
          <a:xfrm>
            <a:off x="1707000" y="10288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6700" i="0" dirty="0">
                <a:solidFill>
                  <a:schemeClr val="dk2"/>
                </a:solidFill>
                <a:latin typeface="Andalus" panose="02020603050405020304" pitchFamily="18" charset="-78"/>
                <a:cs typeface="Andalus" panose="02020603050405020304" pitchFamily="18" charset="-78"/>
                <a:sym typeface="Maitree Medium"/>
              </a:rPr>
              <a:t>  </a:t>
            </a:r>
            <a:endParaRPr sz="6700" i="0" dirty="0">
              <a:solidFill>
                <a:schemeClr val="dk2"/>
              </a:solidFill>
              <a:latin typeface="Andalus" panose="02020603050405020304" pitchFamily="18" charset="-78"/>
              <a:cs typeface="Andalus" panose="02020603050405020304" pitchFamily="18" charset="-78"/>
              <a:sym typeface="Maitree Medium"/>
            </a:endParaRPr>
          </a:p>
        </p:txBody>
      </p:sp>
      <p:sp>
        <p:nvSpPr>
          <p:cNvPr id="307" name="Google Shape;307;p23"/>
          <p:cNvSpPr txBox="1">
            <a:spLocks noGrp="1"/>
          </p:cNvSpPr>
          <p:nvPr>
            <p:ph type="body" idx="1"/>
          </p:nvPr>
        </p:nvSpPr>
        <p:spPr>
          <a:xfrm>
            <a:off x="5426400" y="2482406"/>
            <a:ext cx="5058600" cy="22507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r" rtl="1">
              <a:buSzPct val="67000"/>
              <a:buFont typeface="Wingdings" panose="05000000000000000000" pitchFamily="2" charset="2"/>
              <a:buChar char="v"/>
            </a:pPr>
            <a:r>
              <a:rPr lang="ar-JO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الإيمان هو الثقة العميقة بالله</a:t>
            </a:r>
            <a:endParaRPr 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>
              <a:buSzPct val="67000"/>
              <a:buFont typeface="Wingdings" panose="05000000000000000000" pitchFamily="2" charset="2"/>
              <a:buChar char="v"/>
            </a:pPr>
            <a:r>
              <a:rPr lang="ar-JO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 هو ليس فقط صفة بل حالة قلب تظهر في العمل والسلوك.</a:t>
            </a:r>
            <a:endParaRPr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6724C-0D90-05B2-C62C-ED6E695860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 flipH="1">
            <a:off x="13917704" y="1317812"/>
            <a:ext cx="926055" cy="467150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435BA-EFC7-8579-E384-DCD1A7200598}"/>
              </a:ext>
            </a:extLst>
          </p:cNvPr>
          <p:cNvSpPr txBox="1"/>
          <p:nvPr/>
        </p:nvSpPr>
        <p:spPr>
          <a:xfrm>
            <a:off x="3075458" y="856577"/>
            <a:ext cx="3914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6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ما هو الايمان؟</a:t>
            </a:r>
            <a:endParaRPr lang="en-US" sz="6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A87A72-82C1-FDD3-AD1C-ACCB412F7CA2}"/>
              </a:ext>
            </a:extLst>
          </p:cNvPr>
          <p:cNvGrpSpPr/>
          <p:nvPr/>
        </p:nvGrpSpPr>
        <p:grpSpPr>
          <a:xfrm>
            <a:off x="7228396" y="367782"/>
            <a:ext cx="2290740" cy="1900060"/>
            <a:chOff x="4417576" y="305425"/>
            <a:chExt cx="3489571" cy="2905276"/>
          </a:xfrm>
        </p:grpSpPr>
        <p:sp>
          <p:nvSpPr>
            <p:cNvPr id="3" name="Google Shape;321;p24">
              <a:extLst>
                <a:ext uri="{FF2B5EF4-FFF2-40B4-BE49-F238E27FC236}">
                  <a16:creationId xmlns:a16="http://schemas.microsoft.com/office/drawing/2014/main" id="{A75DD9B2-3F2C-9513-9040-3A0BE6C32DC8}"/>
                </a:ext>
              </a:extLst>
            </p:cNvPr>
            <p:cNvSpPr/>
            <p:nvPr/>
          </p:nvSpPr>
          <p:spPr>
            <a:xfrm>
              <a:off x="4703859" y="342763"/>
              <a:ext cx="3050146" cy="2829077"/>
            </a:xfrm>
            <a:custGeom>
              <a:avLst/>
              <a:gdLst/>
              <a:ahLst/>
              <a:cxnLst/>
              <a:rect l="l" t="t" r="r" b="b"/>
              <a:pathLst>
                <a:path w="1426969" h="1239464" extrusionOk="0">
                  <a:moveTo>
                    <a:pt x="1183" y="593169"/>
                  </a:moveTo>
                  <a:cubicBezTo>
                    <a:pt x="-5362" y="750290"/>
                    <a:pt x="18078" y="914369"/>
                    <a:pt x="105203" y="1045278"/>
                  </a:cubicBezTo>
                  <a:cubicBezTo>
                    <a:pt x="192328" y="1176187"/>
                    <a:pt x="353724" y="1265406"/>
                    <a:pt x="507749" y="1233799"/>
                  </a:cubicBezTo>
                  <a:cubicBezTo>
                    <a:pt x="669116" y="1200659"/>
                    <a:pt x="787406" y="1049465"/>
                    <a:pt x="949392" y="1019597"/>
                  </a:cubicBezTo>
                  <a:cubicBezTo>
                    <a:pt x="1004232" y="1009484"/>
                    <a:pt x="1060753" y="1014143"/>
                    <a:pt x="1116124" y="1007479"/>
                  </a:cubicBezTo>
                  <a:cubicBezTo>
                    <a:pt x="1219319" y="995037"/>
                    <a:pt x="1319565" y="939342"/>
                    <a:pt x="1373520" y="850506"/>
                  </a:cubicBezTo>
                  <a:cubicBezTo>
                    <a:pt x="1422376" y="770250"/>
                    <a:pt x="1430572" y="671714"/>
                    <a:pt x="1426032" y="577867"/>
                  </a:cubicBezTo>
                  <a:cubicBezTo>
                    <a:pt x="1420135" y="458043"/>
                    <a:pt x="1394071" y="335537"/>
                    <a:pt x="1324753" y="237620"/>
                  </a:cubicBezTo>
                  <a:cubicBezTo>
                    <a:pt x="1247889" y="129030"/>
                    <a:pt x="1123967" y="60450"/>
                    <a:pt x="994856" y="28283"/>
                  </a:cubicBezTo>
                  <a:cubicBezTo>
                    <a:pt x="865745" y="-3884"/>
                    <a:pt x="730797" y="-2587"/>
                    <a:pt x="598059" y="5787"/>
                  </a:cubicBezTo>
                  <a:cubicBezTo>
                    <a:pt x="452968" y="14927"/>
                    <a:pt x="268221" y="43055"/>
                    <a:pt x="153203" y="142622"/>
                  </a:cubicBezTo>
                  <a:cubicBezTo>
                    <a:pt x="36417" y="243812"/>
                    <a:pt x="7198" y="448903"/>
                    <a:pt x="1183" y="59316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5D08E-64F8-A61C-9957-B07A98E97E5D}"/>
                </a:ext>
              </a:extLst>
            </p:cNvPr>
            <p:cNvGrpSpPr/>
            <p:nvPr/>
          </p:nvGrpSpPr>
          <p:grpSpPr>
            <a:xfrm>
              <a:off x="4417576" y="305425"/>
              <a:ext cx="3489571" cy="2905276"/>
              <a:chOff x="4417576" y="305425"/>
              <a:chExt cx="3489571" cy="2905276"/>
            </a:xfrm>
          </p:grpSpPr>
          <p:sp>
            <p:nvSpPr>
              <p:cNvPr id="5" name="Google Shape;320;p24">
                <a:extLst>
                  <a:ext uri="{FF2B5EF4-FFF2-40B4-BE49-F238E27FC236}">
                    <a16:creationId xmlns:a16="http://schemas.microsoft.com/office/drawing/2014/main" id="{14AD522F-717A-BCE9-2697-DDA3AFA60E35}"/>
                  </a:ext>
                </a:extLst>
              </p:cNvPr>
              <p:cNvSpPr/>
              <p:nvPr/>
            </p:nvSpPr>
            <p:spPr>
              <a:xfrm>
                <a:off x="4550700" y="305425"/>
                <a:ext cx="3356447" cy="2903760"/>
              </a:xfrm>
              <a:custGeom>
                <a:avLst/>
                <a:gdLst/>
                <a:ahLst/>
                <a:cxnLst/>
                <a:rect l="l" t="t" r="r" b="b"/>
                <a:pathLst>
                  <a:path w="1268978" h="1409592" extrusionOk="0">
                    <a:moveTo>
                      <a:pt x="603410" y="773"/>
                    </a:moveTo>
                    <a:cubicBezTo>
                      <a:pt x="407429" y="-2028"/>
                      <a:pt x="223743" y="117059"/>
                      <a:pt x="110023" y="276685"/>
                    </a:cubicBezTo>
                    <a:cubicBezTo>
                      <a:pt x="59635" y="347447"/>
                      <a:pt x="20303" y="427526"/>
                      <a:pt x="6269" y="513236"/>
                    </a:cubicBezTo>
                    <a:cubicBezTo>
                      <a:pt x="-13309" y="632942"/>
                      <a:pt x="17148" y="755006"/>
                      <a:pt x="54564" y="870289"/>
                    </a:cubicBezTo>
                    <a:cubicBezTo>
                      <a:pt x="111851" y="1046957"/>
                      <a:pt x="195527" y="1229523"/>
                      <a:pt x="354771" y="1325081"/>
                    </a:cubicBezTo>
                    <a:cubicBezTo>
                      <a:pt x="452923" y="1384049"/>
                      <a:pt x="569857" y="1403214"/>
                      <a:pt x="684197" y="1408875"/>
                    </a:cubicBezTo>
                    <a:cubicBezTo>
                      <a:pt x="759381" y="1412619"/>
                      <a:pt x="836688" y="1410644"/>
                      <a:pt x="907008" y="1383725"/>
                    </a:cubicBezTo>
                    <a:cubicBezTo>
                      <a:pt x="969396" y="1359813"/>
                      <a:pt x="1022969" y="1317503"/>
                      <a:pt x="1071794" y="1271892"/>
                    </a:cubicBezTo>
                    <a:cubicBezTo>
                      <a:pt x="1177937" y="1172796"/>
                      <a:pt x="1279333" y="1027940"/>
                      <a:pt x="1268306" y="875625"/>
                    </a:cubicBezTo>
                    <a:cubicBezTo>
                      <a:pt x="1258517" y="740441"/>
                      <a:pt x="1149072" y="642052"/>
                      <a:pt x="1087126" y="528391"/>
                    </a:cubicBezTo>
                    <a:cubicBezTo>
                      <a:pt x="1027362" y="418681"/>
                      <a:pt x="1023971" y="285383"/>
                      <a:pt x="951912" y="182985"/>
                    </a:cubicBezTo>
                    <a:cubicBezTo>
                      <a:pt x="874163" y="72449"/>
                      <a:pt x="738152" y="2719"/>
                      <a:pt x="603410" y="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322;p24">
                <a:extLst>
                  <a:ext uri="{FF2B5EF4-FFF2-40B4-BE49-F238E27FC236}">
                    <a16:creationId xmlns:a16="http://schemas.microsoft.com/office/drawing/2014/main" id="{FCBAE71B-89B3-A968-D1E5-F2EC4CD5CD5C}"/>
                  </a:ext>
                </a:extLst>
              </p:cNvPr>
              <p:cNvSpPr/>
              <p:nvPr/>
            </p:nvSpPr>
            <p:spPr>
              <a:xfrm>
                <a:off x="4417576" y="380993"/>
                <a:ext cx="3356848" cy="2829708"/>
              </a:xfrm>
              <a:custGeom>
                <a:avLst/>
                <a:gdLst/>
                <a:ahLst/>
                <a:cxnLst/>
                <a:rect l="l" t="t" r="r" b="b"/>
                <a:pathLst>
                  <a:path w="1464274" h="1234333" extrusionOk="0">
                    <a:moveTo>
                      <a:pt x="546257" y="1192898"/>
                    </a:moveTo>
                    <a:lnTo>
                      <a:pt x="510157" y="1224616"/>
                    </a:lnTo>
                    <a:cubicBezTo>
                      <a:pt x="526159" y="1228149"/>
                      <a:pt x="542561" y="1229531"/>
                      <a:pt x="558925" y="1228712"/>
                    </a:cubicBezTo>
                    <a:lnTo>
                      <a:pt x="597025" y="1197184"/>
                    </a:lnTo>
                    <a:cubicBezTo>
                      <a:pt x="591025" y="1196517"/>
                      <a:pt x="584643" y="1195660"/>
                      <a:pt x="577975" y="1194707"/>
                    </a:cubicBezTo>
                    <a:cubicBezTo>
                      <a:pt x="567450" y="1193440"/>
                      <a:pt x="556858" y="1192831"/>
                      <a:pt x="546257" y="1192898"/>
                    </a:cubicBezTo>
                    <a:close/>
                    <a:moveTo>
                      <a:pt x="541971" y="1192802"/>
                    </a:moveTo>
                    <a:cubicBezTo>
                      <a:pt x="511186" y="1194402"/>
                      <a:pt x="480506" y="1197584"/>
                      <a:pt x="450055" y="1202327"/>
                    </a:cubicBezTo>
                    <a:cubicBezTo>
                      <a:pt x="459285" y="1207947"/>
                      <a:pt x="469212" y="1212338"/>
                      <a:pt x="479582" y="1215376"/>
                    </a:cubicBezTo>
                    <a:cubicBezTo>
                      <a:pt x="488440" y="1218739"/>
                      <a:pt x="497508" y="1221539"/>
                      <a:pt x="506728" y="1223758"/>
                    </a:cubicBezTo>
                    <a:close/>
                    <a:moveTo>
                      <a:pt x="649699" y="1192421"/>
                    </a:moveTo>
                    <a:cubicBezTo>
                      <a:pt x="633516" y="1198422"/>
                      <a:pt x="616056" y="1200098"/>
                      <a:pt x="599026" y="1197279"/>
                    </a:cubicBezTo>
                    <a:cubicBezTo>
                      <a:pt x="599150" y="1197346"/>
                      <a:pt x="599264" y="1197431"/>
                      <a:pt x="599359" y="1197527"/>
                    </a:cubicBezTo>
                    <a:cubicBezTo>
                      <a:pt x="599826" y="1198022"/>
                      <a:pt x="599807" y="1198812"/>
                      <a:pt x="599311" y="1199279"/>
                    </a:cubicBezTo>
                    <a:lnTo>
                      <a:pt x="563974" y="1228521"/>
                    </a:lnTo>
                    <a:cubicBezTo>
                      <a:pt x="595644" y="1225864"/>
                      <a:pt x="625667" y="1213224"/>
                      <a:pt x="649699" y="1192421"/>
                    </a:cubicBezTo>
                    <a:close/>
                    <a:moveTo>
                      <a:pt x="528445" y="1165942"/>
                    </a:moveTo>
                    <a:cubicBezTo>
                      <a:pt x="513986" y="1167590"/>
                      <a:pt x="499747" y="1170780"/>
                      <a:pt x="485964" y="1175467"/>
                    </a:cubicBezTo>
                    <a:cubicBezTo>
                      <a:pt x="475820" y="1178781"/>
                      <a:pt x="465996" y="1183020"/>
                      <a:pt x="456627" y="1188135"/>
                    </a:cubicBezTo>
                    <a:cubicBezTo>
                      <a:pt x="447959" y="1192898"/>
                      <a:pt x="442816" y="1193183"/>
                      <a:pt x="447673" y="1199089"/>
                    </a:cubicBezTo>
                    <a:cubicBezTo>
                      <a:pt x="483392" y="1195279"/>
                      <a:pt x="520063" y="1188611"/>
                      <a:pt x="555973" y="1189564"/>
                    </a:cubicBezTo>
                    <a:lnTo>
                      <a:pt x="560830" y="1189564"/>
                    </a:lnTo>
                    <a:cubicBezTo>
                      <a:pt x="549553" y="1182372"/>
                      <a:pt x="538742" y="1174476"/>
                      <a:pt x="528445" y="1165942"/>
                    </a:cubicBezTo>
                    <a:close/>
                    <a:moveTo>
                      <a:pt x="543590" y="1165084"/>
                    </a:moveTo>
                    <a:cubicBezTo>
                      <a:pt x="539875" y="1165275"/>
                      <a:pt x="536256" y="1165942"/>
                      <a:pt x="532636" y="1165942"/>
                    </a:cubicBezTo>
                    <a:cubicBezTo>
                      <a:pt x="542828" y="1174371"/>
                      <a:pt x="553553" y="1182134"/>
                      <a:pt x="564736" y="1189183"/>
                    </a:cubicBezTo>
                    <a:cubicBezTo>
                      <a:pt x="565107" y="1189392"/>
                      <a:pt x="565326" y="1189802"/>
                      <a:pt x="565307" y="1190230"/>
                    </a:cubicBezTo>
                    <a:cubicBezTo>
                      <a:pt x="597597" y="1192802"/>
                      <a:pt x="628458" y="1202518"/>
                      <a:pt x="657795" y="1185087"/>
                    </a:cubicBezTo>
                    <a:lnTo>
                      <a:pt x="660081" y="1182801"/>
                    </a:lnTo>
                    <a:cubicBezTo>
                      <a:pt x="622591" y="1170095"/>
                      <a:pt x="583157" y="1164094"/>
                      <a:pt x="543590" y="1165084"/>
                    </a:cubicBezTo>
                    <a:close/>
                    <a:moveTo>
                      <a:pt x="828701" y="1157174"/>
                    </a:moveTo>
                    <a:lnTo>
                      <a:pt x="827936" y="1157411"/>
                    </a:lnTo>
                    <a:lnTo>
                      <a:pt x="826894" y="1157515"/>
                    </a:lnTo>
                    <a:close/>
                    <a:moveTo>
                      <a:pt x="559799" y="1146296"/>
                    </a:moveTo>
                    <a:lnTo>
                      <a:pt x="559817" y="1146306"/>
                    </a:lnTo>
                    <a:lnTo>
                      <a:pt x="559813" y="1146300"/>
                    </a:lnTo>
                    <a:close/>
                    <a:moveTo>
                      <a:pt x="503048" y="1139911"/>
                    </a:moveTo>
                    <a:cubicBezTo>
                      <a:pt x="516542" y="1139062"/>
                      <a:pt x="530150" y="1140048"/>
                      <a:pt x="543495" y="1142891"/>
                    </a:cubicBezTo>
                    <a:cubicBezTo>
                      <a:pt x="547401" y="1143653"/>
                      <a:pt x="545781" y="1149654"/>
                      <a:pt x="541876" y="1148892"/>
                    </a:cubicBezTo>
                    <a:lnTo>
                      <a:pt x="541019" y="1148892"/>
                    </a:lnTo>
                    <a:lnTo>
                      <a:pt x="539780" y="1149368"/>
                    </a:lnTo>
                    <a:cubicBezTo>
                      <a:pt x="539238" y="1150101"/>
                      <a:pt x="538399" y="1150559"/>
                      <a:pt x="537494" y="1150606"/>
                    </a:cubicBezTo>
                    <a:cubicBezTo>
                      <a:pt x="514139" y="1159941"/>
                      <a:pt x="488298" y="1161017"/>
                      <a:pt x="464247" y="1153654"/>
                    </a:cubicBezTo>
                    <a:cubicBezTo>
                      <a:pt x="463449" y="1153464"/>
                      <a:pt x="462756" y="1152969"/>
                      <a:pt x="462317" y="1152273"/>
                    </a:cubicBezTo>
                    <a:cubicBezTo>
                      <a:pt x="461390" y="1150806"/>
                      <a:pt x="461827" y="1148863"/>
                      <a:pt x="463295" y="1147939"/>
                    </a:cubicBezTo>
                    <a:cubicBezTo>
                      <a:pt x="476177" y="1143444"/>
                      <a:pt x="489555" y="1140760"/>
                      <a:pt x="503048" y="1139911"/>
                    </a:cubicBezTo>
                    <a:close/>
                    <a:moveTo>
                      <a:pt x="934308" y="1124525"/>
                    </a:moveTo>
                    <a:lnTo>
                      <a:pt x="920002" y="1131153"/>
                    </a:lnTo>
                    <a:cubicBezTo>
                      <a:pt x="898498" y="1139564"/>
                      <a:pt x="876357" y="1146700"/>
                      <a:pt x="853671" y="1152469"/>
                    </a:cubicBezTo>
                    <a:lnTo>
                      <a:pt x="828701" y="1157174"/>
                    </a:lnTo>
                    <a:close/>
                    <a:moveTo>
                      <a:pt x="934608" y="1124386"/>
                    </a:moveTo>
                    <a:lnTo>
                      <a:pt x="934409" y="1124494"/>
                    </a:lnTo>
                    <a:lnTo>
                      <a:pt x="934308" y="1124525"/>
                    </a:lnTo>
                    <a:close/>
                    <a:moveTo>
                      <a:pt x="1005127" y="1086214"/>
                    </a:moveTo>
                    <a:lnTo>
                      <a:pt x="982510" y="1102192"/>
                    </a:lnTo>
                    <a:lnTo>
                      <a:pt x="934608" y="1124386"/>
                    </a:lnTo>
                    <a:close/>
                    <a:moveTo>
                      <a:pt x="262889" y="1085646"/>
                    </a:moveTo>
                    <a:lnTo>
                      <a:pt x="262889" y="1086027"/>
                    </a:lnTo>
                    <a:lnTo>
                      <a:pt x="264067" y="1086119"/>
                    </a:lnTo>
                    <a:lnTo>
                      <a:pt x="311395" y="1105136"/>
                    </a:lnTo>
                    <a:cubicBezTo>
                      <a:pt x="329444" y="1109006"/>
                      <a:pt x="348042" y="1111078"/>
                      <a:pt x="363187" y="1113840"/>
                    </a:cubicBezTo>
                    <a:cubicBezTo>
                      <a:pt x="401497" y="1119793"/>
                      <a:pt x="440157" y="1123232"/>
                      <a:pt x="478916" y="1124127"/>
                    </a:cubicBezTo>
                    <a:cubicBezTo>
                      <a:pt x="444474" y="1110883"/>
                      <a:pt x="408915" y="1101024"/>
                      <a:pt x="372742" y="1094644"/>
                    </a:cubicBezTo>
                    <a:lnTo>
                      <a:pt x="264067" y="1086119"/>
                    </a:lnTo>
                    <a:close/>
                    <a:moveTo>
                      <a:pt x="375575" y="1057284"/>
                    </a:moveTo>
                    <a:lnTo>
                      <a:pt x="376141" y="1059071"/>
                    </a:lnTo>
                    <a:lnTo>
                      <a:pt x="378145" y="1059071"/>
                    </a:lnTo>
                    <a:close/>
                    <a:moveTo>
                      <a:pt x="1067097" y="1042435"/>
                    </a:moveTo>
                    <a:lnTo>
                      <a:pt x="1030785" y="1072326"/>
                    </a:lnTo>
                    <a:lnTo>
                      <a:pt x="1005127" y="1086214"/>
                    </a:lnTo>
                    <a:close/>
                    <a:moveTo>
                      <a:pt x="1103410" y="1012544"/>
                    </a:moveTo>
                    <a:lnTo>
                      <a:pt x="1093818" y="1023558"/>
                    </a:lnTo>
                    <a:lnTo>
                      <a:pt x="1067097" y="1042435"/>
                    </a:lnTo>
                    <a:close/>
                    <a:moveTo>
                      <a:pt x="362757" y="1006207"/>
                    </a:moveTo>
                    <a:lnTo>
                      <a:pt x="363663" y="1006993"/>
                    </a:lnTo>
                    <a:lnTo>
                      <a:pt x="363663" y="1006207"/>
                    </a:lnTo>
                    <a:close/>
                    <a:moveTo>
                      <a:pt x="474534" y="983633"/>
                    </a:moveTo>
                    <a:cubicBezTo>
                      <a:pt x="470424" y="995549"/>
                      <a:pt x="465293" y="1007084"/>
                      <a:pt x="459199" y="1018114"/>
                    </a:cubicBezTo>
                    <a:cubicBezTo>
                      <a:pt x="460056" y="1023257"/>
                      <a:pt x="461104" y="1027829"/>
                      <a:pt x="461866" y="1032782"/>
                    </a:cubicBezTo>
                    <a:cubicBezTo>
                      <a:pt x="463485" y="1044022"/>
                      <a:pt x="464628" y="1054880"/>
                      <a:pt x="467009" y="1065358"/>
                    </a:cubicBezTo>
                    <a:cubicBezTo>
                      <a:pt x="469851" y="1069406"/>
                      <a:pt x="472429" y="1073644"/>
                      <a:pt x="474725" y="1078026"/>
                    </a:cubicBezTo>
                    <a:lnTo>
                      <a:pt x="474820" y="1078312"/>
                    </a:lnTo>
                    <a:cubicBezTo>
                      <a:pt x="478154" y="1046832"/>
                      <a:pt x="478058" y="1015085"/>
                      <a:pt x="474534" y="983633"/>
                    </a:cubicBezTo>
                    <a:close/>
                    <a:moveTo>
                      <a:pt x="262412" y="976870"/>
                    </a:moveTo>
                    <a:cubicBezTo>
                      <a:pt x="262276" y="977137"/>
                      <a:pt x="262080" y="977365"/>
                      <a:pt x="261840" y="977537"/>
                    </a:cubicBezTo>
                    <a:lnTo>
                      <a:pt x="231360" y="990491"/>
                    </a:lnTo>
                    <a:cubicBezTo>
                      <a:pt x="222507" y="993501"/>
                      <a:pt x="214206" y="997939"/>
                      <a:pt x="206786" y="1003635"/>
                    </a:cubicBezTo>
                    <a:cubicBezTo>
                      <a:pt x="210977" y="1004016"/>
                      <a:pt x="215168" y="1004588"/>
                      <a:pt x="219264" y="1004588"/>
                    </a:cubicBezTo>
                    <a:lnTo>
                      <a:pt x="219454" y="1004588"/>
                    </a:lnTo>
                    <a:cubicBezTo>
                      <a:pt x="245172" y="1005826"/>
                      <a:pt x="275461" y="1008207"/>
                      <a:pt x="298035" y="992967"/>
                    </a:cubicBezTo>
                    <a:cubicBezTo>
                      <a:pt x="295368" y="990110"/>
                      <a:pt x="292606" y="987538"/>
                      <a:pt x="289844" y="984871"/>
                    </a:cubicBezTo>
                    <a:cubicBezTo>
                      <a:pt x="281031" y="981175"/>
                      <a:pt x="271829" y="978489"/>
                      <a:pt x="262412" y="976870"/>
                    </a:cubicBezTo>
                    <a:close/>
                    <a:moveTo>
                      <a:pt x="207929" y="968964"/>
                    </a:moveTo>
                    <a:cubicBezTo>
                      <a:pt x="195832" y="972584"/>
                      <a:pt x="183354" y="970298"/>
                      <a:pt x="171162" y="973822"/>
                    </a:cubicBezTo>
                    <a:cubicBezTo>
                      <a:pt x="157634" y="978185"/>
                      <a:pt x="144656" y="984090"/>
                      <a:pt x="132491" y="991443"/>
                    </a:cubicBezTo>
                    <a:cubicBezTo>
                      <a:pt x="155573" y="997577"/>
                      <a:pt x="179165" y="1001597"/>
                      <a:pt x="202976" y="1003445"/>
                    </a:cubicBezTo>
                    <a:cubicBezTo>
                      <a:pt x="209615" y="997301"/>
                      <a:pt x="217514" y="992691"/>
                      <a:pt x="226122" y="989919"/>
                    </a:cubicBezTo>
                    <a:cubicBezTo>
                      <a:pt x="236504" y="985252"/>
                      <a:pt x="246886" y="980680"/>
                      <a:pt x="257364" y="976203"/>
                    </a:cubicBezTo>
                    <a:cubicBezTo>
                      <a:pt x="243457" y="974013"/>
                      <a:pt x="229360" y="972774"/>
                      <a:pt x="216120" y="970488"/>
                    </a:cubicBezTo>
                    <a:close/>
                    <a:moveTo>
                      <a:pt x="167924" y="960011"/>
                    </a:moveTo>
                    <a:cubicBezTo>
                      <a:pt x="167924" y="960039"/>
                      <a:pt x="167923" y="960078"/>
                      <a:pt x="167920" y="960106"/>
                    </a:cubicBezTo>
                    <a:cubicBezTo>
                      <a:pt x="167868" y="960792"/>
                      <a:pt x="167272" y="961306"/>
                      <a:pt x="166590" y="961249"/>
                    </a:cubicBezTo>
                    <a:cubicBezTo>
                      <a:pt x="142968" y="960392"/>
                      <a:pt x="118965" y="970774"/>
                      <a:pt x="96486" y="978775"/>
                    </a:cubicBezTo>
                    <a:lnTo>
                      <a:pt x="96677" y="978775"/>
                    </a:lnTo>
                    <a:cubicBezTo>
                      <a:pt x="106970" y="983452"/>
                      <a:pt x="117605" y="987338"/>
                      <a:pt x="128490" y="990396"/>
                    </a:cubicBezTo>
                    <a:cubicBezTo>
                      <a:pt x="140201" y="983404"/>
                      <a:pt x="152467" y="977384"/>
                      <a:pt x="165162" y="972393"/>
                    </a:cubicBezTo>
                    <a:cubicBezTo>
                      <a:pt x="176855" y="969593"/>
                      <a:pt x="188779" y="967879"/>
                      <a:pt x="200785" y="967250"/>
                    </a:cubicBezTo>
                    <a:cubicBezTo>
                      <a:pt x="189736" y="965154"/>
                      <a:pt x="178782" y="962678"/>
                      <a:pt x="167924" y="960011"/>
                    </a:cubicBezTo>
                    <a:close/>
                    <a:moveTo>
                      <a:pt x="407097" y="952677"/>
                    </a:moveTo>
                    <a:cubicBezTo>
                      <a:pt x="409777" y="969679"/>
                      <a:pt x="414810" y="986214"/>
                      <a:pt x="422051" y="1001826"/>
                    </a:cubicBezTo>
                    <a:lnTo>
                      <a:pt x="422147" y="1001826"/>
                    </a:lnTo>
                    <a:cubicBezTo>
                      <a:pt x="432148" y="1023067"/>
                      <a:pt x="449007" y="1040593"/>
                      <a:pt x="462437" y="1059928"/>
                    </a:cubicBezTo>
                    <a:cubicBezTo>
                      <a:pt x="461771" y="1056023"/>
                      <a:pt x="461104" y="1052118"/>
                      <a:pt x="460532" y="1048022"/>
                    </a:cubicBezTo>
                    <a:cubicBezTo>
                      <a:pt x="458246" y="1029639"/>
                      <a:pt x="455198" y="1011732"/>
                      <a:pt x="451007" y="993825"/>
                    </a:cubicBezTo>
                    <a:cubicBezTo>
                      <a:pt x="450908" y="993977"/>
                      <a:pt x="450776" y="994111"/>
                      <a:pt x="450620" y="994215"/>
                    </a:cubicBezTo>
                    <a:cubicBezTo>
                      <a:pt x="450041" y="994577"/>
                      <a:pt x="449277" y="994406"/>
                      <a:pt x="448912" y="993825"/>
                    </a:cubicBezTo>
                    <a:cubicBezTo>
                      <a:pt x="434339" y="981252"/>
                      <a:pt x="420528" y="966964"/>
                      <a:pt x="407097" y="952677"/>
                    </a:cubicBezTo>
                    <a:close/>
                    <a:moveTo>
                      <a:pt x="177272" y="936755"/>
                    </a:moveTo>
                    <a:lnTo>
                      <a:pt x="183834" y="950101"/>
                    </a:lnTo>
                    <a:lnTo>
                      <a:pt x="180075" y="945442"/>
                    </a:lnTo>
                    <a:close/>
                    <a:moveTo>
                      <a:pt x="462914" y="935818"/>
                    </a:moveTo>
                    <a:lnTo>
                      <a:pt x="452627" y="986872"/>
                    </a:lnTo>
                    <a:cubicBezTo>
                      <a:pt x="454817" y="995730"/>
                      <a:pt x="456818" y="1004683"/>
                      <a:pt x="458532" y="1013637"/>
                    </a:cubicBezTo>
                    <a:cubicBezTo>
                      <a:pt x="464824" y="1002140"/>
                      <a:pt x="470053" y="990082"/>
                      <a:pt x="474153" y="977632"/>
                    </a:cubicBezTo>
                    <a:lnTo>
                      <a:pt x="474249" y="977918"/>
                    </a:lnTo>
                    <a:cubicBezTo>
                      <a:pt x="473182" y="970479"/>
                      <a:pt x="471715" y="963107"/>
                      <a:pt x="469867" y="955820"/>
                    </a:cubicBezTo>
                    <a:cubicBezTo>
                      <a:pt x="468009" y="949000"/>
                      <a:pt x="465686" y="942323"/>
                      <a:pt x="462914" y="935818"/>
                    </a:cubicBezTo>
                    <a:close/>
                    <a:moveTo>
                      <a:pt x="1175436" y="929840"/>
                    </a:moveTo>
                    <a:lnTo>
                      <a:pt x="1114782" y="1003183"/>
                    </a:lnTo>
                    <a:lnTo>
                      <a:pt x="1103410" y="1012544"/>
                    </a:lnTo>
                    <a:close/>
                    <a:moveTo>
                      <a:pt x="1183880" y="919630"/>
                    </a:moveTo>
                    <a:lnTo>
                      <a:pt x="1183125" y="921011"/>
                    </a:lnTo>
                    <a:lnTo>
                      <a:pt x="1175436" y="929840"/>
                    </a:lnTo>
                    <a:close/>
                    <a:moveTo>
                      <a:pt x="240317" y="912965"/>
                    </a:moveTo>
                    <a:lnTo>
                      <a:pt x="241039" y="914178"/>
                    </a:lnTo>
                    <a:lnTo>
                      <a:pt x="240906" y="914004"/>
                    </a:lnTo>
                    <a:close/>
                    <a:moveTo>
                      <a:pt x="132586" y="910957"/>
                    </a:moveTo>
                    <a:cubicBezTo>
                      <a:pt x="135483" y="925073"/>
                      <a:pt x="140525" y="938665"/>
                      <a:pt x="147540" y="951248"/>
                    </a:cubicBezTo>
                    <a:cubicBezTo>
                      <a:pt x="147540" y="951724"/>
                      <a:pt x="147540" y="951724"/>
                      <a:pt x="147540" y="951724"/>
                    </a:cubicBezTo>
                    <a:lnTo>
                      <a:pt x="158494" y="954963"/>
                    </a:lnTo>
                    <a:cubicBezTo>
                      <a:pt x="168876" y="957725"/>
                      <a:pt x="179354" y="960106"/>
                      <a:pt x="189831" y="962297"/>
                    </a:cubicBezTo>
                    <a:lnTo>
                      <a:pt x="183834" y="950101"/>
                    </a:lnTo>
                    <a:lnTo>
                      <a:pt x="194594" y="963440"/>
                    </a:lnTo>
                    <a:cubicBezTo>
                      <a:pt x="208405" y="966297"/>
                      <a:pt x="222312" y="968679"/>
                      <a:pt x="236313" y="970869"/>
                    </a:cubicBezTo>
                    <a:cubicBezTo>
                      <a:pt x="252416" y="972422"/>
                      <a:pt x="268353" y="975394"/>
                      <a:pt x="283938" y="979728"/>
                    </a:cubicBezTo>
                    <a:cubicBezTo>
                      <a:pt x="251214" y="953534"/>
                      <a:pt x="213438" y="934370"/>
                      <a:pt x="172972" y="923435"/>
                    </a:cubicBezTo>
                    <a:lnTo>
                      <a:pt x="177272" y="936755"/>
                    </a:lnTo>
                    <a:lnTo>
                      <a:pt x="170019" y="922006"/>
                    </a:lnTo>
                    <a:lnTo>
                      <a:pt x="166590" y="920482"/>
                    </a:lnTo>
                    <a:cubicBezTo>
                      <a:pt x="162114" y="919434"/>
                      <a:pt x="149160" y="915529"/>
                      <a:pt x="132586" y="910957"/>
                    </a:cubicBezTo>
                    <a:close/>
                    <a:moveTo>
                      <a:pt x="90390" y="900003"/>
                    </a:moveTo>
                    <a:cubicBezTo>
                      <a:pt x="93684" y="915596"/>
                      <a:pt x="101502" y="929883"/>
                      <a:pt x="112869" y="941056"/>
                    </a:cubicBezTo>
                    <a:lnTo>
                      <a:pt x="113250" y="940580"/>
                    </a:lnTo>
                    <a:cubicBezTo>
                      <a:pt x="123252" y="944199"/>
                      <a:pt x="133443" y="947628"/>
                      <a:pt x="143159" y="950676"/>
                    </a:cubicBezTo>
                    <a:cubicBezTo>
                      <a:pt x="136257" y="937932"/>
                      <a:pt x="131313" y="924226"/>
                      <a:pt x="128490" y="910005"/>
                    </a:cubicBezTo>
                    <a:cubicBezTo>
                      <a:pt x="117060" y="906766"/>
                      <a:pt x="103725" y="903242"/>
                      <a:pt x="90390" y="900003"/>
                    </a:cubicBezTo>
                    <a:close/>
                    <a:moveTo>
                      <a:pt x="13905" y="891431"/>
                    </a:moveTo>
                    <a:cubicBezTo>
                      <a:pt x="12515" y="892031"/>
                      <a:pt x="11466" y="893212"/>
                      <a:pt x="11047" y="894669"/>
                    </a:cubicBezTo>
                    <a:cubicBezTo>
                      <a:pt x="9523" y="901337"/>
                      <a:pt x="30192" y="926102"/>
                      <a:pt x="33240" y="929912"/>
                    </a:cubicBezTo>
                    <a:cubicBezTo>
                      <a:pt x="39782" y="937932"/>
                      <a:pt x="47053" y="945333"/>
                      <a:pt x="54957" y="952010"/>
                    </a:cubicBezTo>
                    <a:cubicBezTo>
                      <a:pt x="66316" y="961640"/>
                      <a:pt x="78865" y="969774"/>
                      <a:pt x="92295" y="976203"/>
                    </a:cubicBezTo>
                    <a:cubicBezTo>
                      <a:pt x="114393" y="968774"/>
                      <a:pt x="137539" y="958011"/>
                      <a:pt x="161161" y="958011"/>
                    </a:cubicBezTo>
                    <a:cubicBezTo>
                      <a:pt x="154970" y="956296"/>
                      <a:pt x="148493" y="954486"/>
                      <a:pt x="142111" y="952581"/>
                    </a:cubicBezTo>
                    <a:cubicBezTo>
                      <a:pt x="131919" y="949914"/>
                      <a:pt x="122394" y="946581"/>
                      <a:pt x="112869" y="943056"/>
                    </a:cubicBezTo>
                    <a:cubicBezTo>
                      <a:pt x="112452" y="943276"/>
                      <a:pt x="111953" y="943276"/>
                      <a:pt x="111536" y="943056"/>
                    </a:cubicBezTo>
                    <a:cubicBezTo>
                      <a:pt x="76751" y="930474"/>
                      <a:pt x="43890" y="913091"/>
                      <a:pt x="13905" y="891431"/>
                    </a:cubicBezTo>
                    <a:close/>
                    <a:moveTo>
                      <a:pt x="17048" y="891240"/>
                    </a:moveTo>
                    <a:cubicBezTo>
                      <a:pt x="44907" y="910871"/>
                      <a:pt x="75154" y="926883"/>
                      <a:pt x="107059" y="938865"/>
                    </a:cubicBezTo>
                    <a:cubicBezTo>
                      <a:pt x="97115" y="927835"/>
                      <a:pt x="90278" y="914358"/>
                      <a:pt x="87247" y="899813"/>
                    </a:cubicBezTo>
                    <a:lnTo>
                      <a:pt x="87628" y="899337"/>
                    </a:lnTo>
                    <a:cubicBezTo>
                      <a:pt x="58386" y="892479"/>
                      <a:pt x="29716" y="887335"/>
                      <a:pt x="17048" y="891240"/>
                    </a:cubicBezTo>
                    <a:close/>
                    <a:moveTo>
                      <a:pt x="1204448" y="881987"/>
                    </a:moveTo>
                    <a:lnTo>
                      <a:pt x="1184116" y="919344"/>
                    </a:lnTo>
                    <a:lnTo>
                      <a:pt x="1183880" y="919630"/>
                    </a:lnTo>
                    <a:close/>
                    <a:moveTo>
                      <a:pt x="418432" y="855617"/>
                    </a:moveTo>
                    <a:cubicBezTo>
                      <a:pt x="406500" y="884726"/>
                      <a:pt x="402237" y="916406"/>
                      <a:pt x="406049" y="947629"/>
                    </a:cubicBezTo>
                    <a:cubicBezTo>
                      <a:pt x="412431" y="954487"/>
                      <a:pt x="419003" y="961345"/>
                      <a:pt x="425671" y="968012"/>
                    </a:cubicBezTo>
                    <a:lnTo>
                      <a:pt x="435196" y="976966"/>
                    </a:lnTo>
                    <a:cubicBezTo>
                      <a:pt x="437863" y="979537"/>
                      <a:pt x="442530" y="986014"/>
                      <a:pt x="446054" y="987157"/>
                    </a:cubicBezTo>
                    <a:cubicBezTo>
                      <a:pt x="447769" y="988110"/>
                      <a:pt x="448817" y="987824"/>
                      <a:pt x="449388" y="987157"/>
                    </a:cubicBezTo>
                    <a:cubicBezTo>
                      <a:pt x="448721" y="984109"/>
                      <a:pt x="448055" y="981157"/>
                      <a:pt x="447197" y="978204"/>
                    </a:cubicBezTo>
                    <a:cubicBezTo>
                      <a:pt x="436815" y="937437"/>
                      <a:pt x="423766" y="897527"/>
                      <a:pt x="418622" y="855617"/>
                    </a:cubicBezTo>
                    <a:close/>
                    <a:moveTo>
                      <a:pt x="422147" y="848283"/>
                    </a:moveTo>
                    <a:cubicBezTo>
                      <a:pt x="421791" y="848931"/>
                      <a:pt x="421472" y="849597"/>
                      <a:pt x="421194" y="850283"/>
                    </a:cubicBezTo>
                    <a:cubicBezTo>
                      <a:pt x="425671" y="893908"/>
                      <a:pt x="439387" y="935151"/>
                      <a:pt x="450626" y="977442"/>
                    </a:cubicBezTo>
                    <a:lnTo>
                      <a:pt x="451484" y="980966"/>
                    </a:lnTo>
                    <a:lnTo>
                      <a:pt x="451484" y="979061"/>
                    </a:lnTo>
                    <a:lnTo>
                      <a:pt x="454151" y="965726"/>
                    </a:lnTo>
                    <a:cubicBezTo>
                      <a:pt x="456246" y="955249"/>
                      <a:pt x="458342" y="944866"/>
                      <a:pt x="460532" y="934484"/>
                    </a:cubicBezTo>
                    <a:cubicBezTo>
                      <a:pt x="460536" y="934408"/>
                      <a:pt x="460550" y="934332"/>
                      <a:pt x="460572" y="934256"/>
                    </a:cubicBezTo>
                    <a:cubicBezTo>
                      <a:pt x="460730" y="933694"/>
                      <a:pt x="461310" y="933370"/>
                      <a:pt x="461866" y="933532"/>
                    </a:cubicBezTo>
                    <a:cubicBezTo>
                      <a:pt x="449388" y="904576"/>
                      <a:pt x="431291" y="878382"/>
                      <a:pt x="422147" y="848283"/>
                    </a:cubicBezTo>
                    <a:close/>
                    <a:moveTo>
                      <a:pt x="1235894" y="824211"/>
                    </a:moveTo>
                    <a:lnTo>
                      <a:pt x="1235727" y="824744"/>
                    </a:lnTo>
                    <a:lnTo>
                      <a:pt x="1204448" y="881987"/>
                    </a:lnTo>
                    <a:close/>
                    <a:moveTo>
                      <a:pt x="1342071" y="788847"/>
                    </a:moveTo>
                    <a:cubicBezTo>
                      <a:pt x="1339404" y="848283"/>
                      <a:pt x="1339118" y="908385"/>
                      <a:pt x="1355597" y="965535"/>
                    </a:cubicBezTo>
                    <a:cubicBezTo>
                      <a:pt x="1365503" y="926102"/>
                      <a:pt x="1372456" y="881144"/>
                      <a:pt x="1364931" y="841329"/>
                    </a:cubicBezTo>
                    <a:cubicBezTo>
                      <a:pt x="1359750" y="822870"/>
                      <a:pt x="1352053" y="805211"/>
                      <a:pt x="1342071" y="788847"/>
                    </a:cubicBezTo>
                    <a:close/>
                    <a:moveTo>
                      <a:pt x="1268861" y="733574"/>
                    </a:moveTo>
                    <a:cubicBezTo>
                      <a:pt x="1270338" y="732754"/>
                      <a:pt x="1272195" y="733278"/>
                      <a:pt x="1273014" y="734745"/>
                    </a:cubicBezTo>
                    <a:cubicBezTo>
                      <a:pt x="1273586" y="734840"/>
                      <a:pt x="1274090" y="735145"/>
                      <a:pt x="1274443" y="735602"/>
                    </a:cubicBezTo>
                    <a:cubicBezTo>
                      <a:pt x="1274919" y="736079"/>
                      <a:pt x="1275205" y="736650"/>
                      <a:pt x="1275681" y="737126"/>
                    </a:cubicBezTo>
                    <a:cubicBezTo>
                      <a:pt x="1277034" y="737117"/>
                      <a:pt x="1278253" y="737955"/>
                      <a:pt x="1278729" y="739222"/>
                    </a:cubicBezTo>
                    <a:lnTo>
                      <a:pt x="1280063" y="743222"/>
                    </a:lnTo>
                    <a:cubicBezTo>
                      <a:pt x="1290226" y="756338"/>
                      <a:pt x="1297550" y="771416"/>
                      <a:pt x="1301589" y="787514"/>
                    </a:cubicBezTo>
                    <a:cubicBezTo>
                      <a:pt x="1302161" y="789609"/>
                      <a:pt x="1300065" y="792181"/>
                      <a:pt x="1297779" y="791324"/>
                    </a:cubicBezTo>
                    <a:cubicBezTo>
                      <a:pt x="1277672" y="783942"/>
                      <a:pt x="1264042" y="765111"/>
                      <a:pt x="1263299" y="743699"/>
                    </a:cubicBezTo>
                    <a:cubicBezTo>
                      <a:pt x="1263289" y="743603"/>
                      <a:pt x="1263289" y="743499"/>
                      <a:pt x="1263299" y="743403"/>
                    </a:cubicBezTo>
                    <a:cubicBezTo>
                      <a:pt x="1263346" y="741832"/>
                      <a:pt x="1264670" y="740593"/>
                      <a:pt x="1266251" y="740651"/>
                    </a:cubicBezTo>
                    <a:cubicBezTo>
                      <a:pt x="1266518" y="738917"/>
                      <a:pt x="1266899" y="737193"/>
                      <a:pt x="1267394" y="735507"/>
                    </a:cubicBezTo>
                    <a:cubicBezTo>
                      <a:pt x="1267594" y="734688"/>
                      <a:pt x="1268128" y="733983"/>
                      <a:pt x="1268861" y="733574"/>
                    </a:cubicBezTo>
                    <a:close/>
                    <a:moveTo>
                      <a:pt x="339565" y="697216"/>
                    </a:moveTo>
                    <a:cubicBezTo>
                      <a:pt x="327401" y="702674"/>
                      <a:pt x="314224" y="705493"/>
                      <a:pt x="300893" y="705503"/>
                    </a:cubicBezTo>
                    <a:cubicBezTo>
                      <a:pt x="297179" y="712265"/>
                      <a:pt x="293369" y="718933"/>
                      <a:pt x="289082" y="725315"/>
                    </a:cubicBezTo>
                    <a:cubicBezTo>
                      <a:pt x="279006" y="739421"/>
                      <a:pt x="266942" y="751994"/>
                      <a:pt x="253268" y="762653"/>
                    </a:cubicBezTo>
                    <a:cubicBezTo>
                      <a:pt x="291845" y="750365"/>
                      <a:pt x="320896" y="732649"/>
                      <a:pt x="339565" y="697216"/>
                    </a:cubicBezTo>
                    <a:close/>
                    <a:moveTo>
                      <a:pt x="154850" y="692470"/>
                    </a:moveTo>
                    <a:lnTo>
                      <a:pt x="166462" y="743117"/>
                    </a:lnTo>
                    <a:lnTo>
                      <a:pt x="164776" y="728155"/>
                    </a:lnTo>
                    <a:close/>
                    <a:moveTo>
                      <a:pt x="149255" y="672356"/>
                    </a:moveTo>
                    <a:cubicBezTo>
                      <a:pt x="148455" y="676833"/>
                      <a:pt x="146841" y="681129"/>
                      <a:pt x="144493" y="685025"/>
                    </a:cubicBezTo>
                    <a:cubicBezTo>
                      <a:pt x="135228" y="700169"/>
                      <a:pt x="128443" y="716695"/>
                      <a:pt x="124395" y="733983"/>
                    </a:cubicBezTo>
                    <a:cubicBezTo>
                      <a:pt x="130634" y="743746"/>
                      <a:pt x="137063" y="754295"/>
                      <a:pt x="144588" y="763594"/>
                    </a:cubicBezTo>
                    <a:lnTo>
                      <a:pt x="171248" y="785618"/>
                    </a:lnTo>
                    <a:lnTo>
                      <a:pt x="171258" y="785704"/>
                    </a:lnTo>
                    <a:lnTo>
                      <a:pt x="171353" y="785704"/>
                    </a:lnTo>
                    <a:lnTo>
                      <a:pt x="171248" y="785618"/>
                    </a:lnTo>
                    <a:lnTo>
                      <a:pt x="168109" y="757748"/>
                    </a:lnTo>
                    <a:lnTo>
                      <a:pt x="152062" y="687215"/>
                    </a:lnTo>
                    <a:lnTo>
                      <a:pt x="151591" y="680755"/>
                    </a:lnTo>
                    <a:close/>
                    <a:moveTo>
                      <a:pt x="278986" y="654544"/>
                    </a:moveTo>
                    <a:cubicBezTo>
                      <a:pt x="271619" y="665059"/>
                      <a:pt x="266347" y="676899"/>
                      <a:pt x="263460" y="689405"/>
                    </a:cubicBezTo>
                    <a:cubicBezTo>
                      <a:pt x="260031" y="704645"/>
                      <a:pt x="261650" y="720457"/>
                      <a:pt x="259174" y="735792"/>
                    </a:cubicBezTo>
                    <a:cubicBezTo>
                      <a:pt x="257641" y="744279"/>
                      <a:pt x="254948" y="752518"/>
                      <a:pt x="251173" y="760271"/>
                    </a:cubicBezTo>
                    <a:cubicBezTo>
                      <a:pt x="263278" y="749613"/>
                      <a:pt x="274114" y="737602"/>
                      <a:pt x="283463" y="724457"/>
                    </a:cubicBezTo>
                    <a:cubicBezTo>
                      <a:pt x="279174" y="701416"/>
                      <a:pt x="277671" y="677947"/>
                      <a:pt x="278986" y="654544"/>
                    </a:cubicBezTo>
                    <a:close/>
                    <a:moveTo>
                      <a:pt x="300798" y="628826"/>
                    </a:moveTo>
                    <a:cubicBezTo>
                      <a:pt x="294119" y="635275"/>
                      <a:pt x="287972" y="642247"/>
                      <a:pt x="282415" y="649686"/>
                    </a:cubicBezTo>
                    <a:cubicBezTo>
                      <a:pt x="280319" y="673575"/>
                      <a:pt x="281473" y="697635"/>
                      <a:pt x="285844" y="721219"/>
                    </a:cubicBezTo>
                    <a:cubicBezTo>
                      <a:pt x="293273" y="710551"/>
                      <a:pt x="300227" y="699216"/>
                      <a:pt x="307180" y="687119"/>
                    </a:cubicBezTo>
                    <a:cubicBezTo>
                      <a:pt x="301888" y="668165"/>
                      <a:pt x="299732" y="648476"/>
                      <a:pt x="300798" y="628826"/>
                    </a:cubicBezTo>
                    <a:close/>
                    <a:moveTo>
                      <a:pt x="1342452" y="621397"/>
                    </a:moveTo>
                    <a:lnTo>
                      <a:pt x="1340261" y="623207"/>
                    </a:lnTo>
                    <a:lnTo>
                      <a:pt x="1340738" y="623207"/>
                    </a:lnTo>
                    <a:cubicBezTo>
                      <a:pt x="1341214" y="622540"/>
                      <a:pt x="1341881" y="621873"/>
                      <a:pt x="1342452" y="621397"/>
                    </a:cubicBezTo>
                    <a:close/>
                    <a:moveTo>
                      <a:pt x="1279815" y="614880"/>
                    </a:moveTo>
                    <a:lnTo>
                      <a:pt x="1240439" y="672070"/>
                    </a:lnTo>
                    <a:cubicBezTo>
                      <a:pt x="1225485" y="693216"/>
                      <a:pt x="1220627" y="720171"/>
                      <a:pt x="1215388" y="745698"/>
                    </a:cubicBezTo>
                    <a:cubicBezTo>
                      <a:pt x="1230438" y="726934"/>
                      <a:pt x="1248297" y="705789"/>
                      <a:pt x="1261728" y="683250"/>
                    </a:cubicBezTo>
                    <a:lnTo>
                      <a:pt x="1275944" y="652236"/>
                    </a:lnTo>
                    <a:close/>
                    <a:moveTo>
                      <a:pt x="1281492" y="612444"/>
                    </a:moveTo>
                    <a:lnTo>
                      <a:pt x="1280091" y="614480"/>
                    </a:lnTo>
                    <a:lnTo>
                      <a:pt x="1276326" y="651403"/>
                    </a:lnTo>
                    <a:lnTo>
                      <a:pt x="1277646" y="648521"/>
                    </a:lnTo>
                    <a:cubicBezTo>
                      <a:pt x="1281242" y="636679"/>
                      <a:pt x="1282826" y="624612"/>
                      <a:pt x="1281492" y="612444"/>
                    </a:cubicBezTo>
                    <a:close/>
                    <a:moveTo>
                      <a:pt x="147463" y="603675"/>
                    </a:moveTo>
                    <a:lnTo>
                      <a:pt x="147999" y="610866"/>
                    </a:lnTo>
                    <a:lnTo>
                      <a:pt x="148207" y="610443"/>
                    </a:lnTo>
                    <a:lnTo>
                      <a:pt x="149159" y="610443"/>
                    </a:lnTo>
                    <a:cubicBezTo>
                      <a:pt x="148021" y="609852"/>
                      <a:pt x="147526" y="608481"/>
                      <a:pt x="148016" y="607300"/>
                    </a:cubicBezTo>
                    <a:lnTo>
                      <a:pt x="148874" y="605395"/>
                    </a:lnTo>
                    <a:close/>
                    <a:moveTo>
                      <a:pt x="1374591" y="600885"/>
                    </a:moveTo>
                    <a:lnTo>
                      <a:pt x="1374646" y="600919"/>
                    </a:lnTo>
                    <a:lnTo>
                      <a:pt x="1374612" y="600919"/>
                    </a:lnTo>
                    <a:close/>
                    <a:moveTo>
                      <a:pt x="1374532" y="600786"/>
                    </a:moveTo>
                    <a:lnTo>
                      <a:pt x="1374591" y="600885"/>
                    </a:lnTo>
                    <a:lnTo>
                      <a:pt x="1374506" y="600831"/>
                    </a:lnTo>
                    <a:close/>
                    <a:moveTo>
                      <a:pt x="353757" y="587012"/>
                    </a:moveTo>
                    <a:cubicBezTo>
                      <a:pt x="349471" y="619587"/>
                      <a:pt x="334040" y="646924"/>
                      <a:pt x="317848" y="675499"/>
                    </a:cubicBezTo>
                    <a:cubicBezTo>
                      <a:pt x="315276" y="679880"/>
                      <a:pt x="312895" y="684357"/>
                      <a:pt x="310418" y="688834"/>
                    </a:cubicBezTo>
                    <a:cubicBezTo>
                      <a:pt x="310444" y="688920"/>
                      <a:pt x="310460" y="689005"/>
                      <a:pt x="310470" y="689091"/>
                    </a:cubicBezTo>
                    <a:cubicBezTo>
                      <a:pt x="310543" y="689824"/>
                      <a:pt x="310008" y="690472"/>
                      <a:pt x="309275" y="690548"/>
                    </a:cubicBezTo>
                    <a:lnTo>
                      <a:pt x="302513" y="703121"/>
                    </a:lnTo>
                    <a:cubicBezTo>
                      <a:pt x="316112" y="702931"/>
                      <a:pt x="329494" y="699673"/>
                      <a:pt x="341660" y="693596"/>
                    </a:cubicBezTo>
                    <a:cubicBezTo>
                      <a:pt x="342994" y="690834"/>
                      <a:pt x="344327" y="688072"/>
                      <a:pt x="345470" y="685024"/>
                    </a:cubicBezTo>
                    <a:cubicBezTo>
                      <a:pt x="353481" y="665564"/>
                      <a:pt x="358150" y="644886"/>
                      <a:pt x="359282" y="623873"/>
                    </a:cubicBezTo>
                    <a:cubicBezTo>
                      <a:pt x="360186" y="615930"/>
                      <a:pt x="360186" y="607909"/>
                      <a:pt x="359282" y="599966"/>
                    </a:cubicBezTo>
                    <a:cubicBezTo>
                      <a:pt x="357662" y="590631"/>
                      <a:pt x="356234" y="586631"/>
                      <a:pt x="353757" y="587012"/>
                    </a:cubicBezTo>
                    <a:close/>
                    <a:moveTo>
                      <a:pt x="350614" y="586821"/>
                    </a:moveTo>
                    <a:cubicBezTo>
                      <a:pt x="346038" y="589983"/>
                      <a:pt x="341708" y="593489"/>
                      <a:pt x="337660" y="597299"/>
                    </a:cubicBezTo>
                    <a:cubicBezTo>
                      <a:pt x="326516" y="606252"/>
                      <a:pt x="314705" y="615872"/>
                      <a:pt x="303751" y="626350"/>
                    </a:cubicBezTo>
                    <a:cubicBezTo>
                      <a:pt x="302443" y="645571"/>
                      <a:pt x="304310" y="664879"/>
                      <a:pt x="309275" y="683500"/>
                    </a:cubicBezTo>
                    <a:lnTo>
                      <a:pt x="311371" y="679880"/>
                    </a:lnTo>
                    <a:cubicBezTo>
                      <a:pt x="328325" y="650258"/>
                      <a:pt x="345947" y="621111"/>
                      <a:pt x="350614" y="586821"/>
                    </a:cubicBezTo>
                    <a:close/>
                    <a:moveTo>
                      <a:pt x="66102" y="551675"/>
                    </a:moveTo>
                    <a:cubicBezTo>
                      <a:pt x="53529" y="594823"/>
                      <a:pt x="48671" y="644829"/>
                      <a:pt x="60768" y="687311"/>
                    </a:cubicBezTo>
                    <a:cubicBezTo>
                      <a:pt x="62219" y="692378"/>
                      <a:pt x="64000" y="697340"/>
                      <a:pt x="66102" y="702170"/>
                    </a:cubicBezTo>
                    <a:cubicBezTo>
                      <a:pt x="66504" y="701798"/>
                      <a:pt x="67129" y="701798"/>
                      <a:pt x="67531" y="702170"/>
                    </a:cubicBezTo>
                    <a:cubicBezTo>
                      <a:pt x="79794" y="707284"/>
                      <a:pt x="92565" y="711085"/>
                      <a:pt x="105631" y="713504"/>
                    </a:cubicBezTo>
                    <a:cubicBezTo>
                      <a:pt x="107441" y="713885"/>
                      <a:pt x="106583" y="716266"/>
                      <a:pt x="104869" y="716266"/>
                    </a:cubicBezTo>
                    <a:cubicBezTo>
                      <a:pt x="91977" y="713819"/>
                      <a:pt x="79370" y="710047"/>
                      <a:pt x="67245" y="705027"/>
                    </a:cubicBezTo>
                    <a:cubicBezTo>
                      <a:pt x="86009" y="745889"/>
                      <a:pt x="128015" y="776655"/>
                      <a:pt x="170401" y="788466"/>
                    </a:cubicBezTo>
                    <a:cubicBezTo>
                      <a:pt x="150875" y="779703"/>
                      <a:pt x="140207" y="761796"/>
                      <a:pt x="128491" y="744746"/>
                    </a:cubicBezTo>
                    <a:lnTo>
                      <a:pt x="124014" y="737888"/>
                    </a:lnTo>
                    <a:cubicBezTo>
                      <a:pt x="123443" y="739317"/>
                      <a:pt x="121347" y="737698"/>
                      <a:pt x="121347" y="736936"/>
                    </a:cubicBezTo>
                    <a:cubicBezTo>
                      <a:pt x="121347" y="736174"/>
                      <a:pt x="121347" y="735412"/>
                      <a:pt x="121347" y="734745"/>
                    </a:cubicBezTo>
                    <a:cubicBezTo>
                      <a:pt x="109558" y="717390"/>
                      <a:pt x="99022" y="699217"/>
                      <a:pt x="89819" y="680357"/>
                    </a:cubicBezTo>
                    <a:cubicBezTo>
                      <a:pt x="70484" y="639114"/>
                      <a:pt x="66674" y="596061"/>
                      <a:pt x="66102" y="551675"/>
                    </a:cubicBezTo>
                    <a:close/>
                    <a:moveTo>
                      <a:pt x="1188909" y="546435"/>
                    </a:moveTo>
                    <a:lnTo>
                      <a:pt x="1186909" y="550055"/>
                    </a:lnTo>
                    <a:cubicBezTo>
                      <a:pt x="1170145" y="579963"/>
                      <a:pt x="1153000" y="609300"/>
                      <a:pt x="1148809" y="643590"/>
                    </a:cubicBezTo>
                    <a:lnTo>
                      <a:pt x="1151761" y="641590"/>
                    </a:lnTo>
                    <a:cubicBezTo>
                      <a:pt x="1155095" y="638923"/>
                      <a:pt x="1158429" y="636256"/>
                      <a:pt x="1161858" y="633113"/>
                    </a:cubicBezTo>
                    <a:cubicBezTo>
                      <a:pt x="1172812" y="623968"/>
                      <a:pt x="1184527" y="614253"/>
                      <a:pt x="1195291" y="603585"/>
                    </a:cubicBezTo>
                    <a:cubicBezTo>
                      <a:pt x="1196281" y="584316"/>
                      <a:pt x="1194119" y="565009"/>
                      <a:pt x="1188909" y="546435"/>
                    </a:cubicBezTo>
                    <a:close/>
                    <a:moveTo>
                      <a:pt x="70198" y="538244"/>
                    </a:moveTo>
                    <a:cubicBezTo>
                      <a:pt x="69722" y="539578"/>
                      <a:pt x="68864" y="540911"/>
                      <a:pt x="68864" y="542340"/>
                    </a:cubicBezTo>
                    <a:cubicBezTo>
                      <a:pt x="68959" y="565867"/>
                      <a:pt x="69745" y="589084"/>
                      <a:pt x="73044" y="611849"/>
                    </a:cubicBezTo>
                    <a:lnTo>
                      <a:pt x="78330" y="630189"/>
                    </a:lnTo>
                    <a:lnTo>
                      <a:pt x="77723" y="631113"/>
                    </a:lnTo>
                    <a:lnTo>
                      <a:pt x="78950" y="632340"/>
                    </a:lnTo>
                    <a:lnTo>
                      <a:pt x="92296" y="678643"/>
                    </a:lnTo>
                    <a:cubicBezTo>
                      <a:pt x="92677" y="679405"/>
                      <a:pt x="93344" y="680071"/>
                      <a:pt x="93344" y="680738"/>
                    </a:cubicBezTo>
                    <a:cubicBezTo>
                      <a:pt x="96262" y="672728"/>
                      <a:pt x="100234" y="665136"/>
                      <a:pt x="105155" y="658164"/>
                    </a:cubicBezTo>
                    <a:lnTo>
                      <a:pt x="124095" y="626345"/>
                    </a:lnTo>
                    <a:lnTo>
                      <a:pt x="125380" y="628554"/>
                    </a:lnTo>
                    <a:lnTo>
                      <a:pt x="109441" y="655878"/>
                    </a:lnTo>
                    <a:cubicBezTo>
                      <a:pt x="103115" y="664203"/>
                      <a:pt x="98252" y="673547"/>
                      <a:pt x="95058" y="683500"/>
                    </a:cubicBezTo>
                    <a:cubicBezTo>
                      <a:pt x="95102" y="683720"/>
                      <a:pt x="95102" y="683948"/>
                      <a:pt x="95058" y="684167"/>
                    </a:cubicBezTo>
                    <a:cubicBezTo>
                      <a:pt x="102899" y="699655"/>
                      <a:pt x="111646" y="714666"/>
                      <a:pt x="121252" y="729125"/>
                    </a:cubicBezTo>
                    <a:lnTo>
                      <a:pt x="122204" y="730649"/>
                    </a:lnTo>
                    <a:cubicBezTo>
                      <a:pt x="125293" y="718562"/>
                      <a:pt x="129668" y="706846"/>
                      <a:pt x="135254" y="695692"/>
                    </a:cubicBezTo>
                    <a:cubicBezTo>
                      <a:pt x="140778" y="683882"/>
                      <a:pt x="147160" y="676547"/>
                      <a:pt x="146493" y="664831"/>
                    </a:cubicBezTo>
                    <a:lnTo>
                      <a:pt x="125380" y="628554"/>
                    </a:lnTo>
                    <a:lnTo>
                      <a:pt x="126110" y="627303"/>
                    </a:lnTo>
                    <a:cubicBezTo>
                      <a:pt x="126020" y="626522"/>
                      <a:pt x="125311" y="625960"/>
                      <a:pt x="124528" y="626046"/>
                    </a:cubicBezTo>
                    <a:cubicBezTo>
                      <a:pt x="124384" y="626065"/>
                      <a:pt x="124242" y="626103"/>
                      <a:pt x="124109" y="626160"/>
                    </a:cubicBezTo>
                    <a:lnTo>
                      <a:pt x="124205" y="626160"/>
                    </a:lnTo>
                    <a:lnTo>
                      <a:pt x="124095" y="626345"/>
                    </a:lnTo>
                    <a:lnTo>
                      <a:pt x="105250" y="593966"/>
                    </a:lnTo>
                    <a:cubicBezTo>
                      <a:pt x="94963" y="605872"/>
                      <a:pt x="90296" y="621398"/>
                      <a:pt x="79723" y="633113"/>
                    </a:cubicBezTo>
                    <a:lnTo>
                      <a:pt x="78950" y="632340"/>
                    </a:lnTo>
                    <a:lnTo>
                      <a:pt x="78330" y="630189"/>
                    </a:lnTo>
                    <a:lnTo>
                      <a:pt x="90701" y="611349"/>
                    </a:lnTo>
                    <a:cubicBezTo>
                      <a:pt x="94510" y="604443"/>
                      <a:pt x="98296" y="597538"/>
                      <a:pt x="103535" y="591584"/>
                    </a:cubicBezTo>
                    <a:cubicBezTo>
                      <a:pt x="91061" y="574696"/>
                      <a:pt x="79915" y="556856"/>
                      <a:pt x="70198" y="538244"/>
                    </a:cubicBezTo>
                    <a:close/>
                    <a:moveTo>
                      <a:pt x="1195195" y="527766"/>
                    </a:moveTo>
                    <a:cubicBezTo>
                      <a:pt x="1181622" y="527957"/>
                      <a:pt x="1168278" y="531214"/>
                      <a:pt x="1156143" y="537291"/>
                    </a:cubicBezTo>
                    <a:cubicBezTo>
                      <a:pt x="1154333" y="541101"/>
                      <a:pt x="1152619" y="545006"/>
                      <a:pt x="1151095" y="549197"/>
                    </a:cubicBezTo>
                    <a:cubicBezTo>
                      <a:pt x="1144246" y="567685"/>
                      <a:pt x="1140322" y="587126"/>
                      <a:pt x="1139474" y="606824"/>
                    </a:cubicBezTo>
                    <a:cubicBezTo>
                      <a:pt x="1139112" y="614796"/>
                      <a:pt x="1139265" y="622778"/>
                      <a:pt x="1139950" y="630731"/>
                    </a:cubicBezTo>
                    <a:cubicBezTo>
                      <a:pt x="1138141" y="642733"/>
                      <a:pt x="1139569" y="647495"/>
                      <a:pt x="1145570" y="645400"/>
                    </a:cubicBezTo>
                    <a:cubicBezTo>
                      <a:pt x="1149190" y="612729"/>
                      <a:pt x="1164430" y="584154"/>
                      <a:pt x="1180336" y="555579"/>
                    </a:cubicBezTo>
                    <a:cubicBezTo>
                      <a:pt x="1182813" y="551674"/>
                      <a:pt x="1185099" y="546721"/>
                      <a:pt x="1187480" y="542149"/>
                    </a:cubicBezTo>
                    <a:cubicBezTo>
                      <a:pt x="1187452" y="542063"/>
                      <a:pt x="1187442" y="541977"/>
                      <a:pt x="1187433" y="541892"/>
                    </a:cubicBezTo>
                    <a:cubicBezTo>
                      <a:pt x="1187356" y="541158"/>
                      <a:pt x="1187890" y="540510"/>
                      <a:pt x="1188623" y="540434"/>
                    </a:cubicBezTo>
                    <a:close/>
                    <a:moveTo>
                      <a:pt x="1211578" y="508335"/>
                    </a:moveTo>
                    <a:cubicBezTo>
                      <a:pt x="1204244" y="519193"/>
                      <a:pt x="1197577" y="530624"/>
                      <a:pt x="1190719" y="542815"/>
                    </a:cubicBezTo>
                    <a:cubicBezTo>
                      <a:pt x="1196338" y="561685"/>
                      <a:pt x="1198815" y="581344"/>
                      <a:pt x="1198053" y="601013"/>
                    </a:cubicBezTo>
                    <a:cubicBezTo>
                      <a:pt x="1204587" y="594403"/>
                      <a:pt x="1210607" y="587307"/>
                      <a:pt x="1216055" y="579772"/>
                    </a:cubicBezTo>
                    <a:cubicBezTo>
                      <a:pt x="1217798" y="555865"/>
                      <a:pt x="1216293" y="531833"/>
                      <a:pt x="1211578" y="508335"/>
                    </a:cubicBezTo>
                    <a:close/>
                    <a:moveTo>
                      <a:pt x="1270535" y="497649"/>
                    </a:moveTo>
                    <a:lnTo>
                      <a:pt x="1275077" y="517733"/>
                    </a:lnTo>
                    <a:lnTo>
                      <a:pt x="1278563" y="565023"/>
                    </a:lnTo>
                    <a:lnTo>
                      <a:pt x="1278825" y="564819"/>
                    </a:lnTo>
                    <a:cubicBezTo>
                      <a:pt x="1279225" y="564609"/>
                      <a:pt x="1279673" y="564495"/>
                      <a:pt x="1280120" y="564476"/>
                    </a:cubicBezTo>
                    <a:cubicBezTo>
                      <a:pt x="1281863" y="564399"/>
                      <a:pt x="1283321" y="565752"/>
                      <a:pt x="1283397" y="567486"/>
                    </a:cubicBezTo>
                    <a:cubicBezTo>
                      <a:pt x="1283454" y="567495"/>
                      <a:pt x="1283521" y="567505"/>
                      <a:pt x="1283578" y="567514"/>
                    </a:cubicBezTo>
                    <a:cubicBezTo>
                      <a:pt x="1285330" y="567848"/>
                      <a:pt x="1286492" y="569533"/>
                      <a:pt x="1286159" y="571296"/>
                    </a:cubicBezTo>
                    <a:lnTo>
                      <a:pt x="1280030" y="584927"/>
                    </a:lnTo>
                    <a:lnTo>
                      <a:pt x="1281172" y="600419"/>
                    </a:lnTo>
                    <a:lnTo>
                      <a:pt x="1281587" y="599775"/>
                    </a:lnTo>
                    <a:cubicBezTo>
                      <a:pt x="1283397" y="596251"/>
                      <a:pt x="1288731" y="599299"/>
                      <a:pt x="1286921" y="602919"/>
                    </a:cubicBezTo>
                    <a:cubicBezTo>
                      <a:pt x="1286730" y="603395"/>
                      <a:pt x="1286159" y="604347"/>
                      <a:pt x="1286159" y="604347"/>
                    </a:cubicBezTo>
                    <a:cubicBezTo>
                      <a:pt x="1286578" y="604757"/>
                      <a:pt x="1286845" y="605290"/>
                      <a:pt x="1286921" y="605871"/>
                    </a:cubicBezTo>
                    <a:cubicBezTo>
                      <a:pt x="1289540" y="620468"/>
                      <a:pt x="1288201" y="634756"/>
                      <a:pt x="1284205" y="648640"/>
                    </a:cubicBezTo>
                    <a:lnTo>
                      <a:pt x="1274457" y="669722"/>
                    </a:lnTo>
                    <a:lnTo>
                      <a:pt x="1269668" y="716686"/>
                    </a:lnTo>
                    <a:lnTo>
                      <a:pt x="1244948" y="796000"/>
                    </a:lnTo>
                    <a:lnTo>
                      <a:pt x="1248154" y="794561"/>
                    </a:lnTo>
                    <a:cubicBezTo>
                      <a:pt x="1251202" y="791990"/>
                      <a:pt x="1255583" y="796371"/>
                      <a:pt x="1252535" y="798943"/>
                    </a:cubicBezTo>
                    <a:cubicBezTo>
                      <a:pt x="1251773" y="799610"/>
                      <a:pt x="1250821" y="800086"/>
                      <a:pt x="1250059" y="800657"/>
                    </a:cubicBezTo>
                    <a:cubicBezTo>
                      <a:pt x="1250097" y="800676"/>
                      <a:pt x="1250135" y="800695"/>
                      <a:pt x="1250173" y="800714"/>
                    </a:cubicBezTo>
                    <a:cubicBezTo>
                      <a:pt x="1251650" y="801515"/>
                      <a:pt x="1252193" y="803372"/>
                      <a:pt x="1251392" y="804848"/>
                    </a:cubicBezTo>
                    <a:lnTo>
                      <a:pt x="1237353" y="820368"/>
                    </a:lnTo>
                    <a:lnTo>
                      <a:pt x="1236506" y="823086"/>
                    </a:lnTo>
                    <a:lnTo>
                      <a:pt x="1235894" y="824211"/>
                    </a:lnTo>
                    <a:lnTo>
                      <a:pt x="1236963" y="820799"/>
                    </a:lnTo>
                    <a:lnTo>
                      <a:pt x="1225199" y="833804"/>
                    </a:lnTo>
                    <a:cubicBezTo>
                      <a:pt x="1212054" y="842758"/>
                      <a:pt x="1196338" y="839805"/>
                      <a:pt x="1182527" y="846663"/>
                    </a:cubicBezTo>
                    <a:cubicBezTo>
                      <a:pt x="1180336" y="847806"/>
                      <a:pt x="1177002" y="845901"/>
                      <a:pt x="1177955" y="843139"/>
                    </a:cubicBezTo>
                    <a:cubicBezTo>
                      <a:pt x="1182317" y="832271"/>
                      <a:pt x="1190194" y="823184"/>
                      <a:pt x="1200338" y="817326"/>
                    </a:cubicBezTo>
                    <a:cubicBezTo>
                      <a:pt x="1207301" y="813116"/>
                      <a:pt x="1214559" y="809420"/>
                      <a:pt x="1222055" y="806277"/>
                    </a:cubicBezTo>
                    <a:lnTo>
                      <a:pt x="1244703" y="796110"/>
                    </a:lnTo>
                    <a:lnTo>
                      <a:pt x="1269098" y="718294"/>
                    </a:lnTo>
                    <a:lnTo>
                      <a:pt x="1274037" y="670631"/>
                    </a:lnTo>
                    <a:lnTo>
                      <a:pt x="1265549" y="688989"/>
                    </a:lnTo>
                    <a:cubicBezTo>
                      <a:pt x="1249535" y="714957"/>
                      <a:pt x="1228104" y="738936"/>
                      <a:pt x="1211673" y="760176"/>
                    </a:cubicBezTo>
                    <a:cubicBezTo>
                      <a:pt x="1209673" y="762843"/>
                      <a:pt x="1205863" y="759891"/>
                      <a:pt x="1206530" y="757224"/>
                    </a:cubicBezTo>
                    <a:cubicBezTo>
                      <a:pt x="1212816" y="730077"/>
                      <a:pt x="1216055" y="699407"/>
                      <a:pt x="1230819" y="675308"/>
                    </a:cubicBezTo>
                    <a:cubicBezTo>
                      <a:pt x="1238820" y="662259"/>
                      <a:pt x="1247988" y="650258"/>
                      <a:pt x="1256917" y="638078"/>
                    </a:cubicBezTo>
                    <a:lnTo>
                      <a:pt x="1280679" y="601185"/>
                    </a:lnTo>
                    <a:lnTo>
                      <a:pt x="1279255" y="586651"/>
                    </a:lnTo>
                    <a:lnTo>
                      <a:pt x="1273478" y="599500"/>
                    </a:lnTo>
                    <a:cubicBezTo>
                      <a:pt x="1266883" y="607431"/>
                      <a:pt x="1258165" y="613596"/>
                      <a:pt x="1248059" y="617111"/>
                    </a:cubicBezTo>
                    <a:cubicBezTo>
                      <a:pt x="1247564" y="617235"/>
                      <a:pt x="1247040" y="617235"/>
                      <a:pt x="1246535" y="617111"/>
                    </a:cubicBezTo>
                    <a:cubicBezTo>
                      <a:pt x="1244859" y="616692"/>
                      <a:pt x="1243830" y="614987"/>
                      <a:pt x="1244249" y="613301"/>
                    </a:cubicBezTo>
                    <a:cubicBezTo>
                      <a:pt x="1246459" y="602519"/>
                      <a:pt x="1250383" y="592165"/>
                      <a:pt x="1255870" y="582630"/>
                    </a:cubicBezTo>
                    <a:lnTo>
                      <a:pt x="1277237" y="566051"/>
                    </a:lnTo>
                    <a:close/>
                    <a:moveTo>
                      <a:pt x="1374837" y="496429"/>
                    </a:moveTo>
                    <a:cubicBezTo>
                      <a:pt x="1371893" y="508507"/>
                      <a:pt x="1367712" y="520261"/>
                      <a:pt x="1362359" y="531481"/>
                    </a:cubicBezTo>
                    <a:cubicBezTo>
                      <a:pt x="1357310" y="543007"/>
                      <a:pt x="1350834" y="551008"/>
                      <a:pt x="1351596" y="562819"/>
                    </a:cubicBezTo>
                    <a:lnTo>
                      <a:pt x="1373038" y="598313"/>
                    </a:lnTo>
                    <a:lnTo>
                      <a:pt x="1372360" y="599490"/>
                    </a:lnTo>
                    <a:lnTo>
                      <a:pt x="1374506" y="600831"/>
                    </a:lnTo>
                    <a:lnTo>
                      <a:pt x="1374455" y="600919"/>
                    </a:lnTo>
                    <a:lnTo>
                      <a:pt x="1374612" y="600919"/>
                    </a:lnTo>
                    <a:lnTo>
                      <a:pt x="1393887" y="632827"/>
                    </a:lnTo>
                    <a:cubicBezTo>
                      <a:pt x="1403888" y="620826"/>
                      <a:pt x="1408460" y="605300"/>
                      <a:pt x="1418747" y="593394"/>
                    </a:cubicBezTo>
                    <a:lnTo>
                      <a:pt x="1419604" y="594251"/>
                    </a:lnTo>
                    <a:lnTo>
                      <a:pt x="1420211" y="596244"/>
                    </a:lnTo>
                    <a:lnTo>
                      <a:pt x="1395601" y="635209"/>
                    </a:lnTo>
                    <a:cubicBezTo>
                      <a:pt x="1408374" y="651887"/>
                      <a:pt x="1419775" y="669565"/>
                      <a:pt x="1429701" y="688072"/>
                    </a:cubicBezTo>
                    <a:cubicBezTo>
                      <a:pt x="1430177" y="686739"/>
                      <a:pt x="1430558" y="685310"/>
                      <a:pt x="1431034" y="683977"/>
                    </a:cubicBezTo>
                    <a:cubicBezTo>
                      <a:pt x="1430558" y="660403"/>
                      <a:pt x="1429415" y="637209"/>
                      <a:pt x="1425771" y="614504"/>
                    </a:cubicBezTo>
                    <a:lnTo>
                      <a:pt x="1420211" y="596244"/>
                    </a:lnTo>
                    <a:lnTo>
                      <a:pt x="1420747" y="595394"/>
                    </a:lnTo>
                    <a:lnTo>
                      <a:pt x="1419604" y="594251"/>
                    </a:lnTo>
                    <a:lnTo>
                      <a:pt x="1405507" y="547960"/>
                    </a:lnTo>
                    <a:lnTo>
                      <a:pt x="1404364" y="545864"/>
                    </a:lnTo>
                    <a:cubicBezTo>
                      <a:pt x="1401287" y="554617"/>
                      <a:pt x="1397096" y="562942"/>
                      <a:pt x="1391886" y="570629"/>
                    </a:cubicBezTo>
                    <a:lnTo>
                      <a:pt x="1374532" y="600786"/>
                    </a:lnTo>
                    <a:lnTo>
                      <a:pt x="1373038" y="598313"/>
                    </a:lnTo>
                    <a:lnTo>
                      <a:pt x="1387600" y="573010"/>
                    </a:lnTo>
                    <a:cubicBezTo>
                      <a:pt x="1394087" y="563885"/>
                      <a:pt x="1399163" y="553836"/>
                      <a:pt x="1402650" y="543197"/>
                    </a:cubicBezTo>
                    <a:cubicBezTo>
                      <a:pt x="1402573" y="542978"/>
                      <a:pt x="1402573" y="542749"/>
                      <a:pt x="1402650" y="542530"/>
                    </a:cubicBezTo>
                    <a:cubicBezTo>
                      <a:pt x="1394601" y="527166"/>
                      <a:pt x="1385657" y="512279"/>
                      <a:pt x="1375884" y="497953"/>
                    </a:cubicBezTo>
                    <a:close/>
                    <a:moveTo>
                      <a:pt x="159436" y="485223"/>
                    </a:moveTo>
                    <a:lnTo>
                      <a:pt x="158818" y="487907"/>
                    </a:lnTo>
                    <a:lnTo>
                      <a:pt x="158924" y="486866"/>
                    </a:lnTo>
                    <a:close/>
                    <a:moveTo>
                      <a:pt x="285558" y="483951"/>
                    </a:moveTo>
                    <a:cubicBezTo>
                      <a:pt x="254982" y="520813"/>
                      <a:pt x="212882" y="567390"/>
                      <a:pt x="217168" y="616349"/>
                    </a:cubicBezTo>
                    <a:cubicBezTo>
                      <a:pt x="229464" y="596947"/>
                      <a:pt x="242753" y="578182"/>
                      <a:pt x="256983" y="560151"/>
                    </a:cubicBezTo>
                    <a:cubicBezTo>
                      <a:pt x="273842" y="537768"/>
                      <a:pt x="279462" y="510526"/>
                      <a:pt x="285558" y="483951"/>
                    </a:cubicBezTo>
                    <a:close/>
                    <a:moveTo>
                      <a:pt x="1265792" y="476676"/>
                    </a:moveTo>
                    <a:lnTo>
                      <a:pt x="1269738" y="489515"/>
                    </a:lnTo>
                    <a:lnTo>
                      <a:pt x="1270535" y="497649"/>
                    </a:lnTo>
                    <a:close/>
                    <a:moveTo>
                      <a:pt x="1245964" y="468806"/>
                    </a:moveTo>
                    <a:cubicBezTo>
                      <a:pt x="1234048" y="479655"/>
                      <a:pt x="1223399" y="491828"/>
                      <a:pt x="1214245" y="505097"/>
                    </a:cubicBezTo>
                    <a:cubicBezTo>
                      <a:pt x="1218779" y="528080"/>
                      <a:pt x="1220637" y="551502"/>
                      <a:pt x="1219770" y="574915"/>
                    </a:cubicBezTo>
                    <a:cubicBezTo>
                      <a:pt x="1226961" y="564266"/>
                      <a:pt x="1232038" y="552331"/>
                      <a:pt x="1234724" y="539767"/>
                    </a:cubicBezTo>
                    <a:cubicBezTo>
                      <a:pt x="1237867" y="524528"/>
                      <a:pt x="1236058" y="508716"/>
                      <a:pt x="1238344" y="493286"/>
                    </a:cubicBezTo>
                    <a:lnTo>
                      <a:pt x="1238058" y="493286"/>
                    </a:lnTo>
                    <a:cubicBezTo>
                      <a:pt x="1239563" y="484808"/>
                      <a:pt x="1242230" y="476569"/>
                      <a:pt x="1245964" y="468806"/>
                    </a:cubicBezTo>
                    <a:close/>
                    <a:moveTo>
                      <a:pt x="1243487" y="466425"/>
                    </a:moveTo>
                    <a:cubicBezTo>
                      <a:pt x="1204816" y="479474"/>
                      <a:pt x="1176241" y="497667"/>
                      <a:pt x="1158334" y="533481"/>
                    </a:cubicBezTo>
                    <a:cubicBezTo>
                      <a:pt x="1170468" y="527747"/>
                      <a:pt x="1183689" y="524699"/>
                      <a:pt x="1197100" y="524528"/>
                    </a:cubicBezTo>
                    <a:cubicBezTo>
                      <a:pt x="1200625" y="517669"/>
                      <a:pt x="1204339" y="511002"/>
                      <a:pt x="1208530" y="504525"/>
                    </a:cubicBezTo>
                    <a:cubicBezTo>
                      <a:pt x="1218351" y="490171"/>
                      <a:pt x="1230219" y="477331"/>
                      <a:pt x="1243773" y="466425"/>
                    </a:cubicBezTo>
                    <a:close/>
                    <a:moveTo>
                      <a:pt x="132586" y="463187"/>
                    </a:moveTo>
                    <a:cubicBezTo>
                      <a:pt x="134948" y="465759"/>
                      <a:pt x="137084" y="468531"/>
                      <a:pt x="138968" y="471474"/>
                    </a:cubicBezTo>
                    <a:cubicBezTo>
                      <a:pt x="139655" y="471645"/>
                      <a:pt x="140241" y="472093"/>
                      <a:pt x="140587" y="472712"/>
                    </a:cubicBezTo>
                    <a:cubicBezTo>
                      <a:pt x="150686" y="491857"/>
                      <a:pt x="153721" y="513946"/>
                      <a:pt x="149160" y="535101"/>
                    </a:cubicBezTo>
                    <a:cubicBezTo>
                      <a:pt x="149081" y="535653"/>
                      <a:pt x="148768" y="536139"/>
                      <a:pt x="148302" y="536434"/>
                    </a:cubicBezTo>
                    <a:lnTo>
                      <a:pt x="150267" y="542795"/>
                    </a:lnTo>
                    <a:lnTo>
                      <a:pt x="152349" y="515992"/>
                    </a:lnTo>
                    <a:lnTo>
                      <a:pt x="158818" y="487907"/>
                    </a:lnTo>
                    <a:lnTo>
                      <a:pt x="147420" y="599688"/>
                    </a:lnTo>
                    <a:lnTo>
                      <a:pt x="182021" y="556436"/>
                    </a:lnTo>
                    <a:cubicBezTo>
                      <a:pt x="184402" y="554817"/>
                      <a:pt x="187164" y="557484"/>
                      <a:pt x="186593" y="559960"/>
                    </a:cubicBezTo>
                    <a:cubicBezTo>
                      <a:pt x="182973" y="577582"/>
                      <a:pt x="177163" y="596251"/>
                      <a:pt x="163923" y="608157"/>
                    </a:cubicBezTo>
                    <a:cubicBezTo>
                      <a:pt x="163500" y="608929"/>
                      <a:pt x="162709" y="609433"/>
                      <a:pt x="161828" y="609490"/>
                    </a:cubicBezTo>
                    <a:cubicBezTo>
                      <a:pt x="158240" y="612386"/>
                      <a:pt x="154224" y="614701"/>
                      <a:pt x="149921" y="616348"/>
                    </a:cubicBezTo>
                    <a:lnTo>
                      <a:pt x="148346" y="615527"/>
                    </a:lnTo>
                    <a:lnTo>
                      <a:pt x="151797" y="661850"/>
                    </a:lnTo>
                    <a:lnTo>
                      <a:pt x="152684" y="663689"/>
                    </a:lnTo>
                    <a:cubicBezTo>
                      <a:pt x="160338" y="683696"/>
                      <a:pt x="166267" y="704280"/>
                      <a:pt x="170425" y="725214"/>
                    </a:cubicBezTo>
                    <a:lnTo>
                      <a:pt x="176542" y="779879"/>
                    </a:lnTo>
                    <a:lnTo>
                      <a:pt x="194057" y="824482"/>
                    </a:lnTo>
                    <a:lnTo>
                      <a:pt x="195165" y="797609"/>
                    </a:lnTo>
                    <a:cubicBezTo>
                      <a:pt x="197832" y="783322"/>
                      <a:pt x="204690" y="770749"/>
                      <a:pt x="208405" y="755985"/>
                    </a:cubicBezTo>
                    <a:cubicBezTo>
                      <a:pt x="209072" y="753604"/>
                      <a:pt x="212977" y="752746"/>
                      <a:pt x="214025" y="755223"/>
                    </a:cubicBezTo>
                    <a:cubicBezTo>
                      <a:pt x="224883" y="779797"/>
                      <a:pt x="231265" y="825898"/>
                      <a:pt x="202690" y="841615"/>
                    </a:cubicBezTo>
                    <a:lnTo>
                      <a:pt x="200785" y="841615"/>
                    </a:lnTo>
                    <a:lnTo>
                      <a:pt x="202906" y="847017"/>
                    </a:lnTo>
                    <a:lnTo>
                      <a:pt x="240317" y="912965"/>
                    </a:lnTo>
                    <a:lnTo>
                      <a:pt x="205506" y="854483"/>
                    </a:lnTo>
                    <a:lnTo>
                      <a:pt x="204785" y="857236"/>
                    </a:lnTo>
                    <a:cubicBezTo>
                      <a:pt x="204311" y="858331"/>
                      <a:pt x="203211" y="859007"/>
                      <a:pt x="202023" y="858950"/>
                    </a:cubicBezTo>
                    <a:cubicBezTo>
                      <a:pt x="175163" y="857521"/>
                      <a:pt x="146969" y="847996"/>
                      <a:pt x="138777" y="819421"/>
                    </a:cubicBezTo>
                    <a:cubicBezTo>
                      <a:pt x="138652" y="818926"/>
                      <a:pt x="138652" y="818402"/>
                      <a:pt x="138777" y="817897"/>
                    </a:cubicBezTo>
                    <a:cubicBezTo>
                      <a:pt x="139197" y="816221"/>
                      <a:pt x="140903" y="815192"/>
                      <a:pt x="142587" y="815611"/>
                    </a:cubicBezTo>
                    <a:cubicBezTo>
                      <a:pt x="157278" y="818993"/>
                      <a:pt x="171675" y="823546"/>
                      <a:pt x="185640" y="829232"/>
                    </a:cubicBezTo>
                    <a:cubicBezTo>
                      <a:pt x="188562" y="830594"/>
                      <a:pt x="191260" y="832394"/>
                      <a:pt x="193641" y="834566"/>
                    </a:cubicBezTo>
                    <a:lnTo>
                      <a:pt x="193884" y="828663"/>
                    </a:lnTo>
                    <a:lnTo>
                      <a:pt x="177232" y="786050"/>
                    </a:lnTo>
                    <a:lnTo>
                      <a:pt x="177545" y="788847"/>
                    </a:lnTo>
                    <a:cubicBezTo>
                      <a:pt x="177545" y="789600"/>
                      <a:pt x="177235" y="790323"/>
                      <a:pt x="176687" y="790847"/>
                    </a:cubicBezTo>
                    <a:cubicBezTo>
                      <a:pt x="177033" y="791476"/>
                      <a:pt x="177161" y="792200"/>
                      <a:pt x="177051" y="792905"/>
                    </a:cubicBezTo>
                    <a:cubicBezTo>
                      <a:pt x="176776" y="794676"/>
                      <a:pt x="175121" y="795886"/>
                      <a:pt x="173354" y="795610"/>
                    </a:cubicBezTo>
                    <a:cubicBezTo>
                      <a:pt x="124871" y="783704"/>
                      <a:pt x="76770" y="748080"/>
                      <a:pt x="58101" y="700360"/>
                    </a:cubicBezTo>
                    <a:cubicBezTo>
                      <a:pt x="37622" y="648734"/>
                      <a:pt x="48386" y="579773"/>
                      <a:pt x="66769" y="528910"/>
                    </a:cubicBezTo>
                    <a:cubicBezTo>
                      <a:pt x="68007" y="525385"/>
                      <a:pt x="72865" y="526624"/>
                      <a:pt x="72865" y="529767"/>
                    </a:cubicBezTo>
                    <a:cubicBezTo>
                      <a:pt x="89081" y="565557"/>
                      <a:pt x="115853" y="595079"/>
                      <a:pt x="135739" y="628538"/>
                    </a:cubicBezTo>
                    <a:lnTo>
                      <a:pt x="149932" y="657981"/>
                    </a:lnTo>
                    <a:lnTo>
                      <a:pt x="146780" y="614712"/>
                    </a:lnTo>
                    <a:lnTo>
                      <a:pt x="146242" y="614431"/>
                    </a:lnTo>
                    <a:lnTo>
                      <a:pt x="146693" y="613515"/>
                    </a:lnTo>
                    <a:lnTo>
                      <a:pt x="145832" y="601687"/>
                    </a:lnTo>
                    <a:lnTo>
                      <a:pt x="145826" y="601680"/>
                    </a:lnTo>
                    <a:lnTo>
                      <a:pt x="145831" y="601674"/>
                    </a:lnTo>
                    <a:lnTo>
                      <a:pt x="145764" y="600757"/>
                    </a:lnTo>
                    <a:lnTo>
                      <a:pt x="149539" y="552164"/>
                    </a:lnTo>
                    <a:lnTo>
                      <a:pt x="149386" y="552318"/>
                    </a:lnTo>
                    <a:cubicBezTo>
                      <a:pt x="147779" y="552318"/>
                      <a:pt x="146112" y="551341"/>
                      <a:pt x="146112" y="549388"/>
                    </a:cubicBezTo>
                    <a:cubicBezTo>
                      <a:pt x="144397" y="533767"/>
                      <a:pt x="131348" y="521861"/>
                      <a:pt x="128014" y="506335"/>
                    </a:cubicBezTo>
                    <a:cubicBezTo>
                      <a:pt x="125856" y="492781"/>
                      <a:pt x="125600" y="478999"/>
                      <a:pt x="127252" y="465378"/>
                    </a:cubicBezTo>
                    <a:cubicBezTo>
                      <a:pt x="127268" y="464578"/>
                      <a:pt x="127585" y="463816"/>
                      <a:pt x="128142" y="463254"/>
                    </a:cubicBezTo>
                    <a:cubicBezTo>
                      <a:pt x="129351" y="462006"/>
                      <a:pt x="131341" y="461978"/>
                      <a:pt x="132586" y="463187"/>
                    </a:cubicBezTo>
                    <a:close/>
                    <a:moveTo>
                      <a:pt x="1325021" y="442232"/>
                    </a:moveTo>
                    <a:lnTo>
                      <a:pt x="1325232" y="442401"/>
                    </a:lnTo>
                    <a:lnTo>
                      <a:pt x="1326884" y="455500"/>
                    </a:lnTo>
                    <a:lnTo>
                      <a:pt x="1326980" y="455745"/>
                    </a:lnTo>
                    <a:cubicBezTo>
                      <a:pt x="1335320" y="482557"/>
                      <a:pt x="1341736" y="510216"/>
                      <a:pt x="1346067" y="538561"/>
                    </a:cubicBezTo>
                    <a:lnTo>
                      <a:pt x="1346849" y="548897"/>
                    </a:lnTo>
                    <a:lnTo>
                      <a:pt x="1348547" y="554722"/>
                    </a:lnTo>
                    <a:cubicBezTo>
                      <a:pt x="1349090" y="550807"/>
                      <a:pt x="1350348" y="547036"/>
                      <a:pt x="1352262" y="543578"/>
                    </a:cubicBezTo>
                    <a:cubicBezTo>
                      <a:pt x="1361644" y="527948"/>
                      <a:pt x="1368521" y="510945"/>
                      <a:pt x="1372646" y="493191"/>
                    </a:cubicBezTo>
                    <a:cubicBezTo>
                      <a:pt x="1366312" y="483476"/>
                      <a:pt x="1359811" y="473117"/>
                      <a:pt x="1352191" y="463997"/>
                    </a:cubicBezTo>
                    <a:lnTo>
                      <a:pt x="1325232" y="442401"/>
                    </a:lnTo>
                    <a:lnTo>
                      <a:pt x="1325211" y="442232"/>
                    </a:lnTo>
                    <a:close/>
                    <a:moveTo>
                      <a:pt x="1326259" y="439660"/>
                    </a:moveTo>
                    <a:cubicBezTo>
                      <a:pt x="1345880" y="448042"/>
                      <a:pt x="1356930" y="465854"/>
                      <a:pt x="1368836" y="482809"/>
                    </a:cubicBezTo>
                    <a:lnTo>
                      <a:pt x="1373503" y="489667"/>
                    </a:lnTo>
                    <a:cubicBezTo>
                      <a:pt x="1374170" y="488428"/>
                      <a:pt x="1376551" y="489286"/>
                      <a:pt x="1376075" y="490143"/>
                    </a:cubicBezTo>
                    <a:cubicBezTo>
                      <a:pt x="1375598" y="491000"/>
                      <a:pt x="1375598" y="491762"/>
                      <a:pt x="1375598" y="492619"/>
                    </a:cubicBezTo>
                    <a:cubicBezTo>
                      <a:pt x="1387695" y="509774"/>
                      <a:pt x="1398516" y="527795"/>
                      <a:pt x="1407984" y="546531"/>
                    </a:cubicBezTo>
                    <a:cubicBezTo>
                      <a:pt x="1427891" y="587488"/>
                      <a:pt x="1432463" y="630446"/>
                      <a:pt x="1433701" y="674928"/>
                    </a:cubicBezTo>
                    <a:lnTo>
                      <a:pt x="1433892" y="674928"/>
                    </a:lnTo>
                    <a:cubicBezTo>
                      <a:pt x="1445702" y="631303"/>
                      <a:pt x="1449893" y="581107"/>
                      <a:pt x="1437225" y="538625"/>
                    </a:cubicBezTo>
                    <a:cubicBezTo>
                      <a:pt x="1435673" y="533586"/>
                      <a:pt x="1433796" y="528652"/>
                      <a:pt x="1431605" y="523861"/>
                    </a:cubicBezTo>
                    <a:cubicBezTo>
                      <a:pt x="1431386" y="524376"/>
                      <a:pt x="1430796" y="524633"/>
                      <a:pt x="1430272" y="524433"/>
                    </a:cubicBezTo>
                    <a:cubicBezTo>
                      <a:pt x="1417985" y="519499"/>
                      <a:pt x="1405212" y="515860"/>
                      <a:pt x="1392172" y="513574"/>
                    </a:cubicBezTo>
                    <a:cubicBezTo>
                      <a:pt x="1390362" y="513289"/>
                      <a:pt x="1391124" y="510812"/>
                      <a:pt x="1392934" y="510812"/>
                    </a:cubicBezTo>
                    <a:cubicBezTo>
                      <a:pt x="1405955" y="513088"/>
                      <a:pt x="1418718" y="516660"/>
                      <a:pt x="1431034" y="521480"/>
                    </a:cubicBezTo>
                    <a:cubicBezTo>
                      <a:pt x="1411317" y="480904"/>
                      <a:pt x="1368836" y="450900"/>
                      <a:pt x="1326259" y="439660"/>
                    </a:cubicBezTo>
                    <a:close/>
                    <a:moveTo>
                      <a:pt x="1240731" y="395136"/>
                    </a:moveTo>
                    <a:lnTo>
                      <a:pt x="1256654" y="436268"/>
                    </a:lnTo>
                    <a:lnTo>
                      <a:pt x="1257834" y="441486"/>
                    </a:lnTo>
                    <a:lnTo>
                      <a:pt x="1261037" y="439874"/>
                    </a:lnTo>
                    <a:cubicBezTo>
                      <a:pt x="1262537" y="440279"/>
                      <a:pt x="1263728" y="441613"/>
                      <a:pt x="1263109" y="443470"/>
                    </a:cubicBezTo>
                    <a:lnTo>
                      <a:pt x="1259944" y="450817"/>
                    </a:lnTo>
                    <a:lnTo>
                      <a:pt x="1265792" y="476676"/>
                    </a:lnTo>
                    <a:lnTo>
                      <a:pt x="1258718" y="453662"/>
                    </a:lnTo>
                    <a:lnTo>
                      <a:pt x="1247392" y="479951"/>
                    </a:lnTo>
                    <a:cubicBezTo>
                      <a:pt x="1244373" y="492200"/>
                      <a:pt x="1242868" y="504773"/>
                      <a:pt x="1242916" y="517384"/>
                    </a:cubicBezTo>
                    <a:cubicBezTo>
                      <a:pt x="1242716" y="534634"/>
                      <a:pt x="1238687" y="551617"/>
                      <a:pt x="1231105" y="567104"/>
                    </a:cubicBezTo>
                    <a:cubicBezTo>
                      <a:pt x="1211769" y="604347"/>
                      <a:pt x="1174431" y="632065"/>
                      <a:pt x="1142141" y="657020"/>
                    </a:cubicBezTo>
                    <a:cubicBezTo>
                      <a:pt x="1141998" y="657096"/>
                      <a:pt x="1141846" y="657163"/>
                      <a:pt x="1141684" y="657220"/>
                    </a:cubicBezTo>
                    <a:cubicBezTo>
                      <a:pt x="1139998" y="657801"/>
                      <a:pt x="1138150" y="656906"/>
                      <a:pt x="1137569" y="655211"/>
                    </a:cubicBezTo>
                    <a:cubicBezTo>
                      <a:pt x="1129035" y="613729"/>
                      <a:pt x="1134007" y="570600"/>
                      <a:pt x="1151761" y="532147"/>
                    </a:cubicBezTo>
                    <a:cubicBezTo>
                      <a:pt x="1172240" y="489571"/>
                      <a:pt x="1205292" y="471854"/>
                      <a:pt x="1248440" y="458424"/>
                    </a:cubicBezTo>
                    <a:cubicBezTo>
                      <a:pt x="1249050" y="458176"/>
                      <a:pt x="1249736" y="458176"/>
                      <a:pt x="1250345" y="458424"/>
                    </a:cubicBezTo>
                    <a:lnTo>
                      <a:pt x="1255956" y="444674"/>
                    </a:lnTo>
                    <a:close/>
                    <a:moveTo>
                      <a:pt x="192801" y="379153"/>
                    </a:moveTo>
                    <a:lnTo>
                      <a:pt x="191304" y="382973"/>
                    </a:lnTo>
                    <a:lnTo>
                      <a:pt x="192085" y="380468"/>
                    </a:lnTo>
                    <a:close/>
                    <a:moveTo>
                      <a:pt x="1233496" y="376447"/>
                    </a:moveTo>
                    <a:lnTo>
                      <a:pt x="1236963" y="382878"/>
                    </a:lnTo>
                    <a:lnTo>
                      <a:pt x="1240731" y="395136"/>
                    </a:lnTo>
                    <a:close/>
                    <a:moveTo>
                      <a:pt x="1364549" y="294499"/>
                    </a:moveTo>
                    <a:cubicBezTo>
                      <a:pt x="1372665" y="306388"/>
                      <a:pt x="1377589" y="320164"/>
                      <a:pt x="1378837" y="334504"/>
                    </a:cubicBezTo>
                    <a:lnTo>
                      <a:pt x="1386266" y="336980"/>
                    </a:lnTo>
                    <a:cubicBezTo>
                      <a:pt x="1393029" y="339266"/>
                      <a:pt x="1437892" y="356792"/>
                      <a:pt x="1452465" y="357364"/>
                    </a:cubicBezTo>
                    <a:cubicBezTo>
                      <a:pt x="1426224" y="332426"/>
                      <a:pt x="1396630" y="311268"/>
                      <a:pt x="1364549" y="294499"/>
                    </a:cubicBezTo>
                    <a:close/>
                    <a:moveTo>
                      <a:pt x="1330069" y="278020"/>
                    </a:moveTo>
                    <a:cubicBezTo>
                      <a:pt x="1335279" y="291383"/>
                      <a:pt x="1338489" y="305441"/>
                      <a:pt x="1339594" y="319740"/>
                    </a:cubicBezTo>
                    <a:cubicBezTo>
                      <a:pt x="1351691" y="324598"/>
                      <a:pt x="1363883" y="329075"/>
                      <a:pt x="1376265" y="333456"/>
                    </a:cubicBezTo>
                    <a:cubicBezTo>
                      <a:pt x="1374570" y="318294"/>
                      <a:pt x="1368664" y="303909"/>
                      <a:pt x="1359215" y="291927"/>
                    </a:cubicBezTo>
                    <a:cubicBezTo>
                      <a:pt x="1349690" y="286974"/>
                      <a:pt x="1339975" y="282307"/>
                      <a:pt x="1330069" y="278020"/>
                    </a:cubicBezTo>
                    <a:close/>
                    <a:moveTo>
                      <a:pt x="1285301" y="260685"/>
                    </a:moveTo>
                    <a:cubicBezTo>
                      <a:pt x="1295065" y="272706"/>
                      <a:pt x="1300294" y="287777"/>
                      <a:pt x="1300065" y="303262"/>
                    </a:cubicBezTo>
                    <a:lnTo>
                      <a:pt x="1303780" y="304691"/>
                    </a:lnTo>
                    <a:cubicBezTo>
                      <a:pt x="1314448" y="309358"/>
                      <a:pt x="1325116" y="313739"/>
                      <a:pt x="1335879" y="318026"/>
                    </a:cubicBezTo>
                    <a:cubicBezTo>
                      <a:pt x="1334793" y="303785"/>
                      <a:pt x="1331583" y="289786"/>
                      <a:pt x="1326354" y="276497"/>
                    </a:cubicBezTo>
                    <a:lnTo>
                      <a:pt x="1308352" y="269067"/>
                    </a:lnTo>
                    <a:cubicBezTo>
                      <a:pt x="1300732" y="266114"/>
                      <a:pt x="1293017" y="263352"/>
                      <a:pt x="1285301" y="260685"/>
                    </a:cubicBezTo>
                    <a:close/>
                    <a:moveTo>
                      <a:pt x="1383409" y="258590"/>
                    </a:moveTo>
                    <a:cubicBezTo>
                      <a:pt x="1360358" y="263447"/>
                      <a:pt x="1335879" y="270877"/>
                      <a:pt x="1312162" y="268115"/>
                    </a:cubicBezTo>
                    <a:cubicBezTo>
                      <a:pt x="1318734" y="270686"/>
                      <a:pt x="1325306" y="273258"/>
                      <a:pt x="1331783" y="276020"/>
                    </a:cubicBezTo>
                    <a:cubicBezTo>
                      <a:pt x="1341118" y="279640"/>
                      <a:pt x="1350262" y="284498"/>
                      <a:pt x="1359311" y="289165"/>
                    </a:cubicBezTo>
                    <a:cubicBezTo>
                      <a:pt x="1359692" y="288922"/>
                      <a:pt x="1360168" y="288922"/>
                      <a:pt x="1360549" y="289165"/>
                    </a:cubicBezTo>
                    <a:cubicBezTo>
                      <a:pt x="1395429" y="306817"/>
                      <a:pt x="1427529" y="329508"/>
                      <a:pt x="1455799" y="356507"/>
                    </a:cubicBezTo>
                    <a:cubicBezTo>
                      <a:pt x="1456085" y="356030"/>
                      <a:pt x="1456561" y="356030"/>
                      <a:pt x="1456561" y="356030"/>
                    </a:cubicBezTo>
                    <a:cubicBezTo>
                      <a:pt x="1460276" y="350982"/>
                      <a:pt x="1443512" y="323264"/>
                      <a:pt x="1440464" y="317930"/>
                    </a:cubicBezTo>
                    <a:cubicBezTo>
                      <a:pt x="1434091" y="306871"/>
                      <a:pt x="1426557" y="296525"/>
                      <a:pt x="1417985" y="287069"/>
                    </a:cubicBezTo>
                    <a:cubicBezTo>
                      <a:pt x="1407802" y="276056"/>
                      <a:pt x="1396172" y="266474"/>
                      <a:pt x="1383409" y="258590"/>
                    </a:cubicBezTo>
                    <a:close/>
                    <a:moveTo>
                      <a:pt x="142968" y="258400"/>
                    </a:moveTo>
                    <a:cubicBezTo>
                      <a:pt x="131925" y="296570"/>
                      <a:pt x="127860" y="336420"/>
                      <a:pt x="130967" y="376033"/>
                    </a:cubicBezTo>
                    <a:cubicBezTo>
                      <a:pt x="133348" y="397560"/>
                      <a:pt x="144969" y="415562"/>
                      <a:pt x="153922" y="434612"/>
                    </a:cubicBezTo>
                    <a:cubicBezTo>
                      <a:pt x="157447" y="375367"/>
                      <a:pt x="158590" y="316026"/>
                      <a:pt x="142968" y="258400"/>
                    </a:cubicBezTo>
                    <a:close/>
                    <a:moveTo>
                      <a:pt x="1047272" y="247445"/>
                    </a:moveTo>
                    <a:cubicBezTo>
                      <a:pt x="1047310" y="248048"/>
                      <a:pt x="1047310" y="248652"/>
                      <a:pt x="1047272" y="249255"/>
                    </a:cubicBezTo>
                    <a:lnTo>
                      <a:pt x="1044795" y="262685"/>
                    </a:lnTo>
                    <a:cubicBezTo>
                      <a:pt x="1042795" y="273067"/>
                      <a:pt x="1040890" y="283545"/>
                      <a:pt x="1038890" y="294022"/>
                    </a:cubicBezTo>
                    <a:cubicBezTo>
                      <a:pt x="1038795" y="294975"/>
                      <a:pt x="1038128" y="294975"/>
                      <a:pt x="1037556" y="294975"/>
                    </a:cubicBezTo>
                    <a:cubicBezTo>
                      <a:pt x="1050320" y="323645"/>
                      <a:pt x="1068798" y="349648"/>
                      <a:pt x="1078704" y="379557"/>
                    </a:cubicBezTo>
                    <a:lnTo>
                      <a:pt x="1079657" y="377557"/>
                    </a:lnTo>
                    <a:cubicBezTo>
                      <a:pt x="1074513" y="334599"/>
                      <a:pt x="1060416" y="293927"/>
                      <a:pt x="1048701" y="252493"/>
                    </a:cubicBezTo>
                    <a:close/>
                    <a:moveTo>
                      <a:pt x="141888" y="243859"/>
                    </a:moveTo>
                    <a:cubicBezTo>
                      <a:pt x="143546" y="243340"/>
                      <a:pt x="145309" y="244264"/>
                      <a:pt x="145826" y="245922"/>
                    </a:cubicBezTo>
                    <a:cubicBezTo>
                      <a:pt x="166591" y="311549"/>
                      <a:pt x="163638" y="380224"/>
                      <a:pt x="159256" y="447090"/>
                    </a:cubicBezTo>
                    <a:lnTo>
                      <a:pt x="163689" y="466757"/>
                    </a:lnTo>
                    <a:lnTo>
                      <a:pt x="171117" y="434505"/>
                    </a:lnTo>
                    <a:lnTo>
                      <a:pt x="191304" y="382973"/>
                    </a:lnTo>
                    <a:lnTo>
                      <a:pt x="164320" y="469553"/>
                    </a:lnTo>
                    <a:lnTo>
                      <a:pt x="164495" y="470331"/>
                    </a:lnTo>
                    <a:lnTo>
                      <a:pt x="163887" y="470941"/>
                    </a:lnTo>
                    <a:lnTo>
                      <a:pt x="159436" y="485223"/>
                    </a:lnTo>
                    <a:lnTo>
                      <a:pt x="162376" y="472458"/>
                    </a:lnTo>
                    <a:lnTo>
                      <a:pt x="161507" y="473331"/>
                    </a:lnTo>
                    <a:cubicBezTo>
                      <a:pt x="159923" y="473331"/>
                      <a:pt x="158304" y="472331"/>
                      <a:pt x="158304" y="470331"/>
                    </a:cubicBezTo>
                    <a:cubicBezTo>
                      <a:pt x="158011" y="466587"/>
                      <a:pt x="157470" y="462863"/>
                      <a:pt x="156684" y="459187"/>
                    </a:cubicBezTo>
                    <a:cubicBezTo>
                      <a:pt x="154780" y="459853"/>
                      <a:pt x="152493" y="458996"/>
                      <a:pt x="152493" y="456424"/>
                    </a:cubicBezTo>
                    <a:lnTo>
                      <a:pt x="153065" y="446899"/>
                    </a:lnTo>
                    <a:cubicBezTo>
                      <a:pt x="143921" y="421087"/>
                      <a:pt x="126014" y="397941"/>
                      <a:pt x="124300" y="368794"/>
                    </a:cubicBezTo>
                    <a:cubicBezTo>
                      <a:pt x="122629" y="327260"/>
                      <a:pt x="127875" y="285735"/>
                      <a:pt x="139825" y="245922"/>
                    </a:cubicBezTo>
                    <a:cubicBezTo>
                      <a:pt x="140133" y="244937"/>
                      <a:pt x="140904" y="244166"/>
                      <a:pt x="141888" y="243859"/>
                    </a:cubicBezTo>
                    <a:close/>
                    <a:moveTo>
                      <a:pt x="1349976" y="240873"/>
                    </a:moveTo>
                    <a:cubicBezTo>
                      <a:pt x="1337508" y="246268"/>
                      <a:pt x="1324602" y="250602"/>
                      <a:pt x="1311400" y="253827"/>
                    </a:cubicBezTo>
                    <a:cubicBezTo>
                      <a:pt x="1299322" y="255175"/>
                      <a:pt x="1287140" y="255430"/>
                      <a:pt x="1275014" y="254589"/>
                    </a:cubicBezTo>
                    <a:cubicBezTo>
                      <a:pt x="1285778" y="258113"/>
                      <a:pt x="1296350" y="261923"/>
                      <a:pt x="1306923" y="265924"/>
                    </a:cubicBezTo>
                    <a:cubicBezTo>
                      <a:pt x="1307114" y="265155"/>
                      <a:pt x="1307856" y="264659"/>
                      <a:pt x="1308638" y="264781"/>
                    </a:cubicBezTo>
                    <a:cubicBezTo>
                      <a:pt x="1332355" y="268781"/>
                      <a:pt x="1356834" y="261352"/>
                      <a:pt x="1379980" y="256399"/>
                    </a:cubicBezTo>
                    <a:cubicBezTo>
                      <a:pt x="1371388" y="251013"/>
                      <a:pt x="1362406" y="246270"/>
                      <a:pt x="1353119" y="242207"/>
                    </a:cubicBezTo>
                    <a:close/>
                    <a:moveTo>
                      <a:pt x="1052130" y="240682"/>
                    </a:moveTo>
                    <a:cubicBezTo>
                      <a:pt x="1050415" y="240111"/>
                      <a:pt x="1049367" y="240397"/>
                      <a:pt x="1048796" y="241159"/>
                    </a:cubicBezTo>
                    <a:cubicBezTo>
                      <a:pt x="1049748" y="244683"/>
                      <a:pt x="1050606" y="248207"/>
                      <a:pt x="1051653" y="251731"/>
                    </a:cubicBezTo>
                    <a:cubicBezTo>
                      <a:pt x="1062893" y="291641"/>
                      <a:pt x="1076323" y="330884"/>
                      <a:pt x="1081943" y="372127"/>
                    </a:cubicBezTo>
                    <a:cubicBezTo>
                      <a:pt x="1093382" y="342792"/>
                      <a:pt x="1097145" y="311026"/>
                      <a:pt x="1092897" y="279830"/>
                    </a:cubicBezTo>
                    <a:cubicBezTo>
                      <a:pt x="1086324" y="272972"/>
                      <a:pt x="1079657" y="266114"/>
                      <a:pt x="1072704" y="259447"/>
                    </a:cubicBezTo>
                    <a:cubicBezTo>
                      <a:pt x="1069370" y="256494"/>
                      <a:pt x="1065941" y="253255"/>
                      <a:pt x="1063179" y="250684"/>
                    </a:cubicBezTo>
                    <a:cubicBezTo>
                      <a:pt x="1060416" y="248112"/>
                      <a:pt x="1055654" y="241730"/>
                      <a:pt x="1052130" y="240682"/>
                    </a:cubicBezTo>
                    <a:close/>
                    <a:moveTo>
                      <a:pt x="1195645" y="232577"/>
                    </a:moveTo>
                    <a:lnTo>
                      <a:pt x="1196459" y="233549"/>
                    </a:lnTo>
                    <a:lnTo>
                      <a:pt x="1242058" y="272353"/>
                    </a:lnTo>
                    <a:cubicBezTo>
                      <a:pt x="1259512" y="283879"/>
                      <a:pt x="1278205" y="293642"/>
                      <a:pt x="1297112" y="302309"/>
                    </a:cubicBezTo>
                    <a:cubicBezTo>
                      <a:pt x="1297084" y="286698"/>
                      <a:pt x="1291245" y="271657"/>
                      <a:pt x="1280729" y="260114"/>
                    </a:cubicBezTo>
                    <a:cubicBezTo>
                      <a:pt x="1280729" y="259542"/>
                      <a:pt x="1280729" y="259542"/>
                      <a:pt x="1280729" y="259542"/>
                    </a:cubicBezTo>
                    <a:cubicBezTo>
                      <a:pt x="1264851" y="254208"/>
                      <a:pt x="1248821" y="249319"/>
                      <a:pt x="1232628" y="244874"/>
                    </a:cubicBezTo>
                    <a:close/>
                    <a:moveTo>
                      <a:pt x="1278062" y="219061"/>
                    </a:moveTo>
                    <a:cubicBezTo>
                      <a:pt x="1271776" y="223763"/>
                      <a:pt x="1264518" y="227016"/>
                      <a:pt x="1256822" y="228586"/>
                    </a:cubicBezTo>
                    <a:cubicBezTo>
                      <a:pt x="1244725" y="232301"/>
                      <a:pt x="1232533" y="235920"/>
                      <a:pt x="1220436" y="239444"/>
                    </a:cubicBezTo>
                    <a:cubicBezTo>
                      <a:pt x="1236152" y="244302"/>
                      <a:pt x="1253107" y="247636"/>
                      <a:pt x="1268061" y="252398"/>
                    </a:cubicBezTo>
                    <a:lnTo>
                      <a:pt x="1268537" y="252398"/>
                    </a:lnTo>
                    <a:cubicBezTo>
                      <a:pt x="1282730" y="250303"/>
                      <a:pt x="1296350" y="254208"/>
                      <a:pt x="1310638" y="251065"/>
                    </a:cubicBezTo>
                    <a:cubicBezTo>
                      <a:pt x="1322763" y="248197"/>
                      <a:pt x="1334622" y="244276"/>
                      <a:pt x="1346071" y="239349"/>
                    </a:cubicBezTo>
                    <a:lnTo>
                      <a:pt x="1346071" y="238968"/>
                    </a:lnTo>
                    <a:cubicBezTo>
                      <a:pt x="1324030" y="230354"/>
                      <a:pt x="1301275" y="223693"/>
                      <a:pt x="1278062" y="219061"/>
                    </a:cubicBezTo>
                    <a:close/>
                    <a:moveTo>
                      <a:pt x="1039366" y="214679"/>
                    </a:moveTo>
                    <a:cubicBezTo>
                      <a:pt x="1033251" y="226179"/>
                      <a:pt x="1028241" y="238235"/>
                      <a:pt x="1024412" y="250684"/>
                    </a:cubicBezTo>
                    <a:cubicBezTo>
                      <a:pt x="1025555" y="257997"/>
                      <a:pt x="1027088" y="265246"/>
                      <a:pt x="1028984" y="272401"/>
                    </a:cubicBezTo>
                    <a:cubicBezTo>
                      <a:pt x="1030994" y="279175"/>
                      <a:pt x="1033413" y="285822"/>
                      <a:pt x="1036223" y="292308"/>
                    </a:cubicBezTo>
                    <a:cubicBezTo>
                      <a:pt x="1039395" y="275417"/>
                      <a:pt x="1042576" y="258430"/>
                      <a:pt x="1045748" y="241349"/>
                    </a:cubicBezTo>
                    <a:cubicBezTo>
                      <a:pt x="1043367" y="232491"/>
                      <a:pt x="1041271" y="223633"/>
                      <a:pt x="1039366" y="214679"/>
                    </a:cubicBezTo>
                    <a:close/>
                    <a:moveTo>
                      <a:pt x="1225770" y="209845"/>
                    </a:moveTo>
                    <a:cubicBezTo>
                      <a:pt x="1210554" y="208845"/>
                      <a:pt x="1195481" y="210107"/>
                      <a:pt x="1182622" y="216584"/>
                    </a:cubicBezTo>
                    <a:cubicBezTo>
                      <a:pt x="1184908" y="220109"/>
                      <a:pt x="1187384" y="223061"/>
                      <a:pt x="1189861" y="226109"/>
                    </a:cubicBezTo>
                    <a:cubicBezTo>
                      <a:pt x="1198110" y="230832"/>
                      <a:pt x="1206863" y="234603"/>
                      <a:pt x="1215959" y="237349"/>
                    </a:cubicBezTo>
                    <a:cubicBezTo>
                      <a:pt x="1216150" y="237029"/>
                      <a:pt x="1216455" y="236792"/>
                      <a:pt x="1216817" y="236682"/>
                    </a:cubicBezTo>
                    <a:cubicBezTo>
                      <a:pt x="1226723" y="233729"/>
                      <a:pt x="1237010" y="230872"/>
                      <a:pt x="1246535" y="227824"/>
                    </a:cubicBezTo>
                    <a:cubicBezTo>
                      <a:pt x="1256145" y="226055"/>
                      <a:pt x="1265413" y="222742"/>
                      <a:pt x="1273967" y="218013"/>
                    </a:cubicBezTo>
                    <a:lnTo>
                      <a:pt x="1269871" y="217061"/>
                    </a:lnTo>
                    <a:lnTo>
                      <a:pt x="1269776" y="216680"/>
                    </a:lnTo>
                    <a:cubicBezTo>
                      <a:pt x="1256346" y="214108"/>
                      <a:pt x="1240986" y="210846"/>
                      <a:pt x="1225770" y="209845"/>
                    </a:cubicBezTo>
                    <a:close/>
                    <a:moveTo>
                      <a:pt x="310922" y="203862"/>
                    </a:moveTo>
                    <a:lnTo>
                      <a:pt x="244474" y="284210"/>
                    </a:lnTo>
                    <a:lnTo>
                      <a:pt x="214619" y="339065"/>
                    </a:lnTo>
                    <a:lnTo>
                      <a:pt x="233265" y="320978"/>
                    </a:lnTo>
                    <a:cubicBezTo>
                      <a:pt x="243767" y="313190"/>
                      <a:pt x="255437" y="307114"/>
                      <a:pt x="267841" y="302976"/>
                    </a:cubicBezTo>
                    <a:cubicBezTo>
                      <a:pt x="268945" y="302649"/>
                      <a:pt x="270138" y="302972"/>
                      <a:pt x="270927" y="303811"/>
                    </a:cubicBezTo>
                    <a:cubicBezTo>
                      <a:pt x="272080" y="305037"/>
                      <a:pt x="272021" y="306967"/>
                      <a:pt x="270794" y="308120"/>
                    </a:cubicBezTo>
                    <a:lnTo>
                      <a:pt x="269460" y="309263"/>
                    </a:lnTo>
                    <a:cubicBezTo>
                      <a:pt x="269460" y="309929"/>
                      <a:pt x="269460" y="309929"/>
                      <a:pt x="269460" y="309929"/>
                    </a:cubicBezTo>
                    <a:cubicBezTo>
                      <a:pt x="261269" y="337647"/>
                      <a:pt x="235170" y="350125"/>
                      <a:pt x="209548" y="358221"/>
                    </a:cubicBezTo>
                    <a:lnTo>
                      <a:pt x="206613" y="353775"/>
                    </a:lnTo>
                    <a:lnTo>
                      <a:pt x="192801" y="379153"/>
                    </a:lnTo>
                    <a:lnTo>
                      <a:pt x="201313" y="357423"/>
                    </a:lnTo>
                    <a:lnTo>
                      <a:pt x="204932" y="351086"/>
                    </a:lnTo>
                    <a:lnTo>
                      <a:pt x="204690" y="350696"/>
                    </a:lnTo>
                    <a:cubicBezTo>
                      <a:pt x="204503" y="350043"/>
                      <a:pt x="204503" y="349349"/>
                      <a:pt x="204690" y="348696"/>
                    </a:cubicBezTo>
                    <a:lnTo>
                      <a:pt x="208294" y="345200"/>
                    </a:lnTo>
                    <a:lnTo>
                      <a:pt x="242178" y="285872"/>
                    </a:lnTo>
                    <a:cubicBezTo>
                      <a:pt x="257495" y="263069"/>
                      <a:pt x="274463" y="241375"/>
                      <a:pt x="292957" y="220979"/>
                    </a:cubicBezTo>
                    <a:close/>
                    <a:moveTo>
                      <a:pt x="319517" y="195672"/>
                    </a:moveTo>
                    <a:lnTo>
                      <a:pt x="310922" y="203862"/>
                    </a:lnTo>
                    <a:lnTo>
                      <a:pt x="313809" y="200371"/>
                    </a:lnTo>
                    <a:close/>
                    <a:moveTo>
                      <a:pt x="1106798" y="194626"/>
                    </a:moveTo>
                    <a:lnTo>
                      <a:pt x="1115216" y="201611"/>
                    </a:lnTo>
                    <a:lnTo>
                      <a:pt x="1117591" y="200416"/>
                    </a:lnTo>
                    <a:cubicBezTo>
                      <a:pt x="1119091" y="200821"/>
                      <a:pt x="1120282" y="202155"/>
                      <a:pt x="1119662" y="204012"/>
                    </a:cubicBezTo>
                    <a:cubicBezTo>
                      <a:pt x="1119186" y="204678"/>
                      <a:pt x="1119186" y="205250"/>
                      <a:pt x="1119186" y="205917"/>
                    </a:cubicBezTo>
                    <a:lnTo>
                      <a:pt x="1120805" y="205917"/>
                    </a:lnTo>
                    <a:cubicBezTo>
                      <a:pt x="1121548" y="206251"/>
                      <a:pt x="1122253" y="206666"/>
                      <a:pt x="1122901" y="207155"/>
                    </a:cubicBezTo>
                    <a:cubicBezTo>
                      <a:pt x="1123272" y="206355"/>
                      <a:pt x="1123949" y="205739"/>
                      <a:pt x="1124777" y="205449"/>
                    </a:cubicBezTo>
                    <a:cubicBezTo>
                      <a:pt x="1126463" y="204860"/>
                      <a:pt x="1128311" y="205752"/>
                      <a:pt x="1128902" y="207441"/>
                    </a:cubicBezTo>
                    <a:lnTo>
                      <a:pt x="1129530" y="216463"/>
                    </a:lnTo>
                    <a:lnTo>
                      <a:pt x="1135818" y="222504"/>
                    </a:lnTo>
                    <a:lnTo>
                      <a:pt x="1163958" y="258767"/>
                    </a:lnTo>
                    <a:lnTo>
                      <a:pt x="1164810" y="255922"/>
                    </a:lnTo>
                    <a:cubicBezTo>
                      <a:pt x="1164667" y="255424"/>
                      <a:pt x="1164658" y="254897"/>
                      <a:pt x="1164772" y="254392"/>
                    </a:cubicBezTo>
                    <a:cubicBezTo>
                      <a:pt x="1165153" y="252752"/>
                      <a:pt x="1166791" y="251731"/>
                      <a:pt x="1168429" y="252112"/>
                    </a:cubicBezTo>
                    <a:cubicBezTo>
                      <a:pt x="1191813" y="256137"/>
                      <a:pt x="1211854" y="271117"/>
                      <a:pt x="1222341" y="292403"/>
                    </a:cubicBezTo>
                    <a:cubicBezTo>
                      <a:pt x="1222703" y="293065"/>
                      <a:pt x="1222808" y="293835"/>
                      <a:pt x="1222646" y="294570"/>
                    </a:cubicBezTo>
                    <a:cubicBezTo>
                      <a:pt x="1222284" y="296266"/>
                      <a:pt x="1220608" y="297344"/>
                      <a:pt x="1218912" y="296975"/>
                    </a:cubicBezTo>
                    <a:cubicBezTo>
                      <a:pt x="1208268" y="293571"/>
                      <a:pt x="1198193" y="288739"/>
                      <a:pt x="1188947" y="282650"/>
                    </a:cubicBezTo>
                    <a:lnTo>
                      <a:pt x="1168833" y="265050"/>
                    </a:lnTo>
                    <a:lnTo>
                      <a:pt x="1186274" y="287525"/>
                    </a:lnTo>
                    <a:lnTo>
                      <a:pt x="1213811" y="336196"/>
                    </a:lnTo>
                    <a:lnTo>
                      <a:pt x="1213864" y="336123"/>
                    </a:lnTo>
                    <a:cubicBezTo>
                      <a:pt x="1214559" y="334933"/>
                      <a:pt x="1215979" y="334381"/>
                      <a:pt x="1217293" y="334790"/>
                    </a:cubicBezTo>
                    <a:cubicBezTo>
                      <a:pt x="1219198" y="334218"/>
                      <a:pt x="1221579" y="335075"/>
                      <a:pt x="1221198" y="337552"/>
                    </a:cubicBezTo>
                    <a:cubicBezTo>
                      <a:pt x="1221198" y="338123"/>
                      <a:pt x="1221198" y="338123"/>
                      <a:pt x="1221198" y="338123"/>
                    </a:cubicBezTo>
                    <a:cubicBezTo>
                      <a:pt x="1223008" y="337898"/>
                      <a:pt x="1224666" y="339172"/>
                      <a:pt x="1224913" y="340981"/>
                    </a:cubicBezTo>
                    <a:lnTo>
                      <a:pt x="1223262" y="352898"/>
                    </a:lnTo>
                    <a:lnTo>
                      <a:pt x="1226802" y="359156"/>
                    </a:lnTo>
                    <a:lnTo>
                      <a:pt x="1233496" y="376447"/>
                    </a:lnTo>
                    <a:lnTo>
                      <a:pt x="1222758" y="356531"/>
                    </a:lnTo>
                    <a:lnTo>
                      <a:pt x="1218722" y="385653"/>
                    </a:lnTo>
                    <a:cubicBezTo>
                      <a:pt x="1215102" y="392606"/>
                      <a:pt x="1208721" y="409370"/>
                      <a:pt x="1199672" y="410418"/>
                    </a:cubicBezTo>
                    <a:cubicBezTo>
                      <a:pt x="1198596" y="410342"/>
                      <a:pt x="1197615" y="409780"/>
                      <a:pt x="1197005" y="408894"/>
                    </a:cubicBezTo>
                    <a:cubicBezTo>
                      <a:pt x="1189861" y="399179"/>
                      <a:pt x="1192909" y="382700"/>
                      <a:pt x="1195767" y="372032"/>
                    </a:cubicBezTo>
                    <a:cubicBezTo>
                      <a:pt x="1197576" y="364781"/>
                      <a:pt x="1200034" y="357704"/>
                      <a:pt x="1203101" y="350887"/>
                    </a:cubicBezTo>
                    <a:cubicBezTo>
                      <a:pt x="1204749" y="347796"/>
                      <a:pt x="1206758" y="344917"/>
                      <a:pt x="1209102" y="342314"/>
                    </a:cubicBezTo>
                    <a:cubicBezTo>
                      <a:pt x="1209349" y="341896"/>
                      <a:pt x="1209540" y="341449"/>
                      <a:pt x="1209673" y="340981"/>
                    </a:cubicBezTo>
                    <a:cubicBezTo>
                      <a:pt x="1210016" y="340341"/>
                      <a:pt x="1210597" y="339862"/>
                      <a:pt x="1211292" y="339647"/>
                    </a:cubicBezTo>
                    <a:lnTo>
                      <a:pt x="1212651" y="337785"/>
                    </a:lnTo>
                    <a:lnTo>
                      <a:pt x="1184902" y="286317"/>
                    </a:lnTo>
                    <a:lnTo>
                      <a:pt x="1129709" y="219039"/>
                    </a:lnTo>
                    <a:lnTo>
                      <a:pt x="1131295" y="241826"/>
                    </a:lnTo>
                    <a:cubicBezTo>
                      <a:pt x="1129759" y="253185"/>
                      <a:pt x="1126425" y="264448"/>
                      <a:pt x="1122901" y="275640"/>
                    </a:cubicBezTo>
                    <a:cubicBezTo>
                      <a:pt x="1122139" y="277926"/>
                      <a:pt x="1118329" y="278974"/>
                      <a:pt x="1117186" y="276402"/>
                    </a:cubicBezTo>
                    <a:cubicBezTo>
                      <a:pt x="1106861" y="253026"/>
                      <a:pt x="1105603" y="226644"/>
                      <a:pt x="1113662" y="202393"/>
                    </a:cubicBezTo>
                    <a:lnTo>
                      <a:pt x="1114463" y="201990"/>
                    </a:lnTo>
                    <a:close/>
                    <a:moveTo>
                      <a:pt x="1034508" y="169435"/>
                    </a:moveTo>
                    <a:cubicBezTo>
                      <a:pt x="1035651" y="175436"/>
                      <a:pt x="1036604" y="181532"/>
                      <a:pt x="1037556" y="187723"/>
                    </a:cubicBezTo>
                    <a:cubicBezTo>
                      <a:pt x="1039919" y="203563"/>
                      <a:pt x="1043090" y="219268"/>
                      <a:pt x="1047081" y="234777"/>
                    </a:cubicBezTo>
                    <a:cubicBezTo>
                      <a:pt x="1047119" y="234729"/>
                      <a:pt x="1047167" y="234685"/>
                      <a:pt x="1047215" y="234642"/>
                    </a:cubicBezTo>
                    <a:cubicBezTo>
                      <a:pt x="1047843" y="234085"/>
                      <a:pt x="1048815" y="234145"/>
                      <a:pt x="1049367" y="234777"/>
                    </a:cubicBezTo>
                    <a:cubicBezTo>
                      <a:pt x="1064131" y="247731"/>
                      <a:pt x="1078228" y="261352"/>
                      <a:pt x="1091849" y="275449"/>
                    </a:cubicBezTo>
                    <a:cubicBezTo>
                      <a:pt x="1089230" y="259478"/>
                      <a:pt x="1084457" y="243937"/>
                      <a:pt x="1077657" y="229252"/>
                    </a:cubicBezTo>
                    <a:cubicBezTo>
                      <a:pt x="1067274" y="207250"/>
                      <a:pt x="1049272" y="189152"/>
                      <a:pt x="1034508" y="169435"/>
                    </a:cubicBezTo>
                    <a:close/>
                    <a:moveTo>
                      <a:pt x="1113271" y="162197"/>
                    </a:moveTo>
                    <a:lnTo>
                      <a:pt x="1115003" y="163394"/>
                    </a:lnTo>
                    <a:lnTo>
                      <a:pt x="1114614" y="162197"/>
                    </a:lnTo>
                    <a:close/>
                    <a:moveTo>
                      <a:pt x="1022221" y="150862"/>
                    </a:moveTo>
                    <a:cubicBezTo>
                      <a:pt x="1019373" y="182229"/>
                      <a:pt x="1019916" y="213812"/>
                      <a:pt x="1023840" y="245064"/>
                    </a:cubicBezTo>
                    <a:cubicBezTo>
                      <a:pt x="1027717" y="233042"/>
                      <a:pt x="1032622" y="221378"/>
                      <a:pt x="1038509" y="210202"/>
                    </a:cubicBezTo>
                    <a:cubicBezTo>
                      <a:pt x="1037556" y="205249"/>
                      <a:pt x="1036699" y="200582"/>
                      <a:pt x="1035842" y="195724"/>
                    </a:cubicBezTo>
                    <a:cubicBezTo>
                      <a:pt x="1034127" y="184771"/>
                      <a:pt x="1032889" y="174103"/>
                      <a:pt x="1030413" y="163816"/>
                    </a:cubicBezTo>
                    <a:cubicBezTo>
                      <a:pt x="1027450" y="159649"/>
                      <a:pt x="1024717" y="155325"/>
                      <a:pt x="1022221" y="150862"/>
                    </a:cubicBezTo>
                    <a:close/>
                    <a:moveTo>
                      <a:pt x="1042345" y="141144"/>
                    </a:moveTo>
                    <a:lnTo>
                      <a:pt x="1076187" y="165220"/>
                    </a:lnTo>
                    <a:lnTo>
                      <a:pt x="1106798" y="194626"/>
                    </a:lnTo>
                    <a:close/>
                    <a:moveTo>
                      <a:pt x="389607" y="137978"/>
                    </a:moveTo>
                    <a:lnTo>
                      <a:pt x="319517" y="195672"/>
                    </a:lnTo>
                    <a:lnTo>
                      <a:pt x="352892" y="163872"/>
                    </a:lnTo>
                    <a:close/>
                    <a:moveTo>
                      <a:pt x="1024618" y="128531"/>
                    </a:moveTo>
                    <a:lnTo>
                      <a:pt x="1032022" y="132577"/>
                    </a:lnTo>
                    <a:lnTo>
                      <a:pt x="1042345" y="141144"/>
                    </a:lnTo>
                    <a:close/>
                    <a:moveTo>
                      <a:pt x="403699" y="128038"/>
                    </a:moveTo>
                    <a:lnTo>
                      <a:pt x="389607" y="137978"/>
                    </a:lnTo>
                    <a:lnTo>
                      <a:pt x="397806" y="131228"/>
                    </a:lnTo>
                    <a:close/>
                    <a:moveTo>
                      <a:pt x="1018126" y="106285"/>
                    </a:moveTo>
                    <a:cubicBezTo>
                      <a:pt x="1087449" y="131544"/>
                      <a:pt x="1160991" y="143217"/>
                      <a:pt x="1234724" y="140670"/>
                    </a:cubicBezTo>
                    <a:cubicBezTo>
                      <a:pt x="1207768" y="120477"/>
                      <a:pt x="1161191" y="118477"/>
                      <a:pt x="1129949" y="114191"/>
                    </a:cubicBezTo>
                    <a:cubicBezTo>
                      <a:pt x="1092878" y="109223"/>
                      <a:pt x="1055530" y="106582"/>
                      <a:pt x="1018126" y="106285"/>
                    </a:cubicBezTo>
                    <a:close/>
                    <a:moveTo>
                      <a:pt x="781811" y="59422"/>
                    </a:moveTo>
                    <a:cubicBezTo>
                      <a:pt x="576646" y="59353"/>
                      <a:pt x="396936" y="168439"/>
                      <a:pt x="297600" y="331802"/>
                    </a:cubicBezTo>
                    <a:lnTo>
                      <a:pt x="257423" y="412642"/>
                    </a:lnTo>
                    <a:lnTo>
                      <a:pt x="273366" y="395560"/>
                    </a:lnTo>
                    <a:cubicBezTo>
                      <a:pt x="286605" y="386797"/>
                      <a:pt x="302226" y="390035"/>
                      <a:pt x="316133" y="383368"/>
                    </a:cubicBezTo>
                    <a:cubicBezTo>
                      <a:pt x="318324" y="382320"/>
                      <a:pt x="321753" y="384034"/>
                      <a:pt x="320705" y="386797"/>
                    </a:cubicBezTo>
                    <a:cubicBezTo>
                      <a:pt x="316064" y="398007"/>
                      <a:pt x="307683" y="407266"/>
                      <a:pt x="296988" y="412990"/>
                    </a:cubicBezTo>
                    <a:cubicBezTo>
                      <a:pt x="290148" y="416896"/>
                      <a:pt x="283051" y="420334"/>
                      <a:pt x="275747" y="423277"/>
                    </a:cubicBezTo>
                    <a:lnTo>
                      <a:pt x="249971" y="434270"/>
                    </a:lnTo>
                    <a:lnTo>
                      <a:pt x="227088" y="511223"/>
                    </a:lnTo>
                    <a:lnTo>
                      <a:pt x="221431" y="567154"/>
                    </a:lnTo>
                    <a:lnTo>
                      <a:pt x="234515" y="539875"/>
                    </a:lnTo>
                    <a:cubicBezTo>
                      <a:pt x="250863" y="514193"/>
                      <a:pt x="272603" y="490571"/>
                      <a:pt x="289463" y="469473"/>
                    </a:cubicBezTo>
                    <a:cubicBezTo>
                      <a:pt x="291463" y="466902"/>
                      <a:pt x="295368" y="469664"/>
                      <a:pt x="294606" y="472426"/>
                    </a:cubicBezTo>
                    <a:cubicBezTo>
                      <a:pt x="288129" y="499382"/>
                      <a:pt x="284224" y="530052"/>
                      <a:pt x="269079" y="553960"/>
                    </a:cubicBezTo>
                    <a:cubicBezTo>
                      <a:pt x="252792" y="579773"/>
                      <a:pt x="231741" y="601395"/>
                      <a:pt x="217168" y="628636"/>
                    </a:cubicBezTo>
                    <a:lnTo>
                      <a:pt x="215781" y="629006"/>
                    </a:lnTo>
                    <a:lnTo>
                      <a:pt x="216901" y="646854"/>
                    </a:lnTo>
                    <a:lnTo>
                      <a:pt x="225223" y="629182"/>
                    </a:lnTo>
                    <a:cubicBezTo>
                      <a:pt x="231966" y="621350"/>
                      <a:pt x="240803" y="615321"/>
                      <a:pt x="250982" y="611968"/>
                    </a:cubicBezTo>
                    <a:cubicBezTo>
                      <a:pt x="251481" y="611844"/>
                      <a:pt x="252003" y="611844"/>
                      <a:pt x="252502" y="611968"/>
                    </a:cubicBezTo>
                    <a:cubicBezTo>
                      <a:pt x="254186" y="612387"/>
                      <a:pt x="255212" y="614092"/>
                      <a:pt x="254792" y="615778"/>
                    </a:cubicBezTo>
                    <a:cubicBezTo>
                      <a:pt x="252447" y="626512"/>
                      <a:pt x="248395" y="636809"/>
                      <a:pt x="242790" y="646257"/>
                    </a:cubicBezTo>
                    <a:cubicBezTo>
                      <a:pt x="236529" y="653858"/>
                      <a:pt x="228524" y="659840"/>
                      <a:pt x="219454" y="663688"/>
                    </a:cubicBezTo>
                    <a:cubicBezTo>
                      <a:pt x="219050" y="663898"/>
                      <a:pt x="218607" y="664012"/>
                      <a:pt x="218154" y="664031"/>
                    </a:cubicBezTo>
                    <a:lnTo>
                      <a:pt x="217968" y="663860"/>
                    </a:lnTo>
                    <a:lnTo>
                      <a:pt x="220073" y="697400"/>
                    </a:lnTo>
                    <a:cubicBezTo>
                      <a:pt x="223066" y="721010"/>
                      <a:pt x="227514" y="744167"/>
                      <a:pt x="233323" y="766777"/>
                    </a:cubicBezTo>
                    <a:lnTo>
                      <a:pt x="237310" y="776921"/>
                    </a:lnTo>
                    <a:lnTo>
                      <a:pt x="249744" y="749127"/>
                    </a:lnTo>
                    <a:cubicBezTo>
                      <a:pt x="252995" y="736945"/>
                      <a:pt x="254691" y="724400"/>
                      <a:pt x="254792" y="711789"/>
                    </a:cubicBezTo>
                    <a:cubicBezTo>
                      <a:pt x="255192" y="694530"/>
                      <a:pt x="259422" y="677585"/>
                      <a:pt x="267175" y="662164"/>
                    </a:cubicBezTo>
                    <a:cubicBezTo>
                      <a:pt x="287082" y="625302"/>
                      <a:pt x="324706" y="598156"/>
                      <a:pt x="357662" y="573581"/>
                    </a:cubicBezTo>
                    <a:cubicBezTo>
                      <a:pt x="357867" y="573467"/>
                      <a:pt x="358085" y="573372"/>
                      <a:pt x="358312" y="573305"/>
                    </a:cubicBezTo>
                    <a:cubicBezTo>
                      <a:pt x="359972" y="572791"/>
                      <a:pt x="361729" y="573734"/>
                      <a:pt x="362234" y="575391"/>
                    </a:cubicBezTo>
                    <a:cubicBezTo>
                      <a:pt x="370140" y="616977"/>
                      <a:pt x="364533" y="660002"/>
                      <a:pt x="346232" y="698168"/>
                    </a:cubicBezTo>
                    <a:cubicBezTo>
                      <a:pt x="325563" y="740459"/>
                      <a:pt x="291940" y="757604"/>
                      <a:pt x="248411" y="770463"/>
                    </a:cubicBezTo>
                    <a:cubicBezTo>
                      <a:pt x="247809" y="770758"/>
                      <a:pt x="247108" y="770758"/>
                      <a:pt x="246506" y="770463"/>
                    </a:cubicBezTo>
                    <a:lnTo>
                      <a:pt x="240431" y="784859"/>
                    </a:lnTo>
                    <a:lnTo>
                      <a:pt x="273260" y="868383"/>
                    </a:lnTo>
                    <a:lnTo>
                      <a:pt x="278223" y="836567"/>
                    </a:lnTo>
                    <a:cubicBezTo>
                      <a:pt x="281557" y="829709"/>
                      <a:pt x="287748" y="813040"/>
                      <a:pt x="297273" y="812088"/>
                    </a:cubicBezTo>
                    <a:cubicBezTo>
                      <a:pt x="298362" y="812116"/>
                      <a:pt x="299364" y="812688"/>
                      <a:pt x="299940" y="813612"/>
                    </a:cubicBezTo>
                    <a:cubicBezTo>
                      <a:pt x="306989" y="823422"/>
                      <a:pt x="303750" y="839901"/>
                      <a:pt x="300702" y="850473"/>
                    </a:cubicBezTo>
                    <a:cubicBezTo>
                      <a:pt x="298849" y="857227"/>
                      <a:pt x="296460" y="863818"/>
                      <a:pt x="293558" y="870190"/>
                    </a:cubicBezTo>
                    <a:cubicBezTo>
                      <a:pt x="291793" y="873638"/>
                      <a:pt x="289584" y="876839"/>
                      <a:pt x="286986" y="879715"/>
                    </a:cubicBezTo>
                    <a:cubicBezTo>
                      <a:pt x="286319" y="880191"/>
                      <a:pt x="286319" y="880763"/>
                      <a:pt x="286319" y="881334"/>
                    </a:cubicBezTo>
                    <a:cubicBezTo>
                      <a:pt x="285935" y="881963"/>
                      <a:pt x="285318" y="882401"/>
                      <a:pt x="284605" y="882573"/>
                    </a:cubicBezTo>
                    <a:lnTo>
                      <a:pt x="282033" y="886097"/>
                    </a:lnTo>
                    <a:lnTo>
                      <a:pt x="280521" y="886854"/>
                    </a:lnTo>
                    <a:lnTo>
                      <a:pt x="283780" y="895147"/>
                    </a:lnTo>
                    <a:lnTo>
                      <a:pt x="350781" y="989496"/>
                    </a:lnTo>
                    <a:lnTo>
                      <a:pt x="347435" y="971929"/>
                    </a:lnTo>
                    <a:cubicBezTo>
                      <a:pt x="347613" y="960344"/>
                      <a:pt x="349613" y="948628"/>
                      <a:pt x="351852" y="936960"/>
                    </a:cubicBezTo>
                    <a:cubicBezTo>
                      <a:pt x="352035" y="935903"/>
                      <a:pt x="352750" y="935008"/>
                      <a:pt x="353745" y="934598"/>
                    </a:cubicBezTo>
                    <a:cubicBezTo>
                      <a:pt x="355349" y="933931"/>
                      <a:pt x="357188" y="934693"/>
                      <a:pt x="357852" y="936294"/>
                    </a:cubicBezTo>
                    <a:cubicBezTo>
                      <a:pt x="370795" y="958306"/>
                      <a:pt x="375010" y="984376"/>
                      <a:pt x="369663" y="1009350"/>
                    </a:cubicBezTo>
                    <a:lnTo>
                      <a:pt x="367709" y="1010498"/>
                    </a:lnTo>
                    <a:lnTo>
                      <a:pt x="464967" y="1094781"/>
                    </a:lnTo>
                    <a:lnTo>
                      <a:pt x="477390" y="1101530"/>
                    </a:lnTo>
                    <a:lnTo>
                      <a:pt x="476439" y="1097266"/>
                    </a:lnTo>
                    <a:cubicBezTo>
                      <a:pt x="476268" y="1097276"/>
                      <a:pt x="476106" y="1097276"/>
                      <a:pt x="475934" y="1097257"/>
                    </a:cubicBezTo>
                    <a:cubicBezTo>
                      <a:pt x="474477" y="1097095"/>
                      <a:pt x="473420" y="1095780"/>
                      <a:pt x="473582" y="1094314"/>
                    </a:cubicBezTo>
                    <a:cubicBezTo>
                      <a:pt x="473582" y="1093361"/>
                      <a:pt x="473582" y="1092409"/>
                      <a:pt x="473582" y="1091456"/>
                    </a:cubicBezTo>
                    <a:cubicBezTo>
                      <a:pt x="471098" y="1086970"/>
                      <a:pt x="468994" y="1082293"/>
                      <a:pt x="467295" y="1077454"/>
                    </a:cubicBezTo>
                    <a:cubicBezTo>
                      <a:pt x="457865" y="1061357"/>
                      <a:pt x="444435" y="1047927"/>
                      <a:pt x="433291" y="1032782"/>
                    </a:cubicBezTo>
                    <a:cubicBezTo>
                      <a:pt x="419918" y="1014113"/>
                      <a:pt x="410221" y="993072"/>
                      <a:pt x="404716" y="970774"/>
                    </a:cubicBezTo>
                    <a:cubicBezTo>
                      <a:pt x="393407" y="926178"/>
                      <a:pt x="398688" y="878991"/>
                      <a:pt x="419575" y="837996"/>
                    </a:cubicBezTo>
                    <a:cubicBezTo>
                      <a:pt x="419986" y="837310"/>
                      <a:pt x="420641" y="836815"/>
                      <a:pt x="421406" y="836596"/>
                    </a:cubicBezTo>
                    <a:cubicBezTo>
                      <a:pt x="423075" y="836120"/>
                      <a:pt x="424815" y="837091"/>
                      <a:pt x="425290" y="838758"/>
                    </a:cubicBezTo>
                    <a:cubicBezTo>
                      <a:pt x="436720" y="882954"/>
                      <a:pt x="468248" y="918006"/>
                      <a:pt x="477773" y="962583"/>
                    </a:cubicBezTo>
                    <a:cubicBezTo>
                      <a:pt x="487107" y="1004017"/>
                      <a:pt x="483869" y="1047546"/>
                      <a:pt x="480154" y="1089742"/>
                    </a:cubicBezTo>
                    <a:lnTo>
                      <a:pt x="484267" y="1105265"/>
                    </a:lnTo>
                    <a:lnTo>
                      <a:pt x="553376" y="1142807"/>
                    </a:lnTo>
                    <a:lnTo>
                      <a:pt x="558432" y="1144382"/>
                    </a:lnTo>
                    <a:lnTo>
                      <a:pt x="541304" y="1120602"/>
                    </a:lnTo>
                    <a:cubicBezTo>
                      <a:pt x="538503" y="1108277"/>
                      <a:pt x="538770" y="1095466"/>
                      <a:pt x="542066" y="1083264"/>
                    </a:cubicBezTo>
                    <a:cubicBezTo>
                      <a:pt x="542209" y="1082836"/>
                      <a:pt x="542428" y="1082436"/>
                      <a:pt x="542733" y="1082102"/>
                    </a:cubicBezTo>
                    <a:cubicBezTo>
                      <a:pt x="543923" y="1080759"/>
                      <a:pt x="545971" y="1080645"/>
                      <a:pt x="547305" y="1081836"/>
                    </a:cubicBezTo>
                    <a:cubicBezTo>
                      <a:pt x="557630" y="1089599"/>
                      <a:pt x="566145" y="1099514"/>
                      <a:pt x="572260" y="1110887"/>
                    </a:cubicBezTo>
                    <a:cubicBezTo>
                      <a:pt x="572298" y="1111239"/>
                      <a:pt x="572298" y="1111582"/>
                      <a:pt x="572260" y="1111935"/>
                    </a:cubicBezTo>
                    <a:cubicBezTo>
                      <a:pt x="573146" y="1113659"/>
                      <a:pt x="573822" y="1115478"/>
                      <a:pt x="574260" y="1117364"/>
                    </a:cubicBezTo>
                    <a:cubicBezTo>
                      <a:pt x="574308" y="1117650"/>
                      <a:pt x="574308" y="1117935"/>
                      <a:pt x="574260" y="1118221"/>
                    </a:cubicBezTo>
                    <a:cubicBezTo>
                      <a:pt x="576422" y="1128489"/>
                      <a:pt x="576870" y="1139043"/>
                      <a:pt x="575594" y="1149463"/>
                    </a:cubicBezTo>
                    <a:lnTo>
                      <a:pt x="575389" y="1149668"/>
                    </a:lnTo>
                    <a:lnTo>
                      <a:pt x="599387" y="1157147"/>
                    </a:lnTo>
                    <a:cubicBezTo>
                      <a:pt x="636290" y="1164743"/>
                      <a:pt x="674504" y="1168754"/>
                      <a:pt x="713649" y="1168799"/>
                    </a:cubicBezTo>
                    <a:lnTo>
                      <a:pt x="826894" y="1157515"/>
                    </a:lnTo>
                    <a:lnTo>
                      <a:pt x="784075" y="1165584"/>
                    </a:lnTo>
                    <a:cubicBezTo>
                      <a:pt x="760394" y="1168527"/>
                      <a:pt x="736263" y="1170010"/>
                      <a:pt x="711773" y="1169942"/>
                    </a:cubicBezTo>
                    <a:cubicBezTo>
                      <a:pt x="672588" y="1169831"/>
                      <a:pt x="634342" y="1165753"/>
                      <a:pt x="597414" y="1158088"/>
                    </a:cubicBezTo>
                    <a:lnTo>
                      <a:pt x="574235" y="1150822"/>
                    </a:lnTo>
                    <a:lnTo>
                      <a:pt x="574034" y="1151023"/>
                    </a:lnTo>
                    <a:lnTo>
                      <a:pt x="643039" y="1172469"/>
                    </a:lnTo>
                    <a:lnTo>
                      <a:pt x="665129" y="1177943"/>
                    </a:lnTo>
                    <a:cubicBezTo>
                      <a:pt x="665901" y="1178200"/>
                      <a:pt x="666548" y="1178753"/>
                      <a:pt x="666939" y="1179467"/>
                    </a:cubicBezTo>
                    <a:lnTo>
                      <a:pt x="667596" y="1180050"/>
                    </a:lnTo>
                    <a:lnTo>
                      <a:pt x="781430" y="1191564"/>
                    </a:lnTo>
                    <a:cubicBezTo>
                      <a:pt x="990867" y="1191634"/>
                      <a:pt x="1173780" y="1077952"/>
                      <a:pt x="1271743" y="908902"/>
                    </a:cubicBezTo>
                    <a:lnTo>
                      <a:pt x="1279358" y="893165"/>
                    </a:lnTo>
                    <a:lnTo>
                      <a:pt x="1268823" y="899527"/>
                    </a:lnTo>
                    <a:cubicBezTo>
                      <a:pt x="1258336" y="906604"/>
                      <a:pt x="1246840" y="912062"/>
                      <a:pt x="1234724" y="915719"/>
                    </a:cubicBezTo>
                    <a:cubicBezTo>
                      <a:pt x="1231676" y="916577"/>
                      <a:pt x="1229295" y="912576"/>
                      <a:pt x="1231676" y="910576"/>
                    </a:cubicBezTo>
                    <a:lnTo>
                      <a:pt x="1233200" y="909338"/>
                    </a:lnTo>
                    <a:cubicBezTo>
                      <a:pt x="1237772" y="895574"/>
                      <a:pt x="1246583" y="885763"/>
                      <a:pt x="1257500" y="878477"/>
                    </a:cubicBezTo>
                    <a:lnTo>
                      <a:pt x="1293972" y="862961"/>
                    </a:lnTo>
                    <a:lnTo>
                      <a:pt x="1308356" y="833233"/>
                    </a:lnTo>
                    <a:lnTo>
                      <a:pt x="1331363" y="755867"/>
                    </a:lnTo>
                    <a:lnTo>
                      <a:pt x="1330832" y="753699"/>
                    </a:lnTo>
                    <a:lnTo>
                      <a:pt x="1332488" y="752082"/>
                    </a:lnTo>
                    <a:lnTo>
                      <a:pt x="1336152" y="739762"/>
                    </a:lnTo>
                    <a:lnTo>
                      <a:pt x="1346836" y="634132"/>
                    </a:lnTo>
                    <a:lnTo>
                      <a:pt x="1317782" y="671499"/>
                    </a:lnTo>
                    <a:cubicBezTo>
                      <a:pt x="1315401" y="673213"/>
                      <a:pt x="1313210" y="670356"/>
                      <a:pt x="1313210" y="667974"/>
                    </a:cubicBezTo>
                    <a:cubicBezTo>
                      <a:pt x="1317020" y="650258"/>
                      <a:pt x="1322069" y="631589"/>
                      <a:pt x="1335118" y="619492"/>
                    </a:cubicBezTo>
                    <a:cubicBezTo>
                      <a:pt x="1335566" y="618682"/>
                      <a:pt x="1336385" y="618140"/>
                      <a:pt x="1337309" y="618063"/>
                    </a:cubicBezTo>
                    <a:lnTo>
                      <a:pt x="1346692" y="612464"/>
                    </a:lnTo>
                    <a:lnTo>
                      <a:pt x="1342076" y="552306"/>
                    </a:lnTo>
                    <a:lnTo>
                      <a:pt x="1326948" y="502606"/>
                    </a:lnTo>
                    <a:lnTo>
                      <a:pt x="1320702" y="453739"/>
                    </a:lnTo>
                    <a:lnTo>
                      <a:pt x="1301871" y="406016"/>
                    </a:lnTo>
                    <a:lnTo>
                      <a:pt x="1301304" y="430516"/>
                    </a:lnTo>
                    <a:cubicBezTo>
                      <a:pt x="1298637" y="444803"/>
                      <a:pt x="1291779" y="457853"/>
                      <a:pt x="1288350" y="472045"/>
                    </a:cubicBezTo>
                    <a:cubicBezTo>
                      <a:pt x="1288121" y="472712"/>
                      <a:pt x="1287664" y="473283"/>
                      <a:pt x="1287074" y="473664"/>
                    </a:cubicBezTo>
                    <a:cubicBezTo>
                      <a:pt x="1285607" y="474607"/>
                      <a:pt x="1283664" y="474178"/>
                      <a:pt x="1282730" y="472712"/>
                    </a:cubicBezTo>
                    <a:cubicBezTo>
                      <a:pt x="1271491" y="448328"/>
                      <a:pt x="1264252" y="402322"/>
                      <a:pt x="1292827" y="386225"/>
                    </a:cubicBezTo>
                    <a:lnTo>
                      <a:pt x="1294061" y="386225"/>
                    </a:lnTo>
                    <a:lnTo>
                      <a:pt x="1291706" y="380257"/>
                    </a:lnTo>
                    <a:cubicBezTo>
                      <a:pt x="1246975" y="287518"/>
                      <a:pt x="1177732" y="208824"/>
                      <a:pt x="1092381" y="152583"/>
                    </a:cubicBezTo>
                    <a:lnTo>
                      <a:pt x="1016795" y="112081"/>
                    </a:lnTo>
                    <a:lnTo>
                      <a:pt x="1013554" y="111238"/>
                    </a:lnTo>
                    <a:cubicBezTo>
                      <a:pt x="1013058" y="111041"/>
                      <a:pt x="1012611" y="110726"/>
                      <a:pt x="1012258" y="110321"/>
                    </a:cubicBezTo>
                    <a:lnTo>
                      <a:pt x="1012305" y="109675"/>
                    </a:lnTo>
                    <a:lnTo>
                      <a:pt x="1001972" y="104138"/>
                    </a:lnTo>
                    <a:lnTo>
                      <a:pt x="954378" y="89313"/>
                    </a:lnTo>
                    <a:lnTo>
                      <a:pt x="954628" y="89655"/>
                    </a:lnTo>
                    <a:lnTo>
                      <a:pt x="1008130" y="116801"/>
                    </a:lnTo>
                    <a:lnTo>
                      <a:pt x="1012194" y="119693"/>
                    </a:lnTo>
                    <a:lnTo>
                      <a:pt x="1014030" y="117024"/>
                    </a:lnTo>
                    <a:cubicBezTo>
                      <a:pt x="1015530" y="116619"/>
                      <a:pt x="1017173" y="117191"/>
                      <a:pt x="1017459" y="119143"/>
                    </a:cubicBezTo>
                    <a:lnTo>
                      <a:pt x="1018704" y="124324"/>
                    </a:lnTo>
                    <a:lnTo>
                      <a:pt x="1024618" y="128531"/>
                    </a:lnTo>
                    <a:lnTo>
                      <a:pt x="1018974" y="125447"/>
                    </a:lnTo>
                    <a:lnTo>
                      <a:pt x="1020411" y="131431"/>
                    </a:lnTo>
                    <a:cubicBezTo>
                      <a:pt x="1020545" y="131425"/>
                      <a:pt x="1020678" y="131430"/>
                      <a:pt x="1020811" y="131444"/>
                    </a:cubicBezTo>
                    <a:cubicBezTo>
                      <a:pt x="1022278" y="131603"/>
                      <a:pt x="1023336" y="132919"/>
                      <a:pt x="1023174" y="134383"/>
                    </a:cubicBezTo>
                    <a:cubicBezTo>
                      <a:pt x="1023174" y="135336"/>
                      <a:pt x="1023174" y="136288"/>
                      <a:pt x="1023174" y="137241"/>
                    </a:cubicBezTo>
                    <a:cubicBezTo>
                      <a:pt x="1025488" y="141228"/>
                      <a:pt x="1027460" y="145402"/>
                      <a:pt x="1029079" y="149719"/>
                    </a:cubicBezTo>
                    <a:cubicBezTo>
                      <a:pt x="1039881" y="165298"/>
                      <a:pt x="1051482" y="180304"/>
                      <a:pt x="1063845" y="194677"/>
                    </a:cubicBezTo>
                    <a:cubicBezTo>
                      <a:pt x="1077247" y="212462"/>
                      <a:pt x="1087229" y="232583"/>
                      <a:pt x="1093278" y="254017"/>
                    </a:cubicBezTo>
                    <a:cubicBezTo>
                      <a:pt x="1106174" y="299217"/>
                      <a:pt x="1101802" y="347601"/>
                      <a:pt x="1080990" y="389749"/>
                    </a:cubicBezTo>
                    <a:cubicBezTo>
                      <a:pt x="1080600" y="390577"/>
                      <a:pt x="1079857" y="391186"/>
                      <a:pt x="1078962" y="391406"/>
                    </a:cubicBezTo>
                    <a:cubicBezTo>
                      <a:pt x="1077333" y="391809"/>
                      <a:pt x="1075675" y="390812"/>
                      <a:pt x="1075275" y="389177"/>
                    </a:cubicBezTo>
                    <a:cubicBezTo>
                      <a:pt x="1063179" y="345553"/>
                      <a:pt x="1031556" y="310977"/>
                      <a:pt x="1020888" y="266495"/>
                    </a:cubicBezTo>
                    <a:cubicBezTo>
                      <a:pt x="1010982" y="225538"/>
                      <a:pt x="1013553" y="181913"/>
                      <a:pt x="1016601" y="139813"/>
                    </a:cubicBezTo>
                    <a:lnTo>
                      <a:pt x="1011641" y="121441"/>
                    </a:lnTo>
                    <a:lnTo>
                      <a:pt x="955397" y="90708"/>
                    </a:lnTo>
                    <a:lnTo>
                      <a:pt x="969072" y="109428"/>
                    </a:lnTo>
                    <a:cubicBezTo>
                      <a:pt x="972120" y="121688"/>
                      <a:pt x="972120" y="134506"/>
                      <a:pt x="969072" y="146766"/>
                    </a:cubicBezTo>
                    <a:cubicBezTo>
                      <a:pt x="968691" y="149242"/>
                      <a:pt x="965548" y="149433"/>
                      <a:pt x="963929" y="148099"/>
                    </a:cubicBezTo>
                    <a:cubicBezTo>
                      <a:pt x="953460" y="140554"/>
                      <a:pt x="944774" y="130799"/>
                      <a:pt x="938497" y="119524"/>
                    </a:cubicBezTo>
                    <a:cubicBezTo>
                      <a:pt x="938459" y="119144"/>
                      <a:pt x="938459" y="118761"/>
                      <a:pt x="938497" y="118381"/>
                    </a:cubicBezTo>
                    <a:cubicBezTo>
                      <a:pt x="937535" y="116719"/>
                      <a:pt x="936830" y="114921"/>
                      <a:pt x="936401" y="113047"/>
                    </a:cubicBezTo>
                    <a:cubicBezTo>
                      <a:pt x="936354" y="112764"/>
                      <a:pt x="936354" y="112474"/>
                      <a:pt x="936401" y="112190"/>
                    </a:cubicBezTo>
                    <a:lnTo>
                      <a:pt x="934722" y="83190"/>
                    </a:lnTo>
                    <a:lnTo>
                      <a:pt x="900317" y="72473"/>
                    </a:lnTo>
                    <a:lnTo>
                      <a:pt x="883633" y="71526"/>
                    </a:lnTo>
                    <a:lnTo>
                      <a:pt x="870589" y="68492"/>
                    </a:lnTo>
                    <a:close/>
                    <a:moveTo>
                      <a:pt x="565634" y="56969"/>
                    </a:moveTo>
                    <a:lnTo>
                      <a:pt x="494182" y="79059"/>
                    </a:lnTo>
                    <a:lnTo>
                      <a:pt x="403699" y="128038"/>
                    </a:lnTo>
                    <a:lnTo>
                      <a:pt x="421226" y="115677"/>
                    </a:lnTo>
                    <a:cubicBezTo>
                      <a:pt x="445320" y="101222"/>
                      <a:pt x="470688" y="88441"/>
                      <a:pt x="497203" y="77520"/>
                    </a:cubicBezTo>
                    <a:close/>
                    <a:moveTo>
                      <a:pt x="602200" y="45987"/>
                    </a:moveTo>
                    <a:lnTo>
                      <a:pt x="565634" y="56969"/>
                    </a:lnTo>
                    <a:lnTo>
                      <a:pt x="600656" y="46141"/>
                    </a:lnTo>
                    <a:close/>
                    <a:moveTo>
                      <a:pt x="877668" y="39658"/>
                    </a:moveTo>
                    <a:cubicBezTo>
                      <a:pt x="869970" y="39491"/>
                      <a:pt x="862377" y="39944"/>
                      <a:pt x="854892" y="41551"/>
                    </a:cubicBezTo>
                    <a:lnTo>
                      <a:pt x="836535" y="48871"/>
                    </a:lnTo>
                    <a:lnTo>
                      <a:pt x="867937" y="58715"/>
                    </a:lnTo>
                    <a:lnTo>
                      <a:pt x="836157" y="49022"/>
                    </a:lnTo>
                    <a:lnTo>
                      <a:pt x="832769" y="50373"/>
                    </a:lnTo>
                    <a:lnTo>
                      <a:pt x="830715" y="52427"/>
                    </a:lnTo>
                    <a:lnTo>
                      <a:pt x="830483" y="52374"/>
                    </a:lnTo>
                    <a:lnTo>
                      <a:pt x="830483" y="52660"/>
                    </a:lnTo>
                    <a:lnTo>
                      <a:pt x="830715" y="52427"/>
                    </a:lnTo>
                    <a:lnTo>
                      <a:pt x="886562" y="65220"/>
                    </a:lnTo>
                    <a:lnTo>
                      <a:pt x="889693" y="65536"/>
                    </a:lnTo>
                    <a:lnTo>
                      <a:pt x="867937" y="58715"/>
                    </a:lnTo>
                    <a:lnTo>
                      <a:pt x="890597" y="65627"/>
                    </a:lnTo>
                    <a:lnTo>
                      <a:pt x="896852" y="66257"/>
                    </a:lnTo>
                    <a:lnTo>
                      <a:pt x="896927" y="66281"/>
                    </a:lnTo>
                    <a:lnTo>
                      <a:pt x="951070" y="68376"/>
                    </a:lnTo>
                    <a:cubicBezTo>
                      <a:pt x="953451" y="68280"/>
                      <a:pt x="955737" y="67614"/>
                      <a:pt x="958118" y="67614"/>
                    </a:cubicBezTo>
                    <a:cubicBezTo>
                      <a:pt x="947774" y="59393"/>
                      <a:pt x="936925" y="51821"/>
                      <a:pt x="925638" y="44944"/>
                    </a:cubicBezTo>
                    <a:cubicBezTo>
                      <a:pt x="925228" y="44716"/>
                      <a:pt x="925009" y="44263"/>
                      <a:pt x="925067" y="43801"/>
                    </a:cubicBezTo>
                    <a:cubicBezTo>
                      <a:pt x="908874" y="42801"/>
                      <a:pt x="893062" y="39991"/>
                      <a:pt x="877668" y="39658"/>
                    </a:cubicBezTo>
                    <a:close/>
                    <a:moveTo>
                      <a:pt x="714944" y="34752"/>
                    </a:moveTo>
                    <a:lnTo>
                      <a:pt x="602200" y="45987"/>
                    </a:lnTo>
                    <a:lnTo>
                      <a:pt x="603977" y="45454"/>
                    </a:lnTo>
                    <a:cubicBezTo>
                      <a:pt x="640442" y="38291"/>
                      <a:pt x="677606" y="34690"/>
                      <a:pt x="714944" y="34752"/>
                    </a:cubicBezTo>
                    <a:close/>
                    <a:moveTo>
                      <a:pt x="714944" y="34752"/>
                    </a:moveTo>
                    <a:cubicBezTo>
                      <a:pt x="752268" y="34822"/>
                      <a:pt x="789401" y="38563"/>
                      <a:pt x="825819" y="45869"/>
                    </a:cubicBezTo>
                    <a:lnTo>
                      <a:pt x="827676" y="46435"/>
                    </a:lnTo>
                    <a:close/>
                    <a:moveTo>
                      <a:pt x="1042796" y="32371"/>
                    </a:moveTo>
                    <a:cubicBezTo>
                      <a:pt x="1007172" y="37229"/>
                      <a:pt x="970596" y="44087"/>
                      <a:pt x="934687" y="44087"/>
                    </a:cubicBezTo>
                    <a:lnTo>
                      <a:pt x="929829" y="44087"/>
                    </a:lnTo>
                    <a:cubicBezTo>
                      <a:pt x="941183" y="51127"/>
                      <a:pt x="952089" y="58856"/>
                      <a:pt x="962500" y="67233"/>
                    </a:cubicBezTo>
                    <a:cubicBezTo>
                      <a:pt x="978178" y="65357"/>
                      <a:pt x="993580" y="61682"/>
                      <a:pt x="1008410" y="56279"/>
                    </a:cubicBezTo>
                    <a:cubicBezTo>
                      <a:pt x="1018335" y="52552"/>
                      <a:pt x="1027898" y="47929"/>
                      <a:pt x="1036985" y="42468"/>
                    </a:cubicBezTo>
                    <a:lnTo>
                      <a:pt x="1036985" y="42182"/>
                    </a:lnTo>
                    <a:cubicBezTo>
                      <a:pt x="1045748" y="37324"/>
                      <a:pt x="1047939" y="36467"/>
                      <a:pt x="1042796" y="32371"/>
                    </a:cubicBezTo>
                    <a:close/>
                    <a:moveTo>
                      <a:pt x="984026" y="8749"/>
                    </a:moveTo>
                    <a:lnTo>
                      <a:pt x="948403" y="40563"/>
                    </a:lnTo>
                    <a:cubicBezTo>
                      <a:pt x="978826" y="38582"/>
                      <a:pt x="1009125" y="35021"/>
                      <a:pt x="1039176" y="29895"/>
                    </a:cubicBezTo>
                    <a:lnTo>
                      <a:pt x="1038700" y="29799"/>
                    </a:lnTo>
                    <a:cubicBezTo>
                      <a:pt x="1022079" y="19175"/>
                      <a:pt x="1003486" y="12015"/>
                      <a:pt x="984026" y="8749"/>
                    </a:cubicBezTo>
                    <a:close/>
                    <a:moveTo>
                      <a:pt x="925829" y="5701"/>
                    </a:moveTo>
                    <a:cubicBezTo>
                      <a:pt x="894224" y="8833"/>
                      <a:pt x="864430" y="21867"/>
                      <a:pt x="840675" y="42944"/>
                    </a:cubicBezTo>
                    <a:cubicBezTo>
                      <a:pt x="856763" y="36737"/>
                      <a:pt x="874193" y="34801"/>
                      <a:pt x="891253" y="37324"/>
                    </a:cubicBezTo>
                    <a:cubicBezTo>
                      <a:pt x="891148" y="37253"/>
                      <a:pt x="891053" y="37166"/>
                      <a:pt x="890967" y="37065"/>
                    </a:cubicBezTo>
                    <a:cubicBezTo>
                      <a:pt x="890538" y="36532"/>
                      <a:pt x="890624" y="35753"/>
                      <a:pt x="891158" y="35324"/>
                    </a:cubicBezTo>
                    <a:close/>
                    <a:moveTo>
                      <a:pt x="930972" y="4939"/>
                    </a:moveTo>
                    <a:lnTo>
                      <a:pt x="893348" y="37134"/>
                    </a:lnTo>
                    <a:cubicBezTo>
                      <a:pt x="899254" y="37705"/>
                      <a:pt x="905731" y="38467"/>
                      <a:pt x="912398" y="39229"/>
                    </a:cubicBezTo>
                    <a:cubicBezTo>
                      <a:pt x="922923" y="40436"/>
                      <a:pt x="933525" y="40882"/>
                      <a:pt x="944117" y="40563"/>
                    </a:cubicBezTo>
                    <a:lnTo>
                      <a:pt x="980407" y="7797"/>
                    </a:lnTo>
                    <a:cubicBezTo>
                      <a:pt x="964100" y="4918"/>
                      <a:pt x="947507" y="3959"/>
                      <a:pt x="930972" y="4939"/>
                    </a:cubicBezTo>
                    <a:close/>
                    <a:moveTo>
                      <a:pt x="941025" y="2"/>
                    </a:moveTo>
                    <a:cubicBezTo>
                      <a:pt x="955463" y="-79"/>
                      <a:pt x="970048" y="1534"/>
                      <a:pt x="984502" y="4653"/>
                    </a:cubicBezTo>
                    <a:cubicBezTo>
                      <a:pt x="984598" y="4523"/>
                      <a:pt x="984703" y="4410"/>
                      <a:pt x="984836" y="4318"/>
                    </a:cubicBezTo>
                    <a:cubicBezTo>
                      <a:pt x="985445" y="3898"/>
                      <a:pt x="986274" y="4049"/>
                      <a:pt x="986693" y="4653"/>
                    </a:cubicBezTo>
                    <a:cubicBezTo>
                      <a:pt x="1010868" y="10194"/>
                      <a:pt x="1034052" y="19379"/>
                      <a:pt x="1055464" y="31895"/>
                    </a:cubicBezTo>
                    <a:cubicBezTo>
                      <a:pt x="1056407" y="32255"/>
                      <a:pt x="1057102" y="33054"/>
                      <a:pt x="1057340" y="34031"/>
                    </a:cubicBezTo>
                    <a:cubicBezTo>
                      <a:pt x="1057731" y="35668"/>
                      <a:pt x="1056721" y="37313"/>
                      <a:pt x="1055083" y="37705"/>
                    </a:cubicBezTo>
                    <a:cubicBezTo>
                      <a:pt x="1021269" y="62089"/>
                      <a:pt x="982812" y="73019"/>
                      <a:pt x="943283" y="74912"/>
                    </a:cubicBezTo>
                    <a:lnTo>
                      <a:pt x="920583" y="73624"/>
                    </a:lnTo>
                    <a:lnTo>
                      <a:pt x="936918" y="78694"/>
                    </a:lnTo>
                    <a:lnTo>
                      <a:pt x="937639" y="77995"/>
                    </a:lnTo>
                    <a:cubicBezTo>
                      <a:pt x="938697" y="77134"/>
                      <a:pt x="940202" y="77134"/>
                      <a:pt x="941259" y="77995"/>
                    </a:cubicBezTo>
                    <a:lnTo>
                      <a:pt x="943164" y="80091"/>
                    </a:lnTo>
                    <a:lnTo>
                      <a:pt x="944021" y="80091"/>
                    </a:lnTo>
                    <a:cubicBezTo>
                      <a:pt x="945098" y="79297"/>
                      <a:pt x="946564" y="79297"/>
                      <a:pt x="947641" y="80091"/>
                    </a:cubicBezTo>
                    <a:lnTo>
                      <a:pt x="949466" y="82590"/>
                    </a:lnTo>
                    <a:lnTo>
                      <a:pt x="960349" y="85968"/>
                    </a:lnTo>
                    <a:lnTo>
                      <a:pt x="959999" y="85378"/>
                    </a:lnTo>
                    <a:cubicBezTo>
                      <a:pt x="960404" y="83878"/>
                      <a:pt x="961785" y="82568"/>
                      <a:pt x="963738" y="82949"/>
                    </a:cubicBezTo>
                    <a:lnTo>
                      <a:pt x="964595" y="82949"/>
                    </a:lnTo>
                    <a:lnTo>
                      <a:pt x="965166" y="82949"/>
                    </a:lnTo>
                    <a:lnTo>
                      <a:pt x="966309" y="82949"/>
                    </a:lnTo>
                    <a:cubicBezTo>
                      <a:pt x="966852" y="82215"/>
                      <a:pt x="967690" y="81761"/>
                      <a:pt x="968595" y="81710"/>
                    </a:cubicBezTo>
                    <a:cubicBezTo>
                      <a:pt x="991817" y="72003"/>
                      <a:pt x="1017659" y="70525"/>
                      <a:pt x="1041843" y="77519"/>
                    </a:cubicBezTo>
                    <a:cubicBezTo>
                      <a:pt x="1042166" y="77709"/>
                      <a:pt x="1042443" y="77953"/>
                      <a:pt x="1042681" y="78241"/>
                    </a:cubicBezTo>
                    <a:cubicBezTo>
                      <a:pt x="1043776" y="79588"/>
                      <a:pt x="1043567" y="81567"/>
                      <a:pt x="1042223" y="82663"/>
                    </a:cubicBezTo>
                    <a:cubicBezTo>
                      <a:pt x="1029417" y="87381"/>
                      <a:pt x="1016085" y="90284"/>
                      <a:pt x="1002607" y="91342"/>
                    </a:cubicBezTo>
                    <a:lnTo>
                      <a:pt x="971795" y="89521"/>
                    </a:lnTo>
                    <a:lnTo>
                      <a:pt x="1004003" y="99519"/>
                    </a:lnTo>
                    <a:lnTo>
                      <a:pt x="1011444" y="103286"/>
                    </a:lnTo>
                    <a:lnTo>
                      <a:pt x="1014316" y="99999"/>
                    </a:lnTo>
                    <a:cubicBezTo>
                      <a:pt x="1057874" y="100222"/>
                      <a:pt x="1101355" y="103596"/>
                      <a:pt x="1144427" y="110095"/>
                    </a:cubicBezTo>
                    <a:cubicBezTo>
                      <a:pt x="1176908" y="115048"/>
                      <a:pt x="1220246" y="117048"/>
                      <a:pt x="1245106" y="141432"/>
                    </a:cubicBezTo>
                    <a:cubicBezTo>
                      <a:pt x="1245592" y="141971"/>
                      <a:pt x="1245868" y="142660"/>
                      <a:pt x="1245907" y="143382"/>
                    </a:cubicBezTo>
                    <a:cubicBezTo>
                      <a:pt x="1245992" y="145117"/>
                      <a:pt x="1244649" y="146589"/>
                      <a:pt x="1242916" y="146671"/>
                    </a:cubicBezTo>
                    <a:cubicBezTo>
                      <a:pt x="1203883" y="148586"/>
                      <a:pt x="1164859" y="146529"/>
                      <a:pt x="1126435" y="140593"/>
                    </a:cubicBezTo>
                    <a:lnTo>
                      <a:pt x="1041519" y="118510"/>
                    </a:lnTo>
                    <a:lnTo>
                      <a:pt x="1073380" y="134639"/>
                    </a:lnTo>
                    <a:lnTo>
                      <a:pt x="1107486" y="158201"/>
                    </a:lnTo>
                    <a:lnTo>
                      <a:pt x="1109566" y="156005"/>
                    </a:lnTo>
                    <a:cubicBezTo>
                      <a:pt x="1135474" y="154767"/>
                      <a:pt x="1161858" y="154481"/>
                      <a:pt x="1184528" y="168769"/>
                    </a:cubicBezTo>
                    <a:cubicBezTo>
                      <a:pt x="1184575" y="168798"/>
                      <a:pt x="1184623" y="168830"/>
                      <a:pt x="1184680" y="168862"/>
                    </a:cubicBezTo>
                    <a:cubicBezTo>
                      <a:pt x="1186033" y="169772"/>
                      <a:pt x="1186385" y="171606"/>
                      <a:pt x="1185480" y="172960"/>
                    </a:cubicBezTo>
                    <a:cubicBezTo>
                      <a:pt x="1186528" y="174960"/>
                      <a:pt x="1185766" y="177437"/>
                      <a:pt x="1183004" y="177437"/>
                    </a:cubicBezTo>
                    <a:cubicBezTo>
                      <a:pt x="1182727" y="178798"/>
                      <a:pt x="1181623" y="179831"/>
                      <a:pt x="1180241" y="180008"/>
                    </a:cubicBezTo>
                    <a:cubicBezTo>
                      <a:pt x="1173917" y="180769"/>
                      <a:pt x="1167516" y="180769"/>
                      <a:pt x="1161191" y="180008"/>
                    </a:cubicBezTo>
                    <a:cubicBezTo>
                      <a:pt x="1153905" y="179725"/>
                      <a:pt x="1146723" y="178212"/>
                      <a:pt x="1139951" y="175532"/>
                    </a:cubicBezTo>
                    <a:lnTo>
                      <a:pt x="1122708" y="168717"/>
                    </a:lnTo>
                    <a:lnTo>
                      <a:pt x="1136923" y="178537"/>
                    </a:lnTo>
                    <a:lnTo>
                      <a:pt x="1176549" y="214658"/>
                    </a:lnTo>
                    <a:lnTo>
                      <a:pt x="1177859" y="212298"/>
                    </a:lnTo>
                    <a:cubicBezTo>
                      <a:pt x="1201291" y="198963"/>
                      <a:pt x="1228628" y="203630"/>
                      <a:pt x="1254059" y="207536"/>
                    </a:cubicBezTo>
                    <a:cubicBezTo>
                      <a:pt x="1289083" y="212665"/>
                      <a:pt x="1323306" y="222269"/>
                      <a:pt x="1355882" y="236111"/>
                    </a:cubicBezTo>
                    <a:cubicBezTo>
                      <a:pt x="1409517" y="258674"/>
                      <a:pt x="1449560" y="304953"/>
                      <a:pt x="1464181" y="361269"/>
                    </a:cubicBezTo>
                    <a:cubicBezTo>
                      <a:pt x="1464305" y="361768"/>
                      <a:pt x="1464305" y="362290"/>
                      <a:pt x="1464181" y="362789"/>
                    </a:cubicBezTo>
                    <a:cubicBezTo>
                      <a:pt x="1463762" y="364473"/>
                      <a:pt x="1462057" y="365499"/>
                      <a:pt x="1460371" y="365079"/>
                    </a:cubicBezTo>
                    <a:cubicBezTo>
                      <a:pt x="1402211" y="350479"/>
                      <a:pt x="1345518" y="330551"/>
                      <a:pt x="1291016" y="305548"/>
                    </a:cubicBezTo>
                    <a:cubicBezTo>
                      <a:pt x="1269347" y="295499"/>
                      <a:pt x="1248321" y="284188"/>
                      <a:pt x="1229140" y="270543"/>
                    </a:cubicBezTo>
                    <a:lnTo>
                      <a:pt x="1220353" y="262067"/>
                    </a:lnTo>
                    <a:lnTo>
                      <a:pt x="1243315" y="289475"/>
                    </a:lnTo>
                    <a:lnTo>
                      <a:pt x="1291754" y="370335"/>
                    </a:lnTo>
                    <a:lnTo>
                      <a:pt x="1293398" y="369842"/>
                    </a:lnTo>
                    <a:cubicBezTo>
                      <a:pt x="1320354" y="369842"/>
                      <a:pt x="1348643" y="379938"/>
                      <a:pt x="1357216" y="407942"/>
                    </a:cubicBezTo>
                    <a:cubicBezTo>
                      <a:pt x="1357320" y="408446"/>
                      <a:pt x="1357292" y="408980"/>
                      <a:pt x="1357139" y="409475"/>
                    </a:cubicBezTo>
                    <a:cubicBezTo>
                      <a:pt x="1356635" y="411132"/>
                      <a:pt x="1354872" y="412066"/>
                      <a:pt x="1353215" y="411561"/>
                    </a:cubicBezTo>
                    <a:cubicBezTo>
                      <a:pt x="1338508" y="408446"/>
                      <a:pt x="1324078" y="404151"/>
                      <a:pt x="1310067" y="398702"/>
                    </a:cubicBezTo>
                    <a:lnTo>
                      <a:pt x="1302540" y="393715"/>
                    </a:lnTo>
                    <a:lnTo>
                      <a:pt x="1319566" y="436928"/>
                    </a:lnTo>
                    <a:lnTo>
                      <a:pt x="1319239" y="434907"/>
                    </a:lnTo>
                    <a:cubicBezTo>
                      <a:pt x="1319573" y="433145"/>
                      <a:pt x="1321268" y="431993"/>
                      <a:pt x="1323021" y="432326"/>
                    </a:cubicBezTo>
                    <a:cubicBezTo>
                      <a:pt x="1371693" y="443470"/>
                      <a:pt x="1420176" y="478427"/>
                      <a:pt x="1439606" y="525957"/>
                    </a:cubicBezTo>
                    <a:cubicBezTo>
                      <a:pt x="1460847" y="577201"/>
                      <a:pt x="1451132" y="646162"/>
                      <a:pt x="1433510" y="697407"/>
                    </a:cubicBezTo>
                    <a:cubicBezTo>
                      <a:pt x="1433091" y="698588"/>
                      <a:pt x="1432006" y="699407"/>
                      <a:pt x="1430758" y="699483"/>
                    </a:cubicBezTo>
                    <a:cubicBezTo>
                      <a:pt x="1429024" y="699598"/>
                      <a:pt x="1427529" y="698283"/>
                      <a:pt x="1427414" y="696550"/>
                    </a:cubicBezTo>
                    <a:cubicBezTo>
                      <a:pt x="1416223" y="673071"/>
                      <a:pt x="1400411" y="652235"/>
                      <a:pt x="1385076" y="631101"/>
                    </a:cubicBezTo>
                    <a:lnTo>
                      <a:pt x="1348334" y="568531"/>
                    </a:lnTo>
                    <a:lnTo>
                      <a:pt x="1351651" y="612373"/>
                    </a:lnTo>
                    <a:lnTo>
                      <a:pt x="1352715" y="612944"/>
                    </a:lnTo>
                    <a:lnTo>
                      <a:pt x="1351832" y="614764"/>
                    </a:lnTo>
                    <a:lnTo>
                      <a:pt x="1352520" y="623846"/>
                    </a:lnTo>
                    <a:lnTo>
                      <a:pt x="1353406" y="625683"/>
                    </a:lnTo>
                    <a:lnTo>
                      <a:pt x="1352507" y="626839"/>
                    </a:lnTo>
                    <a:lnTo>
                      <a:pt x="1348436" y="666812"/>
                    </a:lnTo>
                    <a:lnTo>
                      <a:pt x="1350929" y="668927"/>
                    </a:lnTo>
                    <a:cubicBezTo>
                      <a:pt x="1353120" y="684452"/>
                      <a:pt x="1366455" y="696263"/>
                      <a:pt x="1369979" y="711599"/>
                    </a:cubicBezTo>
                    <a:cubicBezTo>
                      <a:pt x="1372332" y="725153"/>
                      <a:pt x="1372779" y="738973"/>
                      <a:pt x="1371312" y="752651"/>
                    </a:cubicBezTo>
                    <a:cubicBezTo>
                      <a:pt x="1371293" y="753451"/>
                      <a:pt x="1370979" y="754213"/>
                      <a:pt x="1370426" y="754775"/>
                    </a:cubicBezTo>
                    <a:cubicBezTo>
                      <a:pt x="1369217" y="756023"/>
                      <a:pt x="1367226" y="756052"/>
                      <a:pt x="1365978" y="754842"/>
                    </a:cubicBezTo>
                    <a:cubicBezTo>
                      <a:pt x="1363559" y="752299"/>
                      <a:pt x="1361359" y="749565"/>
                      <a:pt x="1359406" y="746651"/>
                    </a:cubicBezTo>
                    <a:cubicBezTo>
                      <a:pt x="1358730" y="746451"/>
                      <a:pt x="1358158" y="746012"/>
                      <a:pt x="1357787" y="745412"/>
                    </a:cubicBezTo>
                    <a:cubicBezTo>
                      <a:pt x="1347357" y="726429"/>
                      <a:pt x="1343918" y="704379"/>
                      <a:pt x="1348071" y="683119"/>
                    </a:cubicBezTo>
                    <a:cubicBezTo>
                      <a:pt x="1348176" y="682585"/>
                      <a:pt x="1348490" y="682109"/>
                      <a:pt x="1348929" y="681785"/>
                    </a:cubicBezTo>
                    <a:lnTo>
                      <a:pt x="1347392" y="677068"/>
                    </a:lnTo>
                    <a:lnTo>
                      <a:pt x="1340934" y="740476"/>
                    </a:lnTo>
                    <a:lnTo>
                      <a:pt x="1337022" y="753611"/>
                    </a:lnTo>
                    <a:lnTo>
                      <a:pt x="1337118" y="753699"/>
                    </a:lnTo>
                    <a:cubicBezTo>
                      <a:pt x="1337423" y="757452"/>
                      <a:pt x="1338032" y="761186"/>
                      <a:pt x="1338928" y="764844"/>
                    </a:cubicBezTo>
                    <a:cubicBezTo>
                      <a:pt x="1339385" y="764605"/>
                      <a:pt x="1339890" y="764491"/>
                      <a:pt x="1340404" y="764520"/>
                    </a:cubicBezTo>
                    <a:cubicBezTo>
                      <a:pt x="1341985" y="764596"/>
                      <a:pt x="1343195" y="765939"/>
                      <a:pt x="1343119" y="767511"/>
                    </a:cubicBezTo>
                    <a:cubicBezTo>
                      <a:pt x="1342643" y="770463"/>
                      <a:pt x="1342643" y="773702"/>
                      <a:pt x="1342643" y="777036"/>
                    </a:cubicBezTo>
                    <a:cubicBezTo>
                      <a:pt x="1352263" y="802848"/>
                      <a:pt x="1370456" y="825613"/>
                      <a:pt x="1372646" y="855141"/>
                    </a:cubicBezTo>
                    <a:cubicBezTo>
                      <a:pt x="1374913" y="896641"/>
                      <a:pt x="1370284" y="938227"/>
                      <a:pt x="1358930" y="978204"/>
                    </a:cubicBezTo>
                    <a:cubicBezTo>
                      <a:pt x="1358625" y="979185"/>
                      <a:pt x="1357854" y="979956"/>
                      <a:pt x="1356863" y="980271"/>
                    </a:cubicBezTo>
                    <a:cubicBezTo>
                      <a:pt x="1355206" y="980785"/>
                      <a:pt x="1353444" y="979861"/>
                      <a:pt x="1352930" y="978204"/>
                    </a:cubicBezTo>
                    <a:cubicBezTo>
                      <a:pt x="1331594" y="912862"/>
                      <a:pt x="1333118" y="844568"/>
                      <a:pt x="1336451" y="776655"/>
                    </a:cubicBezTo>
                    <a:lnTo>
                      <a:pt x="1333613" y="765060"/>
                    </a:lnTo>
                    <a:lnTo>
                      <a:pt x="1312877" y="834692"/>
                    </a:lnTo>
                    <a:lnTo>
                      <a:pt x="1297332" y="866806"/>
                    </a:lnTo>
                    <a:lnTo>
                      <a:pt x="1297398" y="867523"/>
                    </a:lnTo>
                    <a:cubicBezTo>
                      <a:pt x="1298398" y="867913"/>
                      <a:pt x="1299103" y="868837"/>
                      <a:pt x="1299208" y="869904"/>
                    </a:cubicBezTo>
                    <a:cubicBezTo>
                      <a:pt x="1299398" y="870561"/>
                      <a:pt x="1299398" y="871247"/>
                      <a:pt x="1299208" y="871904"/>
                    </a:cubicBezTo>
                    <a:cubicBezTo>
                      <a:pt x="1296155" y="878324"/>
                      <a:pt x="1291900" y="884015"/>
                      <a:pt x="1286737" y="888709"/>
                    </a:cubicBezTo>
                    <a:lnTo>
                      <a:pt x="1286728" y="888715"/>
                    </a:lnTo>
                    <a:lnTo>
                      <a:pt x="1275955" y="910971"/>
                    </a:lnTo>
                    <a:cubicBezTo>
                      <a:pt x="1177188" y="1081393"/>
                      <a:pt x="992908" y="1196078"/>
                      <a:pt x="781811" y="1196326"/>
                    </a:cubicBezTo>
                    <a:lnTo>
                      <a:pt x="666831" y="1184735"/>
                    </a:lnTo>
                    <a:lnTo>
                      <a:pt x="631316" y="1213153"/>
                    </a:lnTo>
                    <a:cubicBezTo>
                      <a:pt x="592954" y="1235450"/>
                      <a:pt x="548162" y="1239022"/>
                      <a:pt x="505300" y="1229092"/>
                    </a:cubicBezTo>
                    <a:cubicBezTo>
                      <a:pt x="505204" y="1229169"/>
                      <a:pt x="505100" y="1229226"/>
                      <a:pt x="504985" y="1229283"/>
                    </a:cubicBezTo>
                    <a:cubicBezTo>
                      <a:pt x="504252" y="1229588"/>
                      <a:pt x="503414" y="1229245"/>
                      <a:pt x="503109" y="1228521"/>
                    </a:cubicBezTo>
                    <a:cubicBezTo>
                      <a:pt x="479020" y="1222530"/>
                      <a:pt x="455989" y="1212900"/>
                      <a:pt x="434815" y="1199946"/>
                    </a:cubicBezTo>
                    <a:cubicBezTo>
                      <a:pt x="434408" y="1199689"/>
                      <a:pt x="434065" y="1199346"/>
                      <a:pt x="433811" y="1198946"/>
                    </a:cubicBezTo>
                    <a:cubicBezTo>
                      <a:pt x="432893" y="1197470"/>
                      <a:pt x="433342" y="1195526"/>
                      <a:pt x="434815" y="1194612"/>
                    </a:cubicBezTo>
                    <a:cubicBezTo>
                      <a:pt x="469009" y="1170800"/>
                      <a:pt x="507538" y="1160465"/>
                      <a:pt x="547043" y="1159167"/>
                    </a:cubicBezTo>
                    <a:lnTo>
                      <a:pt x="595667" y="1162657"/>
                    </a:lnTo>
                    <a:lnTo>
                      <a:pt x="559617" y="1151467"/>
                    </a:lnTo>
                    <a:lnTo>
                      <a:pt x="536816" y="1139091"/>
                    </a:lnTo>
                    <a:lnTo>
                      <a:pt x="490962" y="1124716"/>
                    </a:lnTo>
                    <a:lnTo>
                      <a:pt x="484679" y="1121513"/>
                    </a:lnTo>
                    <a:lnTo>
                      <a:pt x="484535" y="1124127"/>
                    </a:lnTo>
                    <a:cubicBezTo>
                      <a:pt x="485802" y="1124746"/>
                      <a:pt x="486488" y="1126156"/>
                      <a:pt x="486174" y="1127537"/>
                    </a:cubicBezTo>
                    <a:cubicBezTo>
                      <a:pt x="485812" y="1129175"/>
                      <a:pt x="484173" y="1130213"/>
                      <a:pt x="482535" y="1129842"/>
                    </a:cubicBezTo>
                    <a:cubicBezTo>
                      <a:pt x="438963" y="1128994"/>
                      <a:pt x="395510" y="1124984"/>
                      <a:pt x="352519" y="1117840"/>
                    </a:cubicBezTo>
                    <a:cubicBezTo>
                      <a:pt x="320134" y="1112411"/>
                      <a:pt x="276700" y="1109649"/>
                      <a:pt x="252316" y="1085074"/>
                    </a:cubicBezTo>
                    <a:cubicBezTo>
                      <a:pt x="251362" y="1084322"/>
                      <a:pt x="250930" y="1083084"/>
                      <a:pt x="251207" y="1081893"/>
                    </a:cubicBezTo>
                    <a:cubicBezTo>
                      <a:pt x="251602" y="1080207"/>
                      <a:pt x="253292" y="1079159"/>
                      <a:pt x="254983" y="1079550"/>
                    </a:cubicBezTo>
                    <a:cubicBezTo>
                      <a:pt x="294004" y="1078241"/>
                      <a:pt x="332955" y="1080891"/>
                      <a:pt x="371251" y="1087401"/>
                    </a:cubicBezTo>
                    <a:lnTo>
                      <a:pt x="472703" y="1115409"/>
                    </a:lnTo>
                    <a:lnTo>
                      <a:pt x="422076" y="1089602"/>
                    </a:lnTo>
                    <a:lnTo>
                      <a:pt x="383058" y="1062486"/>
                    </a:lnTo>
                    <a:lnTo>
                      <a:pt x="380427" y="1065263"/>
                    </a:lnTo>
                    <a:cubicBezTo>
                      <a:pt x="354519" y="1066025"/>
                      <a:pt x="328516" y="1066025"/>
                      <a:pt x="305942" y="1051642"/>
                    </a:cubicBezTo>
                    <a:cubicBezTo>
                      <a:pt x="304582" y="1050746"/>
                      <a:pt x="304163" y="1048946"/>
                      <a:pt x="304989" y="1047546"/>
                    </a:cubicBezTo>
                    <a:cubicBezTo>
                      <a:pt x="303941" y="1045736"/>
                      <a:pt x="305180" y="1042879"/>
                      <a:pt x="307561" y="1042879"/>
                    </a:cubicBezTo>
                    <a:cubicBezTo>
                      <a:pt x="307847" y="1041488"/>
                      <a:pt x="309005" y="1040440"/>
                      <a:pt x="310418" y="1040307"/>
                    </a:cubicBezTo>
                    <a:cubicBezTo>
                      <a:pt x="316746" y="1039545"/>
                      <a:pt x="323141" y="1039545"/>
                      <a:pt x="329468" y="1040307"/>
                    </a:cubicBezTo>
                    <a:cubicBezTo>
                      <a:pt x="336863" y="1040660"/>
                      <a:pt x="344143" y="1042269"/>
                      <a:pt x="350995" y="1045070"/>
                    </a:cubicBezTo>
                    <a:lnTo>
                      <a:pt x="368846" y="1052608"/>
                    </a:lnTo>
                    <a:lnTo>
                      <a:pt x="359015" y="1045776"/>
                    </a:lnTo>
                    <a:lnTo>
                      <a:pt x="303542" y="994924"/>
                    </a:lnTo>
                    <a:lnTo>
                      <a:pt x="302512" y="997539"/>
                    </a:lnTo>
                    <a:cubicBezTo>
                      <a:pt x="279176" y="1014875"/>
                      <a:pt x="246981" y="1012303"/>
                      <a:pt x="219454" y="1011065"/>
                    </a:cubicBezTo>
                    <a:cubicBezTo>
                      <a:pt x="184114" y="1009779"/>
                      <a:pt x="149103" y="1003788"/>
                      <a:pt x="115346" y="993253"/>
                    </a:cubicBezTo>
                    <a:cubicBezTo>
                      <a:pt x="62537" y="975984"/>
                      <a:pt x="20245" y="935970"/>
                      <a:pt x="93" y="884192"/>
                    </a:cubicBezTo>
                    <a:cubicBezTo>
                      <a:pt x="39" y="883973"/>
                      <a:pt x="8" y="883754"/>
                      <a:pt x="1" y="883525"/>
                    </a:cubicBezTo>
                    <a:cubicBezTo>
                      <a:pt x="-52" y="881792"/>
                      <a:pt x="1311" y="880344"/>
                      <a:pt x="3046" y="880287"/>
                    </a:cubicBezTo>
                    <a:cubicBezTo>
                      <a:pt x="62577" y="887564"/>
                      <a:pt x="121310" y="900318"/>
                      <a:pt x="178497" y="918387"/>
                    </a:cubicBezTo>
                    <a:cubicBezTo>
                      <a:pt x="201261" y="925674"/>
                      <a:pt x="223621" y="934341"/>
                      <a:pt x="244445" y="945569"/>
                    </a:cubicBezTo>
                    <a:lnTo>
                      <a:pt x="291739" y="981032"/>
                    </a:lnTo>
                    <a:lnTo>
                      <a:pt x="253536" y="935173"/>
                    </a:lnTo>
                    <a:lnTo>
                      <a:pt x="241039" y="914178"/>
                    </a:lnTo>
                    <a:lnTo>
                      <a:pt x="287351" y="974925"/>
                    </a:lnTo>
                    <a:cubicBezTo>
                      <a:pt x="320953" y="1013339"/>
                      <a:pt x="359656" y="1047180"/>
                      <a:pt x="402406" y="1075389"/>
                    </a:cubicBezTo>
                    <a:lnTo>
                      <a:pt x="481558" y="1117853"/>
                    </a:lnTo>
                    <a:lnTo>
                      <a:pt x="483583" y="1118412"/>
                    </a:lnTo>
                    <a:cubicBezTo>
                      <a:pt x="484050" y="1118612"/>
                      <a:pt x="484469" y="1118907"/>
                      <a:pt x="484802" y="1119288"/>
                    </a:cubicBezTo>
                    <a:lnTo>
                      <a:pt x="484786" y="1119585"/>
                    </a:lnTo>
                    <a:lnTo>
                      <a:pt x="492988" y="1123985"/>
                    </a:lnTo>
                    <a:lnTo>
                      <a:pt x="530561" y="1135696"/>
                    </a:lnTo>
                    <a:lnTo>
                      <a:pt x="483726" y="1110274"/>
                    </a:lnTo>
                    <a:lnTo>
                      <a:pt x="482285" y="1111721"/>
                    </a:lnTo>
                    <a:cubicBezTo>
                      <a:pt x="480678" y="1111721"/>
                      <a:pt x="479011" y="1110745"/>
                      <a:pt x="479011" y="1108792"/>
                    </a:cubicBezTo>
                    <a:lnTo>
                      <a:pt x="478737" y="1107566"/>
                    </a:lnTo>
                    <a:lnTo>
                      <a:pt x="462652" y="1098836"/>
                    </a:lnTo>
                    <a:cubicBezTo>
                      <a:pt x="424691" y="1073190"/>
                      <a:pt x="389981" y="1043098"/>
                      <a:pt x="359269" y="1009307"/>
                    </a:cubicBezTo>
                    <a:lnTo>
                      <a:pt x="356608" y="1005562"/>
                    </a:lnTo>
                    <a:lnTo>
                      <a:pt x="353947" y="1006112"/>
                    </a:lnTo>
                    <a:lnTo>
                      <a:pt x="352829" y="1000244"/>
                    </a:lnTo>
                    <a:lnTo>
                      <a:pt x="324317" y="960124"/>
                    </a:lnTo>
                    <a:lnTo>
                      <a:pt x="323848" y="962202"/>
                    </a:lnTo>
                    <a:cubicBezTo>
                      <a:pt x="323946" y="962621"/>
                      <a:pt x="323958" y="963059"/>
                      <a:pt x="323881" y="963478"/>
                    </a:cubicBezTo>
                    <a:cubicBezTo>
                      <a:pt x="323572" y="965183"/>
                      <a:pt x="321937" y="966317"/>
                      <a:pt x="320229" y="966012"/>
                    </a:cubicBezTo>
                    <a:cubicBezTo>
                      <a:pt x="296873" y="961669"/>
                      <a:pt x="277006" y="946410"/>
                      <a:pt x="266794" y="924959"/>
                    </a:cubicBezTo>
                    <a:cubicBezTo>
                      <a:pt x="265746" y="923150"/>
                      <a:pt x="267556" y="919435"/>
                      <a:pt x="270318" y="920387"/>
                    </a:cubicBezTo>
                    <a:cubicBezTo>
                      <a:pt x="280898" y="923950"/>
                      <a:pt x="290891" y="928927"/>
                      <a:pt x="300040" y="935144"/>
                    </a:cubicBezTo>
                    <a:lnTo>
                      <a:pt x="318147" y="951440"/>
                    </a:lnTo>
                    <a:lnTo>
                      <a:pt x="279873" y="897584"/>
                    </a:lnTo>
                    <a:lnTo>
                      <a:pt x="274446" y="883791"/>
                    </a:lnTo>
                    <a:lnTo>
                      <a:pt x="271270" y="881144"/>
                    </a:lnTo>
                    <a:lnTo>
                      <a:pt x="271876" y="877258"/>
                    </a:lnTo>
                    <a:lnTo>
                      <a:pt x="236864" y="788270"/>
                    </a:lnTo>
                    <a:lnTo>
                      <a:pt x="235552" y="788918"/>
                    </a:lnTo>
                    <a:cubicBezTo>
                      <a:pt x="234052" y="788513"/>
                      <a:pt x="232885" y="787180"/>
                      <a:pt x="233552" y="785322"/>
                    </a:cubicBezTo>
                    <a:lnTo>
                      <a:pt x="234697" y="782763"/>
                    </a:lnTo>
                    <a:lnTo>
                      <a:pt x="228948" y="768152"/>
                    </a:lnTo>
                    <a:cubicBezTo>
                      <a:pt x="223082" y="745353"/>
                      <a:pt x="218590" y="722003"/>
                      <a:pt x="215563" y="698195"/>
                    </a:cubicBezTo>
                    <a:lnTo>
                      <a:pt x="213067" y="658633"/>
                    </a:lnTo>
                    <a:lnTo>
                      <a:pt x="212024" y="657211"/>
                    </a:lnTo>
                    <a:lnTo>
                      <a:pt x="212865" y="655425"/>
                    </a:lnTo>
                    <a:lnTo>
                      <a:pt x="210977" y="625493"/>
                    </a:lnTo>
                    <a:lnTo>
                      <a:pt x="214393" y="591602"/>
                    </a:lnTo>
                    <a:lnTo>
                      <a:pt x="215324" y="579884"/>
                    </a:lnTo>
                    <a:lnTo>
                      <a:pt x="215641" y="579223"/>
                    </a:lnTo>
                    <a:lnTo>
                      <a:pt x="222574" y="510450"/>
                    </a:lnTo>
                    <a:lnTo>
                      <a:pt x="230151" y="484941"/>
                    </a:lnTo>
                    <a:lnTo>
                      <a:pt x="229741" y="485284"/>
                    </a:lnTo>
                    <a:cubicBezTo>
                      <a:pt x="229209" y="487094"/>
                      <a:pt x="228507" y="488847"/>
                      <a:pt x="227646" y="490523"/>
                    </a:cubicBezTo>
                    <a:cubicBezTo>
                      <a:pt x="226407" y="493095"/>
                      <a:pt x="222883" y="492142"/>
                      <a:pt x="222026" y="489761"/>
                    </a:cubicBezTo>
                    <a:cubicBezTo>
                      <a:pt x="221427" y="489514"/>
                      <a:pt x="220925" y="489085"/>
                      <a:pt x="220597" y="488523"/>
                    </a:cubicBezTo>
                    <a:cubicBezTo>
                      <a:pt x="219835" y="488142"/>
                      <a:pt x="219835" y="487190"/>
                      <a:pt x="219835" y="487190"/>
                    </a:cubicBezTo>
                    <a:cubicBezTo>
                      <a:pt x="218592" y="487094"/>
                      <a:pt x="217551" y="486208"/>
                      <a:pt x="217263" y="484999"/>
                    </a:cubicBezTo>
                    <a:lnTo>
                      <a:pt x="216501" y="481093"/>
                    </a:lnTo>
                    <a:cubicBezTo>
                      <a:pt x="208620" y="466339"/>
                      <a:pt x="203823" y="450137"/>
                      <a:pt x="202404" y="433468"/>
                    </a:cubicBezTo>
                    <a:cubicBezTo>
                      <a:pt x="202418" y="432964"/>
                      <a:pt x="202553" y="432468"/>
                      <a:pt x="202798" y="432021"/>
                    </a:cubicBezTo>
                    <a:cubicBezTo>
                      <a:pt x="203641" y="430506"/>
                      <a:pt x="205553" y="429963"/>
                      <a:pt x="207072" y="430801"/>
                    </a:cubicBezTo>
                    <a:cubicBezTo>
                      <a:pt x="216209" y="435988"/>
                      <a:pt x="223356" y="443651"/>
                      <a:pt x="227919" y="452627"/>
                    </a:cubicBezTo>
                    <a:lnTo>
                      <a:pt x="232382" y="477427"/>
                    </a:lnTo>
                    <a:lnTo>
                      <a:pt x="245370" y="433697"/>
                    </a:lnTo>
                    <a:lnTo>
                      <a:pt x="245457" y="429945"/>
                    </a:lnTo>
                    <a:lnTo>
                      <a:pt x="246721" y="429149"/>
                    </a:lnTo>
                    <a:lnTo>
                      <a:pt x="247401" y="426858"/>
                    </a:lnTo>
                    <a:lnTo>
                      <a:pt x="246696" y="424135"/>
                    </a:lnTo>
                    <a:lnTo>
                      <a:pt x="248917" y="421755"/>
                    </a:lnTo>
                    <a:lnTo>
                      <a:pt x="250572" y="416183"/>
                    </a:lnTo>
                    <a:cubicBezTo>
                      <a:pt x="334055" y="204471"/>
                      <a:pt x="540438" y="54660"/>
                      <a:pt x="781811" y="54660"/>
                    </a:cubicBezTo>
                    <a:lnTo>
                      <a:pt x="833559" y="59877"/>
                    </a:lnTo>
                    <a:lnTo>
                      <a:pt x="825054" y="57898"/>
                    </a:lnTo>
                    <a:cubicBezTo>
                      <a:pt x="824244" y="57700"/>
                      <a:pt x="823578" y="57136"/>
                      <a:pt x="823244" y="56374"/>
                    </a:cubicBezTo>
                    <a:cubicBezTo>
                      <a:pt x="823092" y="56279"/>
                      <a:pt x="822949" y="56170"/>
                      <a:pt x="822816" y="56050"/>
                    </a:cubicBezTo>
                    <a:cubicBezTo>
                      <a:pt x="821520" y="54890"/>
                      <a:pt x="821415" y="52903"/>
                      <a:pt x="822577" y="51612"/>
                    </a:cubicBezTo>
                    <a:lnTo>
                      <a:pt x="828576" y="46710"/>
                    </a:lnTo>
                    <a:lnTo>
                      <a:pt x="827676" y="46435"/>
                    </a:lnTo>
                    <a:lnTo>
                      <a:pt x="828773" y="46549"/>
                    </a:lnTo>
                    <a:lnTo>
                      <a:pt x="858392" y="22348"/>
                    </a:lnTo>
                    <a:cubicBezTo>
                      <a:pt x="883863" y="7111"/>
                      <a:pt x="912149" y="166"/>
                      <a:pt x="94102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25;p24">
                <a:extLst>
                  <a:ext uri="{FF2B5EF4-FFF2-40B4-BE49-F238E27FC236}">
                    <a16:creationId xmlns:a16="http://schemas.microsoft.com/office/drawing/2014/main" id="{4E76E9C0-B45E-C782-C894-155DAB776178}"/>
                  </a:ext>
                </a:extLst>
              </p:cNvPr>
              <p:cNvSpPr/>
              <p:nvPr/>
            </p:nvSpPr>
            <p:spPr>
              <a:xfrm>
                <a:off x="5430990" y="1277235"/>
                <a:ext cx="1245728" cy="1037226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1" dirty="0">
                    <a:ln>
                      <a:noFill/>
                    </a:ln>
                    <a:solidFill>
                      <a:schemeClr val="dk1"/>
                    </a:solidFill>
                    <a:latin typeface="Libre Baskerville"/>
                  </a:rPr>
                  <a:t>0</a:t>
                </a:r>
                <a:r>
                  <a:rPr lang="en-US" b="0" i="1" dirty="0">
                    <a:ln>
                      <a:noFill/>
                    </a:ln>
                    <a:solidFill>
                      <a:schemeClr val="dk1"/>
                    </a:solidFill>
                    <a:latin typeface="Libre Baskerville"/>
                  </a:rPr>
                  <a:t>1</a:t>
                </a:r>
                <a:endParaRPr b="0" i="1" dirty="0">
                  <a:ln>
                    <a:noFill/>
                  </a:ln>
                  <a:solidFill>
                    <a:schemeClr val="dk1"/>
                  </a:solidFill>
                  <a:latin typeface="Libre Baskerville"/>
                </a:endParaRPr>
              </a:p>
            </p:txBody>
          </p:sp>
        </p:grpSp>
      </p:grp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176A4486-9057-37AA-0E55-8084217D9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8" y="2310696"/>
            <a:ext cx="3618869" cy="3334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9A258C-2813-4166-1094-A42E691FD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711440" y="2627875"/>
            <a:ext cx="45719" cy="717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E8BEB-32AA-0294-00C8-D3DF3BFD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577577"/>
            <a:ext cx="7794000" cy="763500"/>
          </a:xfrm>
        </p:spPr>
        <p:txBody>
          <a:bodyPr/>
          <a:lstStyle/>
          <a:p>
            <a:r>
              <a:rPr lang="ar-JO" dirty="0">
                <a:latin typeface="Andalus" panose="02020603050405020304" pitchFamily="18" charset="-78"/>
                <a:cs typeface="Andalus" panose="02020603050405020304" pitchFamily="18" charset="-78"/>
              </a:rPr>
              <a:t>ما اهمية الايمان في حياتنا المسيحية؟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7C16-8657-B28F-5300-E4BAC80D5BE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99000" y="3075806"/>
            <a:ext cx="7794000" cy="21717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يبني علاقة روحية عميقة بالله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يعزّز الروابط الاجتماعية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يقوي القدرة على تحمّل الشدائد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8E70F3-0A4E-071C-35F5-9960716B6C1D}"/>
              </a:ext>
            </a:extLst>
          </p:cNvPr>
          <p:cNvGrpSpPr/>
          <p:nvPr/>
        </p:nvGrpSpPr>
        <p:grpSpPr>
          <a:xfrm>
            <a:off x="7828620" y="1009795"/>
            <a:ext cx="2290740" cy="1900060"/>
            <a:chOff x="4417576" y="305425"/>
            <a:chExt cx="3489571" cy="2905276"/>
          </a:xfrm>
        </p:grpSpPr>
        <p:sp>
          <p:nvSpPr>
            <p:cNvPr id="6" name="Google Shape;321;p24">
              <a:extLst>
                <a:ext uri="{FF2B5EF4-FFF2-40B4-BE49-F238E27FC236}">
                  <a16:creationId xmlns:a16="http://schemas.microsoft.com/office/drawing/2014/main" id="{33291923-83B1-FA0F-4C7A-28050969F281}"/>
                </a:ext>
              </a:extLst>
            </p:cNvPr>
            <p:cNvSpPr/>
            <p:nvPr/>
          </p:nvSpPr>
          <p:spPr>
            <a:xfrm>
              <a:off x="4703859" y="342763"/>
              <a:ext cx="3050146" cy="2829077"/>
            </a:xfrm>
            <a:custGeom>
              <a:avLst/>
              <a:gdLst/>
              <a:ahLst/>
              <a:cxnLst/>
              <a:rect l="l" t="t" r="r" b="b"/>
              <a:pathLst>
                <a:path w="1426969" h="1239464" extrusionOk="0">
                  <a:moveTo>
                    <a:pt x="1183" y="593169"/>
                  </a:moveTo>
                  <a:cubicBezTo>
                    <a:pt x="-5362" y="750290"/>
                    <a:pt x="18078" y="914369"/>
                    <a:pt x="105203" y="1045278"/>
                  </a:cubicBezTo>
                  <a:cubicBezTo>
                    <a:pt x="192328" y="1176187"/>
                    <a:pt x="353724" y="1265406"/>
                    <a:pt x="507749" y="1233799"/>
                  </a:cubicBezTo>
                  <a:cubicBezTo>
                    <a:pt x="669116" y="1200659"/>
                    <a:pt x="787406" y="1049465"/>
                    <a:pt x="949392" y="1019597"/>
                  </a:cubicBezTo>
                  <a:cubicBezTo>
                    <a:pt x="1004232" y="1009484"/>
                    <a:pt x="1060753" y="1014143"/>
                    <a:pt x="1116124" y="1007479"/>
                  </a:cubicBezTo>
                  <a:cubicBezTo>
                    <a:pt x="1219319" y="995037"/>
                    <a:pt x="1319565" y="939342"/>
                    <a:pt x="1373520" y="850506"/>
                  </a:cubicBezTo>
                  <a:cubicBezTo>
                    <a:pt x="1422376" y="770250"/>
                    <a:pt x="1430572" y="671714"/>
                    <a:pt x="1426032" y="577867"/>
                  </a:cubicBezTo>
                  <a:cubicBezTo>
                    <a:pt x="1420135" y="458043"/>
                    <a:pt x="1394071" y="335537"/>
                    <a:pt x="1324753" y="237620"/>
                  </a:cubicBezTo>
                  <a:cubicBezTo>
                    <a:pt x="1247889" y="129030"/>
                    <a:pt x="1123967" y="60450"/>
                    <a:pt x="994856" y="28283"/>
                  </a:cubicBezTo>
                  <a:cubicBezTo>
                    <a:pt x="865745" y="-3884"/>
                    <a:pt x="730797" y="-2587"/>
                    <a:pt x="598059" y="5787"/>
                  </a:cubicBezTo>
                  <a:cubicBezTo>
                    <a:pt x="452968" y="14927"/>
                    <a:pt x="268221" y="43055"/>
                    <a:pt x="153203" y="142622"/>
                  </a:cubicBezTo>
                  <a:cubicBezTo>
                    <a:pt x="36417" y="243812"/>
                    <a:pt x="7198" y="448903"/>
                    <a:pt x="1183" y="59316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FC239F-DBE1-5FA5-7798-BFFAE828A44A}"/>
                </a:ext>
              </a:extLst>
            </p:cNvPr>
            <p:cNvGrpSpPr/>
            <p:nvPr/>
          </p:nvGrpSpPr>
          <p:grpSpPr>
            <a:xfrm>
              <a:off x="4417576" y="305425"/>
              <a:ext cx="3489571" cy="2905276"/>
              <a:chOff x="4417576" y="305425"/>
              <a:chExt cx="3489571" cy="2905276"/>
            </a:xfrm>
          </p:grpSpPr>
          <p:sp>
            <p:nvSpPr>
              <p:cNvPr id="8" name="Google Shape;320;p24">
                <a:extLst>
                  <a:ext uri="{FF2B5EF4-FFF2-40B4-BE49-F238E27FC236}">
                    <a16:creationId xmlns:a16="http://schemas.microsoft.com/office/drawing/2014/main" id="{42788C47-6B10-EDC7-C871-FA93C05C9131}"/>
                  </a:ext>
                </a:extLst>
              </p:cNvPr>
              <p:cNvSpPr/>
              <p:nvPr/>
            </p:nvSpPr>
            <p:spPr>
              <a:xfrm>
                <a:off x="4550700" y="305425"/>
                <a:ext cx="3356447" cy="2903760"/>
              </a:xfrm>
              <a:custGeom>
                <a:avLst/>
                <a:gdLst/>
                <a:ahLst/>
                <a:cxnLst/>
                <a:rect l="l" t="t" r="r" b="b"/>
                <a:pathLst>
                  <a:path w="1268978" h="1409592" extrusionOk="0">
                    <a:moveTo>
                      <a:pt x="603410" y="773"/>
                    </a:moveTo>
                    <a:cubicBezTo>
                      <a:pt x="407429" y="-2028"/>
                      <a:pt x="223743" y="117059"/>
                      <a:pt x="110023" y="276685"/>
                    </a:cubicBezTo>
                    <a:cubicBezTo>
                      <a:pt x="59635" y="347447"/>
                      <a:pt x="20303" y="427526"/>
                      <a:pt x="6269" y="513236"/>
                    </a:cubicBezTo>
                    <a:cubicBezTo>
                      <a:pt x="-13309" y="632942"/>
                      <a:pt x="17148" y="755006"/>
                      <a:pt x="54564" y="870289"/>
                    </a:cubicBezTo>
                    <a:cubicBezTo>
                      <a:pt x="111851" y="1046957"/>
                      <a:pt x="195527" y="1229523"/>
                      <a:pt x="354771" y="1325081"/>
                    </a:cubicBezTo>
                    <a:cubicBezTo>
                      <a:pt x="452923" y="1384049"/>
                      <a:pt x="569857" y="1403214"/>
                      <a:pt x="684197" y="1408875"/>
                    </a:cubicBezTo>
                    <a:cubicBezTo>
                      <a:pt x="759381" y="1412619"/>
                      <a:pt x="836688" y="1410644"/>
                      <a:pt x="907008" y="1383725"/>
                    </a:cubicBezTo>
                    <a:cubicBezTo>
                      <a:pt x="969396" y="1359813"/>
                      <a:pt x="1022969" y="1317503"/>
                      <a:pt x="1071794" y="1271892"/>
                    </a:cubicBezTo>
                    <a:cubicBezTo>
                      <a:pt x="1177937" y="1172796"/>
                      <a:pt x="1279333" y="1027940"/>
                      <a:pt x="1268306" y="875625"/>
                    </a:cubicBezTo>
                    <a:cubicBezTo>
                      <a:pt x="1258517" y="740441"/>
                      <a:pt x="1149072" y="642052"/>
                      <a:pt x="1087126" y="528391"/>
                    </a:cubicBezTo>
                    <a:cubicBezTo>
                      <a:pt x="1027362" y="418681"/>
                      <a:pt x="1023971" y="285383"/>
                      <a:pt x="951912" y="182985"/>
                    </a:cubicBezTo>
                    <a:cubicBezTo>
                      <a:pt x="874163" y="72449"/>
                      <a:pt x="738152" y="2719"/>
                      <a:pt x="603410" y="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22;p24">
                <a:extLst>
                  <a:ext uri="{FF2B5EF4-FFF2-40B4-BE49-F238E27FC236}">
                    <a16:creationId xmlns:a16="http://schemas.microsoft.com/office/drawing/2014/main" id="{8A84D1CD-4F1A-1620-9207-2EFB362E88DB}"/>
                  </a:ext>
                </a:extLst>
              </p:cNvPr>
              <p:cNvSpPr/>
              <p:nvPr/>
            </p:nvSpPr>
            <p:spPr>
              <a:xfrm>
                <a:off x="4417576" y="380993"/>
                <a:ext cx="3356848" cy="2829708"/>
              </a:xfrm>
              <a:custGeom>
                <a:avLst/>
                <a:gdLst/>
                <a:ahLst/>
                <a:cxnLst/>
                <a:rect l="l" t="t" r="r" b="b"/>
                <a:pathLst>
                  <a:path w="1464274" h="1234333" extrusionOk="0">
                    <a:moveTo>
                      <a:pt x="546257" y="1192898"/>
                    </a:moveTo>
                    <a:lnTo>
                      <a:pt x="510157" y="1224616"/>
                    </a:lnTo>
                    <a:cubicBezTo>
                      <a:pt x="526159" y="1228149"/>
                      <a:pt x="542561" y="1229531"/>
                      <a:pt x="558925" y="1228712"/>
                    </a:cubicBezTo>
                    <a:lnTo>
                      <a:pt x="597025" y="1197184"/>
                    </a:lnTo>
                    <a:cubicBezTo>
                      <a:pt x="591025" y="1196517"/>
                      <a:pt x="584643" y="1195660"/>
                      <a:pt x="577975" y="1194707"/>
                    </a:cubicBezTo>
                    <a:cubicBezTo>
                      <a:pt x="567450" y="1193440"/>
                      <a:pt x="556858" y="1192831"/>
                      <a:pt x="546257" y="1192898"/>
                    </a:cubicBezTo>
                    <a:close/>
                    <a:moveTo>
                      <a:pt x="541971" y="1192802"/>
                    </a:moveTo>
                    <a:cubicBezTo>
                      <a:pt x="511186" y="1194402"/>
                      <a:pt x="480506" y="1197584"/>
                      <a:pt x="450055" y="1202327"/>
                    </a:cubicBezTo>
                    <a:cubicBezTo>
                      <a:pt x="459285" y="1207947"/>
                      <a:pt x="469212" y="1212338"/>
                      <a:pt x="479582" y="1215376"/>
                    </a:cubicBezTo>
                    <a:cubicBezTo>
                      <a:pt x="488440" y="1218739"/>
                      <a:pt x="497508" y="1221539"/>
                      <a:pt x="506728" y="1223758"/>
                    </a:cubicBezTo>
                    <a:close/>
                    <a:moveTo>
                      <a:pt x="649699" y="1192421"/>
                    </a:moveTo>
                    <a:cubicBezTo>
                      <a:pt x="633516" y="1198422"/>
                      <a:pt x="616056" y="1200098"/>
                      <a:pt x="599026" y="1197279"/>
                    </a:cubicBezTo>
                    <a:cubicBezTo>
                      <a:pt x="599150" y="1197346"/>
                      <a:pt x="599264" y="1197431"/>
                      <a:pt x="599359" y="1197527"/>
                    </a:cubicBezTo>
                    <a:cubicBezTo>
                      <a:pt x="599826" y="1198022"/>
                      <a:pt x="599807" y="1198812"/>
                      <a:pt x="599311" y="1199279"/>
                    </a:cubicBezTo>
                    <a:lnTo>
                      <a:pt x="563974" y="1228521"/>
                    </a:lnTo>
                    <a:cubicBezTo>
                      <a:pt x="595644" y="1225864"/>
                      <a:pt x="625667" y="1213224"/>
                      <a:pt x="649699" y="1192421"/>
                    </a:cubicBezTo>
                    <a:close/>
                    <a:moveTo>
                      <a:pt x="528445" y="1165942"/>
                    </a:moveTo>
                    <a:cubicBezTo>
                      <a:pt x="513986" y="1167590"/>
                      <a:pt x="499747" y="1170780"/>
                      <a:pt x="485964" y="1175467"/>
                    </a:cubicBezTo>
                    <a:cubicBezTo>
                      <a:pt x="475820" y="1178781"/>
                      <a:pt x="465996" y="1183020"/>
                      <a:pt x="456627" y="1188135"/>
                    </a:cubicBezTo>
                    <a:cubicBezTo>
                      <a:pt x="447959" y="1192898"/>
                      <a:pt x="442816" y="1193183"/>
                      <a:pt x="447673" y="1199089"/>
                    </a:cubicBezTo>
                    <a:cubicBezTo>
                      <a:pt x="483392" y="1195279"/>
                      <a:pt x="520063" y="1188611"/>
                      <a:pt x="555973" y="1189564"/>
                    </a:cubicBezTo>
                    <a:lnTo>
                      <a:pt x="560830" y="1189564"/>
                    </a:lnTo>
                    <a:cubicBezTo>
                      <a:pt x="549553" y="1182372"/>
                      <a:pt x="538742" y="1174476"/>
                      <a:pt x="528445" y="1165942"/>
                    </a:cubicBezTo>
                    <a:close/>
                    <a:moveTo>
                      <a:pt x="543590" y="1165084"/>
                    </a:moveTo>
                    <a:cubicBezTo>
                      <a:pt x="539875" y="1165275"/>
                      <a:pt x="536256" y="1165942"/>
                      <a:pt x="532636" y="1165942"/>
                    </a:cubicBezTo>
                    <a:cubicBezTo>
                      <a:pt x="542828" y="1174371"/>
                      <a:pt x="553553" y="1182134"/>
                      <a:pt x="564736" y="1189183"/>
                    </a:cubicBezTo>
                    <a:cubicBezTo>
                      <a:pt x="565107" y="1189392"/>
                      <a:pt x="565326" y="1189802"/>
                      <a:pt x="565307" y="1190230"/>
                    </a:cubicBezTo>
                    <a:cubicBezTo>
                      <a:pt x="597597" y="1192802"/>
                      <a:pt x="628458" y="1202518"/>
                      <a:pt x="657795" y="1185087"/>
                    </a:cubicBezTo>
                    <a:lnTo>
                      <a:pt x="660081" y="1182801"/>
                    </a:lnTo>
                    <a:cubicBezTo>
                      <a:pt x="622591" y="1170095"/>
                      <a:pt x="583157" y="1164094"/>
                      <a:pt x="543590" y="1165084"/>
                    </a:cubicBezTo>
                    <a:close/>
                    <a:moveTo>
                      <a:pt x="828701" y="1157174"/>
                    </a:moveTo>
                    <a:lnTo>
                      <a:pt x="827936" y="1157411"/>
                    </a:lnTo>
                    <a:lnTo>
                      <a:pt x="826894" y="1157515"/>
                    </a:lnTo>
                    <a:close/>
                    <a:moveTo>
                      <a:pt x="559799" y="1146296"/>
                    </a:moveTo>
                    <a:lnTo>
                      <a:pt x="559817" y="1146306"/>
                    </a:lnTo>
                    <a:lnTo>
                      <a:pt x="559813" y="1146300"/>
                    </a:lnTo>
                    <a:close/>
                    <a:moveTo>
                      <a:pt x="503048" y="1139911"/>
                    </a:moveTo>
                    <a:cubicBezTo>
                      <a:pt x="516542" y="1139062"/>
                      <a:pt x="530150" y="1140048"/>
                      <a:pt x="543495" y="1142891"/>
                    </a:cubicBezTo>
                    <a:cubicBezTo>
                      <a:pt x="547401" y="1143653"/>
                      <a:pt x="545781" y="1149654"/>
                      <a:pt x="541876" y="1148892"/>
                    </a:cubicBezTo>
                    <a:lnTo>
                      <a:pt x="541019" y="1148892"/>
                    </a:lnTo>
                    <a:lnTo>
                      <a:pt x="539780" y="1149368"/>
                    </a:lnTo>
                    <a:cubicBezTo>
                      <a:pt x="539238" y="1150101"/>
                      <a:pt x="538399" y="1150559"/>
                      <a:pt x="537494" y="1150606"/>
                    </a:cubicBezTo>
                    <a:cubicBezTo>
                      <a:pt x="514139" y="1159941"/>
                      <a:pt x="488298" y="1161017"/>
                      <a:pt x="464247" y="1153654"/>
                    </a:cubicBezTo>
                    <a:cubicBezTo>
                      <a:pt x="463449" y="1153464"/>
                      <a:pt x="462756" y="1152969"/>
                      <a:pt x="462317" y="1152273"/>
                    </a:cubicBezTo>
                    <a:cubicBezTo>
                      <a:pt x="461390" y="1150806"/>
                      <a:pt x="461827" y="1148863"/>
                      <a:pt x="463295" y="1147939"/>
                    </a:cubicBezTo>
                    <a:cubicBezTo>
                      <a:pt x="476177" y="1143444"/>
                      <a:pt x="489555" y="1140760"/>
                      <a:pt x="503048" y="1139911"/>
                    </a:cubicBezTo>
                    <a:close/>
                    <a:moveTo>
                      <a:pt x="934308" y="1124525"/>
                    </a:moveTo>
                    <a:lnTo>
                      <a:pt x="920002" y="1131153"/>
                    </a:lnTo>
                    <a:cubicBezTo>
                      <a:pt x="898498" y="1139564"/>
                      <a:pt x="876357" y="1146700"/>
                      <a:pt x="853671" y="1152469"/>
                    </a:cubicBezTo>
                    <a:lnTo>
                      <a:pt x="828701" y="1157174"/>
                    </a:lnTo>
                    <a:close/>
                    <a:moveTo>
                      <a:pt x="934608" y="1124386"/>
                    </a:moveTo>
                    <a:lnTo>
                      <a:pt x="934409" y="1124494"/>
                    </a:lnTo>
                    <a:lnTo>
                      <a:pt x="934308" y="1124525"/>
                    </a:lnTo>
                    <a:close/>
                    <a:moveTo>
                      <a:pt x="1005127" y="1086214"/>
                    </a:moveTo>
                    <a:lnTo>
                      <a:pt x="982510" y="1102192"/>
                    </a:lnTo>
                    <a:lnTo>
                      <a:pt x="934608" y="1124386"/>
                    </a:lnTo>
                    <a:close/>
                    <a:moveTo>
                      <a:pt x="262889" y="1085646"/>
                    </a:moveTo>
                    <a:lnTo>
                      <a:pt x="262889" y="1086027"/>
                    </a:lnTo>
                    <a:lnTo>
                      <a:pt x="264067" y="1086119"/>
                    </a:lnTo>
                    <a:lnTo>
                      <a:pt x="311395" y="1105136"/>
                    </a:lnTo>
                    <a:cubicBezTo>
                      <a:pt x="329444" y="1109006"/>
                      <a:pt x="348042" y="1111078"/>
                      <a:pt x="363187" y="1113840"/>
                    </a:cubicBezTo>
                    <a:cubicBezTo>
                      <a:pt x="401497" y="1119793"/>
                      <a:pt x="440157" y="1123232"/>
                      <a:pt x="478916" y="1124127"/>
                    </a:cubicBezTo>
                    <a:cubicBezTo>
                      <a:pt x="444474" y="1110883"/>
                      <a:pt x="408915" y="1101024"/>
                      <a:pt x="372742" y="1094644"/>
                    </a:cubicBezTo>
                    <a:lnTo>
                      <a:pt x="264067" y="1086119"/>
                    </a:lnTo>
                    <a:close/>
                    <a:moveTo>
                      <a:pt x="375575" y="1057284"/>
                    </a:moveTo>
                    <a:lnTo>
                      <a:pt x="376141" y="1059071"/>
                    </a:lnTo>
                    <a:lnTo>
                      <a:pt x="378145" y="1059071"/>
                    </a:lnTo>
                    <a:close/>
                    <a:moveTo>
                      <a:pt x="1067097" y="1042435"/>
                    </a:moveTo>
                    <a:lnTo>
                      <a:pt x="1030785" y="1072326"/>
                    </a:lnTo>
                    <a:lnTo>
                      <a:pt x="1005127" y="1086214"/>
                    </a:lnTo>
                    <a:close/>
                    <a:moveTo>
                      <a:pt x="1103410" y="1012544"/>
                    </a:moveTo>
                    <a:lnTo>
                      <a:pt x="1093818" y="1023558"/>
                    </a:lnTo>
                    <a:lnTo>
                      <a:pt x="1067097" y="1042435"/>
                    </a:lnTo>
                    <a:close/>
                    <a:moveTo>
                      <a:pt x="362757" y="1006207"/>
                    </a:moveTo>
                    <a:lnTo>
                      <a:pt x="363663" y="1006993"/>
                    </a:lnTo>
                    <a:lnTo>
                      <a:pt x="363663" y="1006207"/>
                    </a:lnTo>
                    <a:close/>
                    <a:moveTo>
                      <a:pt x="474534" y="983633"/>
                    </a:moveTo>
                    <a:cubicBezTo>
                      <a:pt x="470424" y="995549"/>
                      <a:pt x="465293" y="1007084"/>
                      <a:pt x="459199" y="1018114"/>
                    </a:cubicBezTo>
                    <a:cubicBezTo>
                      <a:pt x="460056" y="1023257"/>
                      <a:pt x="461104" y="1027829"/>
                      <a:pt x="461866" y="1032782"/>
                    </a:cubicBezTo>
                    <a:cubicBezTo>
                      <a:pt x="463485" y="1044022"/>
                      <a:pt x="464628" y="1054880"/>
                      <a:pt x="467009" y="1065358"/>
                    </a:cubicBezTo>
                    <a:cubicBezTo>
                      <a:pt x="469851" y="1069406"/>
                      <a:pt x="472429" y="1073644"/>
                      <a:pt x="474725" y="1078026"/>
                    </a:cubicBezTo>
                    <a:lnTo>
                      <a:pt x="474820" y="1078312"/>
                    </a:lnTo>
                    <a:cubicBezTo>
                      <a:pt x="478154" y="1046832"/>
                      <a:pt x="478058" y="1015085"/>
                      <a:pt x="474534" y="983633"/>
                    </a:cubicBezTo>
                    <a:close/>
                    <a:moveTo>
                      <a:pt x="262412" y="976870"/>
                    </a:moveTo>
                    <a:cubicBezTo>
                      <a:pt x="262276" y="977137"/>
                      <a:pt x="262080" y="977365"/>
                      <a:pt x="261840" y="977537"/>
                    </a:cubicBezTo>
                    <a:lnTo>
                      <a:pt x="231360" y="990491"/>
                    </a:lnTo>
                    <a:cubicBezTo>
                      <a:pt x="222507" y="993501"/>
                      <a:pt x="214206" y="997939"/>
                      <a:pt x="206786" y="1003635"/>
                    </a:cubicBezTo>
                    <a:cubicBezTo>
                      <a:pt x="210977" y="1004016"/>
                      <a:pt x="215168" y="1004588"/>
                      <a:pt x="219264" y="1004588"/>
                    </a:cubicBezTo>
                    <a:lnTo>
                      <a:pt x="219454" y="1004588"/>
                    </a:lnTo>
                    <a:cubicBezTo>
                      <a:pt x="245172" y="1005826"/>
                      <a:pt x="275461" y="1008207"/>
                      <a:pt x="298035" y="992967"/>
                    </a:cubicBezTo>
                    <a:cubicBezTo>
                      <a:pt x="295368" y="990110"/>
                      <a:pt x="292606" y="987538"/>
                      <a:pt x="289844" y="984871"/>
                    </a:cubicBezTo>
                    <a:cubicBezTo>
                      <a:pt x="281031" y="981175"/>
                      <a:pt x="271829" y="978489"/>
                      <a:pt x="262412" y="976870"/>
                    </a:cubicBezTo>
                    <a:close/>
                    <a:moveTo>
                      <a:pt x="207929" y="968964"/>
                    </a:moveTo>
                    <a:cubicBezTo>
                      <a:pt x="195832" y="972584"/>
                      <a:pt x="183354" y="970298"/>
                      <a:pt x="171162" y="973822"/>
                    </a:cubicBezTo>
                    <a:cubicBezTo>
                      <a:pt x="157634" y="978185"/>
                      <a:pt x="144656" y="984090"/>
                      <a:pt x="132491" y="991443"/>
                    </a:cubicBezTo>
                    <a:cubicBezTo>
                      <a:pt x="155573" y="997577"/>
                      <a:pt x="179165" y="1001597"/>
                      <a:pt x="202976" y="1003445"/>
                    </a:cubicBezTo>
                    <a:cubicBezTo>
                      <a:pt x="209615" y="997301"/>
                      <a:pt x="217514" y="992691"/>
                      <a:pt x="226122" y="989919"/>
                    </a:cubicBezTo>
                    <a:cubicBezTo>
                      <a:pt x="236504" y="985252"/>
                      <a:pt x="246886" y="980680"/>
                      <a:pt x="257364" y="976203"/>
                    </a:cubicBezTo>
                    <a:cubicBezTo>
                      <a:pt x="243457" y="974013"/>
                      <a:pt x="229360" y="972774"/>
                      <a:pt x="216120" y="970488"/>
                    </a:cubicBezTo>
                    <a:close/>
                    <a:moveTo>
                      <a:pt x="167924" y="960011"/>
                    </a:moveTo>
                    <a:cubicBezTo>
                      <a:pt x="167924" y="960039"/>
                      <a:pt x="167923" y="960078"/>
                      <a:pt x="167920" y="960106"/>
                    </a:cubicBezTo>
                    <a:cubicBezTo>
                      <a:pt x="167868" y="960792"/>
                      <a:pt x="167272" y="961306"/>
                      <a:pt x="166590" y="961249"/>
                    </a:cubicBezTo>
                    <a:cubicBezTo>
                      <a:pt x="142968" y="960392"/>
                      <a:pt x="118965" y="970774"/>
                      <a:pt x="96486" y="978775"/>
                    </a:cubicBezTo>
                    <a:lnTo>
                      <a:pt x="96677" y="978775"/>
                    </a:lnTo>
                    <a:cubicBezTo>
                      <a:pt x="106970" y="983452"/>
                      <a:pt x="117605" y="987338"/>
                      <a:pt x="128490" y="990396"/>
                    </a:cubicBezTo>
                    <a:cubicBezTo>
                      <a:pt x="140201" y="983404"/>
                      <a:pt x="152467" y="977384"/>
                      <a:pt x="165162" y="972393"/>
                    </a:cubicBezTo>
                    <a:cubicBezTo>
                      <a:pt x="176855" y="969593"/>
                      <a:pt x="188779" y="967879"/>
                      <a:pt x="200785" y="967250"/>
                    </a:cubicBezTo>
                    <a:cubicBezTo>
                      <a:pt x="189736" y="965154"/>
                      <a:pt x="178782" y="962678"/>
                      <a:pt x="167924" y="960011"/>
                    </a:cubicBezTo>
                    <a:close/>
                    <a:moveTo>
                      <a:pt x="407097" y="952677"/>
                    </a:moveTo>
                    <a:cubicBezTo>
                      <a:pt x="409777" y="969679"/>
                      <a:pt x="414810" y="986214"/>
                      <a:pt x="422051" y="1001826"/>
                    </a:cubicBezTo>
                    <a:lnTo>
                      <a:pt x="422147" y="1001826"/>
                    </a:lnTo>
                    <a:cubicBezTo>
                      <a:pt x="432148" y="1023067"/>
                      <a:pt x="449007" y="1040593"/>
                      <a:pt x="462437" y="1059928"/>
                    </a:cubicBezTo>
                    <a:cubicBezTo>
                      <a:pt x="461771" y="1056023"/>
                      <a:pt x="461104" y="1052118"/>
                      <a:pt x="460532" y="1048022"/>
                    </a:cubicBezTo>
                    <a:cubicBezTo>
                      <a:pt x="458246" y="1029639"/>
                      <a:pt x="455198" y="1011732"/>
                      <a:pt x="451007" y="993825"/>
                    </a:cubicBezTo>
                    <a:cubicBezTo>
                      <a:pt x="450908" y="993977"/>
                      <a:pt x="450776" y="994111"/>
                      <a:pt x="450620" y="994215"/>
                    </a:cubicBezTo>
                    <a:cubicBezTo>
                      <a:pt x="450041" y="994577"/>
                      <a:pt x="449277" y="994406"/>
                      <a:pt x="448912" y="993825"/>
                    </a:cubicBezTo>
                    <a:cubicBezTo>
                      <a:pt x="434339" y="981252"/>
                      <a:pt x="420528" y="966964"/>
                      <a:pt x="407097" y="952677"/>
                    </a:cubicBezTo>
                    <a:close/>
                    <a:moveTo>
                      <a:pt x="177272" y="936755"/>
                    </a:moveTo>
                    <a:lnTo>
                      <a:pt x="183834" y="950101"/>
                    </a:lnTo>
                    <a:lnTo>
                      <a:pt x="180075" y="945442"/>
                    </a:lnTo>
                    <a:close/>
                    <a:moveTo>
                      <a:pt x="462914" y="935818"/>
                    </a:moveTo>
                    <a:lnTo>
                      <a:pt x="452627" y="986872"/>
                    </a:lnTo>
                    <a:cubicBezTo>
                      <a:pt x="454817" y="995730"/>
                      <a:pt x="456818" y="1004683"/>
                      <a:pt x="458532" y="1013637"/>
                    </a:cubicBezTo>
                    <a:cubicBezTo>
                      <a:pt x="464824" y="1002140"/>
                      <a:pt x="470053" y="990082"/>
                      <a:pt x="474153" y="977632"/>
                    </a:cubicBezTo>
                    <a:lnTo>
                      <a:pt x="474249" y="977918"/>
                    </a:lnTo>
                    <a:cubicBezTo>
                      <a:pt x="473182" y="970479"/>
                      <a:pt x="471715" y="963107"/>
                      <a:pt x="469867" y="955820"/>
                    </a:cubicBezTo>
                    <a:cubicBezTo>
                      <a:pt x="468009" y="949000"/>
                      <a:pt x="465686" y="942323"/>
                      <a:pt x="462914" y="935818"/>
                    </a:cubicBezTo>
                    <a:close/>
                    <a:moveTo>
                      <a:pt x="1175436" y="929840"/>
                    </a:moveTo>
                    <a:lnTo>
                      <a:pt x="1114782" y="1003183"/>
                    </a:lnTo>
                    <a:lnTo>
                      <a:pt x="1103410" y="1012544"/>
                    </a:lnTo>
                    <a:close/>
                    <a:moveTo>
                      <a:pt x="1183880" y="919630"/>
                    </a:moveTo>
                    <a:lnTo>
                      <a:pt x="1183125" y="921011"/>
                    </a:lnTo>
                    <a:lnTo>
                      <a:pt x="1175436" y="929840"/>
                    </a:lnTo>
                    <a:close/>
                    <a:moveTo>
                      <a:pt x="240317" y="912965"/>
                    </a:moveTo>
                    <a:lnTo>
                      <a:pt x="241039" y="914178"/>
                    </a:lnTo>
                    <a:lnTo>
                      <a:pt x="240906" y="914004"/>
                    </a:lnTo>
                    <a:close/>
                    <a:moveTo>
                      <a:pt x="132586" y="910957"/>
                    </a:moveTo>
                    <a:cubicBezTo>
                      <a:pt x="135483" y="925073"/>
                      <a:pt x="140525" y="938665"/>
                      <a:pt x="147540" y="951248"/>
                    </a:cubicBezTo>
                    <a:cubicBezTo>
                      <a:pt x="147540" y="951724"/>
                      <a:pt x="147540" y="951724"/>
                      <a:pt x="147540" y="951724"/>
                    </a:cubicBezTo>
                    <a:lnTo>
                      <a:pt x="158494" y="954963"/>
                    </a:lnTo>
                    <a:cubicBezTo>
                      <a:pt x="168876" y="957725"/>
                      <a:pt x="179354" y="960106"/>
                      <a:pt x="189831" y="962297"/>
                    </a:cubicBezTo>
                    <a:lnTo>
                      <a:pt x="183834" y="950101"/>
                    </a:lnTo>
                    <a:lnTo>
                      <a:pt x="194594" y="963440"/>
                    </a:lnTo>
                    <a:cubicBezTo>
                      <a:pt x="208405" y="966297"/>
                      <a:pt x="222312" y="968679"/>
                      <a:pt x="236313" y="970869"/>
                    </a:cubicBezTo>
                    <a:cubicBezTo>
                      <a:pt x="252416" y="972422"/>
                      <a:pt x="268353" y="975394"/>
                      <a:pt x="283938" y="979728"/>
                    </a:cubicBezTo>
                    <a:cubicBezTo>
                      <a:pt x="251214" y="953534"/>
                      <a:pt x="213438" y="934370"/>
                      <a:pt x="172972" y="923435"/>
                    </a:cubicBezTo>
                    <a:lnTo>
                      <a:pt x="177272" y="936755"/>
                    </a:lnTo>
                    <a:lnTo>
                      <a:pt x="170019" y="922006"/>
                    </a:lnTo>
                    <a:lnTo>
                      <a:pt x="166590" y="920482"/>
                    </a:lnTo>
                    <a:cubicBezTo>
                      <a:pt x="162114" y="919434"/>
                      <a:pt x="149160" y="915529"/>
                      <a:pt x="132586" y="910957"/>
                    </a:cubicBezTo>
                    <a:close/>
                    <a:moveTo>
                      <a:pt x="90390" y="900003"/>
                    </a:moveTo>
                    <a:cubicBezTo>
                      <a:pt x="93684" y="915596"/>
                      <a:pt x="101502" y="929883"/>
                      <a:pt x="112869" y="941056"/>
                    </a:cubicBezTo>
                    <a:lnTo>
                      <a:pt x="113250" y="940580"/>
                    </a:lnTo>
                    <a:cubicBezTo>
                      <a:pt x="123252" y="944199"/>
                      <a:pt x="133443" y="947628"/>
                      <a:pt x="143159" y="950676"/>
                    </a:cubicBezTo>
                    <a:cubicBezTo>
                      <a:pt x="136257" y="937932"/>
                      <a:pt x="131313" y="924226"/>
                      <a:pt x="128490" y="910005"/>
                    </a:cubicBezTo>
                    <a:cubicBezTo>
                      <a:pt x="117060" y="906766"/>
                      <a:pt x="103725" y="903242"/>
                      <a:pt x="90390" y="900003"/>
                    </a:cubicBezTo>
                    <a:close/>
                    <a:moveTo>
                      <a:pt x="13905" y="891431"/>
                    </a:moveTo>
                    <a:cubicBezTo>
                      <a:pt x="12515" y="892031"/>
                      <a:pt x="11466" y="893212"/>
                      <a:pt x="11047" y="894669"/>
                    </a:cubicBezTo>
                    <a:cubicBezTo>
                      <a:pt x="9523" y="901337"/>
                      <a:pt x="30192" y="926102"/>
                      <a:pt x="33240" y="929912"/>
                    </a:cubicBezTo>
                    <a:cubicBezTo>
                      <a:pt x="39782" y="937932"/>
                      <a:pt x="47053" y="945333"/>
                      <a:pt x="54957" y="952010"/>
                    </a:cubicBezTo>
                    <a:cubicBezTo>
                      <a:pt x="66316" y="961640"/>
                      <a:pt x="78865" y="969774"/>
                      <a:pt x="92295" y="976203"/>
                    </a:cubicBezTo>
                    <a:cubicBezTo>
                      <a:pt x="114393" y="968774"/>
                      <a:pt x="137539" y="958011"/>
                      <a:pt x="161161" y="958011"/>
                    </a:cubicBezTo>
                    <a:cubicBezTo>
                      <a:pt x="154970" y="956296"/>
                      <a:pt x="148493" y="954486"/>
                      <a:pt x="142111" y="952581"/>
                    </a:cubicBezTo>
                    <a:cubicBezTo>
                      <a:pt x="131919" y="949914"/>
                      <a:pt x="122394" y="946581"/>
                      <a:pt x="112869" y="943056"/>
                    </a:cubicBezTo>
                    <a:cubicBezTo>
                      <a:pt x="112452" y="943276"/>
                      <a:pt x="111953" y="943276"/>
                      <a:pt x="111536" y="943056"/>
                    </a:cubicBezTo>
                    <a:cubicBezTo>
                      <a:pt x="76751" y="930474"/>
                      <a:pt x="43890" y="913091"/>
                      <a:pt x="13905" y="891431"/>
                    </a:cubicBezTo>
                    <a:close/>
                    <a:moveTo>
                      <a:pt x="17048" y="891240"/>
                    </a:moveTo>
                    <a:cubicBezTo>
                      <a:pt x="44907" y="910871"/>
                      <a:pt x="75154" y="926883"/>
                      <a:pt x="107059" y="938865"/>
                    </a:cubicBezTo>
                    <a:cubicBezTo>
                      <a:pt x="97115" y="927835"/>
                      <a:pt x="90278" y="914358"/>
                      <a:pt x="87247" y="899813"/>
                    </a:cubicBezTo>
                    <a:lnTo>
                      <a:pt x="87628" y="899337"/>
                    </a:lnTo>
                    <a:cubicBezTo>
                      <a:pt x="58386" y="892479"/>
                      <a:pt x="29716" y="887335"/>
                      <a:pt x="17048" y="891240"/>
                    </a:cubicBezTo>
                    <a:close/>
                    <a:moveTo>
                      <a:pt x="1204448" y="881987"/>
                    </a:moveTo>
                    <a:lnTo>
                      <a:pt x="1184116" y="919344"/>
                    </a:lnTo>
                    <a:lnTo>
                      <a:pt x="1183880" y="919630"/>
                    </a:lnTo>
                    <a:close/>
                    <a:moveTo>
                      <a:pt x="418432" y="855617"/>
                    </a:moveTo>
                    <a:cubicBezTo>
                      <a:pt x="406500" y="884726"/>
                      <a:pt x="402237" y="916406"/>
                      <a:pt x="406049" y="947629"/>
                    </a:cubicBezTo>
                    <a:cubicBezTo>
                      <a:pt x="412431" y="954487"/>
                      <a:pt x="419003" y="961345"/>
                      <a:pt x="425671" y="968012"/>
                    </a:cubicBezTo>
                    <a:lnTo>
                      <a:pt x="435196" y="976966"/>
                    </a:lnTo>
                    <a:cubicBezTo>
                      <a:pt x="437863" y="979537"/>
                      <a:pt x="442530" y="986014"/>
                      <a:pt x="446054" y="987157"/>
                    </a:cubicBezTo>
                    <a:cubicBezTo>
                      <a:pt x="447769" y="988110"/>
                      <a:pt x="448817" y="987824"/>
                      <a:pt x="449388" y="987157"/>
                    </a:cubicBezTo>
                    <a:cubicBezTo>
                      <a:pt x="448721" y="984109"/>
                      <a:pt x="448055" y="981157"/>
                      <a:pt x="447197" y="978204"/>
                    </a:cubicBezTo>
                    <a:cubicBezTo>
                      <a:pt x="436815" y="937437"/>
                      <a:pt x="423766" y="897527"/>
                      <a:pt x="418622" y="855617"/>
                    </a:cubicBezTo>
                    <a:close/>
                    <a:moveTo>
                      <a:pt x="422147" y="848283"/>
                    </a:moveTo>
                    <a:cubicBezTo>
                      <a:pt x="421791" y="848931"/>
                      <a:pt x="421472" y="849597"/>
                      <a:pt x="421194" y="850283"/>
                    </a:cubicBezTo>
                    <a:cubicBezTo>
                      <a:pt x="425671" y="893908"/>
                      <a:pt x="439387" y="935151"/>
                      <a:pt x="450626" y="977442"/>
                    </a:cubicBezTo>
                    <a:lnTo>
                      <a:pt x="451484" y="980966"/>
                    </a:lnTo>
                    <a:lnTo>
                      <a:pt x="451484" y="979061"/>
                    </a:lnTo>
                    <a:lnTo>
                      <a:pt x="454151" y="965726"/>
                    </a:lnTo>
                    <a:cubicBezTo>
                      <a:pt x="456246" y="955249"/>
                      <a:pt x="458342" y="944866"/>
                      <a:pt x="460532" y="934484"/>
                    </a:cubicBezTo>
                    <a:cubicBezTo>
                      <a:pt x="460536" y="934408"/>
                      <a:pt x="460550" y="934332"/>
                      <a:pt x="460572" y="934256"/>
                    </a:cubicBezTo>
                    <a:cubicBezTo>
                      <a:pt x="460730" y="933694"/>
                      <a:pt x="461310" y="933370"/>
                      <a:pt x="461866" y="933532"/>
                    </a:cubicBezTo>
                    <a:cubicBezTo>
                      <a:pt x="449388" y="904576"/>
                      <a:pt x="431291" y="878382"/>
                      <a:pt x="422147" y="848283"/>
                    </a:cubicBezTo>
                    <a:close/>
                    <a:moveTo>
                      <a:pt x="1235894" y="824211"/>
                    </a:moveTo>
                    <a:lnTo>
                      <a:pt x="1235727" y="824744"/>
                    </a:lnTo>
                    <a:lnTo>
                      <a:pt x="1204448" y="881987"/>
                    </a:lnTo>
                    <a:close/>
                    <a:moveTo>
                      <a:pt x="1342071" y="788847"/>
                    </a:moveTo>
                    <a:cubicBezTo>
                      <a:pt x="1339404" y="848283"/>
                      <a:pt x="1339118" y="908385"/>
                      <a:pt x="1355597" y="965535"/>
                    </a:cubicBezTo>
                    <a:cubicBezTo>
                      <a:pt x="1365503" y="926102"/>
                      <a:pt x="1372456" y="881144"/>
                      <a:pt x="1364931" y="841329"/>
                    </a:cubicBezTo>
                    <a:cubicBezTo>
                      <a:pt x="1359750" y="822870"/>
                      <a:pt x="1352053" y="805211"/>
                      <a:pt x="1342071" y="788847"/>
                    </a:cubicBezTo>
                    <a:close/>
                    <a:moveTo>
                      <a:pt x="1268861" y="733574"/>
                    </a:moveTo>
                    <a:cubicBezTo>
                      <a:pt x="1270338" y="732754"/>
                      <a:pt x="1272195" y="733278"/>
                      <a:pt x="1273014" y="734745"/>
                    </a:cubicBezTo>
                    <a:cubicBezTo>
                      <a:pt x="1273586" y="734840"/>
                      <a:pt x="1274090" y="735145"/>
                      <a:pt x="1274443" y="735602"/>
                    </a:cubicBezTo>
                    <a:cubicBezTo>
                      <a:pt x="1274919" y="736079"/>
                      <a:pt x="1275205" y="736650"/>
                      <a:pt x="1275681" y="737126"/>
                    </a:cubicBezTo>
                    <a:cubicBezTo>
                      <a:pt x="1277034" y="737117"/>
                      <a:pt x="1278253" y="737955"/>
                      <a:pt x="1278729" y="739222"/>
                    </a:cubicBezTo>
                    <a:lnTo>
                      <a:pt x="1280063" y="743222"/>
                    </a:lnTo>
                    <a:cubicBezTo>
                      <a:pt x="1290226" y="756338"/>
                      <a:pt x="1297550" y="771416"/>
                      <a:pt x="1301589" y="787514"/>
                    </a:cubicBezTo>
                    <a:cubicBezTo>
                      <a:pt x="1302161" y="789609"/>
                      <a:pt x="1300065" y="792181"/>
                      <a:pt x="1297779" y="791324"/>
                    </a:cubicBezTo>
                    <a:cubicBezTo>
                      <a:pt x="1277672" y="783942"/>
                      <a:pt x="1264042" y="765111"/>
                      <a:pt x="1263299" y="743699"/>
                    </a:cubicBezTo>
                    <a:cubicBezTo>
                      <a:pt x="1263289" y="743603"/>
                      <a:pt x="1263289" y="743499"/>
                      <a:pt x="1263299" y="743403"/>
                    </a:cubicBezTo>
                    <a:cubicBezTo>
                      <a:pt x="1263346" y="741832"/>
                      <a:pt x="1264670" y="740593"/>
                      <a:pt x="1266251" y="740651"/>
                    </a:cubicBezTo>
                    <a:cubicBezTo>
                      <a:pt x="1266518" y="738917"/>
                      <a:pt x="1266899" y="737193"/>
                      <a:pt x="1267394" y="735507"/>
                    </a:cubicBezTo>
                    <a:cubicBezTo>
                      <a:pt x="1267594" y="734688"/>
                      <a:pt x="1268128" y="733983"/>
                      <a:pt x="1268861" y="733574"/>
                    </a:cubicBezTo>
                    <a:close/>
                    <a:moveTo>
                      <a:pt x="339565" y="697216"/>
                    </a:moveTo>
                    <a:cubicBezTo>
                      <a:pt x="327401" y="702674"/>
                      <a:pt x="314224" y="705493"/>
                      <a:pt x="300893" y="705503"/>
                    </a:cubicBezTo>
                    <a:cubicBezTo>
                      <a:pt x="297179" y="712265"/>
                      <a:pt x="293369" y="718933"/>
                      <a:pt x="289082" y="725315"/>
                    </a:cubicBezTo>
                    <a:cubicBezTo>
                      <a:pt x="279006" y="739421"/>
                      <a:pt x="266942" y="751994"/>
                      <a:pt x="253268" y="762653"/>
                    </a:cubicBezTo>
                    <a:cubicBezTo>
                      <a:pt x="291845" y="750365"/>
                      <a:pt x="320896" y="732649"/>
                      <a:pt x="339565" y="697216"/>
                    </a:cubicBezTo>
                    <a:close/>
                    <a:moveTo>
                      <a:pt x="154850" y="692470"/>
                    </a:moveTo>
                    <a:lnTo>
                      <a:pt x="166462" y="743117"/>
                    </a:lnTo>
                    <a:lnTo>
                      <a:pt x="164776" y="728155"/>
                    </a:lnTo>
                    <a:close/>
                    <a:moveTo>
                      <a:pt x="149255" y="672356"/>
                    </a:moveTo>
                    <a:cubicBezTo>
                      <a:pt x="148455" y="676833"/>
                      <a:pt x="146841" y="681129"/>
                      <a:pt x="144493" y="685025"/>
                    </a:cubicBezTo>
                    <a:cubicBezTo>
                      <a:pt x="135228" y="700169"/>
                      <a:pt x="128443" y="716695"/>
                      <a:pt x="124395" y="733983"/>
                    </a:cubicBezTo>
                    <a:cubicBezTo>
                      <a:pt x="130634" y="743746"/>
                      <a:pt x="137063" y="754295"/>
                      <a:pt x="144588" y="763594"/>
                    </a:cubicBezTo>
                    <a:lnTo>
                      <a:pt x="171248" y="785618"/>
                    </a:lnTo>
                    <a:lnTo>
                      <a:pt x="171258" y="785704"/>
                    </a:lnTo>
                    <a:lnTo>
                      <a:pt x="171353" y="785704"/>
                    </a:lnTo>
                    <a:lnTo>
                      <a:pt x="171248" y="785618"/>
                    </a:lnTo>
                    <a:lnTo>
                      <a:pt x="168109" y="757748"/>
                    </a:lnTo>
                    <a:lnTo>
                      <a:pt x="152062" y="687215"/>
                    </a:lnTo>
                    <a:lnTo>
                      <a:pt x="151591" y="680755"/>
                    </a:lnTo>
                    <a:close/>
                    <a:moveTo>
                      <a:pt x="278986" y="654544"/>
                    </a:moveTo>
                    <a:cubicBezTo>
                      <a:pt x="271619" y="665059"/>
                      <a:pt x="266347" y="676899"/>
                      <a:pt x="263460" y="689405"/>
                    </a:cubicBezTo>
                    <a:cubicBezTo>
                      <a:pt x="260031" y="704645"/>
                      <a:pt x="261650" y="720457"/>
                      <a:pt x="259174" y="735792"/>
                    </a:cubicBezTo>
                    <a:cubicBezTo>
                      <a:pt x="257641" y="744279"/>
                      <a:pt x="254948" y="752518"/>
                      <a:pt x="251173" y="760271"/>
                    </a:cubicBezTo>
                    <a:cubicBezTo>
                      <a:pt x="263278" y="749613"/>
                      <a:pt x="274114" y="737602"/>
                      <a:pt x="283463" y="724457"/>
                    </a:cubicBezTo>
                    <a:cubicBezTo>
                      <a:pt x="279174" y="701416"/>
                      <a:pt x="277671" y="677947"/>
                      <a:pt x="278986" y="654544"/>
                    </a:cubicBezTo>
                    <a:close/>
                    <a:moveTo>
                      <a:pt x="300798" y="628826"/>
                    </a:moveTo>
                    <a:cubicBezTo>
                      <a:pt x="294119" y="635275"/>
                      <a:pt x="287972" y="642247"/>
                      <a:pt x="282415" y="649686"/>
                    </a:cubicBezTo>
                    <a:cubicBezTo>
                      <a:pt x="280319" y="673575"/>
                      <a:pt x="281473" y="697635"/>
                      <a:pt x="285844" y="721219"/>
                    </a:cubicBezTo>
                    <a:cubicBezTo>
                      <a:pt x="293273" y="710551"/>
                      <a:pt x="300227" y="699216"/>
                      <a:pt x="307180" y="687119"/>
                    </a:cubicBezTo>
                    <a:cubicBezTo>
                      <a:pt x="301888" y="668165"/>
                      <a:pt x="299732" y="648476"/>
                      <a:pt x="300798" y="628826"/>
                    </a:cubicBezTo>
                    <a:close/>
                    <a:moveTo>
                      <a:pt x="1342452" y="621397"/>
                    </a:moveTo>
                    <a:lnTo>
                      <a:pt x="1340261" y="623207"/>
                    </a:lnTo>
                    <a:lnTo>
                      <a:pt x="1340738" y="623207"/>
                    </a:lnTo>
                    <a:cubicBezTo>
                      <a:pt x="1341214" y="622540"/>
                      <a:pt x="1341881" y="621873"/>
                      <a:pt x="1342452" y="621397"/>
                    </a:cubicBezTo>
                    <a:close/>
                    <a:moveTo>
                      <a:pt x="1279815" y="614880"/>
                    </a:moveTo>
                    <a:lnTo>
                      <a:pt x="1240439" y="672070"/>
                    </a:lnTo>
                    <a:cubicBezTo>
                      <a:pt x="1225485" y="693216"/>
                      <a:pt x="1220627" y="720171"/>
                      <a:pt x="1215388" y="745698"/>
                    </a:cubicBezTo>
                    <a:cubicBezTo>
                      <a:pt x="1230438" y="726934"/>
                      <a:pt x="1248297" y="705789"/>
                      <a:pt x="1261728" y="683250"/>
                    </a:cubicBezTo>
                    <a:lnTo>
                      <a:pt x="1275944" y="652236"/>
                    </a:lnTo>
                    <a:close/>
                    <a:moveTo>
                      <a:pt x="1281492" y="612444"/>
                    </a:moveTo>
                    <a:lnTo>
                      <a:pt x="1280091" y="614480"/>
                    </a:lnTo>
                    <a:lnTo>
                      <a:pt x="1276326" y="651403"/>
                    </a:lnTo>
                    <a:lnTo>
                      <a:pt x="1277646" y="648521"/>
                    </a:lnTo>
                    <a:cubicBezTo>
                      <a:pt x="1281242" y="636679"/>
                      <a:pt x="1282826" y="624612"/>
                      <a:pt x="1281492" y="612444"/>
                    </a:cubicBezTo>
                    <a:close/>
                    <a:moveTo>
                      <a:pt x="147463" y="603675"/>
                    </a:moveTo>
                    <a:lnTo>
                      <a:pt x="147999" y="610866"/>
                    </a:lnTo>
                    <a:lnTo>
                      <a:pt x="148207" y="610443"/>
                    </a:lnTo>
                    <a:lnTo>
                      <a:pt x="149159" y="610443"/>
                    </a:lnTo>
                    <a:cubicBezTo>
                      <a:pt x="148021" y="609852"/>
                      <a:pt x="147526" y="608481"/>
                      <a:pt x="148016" y="607300"/>
                    </a:cubicBezTo>
                    <a:lnTo>
                      <a:pt x="148874" y="605395"/>
                    </a:lnTo>
                    <a:close/>
                    <a:moveTo>
                      <a:pt x="1374591" y="600885"/>
                    </a:moveTo>
                    <a:lnTo>
                      <a:pt x="1374646" y="600919"/>
                    </a:lnTo>
                    <a:lnTo>
                      <a:pt x="1374612" y="600919"/>
                    </a:lnTo>
                    <a:close/>
                    <a:moveTo>
                      <a:pt x="1374532" y="600786"/>
                    </a:moveTo>
                    <a:lnTo>
                      <a:pt x="1374591" y="600885"/>
                    </a:lnTo>
                    <a:lnTo>
                      <a:pt x="1374506" y="600831"/>
                    </a:lnTo>
                    <a:close/>
                    <a:moveTo>
                      <a:pt x="353757" y="587012"/>
                    </a:moveTo>
                    <a:cubicBezTo>
                      <a:pt x="349471" y="619587"/>
                      <a:pt x="334040" y="646924"/>
                      <a:pt x="317848" y="675499"/>
                    </a:cubicBezTo>
                    <a:cubicBezTo>
                      <a:pt x="315276" y="679880"/>
                      <a:pt x="312895" y="684357"/>
                      <a:pt x="310418" y="688834"/>
                    </a:cubicBezTo>
                    <a:cubicBezTo>
                      <a:pt x="310444" y="688920"/>
                      <a:pt x="310460" y="689005"/>
                      <a:pt x="310470" y="689091"/>
                    </a:cubicBezTo>
                    <a:cubicBezTo>
                      <a:pt x="310543" y="689824"/>
                      <a:pt x="310008" y="690472"/>
                      <a:pt x="309275" y="690548"/>
                    </a:cubicBezTo>
                    <a:lnTo>
                      <a:pt x="302513" y="703121"/>
                    </a:lnTo>
                    <a:cubicBezTo>
                      <a:pt x="316112" y="702931"/>
                      <a:pt x="329494" y="699673"/>
                      <a:pt x="341660" y="693596"/>
                    </a:cubicBezTo>
                    <a:cubicBezTo>
                      <a:pt x="342994" y="690834"/>
                      <a:pt x="344327" y="688072"/>
                      <a:pt x="345470" y="685024"/>
                    </a:cubicBezTo>
                    <a:cubicBezTo>
                      <a:pt x="353481" y="665564"/>
                      <a:pt x="358150" y="644886"/>
                      <a:pt x="359282" y="623873"/>
                    </a:cubicBezTo>
                    <a:cubicBezTo>
                      <a:pt x="360186" y="615930"/>
                      <a:pt x="360186" y="607909"/>
                      <a:pt x="359282" y="599966"/>
                    </a:cubicBezTo>
                    <a:cubicBezTo>
                      <a:pt x="357662" y="590631"/>
                      <a:pt x="356234" y="586631"/>
                      <a:pt x="353757" y="587012"/>
                    </a:cubicBezTo>
                    <a:close/>
                    <a:moveTo>
                      <a:pt x="350614" y="586821"/>
                    </a:moveTo>
                    <a:cubicBezTo>
                      <a:pt x="346038" y="589983"/>
                      <a:pt x="341708" y="593489"/>
                      <a:pt x="337660" y="597299"/>
                    </a:cubicBezTo>
                    <a:cubicBezTo>
                      <a:pt x="326516" y="606252"/>
                      <a:pt x="314705" y="615872"/>
                      <a:pt x="303751" y="626350"/>
                    </a:cubicBezTo>
                    <a:cubicBezTo>
                      <a:pt x="302443" y="645571"/>
                      <a:pt x="304310" y="664879"/>
                      <a:pt x="309275" y="683500"/>
                    </a:cubicBezTo>
                    <a:lnTo>
                      <a:pt x="311371" y="679880"/>
                    </a:lnTo>
                    <a:cubicBezTo>
                      <a:pt x="328325" y="650258"/>
                      <a:pt x="345947" y="621111"/>
                      <a:pt x="350614" y="586821"/>
                    </a:cubicBezTo>
                    <a:close/>
                    <a:moveTo>
                      <a:pt x="66102" y="551675"/>
                    </a:moveTo>
                    <a:cubicBezTo>
                      <a:pt x="53529" y="594823"/>
                      <a:pt x="48671" y="644829"/>
                      <a:pt x="60768" y="687311"/>
                    </a:cubicBezTo>
                    <a:cubicBezTo>
                      <a:pt x="62219" y="692378"/>
                      <a:pt x="64000" y="697340"/>
                      <a:pt x="66102" y="702170"/>
                    </a:cubicBezTo>
                    <a:cubicBezTo>
                      <a:pt x="66504" y="701798"/>
                      <a:pt x="67129" y="701798"/>
                      <a:pt x="67531" y="702170"/>
                    </a:cubicBezTo>
                    <a:cubicBezTo>
                      <a:pt x="79794" y="707284"/>
                      <a:pt x="92565" y="711085"/>
                      <a:pt x="105631" y="713504"/>
                    </a:cubicBezTo>
                    <a:cubicBezTo>
                      <a:pt x="107441" y="713885"/>
                      <a:pt x="106583" y="716266"/>
                      <a:pt x="104869" y="716266"/>
                    </a:cubicBezTo>
                    <a:cubicBezTo>
                      <a:pt x="91977" y="713819"/>
                      <a:pt x="79370" y="710047"/>
                      <a:pt x="67245" y="705027"/>
                    </a:cubicBezTo>
                    <a:cubicBezTo>
                      <a:pt x="86009" y="745889"/>
                      <a:pt x="128015" y="776655"/>
                      <a:pt x="170401" y="788466"/>
                    </a:cubicBezTo>
                    <a:cubicBezTo>
                      <a:pt x="150875" y="779703"/>
                      <a:pt x="140207" y="761796"/>
                      <a:pt x="128491" y="744746"/>
                    </a:cubicBezTo>
                    <a:lnTo>
                      <a:pt x="124014" y="737888"/>
                    </a:lnTo>
                    <a:cubicBezTo>
                      <a:pt x="123443" y="739317"/>
                      <a:pt x="121347" y="737698"/>
                      <a:pt x="121347" y="736936"/>
                    </a:cubicBezTo>
                    <a:cubicBezTo>
                      <a:pt x="121347" y="736174"/>
                      <a:pt x="121347" y="735412"/>
                      <a:pt x="121347" y="734745"/>
                    </a:cubicBezTo>
                    <a:cubicBezTo>
                      <a:pt x="109558" y="717390"/>
                      <a:pt x="99022" y="699217"/>
                      <a:pt x="89819" y="680357"/>
                    </a:cubicBezTo>
                    <a:cubicBezTo>
                      <a:pt x="70484" y="639114"/>
                      <a:pt x="66674" y="596061"/>
                      <a:pt x="66102" y="551675"/>
                    </a:cubicBezTo>
                    <a:close/>
                    <a:moveTo>
                      <a:pt x="1188909" y="546435"/>
                    </a:moveTo>
                    <a:lnTo>
                      <a:pt x="1186909" y="550055"/>
                    </a:lnTo>
                    <a:cubicBezTo>
                      <a:pt x="1170145" y="579963"/>
                      <a:pt x="1153000" y="609300"/>
                      <a:pt x="1148809" y="643590"/>
                    </a:cubicBezTo>
                    <a:lnTo>
                      <a:pt x="1151761" y="641590"/>
                    </a:lnTo>
                    <a:cubicBezTo>
                      <a:pt x="1155095" y="638923"/>
                      <a:pt x="1158429" y="636256"/>
                      <a:pt x="1161858" y="633113"/>
                    </a:cubicBezTo>
                    <a:cubicBezTo>
                      <a:pt x="1172812" y="623968"/>
                      <a:pt x="1184527" y="614253"/>
                      <a:pt x="1195291" y="603585"/>
                    </a:cubicBezTo>
                    <a:cubicBezTo>
                      <a:pt x="1196281" y="584316"/>
                      <a:pt x="1194119" y="565009"/>
                      <a:pt x="1188909" y="546435"/>
                    </a:cubicBezTo>
                    <a:close/>
                    <a:moveTo>
                      <a:pt x="70198" y="538244"/>
                    </a:moveTo>
                    <a:cubicBezTo>
                      <a:pt x="69722" y="539578"/>
                      <a:pt x="68864" y="540911"/>
                      <a:pt x="68864" y="542340"/>
                    </a:cubicBezTo>
                    <a:cubicBezTo>
                      <a:pt x="68959" y="565867"/>
                      <a:pt x="69745" y="589084"/>
                      <a:pt x="73044" y="611849"/>
                    </a:cubicBezTo>
                    <a:lnTo>
                      <a:pt x="78330" y="630189"/>
                    </a:lnTo>
                    <a:lnTo>
                      <a:pt x="77723" y="631113"/>
                    </a:lnTo>
                    <a:lnTo>
                      <a:pt x="78950" y="632340"/>
                    </a:lnTo>
                    <a:lnTo>
                      <a:pt x="92296" y="678643"/>
                    </a:lnTo>
                    <a:cubicBezTo>
                      <a:pt x="92677" y="679405"/>
                      <a:pt x="93344" y="680071"/>
                      <a:pt x="93344" y="680738"/>
                    </a:cubicBezTo>
                    <a:cubicBezTo>
                      <a:pt x="96262" y="672728"/>
                      <a:pt x="100234" y="665136"/>
                      <a:pt x="105155" y="658164"/>
                    </a:cubicBezTo>
                    <a:lnTo>
                      <a:pt x="124095" y="626345"/>
                    </a:lnTo>
                    <a:lnTo>
                      <a:pt x="125380" y="628554"/>
                    </a:lnTo>
                    <a:lnTo>
                      <a:pt x="109441" y="655878"/>
                    </a:lnTo>
                    <a:cubicBezTo>
                      <a:pt x="103115" y="664203"/>
                      <a:pt x="98252" y="673547"/>
                      <a:pt x="95058" y="683500"/>
                    </a:cubicBezTo>
                    <a:cubicBezTo>
                      <a:pt x="95102" y="683720"/>
                      <a:pt x="95102" y="683948"/>
                      <a:pt x="95058" y="684167"/>
                    </a:cubicBezTo>
                    <a:cubicBezTo>
                      <a:pt x="102899" y="699655"/>
                      <a:pt x="111646" y="714666"/>
                      <a:pt x="121252" y="729125"/>
                    </a:cubicBezTo>
                    <a:lnTo>
                      <a:pt x="122204" y="730649"/>
                    </a:lnTo>
                    <a:cubicBezTo>
                      <a:pt x="125293" y="718562"/>
                      <a:pt x="129668" y="706846"/>
                      <a:pt x="135254" y="695692"/>
                    </a:cubicBezTo>
                    <a:cubicBezTo>
                      <a:pt x="140778" y="683882"/>
                      <a:pt x="147160" y="676547"/>
                      <a:pt x="146493" y="664831"/>
                    </a:cubicBezTo>
                    <a:lnTo>
                      <a:pt x="125380" y="628554"/>
                    </a:lnTo>
                    <a:lnTo>
                      <a:pt x="126110" y="627303"/>
                    </a:lnTo>
                    <a:cubicBezTo>
                      <a:pt x="126020" y="626522"/>
                      <a:pt x="125311" y="625960"/>
                      <a:pt x="124528" y="626046"/>
                    </a:cubicBezTo>
                    <a:cubicBezTo>
                      <a:pt x="124384" y="626065"/>
                      <a:pt x="124242" y="626103"/>
                      <a:pt x="124109" y="626160"/>
                    </a:cubicBezTo>
                    <a:lnTo>
                      <a:pt x="124205" y="626160"/>
                    </a:lnTo>
                    <a:lnTo>
                      <a:pt x="124095" y="626345"/>
                    </a:lnTo>
                    <a:lnTo>
                      <a:pt x="105250" y="593966"/>
                    </a:lnTo>
                    <a:cubicBezTo>
                      <a:pt x="94963" y="605872"/>
                      <a:pt x="90296" y="621398"/>
                      <a:pt x="79723" y="633113"/>
                    </a:cubicBezTo>
                    <a:lnTo>
                      <a:pt x="78950" y="632340"/>
                    </a:lnTo>
                    <a:lnTo>
                      <a:pt x="78330" y="630189"/>
                    </a:lnTo>
                    <a:lnTo>
                      <a:pt x="90701" y="611349"/>
                    </a:lnTo>
                    <a:cubicBezTo>
                      <a:pt x="94510" y="604443"/>
                      <a:pt x="98296" y="597538"/>
                      <a:pt x="103535" y="591584"/>
                    </a:cubicBezTo>
                    <a:cubicBezTo>
                      <a:pt x="91061" y="574696"/>
                      <a:pt x="79915" y="556856"/>
                      <a:pt x="70198" y="538244"/>
                    </a:cubicBezTo>
                    <a:close/>
                    <a:moveTo>
                      <a:pt x="1195195" y="527766"/>
                    </a:moveTo>
                    <a:cubicBezTo>
                      <a:pt x="1181622" y="527957"/>
                      <a:pt x="1168278" y="531214"/>
                      <a:pt x="1156143" y="537291"/>
                    </a:cubicBezTo>
                    <a:cubicBezTo>
                      <a:pt x="1154333" y="541101"/>
                      <a:pt x="1152619" y="545006"/>
                      <a:pt x="1151095" y="549197"/>
                    </a:cubicBezTo>
                    <a:cubicBezTo>
                      <a:pt x="1144246" y="567685"/>
                      <a:pt x="1140322" y="587126"/>
                      <a:pt x="1139474" y="606824"/>
                    </a:cubicBezTo>
                    <a:cubicBezTo>
                      <a:pt x="1139112" y="614796"/>
                      <a:pt x="1139265" y="622778"/>
                      <a:pt x="1139950" y="630731"/>
                    </a:cubicBezTo>
                    <a:cubicBezTo>
                      <a:pt x="1138141" y="642733"/>
                      <a:pt x="1139569" y="647495"/>
                      <a:pt x="1145570" y="645400"/>
                    </a:cubicBezTo>
                    <a:cubicBezTo>
                      <a:pt x="1149190" y="612729"/>
                      <a:pt x="1164430" y="584154"/>
                      <a:pt x="1180336" y="555579"/>
                    </a:cubicBezTo>
                    <a:cubicBezTo>
                      <a:pt x="1182813" y="551674"/>
                      <a:pt x="1185099" y="546721"/>
                      <a:pt x="1187480" y="542149"/>
                    </a:cubicBezTo>
                    <a:cubicBezTo>
                      <a:pt x="1187452" y="542063"/>
                      <a:pt x="1187442" y="541977"/>
                      <a:pt x="1187433" y="541892"/>
                    </a:cubicBezTo>
                    <a:cubicBezTo>
                      <a:pt x="1187356" y="541158"/>
                      <a:pt x="1187890" y="540510"/>
                      <a:pt x="1188623" y="540434"/>
                    </a:cubicBezTo>
                    <a:close/>
                    <a:moveTo>
                      <a:pt x="1211578" y="508335"/>
                    </a:moveTo>
                    <a:cubicBezTo>
                      <a:pt x="1204244" y="519193"/>
                      <a:pt x="1197577" y="530624"/>
                      <a:pt x="1190719" y="542815"/>
                    </a:cubicBezTo>
                    <a:cubicBezTo>
                      <a:pt x="1196338" y="561685"/>
                      <a:pt x="1198815" y="581344"/>
                      <a:pt x="1198053" y="601013"/>
                    </a:cubicBezTo>
                    <a:cubicBezTo>
                      <a:pt x="1204587" y="594403"/>
                      <a:pt x="1210607" y="587307"/>
                      <a:pt x="1216055" y="579772"/>
                    </a:cubicBezTo>
                    <a:cubicBezTo>
                      <a:pt x="1217798" y="555865"/>
                      <a:pt x="1216293" y="531833"/>
                      <a:pt x="1211578" y="508335"/>
                    </a:cubicBezTo>
                    <a:close/>
                    <a:moveTo>
                      <a:pt x="1270535" y="497649"/>
                    </a:moveTo>
                    <a:lnTo>
                      <a:pt x="1275077" y="517733"/>
                    </a:lnTo>
                    <a:lnTo>
                      <a:pt x="1278563" y="565023"/>
                    </a:lnTo>
                    <a:lnTo>
                      <a:pt x="1278825" y="564819"/>
                    </a:lnTo>
                    <a:cubicBezTo>
                      <a:pt x="1279225" y="564609"/>
                      <a:pt x="1279673" y="564495"/>
                      <a:pt x="1280120" y="564476"/>
                    </a:cubicBezTo>
                    <a:cubicBezTo>
                      <a:pt x="1281863" y="564399"/>
                      <a:pt x="1283321" y="565752"/>
                      <a:pt x="1283397" y="567486"/>
                    </a:cubicBezTo>
                    <a:cubicBezTo>
                      <a:pt x="1283454" y="567495"/>
                      <a:pt x="1283521" y="567505"/>
                      <a:pt x="1283578" y="567514"/>
                    </a:cubicBezTo>
                    <a:cubicBezTo>
                      <a:pt x="1285330" y="567848"/>
                      <a:pt x="1286492" y="569533"/>
                      <a:pt x="1286159" y="571296"/>
                    </a:cubicBezTo>
                    <a:lnTo>
                      <a:pt x="1280030" y="584927"/>
                    </a:lnTo>
                    <a:lnTo>
                      <a:pt x="1281172" y="600419"/>
                    </a:lnTo>
                    <a:lnTo>
                      <a:pt x="1281587" y="599775"/>
                    </a:lnTo>
                    <a:cubicBezTo>
                      <a:pt x="1283397" y="596251"/>
                      <a:pt x="1288731" y="599299"/>
                      <a:pt x="1286921" y="602919"/>
                    </a:cubicBezTo>
                    <a:cubicBezTo>
                      <a:pt x="1286730" y="603395"/>
                      <a:pt x="1286159" y="604347"/>
                      <a:pt x="1286159" y="604347"/>
                    </a:cubicBezTo>
                    <a:cubicBezTo>
                      <a:pt x="1286578" y="604757"/>
                      <a:pt x="1286845" y="605290"/>
                      <a:pt x="1286921" y="605871"/>
                    </a:cubicBezTo>
                    <a:cubicBezTo>
                      <a:pt x="1289540" y="620468"/>
                      <a:pt x="1288201" y="634756"/>
                      <a:pt x="1284205" y="648640"/>
                    </a:cubicBezTo>
                    <a:lnTo>
                      <a:pt x="1274457" y="669722"/>
                    </a:lnTo>
                    <a:lnTo>
                      <a:pt x="1269668" y="716686"/>
                    </a:lnTo>
                    <a:lnTo>
                      <a:pt x="1244948" y="796000"/>
                    </a:lnTo>
                    <a:lnTo>
                      <a:pt x="1248154" y="794561"/>
                    </a:lnTo>
                    <a:cubicBezTo>
                      <a:pt x="1251202" y="791990"/>
                      <a:pt x="1255583" y="796371"/>
                      <a:pt x="1252535" y="798943"/>
                    </a:cubicBezTo>
                    <a:cubicBezTo>
                      <a:pt x="1251773" y="799610"/>
                      <a:pt x="1250821" y="800086"/>
                      <a:pt x="1250059" y="800657"/>
                    </a:cubicBezTo>
                    <a:cubicBezTo>
                      <a:pt x="1250097" y="800676"/>
                      <a:pt x="1250135" y="800695"/>
                      <a:pt x="1250173" y="800714"/>
                    </a:cubicBezTo>
                    <a:cubicBezTo>
                      <a:pt x="1251650" y="801515"/>
                      <a:pt x="1252193" y="803372"/>
                      <a:pt x="1251392" y="804848"/>
                    </a:cubicBezTo>
                    <a:lnTo>
                      <a:pt x="1237353" y="820368"/>
                    </a:lnTo>
                    <a:lnTo>
                      <a:pt x="1236506" y="823086"/>
                    </a:lnTo>
                    <a:lnTo>
                      <a:pt x="1235894" y="824211"/>
                    </a:lnTo>
                    <a:lnTo>
                      <a:pt x="1236963" y="820799"/>
                    </a:lnTo>
                    <a:lnTo>
                      <a:pt x="1225199" y="833804"/>
                    </a:lnTo>
                    <a:cubicBezTo>
                      <a:pt x="1212054" y="842758"/>
                      <a:pt x="1196338" y="839805"/>
                      <a:pt x="1182527" y="846663"/>
                    </a:cubicBezTo>
                    <a:cubicBezTo>
                      <a:pt x="1180336" y="847806"/>
                      <a:pt x="1177002" y="845901"/>
                      <a:pt x="1177955" y="843139"/>
                    </a:cubicBezTo>
                    <a:cubicBezTo>
                      <a:pt x="1182317" y="832271"/>
                      <a:pt x="1190194" y="823184"/>
                      <a:pt x="1200338" y="817326"/>
                    </a:cubicBezTo>
                    <a:cubicBezTo>
                      <a:pt x="1207301" y="813116"/>
                      <a:pt x="1214559" y="809420"/>
                      <a:pt x="1222055" y="806277"/>
                    </a:cubicBezTo>
                    <a:lnTo>
                      <a:pt x="1244703" y="796110"/>
                    </a:lnTo>
                    <a:lnTo>
                      <a:pt x="1269098" y="718294"/>
                    </a:lnTo>
                    <a:lnTo>
                      <a:pt x="1274037" y="670631"/>
                    </a:lnTo>
                    <a:lnTo>
                      <a:pt x="1265549" y="688989"/>
                    </a:lnTo>
                    <a:cubicBezTo>
                      <a:pt x="1249535" y="714957"/>
                      <a:pt x="1228104" y="738936"/>
                      <a:pt x="1211673" y="760176"/>
                    </a:cubicBezTo>
                    <a:cubicBezTo>
                      <a:pt x="1209673" y="762843"/>
                      <a:pt x="1205863" y="759891"/>
                      <a:pt x="1206530" y="757224"/>
                    </a:cubicBezTo>
                    <a:cubicBezTo>
                      <a:pt x="1212816" y="730077"/>
                      <a:pt x="1216055" y="699407"/>
                      <a:pt x="1230819" y="675308"/>
                    </a:cubicBezTo>
                    <a:cubicBezTo>
                      <a:pt x="1238820" y="662259"/>
                      <a:pt x="1247988" y="650258"/>
                      <a:pt x="1256917" y="638078"/>
                    </a:cubicBezTo>
                    <a:lnTo>
                      <a:pt x="1280679" y="601185"/>
                    </a:lnTo>
                    <a:lnTo>
                      <a:pt x="1279255" y="586651"/>
                    </a:lnTo>
                    <a:lnTo>
                      <a:pt x="1273478" y="599500"/>
                    </a:lnTo>
                    <a:cubicBezTo>
                      <a:pt x="1266883" y="607431"/>
                      <a:pt x="1258165" y="613596"/>
                      <a:pt x="1248059" y="617111"/>
                    </a:cubicBezTo>
                    <a:cubicBezTo>
                      <a:pt x="1247564" y="617235"/>
                      <a:pt x="1247040" y="617235"/>
                      <a:pt x="1246535" y="617111"/>
                    </a:cubicBezTo>
                    <a:cubicBezTo>
                      <a:pt x="1244859" y="616692"/>
                      <a:pt x="1243830" y="614987"/>
                      <a:pt x="1244249" y="613301"/>
                    </a:cubicBezTo>
                    <a:cubicBezTo>
                      <a:pt x="1246459" y="602519"/>
                      <a:pt x="1250383" y="592165"/>
                      <a:pt x="1255870" y="582630"/>
                    </a:cubicBezTo>
                    <a:lnTo>
                      <a:pt x="1277237" y="566051"/>
                    </a:lnTo>
                    <a:close/>
                    <a:moveTo>
                      <a:pt x="1374837" y="496429"/>
                    </a:moveTo>
                    <a:cubicBezTo>
                      <a:pt x="1371893" y="508507"/>
                      <a:pt x="1367712" y="520261"/>
                      <a:pt x="1362359" y="531481"/>
                    </a:cubicBezTo>
                    <a:cubicBezTo>
                      <a:pt x="1357310" y="543007"/>
                      <a:pt x="1350834" y="551008"/>
                      <a:pt x="1351596" y="562819"/>
                    </a:cubicBezTo>
                    <a:lnTo>
                      <a:pt x="1373038" y="598313"/>
                    </a:lnTo>
                    <a:lnTo>
                      <a:pt x="1372360" y="599490"/>
                    </a:lnTo>
                    <a:lnTo>
                      <a:pt x="1374506" y="600831"/>
                    </a:lnTo>
                    <a:lnTo>
                      <a:pt x="1374455" y="600919"/>
                    </a:lnTo>
                    <a:lnTo>
                      <a:pt x="1374612" y="600919"/>
                    </a:lnTo>
                    <a:lnTo>
                      <a:pt x="1393887" y="632827"/>
                    </a:lnTo>
                    <a:cubicBezTo>
                      <a:pt x="1403888" y="620826"/>
                      <a:pt x="1408460" y="605300"/>
                      <a:pt x="1418747" y="593394"/>
                    </a:cubicBezTo>
                    <a:lnTo>
                      <a:pt x="1419604" y="594251"/>
                    </a:lnTo>
                    <a:lnTo>
                      <a:pt x="1420211" y="596244"/>
                    </a:lnTo>
                    <a:lnTo>
                      <a:pt x="1395601" y="635209"/>
                    </a:lnTo>
                    <a:cubicBezTo>
                      <a:pt x="1408374" y="651887"/>
                      <a:pt x="1419775" y="669565"/>
                      <a:pt x="1429701" y="688072"/>
                    </a:cubicBezTo>
                    <a:cubicBezTo>
                      <a:pt x="1430177" y="686739"/>
                      <a:pt x="1430558" y="685310"/>
                      <a:pt x="1431034" y="683977"/>
                    </a:cubicBezTo>
                    <a:cubicBezTo>
                      <a:pt x="1430558" y="660403"/>
                      <a:pt x="1429415" y="637209"/>
                      <a:pt x="1425771" y="614504"/>
                    </a:cubicBezTo>
                    <a:lnTo>
                      <a:pt x="1420211" y="596244"/>
                    </a:lnTo>
                    <a:lnTo>
                      <a:pt x="1420747" y="595394"/>
                    </a:lnTo>
                    <a:lnTo>
                      <a:pt x="1419604" y="594251"/>
                    </a:lnTo>
                    <a:lnTo>
                      <a:pt x="1405507" y="547960"/>
                    </a:lnTo>
                    <a:lnTo>
                      <a:pt x="1404364" y="545864"/>
                    </a:lnTo>
                    <a:cubicBezTo>
                      <a:pt x="1401287" y="554617"/>
                      <a:pt x="1397096" y="562942"/>
                      <a:pt x="1391886" y="570629"/>
                    </a:cubicBezTo>
                    <a:lnTo>
                      <a:pt x="1374532" y="600786"/>
                    </a:lnTo>
                    <a:lnTo>
                      <a:pt x="1373038" y="598313"/>
                    </a:lnTo>
                    <a:lnTo>
                      <a:pt x="1387600" y="573010"/>
                    </a:lnTo>
                    <a:cubicBezTo>
                      <a:pt x="1394087" y="563885"/>
                      <a:pt x="1399163" y="553836"/>
                      <a:pt x="1402650" y="543197"/>
                    </a:cubicBezTo>
                    <a:cubicBezTo>
                      <a:pt x="1402573" y="542978"/>
                      <a:pt x="1402573" y="542749"/>
                      <a:pt x="1402650" y="542530"/>
                    </a:cubicBezTo>
                    <a:cubicBezTo>
                      <a:pt x="1394601" y="527166"/>
                      <a:pt x="1385657" y="512279"/>
                      <a:pt x="1375884" y="497953"/>
                    </a:cubicBezTo>
                    <a:close/>
                    <a:moveTo>
                      <a:pt x="159436" y="485223"/>
                    </a:moveTo>
                    <a:lnTo>
                      <a:pt x="158818" y="487907"/>
                    </a:lnTo>
                    <a:lnTo>
                      <a:pt x="158924" y="486866"/>
                    </a:lnTo>
                    <a:close/>
                    <a:moveTo>
                      <a:pt x="285558" y="483951"/>
                    </a:moveTo>
                    <a:cubicBezTo>
                      <a:pt x="254982" y="520813"/>
                      <a:pt x="212882" y="567390"/>
                      <a:pt x="217168" y="616349"/>
                    </a:cubicBezTo>
                    <a:cubicBezTo>
                      <a:pt x="229464" y="596947"/>
                      <a:pt x="242753" y="578182"/>
                      <a:pt x="256983" y="560151"/>
                    </a:cubicBezTo>
                    <a:cubicBezTo>
                      <a:pt x="273842" y="537768"/>
                      <a:pt x="279462" y="510526"/>
                      <a:pt x="285558" y="483951"/>
                    </a:cubicBezTo>
                    <a:close/>
                    <a:moveTo>
                      <a:pt x="1265792" y="476676"/>
                    </a:moveTo>
                    <a:lnTo>
                      <a:pt x="1269738" y="489515"/>
                    </a:lnTo>
                    <a:lnTo>
                      <a:pt x="1270535" y="497649"/>
                    </a:lnTo>
                    <a:close/>
                    <a:moveTo>
                      <a:pt x="1245964" y="468806"/>
                    </a:moveTo>
                    <a:cubicBezTo>
                      <a:pt x="1234048" y="479655"/>
                      <a:pt x="1223399" y="491828"/>
                      <a:pt x="1214245" y="505097"/>
                    </a:cubicBezTo>
                    <a:cubicBezTo>
                      <a:pt x="1218779" y="528080"/>
                      <a:pt x="1220637" y="551502"/>
                      <a:pt x="1219770" y="574915"/>
                    </a:cubicBezTo>
                    <a:cubicBezTo>
                      <a:pt x="1226961" y="564266"/>
                      <a:pt x="1232038" y="552331"/>
                      <a:pt x="1234724" y="539767"/>
                    </a:cubicBezTo>
                    <a:cubicBezTo>
                      <a:pt x="1237867" y="524528"/>
                      <a:pt x="1236058" y="508716"/>
                      <a:pt x="1238344" y="493286"/>
                    </a:cubicBezTo>
                    <a:lnTo>
                      <a:pt x="1238058" y="493286"/>
                    </a:lnTo>
                    <a:cubicBezTo>
                      <a:pt x="1239563" y="484808"/>
                      <a:pt x="1242230" y="476569"/>
                      <a:pt x="1245964" y="468806"/>
                    </a:cubicBezTo>
                    <a:close/>
                    <a:moveTo>
                      <a:pt x="1243487" y="466425"/>
                    </a:moveTo>
                    <a:cubicBezTo>
                      <a:pt x="1204816" y="479474"/>
                      <a:pt x="1176241" y="497667"/>
                      <a:pt x="1158334" y="533481"/>
                    </a:cubicBezTo>
                    <a:cubicBezTo>
                      <a:pt x="1170468" y="527747"/>
                      <a:pt x="1183689" y="524699"/>
                      <a:pt x="1197100" y="524528"/>
                    </a:cubicBezTo>
                    <a:cubicBezTo>
                      <a:pt x="1200625" y="517669"/>
                      <a:pt x="1204339" y="511002"/>
                      <a:pt x="1208530" y="504525"/>
                    </a:cubicBezTo>
                    <a:cubicBezTo>
                      <a:pt x="1218351" y="490171"/>
                      <a:pt x="1230219" y="477331"/>
                      <a:pt x="1243773" y="466425"/>
                    </a:cubicBezTo>
                    <a:close/>
                    <a:moveTo>
                      <a:pt x="132586" y="463187"/>
                    </a:moveTo>
                    <a:cubicBezTo>
                      <a:pt x="134948" y="465759"/>
                      <a:pt x="137084" y="468531"/>
                      <a:pt x="138968" y="471474"/>
                    </a:cubicBezTo>
                    <a:cubicBezTo>
                      <a:pt x="139655" y="471645"/>
                      <a:pt x="140241" y="472093"/>
                      <a:pt x="140587" y="472712"/>
                    </a:cubicBezTo>
                    <a:cubicBezTo>
                      <a:pt x="150686" y="491857"/>
                      <a:pt x="153721" y="513946"/>
                      <a:pt x="149160" y="535101"/>
                    </a:cubicBezTo>
                    <a:cubicBezTo>
                      <a:pt x="149081" y="535653"/>
                      <a:pt x="148768" y="536139"/>
                      <a:pt x="148302" y="536434"/>
                    </a:cubicBezTo>
                    <a:lnTo>
                      <a:pt x="150267" y="542795"/>
                    </a:lnTo>
                    <a:lnTo>
                      <a:pt x="152349" y="515992"/>
                    </a:lnTo>
                    <a:lnTo>
                      <a:pt x="158818" y="487907"/>
                    </a:lnTo>
                    <a:lnTo>
                      <a:pt x="147420" y="599688"/>
                    </a:lnTo>
                    <a:lnTo>
                      <a:pt x="182021" y="556436"/>
                    </a:lnTo>
                    <a:cubicBezTo>
                      <a:pt x="184402" y="554817"/>
                      <a:pt x="187164" y="557484"/>
                      <a:pt x="186593" y="559960"/>
                    </a:cubicBezTo>
                    <a:cubicBezTo>
                      <a:pt x="182973" y="577582"/>
                      <a:pt x="177163" y="596251"/>
                      <a:pt x="163923" y="608157"/>
                    </a:cubicBezTo>
                    <a:cubicBezTo>
                      <a:pt x="163500" y="608929"/>
                      <a:pt x="162709" y="609433"/>
                      <a:pt x="161828" y="609490"/>
                    </a:cubicBezTo>
                    <a:cubicBezTo>
                      <a:pt x="158240" y="612386"/>
                      <a:pt x="154224" y="614701"/>
                      <a:pt x="149921" y="616348"/>
                    </a:cubicBezTo>
                    <a:lnTo>
                      <a:pt x="148346" y="615527"/>
                    </a:lnTo>
                    <a:lnTo>
                      <a:pt x="151797" y="661850"/>
                    </a:lnTo>
                    <a:lnTo>
                      <a:pt x="152684" y="663689"/>
                    </a:lnTo>
                    <a:cubicBezTo>
                      <a:pt x="160338" y="683696"/>
                      <a:pt x="166267" y="704280"/>
                      <a:pt x="170425" y="725214"/>
                    </a:cubicBezTo>
                    <a:lnTo>
                      <a:pt x="176542" y="779879"/>
                    </a:lnTo>
                    <a:lnTo>
                      <a:pt x="194057" y="824482"/>
                    </a:lnTo>
                    <a:lnTo>
                      <a:pt x="195165" y="797609"/>
                    </a:lnTo>
                    <a:cubicBezTo>
                      <a:pt x="197832" y="783322"/>
                      <a:pt x="204690" y="770749"/>
                      <a:pt x="208405" y="755985"/>
                    </a:cubicBezTo>
                    <a:cubicBezTo>
                      <a:pt x="209072" y="753604"/>
                      <a:pt x="212977" y="752746"/>
                      <a:pt x="214025" y="755223"/>
                    </a:cubicBezTo>
                    <a:cubicBezTo>
                      <a:pt x="224883" y="779797"/>
                      <a:pt x="231265" y="825898"/>
                      <a:pt x="202690" y="841615"/>
                    </a:cubicBezTo>
                    <a:lnTo>
                      <a:pt x="200785" y="841615"/>
                    </a:lnTo>
                    <a:lnTo>
                      <a:pt x="202906" y="847017"/>
                    </a:lnTo>
                    <a:lnTo>
                      <a:pt x="240317" y="912965"/>
                    </a:lnTo>
                    <a:lnTo>
                      <a:pt x="205506" y="854483"/>
                    </a:lnTo>
                    <a:lnTo>
                      <a:pt x="204785" y="857236"/>
                    </a:lnTo>
                    <a:cubicBezTo>
                      <a:pt x="204311" y="858331"/>
                      <a:pt x="203211" y="859007"/>
                      <a:pt x="202023" y="858950"/>
                    </a:cubicBezTo>
                    <a:cubicBezTo>
                      <a:pt x="175163" y="857521"/>
                      <a:pt x="146969" y="847996"/>
                      <a:pt x="138777" y="819421"/>
                    </a:cubicBezTo>
                    <a:cubicBezTo>
                      <a:pt x="138652" y="818926"/>
                      <a:pt x="138652" y="818402"/>
                      <a:pt x="138777" y="817897"/>
                    </a:cubicBezTo>
                    <a:cubicBezTo>
                      <a:pt x="139197" y="816221"/>
                      <a:pt x="140903" y="815192"/>
                      <a:pt x="142587" y="815611"/>
                    </a:cubicBezTo>
                    <a:cubicBezTo>
                      <a:pt x="157278" y="818993"/>
                      <a:pt x="171675" y="823546"/>
                      <a:pt x="185640" y="829232"/>
                    </a:cubicBezTo>
                    <a:cubicBezTo>
                      <a:pt x="188562" y="830594"/>
                      <a:pt x="191260" y="832394"/>
                      <a:pt x="193641" y="834566"/>
                    </a:cubicBezTo>
                    <a:lnTo>
                      <a:pt x="193884" y="828663"/>
                    </a:lnTo>
                    <a:lnTo>
                      <a:pt x="177232" y="786050"/>
                    </a:lnTo>
                    <a:lnTo>
                      <a:pt x="177545" y="788847"/>
                    </a:lnTo>
                    <a:cubicBezTo>
                      <a:pt x="177545" y="789600"/>
                      <a:pt x="177235" y="790323"/>
                      <a:pt x="176687" y="790847"/>
                    </a:cubicBezTo>
                    <a:cubicBezTo>
                      <a:pt x="177033" y="791476"/>
                      <a:pt x="177161" y="792200"/>
                      <a:pt x="177051" y="792905"/>
                    </a:cubicBezTo>
                    <a:cubicBezTo>
                      <a:pt x="176776" y="794676"/>
                      <a:pt x="175121" y="795886"/>
                      <a:pt x="173354" y="795610"/>
                    </a:cubicBezTo>
                    <a:cubicBezTo>
                      <a:pt x="124871" y="783704"/>
                      <a:pt x="76770" y="748080"/>
                      <a:pt x="58101" y="700360"/>
                    </a:cubicBezTo>
                    <a:cubicBezTo>
                      <a:pt x="37622" y="648734"/>
                      <a:pt x="48386" y="579773"/>
                      <a:pt x="66769" y="528910"/>
                    </a:cubicBezTo>
                    <a:cubicBezTo>
                      <a:pt x="68007" y="525385"/>
                      <a:pt x="72865" y="526624"/>
                      <a:pt x="72865" y="529767"/>
                    </a:cubicBezTo>
                    <a:cubicBezTo>
                      <a:pt x="89081" y="565557"/>
                      <a:pt x="115853" y="595079"/>
                      <a:pt x="135739" y="628538"/>
                    </a:cubicBezTo>
                    <a:lnTo>
                      <a:pt x="149932" y="657981"/>
                    </a:lnTo>
                    <a:lnTo>
                      <a:pt x="146780" y="614712"/>
                    </a:lnTo>
                    <a:lnTo>
                      <a:pt x="146242" y="614431"/>
                    </a:lnTo>
                    <a:lnTo>
                      <a:pt x="146693" y="613515"/>
                    </a:lnTo>
                    <a:lnTo>
                      <a:pt x="145832" y="601687"/>
                    </a:lnTo>
                    <a:lnTo>
                      <a:pt x="145826" y="601680"/>
                    </a:lnTo>
                    <a:lnTo>
                      <a:pt x="145831" y="601674"/>
                    </a:lnTo>
                    <a:lnTo>
                      <a:pt x="145764" y="600757"/>
                    </a:lnTo>
                    <a:lnTo>
                      <a:pt x="149539" y="552164"/>
                    </a:lnTo>
                    <a:lnTo>
                      <a:pt x="149386" y="552318"/>
                    </a:lnTo>
                    <a:cubicBezTo>
                      <a:pt x="147779" y="552318"/>
                      <a:pt x="146112" y="551341"/>
                      <a:pt x="146112" y="549388"/>
                    </a:cubicBezTo>
                    <a:cubicBezTo>
                      <a:pt x="144397" y="533767"/>
                      <a:pt x="131348" y="521861"/>
                      <a:pt x="128014" y="506335"/>
                    </a:cubicBezTo>
                    <a:cubicBezTo>
                      <a:pt x="125856" y="492781"/>
                      <a:pt x="125600" y="478999"/>
                      <a:pt x="127252" y="465378"/>
                    </a:cubicBezTo>
                    <a:cubicBezTo>
                      <a:pt x="127268" y="464578"/>
                      <a:pt x="127585" y="463816"/>
                      <a:pt x="128142" y="463254"/>
                    </a:cubicBezTo>
                    <a:cubicBezTo>
                      <a:pt x="129351" y="462006"/>
                      <a:pt x="131341" y="461978"/>
                      <a:pt x="132586" y="463187"/>
                    </a:cubicBezTo>
                    <a:close/>
                    <a:moveTo>
                      <a:pt x="1325021" y="442232"/>
                    </a:moveTo>
                    <a:lnTo>
                      <a:pt x="1325232" y="442401"/>
                    </a:lnTo>
                    <a:lnTo>
                      <a:pt x="1326884" y="455500"/>
                    </a:lnTo>
                    <a:lnTo>
                      <a:pt x="1326980" y="455745"/>
                    </a:lnTo>
                    <a:cubicBezTo>
                      <a:pt x="1335320" y="482557"/>
                      <a:pt x="1341736" y="510216"/>
                      <a:pt x="1346067" y="538561"/>
                    </a:cubicBezTo>
                    <a:lnTo>
                      <a:pt x="1346849" y="548897"/>
                    </a:lnTo>
                    <a:lnTo>
                      <a:pt x="1348547" y="554722"/>
                    </a:lnTo>
                    <a:cubicBezTo>
                      <a:pt x="1349090" y="550807"/>
                      <a:pt x="1350348" y="547036"/>
                      <a:pt x="1352262" y="543578"/>
                    </a:cubicBezTo>
                    <a:cubicBezTo>
                      <a:pt x="1361644" y="527948"/>
                      <a:pt x="1368521" y="510945"/>
                      <a:pt x="1372646" y="493191"/>
                    </a:cubicBezTo>
                    <a:cubicBezTo>
                      <a:pt x="1366312" y="483476"/>
                      <a:pt x="1359811" y="473117"/>
                      <a:pt x="1352191" y="463997"/>
                    </a:cubicBezTo>
                    <a:lnTo>
                      <a:pt x="1325232" y="442401"/>
                    </a:lnTo>
                    <a:lnTo>
                      <a:pt x="1325211" y="442232"/>
                    </a:lnTo>
                    <a:close/>
                    <a:moveTo>
                      <a:pt x="1326259" y="439660"/>
                    </a:moveTo>
                    <a:cubicBezTo>
                      <a:pt x="1345880" y="448042"/>
                      <a:pt x="1356930" y="465854"/>
                      <a:pt x="1368836" y="482809"/>
                    </a:cubicBezTo>
                    <a:lnTo>
                      <a:pt x="1373503" y="489667"/>
                    </a:lnTo>
                    <a:cubicBezTo>
                      <a:pt x="1374170" y="488428"/>
                      <a:pt x="1376551" y="489286"/>
                      <a:pt x="1376075" y="490143"/>
                    </a:cubicBezTo>
                    <a:cubicBezTo>
                      <a:pt x="1375598" y="491000"/>
                      <a:pt x="1375598" y="491762"/>
                      <a:pt x="1375598" y="492619"/>
                    </a:cubicBezTo>
                    <a:cubicBezTo>
                      <a:pt x="1387695" y="509774"/>
                      <a:pt x="1398516" y="527795"/>
                      <a:pt x="1407984" y="546531"/>
                    </a:cubicBezTo>
                    <a:cubicBezTo>
                      <a:pt x="1427891" y="587488"/>
                      <a:pt x="1432463" y="630446"/>
                      <a:pt x="1433701" y="674928"/>
                    </a:cubicBezTo>
                    <a:lnTo>
                      <a:pt x="1433892" y="674928"/>
                    </a:lnTo>
                    <a:cubicBezTo>
                      <a:pt x="1445702" y="631303"/>
                      <a:pt x="1449893" y="581107"/>
                      <a:pt x="1437225" y="538625"/>
                    </a:cubicBezTo>
                    <a:cubicBezTo>
                      <a:pt x="1435673" y="533586"/>
                      <a:pt x="1433796" y="528652"/>
                      <a:pt x="1431605" y="523861"/>
                    </a:cubicBezTo>
                    <a:cubicBezTo>
                      <a:pt x="1431386" y="524376"/>
                      <a:pt x="1430796" y="524633"/>
                      <a:pt x="1430272" y="524433"/>
                    </a:cubicBezTo>
                    <a:cubicBezTo>
                      <a:pt x="1417985" y="519499"/>
                      <a:pt x="1405212" y="515860"/>
                      <a:pt x="1392172" y="513574"/>
                    </a:cubicBezTo>
                    <a:cubicBezTo>
                      <a:pt x="1390362" y="513289"/>
                      <a:pt x="1391124" y="510812"/>
                      <a:pt x="1392934" y="510812"/>
                    </a:cubicBezTo>
                    <a:cubicBezTo>
                      <a:pt x="1405955" y="513088"/>
                      <a:pt x="1418718" y="516660"/>
                      <a:pt x="1431034" y="521480"/>
                    </a:cubicBezTo>
                    <a:cubicBezTo>
                      <a:pt x="1411317" y="480904"/>
                      <a:pt x="1368836" y="450900"/>
                      <a:pt x="1326259" y="439660"/>
                    </a:cubicBezTo>
                    <a:close/>
                    <a:moveTo>
                      <a:pt x="1240731" y="395136"/>
                    </a:moveTo>
                    <a:lnTo>
                      <a:pt x="1256654" y="436268"/>
                    </a:lnTo>
                    <a:lnTo>
                      <a:pt x="1257834" y="441486"/>
                    </a:lnTo>
                    <a:lnTo>
                      <a:pt x="1261037" y="439874"/>
                    </a:lnTo>
                    <a:cubicBezTo>
                      <a:pt x="1262537" y="440279"/>
                      <a:pt x="1263728" y="441613"/>
                      <a:pt x="1263109" y="443470"/>
                    </a:cubicBezTo>
                    <a:lnTo>
                      <a:pt x="1259944" y="450817"/>
                    </a:lnTo>
                    <a:lnTo>
                      <a:pt x="1265792" y="476676"/>
                    </a:lnTo>
                    <a:lnTo>
                      <a:pt x="1258718" y="453662"/>
                    </a:lnTo>
                    <a:lnTo>
                      <a:pt x="1247392" y="479951"/>
                    </a:lnTo>
                    <a:cubicBezTo>
                      <a:pt x="1244373" y="492200"/>
                      <a:pt x="1242868" y="504773"/>
                      <a:pt x="1242916" y="517384"/>
                    </a:cubicBezTo>
                    <a:cubicBezTo>
                      <a:pt x="1242716" y="534634"/>
                      <a:pt x="1238687" y="551617"/>
                      <a:pt x="1231105" y="567104"/>
                    </a:cubicBezTo>
                    <a:cubicBezTo>
                      <a:pt x="1211769" y="604347"/>
                      <a:pt x="1174431" y="632065"/>
                      <a:pt x="1142141" y="657020"/>
                    </a:cubicBezTo>
                    <a:cubicBezTo>
                      <a:pt x="1141998" y="657096"/>
                      <a:pt x="1141846" y="657163"/>
                      <a:pt x="1141684" y="657220"/>
                    </a:cubicBezTo>
                    <a:cubicBezTo>
                      <a:pt x="1139998" y="657801"/>
                      <a:pt x="1138150" y="656906"/>
                      <a:pt x="1137569" y="655211"/>
                    </a:cubicBezTo>
                    <a:cubicBezTo>
                      <a:pt x="1129035" y="613729"/>
                      <a:pt x="1134007" y="570600"/>
                      <a:pt x="1151761" y="532147"/>
                    </a:cubicBezTo>
                    <a:cubicBezTo>
                      <a:pt x="1172240" y="489571"/>
                      <a:pt x="1205292" y="471854"/>
                      <a:pt x="1248440" y="458424"/>
                    </a:cubicBezTo>
                    <a:cubicBezTo>
                      <a:pt x="1249050" y="458176"/>
                      <a:pt x="1249736" y="458176"/>
                      <a:pt x="1250345" y="458424"/>
                    </a:cubicBezTo>
                    <a:lnTo>
                      <a:pt x="1255956" y="444674"/>
                    </a:lnTo>
                    <a:close/>
                    <a:moveTo>
                      <a:pt x="192801" y="379153"/>
                    </a:moveTo>
                    <a:lnTo>
                      <a:pt x="191304" y="382973"/>
                    </a:lnTo>
                    <a:lnTo>
                      <a:pt x="192085" y="380468"/>
                    </a:lnTo>
                    <a:close/>
                    <a:moveTo>
                      <a:pt x="1233496" y="376447"/>
                    </a:moveTo>
                    <a:lnTo>
                      <a:pt x="1236963" y="382878"/>
                    </a:lnTo>
                    <a:lnTo>
                      <a:pt x="1240731" y="395136"/>
                    </a:lnTo>
                    <a:close/>
                    <a:moveTo>
                      <a:pt x="1364549" y="294499"/>
                    </a:moveTo>
                    <a:cubicBezTo>
                      <a:pt x="1372665" y="306388"/>
                      <a:pt x="1377589" y="320164"/>
                      <a:pt x="1378837" y="334504"/>
                    </a:cubicBezTo>
                    <a:lnTo>
                      <a:pt x="1386266" y="336980"/>
                    </a:lnTo>
                    <a:cubicBezTo>
                      <a:pt x="1393029" y="339266"/>
                      <a:pt x="1437892" y="356792"/>
                      <a:pt x="1452465" y="357364"/>
                    </a:cubicBezTo>
                    <a:cubicBezTo>
                      <a:pt x="1426224" y="332426"/>
                      <a:pt x="1396630" y="311268"/>
                      <a:pt x="1364549" y="294499"/>
                    </a:cubicBezTo>
                    <a:close/>
                    <a:moveTo>
                      <a:pt x="1330069" y="278020"/>
                    </a:moveTo>
                    <a:cubicBezTo>
                      <a:pt x="1335279" y="291383"/>
                      <a:pt x="1338489" y="305441"/>
                      <a:pt x="1339594" y="319740"/>
                    </a:cubicBezTo>
                    <a:cubicBezTo>
                      <a:pt x="1351691" y="324598"/>
                      <a:pt x="1363883" y="329075"/>
                      <a:pt x="1376265" y="333456"/>
                    </a:cubicBezTo>
                    <a:cubicBezTo>
                      <a:pt x="1374570" y="318294"/>
                      <a:pt x="1368664" y="303909"/>
                      <a:pt x="1359215" y="291927"/>
                    </a:cubicBezTo>
                    <a:cubicBezTo>
                      <a:pt x="1349690" y="286974"/>
                      <a:pt x="1339975" y="282307"/>
                      <a:pt x="1330069" y="278020"/>
                    </a:cubicBezTo>
                    <a:close/>
                    <a:moveTo>
                      <a:pt x="1285301" y="260685"/>
                    </a:moveTo>
                    <a:cubicBezTo>
                      <a:pt x="1295065" y="272706"/>
                      <a:pt x="1300294" y="287777"/>
                      <a:pt x="1300065" y="303262"/>
                    </a:cubicBezTo>
                    <a:lnTo>
                      <a:pt x="1303780" y="304691"/>
                    </a:lnTo>
                    <a:cubicBezTo>
                      <a:pt x="1314448" y="309358"/>
                      <a:pt x="1325116" y="313739"/>
                      <a:pt x="1335879" y="318026"/>
                    </a:cubicBezTo>
                    <a:cubicBezTo>
                      <a:pt x="1334793" y="303785"/>
                      <a:pt x="1331583" y="289786"/>
                      <a:pt x="1326354" y="276497"/>
                    </a:cubicBezTo>
                    <a:lnTo>
                      <a:pt x="1308352" y="269067"/>
                    </a:lnTo>
                    <a:cubicBezTo>
                      <a:pt x="1300732" y="266114"/>
                      <a:pt x="1293017" y="263352"/>
                      <a:pt x="1285301" y="260685"/>
                    </a:cubicBezTo>
                    <a:close/>
                    <a:moveTo>
                      <a:pt x="1383409" y="258590"/>
                    </a:moveTo>
                    <a:cubicBezTo>
                      <a:pt x="1360358" y="263447"/>
                      <a:pt x="1335879" y="270877"/>
                      <a:pt x="1312162" y="268115"/>
                    </a:cubicBezTo>
                    <a:cubicBezTo>
                      <a:pt x="1318734" y="270686"/>
                      <a:pt x="1325306" y="273258"/>
                      <a:pt x="1331783" y="276020"/>
                    </a:cubicBezTo>
                    <a:cubicBezTo>
                      <a:pt x="1341118" y="279640"/>
                      <a:pt x="1350262" y="284498"/>
                      <a:pt x="1359311" y="289165"/>
                    </a:cubicBezTo>
                    <a:cubicBezTo>
                      <a:pt x="1359692" y="288922"/>
                      <a:pt x="1360168" y="288922"/>
                      <a:pt x="1360549" y="289165"/>
                    </a:cubicBezTo>
                    <a:cubicBezTo>
                      <a:pt x="1395429" y="306817"/>
                      <a:pt x="1427529" y="329508"/>
                      <a:pt x="1455799" y="356507"/>
                    </a:cubicBezTo>
                    <a:cubicBezTo>
                      <a:pt x="1456085" y="356030"/>
                      <a:pt x="1456561" y="356030"/>
                      <a:pt x="1456561" y="356030"/>
                    </a:cubicBezTo>
                    <a:cubicBezTo>
                      <a:pt x="1460276" y="350982"/>
                      <a:pt x="1443512" y="323264"/>
                      <a:pt x="1440464" y="317930"/>
                    </a:cubicBezTo>
                    <a:cubicBezTo>
                      <a:pt x="1434091" y="306871"/>
                      <a:pt x="1426557" y="296525"/>
                      <a:pt x="1417985" y="287069"/>
                    </a:cubicBezTo>
                    <a:cubicBezTo>
                      <a:pt x="1407802" y="276056"/>
                      <a:pt x="1396172" y="266474"/>
                      <a:pt x="1383409" y="258590"/>
                    </a:cubicBezTo>
                    <a:close/>
                    <a:moveTo>
                      <a:pt x="142968" y="258400"/>
                    </a:moveTo>
                    <a:cubicBezTo>
                      <a:pt x="131925" y="296570"/>
                      <a:pt x="127860" y="336420"/>
                      <a:pt x="130967" y="376033"/>
                    </a:cubicBezTo>
                    <a:cubicBezTo>
                      <a:pt x="133348" y="397560"/>
                      <a:pt x="144969" y="415562"/>
                      <a:pt x="153922" y="434612"/>
                    </a:cubicBezTo>
                    <a:cubicBezTo>
                      <a:pt x="157447" y="375367"/>
                      <a:pt x="158590" y="316026"/>
                      <a:pt x="142968" y="258400"/>
                    </a:cubicBezTo>
                    <a:close/>
                    <a:moveTo>
                      <a:pt x="1047272" y="247445"/>
                    </a:moveTo>
                    <a:cubicBezTo>
                      <a:pt x="1047310" y="248048"/>
                      <a:pt x="1047310" y="248652"/>
                      <a:pt x="1047272" y="249255"/>
                    </a:cubicBezTo>
                    <a:lnTo>
                      <a:pt x="1044795" y="262685"/>
                    </a:lnTo>
                    <a:cubicBezTo>
                      <a:pt x="1042795" y="273067"/>
                      <a:pt x="1040890" y="283545"/>
                      <a:pt x="1038890" y="294022"/>
                    </a:cubicBezTo>
                    <a:cubicBezTo>
                      <a:pt x="1038795" y="294975"/>
                      <a:pt x="1038128" y="294975"/>
                      <a:pt x="1037556" y="294975"/>
                    </a:cubicBezTo>
                    <a:cubicBezTo>
                      <a:pt x="1050320" y="323645"/>
                      <a:pt x="1068798" y="349648"/>
                      <a:pt x="1078704" y="379557"/>
                    </a:cubicBezTo>
                    <a:lnTo>
                      <a:pt x="1079657" y="377557"/>
                    </a:lnTo>
                    <a:cubicBezTo>
                      <a:pt x="1074513" y="334599"/>
                      <a:pt x="1060416" y="293927"/>
                      <a:pt x="1048701" y="252493"/>
                    </a:cubicBezTo>
                    <a:close/>
                    <a:moveTo>
                      <a:pt x="141888" y="243859"/>
                    </a:moveTo>
                    <a:cubicBezTo>
                      <a:pt x="143546" y="243340"/>
                      <a:pt x="145309" y="244264"/>
                      <a:pt x="145826" y="245922"/>
                    </a:cubicBezTo>
                    <a:cubicBezTo>
                      <a:pt x="166591" y="311549"/>
                      <a:pt x="163638" y="380224"/>
                      <a:pt x="159256" y="447090"/>
                    </a:cubicBezTo>
                    <a:lnTo>
                      <a:pt x="163689" y="466757"/>
                    </a:lnTo>
                    <a:lnTo>
                      <a:pt x="171117" y="434505"/>
                    </a:lnTo>
                    <a:lnTo>
                      <a:pt x="191304" y="382973"/>
                    </a:lnTo>
                    <a:lnTo>
                      <a:pt x="164320" y="469553"/>
                    </a:lnTo>
                    <a:lnTo>
                      <a:pt x="164495" y="470331"/>
                    </a:lnTo>
                    <a:lnTo>
                      <a:pt x="163887" y="470941"/>
                    </a:lnTo>
                    <a:lnTo>
                      <a:pt x="159436" y="485223"/>
                    </a:lnTo>
                    <a:lnTo>
                      <a:pt x="162376" y="472458"/>
                    </a:lnTo>
                    <a:lnTo>
                      <a:pt x="161507" y="473331"/>
                    </a:lnTo>
                    <a:cubicBezTo>
                      <a:pt x="159923" y="473331"/>
                      <a:pt x="158304" y="472331"/>
                      <a:pt x="158304" y="470331"/>
                    </a:cubicBezTo>
                    <a:cubicBezTo>
                      <a:pt x="158011" y="466587"/>
                      <a:pt x="157470" y="462863"/>
                      <a:pt x="156684" y="459187"/>
                    </a:cubicBezTo>
                    <a:cubicBezTo>
                      <a:pt x="154780" y="459853"/>
                      <a:pt x="152493" y="458996"/>
                      <a:pt x="152493" y="456424"/>
                    </a:cubicBezTo>
                    <a:lnTo>
                      <a:pt x="153065" y="446899"/>
                    </a:lnTo>
                    <a:cubicBezTo>
                      <a:pt x="143921" y="421087"/>
                      <a:pt x="126014" y="397941"/>
                      <a:pt x="124300" y="368794"/>
                    </a:cubicBezTo>
                    <a:cubicBezTo>
                      <a:pt x="122629" y="327260"/>
                      <a:pt x="127875" y="285735"/>
                      <a:pt x="139825" y="245922"/>
                    </a:cubicBezTo>
                    <a:cubicBezTo>
                      <a:pt x="140133" y="244937"/>
                      <a:pt x="140904" y="244166"/>
                      <a:pt x="141888" y="243859"/>
                    </a:cubicBezTo>
                    <a:close/>
                    <a:moveTo>
                      <a:pt x="1349976" y="240873"/>
                    </a:moveTo>
                    <a:cubicBezTo>
                      <a:pt x="1337508" y="246268"/>
                      <a:pt x="1324602" y="250602"/>
                      <a:pt x="1311400" y="253827"/>
                    </a:cubicBezTo>
                    <a:cubicBezTo>
                      <a:pt x="1299322" y="255175"/>
                      <a:pt x="1287140" y="255430"/>
                      <a:pt x="1275014" y="254589"/>
                    </a:cubicBezTo>
                    <a:cubicBezTo>
                      <a:pt x="1285778" y="258113"/>
                      <a:pt x="1296350" y="261923"/>
                      <a:pt x="1306923" y="265924"/>
                    </a:cubicBezTo>
                    <a:cubicBezTo>
                      <a:pt x="1307114" y="265155"/>
                      <a:pt x="1307856" y="264659"/>
                      <a:pt x="1308638" y="264781"/>
                    </a:cubicBezTo>
                    <a:cubicBezTo>
                      <a:pt x="1332355" y="268781"/>
                      <a:pt x="1356834" y="261352"/>
                      <a:pt x="1379980" y="256399"/>
                    </a:cubicBezTo>
                    <a:cubicBezTo>
                      <a:pt x="1371388" y="251013"/>
                      <a:pt x="1362406" y="246270"/>
                      <a:pt x="1353119" y="242207"/>
                    </a:cubicBezTo>
                    <a:close/>
                    <a:moveTo>
                      <a:pt x="1052130" y="240682"/>
                    </a:moveTo>
                    <a:cubicBezTo>
                      <a:pt x="1050415" y="240111"/>
                      <a:pt x="1049367" y="240397"/>
                      <a:pt x="1048796" y="241159"/>
                    </a:cubicBezTo>
                    <a:cubicBezTo>
                      <a:pt x="1049748" y="244683"/>
                      <a:pt x="1050606" y="248207"/>
                      <a:pt x="1051653" y="251731"/>
                    </a:cubicBezTo>
                    <a:cubicBezTo>
                      <a:pt x="1062893" y="291641"/>
                      <a:pt x="1076323" y="330884"/>
                      <a:pt x="1081943" y="372127"/>
                    </a:cubicBezTo>
                    <a:cubicBezTo>
                      <a:pt x="1093382" y="342792"/>
                      <a:pt x="1097145" y="311026"/>
                      <a:pt x="1092897" y="279830"/>
                    </a:cubicBezTo>
                    <a:cubicBezTo>
                      <a:pt x="1086324" y="272972"/>
                      <a:pt x="1079657" y="266114"/>
                      <a:pt x="1072704" y="259447"/>
                    </a:cubicBezTo>
                    <a:cubicBezTo>
                      <a:pt x="1069370" y="256494"/>
                      <a:pt x="1065941" y="253255"/>
                      <a:pt x="1063179" y="250684"/>
                    </a:cubicBezTo>
                    <a:cubicBezTo>
                      <a:pt x="1060416" y="248112"/>
                      <a:pt x="1055654" y="241730"/>
                      <a:pt x="1052130" y="240682"/>
                    </a:cubicBezTo>
                    <a:close/>
                    <a:moveTo>
                      <a:pt x="1195645" y="232577"/>
                    </a:moveTo>
                    <a:lnTo>
                      <a:pt x="1196459" y="233549"/>
                    </a:lnTo>
                    <a:lnTo>
                      <a:pt x="1242058" y="272353"/>
                    </a:lnTo>
                    <a:cubicBezTo>
                      <a:pt x="1259512" y="283879"/>
                      <a:pt x="1278205" y="293642"/>
                      <a:pt x="1297112" y="302309"/>
                    </a:cubicBezTo>
                    <a:cubicBezTo>
                      <a:pt x="1297084" y="286698"/>
                      <a:pt x="1291245" y="271657"/>
                      <a:pt x="1280729" y="260114"/>
                    </a:cubicBezTo>
                    <a:cubicBezTo>
                      <a:pt x="1280729" y="259542"/>
                      <a:pt x="1280729" y="259542"/>
                      <a:pt x="1280729" y="259542"/>
                    </a:cubicBezTo>
                    <a:cubicBezTo>
                      <a:pt x="1264851" y="254208"/>
                      <a:pt x="1248821" y="249319"/>
                      <a:pt x="1232628" y="244874"/>
                    </a:cubicBezTo>
                    <a:close/>
                    <a:moveTo>
                      <a:pt x="1278062" y="219061"/>
                    </a:moveTo>
                    <a:cubicBezTo>
                      <a:pt x="1271776" y="223763"/>
                      <a:pt x="1264518" y="227016"/>
                      <a:pt x="1256822" y="228586"/>
                    </a:cubicBezTo>
                    <a:cubicBezTo>
                      <a:pt x="1244725" y="232301"/>
                      <a:pt x="1232533" y="235920"/>
                      <a:pt x="1220436" y="239444"/>
                    </a:cubicBezTo>
                    <a:cubicBezTo>
                      <a:pt x="1236152" y="244302"/>
                      <a:pt x="1253107" y="247636"/>
                      <a:pt x="1268061" y="252398"/>
                    </a:cubicBezTo>
                    <a:lnTo>
                      <a:pt x="1268537" y="252398"/>
                    </a:lnTo>
                    <a:cubicBezTo>
                      <a:pt x="1282730" y="250303"/>
                      <a:pt x="1296350" y="254208"/>
                      <a:pt x="1310638" y="251065"/>
                    </a:cubicBezTo>
                    <a:cubicBezTo>
                      <a:pt x="1322763" y="248197"/>
                      <a:pt x="1334622" y="244276"/>
                      <a:pt x="1346071" y="239349"/>
                    </a:cubicBezTo>
                    <a:lnTo>
                      <a:pt x="1346071" y="238968"/>
                    </a:lnTo>
                    <a:cubicBezTo>
                      <a:pt x="1324030" y="230354"/>
                      <a:pt x="1301275" y="223693"/>
                      <a:pt x="1278062" y="219061"/>
                    </a:cubicBezTo>
                    <a:close/>
                    <a:moveTo>
                      <a:pt x="1039366" y="214679"/>
                    </a:moveTo>
                    <a:cubicBezTo>
                      <a:pt x="1033251" y="226179"/>
                      <a:pt x="1028241" y="238235"/>
                      <a:pt x="1024412" y="250684"/>
                    </a:cubicBezTo>
                    <a:cubicBezTo>
                      <a:pt x="1025555" y="257997"/>
                      <a:pt x="1027088" y="265246"/>
                      <a:pt x="1028984" y="272401"/>
                    </a:cubicBezTo>
                    <a:cubicBezTo>
                      <a:pt x="1030994" y="279175"/>
                      <a:pt x="1033413" y="285822"/>
                      <a:pt x="1036223" y="292308"/>
                    </a:cubicBezTo>
                    <a:cubicBezTo>
                      <a:pt x="1039395" y="275417"/>
                      <a:pt x="1042576" y="258430"/>
                      <a:pt x="1045748" y="241349"/>
                    </a:cubicBezTo>
                    <a:cubicBezTo>
                      <a:pt x="1043367" y="232491"/>
                      <a:pt x="1041271" y="223633"/>
                      <a:pt x="1039366" y="214679"/>
                    </a:cubicBezTo>
                    <a:close/>
                    <a:moveTo>
                      <a:pt x="1225770" y="209845"/>
                    </a:moveTo>
                    <a:cubicBezTo>
                      <a:pt x="1210554" y="208845"/>
                      <a:pt x="1195481" y="210107"/>
                      <a:pt x="1182622" y="216584"/>
                    </a:cubicBezTo>
                    <a:cubicBezTo>
                      <a:pt x="1184908" y="220109"/>
                      <a:pt x="1187384" y="223061"/>
                      <a:pt x="1189861" y="226109"/>
                    </a:cubicBezTo>
                    <a:cubicBezTo>
                      <a:pt x="1198110" y="230832"/>
                      <a:pt x="1206863" y="234603"/>
                      <a:pt x="1215959" y="237349"/>
                    </a:cubicBezTo>
                    <a:cubicBezTo>
                      <a:pt x="1216150" y="237029"/>
                      <a:pt x="1216455" y="236792"/>
                      <a:pt x="1216817" y="236682"/>
                    </a:cubicBezTo>
                    <a:cubicBezTo>
                      <a:pt x="1226723" y="233729"/>
                      <a:pt x="1237010" y="230872"/>
                      <a:pt x="1246535" y="227824"/>
                    </a:cubicBezTo>
                    <a:cubicBezTo>
                      <a:pt x="1256145" y="226055"/>
                      <a:pt x="1265413" y="222742"/>
                      <a:pt x="1273967" y="218013"/>
                    </a:cubicBezTo>
                    <a:lnTo>
                      <a:pt x="1269871" y="217061"/>
                    </a:lnTo>
                    <a:lnTo>
                      <a:pt x="1269776" y="216680"/>
                    </a:lnTo>
                    <a:cubicBezTo>
                      <a:pt x="1256346" y="214108"/>
                      <a:pt x="1240986" y="210846"/>
                      <a:pt x="1225770" y="209845"/>
                    </a:cubicBezTo>
                    <a:close/>
                    <a:moveTo>
                      <a:pt x="310922" y="203862"/>
                    </a:moveTo>
                    <a:lnTo>
                      <a:pt x="244474" y="284210"/>
                    </a:lnTo>
                    <a:lnTo>
                      <a:pt x="214619" y="339065"/>
                    </a:lnTo>
                    <a:lnTo>
                      <a:pt x="233265" y="320978"/>
                    </a:lnTo>
                    <a:cubicBezTo>
                      <a:pt x="243767" y="313190"/>
                      <a:pt x="255437" y="307114"/>
                      <a:pt x="267841" y="302976"/>
                    </a:cubicBezTo>
                    <a:cubicBezTo>
                      <a:pt x="268945" y="302649"/>
                      <a:pt x="270138" y="302972"/>
                      <a:pt x="270927" y="303811"/>
                    </a:cubicBezTo>
                    <a:cubicBezTo>
                      <a:pt x="272080" y="305037"/>
                      <a:pt x="272021" y="306967"/>
                      <a:pt x="270794" y="308120"/>
                    </a:cubicBezTo>
                    <a:lnTo>
                      <a:pt x="269460" y="309263"/>
                    </a:lnTo>
                    <a:cubicBezTo>
                      <a:pt x="269460" y="309929"/>
                      <a:pt x="269460" y="309929"/>
                      <a:pt x="269460" y="309929"/>
                    </a:cubicBezTo>
                    <a:cubicBezTo>
                      <a:pt x="261269" y="337647"/>
                      <a:pt x="235170" y="350125"/>
                      <a:pt x="209548" y="358221"/>
                    </a:cubicBezTo>
                    <a:lnTo>
                      <a:pt x="206613" y="353775"/>
                    </a:lnTo>
                    <a:lnTo>
                      <a:pt x="192801" y="379153"/>
                    </a:lnTo>
                    <a:lnTo>
                      <a:pt x="201313" y="357423"/>
                    </a:lnTo>
                    <a:lnTo>
                      <a:pt x="204932" y="351086"/>
                    </a:lnTo>
                    <a:lnTo>
                      <a:pt x="204690" y="350696"/>
                    </a:lnTo>
                    <a:cubicBezTo>
                      <a:pt x="204503" y="350043"/>
                      <a:pt x="204503" y="349349"/>
                      <a:pt x="204690" y="348696"/>
                    </a:cubicBezTo>
                    <a:lnTo>
                      <a:pt x="208294" y="345200"/>
                    </a:lnTo>
                    <a:lnTo>
                      <a:pt x="242178" y="285872"/>
                    </a:lnTo>
                    <a:cubicBezTo>
                      <a:pt x="257495" y="263069"/>
                      <a:pt x="274463" y="241375"/>
                      <a:pt x="292957" y="220979"/>
                    </a:cubicBezTo>
                    <a:close/>
                    <a:moveTo>
                      <a:pt x="319517" y="195672"/>
                    </a:moveTo>
                    <a:lnTo>
                      <a:pt x="310922" y="203862"/>
                    </a:lnTo>
                    <a:lnTo>
                      <a:pt x="313809" y="200371"/>
                    </a:lnTo>
                    <a:close/>
                    <a:moveTo>
                      <a:pt x="1106798" y="194626"/>
                    </a:moveTo>
                    <a:lnTo>
                      <a:pt x="1115216" y="201611"/>
                    </a:lnTo>
                    <a:lnTo>
                      <a:pt x="1117591" y="200416"/>
                    </a:lnTo>
                    <a:cubicBezTo>
                      <a:pt x="1119091" y="200821"/>
                      <a:pt x="1120282" y="202155"/>
                      <a:pt x="1119662" y="204012"/>
                    </a:cubicBezTo>
                    <a:cubicBezTo>
                      <a:pt x="1119186" y="204678"/>
                      <a:pt x="1119186" y="205250"/>
                      <a:pt x="1119186" y="205917"/>
                    </a:cubicBezTo>
                    <a:lnTo>
                      <a:pt x="1120805" y="205917"/>
                    </a:lnTo>
                    <a:cubicBezTo>
                      <a:pt x="1121548" y="206251"/>
                      <a:pt x="1122253" y="206666"/>
                      <a:pt x="1122901" y="207155"/>
                    </a:cubicBezTo>
                    <a:cubicBezTo>
                      <a:pt x="1123272" y="206355"/>
                      <a:pt x="1123949" y="205739"/>
                      <a:pt x="1124777" y="205449"/>
                    </a:cubicBezTo>
                    <a:cubicBezTo>
                      <a:pt x="1126463" y="204860"/>
                      <a:pt x="1128311" y="205752"/>
                      <a:pt x="1128902" y="207441"/>
                    </a:cubicBezTo>
                    <a:lnTo>
                      <a:pt x="1129530" y="216463"/>
                    </a:lnTo>
                    <a:lnTo>
                      <a:pt x="1135818" y="222504"/>
                    </a:lnTo>
                    <a:lnTo>
                      <a:pt x="1163958" y="258767"/>
                    </a:lnTo>
                    <a:lnTo>
                      <a:pt x="1164810" y="255922"/>
                    </a:lnTo>
                    <a:cubicBezTo>
                      <a:pt x="1164667" y="255424"/>
                      <a:pt x="1164658" y="254897"/>
                      <a:pt x="1164772" y="254392"/>
                    </a:cubicBezTo>
                    <a:cubicBezTo>
                      <a:pt x="1165153" y="252752"/>
                      <a:pt x="1166791" y="251731"/>
                      <a:pt x="1168429" y="252112"/>
                    </a:cubicBezTo>
                    <a:cubicBezTo>
                      <a:pt x="1191813" y="256137"/>
                      <a:pt x="1211854" y="271117"/>
                      <a:pt x="1222341" y="292403"/>
                    </a:cubicBezTo>
                    <a:cubicBezTo>
                      <a:pt x="1222703" y="293065"/>
                      <a:pt x="1222808" y="293835"/>
                      <a:pt x="1222646" y="294570"/>
                    </a:cubicBezTo>
                    <a:cubicBezTo>
                      <a:pt x="1222284" y="296266"/>
                      <a:pt x="1220608" y="297344"/>
                      <a:pt x="1218912" y="296975"/>
                    </a:cubicBezTo>
                    <a:cubicBezTo>
                      <a:pt x="1208268" y="293571"/>
                      <a:pt x="1198193" y="288739"/>
                      <a:pt x="1188947" y="282650"/>
                    </a:cubicBezTo>
                    <a:lnTo>
                      <a:pt x="1168833" y="265050"/>
                    </a:lnTo>
                    <a:lnTo>
                      <a:pt x="1186274" y="287525"/>
                    </a:lnTo>
                    <a:lnTo>
                      <a:pt x="1213811" y="336196"/>
                    </a:lnTo>
                    <a:lnTo>
                      <a:pt x="1213864" y="336123"/>
                    </a:lnTo>
                    <a:cubicBezTo>
                      <a:pt x="1214559" y="334933"/>
                      <a:pt x="1215979" y="334381"/>
                      <a:pt x="1217293" y="334790"/>
                    </a:cubicBezTo>
                    <a:cubicBezTo>
                      <a:pt x="1219198" y="334218"/>
                      <a:pt x="1221579" y="335075"/>
                      <a:pt x="1221198" y="337552"/>
                    </a:cubicBezTo>
                    <a:cubicBezTo>
                      <a:pt x="1221198" y="338123"/>
                      <a:pt x="1221198" y="338123"/>
                      <a:pt x="1221198" y="338123"/>
                    </a:cubicBezTo>
                    <a:cubicBezTo>
                      <a:pt x="1223008" y="337898"/>
                      <a:pt x="1224666" y="339172"/>
                      <a:pt x="1224913" y="340981"/>
                    </a:cubicBezTo>
                    <a:lnTo>
                      <a:pt x="1223262" y="352898"/>
                    </a:lnTo>
                    <a:lnTo>
                      <a:pt x="1226802" y="359156"/>
                    </a:lnTo>
                    <a:lnTo>
                      <a:pt x="1233496" y="376447"/>
                    </a:lnTo>
                    <a:lnTo>
                      <a:pt x="1222758" y="356531"/>
                    </a:lnTo>
                    <a:lnTo>
                      <a:pt x="1218722" y="385653"/>
                    </a:lnTo>
                    <a:cubicBezTo>
                      <a:pt x="1215102" y="392606"/>
                      <a:pt x="1208721" y="409370"/>
                      <a:pt x="1199672" y="410418"/>
                    </a:cubicBezTo>
                    <a:cubicBezTo>
                      <a:pt x="1198596" y="410342"/>
                      <a:pt x="1197615" y="409780"/>
                      <a:pt x="1197005" y="408894"/>
                    </a:cubicBezTo>
                    <a:cubicBezTo>
                      <a:pt x="1189861" y="399179"/>
                      <a:pt x="1192909" y="382700"/>
                      <a:pt x="1195767" y="372032"/>
                    </a:cubicBezTo>
                    <a:cubicBezTo>
                      <a:pt x="1197576" y="364781"/>
                      <a:pt x="1200034" y="357704"/>
                      <a:pt x="1203101" y="350887"/>
                    </a:cubicBezTo>
                    <a:cubicBezTo>
                      <a:pt x="1204749" y="347796"/>
                      <a:pt x="1206758" y="344917"/>
                      <a:pt x="1209102" y="342314"/>
                    </a:cubicBezTo>
                    <a:cubicBezTo>
                      <a:pt x="1209349" y="341896"/>
                      <a:pt x="1209540" y="341449"/>
                      <a:pt x="1209673" y="340981"/>
                    </a:cubicBezTo>
                    <a:cubicBezTo>
                      <a:pt x="1210016" y="340341"/>
                      <a:pt x="1210597" y="339862"/>
                      <a:pt x="1211292" y="339647"/>
                    </a:cubicBezTo>
                    <a:lnTo>
                      <a:pt x="1212651" y="337785"/>
                    </a:lnTo>
                    <a:lnTo>
                      <a:pt x="1184902" y="286317"/>
                    </a:lnTo>
                    <a:lnTo>
                      <a:pt x="1129709" y="219039"/>
                    </a:lnTo>
                    <a:lnTo>
                      <a:pt x="1131295" y="241826"/>
                    </a:lnTo>
                    <a:cubicBezTo>
                      <a:pt x="1129759" y="253185"/>
                      <a:pt x="1126425" y="264448"/>
                      <a:pt x="1122901" y="275640"/>
                    </a:cubicBezTo>
                    <a:cubicBezTo>
                      <a:pt x="1122139" y="277926"/>
                      <a:pt x="1118329" y="278974"/>
                      <a:pt x="1117186" y="276402"/>
                    </a:cubicBezTo>
                    <a:cubicBezTo>
                      <a:pt x="1106861" y="253026"/>
                      <a:pt x="1105603" y="226644"/>
                      <a:pt x="1113662" y="202393"/>
                    </a:cubicBezTo>
                    <a:lnTo>
                      <a:pt x="1114463" y="201990"/>
                    </a:lnTo>
                    <a:close/>
                    <a:moveTo>
                      <a:pt x="1034508" y="169435"/>
                    </a:moveTo>
                    <a:cubicBezTo>
                      <a:pt x="1035651" y="175436"/>
                      <a:pt x="1036604" y="181532"/>
                      <a:pt x="1037556" y="187723"/>
                    </a:cubicBezTo>
                    <a:cubicBezTo>
                      <a:pt x="1039919" y="203563"/>
                      <a:pt x="1043090" y="219268"/>
                      <a:pt x="1047081" y="234777"/>
                    </a:cubicBezTo>
                    <a:cubicBezTo>
                      <a:pt x="1047119" y="234729"/>
                      <a:pt x="1047167" y="234685"/>
                      <a:pt x="1047215" y="234642"/>
                    </a:cubicBezTo>
                    <a:cubicBezTo>
                      <a:pt x="1047843" y="234085"/>
                      <a:pt x="1048815" y="234145"/>
                      <a:pt x="1049367" y="234777"/>
                    </a:cubicBezTo>
                    <a:cubicBezTo>
                      <a:pt x="1064131" y="247731"/>
                      <a:pt x="1078228" y="261352"/>
                      <a:pt x="1091849" y="275449"/>
                    </a:cubicBezTo>
                    <a:cubicBezTo>
                      <a:pt x="1089230" y="259478"/>
                      <a:pt x="1084457" y="243937"/>
                      <a:pt x="1077657" y="229252"/>
                    </a:cubicBezTo>
                    <a:cubicBezTo>
                      <a:pt x="1067274" y="207250"/>
                      <a:pt x="1049272" y="189152"/>
                      <a:pt x="1034508" y="169435"/>
                    </a:cubicBezTo>
                    <a:close/>
                    <a:moveTo>
                      <a:pt x="1113271" y="162197"/>
                    </a:moveTo>
                    <a:lnTo>
                      <a:pt x="1115003" y="163394"/>
                    </a:lnTo>
                    <a:lnTo>
                      <a:pt x="1114614" y="162197"/>
                    </a:lnTo>
                    <a:close/>
                    <a:moveTo>
                      <a:pt x="1022221" y="150862"/>
                    </a:moveTo>
                    <a:cubicBezTo>
                      <a:pt x="1019373" y="182229"/>
                      <a:pt x="1019916" y="213812"/>
                      <a:pt x="1023840" y="245064"/>
                    </a:cubicBezTo>
                    <a:cubicBezTo>
                      <a:pt x="1027717" y="233042"/>
                      <a:pt x="1032622" y="221378"/>
                      <a:pt x="1038509" y="210202"/>
                    </a:cubicBezTo>
                    <a:cubicBezTo>
                      <a:pt x="1037556" y="205249"/>
                      <a:pt x="1036699" y="200582"/>
                      <a:pt x="1035842" y="195724"/>
                    </a:cubicBezTo>
                    <a:cubicBezTo>
                      <a:pt x="1034127" y="184771"/>
                      <a:pt x="1032889" y="174103"/>
                      <a:pt x="1030413" y="163816"/>
                    </a:cubicBezTo>
                    <a:cubicBezTo>
                      <a:pt x="1027450" y="159649"/>
                      <a:pt x="1024717" y="155325"/>
                      <a:pt x="1022221" y="150862"/>
                    </a:cubicBezTo>
                    <a:close/>
                    <a:moveTo>
                      <a:pt x="1042345" y="141144"/>
                    </a:moveTo>
                    <a:lnTo>
                      <a:pt x="1076187" y="165220"/>
                    </a:lnTo>
                    <a:lnTo>
                      <a:pt x="1106798" y="194626"/>
                    </a:lnTo>
                    <a:close/>
                    <a:moveTo>
                      <a:pt x="389607" y="137978"/>
                    </a:moveTo>
                    <a:lnTo>
                      <a:pt x="319517" y="195672"/>
                    </a:lnTo>
                    <a:lnTo>
                      <a:pt x="352892" y="163872"/>
                    </a:lnTo>
                    <a:close/>
                    <a:moveTo>
                      <a:pt x="1024618" y="128531"/>
                    </a:moveTo>
                    <a:lnTo>
                      <a:pt x="1032022" y="132577"/>
                    </a:lnTo>
                    <a:lnTo>
                      <a:pt x="1042345" y="141144"/>
                    </a:lnTo>
                    <a:close/>
                    <a:moveTo>
                      <a:pt x="403699" y="128038"/>
                    </a:moveTo>
                    <a:lnTo>
                      <a:pt x="389607" y="137978"/>
                    </a:lnTo>
                    <a:lnTo>
                      <a:pt x="397806" y="131228"/>
                    </a:lnTo>
                    <a:close/>
                    <a:moveTo>
                      <a:pt x="1018126" y="106285"/>
                    </a:moveTo>
                    <a:cubicBezTo>
                      <a:pt x="1087449" y="131544"/>
                      <a:pt x="1160991" y="143217"/>
                      <a:pt x="1234724" y="140670"/>
                    </a:cubicBezTo>
                    <a:cubicBezTo>
                      <a:pt x="1207768" y="120477"/>
                      <a:pt x="1161191" y="118477"/>
                      <a:pt x="1129949" y="114191"/>
                    </a:cubicBezTo>
                    <a:cubicBezTo>
                      <a:pt x="1092878" y="109223"/>
                      <a:pt x="1055530" y="106582"/>
                      <a:pt x="1018126" y="106285"/>
                    </a:cubicBezTo>
                    <a:close/>
                    <a:moveTo>
                      <a:pt x="781811" y="59422"/>
                    </a:moveTo>
                    <a:cubicBezTo>
                      <a:pt x="576646" y="59353"/>
                      <a:pt x="396936" y="168439"/>
                      <a:pt x="297600" y="331802"/>
                    </a:cubicBezTo>
                    <a:lnTo>
                      <a:pt x="257423" y="412642"/>
                    </a:lnTo>
                    <a:lnTo>
                      <a:pt x="273366" y="395560"/>
                    </a:lnTo>
                    <a:cubicBezTo>
                      <a:pt x="286605" y="386797"/>
                      <a:pt x="302226" y="390035"/>
                      <a:pt x="316133" y="383368"/>
                    </a:cubicBezTo>
                    <a:cubicBezTo>
                      <a:pt x="318324" y="382320"/>
                      <a:pt x="321753" y="384034"/>
                      <a:pt x="320705" y="386797"/>
                    </a:cubicBezTo>
                    <a:cubicBezTo>
                      <a:pt x="316064" y="398007"/>
                      <a:pt x="307683" y="407266"/>
                      <a:pt x="296988" y="412990"/>
                    </a:cubicBezTo>
                    <a:cubicBezTo>
                      <a:pt x="290148" y="416896"/>
                      <a:pt x="283051" y="420334"/>
                      <a:pt x="275747" y="423277"/>
                    </a:cubicBezTo>
                    <a:lnTo>
                      <a:pt x="249971" y="434270"/>
                    </a:lnTo>
                    <a:lnTo>
                      <a:pt x="227088" y="511223"/>
                    </a:lnTo>
                    <a:lnTo>
                      <a:pt x="221431" y="567154"/>
                    </a:lnTo>
                    <a:lnTo>
                      <a:pt x="234515" y="539875"/>
                    </a:lnTo>
                    <a:cubicBezTo>
                      <a:pt x="250863" y="514193"/>
                      <a:pt x="272603" y="490571"/>
                      <a:pt x="289463" y="469473"/>
                    </a:cubicBezTo>
                    <a:cubicBezTo>
                      <a:pt x="291463" y="466902"/>
                      <a:pt x="295368" y="469664"/>
                      <a:pt x="294606" y="472426"/>
                    </a:cubicBezTo>
                    <a:cubicBezTo>
                      <a:pt x="288129" y="499382"/>
                      <a:pt x="284224" y="530052"/>
                      <a:pt x="269079" y="553960"/>
                    </a:cubicBezTo>
                    <a:cubicBezTo>
                      <a:pt x="252792" y="579773"/>
                      <a:pt x="231741" y="601395"/>
                      <a:pt x="217168" y="628636"/>
                    </a:cubicBezTo>
                    <a:lnTo>
                      <a:pt x="215781" y="629006"/>
                    </a:lnTo>
                    <a:lnTo>
                      <a:pt x="216901" y="646854"/>
                    </a:lnTo>
                    <a:lnTo>
                      <a:pt x="225223" y="629182"/>
                    </a:lnTo>
                    <a:cubicBezTo>
                      <a:pt x="231966" y="621350"/>
                      <a:pt x="240803" y="615321"/>
                      <a:pt x="250982" y="611968"/>
                    </a:cubicBezTo>
                    <a:cubicBezTo>
                      <a:pt x="251481" y="611844"/>
                      <a:pt x="252003" y="611844"/>
                      <a:pt x="252502" y="611968"/>
                    </a:cubicBezTo>
                    <a:cubicBezTo>
                      <a:pt x="254186" y="612387"/>
                      <a:pt x="255212" y="614092"/>
                      <a:pt x="254792" y="615778"/>
                    </a:cubicBezTo>
                    <a:cubicBezTo>
                      <a:pt x="252447" y="626512"/>
                      <a:pt x="248395" y="636809"/>
                      <a:pt x="242790" y="646257"/>
                    </a:cubicBezTo>
                    <a:cubicBezTo>
                      <a:pt x="236529" y="653858"/>
                      <a:pt x="228524" y="659840"/>
                      <a:pt x="219454" y="663688"/>
                    </a:cubicBezTo>
                    <a:cubicBezTo>
                      <a:pt x="219050" y="663898"/>
                      <a:pt x="218607" y="664012"/>
                      <a:pt x="218154" y="664031"/>
                    </a:cubicBezTo>
                    <a:lnTo>
                      <a:pt x="217968" y="663860"/>
                    </a:lnTo>
                    <a:lnTo>
                      <a:pt x="220073" y="697400"/>
                    </a:lnTo>
                    <a:cubicBezTo>
                      <a:pt x="223066" y="721010"/>
                      <a:pt x="227514" y="744167"/>
                      <a:pt x="233323" y="766777"/>
                    </a:cubicBezTo>
                    <a:lnTo>
                      <a:pt x="237310" y="776921"/>
                    </a:lnTo>
                    <a:lnTo>
                      <a:pt x="249744" y="749127"/>
                    </a:lnTo>
                    <a:cubicBezTo>
                      <a:pt x="252995" y="736945"/>
                      <a:pt x="254691" y="724400"/>
                      <a:pt x="254792" y="711789"/>
                    </a:cubicBezTo>
                    <a:cubicBezTo>
                      <a:pt x="255192" y="694530"/>
                      <a:pt x="259422" y="677585"/>
                      <a:pt x="267175" y="662164"/>
                    </a:cubicBezTo>
                    <a:cubicBezTo>
                      <a:pt x="287082" y="625302"/>
                      <a:pt x="324706" y="598156"/>
                      <a:pt x="357662" y="573581"/>
                    </a:cubicBezTo>
                    <a:cubicBezTo>
                      <a:pt x="357867" y="573467"/>
                      <a:pt x="358085" y="573372"/>
                      <a:pt x="358312" y="573305"/>
                    </a:cubicBezTo>
                    <a:cubicBezTo>
                      <a:pt x="359972" y="572791"/>
                      <a:pt x="361729" y="573734"/>
                      <a:pt x="362234" y="575391"/>
                    </a:cubicBezTo>
                    <a:cubicBezTo>
                      <a:pt x="370140" y="616977"/>
                      <a:pt x="364533" y="660002"/>
                      <a:pt x="346232" y="698168"/>
                    </a:cubicBezTo>
                    <a:cubicBezTo>
                      <a:pt x="325563" y="740459"/>
                      <a:pt x="291940" y="757604"/>
                      <a:pt x="248411" y="770463"/>
                    </a:cubicBezTo>
                    <a:cubicBezTo>
                      <a:pt x="247809" y="770758"/>
                      <a:pt x="247108" y="770758"/>
                      <a:pt x="246506" y="770463"/>
                    </a:cubicBezTo>
                    <a:lnTo>
                      <a:pt x="240431" y="784859"/>
                    </a:lnTo>
                    <a:lnTo>
                      <a:pt x="273260" y="868383"/>
                    </a:lnTo>
                    <a:lnTo>
                      <a:pt x="278223" y="836567"/>
                    </a:lnTo>
                    <a:cubicBezTo>
                      <a:pt x="281557" y="829709"/>
                      <a:pt x="287748" y="813040"/>
                      <a:pt x="297273" y="812088"/>
                    </a:cubicBezTo>
                    <a:cubicBezTo>
                      <a:pt x="298362" y="812116"/>
                      <a:pt x="299364" y="812688"/>
                      <a:pt x="299940" y="813612"/>
                    </a:cubicBezTo>
                    <a:cubicBezTo>
                      <a:pt x="306989" y="823422"/>
                      <a:pt x="303750" y="839901"/>
                      <a:pt x="300702" y="850473"/>
                    </a:cubicBezTo>
                    <a:cubicBezTo>
                      <a:pt x="298849" y="857227"/>
                      <a:pt x="296460" y="863818"/>
                      <a:pt x="293558" y="870190"/>
                    </a:cubicBezTo>
                    <a:cubicBezTo>
                      <a:pt x="291793" y="873638"/>
                      <a:pt x="289584" y="876839"/>
                      <a:pt x="286986" y="879715"/>
                    </a:cubicBezTo>
                    <a:cubicBezTo>
                      <a:pt x="286319" y="880191"/>
                      <a:pt x="286319" y="880763"/>
                      <a:pt x="286319" y="881334"/>
                    </a:cubicBezTo>
                    <a:cubicBezTo>
                      <a:pt x="285935" y="881963"/>
                      <a:pt x="285318" y="882401"/>
                      <a:pt x="284605" y="882573"/>
                    </a:cubicBezTo>
                    <a:lnTo>
                      <a:pt x="282033" y="886097"/>
                    </a:lnTo>
                    <a:lnTo>
                      <a:pt x="280521" y="886854"/>
                    </a:lnTo>
                    <a:lnTo>
                      <a:pt x="283780" y="895147"/>
                    </a:lnTo>
                    <a:lnTo>
                      <a:pt x="350781" y="989496"/>
                    </a:lnTo>
                    <a:lnTo>
                      <a:pt x="347435" y="971929"/>
                    </a:lnTo>
                    <a:cubicBezTo>
                      <a:pt x="347613" y="960344"/>
                      <a:pt x="349613" y="948628"/>
                      <a:pt x="351852" y="936960"/>
                    </a:cubicBezTo>
                    <a:cubicBezTo>
                      <a:pt x="352035" y="935903"/>
                      <a:pt x="352750" y="935008"/>
                      <a:pt x="353745" y="934598"/>
                    </a:cubicBezTo>
                    <a:cubicBezTo>
                      <a:pt x="355349" y="933931"/>
                      <a:pt x="357188" y="934693"/>
                      <a:pt x="357852" y="936294"/>
                    </a:cubicBezTo>
                    <a:cubicBezTo>
                      <a:pt x="370795" y="958306"/>
                      <a:pt x="375010" y="984376"/>
                      <a:pt x="369663" y="1009350"/>
                    </a:cubicBezTo>
                    <a:lnTo>
                      <a:pt x="367709" y="1010498"/>
                    </a:lnTo>
                    <a:lnTo>
                      <a:pt x="464967" y="1094781"/>
                    </a:lnTo>
                    <a:lnTo>
                      <a:pt x="477390" y="1101530"/>
                    </a:lnTo>
                    <a:lnTo>
                      <a:pt x="476439" y="1097266"/>
                    </a:lnTo>
                    <a:cubicBezTo>
                      <a:pt x="476268" y="1097276"/>
                      <a:pt x="476106" y="1097276"/>
                      <a:pt x="475934" y="1097257"/>
                    </a:cubicBezTo>
                    <a:cubicBezTo>
                      <a:pt x="474477" y="1097095"/>
                      <a:pt x="473420" y="1095780"/>
                      <a:pt x="473582" y="1094314"/>
                    </a:cubicBezTo>
                    <a:cubicBezTo>
                      <a:pt x="473582" y="1093361"/>
                      <a:pt x="473582" y="1092409"/>
                      <a:pt x="473582" y="1091456"/>
                    </a:cubicBezTo>
                    <a:cubicBezTo>
                      <a:pt x="471098" y="1086970"/>
                      <a:pt x="468994" y="1082293"/>
                      <a:pt x="467295" y="1077454"/>
                    </a:cubicBezTo>
                    <a:cubicBezTo>
                      <a:pt x="457865" y="1061357"/>
                      <a:pt x="444435" y="1047927"/>
                      <a:pt x="433291" y="1032782"/>
                    </a:cubicBezTo>
                    <a:cubicBezTo>
                      <a:pt x="419918" y="1014113"/>
                      <a:pt x="410221" y="993072"/>
                      <a:pt x="404716" y="970774"/>
                    </a:cubicBezTo>
                    <a:cubicBezTo>
                      <a:pt x="393407" y="926178"/>
                      <a:pt x="398688" y="878991"/>
                      <a:pt x="419575" y="837996"/>
                    </a:cubicBezTo>
                    <a:cubicBezTo>
                      <a:pt x="419986" y="837310"/>
                      <a:pt x="420641" y="836815"/>
                      <a:pt x="421406" y="836596"/>
                    </a:cubicBezTo>
                    <a:cubicBezTo>
                      <a:pt x="423075" y="836120"/>
                      <a:pt x="424815" y="837091"/>
                      <a:pt x="425290" y="838758"/>
                    </a:cubicBezTo>
                    <a:cubicBezTo>
                      <a:pt x="436720" y="882954"/>
                      <a:pt x="468248" y="918006"/>
                      <a:pt x="477773" y="962583"/>
                    </a:cubicBezTo>
                    <a:cubicBezTo>
                      <a:pt x="487107" y="1004017"/>
                      <a:pt x="483869" y="1047546"/>
                      <a:pt x="480154" y="1089742"/>
                    </a:cubicBezTo>
                    <a:lnTo>
                      <a:pt x="484267" y="1105265"/>
                    </a:lnTo>
                    <a:lnTo>
                      <a:pt x="553376" y="1142807"/>
                    </a:lnTo>
                    <a:lnTo>
                      <a:pt x="558432" y="1144382"/>
                    </a:lnTo>
                    <a:lnTo>
                      <a:pt x="541304" y="1120602"/>
                    </a:lnTo>
                    <a:cubicBezTo>
                      <a:pt x="538503" y="1108277"/>
                      <a:pt x="538770" y="1095466"/>
                      <a:pt x="542066" y="1083264"/>
                    </a:cubicBezTo>
                    <a:cubicBezTo>
                      <a:pt x="542209" y="1082836"/>
                      <a:pt x="542428" y="1082436"/>
                      <a:pt x="542733" y="1082102"/>
                    </a:cubicBezTo>
                    <a:cubicBezTo>
                      <a:pt x="543923" y="1080759"/>
                      <a:pt x="545971" y="1080645"/>
                      <a:pt x="547305" y="1081836"/>
                    </a:cubicBezTo>
                    <a:cubicBezTo>
                      <a:pt x="557630" y="1089599"/>
                      <a:pt x="566145" y="1099514"/>
                      <a:pt x="572260" y="1110887"/>
                    </a:cubicBezTo>
                    <a:cubicBezTo>
                      <a:pt x="572298" y="1111239"/>
                      <a:pt x="572298" y="1111582"/>
                      <a:pt x="572260" y="1111935"/>
                    </a:cubicBezTo>
                    <a:cubicBezTo>
                      <a:pt x="573146" y="1113659"/>
                      <a:pt x="573822" y="1115478"/>
                      <a:pt x="574260" y="1117364"/>
                    </a:cubicBezTo>
                    <a:cubicBezTo>
                      <a:pt x="574308" y="1117650"/>
                      <a:pt x="574308" y="1117935"/>
                      <a:pt x="574260" y="1118221"/>
                    </a:cubicBezTo>
                    <a:cubicBezTo>
                      <a:pt x="576422" y="1128489"/>
                      <a:pt x="576870" y="1139043"/>
                      <a:pt x="575594" y="1149463"/>
                    </a:cubicBezTo>
                    <a:lnTo>
                      <a:pt x="575389" y="1149668"/>
                    </a:lnTo>
                    <a:lnTo>
                      <a:pt x="599387" y="1157147"/>
                    </a:lnTo>
                    <a:cubicBezTo>
                      <a:pt x="636290" y="1164743"/>
                      <a:pt x="674504" y="1168754"/>
                      <a:pt x="713649" y="1168799"/>
                    </a:cubicBezTo>
                    <a:lnTo>
                      <a:pt x="826894" y="1157515"/>
                    </a:lnTo>
                    <a:lnTo>
                      <a:pt x="784075" y="1165584"/>
                    </a:lnTo>
                    <a:cubicBezTo>
                      <a:pt x="760394" y="1168527"/>
                      <a:pt x="736263" y="1170010"/>
                      <a:pt x="711773" y="1169942"/>
                    </a:cubicBezTo>
                    <a:cubicBezTo>
                      <a:pt x="672588" y="1169831"/>
                      <a:pt x="634342" y="1165753"/>
                      <a:pt x="597414" y="1158088"/>
                    </a:cubicBezTo>
                    <a:lnTo>
                      <a:pt x="574235" y="1150822"/>
                    </a:lnTo>
                    <a:lnTo>
                      <a:pt x="574034" y="1151023"/>
                    </a:lnTo>
                    <a:lnTo>
                      <a:pt x="643039" y="1172469"/>
                    </a:lnTo>
                    <a:lnTo>
                      <a:pt x="665129" y="1177943"/>
                    </a:lnTo>
                    <a:cubicBezTo>
                      <a:pt x="665901" y="1178200"/>
                      <a:pt x="666548" y="1178753"/>
                      <a:pt x="666939" y="1179467"/>
                    </a:cubicBezTo>
                    <a:lnTo>
                      <a:pt x="667596" y="1180050"/>
                    </a:lnTo>
                    <a:lnTo>
                      <a:pt x="781430" y="1191564"/>
                    </a:lnTo>
                    <a:cubicBezTo>
                      <a:pt x="990867" y="1191634"/>
                      <a:pt x="1173780" y="1077952"/>
                      <a:pt x="1271743" y="908902"/>
                    </a:cubicBezTo>
                    <a:lnTo>
                      <a:pt x="1279358" y="893165"/>
                    </a:lnTo>
                    <a:lnTo>
                      <a:pt x="1268823" y="899527"/>
                    </a:lnTo>
                    <a:cubicBezTo>
                      <a:pt x="1258336" y="906604"/>
                      <a:pt x="1246840" y="912062"/>
                      <a:pt x="1234724" y="915719"/>
                    </a:cubicBezTo>
                    <a:cubicBezTo>
                      <a:pt x="1231676" y="916577"/>
                      <a:pt x="1229295" y="912576"/>
                      <a:pt x="1231676" y="910576"/>
                    </a:cubicBezTo>
                    <a:lnTo>
                      <a:pt x="1233200" y="909338"/>
                    </a:lnTo>
                    <a:cubicBezTo>
                      <a:pt x="1237772" y="895574"/>
                      <a:pt x="1246583" y="885763"/>
                      <a:pt x="1257500" y="878477"/>
                    </a:cubicBezTo>
                    <a:lnTo>
                      <a:pt x="1293972" y="862961"/>
                    </a:lnTo>
                    <a:lnTo>
                      <a:pt x="1308356" y="833233"/>
                    </a:lnTo>
                    <a:lnTo>
                      <a:pt x="1331363" y="755867"/>
                    </a:lnTo>
                    <a:lnTo>
                      <a:pt x="1330832" y="753699"/>
                    </a:lnTo>
                    <a:lnTo>
                      <a:pt x="1332488" y="752082"/>
                    </a:lnTo>
                    <a:lnTo>
                      <a:pt x="1336152" y="739762"/>
                    </a:lnTo>
                    <a:lnTo>
                      <a:pt x="1346836" y="634132"/>
                    </a:lnTo>
                    <a:lnTo>
                      <a:pt x="1317782" y="671499"/>
                    </a:lnTo>
                    <a:cubicBezTo>
                      <a:pt x="1315401" y="673213"/>
                      <a:pt x="1313210" y="670356"/>
                      <a:pt x="1313210" y="667974"/>
                    </a:cubicBezTo>
                    <a:cubicBezTo>
                      <a:pt x="1317020" y="650258"/>
                      <a:pt x="1322069" y="631589"/>
                      <a:pt x="1335118" y="619492"/>
                    </a:cubicBezTo>
                    <a:cubicBezTo>
                      <a:pt x="1335566" y="618682"/>
                      <a:pt x="1336385" y="618140"/>
                      <a:pt x="1337309" y="618063"/>
                    </a:cubicBezTo>
                    <a:lnTo>
                      <a:pt x="1346692" y="612464"/>
                    </a:lnTo>
                    <a:lnTo>
                      <a:pt x="1342076" y="552306"/>
                    </a:lnTo>
                    <a:lnTo>
                      <a:pt x="1326948" y="502606"/>
                    </a:lnTo>
                    <a:lnTo>
                      <a:pt x="1320702" y="453739"/>
                    </a:lnTo>
                    <a:lnTo>
                      <a:pt x="1301871" y="406016"/>
                    </a:lnTo>
                    <a:lnTo>
                      <a:pt x="1301304" y="430516"/>
                    </a:lnTo>
                    <a:cubicBezTo>
                      <a:pt x="1298637" y="444803"/>
                      <a:pt x="1291779" y="457853"/>
                      <a:pt x="1288350" y="472045"/>
                    </a:cubicBezTo>
                    <a:cubicBezTo>
                      <a:pt x="1288121" y="472712"/>
                      <a:pt x="1287664" y="473283"/>
                      <a:pt x="1287074" y="473664"/>
                    </a:cubicBezTo>
                    <a:cubicBezTo>
                      <a:pt x="1285607" y="474607"/>
                      <a:pt x="1283664" y="474178"/>
                      <a:pt x="1282730" y="472712"/>
                    </a:cubicBezTo>
                    <a:cubicBezTo>
                      <a:pt x="1271491" y="448328"/>
                      <a:pt x="1264252" y="402322"/>
                      <a:pt x="1292827" y="386225"/>
                    </a:cubicBezTo>
                    <a:lnTo>
                      <a:pt x="1294061" y="386225"/>
                    </a:lnTo>
                    <a:lnTo>
                      <a:pt x="1291706" y="380257"/>
                    </a:lnTo>
                    <a:cubicBezTo>
                      <a:pt x="1246975" y="287518"/>
                      <a:pt x="1177732" y="208824"/>
                      <a:pt x="1092381" y="152583"/>
                    </a:cubicBezTo>
                    <a:lnTo>
                      <a:pt x="1016795" y="112081"/>
                    </a:lnTo>
                    <a:lnTo>
                      <a:pt x="1013554" y="111238"/>
                    </a:lnTo>
                    <a:cubicBezTo>
                      <a:pt x="1013058" y="111041"/>
                      <a:pt x="1012611" y="110726"/>
                      <a:pt x="1012258" y="110321"/>
                    </a:cubicBezTo>
                    <a:lnTo>
                      <a:pt x="1012305" y="109675"/>
                    </a:lnTo>
                    <a:lnTo>
                      <a:pt x="1001972" y="104138"/>
                    </a:lnTo>
                    <a:lnTo>
                      <a:pt x="954378" y="89313"/>
                    </a:lnTo>
                    <a:lnTo>
                      <a:pt x="954628" y="89655"/>
                    </a:lnTo>
                    <a:lnTo>
                      <a:pt x="1008130" y="116801"/>
                    </a:lnTo>
                    <a:lnTo>
                      <a:pt x="1012194" y="119693"/>
                    </a:lnTo>
                    <a:lnTo>
                      <a:pt x="1014030" y="117024"/>
                    </a:lnTo>
                    <a:cubicBezTo>
                      <a:pt x="1015530" y="116619"/>
                      <a:pt x="1017173" y="117191"/>
                      <a:pt x="1017459" y="119143"/>
                    </a:cubicBezTo>
                    <a:lnTo>
                      <a:pt x="1018704" y="124324"/>
                    </a:lnTo>
                    <a:lnTo>
                      <a:pt x="1024618" y="128531"/>
                    </a:lnTo>
                    <a:lnTo>
                      <a:pt x="1018974" y="125447"/>
                    </a:lnTo>
                    <a:lnTo>
                      <a:pt x="1020411" y="131431"/>
                    </a:lnTo>
                    <a:cubicBezTo>
                      <a:pt x="1020545" y="131425"/>
                      <a:pt x="1020678" y="131430"/>
                      <a:pt x="1020811" y="131444"/>
                    </a:cubicBezTo>
                    <a:cubicBezTo>
                      <a:pt x="1022278" y="131603"/>
                      <a:pt x="1023336" y="132919"/>
                      <a:pt x="1023174" y="134383"/>
                    </a:cubicBezTo>
                    <a:cubicBezTo>
                      <a:pt x="1023174" y="135336"/>
                      <a:pt x="1023174" y="136288"/>
                      <a:pt x="1023174" y="137241"/>
                    </a:cubicBezTo>
                    <a:cubicBezTo>
                      <a:pt x="1025488" y="141228"/>
                      <a:pt x="1027460" y="145402"/>
                      <a:pt x="1029079" y="149719"/>
                    </a:cubicBezTo>
                    <a:cubicBezTo>
                      <a:pt x="1039881" y="165298"/>
                      <a:pt x="1051482" y="180304"/>
                      <a:pt x="1063845" y="194677"/>
                    </a:cubicBezTo>
                    <a:cubicBezTo>
                      <a:pt x="1077247" y="212462"/>
                      <a:pt x="1087229" y="232583"/>
                      <a:pt x="1093278" y="254017"/>
                    </a:cubicBezTo>
                    <a:cubicBezTo>
                      <a:pt x="1106174" y="299217"/>
                      <a:pt x="1101802" y="347601"/>
                      <a:pt x="1080990" y="389749"/>
                    </a:cubicBezTo>
                    <a:cubicBezTo>
                      <a:pt x="1080600" y="390577"/>
                      <a:pt x="1079857" y="391186"/>
                      <a:pt x="1078962" y="391406"/>
                    </a:cubicBezTo>
                    <a:cubicBezTo>
                      <a:pt x="1077333" y="391809"/>
                      <a:pt x="1075675" y="390812"/>
                      <a:pt x="1075275" y="389177"/>
                    </a:cubicBezTo>
                    <a:cubicBezTo>
                      <a:pt x="1063179" y="345553"/>
                      <a:pt x="1031556" y="310977"/>
                      <a:pt x="1020888" y="266495"/>
                    </a:cubicBezTo>
                    <a:cubicBezTo>
                      <a:pt x="1010982" y="225538"/>
                      <a:pt x="1013553" y="181913"/>
                      <a:pt x="1016601" y="139813"/>
                    </a:cubicBezTo>
                    <a:lnTo>
                      <a:pt x="1011641" y="121441"/>
                    </a:lnTo>
                    <a:lnTo>
                      <a:pt x="955397" y="90708"/>
                    </a:lnTo>
                    <a:lnTo>
                      <a:pt x="969072" y="109428"/>
                    </a:lnTo>
                    <a:cubicBezTo>
                      <a:pt x="972120" y="121688"/>
                      <a:pt x="972120" y="134506"/>
                      <a:pt x="969072" y="146766"/>
                    </a:cubicBezTo>
                    <a:cubicBezTo>
                      <a:pt x="968691" y="149242"/>
                      <a:pt x="965548" y="149433"/>
                      <a:pt x="963929" y="148099"/>
                    </a:cubicBezTo>
                    <a:cubicBezTo>
                      <a:pt x="953460" y="140554"/>
                      <a:pt x="944774" y="130799"/>
                      <a:pt x="938497" y="119524"/>
                    </a:cubicBezTo>
                    <a:cubicBezTo>
                      <a:pt x="938459" y="119144"/>
                      <a:pt x="938459" y="118761"/>
                      <a:pt x="938497" y="118381"/>
                    </a:cubicBezTo>
                    <a:cubicBezTo>
                      <a:pt x="937535" y="116719"/>
                      <a:pt x="936830" y="114921"/>
                      <a:pt x="936401" y="113047"/>
                    </a:cubicBezTo>
                    <a:cubicBezTo>
                      <a:pt x="936354" y="112764"/>
                      <a:pt x="936354" y="112474"/>
                      <a:pt x="936401" y="112190"/>
                    </a:cubicBezTo>
                    <a:lnTo>
                      <a:pt x="934722" y="83190"/>
                    </a:lnTo>
                    <a:lnTo>
                      <a:pt x="900317" y="72473"/>
                    </a:lnTo>
                    <a:lnTo>
                      <a:pt x="883633" y="71526"/>
                    </a:lnTo>
                    <a:lnTo>
                      <a:pt x="870589" y="68492"/>
                    </a:lnTo>
                    <a:close/>
                    <a:moveTo>
                      <a:pt x="565634" y="56969"/>
                    </a:moveTo>
                    <a:lnTo>
                      <a:pt x="494182" y="79059"/>
                    </a:lnTo>
                    <a:lnTo>
                      <a:pt x="403699" y="128038"/>
                    </a:lnTo>
                    <a:lnTo>
                      <a:pt x="421226" y="115677"/>
                    </a:lnTo>
                    <a:cubicBezTo>
                      <a:pt x="445320" y="101222"/>
                      <a:pt x="470688" y="88441"/>
                      <a:pt x="497203" y="77520"/>
                    </a:cubicBezTo>
                    <a:close/>
                    <a:moveTo>
                      <a:pt x="602200" y="45987"/>
                    </a:moveTo>
                    <a:lnTo>
                      <a:pt x="565634" y="56969"/>
                    </a:lnTo>
                    <a:lnTo>
                      <a:pt x="600656" y="46141"/>
                    </a:lnTo>
                    <a:close/>
                    <a:moveTo>
                      <a:pt x="877668" y="39658"/>
                    </a:moveTo>
                    <a:cubicBezTo>
                      <a:pt x="869970" y="39491"/>
                      <a:pt x="862377" y="39944"/>
                      <a:pt x="854892" y="41551"/>
                    </a:cubicBezTo>
                    <a:lnTo>
                      <a:pt x="836535" y="48871"/>
                    </a:lnTo>
                    <a:lnTo>
                      <a:pt x="867937" y="58715"/>
                    </a:lnTo>
                    <a:lnTo>
                      <a:pt x="836157" y="49022"/>
                    </a:lnTo>
                    <a:lnTo>
                      <a:pt x="832769" y="50373"/>
                    </a:lnTo>
                    <a:lnTo>
                      <a:pt x="830715" y="52427"/>
                    </a:lnTo>
                    <a:lnTo>
                      <a:pt x="830483" y="52374"/>
                    </a:lnTo>
                    <a:lnTo>
                      <a:pt x="830483" y="52660"/>
                    </a:lnTo>
                    <a:lnTo>
                      <a:pt x="830715" y="52427"/>
                    </a:lnTo>
                    <a:lnTo>
                      <a:pt x="886562" y="65220"/>
                    </a:lnTo>
                    <a:lnTo>
                      <a:pt x="889693" y="65536"/>
                    </a:lnTo>
                    <a:lnTo>
                      <a:pt x="867937" y="58715"/>
                    </a:lnTo>
                    <a:lnTo>
                      <a:pt x="890597" y="65627"/>
                    </a:lnTo>
                    <a:lnTo>
                      <a:pt x="896852" y="66257"/>
                    </a:lnTo>
                    <a:lnTo>
                      <a:pt x="896927" y="66281"/>
                    </a:lnTo>
                    <a:lnTo>
                      <a:pt x="951070" y="68376"/>
                    </a:lnTo>
                    <a:cubicBezTo>
                      <a:pt x="953451" y="68280"/>
                      <a:pt x="955737" y="67614"/>
                      <a:pt x="958118" y="67614"/>
                    </a:cubicBezTo>
                    <a:cubicBezTo>
                      <a:pt x="947774" y="59393"/>
                      <a:pt x="936925" y="51821"/>
                      <a:pt x="925638" y="44944"/>
                    </a:cubicBezTo>
                    <a:cubicBezTo>
                      <a:pt x="925228" y="44716"/>
                      <a:pt x="925009" y="44263"/>
                      <a:pt x="925067" y="43801"/>
                    </a:cubicBezTo>
                    <a:cubicBezTo>
                      <a:pt x="908874" y="42801"/>
                      <a:pt x="893062" y="39991"/>
                      <a:pt x="877668" y="39658"/>
                    </a:cubicBezTo>
                    <a:close/>
                    <a:moveTo>
                      <a:pt x="714944" y="34752"/>
                    </a:moveTo>
                    <a:lnTo>
                      <a:pt x="602200" y="45987"/>
                    </a:lnTo>
                    <a:lnTo>
                      <a:pt x="603977" y="45454"/>
                    </a:lnTo>
                    <a:cubicBezTo>
                      <a:pt x="640442" y="38291"/>
                      <a:pt x="677606" y="34690"/>
                      <a:pt x="714944" y="34752"/>
                    </a:cubicBezTo>
                    <a:close/>
                    <a:moveTo>
                      <a:pt x="714944" y="34752"/>
                    </a:moveTo>
                    <a:cubicBezTo>
                      <a:pt x="752268" y="34822"/>
                      <a:pt x="789401" y="38563"/>
                      <a:pt x="825819" y="45869"/>
                    </a:cubicBezTo>
                    <a:lnTo>
                      <a:pt x="827676" y="46435"/>
                    </a:lnTo>
                    <a:close/>
                    <a:moveTo>
                      <a:pt x="1042796" y="32371"/>
                    </a:moveTo>
                    <a:cubicBezTo>
                      <a:pt x="1007172" y="37229"/>
                      <a:pt x="970596" y="44087"/>
                      <a:pt x="934687" y="44087"/>
                    </a:cubicBezTo>
                    <a:lnTo>
                      <a:pt x="929829" y="44087"/>
                    </a:lnTo>
                    <a:cubicBezTo>
                      <a:pt x="941183" y="51127"/>
                      <a:pt x="952089" y="58856"/>
                      <a:pt x="962500" y="67233"/>
                    </a:cubicBezTo>
                    <a:cubicBezTo>
                      <a:pt x="978178" y="65357"/>
                      <a:pt x="993580" y="61682"/>
                      <a:pt x="1008410" y="56279"/>
                    </a:cubicBezTo>
                    <a:cubicBezTo>
                      <a:pt x="1018335" y="52552"/>
                      <a:pt x="1027898" y="47929"/>
                      <a:pt x="1036985" y="42468"/>
                    </a:cubicBezTo>
                    <a:lnTo>
                      <a:pt x="1036985" y="42182"/>
                    </a:lnTo>
                    <a:cubicBezTo>
                      <a:pt x="1045748" y="37324"/>
                      <a:pt x="1047939" y="36467"/>
                      <a:pt x="1042796" y="32371"/>
                    </a:cubicBezTo>
                    <a:close/>
                    <a:moveTo>
                      <a:pt x="984026" y="8749"/>
                    </a:moveTo>
                    <a:lnTo>
                      <a:pt x="948403" y="40563"/>
                    </a:lnTo>
                    <a:cubicBezTo>
                      <a:pt x="978826" y="38582"/>
                      <a:pt x="1009125" y="35021"/>
                      <a:pt x="1039176" y="29895"/>
                    </a:cubicBezTo>
                    <a:lnTo>
                      <a:pt x="1038700" y="29799"/>
                    </a:lnTo>
                    <a:cubicBezTo>
                      <a:pt x="1022079" y="19175"/>
                      <a:pt x="1003486" y="12015"/>
                      <a:pt x="984026" y="8749"/>
                    </a:cubicBezTo>
                    <a:close/>
                    <a:moveTo>
                      <a:pt x="925829" y="5701"/>
                    </a:moveTo>
                    <a:cubicBezTo>
                      <a:pt x="894224" y="8833"/>
                      <a:pt x="864430" y="21867"/>
                      <a:pt x="840675" y="42944"/>
                    </a:cubicBezTo>
                    <a:cubicBezTo>
                      <a:pt x="856763" y="36737"/>
                      <a:pt x="874193" y="34801"/>
                      <a:pt x="891253" y="37324"/>
                    </a:cubicBezTo>
                    <a:cubicBezTo>
                      <a:pt x="891148" y="37253"/>
                      <a:pt x="891053" y="37166"/>
                      <a:pt x="890967" y="37065"/>
                    </a:cubicBezTo>
                    <a:cubicBezTo>
                      <a:pt x="890538" y="36532"/>
                      <a:pt x="890624" y="35753"/>
                      <a:pt x="891158" y="35324"/>
                    </a:cubicBezTo>
                    <a:close/>
                    <a:moveTo>
                      <a:pt x="930972" y="4939"/>
                    </a:moveTo>
                    <a:lnTo>
                      <a:pt x="893348" y="37134"/>
                    </a:lnTo>
                    <a:cubicBezTo>
                      <a:pt x="899254" y="37705"/>
                      <a:pt x="905731" y="38467"/>
                      <a:pt x="912398" y="39229"/>
                    </a:cubicBezTo>
                    <a:cubicBezTo>
                      <a:pt x="922923" y="40436"/>
                      <a:pt x="933525" y="40882"/>
                      <a:pt x="944117" y="40563"/>
                    </a:cubicBezTo>
                    <a:lnTo>
                      <a:pt x="980407" y="7797"/>
                    </a:lnTo>
                    <a:cubicBezTo>
                      <a:pt x="964100" y="4918"/>
                      <a:pt x="947507" y="3959"/>
                      <a:pt x="930972" y="4939"/>
                    </a:cubicBezTo>
                    <a:close/>
                    <a:moveTo>
                      <a:pt x="941025" y="2"/>
                    </a:moveTo>
                    <a:cubicBezTo>
                      <a:pt x="955463" y="-79"/>
                      <a:pt x="970048" y="1534"/>
                      <a:pt x="984502" y="4653"/>
                    </a:cubicBezTo>
                    <a:cubicBezTo>
                      <a:pt x="984598" y="4523"/>
                      <a:pt x="984703" y="4410"/>
                      <a:pt x="984836" y="4318"/>
                    </a:cubicBezTo>
                    <a:cubicBezTo>
                      <a:pt x="985445" y="3898"/>
                      <a:pt x="986274" y="4049"/>
                      <a:pt x="986693" y="4653"/>
                    </a:cubicBezTo>
                    <a:cubicBezTo>
                      <a:pt x="1010868" y="10194"/>
                      <a:pt x="1034052" y="19379"/>
                      <a:pt x="1055464" y="31895"/>
                    </a:cubicBezTo>
                    <a:cubicBezTo>
                      <a:pt x="1056407" y="32255"/>
                      <a:pt x="1057102" y="33054"/>
                      <a:pt x="1057340" y="34031"/>
                    </a:cubicBezTo>
                    <a:cubicBezTo>
                      <a:pt x="1057731" y="35668"/>
                      <a:pt x="1056721" y="37313"/>
                      <a:pt x="1055083" y="37705"/>
                    </a:cubicBezTo>
                    <a:cubicBezTo>
                      <a:pt x="1021269" y="62089"/>
                      <a:pt x="982812" y="73019"/>
                      <a:pt x="943283" y="74912"/>
                    </a:cubicBezTo>
                    <a:lnTo>
                      <a:pt x="920583" y="73624"/>
                    </a:lnTo>
                    <a:lnTo>
                      <a:pt x="936918" y="78694"/>
                    </a:lnTo>
                    <a:lnTo>
                      <a:pt x="937639" y="77995"/>
                    </a:lnTo>
                    <a:cubicBezTo>
                      <a:pt x="938697" y="77134"/>
                      <a:pt x="940202" y="77134"/>
                      <a:pt x="941259" y="77995"/>
                    </a:cubicBezTo>
                    <a:lnTo>
                      <a:pt x="943164" y="80091"/>
                    </a:lnTo>
                    <a:lnTo>
                      <a:pt x="944021" y="80091"/>
                    </a:lnTo>
                    <a:cubicBezTo>
                      <a:pt x="945098" y="79297"/>
                      <a:pt x="946564" y="79297"/>
                      <a:pt x="947641" y="80091"/>
                    </a:cubicBezTo>
                    <a:lnTo>
                      <a:pt x="949466" y="82590"/>
                    </a:lnTo>
                    <a:lnTo>
                      <a:pt x="960349" y="85968"/>
                    </a:lnTo>
                    <a:lnTo>
                      <a:pt x="959999" y="85378"/>
                    </a:lnTo>
                    <a:cubicBezTo>
                      <a:pt x="960404" y="83878"/>
                      <a:pt x="961785" y="82568"/>
                      <a:pt x="963738" y="82949"/>
                    </a:cubicBezTo>
                    <a:lnTo>
                      <a:pt x="964595" y="82949"/>
                    </a:lnTo>
                    <a:lnTo>
                      <a:pt x="965166" y="82949"/>
                    </a:lnTo>
                    <a:lnTo>
                      <a:pt x="966309" y="82949"/>
                    </a:lnTo>
                    <a:cubicBezTo>
                      <a:pt x="966852" y="82215"/>
                      <a:pt x="967690" y="81761"/>
                      <a:pt x="968595" y="81710"/>
                    </a:cubicBezTo>
                    <a:cubicBezTo>
                      <a:pt x="991817" y="72003"/>
                      <a:pt x="1017659" y="70525"/>
                      <a:pt x="1041843" y="77519"/>
                    </a:cubicBezTo>
                    <a:cubicBezTo>
                      <a:pt x="1042166" y="77709"/>
                      <a:pt x="1042443" y="77953"/>
                      <a:pt x="1042681" y="78241"/>
                    </a:cubicBezTo>
                    <a:cubicBezTo>
                      <a:pt x="1043776" y="79588"/>
                      <a:pt x="1043567" y="81567"/>
                      <a:pt x="1042223" y="82663"/>
                    </a:cubicBezTo>
                    <a:cubicBezTo>
                      <a:pt x="1029417" y="87381"/>
                      <a:pt x="1016085" y="90284"/>
                      <a:pt x="1002607" y="91342"/>
                    </a:cubicBezTo>
                    <a:lnTo>
                      <a:pt x="971795" y="89521"/>
                    </a:lnTo>
                    <a:lnTo>
                      <a:pt x="1004003" y="99519"/>
                    </a:lnTo>
                    <a:lnTo>
                      <a:pt x="1011444" y="103286"/>
                    </a:lnTo>
                    <a:lnTo>
                      <a:pt x="1014316" y="99999"/>
                    </a:lnTo>
                    <a:cubicBezTo>
                      <a:pt x="1057874" y="100222"/>
                      <a:pt x="1101355" y="103596"/>
                      <a:pt x="1144427" y="110095"/>
                    </a:cubicBezTo>
                    <a:cubicBezTo>
                      <a:pt x="1176908" y="115048"/>
                      <a:pt x="1220246" y="117048"/>
                      <a:pt x="1245106" y="141432"/>
                    </a:cubicBezTo>
                    <a:cubicBezTo>
                      <a:pt x="1245592" y="141971"/>
                      <a:pt x="1245868" y="142660"/>
                      <a:pt x="1245907" y="143382"/>
                    </a:cubicBezTo>
                    <a:cubicBezTo>
                      <a:pt x="1245992" y="145117"/>
                      <a:pt x="1244649" y="146589"/>
                      <a:pt x="1242916" y="146671"/>
                    </a:cubicBezTo>
                    <a:cubicBezTo>
                      <a:pt x="1203883" y="148586"/>
                      <a:pt x="1164859" y="146529"/>
                      <a:pt x="1126435" y="140593"/>
                    </a:cubicBezTo>
                    <a:lnTo>
                      <a:pt x="1041519" y="118510"/>
                    </a:lnTo>
                    <a:lnTo>
                      <a:pt x="1073380" y="134639"/>
                    </a:lnTo>
                    <a:lnTo>
                      <a:pt x="1107486" y="158201"/>
                    </a:lnTo>
                    <a:lnTo>
                      <a:pt x="1109566" y="156005"/>
                    </a:lnTo>
                    <a:cubicBezTo>
                      <a:pt x="1135474" y="154767"/>
                      <a:pt x="1161858" y="154481"/>
                      <a:pt x="1184528" y="168769"/>
                    </a:cubicBezTo>
                    <a:cubicBezTo>
                      <a:pt x="1184575" y="168798"/>
                      <a:pt x="1184623" y="168830"/>
                      <a:pt x="1184680" y="168862"/>
                    </a:cubicBezTo>
                    <a:cubicBezTo>
                      <a:pt x="1186033" y="169772"/>
                      <a:pt x="1186385" y="171606"/>
                      <a:pt x="1185480" y="172960"/>
                    </a:cubicBezTo>
                    <a:cubicBezTo>
                      <a:pt x="1186528" y="174960"/>
                      <a:pt x="1185766" y="177437"/>
                      <a:pt x="1183004" y="177437"/>
                    </a:cubicBezTo>
                    <a:cubicBezTo>
                      <a:pt x="1182727" y="178798"/>
                      <a:pt x="1181623" y="179831"/>
                      <a:pt x="1180241" y="180008"/>
                    </a:cubicBezTo>
                    <a:cubicBezTo>
                      <a:pt x="1173917" y="180769"/>
                      <a:pt x="1167516" y="180769"/>
                      <a:pt x="1161191" y="180008"/>
                    </a:cubicBezTo>
                    <a:cubicBezTo>
                      <a:pt x="1153905" y="179725"/>
                      <a:pt x="1146723" y="178212"/>
                      <a:pt x="1139951" y="175532"/>
                    </a:cubicBezTo>
                    <a:lnTo>
                      <a:pt x="1122708" y="168717"/>
                    </a:lnTo>
                    <a:lnTo>
                      <a:pt x="1136923" y="178537"/>
                    </a:lnTo>
                    <a:lnTo>
                      <a:pt x="1176549" y="214658"/>
                    </a:lnTo>
                    <a:lnTo>
                      <a:pt x="1177859" y="212298"/>
                    </a:lnTo>
                    <a:cubicBezTo>
                      <a:pt x="1201291" y="198963"/>
                      <a:pt x="1228628" y="203630"/>
                      <a:pt x="1254059" y="207536"/>
                    </a:cubicBezTo>
                    <a:cubicBezTo>
                      <a:pt x="1289083" y="212665"/>
                      <a:pt x="1323306" y="222269"/>
                      <a:pt x="1355882" y="236111"/>
                    </a:cubicBezTo>
                    <a:cubicBezTo>
                      <a:pt x="1409517" y="258674"/>
                      <a:pt x="1449560" y="304953"/>
                      <a:pt x="1464181" y="361269"/>
                    </a:cubicBezTo>
                    <a:cubicBezTo>
                      <a:pt x="1464305" y="361768"/>
                      <a:pt x="1464305" y="362290"/>
                      <a:pt x="1464181" y="362789"/>
                    </a:cubicBezTo>
                    <a:cubicBezTo>
                      <a:pt x="1463762" y="364473"/>
                      <a:pt x="1462057" y="365499"/>
                      <a:pt x="1460371" y="365079"/>
                    </a:cubicBezTo>
                    <a:cubicBezTo>
                      <a:pt x="1402211" y="350479"/>
                      <a:pt x="1345518" y="330551"/>
                      <a:pt x="1291016" y="305548"/>
                    </a:cubicBezTo>
                    <a:cubicBezTo>
                      <a:pt x="1269347" y="295499"/>
                      <a:pt x="1248321" y="284188"/>
                      <a:pt x="1229140" y="270543"/>
                    </a:cubicBezTo>
                    <a:lnTo>
                      <a:pt x="1220353" y="262067"/>
                    </a:lnTo>
                    <a:lnTo>
                      <a:pt x="1243315" y="289475"/>
                    </a:lnTo>
                    <a:lnTo>
                      <a:pt x="1291754" y="370335"/>
                    </a:lnTo>
                    <a:lnTo>
                      <a:pt x="1293398" y="369842"/>
                    </a:lnTo>
                    <a:cubicBezTo>
                      <a:pt x="1320354" y="369842"/>
                      <a:pt x="1348643" y="379938"/>
                      <a:pt x="1357216" y="407942"/>
                    </a:cubicBezTo>
                    <a:cubicBezTo>
                      <a:pt x="1357320" y="408446"/>
                      <a:pt x="1357292" y="408980"/>
                      <a:pt x="1357139" y="409475"/>
                    </a:cubicBezTo>
                    <a:cubicBezTo>
                      <a:pt x="1356635" y="411132"/>
                      <a:pt x="1354872" y="412066"/>
                      <a:pt x="1353215" y="411561"/>
                    </a:cubicBezTo>
                    <a:cubicBezTo>
                      <a:pt x="1338508" y="408446"/>
                      <a:pt x="1324078" y="404151"/>
                      <a:pt x="1310067" y="398702"/>
                    </a:cubicBezTo>
                    <a:lnTo>
                      <a:pt x="1302540" y="393715"/>
                    </a:lnTo>
                    <a:lnTo>
                      <a:pt x="1319566" y="436928"/>
                    </a:lnTo>
                    <a:lnTo>
                      <a:pt x="1319239" y="434907"/>
                    </a:lnTo>
                    <a:cubicBezTo>
                      <a:pt x="1319573" y="433145"/>
                      <a:pt x="1321268" y="431993"/>
                      <a:pt x="1323021" y="432326"/>
                    </a:cubicBezTo>
                    <a:cubicBezTo>
                      <a:pt x="1371693" y="443470"/>
                      <a:pt x="1420176" y="478427"/>
                      <a:pt x="1439606" y="525957"/>
                    </a:cubicBezTo>
                    <a:cubicBezTo>
                      <a:pt x="1460847" y="577201"/>
                      <a:pt x="1451132" y="646162"/>
                      <a:pt x="1433510" y="697407"/>
                    </a:cubicBezTo>
                    <a:cubicBezTo>
                      <a:pt x="1433091" y="698588"/>
                      <a:pt x="1432006" y="699407"/>
                      <a:pt x="1430758" y="699483"/>
                    </a:cubicBezTo>
                    <a:cubicBezTo>
                      <a:pt x="1429024" y="699598"/>
                      <a:pt x="1427529" y="698283"/>
                      <a:pt x="1427414" y="696550"/>
                    </a:cubicBezTo>
                    <a:cubicBezTo>
                      <a:pt x="1416223" y="673071"/>
                      <a:pt x="1400411" y="652235"/>
                      <a:pt x="1385076" y="631101"/>
                    </a:cubicBezTo>
                    <a:lnTo>
                      <a:pt x="1348334" y="568531"/>
                    </a:lnTo>
                    <a:lnTo>
                      <a:pt x="1351651" y="612373"/>
                    </a:lnTo>
                    <a:lnTo>
                      <a:pt x="1352715" y="612944"/>
                    </a:lnTo>
                    <a:lnTo>
                      <a:pt x="1351832" y="614764"/>
                    </a:lnTo>
                    <a:lnTo>
                      <a:pt x="1352520" y="623846"/>
                    </a:lnTo>
                    <a:lnTo>
                      <a:pt x="1353406" y="625683"/>
                    </a:lnTo>
                    <a:lnTo>
                      <a:pt x="1352507" y="626839"/>
                    </a:lnTo>
                    <a:lnTo>
                      <a:pt x="1348436" y="666812"/>
                    </a:lnTo>
                    <a:lnTo>
                      <a:pt x="1350929" y="668927"/>
                    </a:lnTo>
                    <a:cubicBezTo>
                      <a:pt x="1353120" y="684452"/>
                      <a:pt x="1366455" y="696263"/>
                      <a:pt x="1369979" y="711599"/>
                    </a:cubicBezTo>
                    <a:cubicBezTo>
                      <a:pt x="1372332" y="725153"/>
                      <a:pt x="1372779" y="738973"/>
                      <a:pt x="1371312" y="752651"/>
                    </a:cubicBezTo>
                    <a:cubicBezTo>
                      <a:pt x="1371293" y="753451"/>
                      <a:pt x="1370979" y="754213"/>
                      <a:pt x="1370426" y="754775"/>
                    </a:cubicBezTo>
                    <a:cubicBezTo>
                      <a:pt x="1369217" y="756023"/>
                      <a:pt x="1367226" y="756052"/>
                      <a:pt x="1365978" y="754842"/>
                    </a:cubicBezTo>
                    <a:cubicBezTo>
                      <a:pt x="1363559" y="752299"/>
                      <a:pt x="1361359" y="749565"/>
                      <a:pt x="1359406" y="746651"/>
                    </a:cubicBezTo>
                    <a:cubicBezTo>
                      <a:pt x="1358730" y="746451"/>
                      <a:pt x="1358158" y="746012"/>
                      <a:pt x="1357787" y="745412"/>
                    </a:cubicBezTo>
                    <a:cubicBezTo>
                      <a:pt x="1347357" y="726429"/>
                      <a:pt x="1343918" y="704379"/>
                      <a:pt x="1348071" y="683119"/>
                    </a:cubicBezTo>
                    <a:cubicBezTo>
                      <a:pt x="1348176" y="682585"/>
                      <a:pt x="1348490" y="682109"/>
                      <a:pt x="1348929" y="681785"/>
                    </a:cubicBezTo>
                    <a:lnTo>
                      <a:pt x="1347392" y="677068"/>
                    </a:lnTo>
                    <a:lnTo>
                      <a:pt x="1340934" y="740476"/>
                    </a:lnTo>
                    <a:lnTo>
                      <a:pt x="1337022" y="753611"/>
                    </a:lnTo>
                    <a:lnTo>
                      <a:pt x="1337118" y="753699"/>
                    </a:lnTo>
                    <a:cubicBezTo>
                      <a:pt x="1337423" y="757452"/>
                      <a:pt x="1338032" y="761186"/>
                      <a:pt x="1338928" y="764844"/>
                    </a:cubicBezTo>
                    <a:cubicBezTo>
                      <a:pt x="1339385" y="764605"/>
                      <a:pt x="1339890" y="764491"/>
                      <a:pt x="1340404" y="764520"/>
                    </a:cubicBezTo>
                    <a:cubicBezTo>
                      <a:pt x="1341985" y="764596"/>
                      <a:pt x="1343195" y="765939"/>
                      <a:pt x="1343119" y="767511"/>
                    </a:cubicBezTo>
                    <a:cubicBezTo>
                      <a:pt x="1342643" y="770463"/>
                      <a:pt x="1342643" y="773702"/>
                      <a:pt x="1342643" y="777036"/>
                    </a:cubicBezTo>
                    <a:cubicBezTo>
                      <a:pt x="1352263" y="802848"/>
                      <a:pt x="1370456" y="825613"/>
                      <a:pt x="1372646" y="855141"/>
                    </a:cubicBezTo>
                    <a:cubicBezTo>
                      <a:pt x="1374913" y="896641"/>
                      <a:pt x="1370284" y="938227"/>
                      <a:pt x="1358930" y="978204"/>
                    </a:cubicBezTo>
                    <a:cubicBezTo>
                      <a:pt x="1358625" y="979185"/>
                      <a:pt x="1357854" y="979956"/>
                      <a:pt x="1356863" y="980271"/>
                    </a:cubicBezTo>
                    <a:cubicBezTo>
                      <a:pt x="1355206" y="980785"/>
                      <a:pt x="1353444" y="979861"/>
                      <a:pt x="1352930" y="978204"/>
                    </a:cubicBezTo>
                    <a:cubicBezTo>
                      <a:pt x="1331594" y="912862"/>
                      <a:pt x="1333118" y="844568"/>
                      <a:pt x="1336451" y="776655"/>
                    </a:cubicBezTo>
                    <a:lnTo>
                      <a:pt x="1333613" y="765060"/>
                    </a:lnTo>
                    <a:lnTo>
                      <a:pt x="1312877" y="834692"/>
                    </a:lnTo>
                    <a:lnTo>
                      <a:pt x="1297332" y="866806"/>
                    </a:lnTo>
                    <a:lnTo>
                      <a:pt x="1297398" y="867523"/>
                    </a:lnTo>
                    <a:cubicBezTo>
                      <a:pt x="1298398" y="867913"/>
                      <a:pt x="1299103" y="868837"/>
                      <a:pt x="1299208" y="869904"/>
                    </a:cubicBezTo>
                    <a:cubicBezTo>
                      <a:pt x="1299398" y="870561"/>
                      <a:pt x="1299398" y="871247"/>
                      <a:pt x="1299208" y="871904"/>
                    </a:cubicBezTo>
                    <a:cubicBezTo>
                      <a:pt x="1296155" y="878324"/>
                      <a:pt x="1291900" y="884015"/>
                      <a:pt x="1286737" y="888709"/>
                    </a:cubicBezTo>
                    <a:lnTo>
                      <a:pt x="1286728" y="888715"/>
                    </a:lnTo>
                    <a:lnTo>
                      <a:pt x="1275955" y="910971"/>
                    </a:lnTo>
                    <a:cubicBezTo>
                      <a:pt x="1177188" y="1081393"/>
                      <a:pt x="992908" y="1196078"/>
                      <a:pt x="781811" y="1196326"/>
                    </a:cubicBezTo>
                    <a:lnTo>
                      <a:pt x="666831" y="1184735"/>
                    </a:lnTo>
                    <a:lnTo>
                      <a:pt x="631316" y="1213153"/>
                    </a:lnTo>
                    <a:cubicBezTo>
                      <a:pt x="592954" y="1235450"/>
                      <a:pt x="548162" y="1239022"/>
                      <a:pt x="505300" y="1229092"/>
                    </a:cubicBezTo>
                    <a:cubicBezTo>
                      <a:pt x="505204" y="1229169"/>
                      <a:pt x="505100" y="1229226"/>
                      <a:pt x="504985" y="1229283"/>
                    </a:cubicBezTo>
                    <a:cubicBezTo>
                      <a:pt x="504252" y="1229588"/>
                      <a:pt x="503414" y="1229245"/>
                      <a:pt x="503109" y="1228521"/>
                    </a:cubicBezTo>
                    <a:cubicBezTo>
                      <a:pt x="479020" y="1222530"/>
                      <a:pt x="455989" y="1212900"/>
                      <a:pt x="434815" y="1199946"/>
                    </a:cubicBezTo>
                    <a:cubicBezTo>
                      <a:pt x="434408" y="1199689"/>
                      <a:pt x="434065" y="1199346"/>
                      <a:pt x="433811" y="1198946"/>
                    </a:cubicBezTo>
                    <a:cubicBezTo>
                      <a:pt x="432893" y="1197470"/>
                      <a:pt x="433342" y="1195526"/>
                      <a:pt x="434815" y="1194612"/>
                    </a:cubicBezTo>
                    <a:cubicBezTo>
                      <a:pt x="469009" y="1170800"/>
                      <a:pt x="507538" y="1160465"/>
                      <a:pt x="547043" y="1159167"/>
                    </a:cubicBezTo>
                    <a:lnTo>
                      <a:pt x="595667" y="1162657"/>
                    </a:lnTo>
                    <a:lnTo>
                      <a:pt x="559617" y="1151467"/>
                    </a:lnTo>
                    <a:lnTo>
                      <a:pt x="536816" y="1139091"/>
                    </a:lnTo>
                    <a:lnTo>
                      <a:pt x="490962" y="1124716"/>
                    </a:lnTo>
                    <a:lnTo>
                      <a:pt x="484679" y="1121513"/>
                    </a:lnTo>
                    <a:lnTo>
                      <a:pt x="484535" y="1124127"/>
                    </a:lnTo>
                    <a:cubicBezTo>
                      <a:pt x="485802" y="1124746"/>
                      <a:pt x="486488" y="1126156"/>
                      <a:pt x="486174" y="1127537"/>
                    </a:cubicBezTo>
                    <a:cubicBezTo>
                      <a:pt x="485812" y="1129175"/>
                      <a:pt x="484173" y="1130213"/>
                      <a:pt x="482535" y="1129842"/>
                    </a:cubicBezTo>
                    <a:cubicBezTo>
                      <a:pt x="438963" y="1128994"/>
                      <a:pt x="395510" y="1124984"/>
                      <a:pt x="352519" y="1117840"/>
                    </a:cubicBezTo>
                    <a:cubicBezTo>
                      <a:pt x="320134" y="1112411"/>
                      <a:pt x="276700" y="1109649"/>
                      <a:pt x="252316" y="1085074"/>
                    </a:cubicBezTo>
                    <a:cubicBezTo>
                      <a:pt x="251362" y="1084322"/>
                      <a:pt x="250930" y="1083084"/>
                      <a:pt x="251207" y="1081893"/>
                    </a:cubicBezTo>
                    <a:cubicBezTo>
                      <a:pt x="251602" y="1080207"/>
                      <a:pt x="253292" y="1079159"/>
                      <a:pt x="254983" y="1079550"/>
                    </a:cubicBezTo>
                    <a:cubicBezTo>
                      <a:pt x="294004" y="1078241"/>
                      <a:pt x="332955" y="1080891"/>
                      <a:pt x="371251" y="1087401"/>
                    </a:cubicBezTo>
                    <a:lnTo>
                      <a:pt x="472703" y="1115409"/>
                    </a:lnTo>
                    <a:lnTo>
                      <a:pt x="422076" y="1089602"/>
                    </a:lnTo>
                    <a:lnTo>
                      <a:pt x="383058" y="1062486"/>
                    </a:lnTo>
                    <a:lnTo>
                      <a:pt x="380427" y="1065263"/>
                    </a:lnTo>
                    <a:cubicBezTo>
                      <a:pt x="354519" y="1066025"/>
                      <a:pt x="328516" y="1066025"/>
                      <a:pt x="305942" y="1051642"/>
                    </a:cubicBezTo>
                    <a:cubicBezTo>
                      <a:pt x="304582" y="1050746"/>
                      <a:pt x="304163" y="1048946"/>
                      <a:pt x="304989" y="1047546"/>
                    </a:cubicBezTo>
                    <a:cubicBezTo>
                      <a:pt x="303941" y="1045736"/>
                      <a:pt x="305180" y="1042879"/>
                      <a:pt x="307561" y="1042879"/>
                    </a:cubicBezTo>
                    <a:cubicBezTo>
                      <a:pt x="307847" y="1041488"/>
                      <a:pt x="309005" y="1040440"/>
                      <a:pt x="310418" y="1040307"/>
                    </a:cubicBezTo>
                    <a:cubicBezTo>
                      <a:pt x="316746" y="1039545"/>
                      <a:pt x="323141" y="1039545"/>
                      <a:pt x="329468" y="1040307"/>
                    </a:cubicBezTo>
                    <a:cubicBezTo>
                      <a:pt x="336863" y="1040660"/>
                      <a:pt x="344143" y="1042269"/>
                      <a:pt x="350995" y="1045070"/>
                    </a:cubicBezTo>
                    <a:lnTo>
                      <a:pt x="368846" y="1052608"/>
                    </a:lnTo>
                    <a:lnTo>
                      <a:pt x="359015" y="1045776"/>
                    </a:lnTo>
                    <a:lnTo>
                      <a:pt x="303542" y="994924"/>
                    </a:lnTo>
                    <a:lnTo>
                      <a:pt x="302512" y="997539"/>
                    </a:lnTo>
                    <a:cubicBezTo>
                      <a:pt x="279176" y="1014875"/>
                      <a:pt x="246981" y="1012303"/>
                      <a:pt x="219454" y="1011065"/>
                    </a:cubicBezTo>
                    <a:cubicBezTo>
                      <a:pt x="184114" y="1009779"/>
                      <a:pt x="149103" y="1003788"/>
                      <a:pt x="115346" y="993253"/>
                    </a:cubicBezTo>
                    <a:cubicBezTo>
                      <a:pt x="62537" y="975984"/>
                      <a:pt x="20245" y="935970"/>
                      <a:pt x="93" y="884192"/>
                    </a:cubicBezTo>
                    <a:cubicBezTo>
                      <a:pt x="39" y="883973"/>
                      <a:pt x="8" y="883754"/>
                      <a:pt x="1" y="883525"/>
                    </a:cubicBezTo>
                    <a:cubicBezTo>
                      <a:pt x="-52" y="881792"/>
                      <a:pt x="1311" y="880344"/>
                      <a:pt x="3046" y="880287"/>
                    </a:cubicBezTo>
                    <a:cubicBezTo>
                      <a:pt x="62577" y="887564"/>
                      <a:pt x="121310" y="900318"/>
                      <a:pt x="178497" y="918387"/>
                    </a:cubicBezTo>
                    <a:cubicBezTo>
                      <a:pt x="201261" y="925674"/>
                      <a:pt x="223621" y="934341"/>
                      <a:pt x="244445" y="945569"/>
                    </a:cubicBezTo>
                    <a:lnTo>
                      <a:pt x="291739" y="981032"/>
                    </a:lnTo>
                    <a:lnTo>
                      <a:pt x="253536" y="935173"/>
                    </a:lnTo>
                    <a:lnTo>
                      <a:pt x="241039" y="914178"/>
                    </a:lnTo>
                    <a:lnTo>
                      <a:pt x="287351" y="974925"/>
                    </a:lnTo>
                    <a:cubicBezTo>
                      <a:pt x="320953" y="1013339"/>
                      <a:pt x="359656" y="1047180"/>
                      <a:pt x="402406" y="1075389"/>
                    </a:cubicBezTo>
                    <a:lnTo>
                      <a:pt x="481558" y="1117853"/>
                    </a:lnTo>
                    <a:lnTo>
                      <a:pt x="483583" y="1118412"/>
                    </a:lnTo>
                    <a:cubicBezTo>
                      <a:pt x="484050" y="1118612"/>
                      <a:pt x="484469" y="1118907"/>
                      <a:pt x="484802" y="1119288"/>
                    </a:cubicBezTo>
                    <a:lnTo>
                      <a:pt x="484786" y="1119585"/>
                    </a:lnTo>
                    <a:lnTo>
                      <a:pt x="492988" y="1123985"/>
                    </a:lnTo>
                    <a:lnTo>
                      <a:pt x="530561" y="1135696"/>
                    </a:lnTo>
                    <a:lnTo>
                      <a:pt x="483726" y="1110274"/>
                    </a:lnTo>
                    <a:lnTo>
                      <a:pt x="482285" y="1111721"/>
                    </a:lnTo>
                    <a:cubicBezTo>
                      <a:pt x="480678" y="1111721"/>
                      <a:pt x="479011" y="1110745"/>
                      <a:pt x="479011" y="1108792"/>
                    </a:cubicBezTo>
                    <a:lnTo>
                      <a:pt x="478737" y="1107566"/>
                    </a:lnTo>
                    <a:lnTo>
                      <a:pt x="462652" y="1098836"/>
                    </a:lnTo>
                    <a:cubicBezTo>
                      <a:pt x="424691" y="1073190"/>
                      <a:pt x="389981" y="1043098"/>
                      <a:pt x="359269" y="1009307"/>
                    </a:cubicBezTo>
                    <a:lnTo>
                      <a:pt x="356608" y="1005562"/>
                    </a:lnTo>
                    <a:lnTo>
                      <a:pt x="353947" y="1006112"/>
                    </a:lnTo>
                    <a:lnTo>
                      <a:pt x="352829" y="1000244"/>
                    </a:lnTo>
                    <a:lnTo>
                      <a:pt x="324317" y="960124"/>
                    </a:lnTo>
                    <a:lnTo>
                      <a:pt x="323848" y="962202"/>
                    </a:lnTo>
                    <a:cubicBezTo>
                      <a:pt x="323946" y="962621"/>
                      <a:pt x="323958" y="963059"/>
                      <a:pt x="323881" y="963478"/>
                    </a:cubicBezTo>
                    <a:cubicBezTo>
                      <a:pt x="323572" y="965183"/>
                      <a:pt x="321937" y="966317"/>
                      <a:pt x="320229" y="966012"/>
                    </a:cubicBezTo>
                    <a:cubicBezTo>
                      <a:pt x="296873" y="961669"/>
                      <a:pt x="277006" y="946410"/>
                      <a:pt x="266794" y="924959"/>
                    </a:cubicBezTo>
                    <a:cubicBezTo>
                      <a:pt x="265746" y="923150"/>
                      <a:pt x="267556" y="919435"/>
                      <a:pt x="270318" y="920387"/>
                    </a:cubicBezTo>
                    <a:cubicBezTo>
                      <a:pt x="280898" y="923950"/>
                      <a:pt x="290891" y="928927"/>
                      <a:pt x="300040" y="935144"/>
                    </a:cubicBezTo>
                    <a:lnTo>
                      <a:pt x="318147" y="951440"/>
                    </a:lnTo>
                    <a:lnTo>
                      <a:pt x="279873" y="897584"/>
                    </a:lnTo>
                    <a:lnTo>
                      <a:pt x="274446" y="883791"/>
                    </a:lnTo>
                    <a:lnTo>
                      <a:pt x="271270" y="881144"/>
                    </a:lnTo>
                    <a:lnTo>
                      <a:pt x="271876" y="877258"/>
                    </a:lnTo>
                    <a:lnTo>
                      <a:pt x="236864" y="788270"/>
                    </a:lnTo>
                    <a:lnTo>
                      <a:pt x="235552" y="788918"/>
                    </a:lnTo>
                    <a:cubicBezTo>
                      <a:pt x="234052" y="788513"/>
                      <a:pt x="232885" y="787180"/>
                      <a:pt x="233552" y="785322"/>
                    </a:cubicBezTo>
                    <a:lnTo>
                      <a:pt x="234697" y="782763"/>
                    </a:lnTo>
                    <a:lnTo>
                      <a:pt x="228948" y="768152"/>
                    </a:lnTo>
                    <a:cubicBezTo>
                      <a:pt x="223082" y="745353"/>
                      <a:pt x="218590" y="722003"/>
                      <a:pt x="215563" y="698195"/>
                    </a:cubicBezTo>
                    <a:lnTo>
                      <a:pt x="213067" y="658633"/>
                    </a:lnTo>
                    <a:lnTo>
                      <a:pt x="212024" y="657211"/>
                    </a:lnTo>
                    <a:lnTo>
                      <a:pt x="212865" y="655425"/>
                    </a:lnTo>
                    <a:lnTo>
                      <a:pt x="210977" y="625493"/>
                    </a:lnTo>
                    <a:lnTo>
                      <a:pt x="214393" y="591602"/>
                    </a:lnTo>
                    <a:lnTo>
                      <a:pt x="215324" y="579884"/>
                    </a:lnTo>
                    <a:lnTo>
                      <a:pt x="215641" y="579223"/>
                    </a:lnTo>
                    <a:lnTo>
                      <a:pt x="222574" y="510450"/>
                    </a:lnTo>
                    <a:lnTo>
                      <a:pt x="230151" y="484941"/>
                    </a:lnTo>
                    <a:lnTo>
                      <a:pt x="229741" y="485284"/>
                    </a:lnTo>
                    <a:cubicBezTo>
                      <a:pt x="229209" y="487094"/>
                      <a:pt x="228507" y="488847"/>
                      <a:pt x="227646" y="490523"/>
                    </a:cubicBezTo>
                    <a:cubicBezTo>
                      <a:pt x="226407" y="493095"/>
                      <a:pt x="222883" y="492142"/>
                      <a:pt x="222026" y="489761"/>
                    </a:cubicBezTo>
                    <a:cubicBezTo>
                      <a:pt x="221427" y="489514"/>
                      <a:pt x="220925" y="489085"/>
                      <a:pt x="220597" y="488523"/>
                    </a:cubicBezTo>
                    <a:cubicBezTo>
                      <a:pt x="219835" y="488142"/>
                      <a:pt x="219835" y="487190"/>
                      <a:pt x="219835" y="487190"/>
                    </a:cubicBezTo>
                    <a:cubicBezTo>
                      <a:pt x="218592" y="487094"/>
                      <a:pt x="217551" y="486208"/>
                      <a:pt x="217263" y="484999"/>
                    </a:cubicBezTo>
                    <a:lnTo>
                      <a:pt x="216501" y="481093"/>
                    </a:lnTo>
                    <a:cubicBezTo>
                      <a:pt x="208620" y="466339"/>
                      <a:pt x="203823" y="450137"/>
                      <a:pt x="202404" y="433468"/>
                    </a:cubicBezTo>
                    <a:cubicBezTo>
                      <a:pt x="202418" y="432964"/>
                      <a:pt x="202553" y="432468"/>
                      <a:pt x="202798" y="432021"/>
                    </a:cubicBezTo>
                    <a:cubicBezTo>
                      <a:pt x="203641" y="430506"/>
                      <a:pt x="205553" y="429963"/>
                      <a:pt x="207072" y="430801"/>
                    </a:cubicBezTo>
                    <a:cubicBezTo>
                      <a:pt x="216209" y="435988"/>
                      <a:pt x="223356" y="443651"/>
                      <a:pt x="227919" y="452627"/>
                    </a:cubicBezTo>
                    <a:lnTo>
                      <a:pt x="232382" y="477427"/>
                    </a:lnTo>
                    <a:lnTo>
                      <a:pt x="245370" y="433697"/>
                    </a:lnTo>
                    <a:lnTo>
                      <a:pt x="245457" y="429945"/>
                    </a:lnTo>
                    <a:lnTo>
                      <a:pt x="246721" y="429149"/>
                    </a:lnTo>
                    <a:lnTo>
                      <a:pt x="247401" y="426858"/>
                    </a:lnTo>
                    <a:lnTo>
                      <a:pt x="246696" y="424135"/>
                    </a:lnTo>
                    <a:lnTo>
                      <a:pt x="248917" y="421755"/>
                    </a:lnTo>
                    <a:lnTo>
                      <a:pt x="250572" y="416183"/>
                    </a:lnTo>
                    <a:cubicBezTo>
                      <a:pt x="334055" y="204471"/>
                      <a:pt x="540438" y="54660"/>
                      <a:pt x="781811" y="54660"/>
                    </a:cubicBezTo>
                    <a:lnTo>
                      <a:pt x="833559" y="59877"/>
                    </a:lnTo>
                    <a:lnTo>
                      <a:pt x="825054" y="57898"/>
                    </a:lnTo>
                    <a:cubicBezTo>
                      <a:pt x="824244" y="57700"/>
                      <a:pt x="823578" y="57136"/>
                      <a:pt x="823244" y="56374"/>
                    </a:cubicBezTo>
                    <a:cubicBezTo>
                      <a:pt x="823092" y="56279"/>
                      <a:pt x="822949" y="56170"/>
                      <a:pt x="822816" y="56050"/>
                    </a:cubicBezTo>
                    <a:cubicBezTo>
                      <a:pt x="821520" y="54890"/>
                      <a:pt x="821415" y="52903"/>
                      <a:pt x="822577" y="51612"/>
                    </a:cubicBezTo>
                    <a:lnTo>
                      <a:pt x="828576" y="46710"/>
                    </a:lnTo>
                    <a:lnTo>
                      <a:pt x="827676" y="46435"/>
                    </a:lnTo>
                    <a:lnTo>
                      <a:pt x="828773" y="46549"/>
                    </a:lnTo>
                    <a:lnTo>
                      <a:pt x="858392" y="22348"/>
                    </a:lnTo>
                    <a:cubicBezTo>
                      <a:pt x="883863" y="7111"/>
                      <a:pt x="912149" y="166"/>
                      <a:pt x="94102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25;p24">
                <a:extLst>
                  <a:ext uri="{FF2B5EF4-FFF2-40B4-BE49-F238E27FC236}">
                    <a16:creationId xmlns:a16="http://schemas.microsoft.com/office/drawing/2014/main" id="{F16DB155-5399-E34E-891E-53DC6FD4A718}"/>
                  </a:ext>
                </a:extLst>
              </p:cNvPr>
              <p:cNvSpPr/>
              <p:nvPr/>
            </p:nvSpPr>
            <p:spPr>
              <a:xfrm>
                <a:off x="5430990" y="1277235"/>
                <a:ext cx="1245728" cy="1037226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1" dirty="0">
                    <a:ln>
                      <a:noFill/>
                    </a:ln>
                    <a:solidFill>
                      <a:schemeClr val="dk1"/>
                    </a:solidFill>
                    <a:latin typeface="Libre Baskerville" panose="02000000000000000000" pitchFamily="2" charset="0"/>
                  </a:rPr>
                  <a:t>0</a:t>
                </a:r>
                <a:r>
                  <a:rPr kumimoji="0" lang="ar-JO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73763"/>
                    </a:solidFill>
                    <a:effectLst/>
                    <a:uLnTx/>
                    <a:uFillTx/>
                    <a:latin typeface="Libre Baskerville" panose="02000000000000000000" pitchFamily="2" charset="0"/>
                    <a:sym typeface="Arial"/>
                  </a:rPr>
                  <a:t>2</a:t>
                </a:r>
                <a:endParaRPr b="0" i="1" dirty="0">
                  <a:ln>
                    <a:noFill/>
                  </a:ln>
                  <a:solidFill>
                    <a:schemeClr val="dk1"/>
                  </a:solidFill>
                  <a:latin typeface="Libre Baskerville" panose="02000000000000000000" pitchFamily="2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249BE2-868D-F8AE-D56F-73A67ED6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871" y="2610473"/>
            <a:ext cx="2068830" cy="31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6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>
            <a:spLocks noGrp="1"/>
          </p:cNvSpPr>
          <p:nvPr>
            <p:ph type="body" idx="1"/>
          </p:nvPr>
        </p:nvSpPr>
        <p:spPr>
          <a:xfrm>
            <a:off x="-666956" y="1469627"/>
            <a:ext cx="9580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ar-JO" sz="4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كيف عاشت القديسة ماري ألفونسين الايمان؟ </a:t>
            </a:r>
            <a:endParaRPr sz="4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 flipH="1">
            <a:off x="17077037" y="3672840"/>
            <a:ext cx="45719" cy="200551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We will talk about this first.</a:t>
            </a:r>
            <a:endParaRPr u="sng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51CBFC-17D3-D33B-1CE8-3A4A6D1FF9B7}"/>
              </a:ext>
            </a:extLst>
          </p:cNvPr>
          <p:cNvGrpSpPr/>
          <p:nvPr/>
        </p:nvGrpSpPr>
        <p:grpSpPr>
          <a:xfrm>
            <a:off x="8068857" y="878178"/>
            <a:ext cx="2290740" cy="1900060"/>
            <a:chOff x="4417576" y="305425"/>
            <a:chExt cx="3489571" cy="2905276"/>
          </a:xfrm>
        </p:grpSpPr>
        <p:sp>
          <p:nvSpPr>
            <p:cNvPr id="321" name="Google Shape;321;p24"/>
            <p:cNvSpPr/>
            <p:nvPr/>
          </p:nvSpPr>
          <p:spPr>
            <a:xfrm>
              <a:off x="4703859" y="342763"/>
              <a:ext cx="3050146" cy="2829077"/>
            </a:xfrm>
            <a:custGeom>
              <a:avLst/>
              <a:gdLst/>
              <a:ahLst/>
              <a:cxnLst/>
              <a:rect l="l" t="t" r="r" b="b"/>
              <a:pathLst>
                <a:path w="1426969" h="1239464" extrusionOk="0">
                  <a:moveTo>
                    <a:pt x="1183" y="593169"/>
                  </a:moveTo>
                  <a:cubicBezTo>
                    <a:pt x="-5362" y="750290"/>
                    <a:pt x="18078" y="914369"/>
                    <a:pt x="105203" y="1045278"/>
                  </a:cubicBezTo>
                  <a:cubicBezTo>
                    <a:pt x="192328" y="1176187"/>
                    <a:pt x="353724" y="1265406"/>
                    <a:pt x="507749" y="1233799"/>
                  </a:cubicBezTo>
                  <a:cubicBezTo>
                    <a:pt x="669116" y="1200659"/>
                    <a:pt x="787406" y="1049465"/>
                    <a:pt x="949392" y="1019597"/>
                  </a:cubicBezTo>
                  <a:cubicBezTo>
                    <a:pt x="1004232" y="1009484"/>
                    <a:pt x="1060753" y="1014143"/>
                    <a:pt x="1116124" y="1007479"/>
                  </a:cubicBezTo>
                  <a:cubicBezTo>
                    <a:pt x="1219319" y="995037"/>
                    <a:pt x="1319565" y="939342"/>
                    <a:pt x="1373520" y="850506"/>
                  </a:cubicBezTo>
                  <a:cubicBezTo>
                    <a:pt x="1422376" y="770250"/>
                    <a:pt x="1430572" y="671714"/>
                    <a:pt x="1426032" y="577867"/>
                  </a:cubicBezTo>
                  <a:cubicBezTo>
                    <a:pt x="1420135" y="458043"/>
                    <a:pt x="1394071" y="335537"/>
                    <a:pt x="1324753" y="237620"/>
                  </a:cubicBezTo>
                  <a:cubicBezTo>
                    <a:pt x="1247889" y="129030"/>
                    <a:pt x="1123967" y="60450"/>
                    <a:pt x="994856" y="28283"/>
                  </a:cubicBezTo>
                  <a:cubicBezTo>
                    <a:pt x="865745" y="-3884"/>
                    <a:pt x="730797" y="-2587"/>
                    <a:pt x="598059" y="5787"/>
                  </a:cubicBezTo>
                  <a:cubicBezTo>
                    <a:pt x="452968" y="14927"/>
                    <a:pt x="268221" y="43055"/>
                    <a:pt x="153203" y="142622"/>
                  </a:cubicBezTo>
                  <a:cubicBezTo>
                    <a:pt x="36417" y="243812"/>
                    <a:pt x="7198" y="448903"/>
                    <a:pt x="1183" y="59316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D1AEFA-5472-2DA7-782A-F5C8B36D27D7}"/>
                </a:ext>
              </a:extLst>
            </p:cNvPr>
            <p:cNvGrpSpPr/>
            <p:nvPr/>
          </p:nvGrpSpPr>
          <p:grpSpPr>
            <a:xfrm>
              <a:off x="4417576" y="305425"/>
              <a:ext cx="3489571" cy="2905276"/>
              <a:chOff x="4417576" y="305425"/>
              <a:chExt cx="3489571" cy="2905276"/>
            </a:xfrm>
          </p:grpSpPr>
          <p:sp>
            <p:nvSpPr>
              <p:cNvPr id="320" name="Google Shape;320;p24"/>
              <p:cNvSpPr/>
              <p:nvPr/>
            </p:nvSpPr>
            <p:spPr>
              <a:xfrm>
                <a:off x="4550700" y="305425"/>
                <a:ext cx="3356447" cy="2903760"/>
              </a:xfrm>
              <a:custGeom>
                <a:avLst/>
                <a:gdLst/>
                <a:ahLst/>
                <a:cxnLst/>
                <a:rect l="l" t="t" r="r" b="b"/>
                <a:pathLst>
                  <a:path w="1268978" h="1409592" extrusionOk="0">
                    <a:moveTo>
                      <a:pt x="603410" y="773"/>
                    </a:moveTo>
                    <a:cubicBezTo>
                      <a:pt x="407429" y="-2028"/>
                      <a:pt x="223743" y="117059"/>
                      <a:pt x="110023" y="276685"/>
                    </a:cubicBezTo>
                    <a:cubicBezTo>
                      <a:pt x="59635" y="347447"/>
                      <a:pt x="20303" y="427526"/>
                      <a:pt x="6269" y="513236"/>
                    </a:cubicBezTo>
                    <a:cubicBezTo>
                      <a:pt x="-13309" y="632942"/>
                      <a:pt x="17148" y="755006"/>
                      <a:pt x="54564" y="870289"/>
                    </a:cubicBezTo>
                    <a:cubicBezTo>
                      <a:pt x="111851" y="1046957"/>
                      <a:pt x="195527" y="1229523"/>
                      <a:pt x="354771" y="1325081"/>
                    </a:cubicBezTo>
                    <a:cubicBezTo>
                      <a:pt x="452923" y="1384049"/>
                      <a:pt x="569857" y="1403214"/>
                      <a:pt x="684197" y="1408875"/>
                    </a:cubicBezTo>
                    <a:cubicBezTo>
                      <a:pt x="759381" y="1412619"/>
                      <a:pt x="836688" y="1410644"/>
                      <a:pt x="907008" y="1383725"/>
                    </a:cubicBezTo>
                    <a:cubicBezTo>
                      <a:pt x="969396" y="1359813"/>
                      <a:pt x="1022969" y="1317503"/>
                      <a:pt x="1071794" y="1271892"/>
                    </a:cubicBezTo>
                    <a:cubicBezTo>
                      <a:pt x="1177937" y="1172796"/>
                      <a:pt x="1279333" y="1027940"/>
                      <a:pt x="1268306" y="875625"/>
                    </a:cubicBezTo>
                    <a:cubicBezTo>
                      <a:pt x="1258517" y="740441"/>
                      <a:pt x="1149072" y="642052"/>
                      <a:pt x="1087126" y="528391"/>
                    </a:cubicBezTo>
                    <a:cubicBezTo>
                      <a:pt x="1027362" y="418681"/>
                      <a:pt x="1023971" y="285383"/>
                      <a:pt x="951912" y="182985"/>
                    </a:cubicBezTo>
                    <a:cubicBezTo>
                      <a:pt x="874163" y="72449"/>
                      <a:pt x="738152" y="2719"/>
                      <a:pt x="603410" y="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4"/>
              <p:cNvSpPr/>
              <p:nvPr/>
            </p:nvSpPr>
            <p:spPr>
              <a:xfrm>
                <a:off x="4417576" y="380993"/>
                <a:ext cx="3356848" cy="2829708"/>
              </a:xfrm>
              <a:custGeom>
                <a:avLst/>
                <a:gdLst/>
                <a:ahLst/>
                <a:cxnLst/>
                <a:rect l="l" t="t" r="r" b="b"/>
                <a:pathLst>
                  <a:path w="1464274" h="1234333" extrusionOk="0">
                    <a:moveTo>
                      <a:pt x="546257" y="1192898"/>
                    </a:moveTo>
                    <a:lnTo>
                      <a:pt x="510157" y="1224616"/>
                    </a:lnTo>
                    <a:cubicBezTo>
                      <a:pt x="526159" y="1228149"/>
                      <a:pt x="542561" y="1229531"/>
                      <a:pt x="558925" y="1228712"/>
                    </a:cubicBezTo>
                    <a:lnTo>
                      <a:pt x="597025" y="1197184"/>
                    </a:lnTo>
                    <a:cubicBezTo>
                      <a:pt x="591025" y="1196517"/>
                      <a:pt x="584643" y="1195660"/>
                      <a:pt x="577975" y="1194707"/>
                    </a:cubicBezTo>
                    <a:cubicBezTo>
                      <a:pt x="567450" y="1193440"/>
                      <a:pt x="556858" y="1192831"/>
                      <a:pt x="546257" y="1192898"/>
                    </a:cubicBezTo>
                    <a:close/>
                    <a:moveTo>
                      <a:pt x="541971" y="1192802"/>
                    </a:moveTo>
                    <a:cubicBezTo>
                      <a:pt x="511186" y="1194402"/>
                      <a:pt x="480506" y="1197584"/>
                      <a:pt x="450055" y="1202327"/>
                    </a:cubicBezTo>
                    <a:cubicBezTo>
                      <a:pt x="459285" y="1207947"/>
                      <a:pt x="469212" y="1212338"/>
                      <a:pt x="479582" y="1215376"/>
                    </a:cubicBezTo>
                    <a:cubicBezTo>
                      <a:pt x="488440" y="1218739"/>
                      <a:pt x="497508" y="1221539"/>
                      <a:pt x="506728" y="1223758"/>
                    </a:cubicBezTo>
                    <a:close/>
                    <a:moveTo>
                      <a:pt x="649699" y="1192421"/>
                    </a:moveTo>
                    <a:cubicBezTo>
                      <a:pt x="633516" y="1198422"/>
                      <a:pt x="616056" y="1200098"/>
                      <a:pt x="599026" y="1197279"/>
                    </a:cubicBezTo>
                    <a:cubicBezTo>
                      <a:pt x="599150" y="1197346"/>
                      <a:pt x="599264" y="1197431"/>
                      <a:pt x="599359" y="1197527"/>
                    </a:cubicBezTo>
                    <a:cubicBezTo>
                      <a:pt x="599826" y="1198022"/>
                      <a:pt x="599807" y="1198812"/>
                      <a:pt x="599311" y="1199279"/>
                    </a:cubicBezTo>
                    <a:lnTo>
                      <a:pt x="563974" y="1228521"/>
                    </a:lnTo>
                    <a:cubicBezTo>
                      <a:pt x="595644" y="1225864"/>
                      <a:pt x="625667" y="1213224"/>
                      <a:pt x="649699" y="1192421"/>
                    </a:cubicBezTo>
                    <a:close/>
                    <a:moveTo>
                      <a:pt x="528445" y="1165942"/>
                    </a:moveTo>
                    <a:cubicBezTo>
                      <a:pt x="513986" y="1167590"/>
                      <a:pt x="499747" y="1170780"/>
                      <a:pt x="485964" y="1175467"/>
                    </a:cubicBezTo>
                    <a:cubicBezTo>
                      <a:pt x="475820" y="1178781"/>
                      <a:pt x="465996" y="1183020"/>
                      <a:pt x="456627" y="1188135"/>
                    </a:cubicBezTo>
                    <a:cubicBezTo>
                      <a:pt x="447959" y="1192898"/>
                      <a:pt x="442816" y="1193183"/>
                      <a:pt x="447673" y="1199089"/>
                    </a:cubicBezTo>
                    <a:cubicBezTo>
                      <a:pt x="483392" y="1195279"/>
                      <a:pt x="520063" y="1188611"/>
                      <a:pt x="555973" y="1189564"/>
                    </a:cubicBezTo>
                    <a:lnTo>
                      <a:pt x="560830" y="1189564"/>
                    </a:lnTo>
                    <a:cubicBezTo>
                      <a:pt x="549553" y="1182372"/>
                      <a:pt x="538742" y="1174476"/>
                      <a:pt x="528445" y="1165942"/>
                    </a:cubicBezTo>
                    <a:close/>
                    <a:moveTo>
                      <a:pt x="543590" y="1165084"/>
                    </a:moveTo>
                    <a:cubicBezTo>
                      <a:pt x="539875" y="1165275"/>
                      <a:pt x="536256" y="1165942"/>
                      <a:pt x="532636" y="1165942"/>
                    </a:cubicBezTo>
                    <a:cubicBezTo>
                      <a:pt x="542828" y="1174371"/>
                      <a:pt x="553553" y="1182134"/>
                      <a:pt x="564736" y="1189183"/>
                    </a:cubicBezTo>
                    <a:cubicBezTo>
                      <a:pt x="565107" y="1189392"/>
                      <a:pt x="565326" y="1189802"/>
                      <a:pt x="565307" y="1190230"/>
                    </a:cubicBezTo>
                    <a:cubicBezTo>
                      <a:pt x="597597" y="1192802"/>
                      <a:pt x="628458" y="1202518"/>
                      <a:pt x="657795" y="1185087"/>
                    </a:cubicBezTo>
                    <a:lnTo>
                      <a:pt x="660081" y="1182801"/>
                    </a:lnTo>
                    <a:cubicBezTo>
                      <a:pt x="622591" y="1170095"/>
                      <a:pt x="583157" y="1164094"/>
                      <a:pt x="543590" y="1165084"/>
                    </a:cubicBezTo>
                    <a:close/>
                    <a:moveTo>
                      <a:pt x="828701" y="1157174"/>
                    </a:moveTo>
                    <a:lnTo>
                      <a:pt x="827936" y="1157411"/>
                    </a:lnTo>
                    <a:lnTo>
                      <a:pt x="826894" y="1157515"/>
                    </a:lnTo>
                    <a:close/>
                    <a:moveTo>
                      <a:pt x="559799" y="1146296"/>
                    </a:moveTo>
                    <a:lnTo>
                      <a:pt x="559817" y="1146306"/>
                    </a:lnTo>
                    <a:lnTo>
                      <a:pt x="559813" y="1146300"/>
                    </a:lnTo>
                    <a:close/>
                    <a:moveTo>
                      <a:pt x="503048" y="1139911"/>
                    </a:moveTo>
                    <a:cubicBezTo>
                      <a:pt x="516542" y="1139062"/>
                      <a:pt x="530150" y="1140048"/>
                      <a:pt x="543495" y="1142891"/>
                    </a:cubicBezTo>
                    <a:cubicBezTo>
                      <a:pt x="547401" y="1143653"/>
                      <a:pt x="545781" y="1149654"/>
                      <a:pt x="541876" y="1148892"/>
                    </a:cubicBezTo>
                    <a:lnTo>
                      <a:pt x="541019" y="1148892"/>
                    </a:lnTo>
                    <a:lnTo>
                      <a:pt x="539780" y="1149368"/>
                    </a:lnTo>
                    <a:cubicBezTo>
                      <a:pt x="539238" y="1150101"/>
                      <a:pt x="538399" y="1150559"/>
                      <a:pt x="537494" y="1150606"/>
                    </a:cubicBezTo>
                    <a:cubicBezTo>
                      <a:pt x="514139" y="1159941"/>
                      <a:pt x="488298" y="1161017"/>
                      <a:pt x="464247" y="1153654"/>
                    </a:cubicBezTo>
                    <a:cubicBezTo>
                      <a:pt x="463449" y="1153464"/>
                      <a:pt x="462756" y="1152969"/>
                      <a:pt x="462317" y="1152273"/>
                    </a:cubicBezTo>
                    <a:cubicBezTo>
                      <a:pt x="461390" y="1150806"/>
                      <a:pt x="461827" y="1148863"/>
                      <a:pt x="463295" y="1147939"/>
                    </a:cubicBezTo>
                    <a:cubicBezTo>
                      <a:pt x="476177" y="1143444"/>
                      <a:pt x="489555" y="1140760"/>
                      <a:pt x="503048" y="1139911"/>
                    </a:cubicBezTo>
                    <a:close/>
                    <a:moveTo>
                      <a:pt x="934308" y="1124525"/>
                    </a:moveTo>
                    <a:lnTo>
                      <a:pt x="920002" y="1131153"/>
                    </a:lnTo>
                    <a:cubicBezTo>
                      <a:pt x="898498" y="1139564"/>
                      <a:pt x="876357" y="1146700"/>
                      <a:pt x="853671" y="1152469"/>
                    </a:cubicBezTo>
                    <a:lnTo>
                      <a:pt x="828701" y="1157174"/>
                    </a:lnTo>
                    <a:close/>
                    <a:moveTo>
                      <a:pt x="934608" y="1124386"/>
                    </a:moveTo>
                    <a:lnTo>
                      <a:pt x="934409" y="1124494"/>
                    </a:lnTo>
                    <a:lnTo>
                      <a:pt x="934308" y="1124525"/>
                    </a:lnTo>
                    <a:close/>
                    <a:moveTo>
                      <a:pt x="1005127" y="1086214"/>
                    </a:moveTo>
                    <a:lnTo>
                      <a:pt x="982510" y="1102192"/>
                    </a:lnTo>
                    <a:lnTo>
                      <a:pt x="934608" y="1124386"/>
                    </a:lnTo>
                    <a:close/>
                    <a:moveTo>
                      <a:pt x="262889" y="1085646"/>
                    </a:moveTo>
                    <a:lnTo>
                      <a:pt x="262889" y="1086027"/>
                    </a:lnTo>
                    <a:lnTo>
                      <a:pt x="264067" y="1086119"/>
                    </a:lnTo>
                    <a:lnTo>
                      <a:pt x="311395" y="1105136"/>
                    </a:lnTo>
                    <a:cubicBezTo>
                      <a:pt x="329444" y="1109006"/>
                      <a:pt x="348042" y="1111078"/>
                      <a:pt x="363187" y="1113840"/>
                    </a:cubicBezTo>
                    <a:cubicBezTo>
                      <a:pt x="401497" y="1119793"/>
                      <a:pt x="440157" y="1123232"/>
                      <a:pt x="478916" y="1124127"/>
                    </a:cubicBezTo>
                    <a:cubicBezTo>
                      <a:pt x="444474" y="1110883"/>
                      <a:pt x="408915" y="1101024"/>
                      <a:pt x="372742" y="1094644"/>
                    </a:cubicBezTo>
                    <a:lnTo>
                      <a:pt x="264067" y="1086119"/>
                    </a:lnTo>
                    <a:close/>
                    <a:moveTo>
                      <a:pt x="375575" y="1057284"/>
                    </a:moveTo>
                    <a:lnTo>
                      <a:pt x="376141" y="1059071"/>
                    </a:lnTo>
                    <a:lnTo>
                      <a:pt x="378145" y="1059071"/>
                    </a:lnTo>
                    <a:close/>
                    <a:moveTo>
                      <a:pt x="1067097" y="1042435"/>
                    </a:moveTo>
                    <a:lnTo>
                      <a:pt x="1030785" y="1072326"/>
                    </a:lnTo>
                    <a:lnTo>
                      <a:pt x="1005127" y="1086214"/>
                    </a:lnTo>
                    <a:close/>
                    <a:moveTo>
                      <a:pt x="1103410" y="1012544"/>
                    </a:moveTo>
                    <a:lnTo>
                      <a:pt x="1093818" y="1023558"/>
                    </a:lnTo>
                    <a:lnTo>
                      <a:pt x="1067097" y="1042435"/>
                    </a:lnTo>
                    <a:close/>
                    <a:moveTo>
                      <a:pt x="362757" y="1006207"/>
                    </a:moveTo>
                    <a:lnTo>
                      <a:pt x="363663" y="1006993"/>
                    </a:lnTo>
                    <a:lnTo>
                      <a:pt x="363663" y="1006207"/>
                    </a:lnTo>
                    <a:close/>
                    <a:moveTo>
                      <a:pt x="474534" y="983633"/>
                    </a:moveTo>
                    <a:cubicBezTo>
                      <a:pt x="470424" y="995549"/>
                      <a:pt x="465293" y="1007084"/>
                      <a:pt x="459199" y="1018114"/>
                    </a:cubicBezTo>
                    <a:cubicBezTo>
                      <a:pt x="460056" y="1023257"/>
                      <a:pt x="461104" y="1027829"/>
                      <a:pt x="461866" y="1032782"/>
                    </a:cubicBezTo>
                    <a:cubicBezTo>
                      <a:pt x="463485" y="1044022"/>
                      <a:pt x="464628" y="1054880"/>
                      <a:pt x="467009" y="1065358"/>
                    </a:cubicBezTo>
                    <a:cubicBezTo>
                      <a:pt x="469851" y="1069406"/>
                      <a:pt x="472429" y="1073644"/>
                      <a:pt x="474725" y="1078026"/>
                    </a:cubicBezTo>
                    <a:lnTo>
                      <a:pt x="474820" y="1078312"/>
                    </a:lnTo>
                    <a:cubicBezTo>
                      <a:pt x="478154" y="1046832"/>
                      <a:pt x="478058" y="1015085"/>
                      <a:pt x="474534" y="983633"/>
                    </a:cubicBezTo>
                    <a:close/>
                    <a:moveTo>
                      <a:pt x="262412" y="976870"/>
                    </a:moveTo>
                    <a:cubicBezTo>
                      <a:pt x="262276" y="977137"/>
                      <a:pt x="262080" y="977365"/>
                      <a:pt x="261840" y="977537"/>
                    </a:cubicBezTo>
                    <a:lnTo>
                      <a:pt x="231360" y="990491"/>
                    </a:lnTo>
                    <a:cubicBezTo>
                      <a:pt x="222507" y="993501"/>
                      <a:pt x="214206" y="997939"/>
                      <a:pt x="206786" y="1003635"/>
                    </a:cubicBezTo>
                    <a:cubicBezTo>
                      <a:pt x="210977" y="1004016"/>
                      <a:pt x="215168" y="1004588"/>
                      <a:pt x="219264" y="1004588"/>
                    </a:cubicBezTo>
                    <a:lnTo>
                      <a:pt x="219454" y="1004588"/>
                    </a:lnTo>
                    <a:cubicBezTo>
                      <a:pt x="245172" y="1005826"/>
                      <a:pt x="275461" y="1008207"/>
                      <a:pt x="298035" y="992967"/>
                    </a:cubicBezTo>
                    <a:cubicBezTo>
                      <a:pt x="295368" y="990110"/>
                      <a:pt x="292606" y="987538"/>
                      <a:pt x="289844" y="984871"/>
                    </a:cubicBezTo>
                    <a:cubicBezTo>
                      <a:pt x="281031" y="981175"/>
                      <a:pt x="271829" y="978489"/>
                      <a:pt x="262412" y="976870"/>
                    </a:cubicBezTo>
                    <a:close/>
                    <a:moveTo>
                      <a:pt x="207929" y="968964"/>
                    </a:moveTo>
                    <a:cubicBezTo>
                      <a:pt x="195832" y="972584"/>
                      <a:pt x="183354" y="970298"/>
                      <a:pt x="171162" y="973822"/>
                    </a:cubicBezTo>
                    <a:cubicBezTo>
                      <a:pt x="157634" y="978185"/>
                      <a:pt x="144656" y="984090"/>
                      <a:pt x="132491" y="991443"/>
                    </a:cubicBezTo>
                    <a:cubicBezTo>
                      <a:pt x="155573" y="997577"/>
                      <a:pt x="179165" y="1001597"/>
                      <a:pt x="202976" y="1003445"/>
                    </a:cubicBezTo>
                    <a:cubicBezTo>
                      <a:pt x="209615" y="997301"/>
                      <a:pt x="217514" y="992691"/>
                      <a:pt x="226122" y="989919"/>
                    </a:cubicBezTo>
                    <a:cubicBezTo>
                      <a:pt x="236504" y="985252"/>
                      <a:pt x="246886" y="980680"/>
                      <a:pt x="257364" y="976203"/>
                    </a:cubicBezTo>
                    <a:cubicBezTo>
                      <a:pt x="243457" y="974013"/>
                      <a:pt x="229360" y="972774"/>
                      <a:pt x="216120" y="970488"/>
                    </a:cubicBezTo>
                    <a:close/>
                    <a:moveTo>
                      <a:pt x="167924" y="960011"/>
                    </a:moveTo>
                    <a:cubicBezTo>
                      <a:pt x="167924" y="960039"/>
                      <a:pt x="167923" y="960078"/>
                      <a:pt x="167920" y="960106"/>
                    </a:cubicBezTo>
                    <a:cubicBezTo>
                      <a:pt x="167868" y="960792"/>
                      <a:pt x="167272" y="961306"/>
                      <a:pt x="166590" y="961249"/>
                    </a:cubicBezTo>
                    <a:cubicBezTo>
                      <a:pt x="142968" y="960392"/>
                      <a:pt x="118965" y="970774"/>
                      <a:pt x="96486" y="978775"/>
                    </a:cubicBezTo>
                    <a:lnTo>
                      <a:pt x="96677" y="978775"/>
                    </a:lnTo>
                    <a:cubicBezTo>
                      <a:pt x="106970" y="983452"/>
                      <a:pt x="117605" y="987338"/>
                      <a:pt x="128490" y="990396"/>
                    </a:cubicBezTo>
                    <a:cubicBezTo>
                      <a:pt x="140201" y="983404"/>
                      <a:pt x="152467" y="977384"/>
                      <a:pt x="165162" y="972393"/>
                    </a:cubicBezTo>
                    <a:cubicBezTo>
                      <a:pt x="176855" y="969593"/>
                      <a:pt x="188779" y="967879"/>
                      <a:pt x="200785" y="967250"/>
                    </a:cubicBezTo>
                    <a:cubicBezTo>
                      <a:pt x="189736" y="965154"/>
                      <a:pt x="178782" y="962678"/>
                      <a:pt x="167924" y="960011"/>
                    </a:cubicBezTo>
                    <a:close/>
                    <a:moveTo>
                      <a:pt x="407097" y="952677"/>
                    </a:moveTo>
                    <a:cubicBezTo>
                      <a:pt x="409777" y="969679"/>
                      <a:pt x="414810" y="986214"/>
                      <a:pt x="422051" y="1001826"/>
                    </a:cubicBezTo>
                    <a:lnTo>
                      <a:pt x="422147" y="1001826"/>
                    </a:lnTo>
                    <a:cubicBezTo>
                      <a:pt x="432148" y="1023067"/>
                      <a:pt x="449007" y="1040593"/>
                      <a:pt x="462437" y="1059928"/>
                    </a:cubicBezTo>
                    <a:cubicBezTo>
                      <a:pt x="461771" y="1056023"/>
                      <a:pt x="461104" y="1052118"/>
                      <a:pt x="460532" y="1048022"/>
                    </a:cubicBezTo>
                    <a:cubicBezTo>
                      <a:pt x="458246" y="1029639"/>
                      <a:pt x="455198" y="1011732"/>
                      <a:pt x="451007" y="993825"/>
                    </a:cubicBezTo>
                    <a:cubicBezTo>
                      <a:pt x="450908" y="993977"/>
                      <a:pt x="450776" y="994111"/>
                      <a:pt x="450620" y="994215"/>
                    </a:cubicBezTo>
                    <a:cubicBezTo>
                      <a:pt x="450041" y="994577"/>
                      <a:pt x="449277" y="994406"/>
                      <a:pt x="448912" y="993825"/>
                    </a:cubicBezTo>
                    <a:cubicBezTo>
                      <a:pt x="434339" y="981252"/>
                      <a:pt x="420528" y="966964"/>
                      <a:pt x="407097" y="952677"/>
                    </a:cubicBezTo>
                    <a:close/>
                    <a:moveTo>
                      <a:pt x="177272" y="936755"/>
                    </a:moveTo>
                    <a:lnTo>
                      <a:pt x="183834" y="950101"/>
                    </a:lnTo>
                    <a:lnTo>
                      <a:pt x="180075" y="945442"/>
                    </a:lnTo>
                    <a:close/>
                    <a:moveTo>
                      <a:pt x="462914" y="935818"/>
                    </a:moveTo>
                    <a:lnTo>
                      <a:pt x="452627" y="986872"/>
                    </a:lnTo>
                    <a:cubicBezTo>
                      <a:pt x="454817" y="995730"/>
                      <a:pt x="456818" y="1004683"/>
                      <a:pt x="458532" y="1013637"/>
                    </a:cubicBezTo>
                    <a:cubicBezTo>
                      <a:pt x="464824" y="1002140"/>
                      <a:pt x="470053" y="990082"/>
                      <a:pt x="474153" y="977632"/>
                    </a:cubicBezTo>
                    <a:lnTo>
                      <a:pt x="474249" y="977918"/>
                    </a:lnTo>
                    <a:cubicBezTo>
                      <a:pt x="473182" y="970479"/>
                      <a:pt x="471715" y="963107"/>
                      <a:pt x="469867" y="955820"/>
                    </a:cubicBezTo>
                    <a:cubicBezTo>
                      <a:pt x="468009" y="949000"/>
                      <a:pt x="465686" y="942323"/>
                      <a:pt x="462914" y="935818"/>
                    </a:cubicBezTo>
                    <a:close/>
                    <a:moveTo>
                      <a:pt x="1175436" y="929840"/>
                    </a:moveTo>
                    <a:lnTo>
                      <a:pt x="1114782" y="1003183"/>
                    </a:lnTo>
                    <a:lnTo>
                      <a:pt x="1103410" y="1012544"/>
                    </a:lnTo>
                    <a:close/>
                    <a:moveTo>
                      <a:pt x="1183880" y="919630"/>
                    </a:moveTo>
                    <a:lnTo>
                      <a:pt x="1183125" y="921011"/>
                    </a:lnTo>
                    <a:lnTo>
                      <a:pt x="1175436" y="929840"/>
                    </a:lnTo>
                    <a:close/>
                    <a:moveTo>
                      <a:pt x="240317" y="912965"/>
                    </a:moveTo>
                    <a:lnTo>
                      <a:pt x="241039" y="914178"/>
                    </a:lnTo>
                    <a:lnTo>
                      <a:pt x="240906" y="914004"/>
                    </a:lnTo>
                    <a:close/>
                    <a:moveTo>
                      <a:pt x="132586" y="910957"/>
                    </a:moveTo>
                    <a:cubicBezTo>
                      <a:pt x="135483" y="925073"/>
                      <a:pt x="140525" y="938665"/>
                      <a:pt x="147540" y="951248"/>
                    </a:cubicBezTo>
                    <a:cubicBezTo>
                      <a:pt x="147540" y="951724"/>
                      <a:pt x="147540" y="951724"/>
                      <a:pt x="147540" y="951724"/>
                    </a:cubicBezTo>
                    <a:lnTo>
                      <a:pt x="158494" y="954963"/>
                    </a:lnTo>
                    <a:cubicBezTo>
                      <a:pt x="168876" y="957725"/>
                      <a:pt x="179354" y="960106"/>
                      <a:pt x="189831" y="962297"/>
                    </a:cubicBezTo>
                    <a:lnTo>
                      <a:pt x="183834" y="950101"/>
                    </a:lnTo>
                    <a:lnTo>
                      <a:pt x="194594" y="963440"/>
                    </a:lnTo>
                    <a:cubicBezTo>
                      <a:pt x="208405" y="966297"/>
                      <a:pt x="222312" y="968679"/>
                      <a:pt x="236313" y="970869"/>
                    </a:cubicBezTo>
                    <a:cubicBezTo>
                      <a:pt x="252416" y="972422"/>
                      <a:pt x="268353" y="975394"/>
                      <a:pt x="283938" y="979728"/>
                    </a:cubicBezTo>
                    <a:cubicBezTo>
                      <a:pt x="251214" y="953534"/>
                      <a:pt x="213438" y="934370"/>
                      <a:pt x="172972" y="923435"/>
                    </a:cubicBezTo>
                    <a:lnTo>
                      <a:pt x="177272" y="936755"/>
                    </a:lnTo>
                    <a:lnTo>
                      <a:pt x="170019" y="922006"/>
                    </a:lnTo>
                    <a:lnTo>
                      <a:pt x="166590" y="920482"/>
                    </a:lnTo>
                    <a:cubicBezTo>
                      <a:pt x="162114" y="919434"/>
                      <a:pt x="149160" y="915529"/>
                      <a:pt x="132586" y="910957"/>
                    </a:cubicBezTo>
                    <a:close/>
                    <a:moveTo>
                      <a:pt x="90390" y="900003"/>
                    </a:moveTo>
                    <a:cubicBezTo>
                      <a:pt x="93684" y="915596"/>
                      <a:pt x="101502" y="929883"/>
                      <a:pt x="112869" y="941056"/>
                    </a:cubicBezTo>
                    <a:lnTo>
                      <a:pt x="113250" y="940580"/>
                    </a:lnTo>
                    <a:cubicBezTo>
                      <a:pt x="123252" y="944199"/>
                      <a:pt x="133443" y="947628"/>
                      <a:pt x="143159" y="950676"/>
                    </a:cubicBezTo>
                    <a:cubicBezTo>
                      <a:pt x="136257" y="937932"/>
                      <a:pt x="131313" y="924226"/>
                      <a:pt x="128490" y="910005"/>
                    </a:cubicBezTo>
                    <a:cubicBezTo>
                      <a:pt x="117060" y="906766"/>
                      <a:pt x="103725" y="903242"/>
                      <a:pt x="90390" y="900003"/>
                    </a:cubicBezTo>
                    <a:close/>
                    <a:moveTo>
                      <a:pt x="13905" y="891431"/>
                    </a:moveTo>
                    <a:cubicBezTo>
                      <a:pt x="12515" y="892031"/>
                      <a:pt x="11466" y="893212"/>
                      <a:pt x="11047" y="894669"/>
                    </a:cubicBezTo>
                    <a:cubicBezTo>
                      <a:pt x="9523" y="901337"/>
                      <a:pt x="30192" y="926102"/>
                      <a:pt x="33240" y="929912"/>
                    </a:cubicBezTo>
                    <a:cubicBezTo>
                      <a:pt x="39782" y="937932"/>
                      <a:pt x="47053" y="945333"/>
                      <a:pt x="54957" y="952010"/>
                    </a:cubicBezTo>
                    <a:cubicBezTo>
                      <a:pt x="66316" y="961640"/>
                      <a:pt x="78865" y="969774"/>
                      <a:pt x="92295" y="976203"/>
                    </a:cubicBezTo>
                    <a:cubicBezTo>
                      <a:pt x="114393" y="968774"/>
                      <a:pt x="137539" y="958011"/>
                      <a:pt x="161161" y="958011"/>
                    </a:cubicBezTo>
                    <a:cubicBezTo>
                      <a:pt x="154970" y="956296"/>
                      <a:pt x="148493" y="954486"/>
                      <a:pt x="142111" y="952581"/>
                    </a:cubicBezTo>
                    <a:cubicBezTo>
                      <a:pt x="131919" y="949914"/>
                      <a:pt x="122394" y="946581"/>
                      <a:pt x="112869" y="943056"/>
                    </a:cubicBezTo>
                    <a:cubicBezTo>
                      <a:pt x="112452" y="943276"/>
                      <a:pt x="111953" y="943276"/>
                      <a:pt x="111536" y="943056"/>
                    </a:cubicBezTo>
                    <a:cubicBezTo>
                      <a:pt x="76751" y="930474"/>
                      <a:pt x="43890" y="913091"/>
                      <a:pt x="13905" y="891431"/>
                    </a:cubicBezTo>
                    <a:close/>
                    <a:moveTo>
                      <a:pt x="17048" y="891240"/>
                    </a:moveTo>
                    <a:cubicBezTo>
                      <a:pt x="44907" y="910871"/>
                      <a:pt x="75154" y="926883"/>
                      <a:pt x="107059" y="938865"/>
                    </a:cubicBezTo>
                    <a:cubicBezTo>
                      <a:pt x="97115" y="927835"/>
                      <a:pt x="90278" y="914358"/>
                      <a:pt x="87247" y="899813"/>
                    </a:cubicBezTo>
                    <a:lnTo>
                      <a:pt x="87628" y="899337"/>
                    </a:lnTo>
                    <a:cubicBezTo>
                      <a:pt x="58386" y="892479"/>
                      <a:pt x="29716" y="887335"/>
                      <a:pt x="17048" y="891240"/>
                    </a:cubicBezTo>
                    <a:close/>
                    <a:moveTo>
                      <a:pt x="1204448" y="881987"/>
                    </a:moveTo>
                    <a:lnTo>
                      <a:pt x="1184116" y="919344"/>
                    </a:lnTo>
                    <a:lnTo>
                      <a:pt x="1183880" y="919630"/>
                    </a:lnTo>
                    <a:close/>
                    <a:moveTo>
                      <a:pt x="418432" y="855617"/>
                    </a:moveTo>
                    <a:cubicBezTo>
                      <a:pt x="406500" y="884726"/>
                      <a:pt x="402237" y="916406"/>
                      <a:pt x="406049" y="947629"/>
                    </a:cubicBezTo>
                    <a:cubicBezTo>
                      <a:pt x="412431" y="954487"/>
                      <a:pt x="419003" y="961345"/>
                      <a:pt x="425671" y="968012"/>
                    </a:cubicBezTo>
                    <a:lnTo>
                      <a:pt x="435196" y="976966"/>
                    </a:lnTo>
                    <a:cubicBezTo>
                      <a:pt x="437863" y="979537"/>
                      <a:pt x="442530" y="986014"/>
                      <a:pt x="446054" y="987157"/>
                    </a:cubicBezTo>
                    <a:cubicBezTo>
                      <a:pt x="447769" y="988110"/>
                      <a:pt x="448817" y="987824"/>
                      <a:pt x="449388" y="987157"/>
                    </a:cubicBezTo>
                    <a:cubicBezTo>
                      <a:pt x="448721" y="984109"/>
                      <a:pt x="448055" y="981157"/>
                      <a:pt x="447197" y="978204"/>
                    </a:cubicBezTo>
                    <a:cubicBezTo>
                      <a:pt x="436815" y="937437"/>
                      <a:pt x="423766" y="897527"/>
                      <a:pt x="418622" y="855617"/>
                    </a:cubicBezTo>
                    <a:close/>
                    <a:moveTo>
                      <a:pt x="422147" y="848283"/>
                    </a:moveTo>
                    <a:cubicBezTo>
                      <a:pt x="421791" y="848931"/>
                      <a:pt x="421472" y="849597"/>
                      <a:pt x="421194" y="850283"/>
                    </a:cubicBezTo>
                    <a:cubicBezTo>
                      <a:pt x="425671" y="893908"/>
                      <a:pt x="439387" y="935151"/>
                      <a:pt x="450626" y="977442"/>
                    </a:cubicBezTo>
                    <a:lnTo>
                      <a:pt x="451484" y="980966"/>
                    </a:lnTo>
                    <a:lnTo>
                      <a:pt x="451484" y="979061"/>
                    </a:lnTo>
                    <a:lnTo>
                      <a:pt x="454151" y="965726"/>
                    </a:lnTo>
                    <a:cubicBezTo>
                      <a:pt x="456246" y="955249"/>
                      <a:pt x="458342" y="944866"/>
                      <a:pt x="460532" y="934484"/>
                    </a:cubicBezTo>
                    <a:cubicBezTo>
                      <a:pt x="460536" y="934408"/>
                      <a:pt x="460550" y="934332"/>
                      <a:pt x="460572" y="934256"/>
                    </a:cubicBezTo>
                    <a:cubicBezTo>
                      <a:pt x="460730" y="933694"/>
                      <a:pt x="461310" y="933370"/>
                      <a:pt x="461866" y="933532"/>
                    </a:cubicBezTo>
                    <a:cubicBezTo>
                      <a:pt x="449388" y="904576"/>
                      <a:pt x="431291" y="878382"/>
                      <a:pt x="422147" y="848283"/>
                    </a:cubicBezTo>
                    <a:close/>
                    <a:moveTo>
                      <a:pt x="1235894" y="824211"/>
                    </a:moveTo>
                    <a:lnTo>
                      <a:pt x="1235727" y="824744"/>
                    </a:lnTo>
                    <a:lnTo>
                      <a:pt x="1204448" y="881987"/>
                    </a:lnTo>
                    <a:close/>
                    <a:moveTo>
                      <a:pt x="1342071" y="788847"/>
                    </a:moveTo>
                    <a:cubicBezTo>
                      <a:pt x="1339404" y="848283"/>
                      <a:pt x="1339118" y="908385"/>
                      <a:pt x="1355597" y="965535"/>
                    </a:cubicBezTo>
                    <a:cubicBezTo>
                      <a:pt x="1365503" y="926102"/>
                      <a:pt x="1372456" y="881144"/>
                      <a:pt x="1364931" y="841329"/>
                    </a:cubicBezTo>
                    <a:cubicBezTo>
                      <a:pt x="1359750" y="822870"/>
                      <a:pt x="1352053" y="805211"/>
                      <a:pt x="1342071" y="788847"/>
                    </a:cubicBezTo>
                    <a:close/>
                    <a:moveTo>
                      <a:pt x="1268861" y="733574"/>
                    </a:moveTo>
                    <a:cubicBezTo>
                      <a:pt x="1270338" y="732754"/>
                      <a:pt x="1272195" y="733278"/>
                      <a:pt x="1273014" y="734745"/>
                    </a:cubicBezTo>
                    <a:cubicBezTo>
                      <a:pt x="1273586" y="734840"/>
                      <a:pt x="1274090" y="735145"/>
                      <a:pt x="1274443" y="735602"/>
                    </a:cubicBezTo>
                    <a:cubicBezTo>
                      <a:pt x="1274919" y="736079"/>
                      <a:pt x="1275205" y="736650"/>
                      <a:pt x="1275681" y="737126"/>
                    </a:cubicBezTo>
                    <a:cubicBezTo>
                      <a:pt x="1277034" y="737117"/>
                      <a:pt x="1278253" y="737955"/>
                      <a:pt x="1278729" y="739222"/>
                    </a:cubicBezTo>
                    <a:lnTo>
                      <a:pt x="1280063" y="743222"/>
                    </a:lnTo>
                    <a:cubicBezTo>
                      <a:pt x="1290226" y="756338"/>
                      <a:pt x="1297550" y="771416"/>
                      <a:pt x="1301589" y="787514"/>
                    </a:cubicBezTo>
                    <a:cubicBezTo>
                      <a:pt x="1302161" y="789609"/>
                      <a:pt x="1300065" y="792181"/>
                      <a:pt x="1297779" y="791324"/>
                    </a:cubicBezTo>
                    <a:cubicBezTo>
                      <a:pt x="1277672" y="783942"/>
                      <a:pt x="1264042" y="765111"/>
                      <a:pt x="1263299" y="743699"/>
                    </a:cubicBezTo>
                    <a:cubicBezTo>
                      <a:pt x="1263289" y="743603"/>
                      <a:pt x="1263289" y="743499"/>
                      <a:pt x="1263299" y="743403"/>
                    </a:cubicBezTo>
                    <a:cubicBezTo>
                      <a:pt x="1263346" y="741832"/>
                      <a:pt x="1264670" y="740593"/>
                      <a:pt x="1266251" y="740651"/>
                    </a:cubicBezTo>
                    <a:cubicBezTo>
                      <a:pt x="1266518" y="738917"/>
                      <a:pt x="1266899" y="737193"/>
                      <a:pt x="1267394" y="735507"/>
                    </a:cubicBezTo>
                    <a:cubicBezTo>
                      <a:pt x="1267594" y="734688"/>
                      <a:pt x="1268128" y="733983"/>
                      <a:pt x="1268861" y="733574"/>
                    </a:cubicBezTo>
                    <a:close/>
                    <a:moveTo>
                      <a:pt x="339565" y="697216"/>
                    </a:moveTo>
                    <a:cubicBezTo>
                      <a:pt x="327401" y="702674"/>
                      <a:pt x="314224" y="705493"/>
                      <a:pt x="300893" y="705503"/>
                    </a:cubicBezTo>
                    <a:cubicBezTo>
                      <a:pt x="297179" y="712265"/>
                      <a:pt x="293369" y="718933"/>
                      <a:pt x="289082" y="725315"/>
                    </a:cubicBezTo>
                    <a:cubicBezTo>
                      <a:pt x="279006" y="739421"/>
                      <a:pt x="266942" y="751994"/>
                      <a:pt x="253268" y="762653"/>
                    </a:cubicBezTo>
                    <a:cubicBezTo>
                      <a:pt x="291845" y="750365"/>
                      <a:pt x="320896" y="732649"/>
                      <a:pt x="339565" y="697216"/>
                    </a:cubicBezTo>
                    <a:close/>
                    <a:moveTo>
                      <a:pt x="154850" y="692470"/>
                    </a:moveTo>
                    <a:lnTo>
                      <a:pt x="166462" y="743117"/>
                    </a:lnTo>
                    <a:lnTo>
                      <a:pt x="164776" y="728155"/>
                    </a:lnTo>
                    <a:close/>
                    <a:moveTo>
                      <a:pt x="149255" y="672356"/>
                    </a:moveTo>
                    <a:cubicBezTo>
                      <a:pt x="148455" y="676833"/>
                      <a:pt x="146841" y="681129"/>
                      <a:pt x="144493" y="685025"/>
                    </a:cubicBezTo>
                    <a:cubicBezTo>
                      <a:pt x="135228" y="700169"/>
                      <a:pt x="128443" y="716695"/>
                      <a:pt x="124395" y="733983"/>
                    </a:cubicBezTo>
                    <a:cubicBezTo>
                      <a:pt x="130634" y="743746"/>
                      <a:pt x="137063" y="754295"/>
                      <a:pt x="144588" y="763594"/>
                    </a:cubicBezTo>
                    <a:lnTo>
                      <a:pt x="171248" y="785618"/>
                    </a:lnTo>
                    <a:lnTo>
                      <a:pt x="171258" y="785704"/>
                    </a:lnTo>
                    <a:lnTo>
                      <a:pt x="171353" y="785704"/>
                    </a:lnTo>
                    <a:lnTo>
                      <a:pt x="171248" y="785618"/>
                    </a:lnTo>
                    <a:lnTo>
                      <a:pt x="168109" y="757748"/>
                    </a:lnTo>
                    <a:lnTo>
                      <a:pt x="152062" y="687215"/>
                    </a:lnTo>
                    <a:lnTo>
                      <a:pt x="151591" y="680755"/>
                    </a:lnTo>
                    <a:close/>
                    <a:moveTo>
                      <a:pt x="278986" y="654544"/>
                    </a:moveTo>
                    <a:cubicBezTo>
                      <a:pt x="271619" y="665059"/>
                      <a:pt x="266347" y="676899"/>
                      <a:pt x="263460" y="689405"/>
                    </a:cubicBezTo>
                    <a:cubicBezTo>
                      <a:pt x="260031" y="704645"/>
                      <a:pt x="261650" y="720457"/>
                      <a:pt x="259174" y="735792"/>
                    </a:cubicBezTo>
                    <a:cubicBezTo>
                      <a:pt x="257641" y="744279"/>
                      <a:pt x="254948" y="752518"/>
                      <a:pt x="251173" y="760271"/>
                    </a:cubicBezTo>
                    <a:cubicBezTo>
                      <a:pt x="263278" y="749613"/>
                      <a:pt x="274114" y="737602"/>
                      <a:pt x="283463" y="724457"/>
                    </a:cubicBezTo>
                    <a:cubicBezTo>
                      <a:pt x="279174" y="701416"/>
                      <a:pt x="277671" y="677947"/>
                      <a:pt x="278986" y="654544"/>
                    </a:cubicBezTo>
                    <a:close/>
                    <a:moveTo>
                      <a:pt x="300798" y="628826"/>
                    </a:moveTo>
                    <a:cubicBezTo>
                      <a:pt x="294119" y="635275"/>
                      <a:pt x="287972" y="642247"/>
                      <a:pt x="282415" y="649686"/>
                    </a:cubicBezTo>
                    <a:cubicBezTo>
                      <a:pt x="280319" y="673575"/>
                      <a:pt x="281473" y="697635"/>
                      <a:pt x="285844" y="721219"/>
                    </a:cubicBezTo>
                    <a:cubicBezTo>
                      <a:pt x="293273" y="710551"/>
                      <a:pt x="300227" y="699216"/>
                      <a:pt x="307180" y="687119"/>
                    </a:cubicBezTo>
                    <a:cubicBezTo>
                      <a:pt x="301888" y="668165"/>
                      <a:pt x="299732" y="648476"/>
                      <a:pt x="300798" y="628826"/>
                    </a:cubicBezTo>
                    <a:close/>
                    <a:moveTo>
                      <a:pt x="1342452" y="621397"/>
                    </a:moveTo>
                    <a:lnTo>
                      <a:pt x="1340261" y="623207"/>
                    </a:lnTo>
                    <a:lnTo>
                      <a:pt x="1340738" y="623207"/>
                    </a:lnTo>
                    <a:cubicBezTo>
                      <a:pt x="1341214" y="622540"/>
                      <a:pt x="1341881" y="621873"/>
                      <a:pt x="1342452" y="621397"/>
                    </a:cubicBezTo>
                    <a:close/>
                    <a:moveTo>
                      <a:pt x="1279815" y="614880"/>
                    </a:moveTo>
                    <a:lnTo>
                      <a:pt x="1240439" y="672070"/>
                    </a:lnTo>
                    <a:cubicBezTo>
                      <a:pt x="1225485" y="693216"/>
                      <a:pt x="1220627" y="720171"/>
                      <a:pt x="1215388" y="745698"/>
                    </a:cubicBezTo>
                    <a:cubicBezTo>
                      <a:pt x="1230438" y="726934"/>
                      <a:pt x="1248297" y="705789"/>
                      <a:pt x="1261728" y="683250"/>
                    </a:cubicBezTo>
                    <a:lnTo>
                      <a:pt x="1275944" y="652236"/>
                    </a:lnTo>
                    <a:close/>
                    <a:moveTo>
                      <a:pt x="1281492" y="612444"/>
                    </a:moveTo>
                    <a:lnTo>
                      <a:pt x="1280091" y="614480"/>
                    </a:lnTo>
                    <a:lnTo>
                      <a:pt x="1276326" y="651403"/>
                    </a:lnTo>
                    <a:lnTo>
                      <a:pt x="1277646" y="648521"/>
                    </a:lnTo>
                    <a:cubicBezTo>
                      <a:pt x="1281242" y="636679"/>
                      <a:pt x="1282826" y="624612"/>
                      <a:pt x="1281492" y="612444"/>
                    </a:cubicBezTo>
                    <a:close/>
                    <a:moveTo>
                      <a:pt x="147463" y="603675"/>
                    </a:moveTo>
                    <a:lnTo>
                      <a:pt x="147999" y="610866"/>
                    </a:lnTo>
                    <a:lnTo>
                      <a:pt x="148207" y="610443"/>
                    </a:lnTo>
                    <a:lnTo>
                      <a:pt x="149159" y="610443"/>
                    </a:lnTo>
                    <a:cubicBezTo>
                      <a:pt x="148021" y="609852"/>
                      <a:pt x="147526" y="608481"/>
                      <a:pt x="148016" y="607300"/>
                    </a:cubicBezTo>
                    <a:lnTo>
                      <a:pt x="148874" y="605395"/>
                    </a:lnTo>
                    <a:close/>
                    <a:moveTo>
                      <a:pt x="1374591" y="600885"/>
                    </a:moveTo>
                    <a:lnTo>
                      <a:pt x="1374646" y="600919"/>
                    </a:lnTo>
                    <a:lnTo>
                      <a:pt x="1374612" y="600919"/>
                    </a:lnTo>
                    <a:close/>
                    <a:moveTo>
                      <a:pt x="1374532" y="600786"/>
                    </a:moveTo>
                    <a:lnTo>
                      <a:pt x="1374591" y="600885"/>
                    </a:lnTo>
                    <a:lnTo>
                      <a:pt x="1374506" y="600831"/>
                    </a:lnTo>
                    <a:close/>
                    <a:moveTo>
                      <a:pt x="353757" y="587012"/>
                    </a:moveTo>
                    <a:cubicBezTo>
                      <a:pt x="349471" y="619587"/>
                      <a:pt x="334040" y="646924"/>
                      <a:pt x="317848" y="675499"/>
                    </a:cubicBezTo>
                    <a:cubicBezTo>
                      <a:pt x="315276" y="679880"/>
                      <a:pt x="312895" y="684357"/>
                      <a:pt x="310418" y="688834"/>
                    </a:cubicBezTo>
                    <a:cubicBezTo>
                      <a:pt x="310444" y="688920"/>
                      <a:pt x="310460" y="689005"/>
                      <a:pt x="310470" y="689091"/>
                    </a:cubicBezTo>
                    <a:cubicBezTo>
                      <a:pt x="310543" y="689824"/>
                      <a:pt x="310008" y="690472"/>
                      <a:pt x="309275" y="690548"/>
                    </a:cubicBezTo>
                    <a:lnTo>
                      <a:pt x="302513" y="703121"/>
                    </a:lnTo>
                    <a:cubicBezTo>
                      <a:pt x="316112" y="702931"/>
                      <a:pt x="329494" y="699673"/>
                      <a:pt x="341660" y="693596"/>
                    </a:cubicBezTo>
                    <a:cubicBezTo>
                      <a:pt x="342994" y="690834"/>
                      <a:pt x="344327" y="688072"/>
                      <a:pt x="345470" y="685024"/>
                    </a:cubicBezTo>
                    <a:cubicBezTo>
                      <a:pt x="353481" y="665564"/>
                      <a:pt x="358150" y="644886"/>
                      <a:pt x="359282" y="623873"/>
                    </a:cubicBezTo>
                    <a:cubicBezTo>
                      <a:pt x="360186" y="615930"/>
                      <a:pt x="360186" y="607909"/>
                      <a:pt x="359282" y="599966"/>
                    </a:cubicBezTo>
                    <a:cubicBezTo>
                      <a:pt x="357662" y="590631"/>
                      <a:pt x="356234" y="586631"/>
                      <a:pt x="353757" y="587012"/>
                    </a:cubicBezTo>
                    <a:close/>
                    <a:moveTo>
                      <a:pt x="350614" y="586821"/>
                    </a:moveTo>
                    <a:cubicBezTo>
                      <a:pt x="346038" y="589983"/>
                      <a:pt x="341708" y="593489"/>
                      <a:pt x="337660" y="597299"/>
                    </a:cubicBezTo>
                    <a:cubicBezTo>
                      <a:pt x="326516" y="606252"/>
                      <a:pt x="314705" y="615872"/>
                      <a:pt x="303751" y="626350"/>
                    </a:cubicBezTo>
                    <a:cubicBezTo>
                      <a:pt x="302443" y="645571"/>
                      <a:pt x="304310" y="664879"/>
                      <a:pt x="309275" y="683500"/>
                    </a:cubicBezTo>
                    <a:lnTo>
                      <a:pt x="311371" y="679880"/>
                    </a:lnTo>
                    <a:cubicBezTo>
                      <a:pt x="328325" y="650258"/>
                      <a:pt x="345947" y="621111"/>
                      <a:pt x="350614" y="586821"/>
                    </a:cubicBezTo>
                    <a:close/>
                    <a:moveTo>
                      <a:pt x="66102" y="551675"/>
                    </a:moveTo>
                    <a:cubicBezTo>
                      <a:pt x="53529" y="594823"/>
                      <a:pt x="48671" y="644829"/>
                      <a:pt x="60768" y="687311"/>
                    </a:cubicBezTo>
                    <a:cubicBezTo>
                      <a:pt x="62219" y="692378"/>
                      <a:pt x="64000" y="697340"/>
                      <a:pt x="66102" y="702170"/>
                    </a:cubicBezTo>
                    <a:cubicBezTo>
                      <a:pt x="66504" y="701798"/>
                      <a:pt x="67129" y="701798"/>
                      <a:pt x="67531" y="702170"/>
                    </a:cubicBezTo>
                    <a:cubicBezTo>
                      <a:pt x="79794" y="707284"/>
                      <a:pt x="92565" y="711085"/>
                      <a:pt x="105631" y="713504"/>
                    </a:cubicBezTo>
                    <a:cubicBezTo>
                      <a:pt x="107441" y="713885"/>
                      <a:pt x="106583" y="716266"/>
                      <a:pt x="104869" y="716266"/>
                    </a:cubicBezTo>
                    <a:cubicBezTo>
                      <a:pt x="91977" y="713819"/>
                      <a:pt x="79370" y="710047"/>
                      <a:pt x="67245" y="705027"/>
                    </a:cubicBezTo>
                    <a:cubicBezTo>
                      <a:pt x="86009" y="745889"/>
                      <a:pt x="128015" y="776655"/>
                      <a:pt x="170401" y="788466"/>
                    </a:cubicBezTo>
                    <a:cubicBezTo>
                      <a:pt x="150875" y="779703"/>
                      <a:pt x="140207" y="761796"/>
                      <a:pt x="128491" y="744746"/>
                    </a:cubicBezTo>
                    <a:lnTo>
                      <a:pt x="124014" y="737888"/>
                    </a:lnTo>
                    <a:cubicBezTo>
                      <a:pt x="123443" y="739317"/>
                      <a:pt x="121347" y="737698"/>
                      <a:pt x="121347" y="736936"/>
                    </a:cubicBezTo>
                    <a:cubicBezTo>
                      <a:pt x="121347" y="736174"/>
                      <a:pt x="121347" y="735412"/>
                      <a:pt x="121347" y="734745"/>
                    </a:cubicBezTo>
                    <a:cubicBezTo>
                      <a:pt x="109558" y="717390"/>
                      <a:pt x="99022" y="699217"/>
                      <a:pt x="89819" y="680357"/>
                    </a:cubicBezTo>
                    <a:cubicBezTo>
                      <a:pt x="70484" y="639114"/>
                      <a:pt x="66674" y="596061"/>
                      <a:pt x="66102" y="551675"/>
                    </a:cubicBezTo>
                    <a:close/>
                    <a:moveTo>
                      <a:pt x="1188909" y="546435"/>
                    </a:moveTo>
                    <a:lnTo>
                      <a:pt x="1186909" y="550055"/>
                    </a:lnTo>
                    <a:cubicBezTo>
                      <a:pt x="1170145" y="579963"/>
                      <a:pt x="1153000" y="609300"/>
                      <a:pt x="1148809" y="643590"/>
                    </a:cubicBezTo>
                    <a:lnTo>
                      <a:pt x="1151761" y="641590"/>
                    </a:lnTo>
                    <a:cubicBezTo>
                      <a:pt x="1155095" y="638923"/>
                      <a:pt x="1158429" y="636256"/>
                      <a:pt x="1161858" y="633113"/>
                    </a:cubicBezTo>
                    <a:cubicBezTo>
                      <a:pt x="1172812" y="623968"/>
                      <a:pt x="1184527" y="614253"/>
                      <a:pt x="1195291" y="603585"/>
                    </a:cubicBezTo>
                    <a:cubicBezTo>
                      <a:pt x="1196281" y="584316"/>
                      <a:pt x="1194119" y="565009"/>
                      <a:pt x="1188909" y="546435"/>
                    </a:cubicBezTo>
                    <a:close/>
                    <a:moveTo>
                      <a:pt x="70198" y="538244"/>
                    </a:moveTo>
                    <a:cubicBezTo>
                      <a:pt x="69722" y="539578"/>
                      <a:pt x="68864" y="540911"/>
                      <a:pt x="68864" y="542340"/>
                    </a:cubicBezTo>
                    <a:cubicBezTo>
                      <a:pt x="68959" y="565867"/>
                      <a:pt x="69745" y="589084"/>
                      <a:pt x="73044" y="611849"/>
                    </a:cubicBezTo>
                    <a:lnTo>
                      <a:pt x="78330" y="630189"/>
                    </a:lnTo>
                    <a:lnTo>
                      <a:pt x="77723" y="631113"/>
                    </a:lnTo>
                    <a:lnTo>
                      <a:pt x="78950" y="632340"/>
                    </a:lnTo>
                    <a:lnTo>
                      <a:pt x="92296" y="678643"/>
                    </a:lnTo>
                    <a:cubicBezTo>
                      <a:pt x="92677" y="679405"/>
                      <a:pt x="93344" y="680071"/>
                      <a:pt x="93344" y="680738"/>
                    </a:cubicBezTo>
                    <a:cubicBezTo>
                      <a:pt x="96262" y="672728"/>
                      <a:pt x="100234" y="665136"/>
                      <a:pt x="105155" y="658164"/>
                    </a:cubicBezTo>
                    <a:lnTo>
                      <a:pt x="124095" y="626345"/>
                    </a:lnTo>
                    <a:lnTo>
                      <a:pt x="125380" y="628554"/>
                    </a:lnTo>
                    <a:lnTo>
                      <a:pt x="109441" y="655878"/>
                    </a:lnTo>
                    <a:cubicBezTo>
                      <a:pt x="103115" y="664203"/>
                      <a:pt x="98252" y="673547"/>
                      <a:pt x="95058" y="683500"/>
                    </a:cubicBezTo>
                    <a:cubicBezTo>
                      <a:pt x="95102" y="683720"/>
                      <a:pt x="95102" y="683948"/>
                      <a:pt x="95058" y="684167"/>
                    </a:cubicBezTo>
                    <a:cubicBezTo>
                      <a:pt x="102899" y="699655"/>
                      <a:pt x="111646" y="714666"/>
                      <a:pt x="121252" y="729125"/>
                    </a:cubicBezTo>
                    <a:lnTo>
                      <a:pt x="122204" y="730649"/>
                    </a:lnTo>
                    <a:cubicBezTo>
                      <a:pt x="125293" y="718562"/>
                      <a:pt x="129668" y="706846"/>
                      <a:pt x="135254" y="695692"/>
                    </a:cubicBezTo>
                    <a:cubicBezTo>
                      <a:pt x="140778" y="683882"/>
                      <a:pt x="147160" y="676547"/>
                      <a:pt x="146493" y="664831"/>
                    </a:cubicBezTo>
                    <a:lnTo>
                      <a:pt x="125380" y="628554"/>
                    </a:lnTo>
                    <a:lnTo>
                      <a:pt x="126110" y="627303"/>
                    </a:lnTo>
                    <a:cubicBezTo>
                      <a:pt x="126020" y="626522"/>
                      <a:pt x="125311" y="625960"/>
                      <a:pt x="124528" y="626046"/>
                    </a:cubicBezTo>
                    <a:cubicBezTo>
                      <a:pt x="124384" y="626065"/>
                      <a:pt x="124242" y="626103"/>
                      <a:pt x="124109" y="626160"/>
                    </a:cubicBezTo>
                    <a:lnTo>
                      <a:pt x="124205" y="626160"/>
                    </a:lnTo>
                    <a:lnTo>
                      <a:pt x="124095" y="626345"/>
                    </a:lnTo>
                    <a:lnTo>
                      <a:pt x="105250" y="593966"/>
                    </a:lnTo>
                    <a:cubicBezTo>
                      <a:pt x="94963" y="605872"/>
                      <a:pt x="90296" y="621398"/>
                      <a:pt x="79723" y="633113"/>
                    </a:cubicBezTo>
                    <a:lnTo>
                      <a:pt x="78950" y="632340"/>
                    </a:lnTo>
                    <a:lnTo>
                      <a:pt x="78330" y="630189"/>
                    </a:lnTo>
                    <a:lnTo>
                      <a:pt x="90701" y="611349"/>
                    </a:lnTo>
                    <a:cubicBezTo>
                      <a:pt x="94510" y="604443"/>
                      <a:pt x="98296" y="597538"/>
                      <a:pt x="103535" y="591584"/>
                    </a:cubicBezTo>
                    <a:cubicBezTo>
                      <a:pt x="91061" y="574696"/>
                      <a:pt x="79915" y="556856"/>
                      <a:pt x="70198" y="538244"/>
                    </a:cubicBezTo>
                    <a:close/>
                    <a:moveTo>
                      <a:pt x="1195195" y="527766"/>
                    </a:moveTo>
                    <a:cubicBezTo>
                      <a:pt x="1181622" y="527957"/>
                      <a:pt x="1168278" y="531214"/>
                      <a:pt x="1156143" y="537291"/>
                    </a:cubicBezTo>
                    <a:cubicBezTo>
                      <a:pt x="1154333" y="541101"/>
                      <a:pt x="1152619" y="545006"/>
                      <a:pt x="1151095" y="549197"/>
                    </a:cubicBezTo>
                    <a:cubicBezTo>
                      <a:pt x="1144246" y="567685"/>
                      <a:pt x="1140322" y="587126"/>
                      <a:pt x="1139474" y="606824"/>
                    </a:cubicBezTo>
                    <a:cubicBezTo>
                      <a:pt x="1139112" y="614796"/>
                      <a:pt x="1139265" y="622778"/>
                      <a:pt x="1139950" y="630731"/>
                    </a:cubicBezTo>
                    <a:cubicBezTo>
                      <a:pt x="1138141" y="642733"/>
                      <a:pt x="1139569" y="647495"/>
                      <a:pt x="1145570" y="645400"/>
                    </a:cubicBezTo>
                    <a:cubicBezTo>
                      <a:pt x="1149190" y="612729"/>
                      <a:pt x="1164430" y="584154"/>
                      <a:pt x="1180336" y="555579"/>
                    </a:cubicBezTo>
                    <a:cubicBezTo>
                      <a:pt x="1182813" y="551674"/>
                      <a:pt x="1185099" y="546721"/>
                      <a:pt x="1187480" y="542149"/>
                    </a:cubicBezTo>
                    <a:cubicBezTo>
                      <a:pt x="1187452" y="542063"/>
                      <a:pt x="1187442" y="541977"/>
                      <a:pt x="1187433" y="541892"/>
                    </a:cubicBezTo>
                    <a:cubicBezTo>
                      <a:pt x="1187356" y="541158"/>
                      <a:pt x="1187890" y="540510"/>
                      <a:pt x="1188623" y="540434"/>
                    </a:cubicBezTo>
                    <a:close/>
                    <a:moveTo>
                      <a:pt x="1211578" y="508335"/>
                    </a:moveTo>
                    <a:cubicBezTo>
                      <a:pt x="1204244" y="519193"/>
                      <a:pt x="1197577" y="530624"/>
                      <a:pt x="1190719" y="542815"/>
                    </a:cubicBezTo>
                    <a:cubicBezTo>
                      <a:pt x="1196338" y="561685"/>
                      <a:pt x="1198815" y="581344"/>
                      <a:pt x="1198053" y="601013"/>
                    </a:cubicBezTo>
                    <a:cubicBezTo>
                      <a:pt x="1204587" y="594403"/>
                      <a:pt x="1210607" y="587307"/>
                      <a:pt x="1216055" y="579772"/>
                    </a:cubicBezTo>
                    <a:cubicBezTo>
                      <a:pt x="1217798" y="555865"/>
                      <a:pt x="1216293" y="531833"/>
                      <a:pt x="1211578" y="508335"/>
                    </a:cubicBezTo>
                    <a:close/>
                    <a:moveTo>
                      <a:pt x="1270535" y="497649"/>
                    </a:moveTo>
                    <a:lnTo>
                      <a:pt x="1275077" y="517733"/>
                    </a:lnTo>
                    <a:lnTo>
                      <a:pt x="1278563" y="565023"/>
                    </a:lnTo>
                    <a:lnTo>
                      <a:pt x="1278825" y="564819"/>
                    </a:lnTo>
                    <a:cubicBezTo>
                      <a:pt x="1279225" y="564609"/>
                      <a:pt x="1279673" y="564495"/>
                      <a:pt x="1280120" y="564476"/>
                    </a:cubicBezTo>
                    <a:cubicBezTo>
                      <a:pt x="1281863" y="564399"/>
                      <a:pt x="1283321" y="565752"/>
                      <a:pt x="1283397" y="567486"/>
                    </a:cubicBezTo>
                    <a:cubicBezTo>
                      <a:pt x="1283454" y="567495"/>
                      <a:pt x="1283521" y="567505"/>
                      <a:pt x="1283578" y="567514"/>
                    </a:cubicBezTo>
                    <a:cubicBezTo>
                      <a:pt x="1285330" y="567848"/>
                      <a:pt x="1286492" y="569533"/>
                      <a:pt x="1286159" y="571296"/>
                    </a:cubicBezTo>
                    <a:lnTo>
                      <a:pt x="1280030" y="584927"/>
                    </a:lnTo>
                    <a:lnTo>
                      <a:pt x="1281172" y="600419"/>
                    </a:lnTo>
                    <a:lnTo>
                      <a:pt x="1281587" y="599775"/>
                    </a:lnTo>
                    <a:cubicBezTo>
                      <a:pt x="1283397" y="596251"/>
                      <a:pt x="1288731" y="599299"/>
                      <a:pt x="1286921" y="602919"/>
                    </a:cubicBezTo>
                    <a:cubicBezTo>
                      <a:pt x="1286730" y="603395"/>
                      <a:pt x="1286159" y="604347"/>
                      <a:pt x="1286159" y="604347"/>
                    </a:cubicBezTo>
                    <a:cubicBezTo>
                      <a:pt x="1286578" y="604757"/>
                      <a:pt x="1286845" y="605290"/>
                      <a:pt x="1286921" y="605871"/>
                    </a:cubicBezTo>
                    <a:cubicBezTo>
                      <a:pt x="1289540" y="620468"/>
                      <a:pt x="1288201" y="634756"/>
                      <a:pt x="1284205" y="648640"/>
                    </a:cubicBezTo>
                    <a:lnTo>
                      <a:pt x="1274457" y="669722"/>
                    </a:lnTo>
                    <a:lnTo>
                      <a:pt x="1269668" y="716686"/>
                    </a:lnTo>
                    <a:lnTo>
                      <a:pt x="1244948" y="796000"/>
                    </a:lnTo>
                    <a:lnTo>
                      <a:pt x="1248154" y="794561"/>
                    </a:lnTo>
                    <a:cubicBezTo>
                      <a:pt x="1251202" y="791990"/>
                      <a:pt x="1255583" y="796371"/>
                      <a:pt x="1252535" y="798943"/>
                    </a:cubicBezTo>
                    <a:cubicBezTo>
                      <a:pt x="1251773" y="799610"/>
                      <a:pt x="1250821" y="800086"/>
                      <a:pt x="1250059" y="800657"/>
                    </a:cubicBezTo>
                    <a:cubicBezTo>
                      <a:pt x="1250097" y="800676"/>
                      <a:pt x="1250135" y="800695"/>
                      <a:pt x="1250173" y="800714"/>
                    </a:cubicBezTo>
                    <a:cubicBezTo>
                      <a:pt x="1251650" y="801515"/>
                      <a:pt x="1252193" y="803372"/>
                      <a:pt x="1251392" y="804848"/>
                    </a:cubicBezTo>
                    <a:lnTo>
                      <a:pt x="1237353" y="820368"/>
                    </a:lnTo>
                    <a:lnTo>
                      <a:pt x="1236506" y="823086"/>
                    </a:lnTo>
                    <a:lnTo>
                      <a:pt x="1235894" y="824211"/>
                    </a:lnTo>
                    <a:lnTo>
                      <a:pt x="1236963" y="820799"/>
                    </a:lnTo>
                    <a:lnTo>
                      <a:pt x="1225199" y="833804"/>
                    </a:lnTo>
                    <a:cubicBezTo>
                      <a:pt x="1212054" y="842758"/>
                      <a:pt x="1196338" y="839805"/>
                      <a:pt x="1182527" y="846663"/>
                    </a:cubicBezTo>
                    <a:cubicBezTo>
                      <a:pt x="1180336" y="847806"/>
                      <a:pt x="1177002" y="845901"/>
                      <a:pt x="1177955" y="843139"/>
                    </a:cubicBezTo>
                    <a:cubicBezTo>
                      <a:pt x="1182317" y="832271"/>
                      <a:pt x="1190194" y="823184"/>
                      <a:pt x="1200338" y="817326"/>
                    </a:cubicBezTo>
                    <a:cubicBezTo>
                      <a:pt x="1207301" y="813116"/>
                      <a:pt x="1214559" y="809420"/>
                      <a:pt x="1222055" y="806277"/>
                    </a:cubicBezTo>
                    <a:lnTo>
                      <a:pt x="1244703" y="796110"/>
                    </a:lnTo>
                    <a:lnTo>
                      <a:pt x="1269098" y="718294"/>
                    </a:lnTo>
                    <a:lnTo>
                      <a:pt x="1274037" y="670631"/>
                    </a:lnTo>
                    <a:lnTo>
                      <a:pt x="1265549" y="688989"/>
                    </a:lnTo>
                    <a:cubicBezTo>
                      <a:pt x="1249535" y="714957"/>
                      <a:pt x="1228104" y="738936"/>
                      <a:pt x="1211673" y="760176"/>
                    </a:cubicBezTo>
                    <a:cubicBezTo>
                      <a:pt x="1209673" y="762843"/>
                      <a:pt x="1205863" y="759891"/>
                      <a:pt x="1206530" y="757224"/>
                    </a:cubicBezTo>
                    <a:cubicBezTo>
                      <a:pt x="1212816" y="730077"/>
                      <a:pt x="1216055" y="699407"/>
                      <a:pt x="1230819" y="675308"/>
                    </a:cubicBezTo>
                    <a:cubicBezTo>
                      <a:pt x="1238820" y="662259"/>
                      <a:pt x="1247988" y="650258"/>
                      <a:pt x="1256917" y="638078"/>
                    </a:cubicBezTo>
                    <a:lnTo>
                      <a:pt x="1280679" y="601185"/>
                    </a:lnTo>
                    <a:lnTo>
                      <a:pt x="1279255" y="586651"/>
                    </a:lnTo>
                    <a:lnTo>
                      <a:pt x="1273478" y="599500"/>
                    </a:lnTo>
                    <a:cubicBezTo>
                      <a:pt x="1266883" y="607431"/>
                      <a:pt x="1258165" y="613596"/>
                      <a:pt x="1248059" y="617111"/>
                    </a:cubicBezTo>
                    <a:cubicBezTo>
                      <a:pt x="1247564" y="617235"/>
                      <a:pt x="1247040" y="617235"/>
                      <a:pt x="1246535" y="617111"/>
                    </a:cubicBezTo>
                    <a:cubicBezTo>
                      <a:pt x="1244859" y="616692"/>
                      <a:pt x="1243830" y="614987"/>
                      <a:pt x="1244249" y="613301"/>
                    </a:cubicBezTo>
                    <a:cubicBezTo>
                      <a:pt x="1246459" y="602519"/>
                      <a:pt x="1250383" y="592165"/>
                      <a:pt x="1255870" y="582630"/>
                    </a:cubicBezTo>
                    <a:lnTo>
                      <a:pt x="1277237" y="566051"/>
                    </a:lnTo>
                    <a:close/>
                    <a:moveTo>
                      <a:pt x="1374837" y="496429"/>
                    </a:moveTo>
                    <a:cubicBezTo>
                      <a:pt x="1371893" y="508507"/>
                      <a:pt x="1367712" y="520261"/>
                      <a:pt x="1362359" y="531481"/>
                    </a:cubicBezTo>
                    <a:cubicBezTo>
                      <a:pt x="1357310" y="543007"/>
                      <a:pt x="1350834" y="551008"/>
                      <a:pt x="1351596" y="562819"/>
                    </a:cubicBezTo>
                    <a:lnTo>
                      <a:pt x="1373038" y="598313"/>
                    </a:lnTo>
                    <a:lnTo>
                      <a:pt x="1372360" y="599490"/>
                    </a:lnTo>
                    <a:lnTo>
                      <a:pt x="1374506" y="600831"/>
                    </a:lnTo>
                    <a:lnTo>
                      <a:pt x="1374455" y="600919"/>
                    </a:lnTo>
                    <a:lnTo>
                      <a:pt x="1374612" y="600919"/>
                    </a:lnTo>
                    <a:lnTo>
                      <a:pt x="1393887" y="632827"/>
                    </a:lnTo>
                    <a:cubicBezTo>
                      <a:pt x="1403888" y="620826"/>
                      <a:pt x="1408460" y="605300"/>
                      <a:pt x="1418747" y="593394"/>
                    </a:cubicBezTo>
                    <a:lnTo>
                      <a:pt x="1419604" y="594251"/>
                    </a:lnTo>
                    <a:lnTo>
                      <a:pt x="1420211" y="596244"/>
                    </a:lnTo>
                    <a:lnTo>
                      <a:pt x="1395601" y="635209"/>
                    </a:lnTo>
                    <a:cubicBezTo>
                      <a:pt x="1408374" y="651887"/>
                      <a:pt x="1419775" y="669565"/>
                      <a:pt x="1429701" y="688072"/>
                    </a:cubicBezTo>
                    <a:cubicBezTo>
                      <a:pt x="1430177" y="686739"/>
                      <a:pt x="1430558" y="685310"/>
                      <a:pt x="1431034" y="683977"/>
                    </a:cubicBezTo>
                    <a:cubicBezTo>
                      <a:pt x="1430558" y="660403"/>
                      <a:pt x="1429415" y="637209"/>
                      <a:pt x="1425771" y="614504"/>
                    </a:cubicBezTo>
                    <a:lnTo>
                      <a:pt x="1420211" y="596244"/>
                    </a:lnTo>
                    <a:lnTo>
                      <a:pt x="1420747" y="595394"/>
                    </a:lnTo>
                    <a:lnTo>
                      <a:pt x="1419604" y="594251"/>
                    </a:lnTo>
                    <a:lnTo>
                      <a:pt x="1405507" y="547960"/>
                    </a:lnTo>
                    <a:lnTo>
                      <a:pt x="1404364" y="545864"/>
                    </a:lnTo>
                    <a:cubicBezTo>
                      <a:pt x="1401287" y="554617"/>
                      <a:pt x="1397096" y="562942"/>
                      <a:pt x="1391886" y="570629"/>
                    </a:cubicBezTo>
                    <a:lnTo>
                      <a:pt x="1374532" y="600786"/>
                    </a:lnTo>
                    <a:lnTo>
                      <a:pt x="1373038" y="598313"/>
                    </a:lnTo>
                    <a:lnTo>
                      <a:pt x="1387600" y="573010"/>
                    </a:lnTo>
                    <a:cubicBezTo>
                      <a:pt x="1394087" y="563885"/>
                      <a:pt x="1399163" y="553836"/>
                      <a:pt x="1402650" y="543197"/>
                    </a:cubicBezTo>
                    <a:cubicBezTo>
                      <a:pt x="1402573" y="542978"/>
                      <a:pt x="1402573" y="542749"/>
                      <a:pt x="1402650" y="542530"/>
                    </a:cubicBezTo>
                    <a:cubicBezTo>
                      <a:pt x="1394601" y="527166"/>
                      <a:pt x="1385657" y="512279"/>
                      <a:pt x="1375884" y="497953"/>
                    </a:cubicBezTo>
                    <a:close/>
                    <a:moveTo>
                      <a:pt x="159436" y="485223"/>
                    </a:moveTo>
                    <a:lnTo>
                      <a:pt x="158818" y="487907"/>
                    </a:lnTo>
                    <a:lnTo>
                      <a:pt x="158924" y="486866"/>
                    </a:lnTo>
                    <a:close/>
                    <a:moveTo>
                      <a:pt x="285558" y="483951"/>
                    </a:moveTo>
                    <a:cubicBezTo>
                      <a:pt x="254982" y="520813"/>
                      <a:pt x="212882" y="567390"/>
                      <a:pt x="217168" y="616349"/>
                    </a:cubicBezTo>
                    <a:cubicBezTo>
                      <a:pt x="229464" y="596947"/>
                      <a:pt x="242753" y="578182"/>
                      <a:pt x="256983" y="560151"/>
                    </a:cubicBezTo>
                    <a:cubicBezTo>
                      <a:pt x="273842" y="537768"/>
                      <a:pt x="279462" y="510526"/>
                      <a:pt x="285558" y="483951"/>
                    </a:cubicBezTo>
                    <a:close/>
                    <a:moveTo>
                      <a:pt x="1265792" y="476676"/>
                    </a:moveTo>
                    <a:lnTo>
                      <a:pt x="1269738" y="489515"/>
                    </a:lnTo>
                    <a:lnTo>
                      <a:pt x="1270535" y="497649"/>
                    </a:lnTo>
                    <a:close/>
                    <a:moveTo>
                      <a:pt x="1245964" y="468806"/>
                    </a:moveTo>
                    <a:cubicBezTo>
                      <a:pt x="1234048" y="479655"/>
                      <a:pt x="1223399" y="491828"/>
                      <a:pt x="1214245" y="505097"/>
                    </a:cubicBezTo>
                    <a:cubicBezTo>
                      <a:pt x="1218779" y="528080"/>
                      <a:pt x="1220637" y="551502"/>
                      <a:pt x="1219770" y="574915"/>
                    </a:cubicBezTo>
                    <a:cubicBezTo>
                      <a:pt x="1226961" y="564266"/>
                      <a:pt x="1232038" y="552331"/>
                      <a:pt x="1234724" y="539767"/>
                    </a:cubicBezTo>
                    <a:cubicBezTo>
                      <a:pt x="1237867" y="524528"/>
                      <a:pt x="1236058" y="508716"/>
                      <a:pt x="1238344" y="493286"/>
                    </a:cubicBezTo>
                    <a:lnTo>
                      <a:pt x="1238058" y="493286"/>
                    </a:lnTo>
                    <a:cubicBezTo>
                      <a:pt x="1239563" y="484808"/>
                      <a:pt x="1242230" y="476569"/>
                      <a:pt x="1245964" y="468806"/>
                    </a:cubicBezTo>
                    <a:close/>
                    <a:moveTo>
                      <a:pt x="1243487" y="466425"/>
                    </a:moveTo>
                    <a:cubicBezTo>
                      <a:pt x="1204816" y="479474"/>
                      <a:pt x="1176241" y="497667"/>
                      <a:pt x="1158334" y="533481"/>
                    </a:cubicBezTo>
                    <a:cubicBezTo>
                      <a:pt x="1170468" y="527747"/>
                      <a:pt x="1183689" y="524699"/>
                      <a:pt x="1197100" y="524528"/>
                    </a:cubicBezTo>
                    <a:cubicBezTo>
                      <a:pt x="1200625" y="517669"/>
                      <a:pt x="1204339" y="511002"/>
                      <a:pt x="1208530" y="504525"/>
                    </a:cubicBezTo>
                    <a:cubicBezTo>
                      <a:pt x="1218351" y="490171"/>
                      <a:pt x="1230219" y="477331"/>
                      <a:pt x="1243773" y="466425"/>
                    </a:cubicBezTo>
                    <a:close/>
                    <a:moveTo>
                      <a:pt x="132586" y="463187"/>
                    </a:moveTo>
                    <a:cubicBezTo>
                      <a:pt x="134948" y="465759"/>
                      <a:pt x="137084" y="468531"/>
                      <a:pt x="138968" y="471474"/>
                    </a:cubicBezTo>
                    <a:cubicBezTo>
                      <a:pt x="139655" y="471645"/>
                      <a:pt x="140241" y="472093"/>
                      <a:pt x="140587" y="472712"/>
                    </a:cubicBezTo>
                    <a:cubicBezTo>
                      <a:pt x="150686" y="491857"/>
                      <a:pt x="153721" y="513946"/>
                      <a:pt x="149160" y="535101"/>
                    </a:cubicBezTo>
                    <a:cubicBezTo>
                      <a:pt x="149081" y="535653"/>
                      <a:pt x="148768" y="536139"/>
                      <a:pt x="148302" y="536434"/>
                    </a:cubicBezTo>
                    <a:lnTo>
                      <a:pt x="150267" y="542795"/>
                    </a:lnTo>
                    <a:lnTo>
                      <a:pt x="152349" y="515992"/>
                    </a:lnTo>
                    <a:lnTo>
                      <a:pt x="158818" y="487907"/>
                    </a:lnTo>
                    <a:lnTo>
                      <a:pt x="147420" y="599688"/>
                    </a:lnTo>
                    <a:lnTo>
                      <a:pt x="182021" y="556436"/>
                    </a:lnTo>
                    <a:cubicBezTo>
                      <a:pt x="184402" y="554817"/>
                      <a:pt x="187164" y="557484"/>
                      <a:pt x="186593" y="559960"/>
                    </a:cubicBezTo>
                    <a:cubicBezTo>
                      <a:pt x="182973" y="577582"/>
                      <a:pt x="177163" y="596251"/>
                      <a:pt x="163923" y="608157"/>
                    </a:cubicBezTo>
                    <a:cubicBezTo>
                      <a:pt x="163500" y="608929"/>
                      <a:pt x="162709" y="609433"/>
                      <a:pt x="161828" y="609490"/>
                    </a:cubicBezTo>
                    <a:cubicBezTo>
                      <a:pt x="158240" y="612386"/>
                      <a:pt x="154224" y="614701"/>
                      <a:pt x="149921" y="616348"/>
                    </a:cubicBezTo>
                    <a:lnTo>
                      <a:pt x="148346" y="615527"/>
                    </a:lnTo>
                    <a:lnTo>
                      <a:pt x="151797" y="661850"/>
                    </a:lnTo>
                    <a:lnTo>
                      <a:pt x="152684" y="663689"/>
                    </a:lnTo>
                    <a:cubicBezTo>
                      <a:pt x="160338" y="683696"/>
                      <a:pt x="166267" y="704280"/>
                      <a:pt x="170425" y="725214"/>
                    </a:cubicBezTo>
                    <a:lnTo>
                      <a:pt x="176542" y="779879"/>
                    </a:lnTo>
                    <a:lnTo>
                      <a:pt x="194057" y="824482"/>
                    </a:lnTo>
                    <a:lnTo>
                      <a:pt x="195165" y="797609"/>
                    </a:lnTo>
                    <a:cubicBezTo>
                      <a:pt x="197832" y="783322"/>
                      <a:pt x="204690" y="770749"/>
                      <a:pt x="208405" y="755985"/>
                    </a:cubicBezTo>
                    <a:cubicBezTo>
                      <a:pt x="209072" y="753604"/>
                      <a:pt x="212977" y="752746"/>
                      <a:pt x="214025" y="755223"/>
                    </a:cubicBezTo>
                    <a:cubicBezTo>
                      <a:pt x="224883" y="779797"/>
                      <a:pt x="231265" y="825898"/>
                      <a:pt x="202690" y="841615"/>
                    </a:cubicBezTo>
                    <a:lnTo>
                      <a:pt x="200785" y="841615"/>
                    </a:lnTo>
                    <a:lnTo>
                      <a:pt x="202906" y="847017"/>
                    </a:lnTo>
                    <a:lnTo>
                      <a:pt x="240317" y="912965"/>
                    </a:lnTo>
                    <a:lnTo>
                      <a:pt x="205506" y="854483"/>
                    </a:lnTo>
                    <a:lnTo>
                      <a:pt x="204785" y="857236"/>
                    </a:lnTo>
                    <a:cubicBezTo>
                      <a:pt x="204311" y="858331"/>
                      <a:pt x="203211" y="859007"/>
                      <a:pt x="202023" y="858950"/>
                    </a:cubicBezTo>
                    <a:cubicBezTo>
                      <a:pt x="175163" y="857521"/>
                      <a:pt x="146969" y="847996"/>
                      <a:pt x="138777" y="819421"/>
                    </a:cubicBezTo>
                    <a:cubicBezTo>
                      <a:pt x="138652" y="818926"/>
                      <a:pt x="138652" y="818402"/>
                      <a:pt x="138777" y="817897"/>
                    </a:cubicBezTo>
                    <a:cubicBezTo>
                      <a:pt x="139197" y="816221"/>
                      <a:pt x="140903" y="815192"/>
                      <a:pt x="142587" y="815611"/>
                    </a:cubicBezTo>
                    <a:cubicBezTo>
                      <a:pt x="157278" y="818993"/>
                      <a:pt x="171675" y="823546"/>
                      <a:pt x="185640" y="829232"/>
                    </a:cubicBezTo>
                    <a:cubicBezTo>
                      <a:pt x="188562" y="830594"/>
                      <a:pt x="191260" y="832394"/>
                      <a:pt x="193641" y="834566"/>
                    </a:cubicBezTo>
                    <a:lnTo>
                      <a:pt x="193884" y="828663"/>
                    </a:lnTo>
                    <a:lnTo>
                      <a:pt x="177232" y="786050"/>
                    </a:lnTo>
                    <a:lnTo>
                      <a:pt x="177545" y="788847"/>
                    </a:lnTo>
                    <a:cubicBezTo>
                      <a:pt x="177545" y="789600"/>
                      <a:pt x="177235" y="790323"/>
                      <a:pt x="176687" y="790847"/>
                    </a:cubicBezTo>
                    <a:cubicBezTo>
                      <a:pt x="177033" y="791476"/>
                      <a:pt x="177161" y="792200"/>
                      <a:pt x="177051" y="792905"/>
                    </a:cubicBezTo>
                    <a:cubicBezTo>
                      <a:pt x="176776" y="794676"/>
                      <a:pt x="175121" y="795886"/>
                      <a:pt x="173354" y="795610"/>
                    </a:cubicBezTo>
                    <a:cubicBezTo>
                      <a:pt x="124871" y="783704"/>
                      <a:pt x="76770" y="748080"/>
                      <a:pt x="58101" y="700360"/>
                    </a:cubicBezTo>
                    <a:cubicBezTo>
                      <a:pt x="37622" y="648734"/>
                      <a:pt x="48386" y="579773"/>
                      <a:pt x="66769" y="528910"/>
                    </a:cubicBezTo>
                    <a:cubicBezTo>
                      <a:pt x="68007" y="525385"/>
                      <a:pt x="72865" y="526624"/>
                      <a:pt x="72865" y="529767"/>
                    </a:cubicBezTo>
                    <a:cubicBezTo>
                      <a:pt x="89081" y="565557"/>
                      <a:pt x="115853" y="595079"/>
                      <a:pt x="135739" y="628538"/>
                    </a:cubicBezTo>
                    <a:lnTo>
                      <a:pt x="149932" y="657981"/>
                    </a:lnTo>
                    <a:lnTo>
                      <a:pt x="146780" y="614712"/>
                    </a:lnTo>
                    <a:lnTo>
                      <a:pt x="146242" y="614431"/>
                    </a:lnTo>
                    <a:lnTo>
                      <a:pt x="146693" y="613515"/>
                    </a:lnTo>
                    <a:lnTo>
                      <a:pt x="145832" y="601687"/>
                    </a:lnTo>
                    <a:lnTo>
                      <a:pt x="145826" y="601680"/>
                    </a:lnTo>
                    <a:lnTo>
                      <a:pt x="145831" y="601674"/>
                    </a:lnTo>
                    <a:lnTo>
                      <a:pt x="145764" y="600757"/>
                    </a:lnTo>
                    <a:lnTo>
                      <a:pt x="149539" y="552164"/>
                    </a:lnTo>
                    <a:lnTo>
                      <a:pt x="149386" y="552318"/>
                    </a:lnTo>
                    <a:cubicBezTo>
                      <a:pt x="147779" y="552318"/>
                      <a:pt x="146112" y="551341"/>
                      <a:pt x="146112" y="549388"/>
                    </a:cubicBezTo>
                    <a:cubicBezTo>
                      <a:pt x="144397" y="533767"/>
                      <a:pt x="131348" y="521861"/>
                      <a:pt x="128014" y="506335"/>
                    </a:cubicBezTo>
                    <a:cubicBezTo>
                      <a:pt x="125856" y="492781"/>
                      <a:pt x="125600" y="478999"/>
                      <a:pt x="127252" y="465378"/>
                    </a:cubicBezTo>
                    <a:cubicBezTo>
                      <a:pt x="127268" y="464578"/>
                      <a:pt x="127585" y="463816"/>
                      <a:pt x="128142" y="463254"/>
                    </a:cubicBezTo>
                    <a:cubicBezTo>
                      <a:pt x="129351" y="462006"/>
                      <a:pt x="131341" y="461978"/>
                      <a:pt x="132586" y="463187"/>
                    </a:cubicBezTo>
                    <a:close/>
                    <a:moveTo>
                      <a:pt x="1325021" y="442232"/>
                    </a:moveTo>
                    <a:lnTo>
                      <a:pt x="1325232" y="442401"/>
                    </a:lnTo>
                    <a:lnTo>
                      <a:pt x="1326884" y="455500"/>
                    </a:lnTo>
                    <a:lnTo>
                      <a:pt x="1326980" y="455745"/>
                    </a:lnTo>
                    <a:cubicBezTo>
                      <a:pt x="1335320" y="482557"/>
                      <a:pt x="1341736" y="510216"/>
                      <a:pt x="1346067" y="538561"/>
                    </a:cubicBezTo>
                    <a:lnTo>
                      <a:pt x="1346849" y="548897"/>
                    </a:lnTo>
                    <a:lnTo>
                      <a:pt x="1348547" y="554722"/>
                    </a:lnTo>
                    <a:cubicBezTo>
                      <a:pt x="1349090" y="550807"/>
                      <a:pt x="1350348" y="547036"/>
                      <a:pt x="1352262" y="543578"/>
                    </a:cubicBezTo>
                    <a:cubicBezTo>
                      <a:pt x="1361644" y="527948"/>
                      <a:pt x="1368521" y="510945"/>
                      <a:pt x="1372646" y="493191"/>
                    </a:cubicBezTo>
                    <a:cubicBezTo>
                      <a:pt x="1366312" y="483476"/>
                      <a:pt x="1359811" y="473117"/>
                      <a:pt x="1352191" y="463997"/>
                    </a:cubicBezTo>
                    <a:lnTo>
                      <a:pt x="1325232" y="442401"/>
                    </a:lnTo>
                    <a:lnTo>
                      <a:pt x="1325211" y="442232"/>
                    </a:lnTo>
                    <a:close/>
                    <a:moveTo>
                      <a:pt x="1326259" y="439660"/>
                    </a:moveTo>
                    <a:cubicBezTo>
                      <a:pt x="1345880" y="448042"/>
                      <a:pt x="1356930" y="465854"/>
                      <a:pt x="1368836" y="482809"/>
                    </a:cubicBezTo>
                    <a:lnTo>
                      <a:pt x="1373503" y="489667"/>
                    </a:lnTo>
                    <a:cubicBezTo>
                      <a:pt x="1374170" y="488428"/>
                      <a:pt x="1376551" y="489286"/>
                      <a:pt x="1376075" y="490143"/>
                    </a:cubicBezTo>
                    <a:cubicBezTo>
                      <a:pt x="1375598" y="491000"/>
                      <a:pt x="1375598" y="491762"/>
                      <a:pt x="1375598" y="492619"/>
                    </a:cubicBezTo>
                    <a:cubicBezTo>
                      <a:pt x="1387695" y="509774"/>
                      <a:pt x="1398516" y="527795"/>
                      <a:pt x="1407984" y="546531"/>
                    </a:cubicBezTo>
                    <a:cubicBezTo>
                      <a:pt x="1427891" y="587488"/>
                      <a:pt x="1432463" y="630446"/>
                      <a:pt x="1433701" y="674928"/>
                    </a:cubicBezTo>
                    <a:lnTo>
                      <a:pt x="1433892" y="674928"/>
                    </a:lnTo>
                    <a:cubicBezTo>
                      <a:pt x="1445702" y="631303"/>
                      <a:pt x="1449893" y="581107"/>
                      <a:pt x="1437225" y="538625"/>
                    </a:cubicBezTo>
                    <a:cubicBezTo>
                      <a:pt x="1435673" y="533586"/>
                      <a:pt x="1433796" y="528652"/>
                      <a:pt x="1431605" y="523861"/>
                    </a:cubicBezTo>
                    <a:cubicBezTo>
                      <a:pt x="1431386" y="524376"/>
                      <a:pt x="1430796" y="524633"/>
                      <a:pt x="1430272" y="524433"/>
                    </a:cubicBezTo>
                    <a:cubicBezTo>
                      <a:pt x="1417985" y="519499"/>
                      <a:pt x="1405212" y="515860"/>
                      <a:pt x="1392172" y="513574"/>
                    </a:cubicBezTo>
                    <a:cubicBezTo>
                      <a:pt x="1390362" y="513289"/>
                      <a:pt x="1391124" y="510812"/>
                      <a:pt x="1392934" y="510812"/>
                    </a:cubicBezTo>
                    <a:cubicBezTo>
                      <a:pt x="1405955" y="513088"/>
                      <a:pt x="1418718" y="516660"/>
                      <a:pt x="1431034" y="521480"/>
                    </a:cubicBezTo>
                    <a:cubicBezTo>
                      <a:pt x="1411317" y="480904"/>
                      <a:pt x="1368836" y="450900"/>
                      <a:pt x="1326259" y="439660"/>
                    </a:cubicBezTo>
                    <a:close/>
                    <a:moveTo>
                      <a:pt x="1240731" y="395136"/>
                    </a:moveTo>
                    <a:lnTo>
                      <a:pt x="1256654" y="436268"/>
                    </a:lnTo>
                    <a:lnTo>
                      <a:pt x="1257834" y="441486"/>
                    </a:lnTo>
                    <a:lnTo>
                      <a:pt x="1261037" y="439874"/>
                    </a:lnTo>
                    <a:cubicBezTo>
                      <a:pt x="1262537" y="440279"/>
                      <a:pt x="1263728" y="441613"/>
                      <a:pt x="1263109" y="443470"/>
                    </a:cubicBezTo>
                    <a:lnTo>
                      <a:pt x="1259944" y="450817"/>
                    </a:lnTo>
                    <a:lnTo>
                      <a:pt x="1265792" y="476676"/>
                    </a:lnTo>
                    <a:lnTo>
                      <a:pt x="1258718" y="453662"/>
                    </a:lnTo>
                    <a:lnTo>
                      <a:pt x="1247392" y="479951"/>
                    </a:lnTo>
                    <a:cubicBezTo>
                      <a:pt x="1244373" y="492200"/>
                      <a:pt x="1242868" y="504773"/>
                      <a:pt x="1242916" y="517384"/>
                    </a:cubicBezTo>
                    <a:cubicBezTo>
                      <a:pt x="1242716" y="534634"/>
                      <a:pt x="1238687" y="551617"/>
                      <a:pt x="1231105" y="567104"/>
                    </a:cubicBezTo>
                    <a:cubicBezTo>
                      <a:pt x="1211769" y="604347"/>
                      <a:pt x="1174431" y="632065"/>
                      <a:pt x="1142141" y="657020"/>
                    </a:cubicBezTo>
                    <a:cubicBezTo>
                      <a:pt x="1141998" y="657096"/>
                      <a:pt x="1141846" y="657163"/>
                      <a:pt x="1141684" y="657220"/>
                    </a:cubicBezTo>
                    <a:cubicBezTo>
                      <a:pt x="1139998" y="657801"/>
                      <a:pt x="1138150" y="656906"/>
                      <a:pt x="1137569" y="655211"/>
                    </a:cubicBezTo>
                    <a:cubicBezTo>
                      <a:pt x="1129035" y="613729"/>
                      <a:pt x="1134007" y="570600"/>
                      <a:pt x="1151761" y="532147"/>
                    </a:cubicBezTo>
                    <a:cubicBezTo>
                      <a:pt x="1172240" y="489571"/>
                      <a:pt x="1205292" y="471854"/>
                      <a:pt x="1248440" y="458424"/>
                    </a:cubicBezTo>
                    <a:cubicBezTo>
                      <a:pt x="1249050" y="458176"/>
                      <a:pt x="1249736" y="458176"/>
                      <a:pt x="1250345" y="458424"/>
                    </a:cubicBezTo>
                    <a:lnTo>
                      <a:pt x="1255956" y="444674"/>
                    </a:lnTo>
                    <a:close/>
                    <a:moveTo>
                      <a:pt x="192801" y="379153"/>
                    </a:moveTo>
                    <a:lnTo>
                      <a:pt x="191304" y="382973"/>
                    </a:lnTo>
                    <a:lnTo>
                      <a:pt x="192085" y="380468"/>
                    </a:lnTo>
                    <a:close/>
                    <a:moveTo>
                      <a:pt x="1233496" y="376447"/>
                    </a:moveTo>
                    <a:lnTo>
                      <a:pt x="1236963" y="382878"/>
                    </a:lnTo>
                    <a:lnTo>
                      <a:pt x="1240731" y="395136"/>
                    </a:lnTo>
                    <a:close/>
                    <a:moveTo>
                      <a:pt x="1364549" y="294499"/>
                    </a:moveTo>
                    <a:cubicBezTo>
                      <a:pt x="1372665" y="306388"/>
                      <a:pt x="1377589" y="320164"/>
                      <a:pt x="1378837" y="334504"/>
                    </a:cubicBezTo>
                    <a:lnTo>
                      <a:pt x="1386266" y="336980"/>
                    </a:lnTo>
                    <a:cubicBezTo>
                      <a:pt x="1393029" y="339266"/>
                      <a:pt x="1437892" y="356792"/>
                      <a:pt x="1452465" y="357364"/>
                    </a:cubicBezTo>
                    <a:cubicBezTo>
                      <a:pt x="1426224" y="332426"/>
                      <a:pt x="1396630" y="311268"/>
                      <a:pt x="1364549" y="294499"/>
                    </a:cubicBezTo>
                    <a:close/>
                    <a:moveTo>
                      <a:pt x="1330069" y="278020"/>
                    </a:moveTo>
                    <a:cubicBezTo>
                      <a:pt x="1335279" y="291383"/>
                      <a:pt x="1338489" y="305441"/>
                      <a:pt x="1339594" y="319740"/>
                    </a:cubicBezTo>
                    <a:cubicBezTo>
                      <a:pt x="1351691" y="324598"/>
                      <a:pt x="1363883" y="329075"/>
                      <a:pt x="1376265" y="333456"/>
                    </a:cubicBezTo>
                    <a:cubicBezTo>
                      <a:pt x="1374570" y="318294"/>
                      <a:pt x="1368664" y="303909"/>
                      <a:pt x="1359215" y="291927"/>
                    </a:cubicBezTo>
                    <a:cubicBezTo>
                      <a:pt x="1349690" y="286974"/>
                      <a:pt x="1339975" y="282307"/>
                      <a:pt x="1330069" y="278020"/>
                    </a:cubicBezTo>
                    <a:close/>
                    <a:moveTo>
                      <a:pt x="1285301" y="260685"/>
                    </a:moveTo>
                    <a:cubicBezTo>
                      <a:pt x="1295065" y="272706"/>
                      <a:pt x="1300294" y="287777"/>
                      <a:pt x="1300065" y="303262"/>
                    </a:cubicBezTo>
                    <a:lnTo>
                      <a:pt x="1303780" y="304691"/>
                    </a:lnTo>
                    <a:cubicBezTo>
                      <a:pt x="1314448" y="309358"/>
                      <a:pt x="1325116" y="313739"/>
                      <a:pt x="1335879" y="318026"/>
                    </a:cubicBezTo>
                    <a:cubicBezTo>
                      <a:pt x="1334793" y="303785"/>
                      <a:pt x="1331583" y="289786"/>
                      <a:pt x="1326354" y="276497"/>
                    </a:cubicBezTo>
                    <a:lnTo>
                      <a:pt x="1308352" y="269067"/>
                    </a:lnTo>
                    <a:cubicBezTo>
                      <a:pt x="1300732" y="266114"/>
                      <a:pt x="1293017" y="263352"/>
                      <a:pt x="1285301" y="260685"/>
                    </a:cubicBezTo>
                    <a:close/>
                    <a:moveTo>
                      <a:pt x="1383409" y="258590"/>
                    </a:moveTo>
                    <a:cubicBezTo>
                      <a:pt x="1360358" y="263447"/>
                      <a:pt x="1335879" y="270877"/>
                      <a:pt x="1312162" y="268115"/>
                    </a:cubicBezTo>
                    <a:cubicBezTo>
                      <a:pt x="1318734" y="270686"/>
                      <a:pt x="1325306" y="273258"/>
                      <a:pt x="1331783" y="276020"/>
                    </a:cubicBezTo>
                    <a:cubicBezTo>
                      <a:pt x="1341118" y="279640"/>
                      <a:pt x="1350262" y="284498"/>
                      <a:pt x="1359311" y="289165"/>
                    </a:cubicBezTo>
                    <a:cubicBezTo>
                      <a:pt x="1359692" y="288922"/>
                      <a:pt x="1360168" y="288922"/>
                      <a:pt x="1360549" y="289165"/>
                    </a:cubicBezTo>
                    <a:cubicBezTo>
                      <a:pt x="1395429" y="306817"/>
                      <a:pt x="1427529" y="329508"/>
                      <a:pt x="1455799" y="356507"/>
                    </a:cubicBezTo>
                    <a:cubicBezTo>
                      <a:pt x="1456085" y="356030"/>
                      <a:pt x="1456561" y="356030"/>
                      <a:pt x="1456561" y="356030"/>
                    </a:cubicBezTo>
                    <a:cubicBezTo>
                      <a:pt x="1460276" y="350982"/>
                      <a:pt x="1443512" y="323264"/>
                      <a:pt x="1440464" y="317930"/>
                    </a:cubicBezTo>
                    <a:cubicBezTo>
                      <a:pt x="1434091" y="306871"/>
                      <a:pt x="1426557" y="296525"/>
                      <a:pt x="1417985" y="287069"/>
                    </a:cubicBezTo>
                    <a:cubicBezTo>
                      <a:pt x="1407802" y="276056"/>
                      <a:pt x="1396172" y="266474"/>
                      <a:pt x="1383409" y="258590"/>
                    </a:cubicBezTo>
                    <a:close/>
                    <a:moveTo>
                      <a:pt x="142968" y="258400"/>
                    </a:moveTo>
                    <a:cubicBezTo>
                      <a:pt x="131925" y="296570"/>
                      <a:pt x="127860" y="336420"/>
                      <a:pt x="130967" y="376033"/>
                    </a:cubicBezTo>
                    <a:cubicBezTo>
                      <a:pt x="133348" y="397560"/>
                      <a:pt x="144969" y="415562"/>
                      <a:pt x="153922" y="434612"/>
                    </a:cubicBezTo>
                    <a:cubicBezTo>
                      <a:pt x="157447" y="375367"/>
                      <a:pt x="158590" y="316026"/>
                      <a:pt x="142968" y="258400"/>
                    </a:cubicBezTo>
                    <a:close/>
                    <a:moveTo>
                      <a:pt x="1047272" y="247445"/>
                    </a:moveTo>
                    <a:cubicBezTo>
                      <a:pt x="1047310" y="248048"/>
                      <a:pt x="1047310" y="248652"/>
                      <a:pt x="1047272" y="249255"/>
                    </a:cubicBezTo>
                    <a:lnTo>
                      <a:pt x="1044795" y="262685"/>
                    </a:lnTo>
                    <a:cubicBezTo>
                      <a:pt x="1042795" y="273067"/>
                      <a:pt x="1040890" y="283545"/>
                      <a:pt x="1038890" y="294022"/>
                    </a:cubicBezTo>
                    <a:cubicBezTo>
                      <a:pt x="1038795" y="294975"/>
                      <a:pt x="1038128" y="294975"/>
                      <a:pt x="1037556" y="294975"/>
                    </a:cubicBezTo>
                    <a:cubicBezTo>
                      <a:pt x="1050320" y="323645"/>
                      <a:pt x="1068798" y="349648"/>
                      <a:pt x="1078704" y="379557"/>
                    </a:cubicBezTo>
                    <a:lnTo>
                      <a:pt x="1079657" y="377557"/>
                    </a:lnTo>
                    <a:cubicBezTo>
                      <a:pt x="1074513" y="334599"/>
                      <a:pt x="1060416" y="293927"/>
                      <a:pt x="1048701" y="252493"/>
                    </a:cubicBezTo>
                    <a:close/>
                    <a:moveTo>
                      <a:pt x="141888" y="243859"/>
                    </a:moveTo>
                    <a:cubicBezTo>
                      <a:pt x="143546" y="243340"/>
                      <a:pt x="145309" y="244264"/>
                      <a:pt x="145826" y="245922"/>
                    </a:cubicBezTo>
                    <a:cubicBezTo>
                      <a:pt x="166591" y="311549"/>
                      <a:pt x="163638" y="380224"/>
                      <a:pt x="159256" y="447090"/>
                    </a:cubicBezTo>
                    <a:lnTo>
                      <a:pt x="163689" y="466757"/>
                    </a:lnTo>
                    <a:lnTo>
                      <a:pt x="171117" y="434505"/>
                    </a:lnTo>
                    <a:lnTo>
                      <a:pt x="191304" y="382973"/>
                    </a:lnTo>
                    <a:lnTo>
                      <a:pt x="164320" y="469553"/>
                    </a:lnTo>
                    <a:lnTo>
                      <a:pt x="164495" y="470331"/>
                    </a:lnTo>
                    <a:lnTo>
                      <a:pt x="163887" y="470941"/>
                    </a:lnTo>
                    <a:lnTo>
                      <a:pt x="159436" y="485223"/>
                    </a:lnTo>
                    <a:lnTo>
                      <a:pt x="162376" y="472458"/>
                    </a:lnTo>
                    <a:lnTo>
                      <a:pt x="161507" y="473331"/>
                    </a:lnTo>
                    <a:cubicBezTo>
                      <a:pt x="159923" y="473331"/>
                      <a:pt x="158304" y="472331"/>
                      <a:pt x="158304" y="470331"/>
                    </a:cubicBezTo>
                    <a:cubicBezTo>
                      <a:pt x="158011" y="466587"/>
                      <a:pt x="157470" y="462863"/>
                      <a:pt x="156684" y="459187"/>
                    </a:cubicBezTo>
                    <a:cubicBezTo>
                      <a:pt x="154780" y="459853"/>
                      <a:pt x="152493" y="458996"/>
                      <a:pt x="152493" y="456424"/>
                    </a:cubicBezTo>
                    <a:lnTo>
                      <a:pt x="153065" y="446899"/>
                    </a:lnTo>
                    <a:cubicBezTo>
                      <a:pt x="143921" y="421087"/>
                      <a:pt x="126014" y="397941"/>
                      <a:pt x="124300" y="368794"/>
                    </a:cubicBezTo>
                    <a:cubicBezTo>
                      <a:pt x="122629" y="327260"/>
                      <a:pt x="127875" y="285735"/>
                      <a:pt x="139825" y="245922"/>
                    </a:cubicBezTo>
                    <a:cubicBezTo>
                      <a:pt x="140133" y="244937"/>
                      <a:pt x="140904" y="244166"/>
                      <a:pt x="141888" y="243859"/>
                    </a:cubicBezTo>
                    <a:close/>
                    <a:moveTo>
                      <a:pt x="1349976" y="240873"/>
                    </a:moveTo>
                    <a:cubicBezTo>
                      <a:pt x="1337508" y="246268"/>
                      <a:pt x="1324602" y="250602"/>
                      <a:pt x="1311400" y="253827"/>
                    </a:cubicBezTo>
                    <a:cubicBezTo>
                      <a:pt x="1299322" y="255175"/>
                      <a:pt x="1287140" y="255430"/>
                      <a:pt x="1275014" y="254589"/>
                    </a:cubicBezTo>
                    <a:cubicBezTo>
                      <a:pt x="1285778" y="258113"/>
                      <a:pt x="1296350" y="261923"/>
                      <a:pt x="1306923" y="265924"/>
                    </a:cubicBezTo>
                    <a:cubicBezTo>
                      <a:pt x="1307114" y="265155"/>
                      <a:pt x="1307856" y="264659"/>
                      <a:pt x="1308638" y="264781"/>
                    </a:cubicBezTo>
                    <a:cubicBezTo>
                      <a:pt x="1332355" y="268781"/>
                      <a:pt x="1356834" y="261352"/>
                      <a:pt x="1379980" y="256399"/>
                    </a:cubicBezTo>
                    <a:cubicBezTo>
                      <a:pt x="1371388" y="251013"/>
                      <a:pt x="1362406" y="246270"/>
                      <a:pt x="1353119" y="242207"/>
                    </a:cubicBezTo>
                    <a:close/>
                    <a:moveTo>
                      <a:pt x="1052130" y="240682"/>
                    </a:moveTo>
                    <a:cubicBezTo>
                      <a:pt x="1050415" y="240111"/>
                      <a:pt x="1049367" y="240397"/>
                      <a:pt x="1048796" y="241159"/>
                    </a:cubicBezTo>
                    <a:cubicBezTo>
                      <a:pt x="1049748" y="244683"/>
                      <a:pt x="1050606" y="248207"/>
                      <a:pt x="1051653" y="251731"/>
                    </a:cubicBezTo>
                    <a:cubicBezTo>
                      <a:pt x="1062893" y="291641"/>
                      <a:pt x="1076323" y="330884"/>
                      <a:pt x="1081943" y="372127"/>
                    </a:cubicBezTo>
                    <a:cubicBezTo>
                      <a:pt x="1093382" y="342792"/>
                      <a:pt x="1097145" y="311026"/>
                      <a:pt x="1092897" y="279830"/>
                    </a:cubicBezTo>
                    <a:cubicBezTo>
                      <a:pt x="1086324" y="272972"/>
                      <a:pt x="1079657" y="266114"/>
                      <a:pt x="1072704" y="259447"/>
                    </a:cubicBezTo>
                    <a:cubicBezTo>
                      <a:pt x="1069370" y="256494"/>
                      <a:pt x="1065941" y="253255"/>
                      <a:pt x="1063179" y="250684"/>
                    </a:cubicBezTo>
                    <a:cubicBezTo>
                      <a:pt x="1060416" y="248112"/>
                      <a:pt x="1055654" y="241730"/>
                      <a:pt x="1052130" y="240682"/>
                    </a:cubicBezTo>
                    <a:close/>
                    <a:moveTo>
                      <a:pt x="1195645" y="232577"/>
                    </a:moveTo>
                    <a:lnTo>
                      <a:pt x="1196459" y="233549"/>
                    </a:lnTo>
                    <a:lnTo>
                      <a:pt x="1242058" y="272353"/>
                    </a:lnTo>
                    <a:cubicBezTo>
                      <a:pt x="1259512" y="283879"/>
                      <a:pt x="1278205" y="293642"/>
                      <a:pt x="1297112" y="302309"/>
                    </a:cubicBezTo>
                    <a:cubicBezTo>
                      <a:pt x="1297084" y="286698"/>
                      <a:pt x="1291245" y="271657"/>
                      <a:pt x="1280729" y="260114"/>
                    </a:cubicBezTo>
                    <a:cubicBezTo>
                      <a:pt x="1280729" y="259542"/>
                      <a:pt x="1280729" y="259542"/>
                      <a:pt x="1280729" y="259542"/>
                    </a:cubicBezTo>
                    <a:cubicBezTo>
                      <a:pt x="1264851" y="254208"/>
                      <a:pt x="1248821" y="249319"/>
                      <a:pt x="1232628" y="244874"/>
                    </a:cubicBezTo>
                    <a:close/>
                    <a:moveTo>
                      <a:pt x="1278062" y="219061"/>
                    </a:moveTo>
                    <a:cubicBezTo>
                      <a:pt x="1271776" y="223763"/>
                      <a:pt x="1264518" y="227016"/>
                      <a:pt x="1256822" y="228586"/>
                    </a:cubicBezTo>
                    <a:cubicBezTo>
                      <a:pt x="1244725" y="232301"/>
                      <a:pt x="1232533" y="235920"/>
                      <a:pt x="1220436" y="239444"/>
                    </a:cubicBezTo>
                    <a:cubicBezTo>
                      <a:pt x="1236152" y="244302"/>
                      <a:pt x="1253107" y="247636"/>
                      <a:pt x="1268061" y="252398"/>
                    </a:cubicBezTo>
                    <a:lnTo>
                      <a:pt x="1268537" y="252398"/>
                    </a:lnTo>
                    <a:cubicBezTo>
                      <a:pt x="1282730" y="250303"/>
                      <a:pt x="1296350" y="254208"/>
                      <a:pt x="1310638" y="251065"/>
                    </a:cubicBezTo>
                    <a:cubicBezTo>
                      <a:pt x="1322763" y="248197"/>
                      <a:pt x="1334622" y="244276"/>
                      <a:pt x="1346071" y="239349"/>
                    </a:cubicBezTo>
                    <a:lnTo>
                      <a:pt x="1346071" y="238968"/>
                    </a:lnTo>
                    <a:cubicBezTo>
                      <a:pt x="1324030" y="230354"/>
                      <a:pt x="1301275" y="223693"/>
                      <a:pt x="1278062" y="219061"/>
                    </a:cubicBezTo>
                    <a:close/>
                    <a:moveTo>
                      <a:pt x="1039366" y="214679"/>
                    </a:moveTo>
                    <a:cubicBezTo>
                      <a:pt x="1033251" y="226179"/>
                      <a:pt x="1028241" y="238235"/>
                      <a:pt x="1024412" y="250684"/>
                    </a:cubicBezTo>
                    <a:cubicBezTo>
                      <a:pt x="1025555" y="257997"/>
                      <a:pt x="1027088" y="265246"/>
                      <a:pt x="1028984" y="272401"/>
                    </a:cubicBezTo>
                    <a:cubicBezTo>
                      <a:pt x="1030994" y="279175"/>
                      <a:pt x="1033413" y="285822"/>
                      <a:pt x="1036223" y="292308"/>
                    </a:cubicBezTo>
                    <a:cubicBezTo>
                      <a:pt x="1039395" y="275417"/>
                      <a:pt x="1042576" y="258430"/>
                      <a:pt x="1045748" y="241349"/>
                    </a:cubicBezTo>
                    <a:cubicBezTo>
                      <a:pt x="1043367" y="232491"/>
                      <a:pt x="1041271" y="223633"/>
                      <a:pt x="1039366" y="214679"/>
                    </a:cubicBezTo>
                    <a:close/>
                    <a:moveTo>
                      <a:pt x="1225770" y="209845"/>
                    </a:moveTo>
                    <a:cubicBezTo>
                      <a:pt x="1210554" y="208845"/>
                      <a:pt x="1195481" y="210107"/>
                      <a:pt x="1182622" y="216584"/>
                    </a:cubicBezTo>
                    <a:cubicBezTo>
                      <a:pt x="1184908" y="220109"/>
                      <a:pt x="1187384" y="223061"/>
                      <a:pt x="1189861" y="226109"/>
                    </a:cubicBezTo>
                    <a:cubicBezTo>
                      <a:pt x="1198110" y="230832"/>
                      <a:pt x="1206863" y="234603"/>
                      <a:pt x="1215959" y="237349"/>
                    </a:cubicBezTo>
                    <a:cubicBezTo>
                      <a:pt x="1216150" y="237029"/>
                      <a:pt x="1216455" y="236792"/>
                      <a:pt x="1216817" y="236682"/>
                    </a:cubicBezTo>
                    <a:cubicBezTo>
                      <a:pt x="1226723" y="233729"/>
                      <a:pt x="1237010" y="230872"/>
                      <a:pt x="1246535" y="227824"/>
                    </a:cubicBezTo>
                    <a:cubicBezTo>
                      <a:pt x="1256145" y="226055"/>
                      <a:pt x="1265413" y="222742"/>
                      <a:pt x="1273967" y="218013"/>
                    </a:cubicBezTo>
                    <a:lnTo>
                      <a:pt x="1269871" y="217061"/>
                    </a:lnTo>
                    <a:lnTo>
                      <a:pt x="1269776" y="216680"/>
                    </a:lnTo>
                    <a:cubicBezTo>
                      <a:pt x="1256346" y="214108"/>
                      <a:pt x="1240986" y="210846"/>
                      <a:pt x="1225770" y="209845"/>
                    </a:cubicBezTo>
                    <a:close/>
                    <a:moveTo>
                      <a:pt x="310922" y="203862"/>
                    </a:moveTo>
                    <a:lnTo>
                      <a:pt x="244474" y="284210"/>
                    </a:lnTo>
                    <a:lnTo>
                      <a:pt x="214619" y="339065"/>
                    </a:lnTo>
                    <a:lnTo>
                      <a:pt x="233265" y="320978"/>
                    </a:lnTo>
                    <a:cubicBezTo>
                      <a:pt x="243767" y="313190"/>
                      <a:pt x="255437" y="307114"/>
                      <a:pt x="267841" y="302976"/>
                    </a:cubicBezTo>
                    <a:cubicBezTo>
                      <a:pt x="268945" y="302649"/>
                      <a:pt x="270138" y="302972"/>
                      <a:pt x="270927" y="303811"/>
                    </a:cubicBezTo>
                    <a:cubicBezTo>
                      <a:pt x="272080" y="305037"/>
                      <a:pt x="272021" y="306967"/>
                      <a:pt x="270794" y="308120"/>
                    </a:cubicBezTo>
                    <a:lnTo>
                      <a:pt x="269460" y="309263"/>
                    </a:lnTo>
                    <a:cubicBezTo>
                      <a:pt x="269460" y="309929"/>
                      <a:pt x="269460" y="309929"/>
                      <a:pt x="269460" y="309929"/>
                    </a:cubicBezTo>
                    <a:cubicBezTo>
                      <a:pt x="261269" y="337647"/>
                      <a:pt x="235170" y="350125"/>
                      <a:pt x="209548" y="358221"/>
                    </a:cubicBezTo>
                    <a:lnTo>
                      <a:pt x="206613" y="353775"/>
                    </a:lnTo>
                    <a:lnTo>
                      <a:pt x="192801" y="379153"/>
                    </a:lnTo>
                    <a:lnTo>
                      <a:pt x="201313" y="357423"/>
                    </a:lnTo>
                    <a:lnTo>
                      <a:pt x="204932" y="351086"/>
                    </a:lnTo>
                    <a:lnTo>
                      <a:pt x="204690" y="350696"/>
                    </a:lnTo>
                    <a:cubicBezTo>
                      <a:pt x="204503" y="350043"/>
                      <a:pt x="204503" y="349349"/>
                      <a:pt x="204690" y="348696"/>
                    </a:cubicBezTo>
                    <a:lnTo>
                      <a:pt x="208294" y="345200"/>
                    </a:lnTo>
                    <a:lnTo>
                      <a:pt x="242178" y="285872"/>
                    </a:lnTo>
                    <a:cubicBezTo>
                      <a:pt x="257495" y="263069"/>
                      <a:pt x="274463" y="241375"/>
                      <a:pt x="292957" y="220979"/>
                    </a:cubicBezTo>
                    <a:close/>
                    <a:moveTo>
                      <a:pt x="319517" y="195672"/>
                    </a:moveTo>
                    <a:lnTo>
                      <a:pt x="310922" y="203862"/>
                    </a:lnTo>
                    <a:lnTo>
                      <a:pt x="313809" y="200371"/>
                    </a:lnTo>
                    <a:close/>
                    <a:moveTo>
                      <a:pt x="1106798" y="194626"/>
                    </a:moveTo>
                    <a:lnTo>
                      <a:pt x="1115216" y="201611"/>
                    </a:lnTo>
                    <a:lnTo>
                      <a:pt x="1117591" y="200416"/>
                    </a:lnTo>
                    <a:cubicBezTo>
                      <a:pt x="1119091" y="200821"/>
                      <a:pt x="1120282" y="202155"/>
                      <a:pt x="1119662" y="204012"/>
                    </a:cubicBezTo>
                    <a:cubicBezTo>
                      <a:pt x="1119186" y="204678"/>
                      <a:pt x="1119186" y="205250"/>
                      <a:pt x="1119186" y="205917"/>
                    </a:cubicBezTo>
                    <a:lnTo>
                      <a:pt x="1120805" y="205917"/>
                    </a:lnTo>
                    <a:cubicBezTo>
                      <a:pt x="1121548" y="206251"/>
                      <a:pt x="1122253" y="206666"/>
                      <a:pt x="1122901" y="207155"/>
                    </a:cubicBezTo>
                    <a:cubicBezTo>
                      <a:pt x="1123272" y="206355"/>
                      <a:pt x="1123949" y="205739"/>
                      <a:pt x="1124777" y="205449"/>
                    </a:cubicBezTo>
                    <a:cubicBezTo>
                      <a:pt x="1126463" y="204860"/>
                      <a:pt x="1128311" y="205752"/>
                      <a:pt x="1128902" y="207441"/>
                    </a:cubicBezTo>
                    <a:lnTo>
                      <a:pt x="1129530" y="216463"/>
                    </a:lnTo>
                    <a:lnTo>
                      <a:pt x="1135818" y="222504"/>
                    </a:lnTo>
                    <a:lnTo>
                      <a:pt x="1163958" y="258767"/>
                    </a:lnTo>
                    <a:lnTo>
                      <a:pt x="1164810" y="255922"/>
                    </a:lnTo>
                    <a:cubicBezTo>
                      <a:pt x="1164667" y="255424"/>
                      <a:pt x="1164658" y="254897"/>
                      <a:pt x="1164772" y="254392"/>
                    </a:cubicBezTo>
                    <a:cubicBezTo>
                      <a:pt x="1165153" y="252752"/>
                      <a:pt x="1166791" y="251731"/>
                      <a:pt x="1168429" y="252112"/>
                    </a:cubicBezTo>
                    <a:cubicBezTo>
                      <a:pt x="1191813" y="256137"/>
                      <a:pt x="1211854" y="271117"/>
                      <a:pt x="1222341" y="292403"/>
                    </a:cubicBezTo>
                    <a:cubicBezTo>
                      <a:pt x="1222703" y="293065"/>
                      <a:pt x="1222808" y="293835"/>
                      <a:pt x="1222646" y="294570"/>
                    </a:cubicBezTo>
                    <a:cubicBezTo>
                      <a:pt x="1222284" y="296266"/>
                      <a:pt x="1220608" y="297344"/>
                      <a:pt x="1218912" y="296975"/>
                    </a:cubicBezTo>
                    <a:cubicBezTo>
                      <a:pt x="1208268" y="293571"/>
                      <a:pt x="1198193" y="288739"/>
                      <a:pt x="1188947" y="282650"/>
                    </a:cubicBezTo>
                    <a:lnTo>
                      <a:pt x="1168833" y="265050"/>
                    </a:lnTo>
                    <a:lnTo>
                      <a:pt x="1186274" y="287525"/>
                    </a:lnTo>
                    <a:lnTo>
                      <a:pt x="1213811" y="336196"/>
                    </a:lnTo>
                    <a:lnTo>
                      <a:pt x="1213864" y="336123"/>
                    </a:lnTo>
                    <a:cubicBezTo>
                      <a:pt x="1214559" y="334933"/>
                      <a:pt x="1215979" y="334381"/>
                      <a:pt x="1217293" y="334790"/>
                    </a:cubicBezTo>
                    <a:cubicBezTo>
                      <a:pt x="1219198" y="334218"/>
                      <a:pt x="1221579" y="335075"/>
                      <a:pt x="1221198" y="337552"/>
                    </a:cubicBezTo>
                    <a:cubicBezTo>
                      <a:pt x="1221198" y="338123"/>
                      <a:pt x="1221198" y="338123"/>
                      <a:pt x="1221198" y="338123"/>
                    </a:cubicBezTo>
                    <a:cubicBezTo>
                      <a:pt x="1223008" y="337898"/>
                      <a:pt x="1224666" y="339172"/>
                      <a:pt x="1224913" y="340981"/>
                    </a:cubicBezTo>
                    <a:lnTo>
                      <a:pt x="1223262" y="352898"/>
                    </a:lnTo>
                    <a:lnTo>
                      <a:pt x="1226802" y="359156"/>
                    </a:lnTo>
                    <a:lnTo>
                      <a:pt x="1233496" y="376447"/>
                    </a:lnTo>
                    <a:lnTo>
                      <a:pt x="1222758" y="356531"/>
                    </a:lnTo>
                    <a:lnTo>
                      <a:pt x="1218722" y="385653"/>
                    </a:lnTo>
                    <a:cubicBezTo>
                      <a:pt x="1215102" y="392606"/>
                      <a:pt x="1208721" y="409370"/>
                      <a:pt x="1199672" y="410418"/>
                    </a:cubicBezTo>
                    <a:cubicBezTo>
                      <a:pt x="1198596" y="410342"/>
                      <a:pt x="1197615" y="409780"/>
                      <a:pt x="1197005" y="408894"/>
                    </a:cubicBezTo>
                    <a:cubicBezTo>
                      <a:pt x="1189861" y="399179"/>
                      <a:pt x="1192909" y="382700"/>
                      <a:pt x="1195767" y="372032"/>
                    </a:cubicBezTo>
                    <a:cubicBezTo>
                      <a:pt x="1197576" y="364781"/>
                      <a:pt x="1200034" y="357704"/>
                      <a:pt x="1203101" y="350887"/>
                    </a:cubicBezTo>
                    <a:cubicBezTo>
                      <a:pt x="1204749" y="347796"/>
                      <a:pt x="1206758" y="344917"/>
                      <a:pt x="1209102" y="342314"/>
                    </a:cubicBezTo>
                    <a:cubicBezTo>
                      <a:pt x="1209349" y="341896"/>
                      <a:pt x="1209540" y="341449"/>
                      <a:pt x="1209673" y="340981"/>
                    </a:cubicBezTo>
                    <a:cubicBezTo>
                      <a:pt x="1210016" y="340341"/>
                      <a:pt x="1210597" y="339862"/>
                      <a:pt x="1211292" y="339647"/>
                    </a:cubicBezTo>
                    <a:lnTo>
                      <a:pt x="1212651" y="337785"/>
                    </a:lnTo>
                    <a:lnTo>
                      <a:pt x="1184902" y="286317"/>
                    </a:lnTo>
                    <a:lnTo>
                      <a:pt x="1129709" y="219039"/>
                    </a:lnTo>
                    <a:lnTo>
                      <a:pt x="1131295" y="241826"/>
                    </a:lnTo>
                    <a:cubicBezTo>
                      <a:pt x="1129759" y="253185"/>
                      <a:pt x="1126425" y="264448"/>
                      <a:pt x="1122901" y="275640"/>
                    </a:cubicBezTo>
                    <a:cubicBezTo>
                      <a:pt x="1122139" y="277926"/>
                      <a:pt x="1118329" y="278974"/>
                      <a:pt x="1117186" y="276402"/>
                    </a:cubicBezTo>
                    <a:cubicBezTo>
                      <a:pt x="1106861" y="253026"/>
                      <a:pt x="1105603" y="226644"/>
                      <a:pt x="1113662" y="202393"/>
                    </a:cubicBezTo>
                    <a:lnTo>
                      <a:pt x="1114463" y="201990"/>
                    </a:lnTo>
                    <a:close/>
                    <a:moveTo>
                      <a:pt x="1034508" y="169435"/>
                    </a:moveTo>
                    <a:cubicBezTo>
                      <a:pt x="1035651" y="175436"/>
                      <a:pt x="1036604" y="181532"/>
                      <a:pt x="1037556" y="187723"/>
                    </a:cubicBezTo>
                    <a:cubicBezTo>
                      <a:pt x="1039919" y="203563"/>
                      <a:pt x="1043090" y="219268"/>
                      <a:pt x="1047081" y="234777"/>
                    </a:cubicBezTo>
                    <a:cubicBezTo>
                      <a:pt x="1047119" y="234729"/>
                      <a:pt x="1047167" y="234685"/>
                      <a:pt x="1047215" y="234642"/>
                    </a:cubicBezTo>
                    <a:cubicBezTo>
                      <a:pt x="1047843" y="234085"/>
                      <a:pt x="1048815" y="234145"/>
                      <a:pt x="1049367" y="234777"/>
                    </a:cubicBezTo>
                    <a:cubicBezTo>
                      <a:pt x="1064131" y="247731"/>
                      <a:pt x="1078228" y="261352"/>
                      <a:pt x="1091849" y="275449"/>
                    </a:cubicBezTo>
                    <a:cubicBezTo>
                      <a:pt x="1089230" y="259478"/>
                      <a:pt x="1084457" y="243937"/>
                      <a:pt x="1077657" y="229252"/>
                    </a:cubicBezTo>
                    <a:cubicBezTo>
                      <a:pt x="1067274" y="207250"/>
                      <a:pt x="1049272" y="189152"/>
                      <a:pt x="1034508" y="169435"/>
                    </a:cubicBezTo>
                    <a:close/>
                    <a:moveTo>
                      <a:pt x="1113271" y="162197"/>
                    </a:moveTo>
                    <a:lnTo>
                      <a:pt x="1115003" y="163394"/>
                    </a:lnTo>
                    <a:lnTo>
                      <a:pt x="1114614" y="162197"/>
                    </a:lnTo>
                    <a:close/>
                    <a:moveTo>
                      <a:pt x="1022221" y="150862"/>
                    </a:moveTo>
                    <a:cubicBezTo>
                      <a:pt x="1019373" y="182229"/>
                      <a:pt x="1019916" y="213812"/>
                      <a:pt x="1023840" y="245064"/>
                    </a:cubicBezTo>
                    <a:cubicBezTo>
                      <a:pt x="1027717" y="233042"/>
                      <a:pt x="1032622" y="221378"/>
                      <a:pt x="1038509" y="210202"/>
                    </a:cubicBezTo>
                    <a:cubicBezTo>
                      <a:pt x="1037556" y="205249"/>
                      <a:pt x="1036699" y="200582"/>
                      <a:pt x="1035842" y="195724"/>
                    </a:cubicBezTo>
                    <a:cubicBezTo>
                      <a:pt x="1034127" y="184771"/>
                      <a:pt x="1032889" y="174103"/>
                      <a:pt x="1030413" y="163816"/>
                    </a:cubicBezTo>
                    <a:cubicBezTo>
                      <a:pt x="1027450" y="159649"/>
                      <a:pt x="1024717" y="155325"/>
                      <a:pt x="1022221" y="150862"/>
                    </a:cubicBezTo>
                    <a:close/>
                    <a:moveTo>
                      <a:pt x="1042345" y="141144"/>
                    </a:moveTo>
                    <a:lnTo>
                      <a:pt x="1076187" y="165220"/>
                    </a:lnTo>
                    <a:lnTo>
                      <a:pt x="1106798" y="194626"/>
                    </a:lnTo>
                    <a:close/>
                    <a:moveTo>
                      <a:pt x="389607" y="137978"/>
                    </a:moveTo>
                    <a:lnTo>
                      <a:pt x="319517" y="195672"/>
                    </a:lnTo>
                    <a:lnTo>
                      <a:pt x="352892" y="163872"/>
                    </a:lnTo>
                    <a:close/>
                    <a:moveTo>
                      <a:pt x="1024618" y="128531"/>
                    </a:moveTo>
                    <a:lnTo>
                      <a:pt x="1032022" y="132577"/>
                    </a:lnTo>
                    <a:lnTo>
                      <a:pt x="1042345" y="141144"/>
                    </a:lnTo>
                    <a:close/>
                    <a:moveTo>
                      <a:pt x="403699" y="128038"/>
                    </a:moveTo>
                    <a:lnTo>
                      <a:pt x="389607" y="137978"/>
                    </a:lnTo>
                    <a:lnTo>
                      <a:pt x="397806" y="131228"/>
                    </a:lnTo>
                    <a:close/>
                    <a:moveTo>
                      <a:pt x="1018126" y="106285"/>
                    </a:moveTo>
                    <a:cubicBezTo>
                      <a:pt x="1087449" y="131544"/>
                      <a:pt x="1160991" y="143217"/>
                      <a:pt x="1234724" y="140670"/>
                    </a:cubicBezTo>
                    <a:cubicBezTo>
                      <a:pt x="1207768" y="120477"/>
                      <a:pt x="1161191" y="118477"/>
                      <a:pt x="1129949" y="114191"/>
                    </a:cubicBezTo>
                    <a:cubicBezTo>
                      <a:pt x="1092878" y="109223"/>
                      <a:pt x="1055530" y="106582"/>
                      <a:pt x="1018126" y="106285"/>
                    </a:cubicBezTo>
                    <a:close/>
                    <a:moveTo>
                      <a:pt x="781811" y="59422"/>
                    </a:moveTo>
                    <a:cubicBezTo>
                      <a:pt x="576646" y="59353"/>
                      <a:pt x="396936" y="168439"/>
                      <a:pt x="297600" y="331802"/>
                    </a:cubicBezTo>
                    <a:lnTo>
                      <a:pt x="257423" y="412642"/>
                    </a:lnTo>
                    <a:lnTo>
                      <a:pt x="273366" y="395560"/>
                    </a:lnTo>
                    <a:cubicBezTo>
                      <a:pt x="286605" y="386797"/>
                      <a:pt x="302226" y="390035"/>
                      <a:pt x="316133" y="383368"/>
                    </a:cubicBezTo>
                    <a:cubicBezTo>
                      <a:pt x="318324" y="382320"/>
                      <a:pt x="321753" y="384034"/>
                      <a:pt x="320705" y="386797"/>
                    </a:cubicBezTo>
                    <a:cubicBezTo>
                      <a:pt x="316064" y="398007"/>
                      <a:pt x="307683" y="407266"/>
                      <a:pt x="296988" y="412990"/>
                    </a:cubicBezTo>
                    <a:cubicBezTo>
                      <a:pt x="290148" y="416896"/>
                      <a:pt x="283051" y="420334"/>
                      <a:pt x="275747" y="423277"/>
                    </a:cubicBezTo>
                    <a:lnTo>
                      <a:pt x="249971" y="434270"/>
                    </a:lnTo>
                    <a:lnTo>
                      <a:pt x="227088" y="511223"/>
                    </a:lnTo>
                    <a:lnTo>
                      <a:pt x="221431" y="567154"/>
                    </a:lnTo>
                    <a:lnTo>
                      <a:pt x="234515" y="539875"/>
                    </a:lnTo>
                    <a:cubicBezTo>
                      <a:pt x="250863" y="514193"/>
                      <a:pt x="272603" y="490571"/>
                      <a:pt x="289463" y="469473"/>
                    </a:cubicBezTo>
                    <a:cubicBezTo>
                      <a:pt x="291463" y="466902"/>
                      <a:pt x="295368" y="469664"/>
                      <a:pt x="294606" y="472426"/>
                    </a:cubicBezTo>
                    <a:cubicBezTo>
                      <a:pt x="288129" y="499382"/>
                      <a:pt x="284224" y="530052"/>
                      <a:pt x="269079" y="553960"/>
                    </a:cubicBezTo>
                    <a:cubicBezTo>
                      <a:pt x="252792" y="579773"/>
                      <a:pt x="231741" y="601395"/>
                      <a:pt x="217168" y="628636"/>
                    </a:cubicBezTo>
                    <a:lnTo>
                      <a:pt x="215781" y="629006"/>
                    </a:lnTo>
                    <a:lnTo>
                      <a:pt x="216901" y="646854"/>
                    </a:lnTo>
                    <a:lnTo>
                      <a:pt x="225223" y="629182"/>
                    </a:lnTo>
                    <a:cubicBezTo>
                      <a:pt x="231966" y="621350"/>
                      <a:pt x="240803" y="615321"/>
                      <a:pt x="250982" y="611968"/>
                    </a:cubicBezTo>
                    <a:cubicBezTo>
                      <a:pt x="251481" y="611844"/>
                      <a:pt x="252003" y="611844"/>
                      <a:pt x="252502" y="611968"/>
                    </a:cubicBezTo>
                    <a:cubicBezTo>
                      <a:pt x="254186" y="612387"/>
                      <a:pt x="255212" y="614092"/>
                      <a:pt x="254792" y="615778"/>
                    </a:cubicBezTo>
                    <a:cubicBezTo>
                      <a:pt x="252447" y="626512"/>
                      <a:pt x="248395" y="636809"/>
                      <a:pt x="242790" y="646257"/>
                    </a:cubicBezTo>
                    <a:cubicBezTo>
                      <a:pt x="236529" y="653858"/>
                      <a:pt x="228524" y="659840"/>
                      <a:pt x="219454" y="663688"/>
                    </a:cubicBezTo>
                    <a:cubicBezTo>
                      <a:pt x="219050" y="663898"/>
                      <a:pt x="218607" y="664012"/>
                      <a:pt x="218154" y="664031"/>
                    </a:cubicBezTo>
                    <a:lnTo>
                      <a:pt x="217968" y="663860"/>
                    </a:lnTo>
                    <a:lnTo>
                      <a:pt x="220073" y="697400"/>
                    </a:lnTo>
                    <a:cubicBezTo>
                      <a:pt x="223066" y="721010"/>
                      <a:pt x="227514" y="744167"/>
                      <a:pt x="233323" y="766777"/>
                    </a:cubicBezTo>
                    <a:lnTo>
                      <a:pt x="237310" y="776921"/>
                    </a:lnTo>
                    <a:lnTo>
                      <a:pt x="249744" y="749127"/>
                    </a:lnTo>
                    <a:cubicBezTo>
                      <a:pt x="252995" y="736945"/>
                      <a:pt x="254691" y="724400"/>
                      <a:pt x="254792" y="711789"/>
                    </a:cubicBezTo>
                    <a:cubicBezTo>
                      <a:pt x="255192" y="694530"/>
                      <a:pt x="259422" y="677585"/>
                      <a:pt x="267175" y="662164"/>
                    </a:cubicBezTo>
                    <a:cubicBezTo>
                      <a:pt x="287082" y="625302"/>
                      <a:pt x="324706" y="598156"/>
                      <a:pt x="357662" y="573581"/>
                    </a:cubicBezTo>
                    <a:cubicBezTo>
                      <a:pt x="357867" y="573467"/>
                      <a:pt x="358085" y="573372"/>
                      <a:pt x="358312" y="573305"/>
                    </a:cubicBezTo>
                    <a:cubicBezTo>
                      <a:pt x="359972" y="572791"/>
                      <a:pt x="361729" y="573734"/>
                      <a:pt x="362234" y="575391"/>
                    </a:cubicBezTo>
                    <a:cubicBezTo>
                      <a:pt x="370140" y="616977"/>
                      <a:pt x="364533" y="660002"/>
                      <a:pt x="346232" y="698168"/>
                    </a:cubicBezTo>
                    <a:cubicBezTo>
                      <a:pt x="325563" y="740459"/>
                      <a:pt x="291940" y="757604"/>
                      <a:pt x="248411" y="770463"/>
                    </a:cubicBezTo>
                    <a:cubicBezTo>
                      <a:pt x="247809" y="770758"/>
                      <a:pt x="247108" y="770758"/>
                      <a:pt x="246506" y="770463"/>
                    </a:cubicBezTo>
                    <a:lnTo>
                      <a:pt x="240431" y="784859"/>
                    </a:lnTo>
                    <a:lnTo>
                      <a:pt x="273260" y="868383"/>
                    </a:lnTo>
                    <a:lnTo>
                      <a:pt x="278223" y="836567"/>
                    </a:lnTo>
                    <a:cubicBezTo>
                      <a:pt x="281557" y="829709"/>
                      <a:pt x="287748" y="813040"/>
                      <a:pt x="297273" y="812088"/>
                    </a:cubicBezTo>
                    <a:cubicBezTo>
                      <a:pt x="298362" y="812116"/>
                      <a:pt x="299364" y="812688"/>
                      <a:pt x="299940" y="813612"/>
                    </a:cubicBezTo>
                    <a:cubicBezTo>
                      <a:pt x="306989" y="823422"/>
                      <a:pt x="303750" y="839901"/>
                      <a:pt x="300702" y="850473"/>
                    </a:cubicBezTo>
                    <a:cubicBezTo>
                      <a:pt x="298849" y="857227"/>
                      <a:pt x="296460" y="863818"/>
                      <a:pt x="293558" y="870190"/>
                    </a:cubicBezTo>
                    <a:cubicBezTo>
                      <a:pt x="291793" y="873638"/>
                      <a:pt x="289584" y="876839"/>
                      <a:pt x="286986" y="879715"/>
                    </a:cubicBezTo>
                    <a:cubicBezTo>
                      <a:pt x="286319" y="880191"/>
                      <a:pt x="286319" y="880763"/>
                      <a:pt x="286319" y="881334"/>
                    </a:cubicBezTo>
                    <a:cubicBezTo>
                      <a:pt x="285935" y="881963"/>
                      <a:pt x="285318" y="882401"/>
                      <a:pt x="284605" y="882573"/>
                    </a:cubicBezTo>
                    <a:lnTo>
                      <a:pt x="282033" y="886097"/>
                    </a:lnTo>
                    <a:lnTo>
                      <a:pt x="280521" y="886854"/>
                    </a:lnTo>
                    <a:lnTo>
                      <a:pt x="283780" y="895147"/>
                    </a:lnTo>
                    <a:lnTo>
                      <a:pt x="350781" y="989496"/>
                    </a:lnTo>
                    <a:lnTo>
                      <a:pt x="347435" y="971929"/>
                    </a:lnTo>
                    <a:cubicBezTo>
                      <a:pt x="347613" y="960344"/>
                      <a:pt x="349613" y="948628"/>
                      <a:pt x="351852" y="936960"/>
                    </a:cubicBezTo>
                    <a:cubicBezTo>
                      <a:pt x="352035" y="935903"/>
                      <a:pt x="352750" y="935008"/>
                      <a:pt x="353745" y="934598"/>
                    </a:cubicBezTo>
                    <a:cubicBezTo>
                      <a:pt x="355349" y="933931"/>
                      <a:pt x="357188" y="934693"/>
                      <a:pt x="357852" y="936294"/>
                    </a:cubicBezTo>
                    <a:cubicBezTo>
                      <a:pt x="370795" y="958306"/>
                      <a:pt x="375010" y="984376"/>
                      <a:pt x="369663" y="1009350"/>
                    </a:cubicBezTo>
                    <a:lnTo>
                      <a:pt x="367709" y="1010498"/>
                    </a:lnTo>
                    <a:lnTo>
                      <a:pt x="464967" y="1094781"/>
                    </a:lnTo>
                    <a:lnTo>
                      <a:pt x="477390" y="1101530"/>
                    </a:lnTo>
                    <a:lnTo>
                      <a:pt x="476439" y="1097266"/>
                    </a:lnTo>
                    <a:cubicBezTo>
                      <a:pt x="476268" y="1097276"/>
                      <a:pt x="476106" y="1097276"/>
                      <a:pt x="475934" y="1097257"/>
                    </a:cubicBezTo>
                    <a:cubicBezTo>
                      <a:pt x="474477" y="1097095"/>
                      <a:pt x="473420" y="1095780"/>
                      <a:pt x="473582" y="1094314"/>
                    </a:cubicBezTo>
                    <a:cubicBezTo>
                      <a:pt x="473582" y="1093361"/>
                      <a:pt x="473582" y="1092409"/>
                      <a:pt x="473582" y="1091456"/>
                    </a:cubicBezTo>
                    <a:cubicBezTo>
                      <a:pt x="471098" y="1086970"/>
                      <a:pt x="468994" y="1082293"/>
                      <a:pt x="467295" y="1077454"/>
                    </a:cubicBezTo>
                    <a:cubicBezTo>
                      <a:pt x="457865" y="1061357"/>
                      <a:pt x="444435" y="1047927"/>
                      <a:pt x="433291" y="1032782"/>
                    </a:cubicBezTo>
                    <a:cubicBezTo>
                      <a:pt x="419918" y="1014113"/>
                      <a:pt x="410221" y="993072"/>
                      <a:pt x="404716" y="970774"/>
                    </a:cubicBezTo>
                    <a:cubicBezTo>
                      <a:pt x="393407" y="926178"/>
                      <a:pt x="398688" y="878991"/>
                      <a:pt x="419575" y="837996"/>
                    </a:cubicBezTo>
                    <a:cubicBezTo>
                      <a:pt x="419986" y="837310"/>
                      <a:pt x="420641" y="836815"/>
                      <a:pt x="421406" y="836596"/>
                    </a:cubicBezTo>
                    <a:cubicBezTo>
                      <a:pt x="423075" y="836120"/>
                      <a:pt x="424815" y="837091"/>
                      <a:pt x="425290" y="838758"/>
                    </a:cubicBezTo>
                    <a:cubicBezTo>
                      <a:pt x="436720" y="882954"/>
                      <a:pt x="468248" y="918006"/>
                      <a:pt x="477773" y="962583"/>
                    </a:cubicBezTo>
                    <a:cubicBezTo>
                      <a:pt x="487107" y="1004017"/>
                      <a:pt x="483869" y="1047546"/>
                      <a:pt x="480154" y="1089742"/>
                    </a:cubicBezTo>
                    <a:lnTo>
                      <a:pt x="484267" y="1105265"/>
                    </a:lnTo>
                    <a:lnTo>
                      <a:pt x="553376" y="1142807"/>
                    </a:lnTo>
                    <a:lnTo>
                      <a:pt x="558432" y="1144382"/>
                    </a:lnTo>
                    <a:lnTo>
                      <a:pt x="541304" y="1120602"/>
                    </a:lnTo>
                    <a:cubicBezTo>
                      <a:pt x="538503" y="1108277"/>
                      <a:pt x="538770" y="1095466"/>
                      <a:pt x="542066" y="1083264"/>
                    </a:cubicBezTo>
                    <a:cubicBezTo>
                      <a:pt x="542209" y="1082836"/>
                      <a:pt x="542428" y="1082436"/>
                      <a:pt x="542733" y="1082102"/>
                    </a:cubicBezTo>
                    <a:cubicBezTo>
                      <a:pt x="543923" y="1080759"/>
                      <a:pt x="545971" y="1080645"/>
                      <a:pt x="547305" y="1081836"/>
                    </a:cubicBezTo>
                    <a:cubicBezTo>
                      <a:pt x="557630" y="1089599"/>
                      <a:pt x="566145" y="1099514"/>
                      <a:pt x="572260" y="1110887"/>
                    </a:cubicBezTo>
                    <a:cubicBezTo>
                      <a:pt x="572298" y="1111239"/>
                      <a:pt x="572298" y="1111582"/>
                      <a:pt x="572260" y="1111935"/>
                    </a:cubicBezTo>
                    <a:cubicBezTo>
                      <a:pt x="573146" y="1113659"/>
                      <a:pt x="573822" y="1115478"/>
                      <a:pt x="574260" y="1117364"/>
                    </a:cubicBezTo>
                    <a:cubicBezTo>
                      <a:pt x="574308" y="1117650"/>
                      <a:pt x="574308" y="1117935"/>
                      <a:pt x="574260" y="1118221"/>
                    </a:cubicBezTo>
                    <a:cubicBezTo>
                      <a:pt x="576422" y="1128489"/>
                      <a:pt x="576870" y="1139043"/>
                      <a:pt x="575594" y="1149463"/>
                    </a:cubicBezTo>
                    <a:lnTo>
                      <a:pt x="575389" y="1149668"/>
                    </a:lnTo>
                    <a:lnTo>
                      <a:pt x="599387" y="1157147"/>
                    </a:lnTo>
                    <a:cubicBezTo>
                      <a:pt x="636290" y="1164743"/>
                      <a:pt x="674504" y="1168754"/>
                      <a:pt x="713649" y="1168799"/>
                    </a:cubicBezTo>
                    <a:lnTo>
                      <a:pt x="826894" y="1157515"/>
                    </a:lnTo>
                    <a:lnTo>
                      <a:pt x="784075" y="1165584"/>
                    </a:lnTo>
                    <a:cubicBezTo>
                      <a:pt x="760394" y="1168527"/>
                      <a:pt x="736263" y="1170010"/>
                      <a:pt x="711773" y="1169942"/>
                    </a:cubicBezTo>
                    <a:cubicBezTo>
                      <a:pt x="672588" y="1169831"/>
                      <a:pt x="634342" y="1165753"/>
                      <a:pt x="597414" y="1158088"/>
                    </a:cubicBezTo>
                    <a:lnTo>
                      <a:pt x="574235" y="1150822"/>
                    </a:lnTo>
                    <a:lnTo>
                      <a:pt x="574034" y="1151023"/>
                    </a:lnTo>
                    <a:lnTo>
                      <a:pt x="643039" y="1172469"/>
                    </a:lnTo>
                    <a:lnTo>
                      <a:pt x="665129" y="1177943"/>
                    </a:lnTo>
                    <a:cubicBezTo>
                      <a:pt x="665901" y="1178200"/>
                      <a:pt x="666548" y="1178753"/>
                      <a:pt x="666939" y="1179467"/>
                    </a:cubicBezTo>
                    <a:lnTo>
                      <a:pt x="667596" y="1180050"/>
                    </a:lnTo>
                    <a:lnTo>
                      <a:pt x="781430" y="1191564"/>
                    </a:lnTo>
                    <a:cubicBezTo>
                      <a:pt x="990867" y="1191634"/>
                      <a:pt x="1173780" y="1077952"/>
                      <a:pt x="1271743" y="908902"/>
                    </a:cubicBezTo>
                    <a:lnTo>
                      <a:pt x="1279358" y="893165"/>
                    </a:lnTo>
                    <a:lnTo>
                      <a:pt x="1268823" y="899527"/>
                    </a:lnTo>
                    <a:cubicBezTo>
                      <a:pt x="1258336" y="906604"/>
                      <a:pt x="1246840" y="912062"/>
                      <a:pt x="1234724" y="915719"/>
                    </a:cubicBezTo>
                    <a:cubicBezTo>
                      <a:pt x="1231676" y="916577"/>
                      <a:pt x="1229295" y="912576"/>
                      <a:pt x="1231676" y="910576"/>
                    </a:cubicBezTo>
                    <a:lnTo>
                      <a:pt x="1233200" y="909338"/>
                    </a:lnTo>
                    <a:cubicBezTo>
                      <a:pt x="1237772" y="895574"/>
                      <a:pt x="1246583" y="885763"/>
                      <a:pt x="1257500" y="878477"/>
                    </a:cubicBezTo>
                    <a:lnTo>
                      <a:pt x="1293972" y="862961"/>
                    </a:lnTo>
                    <a:lnTo>
                      <a:pt x="1308356" y="833233"/>
                    </a:lnTo>
                    <a:lnTo>
                      <a:pt x="1331363" y="755867"/>
                    </a:lnTo>
                    <a:lnTo>
                      <a:pt x="1330832" y="753699"/>
                    </a:lnTo>
                    <a:lnTo>
                      <a:pt x="1332488" y="752082"/>
                    </a:lnTo>
                    <a:lnTo>
                      <a:pt x="1336152" y="739762"/>
                    </a:lnTo>
                    <a:lnTo>
                      <a:pt x="1346836" y="634132"/>
                    </a:lnTo>
                    <a:lnTo>
                      <a:pt x="1317782" y="671499"/>
                    </a:lnTo>
                    <a:cubicBezTo>
                      <a:pt x="1315401" y="673213"/>
                      <a:pt x="1313210" y="670356"/>
                      <a:pt x="1313210" y="667974"/>
                    </a:cubicBezTo>
                    <a:cubicBezTo>
                      <a:pt x="1317020" y="650258"/>
                      <a:pt x="1322069" y="631589"/>
                      <a:pt x="1335118" y="619492"/>
                    </a:cubicBezTo>
                    <a:cubicBezTo>
                      <a:pt x="1335566" y="618682"/>
                      <a:pt x="1336385" y="618140"/>
                      <a:pt x="1337309" y="618063"/>
                    </a:cubicBezTo>
                    <a:lnTo>
                      <a:pt x="1346692" y="612464"/>
                    </a:lnTo>
                    <a:lnTo>
                      <a:pt x="1342076" y="552306"/>
                    </a:lnTo>
                    <a:lnTo>
                      <a:pt x="1326948" y="502606"/>
                    </a:lnTo>
                    <a:lnTo>
                      <a:pt x="1320702" y="453739"/>
                    </a:lnTo>
                    <a:lnTo>
                      <a:pt x="1301871" y="406016"/>
                    </a:lnTo>
                    <a:lnTo>
                      <a:pt x="1301304" y="430516"/>
                    </a:lnTo>
                    <a:cubicBezTo>
                      <a:pt x="1298637" y="444803"/>
                      <a:pt x="1291779" y="457853"/>
                      <a:pt x="1288350" y="472045"/>
                    </a:cubicBezTo>
                    <a:cubicBezTo>
                      <a:pt x="1288121" y="472712"/>
                      <a:pt x="1287664" y="473283"/>
                      <a:pt x="1287074" y="473664"/>
                    </a:cubicBezTo>
                    <a:cubicBezTo>
                      <a:pt x="1285607" y="474607"/>
                      <a:pt x="1283664" y="474178"/>
                      <a:pt x="1282730" y="472712"/>
                    </a:cubicBezTo>
                    <a:cubicBezTo>
                      <a:pt x="1271491" y="448328"/>
                      <a:pt x="1264252" y="402322"/>
                      <a:pt x="1292827" y="386225"/>
                    </a:cubicBezTo>
                    <a:lnTo>
                      <a:pt x="1294061" y="386225"/>
                    </a:lnTo>
                    <a:lnTo>
                      <a:pt x="1291706" y="380257"/>
                    </a:lnTo>
                    <a:cubicBezTo>
                      <a:pt x="1246975" y="287518"/>
                      <a:pt x="1177732" y="208824"/>
                      <a:pt x="1092381" y="152583"/>
                    </a:cubicBezTo>
                    <a:lnTo>
                      <a:pt x="1016795" y="112081"/>
                    </a:lnTo>
                    <a:lnTo>
                      <a:pt x="1013554" y="111238"/>
                    </a:lnTo>
                    <a:cubicBezTo>
                      <a:pt x="1013058" y="111041"/>
                      <a:pt x="1012611" y="110726"/>
                      <a:pt x="1012258" y="110321"/>
                    </a:cubicBezTo>
                    <a:lnTo>
                      <a:pt x="1012305" y="109675"/>
                    </a:lnTo>
                    <a:lnTo>
                      <a:pt x="1001972" y="104138"/>
                    </a:lnTo>
                    <a:lnTo>
                      <a:pt x="954378" y="89313"/>
                    </a:lnTo>
                    <a:lnTo>
                      <a:pt x="954628" y="89655"/>
                    </a:lnTo>
                    <a:lnTo>
                      <a:pt x="1008130" y="116801"/>
                    </a:lnTo>
                    <a:lnTo>
                      <a:pt x="1012194" y="119693"/>
                    </a:lnTo>
                    <a:lnTo>
                      <a:pt x="1014030" y="117024"/>
                    </a:lnTo>
                    <a:cubicBezTo>
                      <a:pt x="1015530" y="116619"/>
                      <a:pt x="1017173" y="117191"/>
                      <a:pt x="1017459" y="119143"/>
                    </a:cubicBezTo>
                    <a:lnTo>
                      <a:pt x="1018704" y="124324"/>
                    </a:lnTo>
                    <a:lnTo>
                      <a:pt x="1024618" y="128531"/>
                    </a:lnTo>
                    <a:lnTo>
                      <a:pt x="1018974" y="125447"/>
                    </a:lnTo>
                    <a:lnTo>
                      <a:pt x="1020411" y="131431"/>
                    </a:lnTo>
                    <a:cubicBezTo>
                      <a:pt x="1020545" y="131425"/>
                      <a:pt x="1020678" y="131430"/>
                      <a:pt x="1020811" y="131444"/>
                    </a:cubicBezTo>
                    <a:cubicBezTo>
                      <a:pt x="1022278" y="131603"/>
                      <a:pt x="1023336" y="132919"/>
                      <a:pt x="1023174" y="134383"/>
                    </a:cubicBezTo>
                    <a:cubicBezTo>
                      <a:pt x="1023174" y="135336"/>
                      <a:pt x="1023174" y="136288"/>
                      <a:pt x="1023174" y="137241"/>
                    </a:cubicBezTo>
                    <a:cubicBezTo>
                      <a:pt x="1025488" y="141228"/>
                      <a:pt x="1027460" y="145402"/>
                      <a:pt x="1029079" y="149719"/>
                    </a:cubicBezTo>
                    <a:cubicBezTo>
                      <a:pt x="1039881" y="165298"/>
                      <a:pt x="1051482" y="180304"/>
                      <a:pt x="1063845" y="194677"/>
                    </a:cubicBezTo>
                    <a:cubicBezTo>
                      <a:pt x="1077247" y="212462"/>
                      <a:pt x="1087229" y="232583"/>
                      <a:pt x="1093278" y="254017"/>
                    </a:cubicBezTo>
                    <a:cubicBezTo>
                      <a:pt x="1106174" y="299217"/>
                      <a:pt x="1101802" y="347601"/>
                      <a:pt x="1080990" y="389749"/>
                    </a:cubicBezTo>
                    <a:cubicBezTo>
                      <a:pt x="1080600" y="390577"/>
                      <a:pt x="1079857" y="391186"/>
                      <a:pt x="1078962" y="391406"/>
                    </a:cubicBezTo>
                    <a:cubicBezTo>
                      <a:pt x="1077333" y="391809"/>
                      <a:pt x="1075675" y="390812"/>
                      <a:pt x="1075275" y="389177"/>
                    </a:cubicBezTo>
                    <a:cubicBezTo>
                      <a:pt x="1063179" y="345553"/>
                      <a:pt x="1031556" y="310977"/>
                      <a:pt x="1020888" y="266495"/>
                    </a:cubicBezTo>
                    <a:cubicBezTo>
                      <a:pt x="1010982" y="225538"/>
                      <a:pt x="1013553" y="181913"/>
                      <a:pt x="1016601" y="139813"/>
                    </a:cubicBezTo>
                    <a:lnTo>
                      <a:pt x="1011641" y="121441"/>
                    </a:lnTo>
                    <a:lnTo>
                      <a:pt x="955397" y="90708"/>
                    </a:lnTo>
                    <a:lnTo>
                      <a:pt x="969072" y="109428"/>
                    </a:lnTo>
                    <a:cubicBezTo>
                      <a:pt x="972120" y="121688"/>
                      <a:pt x="972120" y="134506"/>
                      <a:pt x="969072" y="146766"/>
                    </a:cubicBezTo>
                    <a:cubicBezTo>
                      <a:pt x="968691" y="149242"/>
                      <a:pt x="965548" y="149433"/>
                      <a:pt x="963929" y="148099"/>
                    </a:cubicBezTo>
                    <a:cubicBezTo>
                      <a:pt x="953460" y="140554"/>
                      <a:pt x="944774" y="130799"/>
                      <a:pt x="938497" y="119524"/>
                    </a:cubicBezTo>
                    <a:cubicBezTo>
                      <a:pt x="938459" y="119144"/>
                      <a:pt x="938459" y="118761"/>
                      <a:pt x="938497" y="118381"/>
                    </a:cubicBezTo>
                    <a:cubicBezTo>
                      <a:pt x="937535" y="116719"/>
                      <a:pt x="936830" y="114921"/>
                      <a:pt x="936401" y="113047"/>
                    </a:cubicBezTo>
                    <a:cubicBezTo>
                      <a:pt x="936354" y="112764"/>
                      <a:pt x="936354" y="112474"/>
                      <a:pt x="936401" y="112190"/>
                    </a:cubicBezTo>
                    <a:lnTo>
                      <a:pt x="934722" y="83190"/>
                    </a:lnTo>
                    <a:lnTo>
                      <a:pt x="900317" y="72473"/>
                    </a:lnTo>
                    <a:lnTo>
                      <a:pt x="883633" y="71526"/>
                    </a:lnTo>
                    <a:lnTo>
                      <a:pt x="870589" y="68492"/>
                    </a:lnTo>
                    <a:close/>
                    <a:moveTo>
                      <a:pt x="565634" y="56969"/>
                    </a:moveTo>
                    <a:lnTo>
                      <a:pt x="494182" y="79059"/>
                    </a:lnTo>
                    <a:lnTo>
                      <a:pt x="403699" y="128038"/>
                    </a:lnTo>
                    <a:lnTo>
                      <a:pt x="421226" y="115677"/>
                    </a:lnTo>
                    <a:cubicBezTo>
                      <a:pt x="445320" y="101222"/>
                      <a:pt x="470688" y="88441"/>
                      <a:pt x="497203" y="77520"/>
                    </a:cubicBezTo>
                    <a:close/>
                    <a:moveTo>
                      <a:pt x="602200" y="45987"/>
                    </a:moveTo>
                    <a:lnTo>
                      <a:pt x="565634" y="56969"/>
                    </a:lnTo>
                    <a:lnTo>
                      <a:pt x="600656" y="46141"/>
                    </a:lnTo>
                    <a:close/>
                    <a:moveTo>
                      <a:pt x="877668" y="39658"/>
                    </a:moveTo>
                    <a:cubicBezTo>
                      <a:pt x="869970" y="39491"/>
                      <a:pt x="862377" y="39944"/>
                      <a:pt x="854892" y="41551"/>
                    </a:cubicBezTo>
                    <a:lnTo>
                      <a:pt x="836535" y="48871"/>
                    </a:lnTo>
                    <a:lnTo>
                      <a:pt x="867937" y="58715"/>
                    </a:lnTo>
                    <a:lnTo>
                      <a:pt x="836157" y="49022"/>
                    </a:lnTo>
                    <a:lnTo>
                      <a:pt x="832769" y="50373"/>
                    </a:lnTo>
                    <a:lnTo>
                      <a:pt x="830715" y="52427"/>
                    </a:lnTo>
                    <a:lnTo>
                      <a:pt x="830483" y="52374"/>
                    </a:lnTo>
                    <a:lnTo>
                      <a:pt x="830483" y="52660"/>
                    </a:lnTo>
                    <a:lnTo>
                      <a:pt x="830715" y="52427"/>
                    </a:lnTo>
                    <a:lnTo>
                      <a:pt x="886562" y="65220"/>
                    </a:lnTo>
                    <a:lnTo>
                      <a:pt x="889693" y="65536"/>
                    </a:lnTo>
                    <a:lnTo>
                      <a:pt x="867937" y="58715"/>
                    </a:lnTo>
                    <a:lnTo>
                      <a:pt x="890597" y="65627"/>
                    </a:lnTo>
                    <a:lnTo>
                      <a:pt x="896852" y="66257"/>
                    </a:lnTo>
                    <a:lnTo>
                      <a:pt x="896927" y="66281"/>
                    </a:lnTo>
                    <a:lnTo>
                      <a:pt x="951070" y="68376"/>
                    </a:lnTo>
                    <a:cubicBezTo>
                      <a:pt x="953451" y="68280"/>
                      <a:pt x="955737" y="67614"/>
                      <a:pt x="958118" y="67614"/>
                    </a:cubicBezTo>
                    <a:cubicBezTo>
                      <a:pt x="947774" y="59393"/>
                      <a:pt x="936925" y="51821"/>
                      <a:pt x="925638" y="44944"/>
                    </a:cubicBezTo>
                    <a:cubicBezTo>
                      <a:pt x="925228" y="44716"/>
                      <a:pt x="925009" y="44263"/>
                      <a:pt x="925067" y="43801"/>
                    </a:cubicBezTo>
                    <a:cubicBezTo>
                      <a:pt x="908874" y="42801"/>
                      <a:pt x="893062" y="39991"/>
                      <a:pt x="877668" y="39658"/>
                    </a:cubicBezTo>
                    <a:close/>
                    <a:moveTo>
                      <a:pt x="714944" y="34752"/>
                    </a:moveTo>
                    <a:lnTo>
                      <a:pt x="602200" y="45987"/>
                    </a:lnTo>
                    <a:lnTo>
                      <a:pt x="603977" y="45454"/>
                    </a:lnTo>
                    <a:cubicBezTo>
                      <a:pt x="640442" y="38291"/>
                      <a:pt x="677606" y="34690"/>
                      <a:pt x="714944" y="34752"/>
                    </a:cubicBezTo>
                    <a:close/>
                    <a:moveTo>
                      <a:pt x="714944" y="34752"/>
                    </a:moveTo>
                    <a:cubicBezTo>
                      <a:pt x="752268" y="34822"/>
                      <a:pt x="789401" y="38563"/>
                      <a:pt x="825819" y="45869"/>
                    </a:cubicBezTo>
                    <a:lnTo>
                      <a:pt x="827676" y="46435"/>
                    </a:lnTo>
                    <a:close/>
                    <a:moveTo>
                      <a:pt x="1042796" y="32371"/>
                    </a:moveTo>
                    <a:cubicBezTo>
                      <a:pt x="1007172" y="37229"/>
                      <a:pt x="970596" y="44087"/>
                      <a:pt x="934687" y="44087"/>
                    </a:cubicBezTo>
                    <a:lnTo>
                      <a:pt x="929829" y="44087"/>
                    </a:lnTo>
                    <a:cubicBezTo>
                      <a:pt x="941183" y="51127"/>
                      <a:pt x="952089" y="58856"/>
                      <a:pt x="962500" y="67233"/>
                    </a:cubicBezTo>
                    <a:cubicBezTo>
                      <a:pt x="978178" y="65357"/>
                      <a:pt x="993580" y="61682"/>
                      <a:pt x="1008410" y="56279"/>
                    </a:cubicBezTo>
                    <a:cubicBezTo>
                      <a:pt x="1018335" y="52552"/>
                      <a:pt x="1027898" y="47929"/>
                      <a:pt x="1036985" y="42468"/>
                    </a:cubicBezTo>
                    <a:lnTo>
                      <a:pt x="1036985" y="42182"/>
                    </a:lnTo>
                    <a:cubicBezTo>
                      <a:pt x="1045748" y="37324"/>
                      <a:pt x="1047939" y="36467"/>
                      <a:pt x="1042796" y="32371"/>
                    </a:cubicBezTo>
                    <a:close/>
                    <a:moveTo>
                      <a:pt x="984026" y="8749"/>
                    </a:moveTo>
                    <a:lnTo>
                      <a:pt x="948403" y="40563"/>
                    </a:lnTo>
                    <a:cubicBezTo>
                      <a:pt x="978826" y="38582"/>
                      <a:pt x="1009125" y="35021"/>
                      <a:pt x="1039176" y="29895"/>
                    </a:cubicBezTo>
                    <a:lnTo>
                      <a:pt x="1038700" y="29799"/>
                    </a:lnTo>
                    <a:cubicBezTo>
                      <a:pt x="1022079" y="19175"/>
                      <a:pt x="1003486" y="12015"/>
                      <a:pt x="984026" y="8749"/>
                    </a:cubicBezTo>
                    <a:close/>
                    <a:moveTo>
                      <a:pt x="925829" y="5701"/>
                    </a:moveTo>
                    <a:cubicBezTo>
                      <a:pt x="894224" y="8833"/>
                      <a:pt x="864430" y="21867"/>
                      <a:pt x="840675" y="42944"/>
                    </a:cubicBezTo>
                    <a:cubicBezTo>
                      <a:pt x="856763" y="36737"/>
                      <a:pt x="874193" y="34801"/>
                      <a:pt x="891253" y="37324"/>
                    </a:cubicBezTo>
                    <a:cubicBezTo>
                      <a:pt x="891148" y="37253"/>
                      <a:pt x="891053" y="37166"/>
                      <a:pt x="890967" y="37065"/>
                    </a:cubicBezTo>
                    <a:cubicBezTo>
                      <a:pt x="890538" y="36532"/>
                      <a:pt x="890624" y="35753"/>
                      <a:pt x="891158" y="35324"/>
                    </a:cubicBezTo>
                    <a:close/>
                    <a:moveTo>
                      <a:pt x="930972" y="4939"/>
                    </a:moveTo>
                    <a:lnTo>
                      <a:pt x="893348" y="37134"/>
                    </a:lnTo>
                    <a:cubicBezTo>
                      <a:pt x="899254" y="37705"/>
                      <a:pt x="905731" y="38467"/>
                      <a:pt x="912398" y="39229"/>
                    </a:cubicBezTo>
                    <a:cubicBezTo>
                      <a:pt x="922923" y="40436"/>
                      <a:pt x="933525" y="40882"/>
                      <a:pt x="944117" y="40563"/>
                    </a:cubicBezTo>
                    <a:lnTo>
                      <a:pt x="980407" y="7797"/>
                    </a:lnTo>
                    <a:cubicBezTo>
                      <a:pt x="964100" y="4918"/>
                      <a:pt x="947507" y="3959"/>
                      <a:pt x="930972" y="4939"/>
                    </a:cubicBezTo>
                    <a:close/>
                    <a:moveTo>
                      <a:pt x="941025" y="2"/>
                    </a:moveTo>
                    <a:cubicBezTo>
                      <a:pt x="955463" y="-79"/>
                      <a:pt x="970048" y="1534"/>
                      <a:pt x="984502" y="4653"/>
                    </a:cubicBezTo>
                    <a:cubicBezTo>
                      <a:pt x="984598" y="4523"/>
                      <a:pt x="984703" y="4410"/>
                      <a:pt x="984836" y="4318"/>
                    </a:cubicBezTo>
                    <a:cubicBezTo>
                      <a:pt x="985445" y="3898"/>
                      <a:pt x="986274" y="4049"/>
                      <a:pt x="986693" y="4653"/>
                    </a:cubicBezTo>
                    <a:cubicBezTo>
                      <a:pt x="1010868" y="10194"/>
                      <a:pt x="1034052" y="19379"/>
                      <a:pt x="1055464" y="31895"/>
                    </a:cubicBezTo>
                    <a:cubicBezTo>
                      <a:pt x="1056407" y="32255"/>
                      <a:pt x="1057102" y="33054"/>
                      <a:pt x="1057340" y="34031"/>
                    </a:cubicBezTo>
                    <a:cubicBezTo>
                      <a:pt x="1057731" y="35668"/>
                      <a:pt x="1056721" y="37313"/>
                      <a:pt x="1055083" y="37705"/>
                    </a:cubicBezTo>
                    <a:cubicBezTo>
                      <a:pt x="1021269" y="62089"/>
                      <a:pt x="982812" y="73019"/>
                      <a:pt x="943283" y="74912"/>
                    </a:cubicBezTo>
                    <a:lnTo>
                      <a:pt x="920583" y="73624"/>
                    </a:lnTo>
                    <a:lnTo>
                      <a:pt x="936918" y="78694"/>
                    </a:lnTo>
                    <a:lnTo>
                      <a:pt x="937639" y="77995"/>
                    </a:lnTo>
                    <a:cubicBezTo>
                      <a:pt x="938697" y="77134"/>
                      <a:pt x="940202" y="77134"/>
                      <a:pt x="941259" y="77995"/>
                    </a:cubicBezTo>
                    <a:lnTo>
                      <a:pt x="943164" y="80091"/>
                    </a:lnTo>
                    <a:lnTo>
                      <a:pt x="944021" y="80091"/>
                    </a:lnTo>
                    <a:cubicBezTo>
                      <a:pt x="945098" y="79297"/>
                      <a:pt x="946564" y="79297"/>
                      <a:pt x="947641" y="80091"/>
                    </a:cubicBezTo>
                    <a:lnTo>
                      <a:pt x="949466" y="82590"/>
                    </a:lnTo>
                    <a:lnTo>
                      <a:pt x="960349" y="85968"/>
                    </a:lnTo>
                    <a:lnTo>
                      <a:pt x="959999" y="85378"/>
                    </a:lnTo>
                    <a:cubicBezTo>
                      <a:pt x="960404" y="83878"/>
                      <a:pt x="961785" y="82568"/>
                      <a:pt x="963738" y="82949"/>
                    </a:cubicBezTo>
                    <a:lnTo>
                      <a:pt x="964595" y="82949"/>
                    </a:lnTo>
                    <a:lnTo>
                      <a:pt x="965166" y="82949"/>
                    </a:lnTo>
                    <a:lnTo>
                      <a:pt x="966309" y="82949"/>
                    </a:lnTo>
                    <a:cubicBezTo>
                      <a:pt x="966852" y="82215"/>
                      <a:pt x="967690" y="81761"/>
                      <a:pt x="968595" y="81710"/>
                    </a:cubicBezTo>
                    <a:cubicBezTo>
                      <a:pt x="991817" y="72003"/>
                      <a:pt x="1017659" y="70525"/>
                      <a:pt x="1041843" y="77519"/>
                    </a:cubicBezTo>
                    <a:cubicBezTo>
                      <a:pt x="1042166" y="77709"/>
                      <a:pt x="1042443" y="77953"/>
                      <a:pt x="1042681" y="78241"/>
                    </a:cubicBezTo>
                    <a:cubicBezTo>
                      <a:pt x="1043776" y="79588"/>
                      <a:pt x="1043567" y="81567"/>
                      <a:pt x="1042223" y="82663"/>
                    </a:cubicBezTo>
                    <a:cubicBezTo>
                      <a:pt x="1029417" y="87381"/>
                      <a:pt x="1016085" y="90284"/>
                      <a:pt x="1002607" y="91342"/>
                    </a:cubicBezTo>
                    <a:lnTo>
                      <a:pt x="971795" y="89521"/>
                    </a:lnTo>
                    <a:lnTo>
                      <a:pt x="1004003" y="99519"/>
                    </a:lnTo>
                    <a:lnTo>
                      <a:pt x="1011444" y="103286"/>
                    </a:lnTo>
                    <a:lnTo>
                      <a:pt x="1014316" y="99999"/>
                    </a:lnTo>
                    <a:cubicBezTo>
                      <a:pt x="1057874" y="100222"/>
                      <a:pt x="1101355" y="103596"/>
                      <a:pt x="1144427" y="110095"/>
                    </a:cubicBezTo>
                    <a:cubicBezTo>
                      <a:pt x="1176908" y="115048"/>
                      <a:pt x="1220246" y="117048"/>
                      <a:pt x="1245106" y="141432"/>
                    </a:cubicBezTo>
                    <a:cubicBezTo>
                      <a:pt x="1245592" y="141971"/>
                      <a:pt x="1245868" y="142660"/>
                      <a:pt x="1245907" y="143382"/>
                    </a:cubicBezTo>
                    <a:cubicBezTo>
                      <a:pt x="1245992" y="145117"/>
                      <a:pt x="1244649" y="146589"/>
                      <a:pt x="1242916" y="146671"/>
                    </a:cubicBezTo>
                    <a:cubicBezTo>
                      <a:pt x="1203883" y="148586"/>
                      <a:pt x="1164859" y="146529"/>
                      <a:pt x="1126435" y="140593"/>
                    </a:cubicBezTo>
                    <a:lnTo>
                      <a:pt x="1041519" y="118510"/>
                    </a:lnTo>
                    <a:lnTo>
                      <a:pt x="1073380" y="134639"/>
                    </a:lnTo>
                    <a:lnTo>
                      <a:pt x="1107486" y="158201"/>
                    </a:lnTo>
                    <a:lnTo>
                      <a:pt x="1109566" y="156005"/>
                    </a:lnTo>
                    <a:cubicBezTo>
                      <a:pt x="1135474" y="154767"/>
                      <a:pt x="1161858" y="154481"/>
                      <a:pt x="1184528" y="168769"/>
                    </a:cubicBezTo>
                    <a:cubicBezTo>
                      <a:pt x="1184575" y="168798"/>
                      <a:pt x="1184623" y="168830"/>
                      <a:pt x="1184680" y="168862"/>
                    </a:cubicBezTo>
                    <a:cubicBezTo>
                      <a:pt x="1186033" y="169772"/>
                      <a:pt x="1186385" y="171606"/>
                      <a:pt x="1185480" y="172960"/>
                    </a:cubicBezTo>
                    <a:cubicBezTo>
                      <a:pt x="1186528" y="174960"/>
                      <a:pt x="1185766" y="177437"/>
                      <a:pt x="1183004" y="177437"/>
                    </a:cubicBezTo>
                    <a:cubicBezTo>
                      <a:pt x="1182727" y="178798"/>
                      <a:pt x="1181623" y="179831"/>
                      <a:pt x="1180241" y="180008"/>
                    </a:cubicBezTo>
                    <a:cubicBezTo>
                      <a:pt x="1173917" y="180769"/>
                      <a:pt x="1167516" y="180769"/>
                      <a:pt x="1161191" y="180008"/>
                    </a:cubicBezTo>
                    <a:cubicBezTo>
                      <a:pt x="1153905" y="179725"/>
                      <a:pt x="1146723" y="178212"/>
                      <a:pt x="1139951" y="175532"/>
                    </a:cubicBezTo>
                    <a:lnTo>
                      <a:pt x="1122708" y="168717"/>
                    </a:lnTo>
                    <a:lnTo>
                      <a:pt x="1136923" y="178537"/>
                    </a:lnTo>
                    <a:lnTo>
                      <a:pt x="1176549" y="214658"/>
                    </a:lnTo>
                    <a:lnTo>
                      <a:pt x="1177859" y="212298"/>
                    </a:lnTo>
                    <a:cubicBezTo>
                      <a:pt x="1201291" y="198963"/>
                      <a:pt x="1228628" y="203630"/>
                      <a:pt x="1254059" y="207536"/>
                    </a:cubicBezTo>
                    <a:cubicBezTo>
                      <a:pt x="1289083" y="212665"/>
                      <a:pt x="1323306" y="222269"/>
                      <a:pt x="1355882" y="236111"/>
                    </a:cubicBezTo>
                    <a:cubicBezTo>
                      <a:pt x="1409517" y="258674"/>
                      <a:pt x="1449560" y="304953"/>
                      <a:pt x="1464181" y="361269"/>
                    </a:cubicBezTo>
                    <a:cubicBezTo>
                      <a:pt x="1464305" y="361768"/>
                      <a:pt x="1464305" y="362290"/>
                      <a:pt x="1464181" y="362789"/>
                    </a:cubicBezTo>
                    <a:cubicBezTo>
                      <a:pt x="1463762" y="364473"/>
                      <a:pt x="1462057" y="365499"/>
                      <a:pt x="1460371" y="365079"/>
                    </a:cubicBezTo>
                    <a:cubicBezTo>
                      <a:pt x="1402211" y="350479"/>
                      <a:pt x="1345518" y="330551"/>
                      <a:pt x="1291016" y="305548"/>
                    </a:cubicBezTo>
                    <a:cubicBezTo>
                      <a:pt x="1269347" y="295499"/>
                      <a:pt x="1248321" y="284188"/>
                      <a:pt x="1229140" y="270543"/>
                    </a:cubicBezTo>
                    <a:lnTo>
                      <a:pt x="1220353" y="262067"/>
                    </a:lnTo>
                    <a:lnTo>
                      <a:pt x="1243315" y="289475"/>
                    </a:lnTo>
                    <a:lnTo>
                      <a:pt x="1291754" y="370335"/>
                    </a:lnTo>
                    <a:lnTo>
                      <a:pt x="1293398" y="369842"/>
                    </a:lnTo>
                    <a:cubicBezTo>
                      <a:pt x="1320354" y="369842"/>
                      <a:pt x="1348643" y="379938"/>
                      <a:pt x="1357216" y="407942"/>
                    </a:cubicBezTo>
                    <a:cubicBezTo>
                      <a:pt x="1357320" y="408446"/>
                      <a:pt x="1357292" y="408980"/>
                      <a:pt x="1357139" y="409475"/>
                    </a:cubicBezTo>
                    <a:cubicBezTo>
                      <a:pt x="1356635" y="411132"/>
                      <a:pt x="1354872" y="412066"/>
                      <a:pt x="1353215" y="411561"/>
                    </a:cubicBezTo>
                    <a:cubicBezTo>
                      <a:pt x="1338508" y="408446"/>
                      <a:pt x="1324078" y="404151"/>
                      <a:pt x="1310067" y="398702"/>
                    </a:cubicBezTo>
                    <a:lnTo>
                      <a:pt x="1302540" y="393715"/>
                    </a:lnTo>
                    <a:lnTo>
                      <a:pt x="1319566" y="436928"/>
                    </a:lnTo>
                    <a:lnTo>
                      <a:pt x="1319239" y="434907"/>
                    </a:lnTo>
                    <a:cubicBezTo>
                      <a:pt x="1319573" y="433145"/>
                      <a:pt x="1321268" y="431993"/>
                      <a:pt x="1323021" y="432326"/>
                    </a:cubicBezTo>
                    <a:cubicBezTo>
                      <a:pt x="1371693" y="443470"/>
                      <a:pt x="1420176" y="478427"/>
                      <a:pt x="1439606" y="525957"/>
                    </a:cubicBezTo>
                    <a:cubicBezTo>
                      <a:pt x="1460847" y="577201"/>
                      <a:pt x="1451132" y="646162"/>
                      <a:pt x="1433510" y="697407"/>
                    </a:cubicBezTo>
                    <a:cubicBezTo>
                      <a:pt x="1433091" y="698588"/>
                      <a:pt x="1432006" y="699407"/>
                      <a:pt x="1430758" y="699483"/>
                    </a:cubicBezTo>
                    <a:cubicBezTo>
                      <a:pt x="1429024" y="699598"/>
                      <a:pt x="1427529" y="698283"/>
                      <a:pt x="1427414" y="696550"/>
                    </a:cubicBezTo>
                    <a:cubicBezTo>
                      <a:pt x="1416223" y="673071"/>
                      <a:pt x="1400411" y="652235"/>
                      <a:pt x="1385076" y="631101"/>
                    </a:cubicBezTo>
                    <a:lnTo>
                      <a:pt x="1348334" y="568531"/>
                    </a:lnTo>
                    <a:lnTo>
                      <a:pt x="1351651" y="612373"/>
                    </a:lnTo>
                    <a:lnTo>
                      <a:pt x="1352715" y="612944"/>
                    </a:lnTo>
                    <a:lnTo>
                      <a:pt x="1351832" y="614764"/>
                    </a:lnTo>
                    <a:lnTo>
                      <a:pt x="1352520" y="623846"/>
                    </a:lnTo>
                    <a:lnTo>
                      <a:pt x="1353406" y="625683"/>
                    </a:lnTo>
                    <a:lnTo>
                      <a:pt x="1352507" y="626839"/>
                    </a:lnTo>
                    <a:lnTo>
                      <a:pt x="1348436" y="666812"/>
                    </a:lnTo>
                    <a:lnTo>
                      <a:pt x="1350929" y="668927"/>
                    </a:lnTo>
                    <a:cubicBezTo>
                      <a:pt x="1353120" y="684452"/>
                      <a:pt x="1366455" y="696263"/>
                      <a:pt x="1369979" y="711599"/>
                    </a:cubicBezTo>
                    <a:cubicBezTo>
                      <a:pt x="1372332" y="725153"/>
                      <a:pt x="1372779" y="738973"/>
                      <a:pt x="1371312" y="752651"/>
                    </a:cubicBezTo>
                    <a:cubicBezTo>
                      <a:pt x="1371293" y="753451"/>
                      <a:pt x="1370979" y="754213"/>
                      <a:pt x="1370426" y="754775"/>
                    </a:cubicBezTo>
                    <a:cubicBezTo>
                      <a:pt x="1369217" y="756023"/>
                      <a:pt x="1367226" y="756052"/>
                      <a:pt x="1365978" y="754842"/>
                    </a:cubicBezTo>
                    <a:cubicBezTo>
                      <a:pt x="1363559" y="752299"/>
                      <a:pt x="1361359" y="749565"/>
                      <a:pt x="1359406" y="746651"/>
                    </a:cubicBezTo>
                    <a:cubicBezTo>
                      <a:pt x="1358730" y="746451"/>
                      <a:pt x="1358158" y="746012"/>
                      <a:pt x="1357787" y="745412"/>
                    </a:cubicBezTo>
                    <a:cubicBezTo>
                      <a:pt x="1347357" y="726429"/>
                      <a:pt x="1343918" y="704379"/>
                      <a:pt x="1348071" y="683119"/>
                    </a:cubicBezTo>
                    <a:cubicBezTo>
                      <a:pt x="1348176" y="682585"/>
                      <a:pt x="1348490" y="682109"/>
                      <a:pt x="1348929" y="681785"/>
                    </a:cubicBezTo>
                    <a:lnTo>
                      <a:pt x="1347392" y="677068"/>
                    </a:lnTo>
                    <a:lnTo>
                      <a:pt x="1340934" y="740476"/>
                    </a:lnTo>
                    <a:lnTo>
                      <a:pt x="1337022" y="753611"/>
                    </a:lnTo>
                    <a:lnTo>
                      <a:pt x="1337118" y="753699"/>
                    </a:lnTo>
                    <a:cubicBezTo>
                      <a:pt x="1337423" y="757452"/>
                      <a:pt x="1338032" y="761186"/>
                      <a:pt x="1338928" y="764844"/>
                    </a:cubicBezTo>
                    <a:cubicBezTo>
                      <a:pt x="1339385" y="764605"/>
                      <a:pt x="1339890" y="764491"/>
                      <a:pt x="1340404" y="764520"/>
                    </a:cubicBezTo>
                    <a:cubicBezTo>
                      <a:pt x="1341985" y="764596"/>
                      <a:pt x="1343195" y="765939"/>
                      <a:pt x="1343119" y="767511"/>
                    </a:cubicBezTo>
                    <a:cubicBezTo>
                      <a:pt x="1342643" y="770463"/>
                      <a:pt x="1342643" y="773702"/>
                      <a:pt x="1342643" y="777036"/>
                    </a:cubicBezTo>
                    <a:cubicBezTo>
                      <a:pt x="1352263" y="802848"/>
                      <a:pt x="1370456" y="825613"/>
                      <a:pt x="1372646" y="855141"/>
                    </a:cubicBezTo>
                    <a:cubicBezTo>
                      <a:pt x="1374913" y="896641"/>
                      <a:pt x="1370284" y="938227"/>
                      <a:pt x="1358930" y="978204"/>
                    </a:cubicBezTo>
                    <a:cubicBezTo>
                      <a:pt x="1358625" y="979185"/>
                      <a:pt x="1357854" y="979956"/>
                      <a:pt x="1356863" y="980271"/>
                    </a:cubicBezTo>
                    <a:cubicBezTo>
                      <a:pt x="1355206" y="980785"/>
                      <a:pt x="1353444" y="979861"/>
                      <a:pt x="1352930" y="978204"/>
                    </a:cubicBezTo>
                    <a:cubicBezTo>
                      <a:pt x="1331594" y="912862"/>
                      <a:pt x="1333118" y="844568"/>
                      <a:pt x="1336451" y="776655"/>
                    </a:cubicBezTo>
                    <a:lnTo>
                      <a:pt x="1333613" y="765060"/>
                    </a:lnTo>
                    <a:lnTo>
                      <a:pt x="1312877" y="834692"/>
                    </a:lnTo>
                    <a:lnTo>
                      <a:pt x="1297332" y="866806"/>
                    </a:lnTo>
                    <a:lnTo>
                      <a:pt x="1297398" y="867523"/>
                    </a:lnTo>
                    <a:cubicBezTo>
                      <a:pt x="1298398" y="867913"/>
                      <a:pt x="1299103" y="868837"/>
                      <a:pt x="1299208" y="869904"/>
                    </a:cubicBezTo>
                    <a:cubicBezTo>
                      <a:pt x="1299398" y="870561"/>
                      <a:pt x="1299398" y="871247"/>
                      <a:pt x="1299208" y="871904"/>
                    </a:cubicBezTo>
                    <a:cubicBezTo>
                      <a:pt x="1296155" y="878324"/>
                      <a:pt x="1291900" y="884015"/>
                      <a:pt x="1286737" y="888709"/>
                    </a:cubicBezTo>
                    <a:lnTo>
                      <a:pt x="1286728" y="888715"/>
                    </a:lnTo>
                    <a:lnTo>
                      <a:pt x="1275955" y="910971"/>
                    </a:lnTo>
                    <a:cubicBezTo>
                      <a:pt x="1177188" y="1081393"/>
                      <a:pt x="992908" y="1196078"/>
                      <a:pt x="781811" y="1196326"/>
                    </a:cubicBezTo>
                    <a:lnTo>
                      <a:pt x="666831" y="1184735"/>
                    </a:lnTo>
                    <a:lnTo>
                      <a:pt x="631316" y="1213153"/>
                    </a:lnTo>
                    <a:cubicBezTo>
                      <a:pt x="592954" y="1235450"/>
                      <a:pt x="548162" y="1239022"/>
                      <a:pt x="505300" y="1229092"/>
                    </a:cubicBezTo>
                    <a:cubicBezTo>
                      <a:pt x="505204" y="1229169"/>
                      <a:pt x="505100" y="1229226"/>
                      <a:pt x="504985" y="1229283"/>
                    </a:cubicBezTo>
                    <a:cubicBezTo>
                      <a:pt x="504252" y="1229588"/>
                      <a:pt x="503414" y="1229245"/>
                      <a:pt x="503109" y="1228521"/>
                    </a:cubicBezTo>
                    <a:cubicBezTo>
                      <a:pt x="479020" y="1222530"/>
                      <a:pt x="455989" y="1212900"/>
                      <a:pt x="434815" y="1199946"/>
                    </a:cubicBezTo>
                    <a:cubicBezTo>
                      <a:pt x="434408" y="1199689"/>
                      <a:pt x="434065" y="1199346"/>
                      <a:pt x="433811" y="1198946"/>
                    </a:cubicBezTo>
                    <a:cubicBezTo>
                      <a:pt x="432893" y="1197470"/>
                      <a:pt x="433342" y="1195526"/>
                      <a:pt x="434815" y="1194612"/>
                    </a:cubicBezTo>
                    <a:cubicBezTo>
                      <a:pt x="469009" y="1170800"/>
                      <a:pt x="507538" y="1160465"/>
                      <a:pt x="547043" y="1159167"/>
                    </a:cubicBezTo>
                    <a:lnTo>
                      <a:pt x="595667" y="1162657"/>
                    </a:lnTo>
                    <a:lnTo>
                      <a:pt x="559617" y="1151467"/>
                    </a:lnTo>
                    <a:lnTo>
                      <a:pt x="536816" y="1139091"/>
                    </a:lnTo>
                    <a:lnTo>
                      <a:pt x="490962" y="1124716"/>
                    </a:lnTo>
                    <a:lnTo>
                      <a:pt x="484679" y="1121513"/>
                    </a:lnTo>
                    <a:lnTo>
                      <a:pt x="484535" y="1124127"/>
                    </a:lnTo>
                    <a:cubicBezTo>
                      <a:pt x="485802" y="1124746"/>
                      <a:pt x="486488" y="1126156"/>
                      <a:pt x="486174" y="1127537"/>
                    </a:cubicBezTo>
                    <a:cubicBezTo>
                      <a:pt x="485812" y="1129175"/>
                      <a:pt x="484173" y="1130213"/>
                      <a:pt x="482535" y="1129842"/>
                    </a:cubicBezTo>
                    <a:cubicBezTo>
                      <a:pt x="438963" y="1128994"/>
                      <a:pt x="395510" y="1124984"/>
                      <a:pt x="352519" y="1117840"/>
                    </a:cubicBezTo>
                    <a:cubicBezTo>
                      <a:pt x="320134" y="1112411"/>
                      <a:pt x="276700" y="1109649"/>
                      <a:pt x="252316" y="1085074"/>
                    </a:cubicBezTo>
                    <a:cubicBezTo>
                      <a:pt x="251362" y="1084322"/>
                      <a:pt x="250930" y="1083084"/>
                      <a:pt x="251207" y="1081893"/>
                    </a:cubicBezTo>
                    <a:cubicBezTo>
                      <a:pt x="251602" y="1080207"/>
                      <a:pt x="253292" y="1079159"/>
                      <a:pt x="254983" y="1079550"/>
                    </a:cubicBezTo>
                    <a:cubicBezTo>
                      <a:pt x="294004" y="1078241"/>
                      <a:pt x="332955" y="1080891"/>
                      <a:pt x="371251" y="1087401"/>
                    </a:cubicBezTo>
                    <a:lnTo>
                      <a:pt x="472703" y="1115409"/>
                    </a:lnTo>
                    <a:lnTo>
                      <a:pt x="422076" y="1089602"/>
                    </a:lnTo>
                    <a:lnTo>
                      <a:pt x="383058" y="1062486"/>
                    </a:lnTo>
                    <a:lnTo>
                      <a:pt x="380427" y="1065263"/>
                    </a:lnTo>
                    <a:cubicBezTo>
                      <a:pt x="354519" y="1066025"/>
                      <a:pt x="328516" y="1066025"/>
                      <a:pt x="305942" y="1051642"/>
                    </a:cubicBezTo>
                    <a:cubicBezTo>
                      <a:pt x="304582" y="1050746"/>
                      <a:pt x="304163" y="1048946"/>
                      <a:pt x="304989" y="1047546"/>
                    </a:cubicBezTo>
                    <a:cubicBezTo>
                      <a:pt x="303941" y="1045736"/>
                      <a:pt x="305180" y="1042879"/>
                      <a:pt x="307561" y="1042879"/>
                    </a:cubicBezTo>
                    <a:cubicBezTo>
                      <a:pt x="307847" y="1041488"/>
                      <a:pt x="309005" y="1040440"/>
                      <a:pt x="310418" y="1040307"/>
                    </a:cubicBezTo>
                    <a:cubicBezTo>
                      <a:pt x="316746" y="1039545"/>
                      <a:pt x="323141" y="1039545"/>
                      <a:pt x="329468" y="1040307"/>
                    </a:cubicBezTo>
                    <a:cubicBezTo>
                      <a:pt x="336863" y="1040660"/>
                      <a:pt x="344143" y="1042269"/>
                      <a:pt x="350995" y="1045070"/>
                    </a:cubicBezTo>
                    <a:lnTo>
                      <a:pt x="368846" y="1052608"/>
                    </a:lnTo>
                    <a:lnTo>
                      <a:pt x="359015" y="1045776"/>
                    </a:lnTo>
                    <a:lnTo>
                      <a:pt x="303542" y="994924"/>
                    </a:lnTo>
                    <a:lnTo>
                      <a:pt x="302512" y="997539"/>
                    </a:lnTo>
                    <a:cubicBezTo>
                      <a:pt x="279176" y="1014875"/>
                      <a:pt x="246981" y="1012303"/>
                      <a:pt x="219454" y="1011065"/>
                    </a:cubicBezTo>
                    <a:cubicBezTo>
                      <a:pt x="184114" y="1009779"/>
                      <a:pt x="149103" y="1003788"/>
                      <a:pt x="115346" y="993253"/>
                    </a:cubicBezTo>
                    <a:cubicBezTo>
                      <a:pt x="62537" y="975984"/>
                      <a:pt x="20245" y="935970"/>
                      <a:pt x="93" y="884192"/>
                    </a:cubicBezTo>
                    <a:cubicBezTo>
                      <a:pt x="39" y="883973"/>
                      <a:pt x="8" y="883754"/>
                      <a:pt x="1" y="883525"/>
                    </a:cubicBezTo>
                    <a:cubicBezTo>
                      <a:pt x="-52" y="881792"/>
                      <a:pt x="1311" y="880344"/>
                      <a:pt x="3046" y="880287"/>
                    </a:cubicBezTo>
                    <a:cubicBezTo>
                      <a:pt x="62577" y="887564"/>
                      <a:pt x="121310" y="900318"/>
                      <a:pt x="178497" y="918387"/>
                    </a:cubicBezTo>
                    <a:cubicBezTo>
                      <a:pt x="201261" y="925674"/>
                      <a:pt x="223621" y="934341"/>
                      <a:pt x="244445" y="945569"/>
                    </a:cubicBezTo>
                    <a:lnTo>
                      <a:pt x="291739" y="981032"/>
                    </a:lnTo>
                    <a:lnTo>
                      <a:pt x="253536" y="935173"/>
                    </a:lnTo>
                    <a:lnTo>
                      <a:pt x="241039" y="914178"/>
                    </a:lnTo>
                    <a:lnTo>
                      <a:pt x="287351" y="974925"/>
                    </a:lnTo>
                    <a:cubicBezTo>
                      <a:pt x="320953" y="1013339"/>
                      <a:pt x="359656" y="1047180"/>
                      <a:pt x="402406" y="1075389"/>
                    </a:cubicBezTo>
                    <a:lnTo>
                      <a:pt x="481558" y="1117853"/>
                    </a:lnTo>
                    <a:lnTo>
                      <a:pt x="483583" y="1118412"/>
                    </a:lnTo>
                    <a:cubicBezTo>
                      <a:pt x="484050" y="1118612"/>
                      <a:pt x="484469" y="1118907"/>
                      <a:pt x="484802" y="1119288"/>
                    </a:cubicBezTo>
                    <a:lnTo>
                      <a:pt x="484786" y="1119585"/>
                    </a:lnTo>
                    <a:lnTo>
                      <a:pt x="492988" y="1123985"/>
                    </a:lnTo>
                    <a:lnTo>
                      <a:pt x="530561" y="1135696"/>
                    </a:lnTo>
                    <a:lnTo>
                      <a:pt x="483726" y="1110274"/>
                    </a:lnTo>
                    <a:lnTo>
                      <a:pt x="482285" y="1111721"/>
                    </a:lnTo>
                    <a:cubicBezTo>
                      <a:pt x="480678" y="1111721"/>
                      <a:pt x="479011" y="1110745"/>
                      <a:pt x="479011" y="1108792"/>
                    </a:cubicBezTo>
                    <a:lnTo>
                      <a:pt x="478737" y="1107566"/>
                    </a:lnTo>
                    <a:lnTo>
                      <a:pt x="462652" y="1098836"/>
                    </a:lnTo>
                    <a:cubicBezTo>
                      <a:pt x="424691" y="1073190"/>
                      <a:pt x="389981" y="1043098"/>
                      <a:pt x="359269" y="1009307"/>
                    </a:cubicBezTo>
                    <a:lnTo>
                      <a:pt x="356608" y="1005562"/>
                    </a:lnTo>
                    <a:lnTo>
                      <a:pt x="353947" y="1006112"/>
                    </a:lnTo>
                    <a:lnTo>
                      <a:pt x="352829" y="1000244"/>
                    </a:lnTo>
                    <a:lnTo>
                      <a:pt x="324317" y="960124"/>
                    </a:lnTo>
                    <a:lnTo>
                      <a:pt x="323848" y="962202"/>
                    </a:lnTo>
                    <a:cubicBezTo>
                      <a:pt x="323946" y="962621"/>
                      <a:pt x="323958" y="963059"/>
                      <a:pt x="323881" y="963478"/>
                    </a:cubicBezTo>
                    <a:cubicBezTo>
                      <a:pt x="323572" y="965183"/>
                      <a:pt x="321937" y="966317"/>
                      <a:pt x="320229" y="966012"/>
                    </a:cubicBezTo>
                    <a:cubicBezTo>
                      <a:pt x="296873" y="961669"/>
                      <a:pt x="277006" y="946410"/>
                      <a:pt x="266794" y="924959"/>
                    </a:cubicBezTo>
                    <a:cubicBezTo>
                      <a:pt x="265746" y="923150"/>
                      <a:pt x="267556" y="919435"/>
                      <a:pt x="270318" y="920387"/>
                    </a:cubicBezTo>
                    <a:cubicBezTo>
                      <a:pt x="280898" y="923950"/>
                      <a:pt x="290891" y="928927"/>
                      <a:pt x="300040" y="935144"/>
                    </a:cubicBezTo>
                    <a:lnTo>
                      <a:pt x="318147" y="951440"/>
                    </a:lnTo>
                    <a:lnTo>
                      <a:pt x="279873" y="897584"/>
                    </a:lnTo>
                    <a:lnTo>
                      <a:pt x="274446" y="883791"/>
                    </a:lnTo>
                    <a:lnTo>
                      <a:pt x="271270" y="881144"/>
                    </a:lnTo>
                    <a:lnTo>
                      <a:pt x="271876" y="877258"/>
                    </a:lnTo>
                    <a:lnTo>
                      <a:pt x="236864" y="788270"/>
                    </a:lnTo>
                    <a:lnTo>
                      <a:pt x="235552" y="788918"/>
                    </a:lnTo>
                    <a:cubicBezTo>
                      <a:pt x="234052" y="788513"/>
                      <a:pt x="232885" y="787180"/>
                      <a:pt x="233552" y="785322"/>
                    </a:cubicBezTo>
                    <a:lnTo>
                      <a:pt x="234697" y="782763"/>
                    </a:lnTo>
                    <a:lnTo>
                      <a:pt x="228948" y="768152"/>
                    </a:lnTo>
                    <a:cubicBezTo>
                      <a:pt x="223082" y="745353"/>
                      <a:pt x="218590" y="722003"/>
                      <a:pt x="215563" y="698195"/>
                    </a:cubicBezTo>
                    <a:lnTo>
                      <a:pt x="213067" y="658633"/>
                    </a:lnTo>
                    <a:lnTo>
                      <a:pt x="212024" y="657211"/>
                    </a:lnTo>
                    <a:lnTo>
                      <a:pt x="212865" y="655425"/>
                    </a:lnTo>
                    <a:lnTo>
                      <a:pt x="210977" y="625493"/>
                    </a:lnTo>
                    <a:lnTo>
                      <a:pt x="214393" y="591602"/>
                    </a:lnTo>
                    <a:lnTo>
                      <a:pt x="215324" y="579884"/>
                    </a:lnTo>
                    <a:lnTo>
                      <a:pt x="215641" y="579223"/>
                    </a:lnTo>
                    <a:lnTo>
                      <a:pt x="222574" y="510450"/>
                    </a:lnTo>
                    <a:lnTo>
                      <a:pt x="230151" y="484941"/>
                    </a:lnTo>
                    <a:lnTo>
                      <a:pt x="229741" y="485284"/>
                    </a:lnTo>
                    <a:cubicBezTo>
                      <a:pt x="229209" y="487094"/>
                      <a:pt x="228507" y="488847"/>
                      <a:pt x="227646" y="490523"/>
                    </a:cubicBezTo>
                    <a:cubicBezTo>
                      <a:pt x="226407" y="493095"/>
                      <a:pt x="222883" y="492142"/>
                      <a:pt x="222026" y="489761"/>
                    </a:cubicBezTo>
                    <a:cubicBezTo>
                      <a:pt x="221427" y="489514"/>
                      <a:pt x="220925" y="489085"/>
                      <a:pt x="220597" y="488523"/>
                    </a:cubicBezTo>
                    <a:cubicBezTo>
                      <a:pt x="219835" y="488142"/>
                      <a:pt x="219835" y="487190"/>
                      <a:pt x="219835" y="487190"/>
                    </a:cubicBezTo>
                    <a:cubicBezTo>
                      <a:pt x="218592" y="487094"/>
                      <a:pt x="217551" y="486208"/>
                      <a:pt x="217263" y="484999"/>
                    </a:cubicBezTo>
                    <a:lnTo>
                      <a:pt x="216501" y="481093"/>
                    </a:lnTo>
                    <a:cubicBezTo>
                      <a:pt x="208620" y="466339"/>
                      <a:pt x="203823" y="450137"/>
                      <a:pt x="202404" y="433468"/>
                    </a:cubicBezTo>
                    <a:cubicBezTo>
                      <a:pt x="202418" y="432964"/>
                      <a:pt x="202553" y="432468"/>
                      <a:pt x="202798" y="432021"/>
                    </a:cubicBezTo>
                    <a:cubicBezTo>
                      <a:pt x="203641" y="430506"/>
                      <a:pt x="205553" y="429963"/>
                      <a:pt x="207072" y="430801"/>
                    </a:cubicBezTo>
                    <a:cubicBezTo>
                      <a:pt x="216209" y="435988"/>
                      <a:pt x="223356" y="443651"/>
                      <a:pt x="227919" y="452627"/>
                    </a:cubicBezTo>
                    <a:lnTo>
                      <a:pt x="232382" y="477427"/>
                    </a:lnTo>
                    <a:lnTo>
                      <a:pt x="245370" y="433697"/>
                    </a:lnTo>
                    <a:lnTo>
                      <a:pt x="245457" y="429945"/>
                    </a:lnTo>
                    <a:lnTo>
                      <a:pt x="246721" y="429149"/>
                    </a:lnTo>
                    <a:lnTo>
                      <a:pt x="247401" y="426858"/>
                    </a:lnTo>
                    <a:lnTo>
                      <a:pt x="246696" y="424135"/>
                    </a:lnTo>
                    <a:lnTo>
                      <a:pt x="248917" y="421755"/>
                    </a:lnTo>
                    <a:lnTo>
                      <a:pt x="250572" y="416183"/>
                    </a:lnTo>
                    <a:cubicBezTo>
                      <a:pt x="334055" y="204471"/>
                      <a:pt x="540438" y="54660"/>
                      <a:pt x="781811" y="54660"/>
                    </a:cubicBezTo>
                    <a:lnTo>
                      <a:pt x="833559" y="59877"/>
                    </a:lnTo>
                    <a:lnTo>
                      <a:pt x="825054" y="57898"/>
                    </a:lnTo>
                    <a:cubicBezTo>
                      <a:pt x="824244" y="57700"/>
                      <a:pt x="823578" y="57136"/>
                      <a:pt x="823244" y="56374"/>
                    </a:cubicBezTo>
                    <a:cubicBezTo>
                      <a:pt x="823092" y="56279"/>
                      <a:pt x="822949" y="56170"/>
                      <a:pt x="822816" y="56050"/>
                    </a:cubicBezTo>
                    <a:cubicBezTo>
                      <a:pt x="821520" y="54890"/>
                      <a:pt x="821415" y="52903"/>
                      <a:pt x="822577" y="51612"/>
                    </a:cubicBezTo>
                    <a:lnTo>
                      <a:pt x="828576" y="46710"/>
                    </a:lnTo>
                    <a:lnTo>
                      <a:pt x="827676" y="46435"/>
                    </a:lnTo>
                    <a:lnTo>
                      <a:pt x="828773" y="46549"/>
                    </a:lnTo>
                    <a:lnTo>
                      <a:pt x="858392" y="22348"/>
                    </a:lnTo>
                    <a:cubicBezTo>
                      <a:pt x="883863" y="7111"/>
                      <a:pt x="912149" y="166"/>
                      <a:pt x="94102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4"/>
              <p:cNvSpPr/>
              <p:nvPr/>
            </p:nvSpPr>
            <p:spPr>
              <a:xfrm>
                <a:off x="5430990" y="1277235"/>
                <a:ext cx="1245728" cy="1037226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1" dirty="0">
                    <a:ln>
                      <a:noFill/>
                    </a:ln>
                    <a:solidFill>
                      <a:schemeClr val="dk1"/>
                    </a:solidFill>
                    <a:latin typeface="Libre Baskerville"/>
                  </a:rPr>
                  <a:t>0</a:t>
                </a:r>
                <a:r>
                  <a:rPr kumimoji="0" lang="ar-JO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73763"/>
                    </a:solidFill>
                    <a:effectLst/>
                    <a:uLnTx/>
                    <a:uFillTx/>
                    <a:latin typeface="Libre Baskerville"/>
                    <a:cs typeface="Arial"/>
                    <a:sym typeface="Arial"/>
                  </a:rPr>
                  <a:t>3</a:t>
                </a:r>
                <a:endParaRPr b="0" i="1" dirty="0">
                  <a:ln>
                    <a:noFill/>
                  </a:ln>
                  <a:solidFill>
                    <a:schemeClr val="dk1"/>
                  </a:solidFill>
                  <a:latin typeface="Libre Baskerville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50169E-A61F-18AF-A5D1-D5AC8C86426A}"/>
              </a:ext>
            </a:extLst>
          </p:cNvPr>
          <p:cNvSpPr txBox="1"/>
          <p:nvPr/>
        </p:nvSpPr>
        <p:spPr>
          <a:xfrm>
            <a:off x="4388908" y="2871279"/>
            <a:ext cx="5379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ar-SA" altLang="en-US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خدم</a:t>
            </a:r>
            <a:r>
              <a:rPr lang="ar-JO" altLang="en-US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ة</a:t>
            </a:r>
            <a:r>
              <a:rPr lang="ar-SA" altLang="en-US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الفقراء والمرضى والنساء المهمَّشات</a:t>
            </a:r>
            <a:r>
              <a:rPr lang="en-US" altLang="en-US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ar-SA" altLang="en-US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كانت تهتم بالأطفال وتعليمهم، خصوصاً البنات اللواتي لم تكن لهن فرص تعليمية</a:t>
            </a:r>
            <a:r>
              <a:rPr lang="ar-JO" altLang="en-US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ar-JO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رغم التحديات ورفض البعض لفكرتها، استمرت بثقة تامة بأن العذراء تسير معها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JO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endParaRPr lang="en-US" alt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62552-6992-E956-CD46-95D30ED7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88" y="2596679"/>
            <a:ext cx="2529842" cy="3383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"/>
          <p:cNvSpPr txBox="1">
            <a:spLocks noGrp="1"/>
          </p:cNvSpPr>
          <p:nvPr>
            <p:ph type="title"/>
          </p:nvPr>
        </p:nvSpPr>
        <p:spPr>
          <a:xfrm>
            <a:off x="1574160" y="1812622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ndalus" panose="02020603050405020304" pitchFamily="18" charset="-78"/>
                <a:cs typeface="Andalus" panose="02020603050405020304" pitchFamily="18" charset="-78"/>
              </a:rPr>
              <a:t>كيف نعيش الايمان في حياتنا اليومية؟</a:t>
            </a:r>
            <a:endParaRPr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31" name="Google Shape;331;p25"/>
          <p:cNvSpPr txBox="1">
            <a:spLocks noGrp="1"/>
          </p:cNvSpPr>
          <p:nvPr>
            <p:ph type="subTitle" idx="1"/>
          </p:nvPr>
        </p:nvSpPr>
        <p:spPr>
          <a:xfrm>
            <a:off x="-7711440" y="2627875"/>
            <a:ext cx="31242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Elephants and storm.</a:t>
            </a:r>
            <a:endParaRPr dirty="0"/>
          </a:p>
        </p:txBody>
      </p:sp>
      <p:sp>
        <p:nvSpPr>
          <p:cNvPr id="332" name="Google Shape;332;p25"/>
          <p:cNvSpPr txBox="1">
            <a:spLocks noGrp="1"/>
          </p:cNvSpPr>
          <p:nvPr>
            <p:ph type="body" idx="2"/>
          </p:nvPr>
        </p:nvSpPr>
        <p:spPr>
          <a:xfrm>
            <a:off x="2109314" y="3168328"/>
            <a:ext cx="7794000" cy="21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r" rtl="1">
              <a:buFont typeface="Wingdings" panose="05000000000000000000" pitchFamily="2" charset="2"/>
              <a:buChar char="v"/>
            </a:pPr>
            <a:r>
              <a:rPr lang="ar-JO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علاقة شخصية مع الله</a:t>
            </a:r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r>
              <a:rPr lang="ar-JO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الثقة بالله في الظروف</a:t>
            </a:r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r>
              <a:rPr lang="ar-JO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محبة الآخرين</a:t>
            </a:r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r>
              <a:rPr lang="ar-JO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رؤية الله في التفاصيل</a:t>
            </a:r>
            <a:endParaRPr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AE3CB-D57A-DF99-23F3-91C6858AD0F7}"/>
              </a:ext>
            </a:extLst>
          </p:cNvPr>
          <p:cNvGrpSpPr/>
          <p:nvPr/>
        </p:nvGrpSpPr>
        <p:grpSpPr>
          <a:xfrm>
            <a:off x="7713105" y="1244840"/>
            <a:ext cx="2290740" cy="1900060"/>
            <a:chOff x="4417576" y="305425"/>
            <a:chExt cx="3489571" cy="2905276"/>
          </a:xfrm>
        </p:grpSpPr>
        <p:sp>
          <p:nvSpPr>
            <p:cNvPr id="7" name="Google Shape;321;p24">
              <a:extLst>
                <a:ext uri="{FF2B5EF4-FFF2-40B4-BE49-F238E27FC236}">
                  <a16:creationId xmlns:a16="http://schemas.microsoft.com/office/drawing/2014/main" id="{14971059-C715-B432-F2A9-C3461A7D51B5}"/>
                </a:ext>
              </a:extLst>
            </p:cNvPr>
            <p:cNvSpPr/>
            <p:nvPr/>
          </p:nvSpPr>
          <p:spPr>
            <a:xfrm>
              <a:off x="4703859" y="342763"/>
              <a:ext cx="3050146" cy="2829077"/>
            </a:xfrm>
            <a:custGeom>
              <a:avLst/>
              <a:gdLst/>
              <a:ahLst/>
              <a:cxnLst/>
              <a:rect l="l" t="t" r="r" b="b"/>
              <a:pathLst>
                <a:path w="1426969" h="1239464" extrusionOk="0">
                  <a:moveTo>
                    <a:pt x="1183" y="593169"/>
                  </a:moveTo>
                  <a:cubicBezTo>
                    <a:pt x="-5362" y="750290"/>
                    <a:pt x="18078" y="914369"/>
                    <a:pt x="105203" y="1045278"/>
                  </a:cubicBezTo>
                  <a:cubicBezTo>
                    <a:pt x="192328" y="1176187"/>
                    <a:pt x="353724" y="1265406"/>
                    <a:pt x="507749" y="1233799"/>
                  </a:cubicBezTo>
                  <a:cubicBezTo>
                    <a:pt x="669116" y="1200659"/>
                    <a:pt x="787406" y="1049465"/>
                    <a:pt x="949392" y="1019597"/>
                  </a:cubicBezTo>
                  <a:cubicBezTo>
                    <a:pt x="1004232" y="1009484"/>
                    <a:pt x="1060753" y="1014143"/>
                    <a:pt x="1116124" y="1007479"/>
                  </a:cubicBezTo>
                  <a:cubicBezTo>
                    <a:pt x="1219319" y="995037"/>
                    <a:pt x="1319565" y="939342"/>
                    <a:pt x="1373520" y="850506"/>
                  </a:cubicBezTo>
                  <a:cubicBezTo>
                    <a:pt x="1422376" y="770250"/>
                    <a:pt x="1430572" y="671714"/>
                    <a:pt x="1426032" y="577867"/>
                  </a:cubicBezTo>
                  <a:cubicBezTo>
                    <a:pt x="1420135" y="458043"/>
                    <a:pt x="1394071" y="335537"/>
                    <a:pt x="1324753" y="237620"/>
                  </a:cubicBezTo>
                  <a:cubicBezTo>
                    <a:pt x="1247889" y="129030"/>
                    <a:pt x="1123967" y="60450"/>
                    <a:pt x="994856" y="28283"/>
                  </a:cubicBezTo>
                  <a:cubicBezTo>
                    <a:pt x="865745" y="-3884"/>
                    <a:pt x="730797" y="-2587"/>
                    <a:pt x="598059" y="5787"/>
                  </a:cubicBezTo>
                  <a:cubicBezTo>
                    <a:pt x="452968" y="14927"/>
                    <a:pt x="268221" y="43055"/>
                    <a:pt x="153203" y="142622"/>
                  </a:cubicBezTo>
                  <a:cubicBezTo>
                    <a:pt x="36417" y="243812"/>
                    <a:pt x="7198" y="448903"/>
                    <a:pt x="1183" y="59316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71655A-A851-372B-AC7E-374CD63F4C10}"/>
                </a:ext>
              </a:extLst>
            </p:cNvPr>
            <p:cNvGrpSpPr/>
            <p:nvPr/>
          </p:nvGrpSpPr>
          <p:grpSpPr>
            <a:xfrm>
              <a:off x="4417576" y="305425"/>
              <a:ext cx="3489571" cy="2905276"/>
              <a:chOff x="4417576" y="305425"/>
              <a:chExt cx="3489571" cy="2905276"/>
            </a:xfrm>
          </p:grpSpPr>
          <p:sp>
            <p:nvSpPr>
              <p:cNvPr id="9" name="Google Shape;320;p24">
                <a:extLst>
                  <a:ext uri="{FF2B5EF4-FFF2-40B4-BE49-F238E27FC236}">
                    <a16:creationId xmlns:a16="http://schemas.microsoft.com/office/drawing/2014/main" id="{7F96A783-C1A3-767C-4DD1-9B5FEFB919B7}"/>
                  </a:ext>
                </a:extLst>
              </p:cNvPr>
              <p:cNvSpPr/>
              <p:nvPr/>
            </p:nvSpPr>
            <p:spPr>
              <a:xfrm>
                <a:off x="4550700" y="305425"/>
                <a:ext cx="3356447" cy="2903760"/>
              </a:xfrm>
              <a:custGeom>
                <a:avLst/>
                <a:gdLst/>
                <a:ahLst/>
                <a:cxnLst/>
                <a:rect l="l" t="t" r="r" b="b"/>
                <a:pathLst>
                  <a:path w="1268978" h="1409592" extrusionOk="0">
                    <a:moveTo>
                      <a:pt x="603410" y="773"/>
                    </a:moveTo>
                    <a:cubicBezTo>
                      <a:pt x="407429" y="-2028"/>
                      <a:pt x="223743" y="117059"/>
                      <a:pt x="110023" y="276685"/>
                    </a:cubicBezTo>
                    <a:cubicBezTo>
                      <a:pt x="59635" y="347447"/>
                      <a:pt x="20303" y="427526"/>
                      <a:pt x="6269" y="513236"/>
                    </a:cubicBezTo>
                    <a:cubicBezTo>
                      <a:pt x="-13309" y="632942"/>
                      <a:pt x="17148" y="755006"/>
                      <a:pt x="54564" y="870289"/>
                    </a:cubicBezTo>
                    <a:cubicBezTo>
                      <a:pt x="111851" y="1046957"/>
                      <a:pt x="195527" y="1229523"/>
                      <a:pt x="354771" y="1325081"/>
                    </a:cubicBezTo>
                    <a:cubicBezTo>
                      <a:pt x="452923" y="1384049"/>
                      <a:pt x="569857" y="1403214"/>
                      <a:pt x="684197" y="1408875"/>
                    </a:cubicBezTo>
                    <a:cubicBezTo>
                      <a:pt x="759381" y="1412619"/>
                      <a:pt x="836688" y="1410644"/>
                      <a:pt x="907008" y="1383725"/>
                    </a:cubicBezTo>
                    <a:cubicBezTo>
                      <a:pt x="969396" y="1359813"/>
                      <a:pt x="1022969" y="1317503"/>
                      <a:pt x="1071794" y="1271892"/>
                    </a:cubicBezTo>
                    <a:cubicBezTo>
                      <a:pt x="1177937" y="1172796"/>
                      <a:pt x="1279333" y="1027940"/>
                      <a:pt x="1268306" y="875625"/>
                    </a:cubicBezTo>
                    <a:cubicBezTo>
                      <a:pt x="1258517" y="740441"/>
                      <a:pt x="1149072" y="642052"/>
                      <a:pt x="1087126" y="528391"/>
                    </a:cubicBezTo>
                    <a:cubicBezTo>
                      <a:pt x="1027362" y="418681"/>
                      <a:pt x="1023971" y="285383"/>
                      <a:pt x="951912" y="182985"/>
                    </a:cubicBezTo>
                    <a:cubicBezTo>
                      <a:pt x="874163" y="72449"/>
                      <a:pt x="738152" y="2719"/>
                      <a:pt x="603410" y="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22;p24">
                <a:extLst>
                  <a:ext uri="{FF2B5EF4-FFF2-40B4-BE49-F238E27FC236}">
                    <a16:creationId xmlns:a16="http://schemas.microsoft.com/office/drawing/2014/main" id="{C3C8B99E-149C-5781-D03A-963971C9F13B}"/>
                  </a:ext>
                </a:extLst>
              </p:cNvPr>
              <p:cNvSpPr/>
              <p:nvPr/>
            </p:nvSpPr>
            <p:spPr>
              <a:xfrm>
                <a:off x="4417576" y="380993"/>
                <a:ext cx="3356848" cy="2829708"/>
              </a:xfrm>
              <a:custGeom>
                <a:avLst/>
                <a:gdLst/>
                <a:ahLst/>
                <a:cxnLst/>
                <a:rect l="l" t="t" r="r" b="b"/>
                <a:pathLst>
                  <a:path w="1464274" h="1234333" extrusionOk="0">
                    <a:moveTo>
                      <a:pt x="546257" y="1192898"/>
                    </a:moveTo>
                    <a:lnTo>
                      <a:pt x="510157" y="1224616"/>
                    </a:lnTo>
                    <a:cubicBezTo>
                      <a:pt x="526159" y="1228149"/>
                      <a:pt x="542561" y="1229531"/>
                      <a:pt x="558925" y="1228712"/>
                    </a:cubicBezTo>
                    <a:lnTo>
                      <a:pt x="597025" y="1197184"/>
                    </a:lnTo>
                    <a:cubicBezTo>
                      <a:pt x="591025" y="1196517"/>
                      <a:pt x="584643" y="1195660"/>
                      <a:pt x="577975" y="1194707"/>
                    </a:cubicBezTo>
                    <a:cubicBezTo>
                      <a:pt x="567450" y="1193440"/>
                      <a:pt x="556858" y="1192831"/>
                      <a:pt x="546257" y="1192898"/>
                    </a:cubicBezTo>
                    <a:close/>
                    <a:moveTo>
                      <a:pt x="541971" y="1192802"/>
                    </a:moveTo>
                    <a:cubicBezTo>
                      <a:pt x="511186" y="1194402"/>
                      <a:pt x="480506" y="1197584"/>
                      <a:pt x="450055" y="1202327"/>
                    </a:cubicBezTo>
                    <a:cubicBezTo>
                      <a:pt x="459285" y="1207947"/>
                      <a:pt x="469212" y="1212338"/>
                      <a:pt x="479582" y="1215376"/>
                    </a:cubicBezTo>
                    <a:cubicBezTo>
                      <a:pt x="488440" y="1218739"/>
                      <a:pt x="497508" y="1221539"/>
                      <a:pt x="506728" y="1223758"/>
                    </a:cubicBezTo>
                    <a:close/>
                    <a:moveTo>
                      <a:pt x="649699" y="1192421"/>
                    </a:moveTo>
                    <a:cubicBezTo>
                      <a:pt x="633516" y="1198422"/>
                      <a:pt x="616056" y="1200098"/>
                      <a:pt x="599026" y="1197279"/>
                    </a:cubicBezTo>
                    <a:cubicBezTo>
                      <a:pt x="599150" y="1197346"/>
                      <a:pt x="599264" y="1197431"/>
                      <a:pt x="599359" y="1197527"/>
                    </a:cubicBezTo>
                    <a:cubicBezTo>
                      <a:pt x="599826" y="1198022"/>
                      <a:pt x="599807" y="1198812"/>
                      <a:pt x="599311" y="1199279"/>
                    </a:cubicBezTo>
                    <a:lnTo>
                      <a:pt x="563974" y="1228521"/>
                    </a:lnTo>
                    <a:cubicBezTo>
                      <a:pt x="595644" y="1225864"/>
                      <a:pt x="625667" y="1213224"/>
                      <a:pt x="649699" y="1192421"/>
                    </a:cubicBezTo>
                    <a:close/>
                    <a:moveTo>
                      <a:pt x="528445" y="1165942"/>
                    </a:moveTo>
                    <a:cubicBezTo>
                      <a:pt x="513986" y="1167590"/>
                      <a:pt x="499747" y="1170780"/>
                      <a:pt x="485964" y="1175467"/>
                    </a:cubicBezTo>
                    <a:cubicBezTo>
                      <a:pt x="475820" y="1178781"/>
                      <a:pt x="465996" y="1183020"/>
                      <a:pt x="456627" y="1188135"/>
                    </a:cubicBezTo>
                    <a:cubicBezTo>
                      <a:pt x="447959" y="1192898"/>
                      <a:pt x="442816" y="1193183"/>
                      <a:pt x="447673" y="1199089"/>
                    </a:cubicBezTo>
                    <a:cubicBezTo>
                      <a:pt x="483392" y="1195279"/>
                      <a:pt x="520063" y="1188611"/>
                      <a:pt x="555973" y="1189564"/>
                    </a:cubicBezTo>
                    <a:lnTo>
                      <a:pt x="560830" y="1189564"/>
                    </a:lnTo>
                    <a:cubicBezTo>
                      <a:pt x="549553" y="1182372"/>
                      <a:pt x="538742" y="1174476"/>
                      <a:pt x="528445" y="1165942"/>
                    </a:cubicBezTo>
                    <a:close/>
                    <a:moveTo>
                      <a:pt x="543590" y="1165084"/>
                    </a:moveTo>
                    <a:cubicBezTo>
                      <a:pt x="539875" y="1165275"/>
                      <a:pt x="536256" y="1165942"/>
                      <a:pt x="532636" y="1165942"/>
                    </a:cubicBezTo>
                    <a:cubicBezTo>
                      <a:pt x="542828" y="1174371"/>
                      <a:pt x="553553" y="1182134"/>
                      <a:pt x="564736" y="1189183"/>
                    </a:cubicBezTo>
                    <a:cubicBezTo>
                      <a:pt x="565107" y="1189392"/>
                      <a:pt x="565326" y="1189802"/>
                      <a:pt x="565307" y="1190230"/>
                    </a:cubicBezTo>
                    <a:cubicBezTo>
                      <a:pt x="597597" y="1192802"/>
                      <a:pt x="628458" y="1202518"/>
                      <a:pt x="657795" y="1185087"/>
                    </a:cubicBezTo>
                    <a:lnTo>
                      <a:pt x="660081" y="1182801"/>
                    </a:lnTo>
                    <a:cubicBezTo>
                      <a:pt x="622591" y="1170095"/>
                      <a:pt x="583157" y="1164094"/>
                      <a:pt x="543590" y="1165084"/>
                    </a:cubicBezTo>
                    <a:close/>
                    <a:moveTo>
                      <a:pt x="828701" y="1157174"/>
                    </a:moveTo>
                    <a:lnTo>
                      <a:pt x="827936" y="1157411"/>
                    </a:lnTo>
                    <a:lnTo>
                      <a:pt x="826894" y="1157515"/>
                    </a:lnTo>
                    <a:close/>
                    <a:moveTo>
                      <a:pt x="559799" y="1146296"/>
                    </a:moveTo>
                    <a:lnTo>
                      <a:pt x="559817" y="1146306"/>
                    </a:lnTo>
                    <a:lnTo>
                      <a:pt x="559813" y="1146300"/>
                    </a:lnTo>
                    <a:close/>
                    <a:moveTo>
                      <a:pt x="503048" y="1139911"/>
                    </a:moveTo>
                    <a:cubicBezTo>
                      <a:pt x="516542" y="1139062"/>
                      <a:pt x="530150" y="1140048"/>
                      <a:pt x="543495" y="1142891"/>
                    </a:cubicBezTo>
                    <a:cubicBezTo>
                      <a:pt x="547401" y="1143653"/>
                      <a:pt x="545781" y="1149654"/>
                      <a:pt x="541876" y="1148892"/>
                    </a:cubicBezTo>
                    <a:lnTo>
                      <a:pt x="541019" y="1148892"/>
                    </a:lnTo>
                    <a:lnTo>
                      <a:pt x="539780" y="1149368"/>
                    </a:lnTo>
                    <a:cubicBezTo>
                      <a:pt x="539238" y="1150101"/>
                      <a:pt x="538399" y="1150559"/>
                      <a:pt x="537494" y="1150606"/>
                    </a:cubicBezTo>
                    <a:cubicBezTo>
                      <a:pt x="514139" y="1159941"/>
                      <a:pt x="488298" y="1161017"/>
                      <a:pt x="464247" y="1153654"/>
                    </a:cubicBezTo>
                    <a:cubicBezTo>
                      <a:pt x="463449" y="1153464"/>
                      <a:pt x="462756" y="1152969"/>
                      <a:pt x="462317" y="1152273"/>
                    </a:cubicBezTo>
                    <a:cubicBezTo>
                      <a:pt x="461390" y="1150806"/>
                      <a:pt x="461827" y="1148863"/>
                      <a:pt x="463295" y="1147939"/>
                    </a:cubicBezTo>
                    <a:cubicBezTo>
                      <a:pt x="476177" y="1143444"/>
                      <a:pt x="489555" y="1140760"/>
                      <a:pt x="503048" y="1139911"/>
                    </a:cubicBezTo>
                    <a:close/>
                    <a:moveTo>
                      <a:pt x="934308" y="1124525"/>
                    </a:moveTo>
                    <a:lnTo>
                      <a:pt x="920002" y="1131153"/>
                    </a:lnTo>
                    <a:cubicBezTo>
                      <a:pt x="898498" y="1139564"/>
                      <a:pt x="876357" y="1146700"/>
                      <a:pt x="853671" y="1152469"/>
                    </a:cubicBezTo>
                    <a:lnTo>
                      <a:pt x="828701" y="1157174"/>
                    </a:lnTo>
                    <a:close/>
                    <a:moveTo>
                      <a:pt x="934608" y="1124386"/>
                    </a:moveTo>
                    <a:lnTo>
                      <a:pt x="934409" y="1124494"/>
                    </a:lnTo>
                    <a:lnTo>
                      <a:pt x="934308" y="1124525"/>
                    </a:lnTo>
                    <a:close/>
                    <a:moveTo>
                      <a:pt x="1005127" y="1086214"/>
                    </a:moveTo>
                    <a:lnTo>
                      <a:pt x="982510" y="1102192"/>
                    </a:lnTo>
                    <a:lnTo>
                      <a:pt x="934608" y="1124386"/>
                    </a:lnTo>
                    <a:close/>
                    <a:moveTo>
                      <a:pt x="262889" y="1085646"/>
                    </a:moveTo>
                    <a:lnTo>
                      <a:pt x="262889" y="1086027"/>
                    </a:lnTo>
                    <a:lnTo>
                      <a:pt x="264067" y="1086119"/>
                    </a:lnTo>
                    <a:lnTo>
                      <a:pt x="311395" y="1105136"/>
                    </a:lnTo>
                    <a:cubicBezTo>
                      <a:pt x="329444" y="1109006"/>
                      <a:pt x="348042" y="1111078"/>
                      <a:pt x="363187" y="1113840"/>
                    </a:cubicBezTo>
                    <a:cubicBezTo>
                      <a:pt x="401497" y="1119793"/>
                      <a:pt x="440157" y="1123232"/>
                      <a:pt x="478916" y="1124127"/>
                    </a:cubicBezTo>
                    <a:cubicBezTo>
                      <a:pt x="444474" y="1110883"/>
                      <a:pt x="408915" y="1101024"/>
                      <a:pt x="372742" y="1094644"/>
                    </a:cubicBezTo>
                    <a:lnTo>
                      <a:pt x="264067" y="1086119"/>
                    </a:lnTo>
                    <a:close/>
                    <a:moveTo>
                      <a:pt x="375575" y="1057284"/>
                    </a:moveTo>
                    <a:lnTo>
                      <a:pt x="376141" y="1059071"/>
                    </a:lnTo>
                    <a:lnTo>
                      <a:pt x="378145" y="1059071"/>
                    </a:lnTo>
                    <a:close/>
                    <a:moveTo>
                      <a:pt x="1067097" y="1042435"/>
                    </a:moveTo>
                    <a:lnTo>
                      <a:pt x="1030785" y="1072326"/>
                    </a:lnTo>
                    <a:lnTo>
                      <a:pt x="1005127" y="1086214"/>
                    </a:lnTo>
                    <a:close/>
                    <a:moveTo>
                      <a:pt x="1103410" y="1012544"/>
                    </a:moveTo>
                    <a:lnTo>
                      <a:pt x="1093818" y="1023558"/>
                    </a:lnTo>
                    <a:lnTo>
                      <a:pt x="1067097" y="1042435"/>
                    </a:lnTo>
                    <a:close/>
                    <a:moveTo>
                      <a:pt x="362757" y="1006207"/>
                    </a:moveTo>
                    <a:lnTo>
                      <a:pt x="363663" y="1006993"/>
                    </a:lnTo>
                    <a:lnTo>
                      <a:pt x="363663" y="1006207"/>
                    </a:lnTo>
                    <a:close/>
                    <a:moveTo>
                      <a:pt x="474534" y="983633"/>
                    </a:moveTo>
                    <a:cubicBezTo>
                      <a:pt x="470424" y="995549"/>
                      <a:pt x="465293" y="1007084"/>
                      <a:pt x="459199" y="1018114"/>
                    </a:cubicBezTo>
                    <a:cubicBezTo>
                      <a:pt x="460056" y="1023257"/>
                      <a:pt x="461104" y="1027829"/>
                      <a:pt x="461866" y="1032782"/>
                    </a:cubicBezTo>
                    <a:cubicBezTo>
                      <a:pt x="463485" y="1044022"/>
                      <a:pt x="464628" y="1054880"/>
                      <a:pt x="467009" y="1065358"/>
                    </a:cubicBezTo>
                    <a:cubicBezTo>
                      <a:pt x="469851" y="1069406"/>
                      <a:pt x="472429" y="1073644"/>
                      <a:pt x="474725" y="1078026"/>
                    </a:cubicBezTo>
                    <a:lnTo>
                      <a:pt x="474820" y="1078312"/>
                    </a:lnTo>
                    <a:cubicBezTo>
                      <a:pt x="478154" y="1046832"/>
                      <a:pt x="478058" y="1015085"/>
                      <a:pt x="474534" y="983633"/>
                    </a:cubicBezTo>
                    <a:close/>
                    <a:moveTo>
                      <a:pt x="262412" y="976870"/>
                    </a:moveTo>
                    <a:cubicBezTo>
                      <a:pt x="262276" y="977137"/>
                      <a:pt x="262080" y="977365"/>
                      <a:pt x="261840" y="977537"/>
                    </a:cubicBezTo>
                    <a:lnTo>
                      <a:pt x="231360" y="990491"/>
                    </a:lnTo>
                    <a:cubicBezTo>
                      <a:pt x="222507" y="993501"/>
                      <a:pt x="214206" y="997939"/>
                      <a:pt x="206786" y="1003635"/>
                    </a:cubicBezTo>
                    <a:cubicBezTo>
                      <a:pt x="210977" y="1004016"/>
                      <a:pt x="215168" y="1004588"/>
                      <a:pt x="219264" y="1004588"/>
                    </a:cubicBezTo>
                    <a:lnTo>
                      <a:pt x="219454" y="1004588"/>
                    </a:lnTo>
                    <a:cubicBezTo>
                      <a:pt x="245172" y="1005826"/>
                      <a:pt x="275461" y="1008207"/>
                      <a:pt x="298035" y="992967"/>
                    </a:cubicBezTo>
                    <a:cubicBezTo>
                      <a:pt x="295368" y="990110"/>
                      <a:pt x="292606" y="987538"/>
                      <a:pt x="289844" y="984871"/>
                    </a:cubicBezTo>
                    <a:cubicBezTo>
                      <a:pt x="281031" y="981175"/>
                      <a:pt x="271829" y="978489"/>
                      <a:pt x="262412" y="976870"/>
                    </a:cubicBezTo>
                    <a:close/>
                    <a:moveTo>
                      <a:pt x="207929" y="968964"/>
                    </a:moveTo>
                    <a:cubicBezTo>
                      <a:pt x="195832" y="972584"/>
                      <a:pt x="183354" y="970298"/>
                      <a:pt x="171162" y="973822"/>
                    </a:cubicBezTo>
                    <a:cubicBezTo>
                      <a:pt x="157634" y="978185"/>
                      <a:pt x="144656" y="984090"/>
                      <a:pt x="132491" y="991443"/>
                    </a:cubicBezTo>
                    <a:cubicBezTo>
                      <a:pt x="155573" y="997577"/>
                      <a:pt x="179165" y="1001597"/>
                      <a:pt x="202976" y="1003445"/>
                    </a:cubicBezTo>
                    <a:cubicBezTo>
                      <a:pt x="209615" y="997301"/>
                      <a:pt x="217514" y="992691"/>
                      <a:pt x="226122" y="989919"/>
                    </a:cubicBezTo>
                    <a:cubicBezTo>
                      <a:pt x="236504" y="985252"/>
                      <a:pt x="246886" y="980680"/>
                      <a:pt x="257364" y="976203"/>
                    </a:cubicBezTo>
                    <a:cubicBezTo>
                      <a:pt x="243457" y="974013"/>
                      <a:pt x="229360" y="972774"/>
                      <a:pt x="216120" y="970488"/>
                    </a:cubicBezTo>
                    <a:close/>
                    <a:moveTo>
                      <a:pt x="167924" y="960011"/>
                    </a:moveTo>
                    <a:cubicBezTo>
                      <a:pt x="167924" y="960039"/>
                      <a:pt x="167923" y="960078"/>
                      <a:pt x="167920" y="960106"/>
                    </a:cubicBezTo>
                    <a:cubicBezTo>
                      <a:pt x="167868" y="960792"/>
                      <a:pt x="167272" y="961306"/>
                      <a:pt x="166590" y="961249"/>
                    </a:cubicBezTo>
                    <a:cubicBezTo>
                      <a:pt x="142968" y="960392"/>
                      <a:pt x="118965" y="970774"/>
                      <a:pt x="96486" y="978775"/>
                    </a:cubicBezTo>
                    <a:lnTo>
                      <a:pt x="96677" y="978775"/>
                    </a:lnTo>
                    <a:cubicBezTo>
                      <a:pt x="106970" y="983452"/>
                      <a:pt x="117605" y="987338"/>
                      <a:pt x="128490" y="990396"/>
                    </a:cubicBezTo>
                    <a:cubicBezTo>
                      <a:pt x="140201" y="983404"/>
                      <a:pt x="152467" y="977384"/>
                      <a:pt x="165162" y="972393"/>
                    </a:cubicBezTo>
                    <a:cubicBezTo>
                      <a:pt x="176855" y="969593"/>
                      <a:pt x="188779" y="967879"/>
                      <a:pt x="200785" y="967250"/>
                    </a:cubicBezTo>
                    <a:cubicBezTo>
                      <a:pt x="189736" y="965154"/>
                      <a:pt x="178782" y="962678"/>
                      <a:pt x="167924" y="960011"/>
                    </a:cubicBezTo>
                    <a:close/>
                    <a:moveTo>
                      <a:pt x="407097" y="952677"/>
                    </a:moveTo>
                    <a:cubicBezTo>
                      <a:pt x="409777" y="969679"/>
                      <a:pt x="414810" y="986214"/>
                      <a:pt x="422051" y="1001826"/>
                    </a:cubicBezTo>
                    <a:lnTo>
                      <a:pt x="422147" y="1001826"/>
                    </a:lnTo>
                    <a:cubicBezTo>
                      <a:pt x="432148" y="1023067"/>
                      <a:pt x="449007" y="1040593"/>
                      <a:pt x="462437" y="1059928"/>
                    </a:cubicBezTo>
                    <a:cubicBezTo>
                      <a:pt x="461771" y="1056023"/>
                      <a:pt x="461104" y="1052118"/>
                      <a:pt x="460532" y="1048022"/>
                    </a:cubicBezTo>
                    <a:cubicBezTo>
                      <a:pt x="458246" y="1029639"/>
                      <a:pt x="455198" y="1011732"/>
                      <a:pt x="451007" y="993825"/>
                    </a:cubicBezTo>
                    <a:cubicBezTo>
                      <a:pt x="450908" y="993977"/>
                      <a:pt x="450776" y="994111"/>
                      <a:pt x="450620" y="994215"/>
                    </a:cubicBezTo>
                    <a:cubicBezTo>
                      <a:pt x="450041" y="994577"/>
                      <a:pt x="449277" y="994406"/>
                      <a:pt x="448912" y="993825"/>
                    </a:cubicBezTo>
                    <a:cubicBezTo>
                      <a:pt x="434339" y="981252"/>
                      <a:pt x="420528" y="966964"/>
                      <a:pt x="407097" y="952677"/>
                    </a:cubicBezTo>
                    <a:close/>
                    <a:moveTo>
                      <a:pt x="177272" y="936755"/>
                    </a:moveTo>
                    <a:lnTo>
                      <a:pt x="183834" y="950101"/>
                    </a:lnTo>
                    <a:lnTo>
                      <a:pt x="180075" y="945442"/>
                    </a:lnTo>
                    <a:close/>
                    <a:moveTo>
                      <a:pt x="462914" y="935818"/>
                    </a:moveTo>
                    <a:lnTo>
                      <a:pt x="452627" y="986872"/>
                    </a:lnTo>
                    <a:cubicBezTo>
                      <a:pt x="454817" y="995730"/>
                      <a:pt x="456818" y="1004683"/>
                      <a:pt x="458532" y="1013637"/>
                    </a:cubicBezTo>
                    <a:cubicBezTo>
                      <a:pt x="464824" y="1002140"/>
                      <a:pt x="470053" y="990082"/>
                      <a:pt x="474153" y="977632"/>
                    </a:cubicBezTo>
                    <a:lnTo>
                      <a:pt x="474249" y="977918"/>
                    </a:lnTo>
                    <a:cubicBezTo>
                      <a:pt x="473182" y="970479"/>
                      <a:pt x="471715" y="963107"/>
                      <a:pt x="469867" y="955820"/>
                    </a:cubicBezTo>
                    <a:cubicBezTo>
                      <a:pt x="468009" y="949000"/>
                      <a:pt x="465686" y="942323"/>
                      <a:pt x="462914" y="935818"/>
                    </a:cubicBezTo>
                    <a:close/>
                    <a:moveTo>
                      <a:pt x="1175436" y="929840"/>
                    </a:moveTo>
                    <a:lnTo>
                      <a:pt x="1114782" y="1003183"/>
                    </a:lnTo>
                    <a:lnTo>
                      <a:pt x="1103410" y="1012544"/>
                    </a:lnTo>
                    <a:close/>
                    <a:moveTo>
                      <a:pt x="1183880" y="919630"/>
                    </a:moveTo>
                    <a:lnTo>
                      <a:pt x="1183125" y="921011"/>
                    </a:lnTo>
                    <a:lnTo>
                      <a:pt x="1175436" y="929840"/>
                    </a:lnTo>
                    <a:close/>
                    <a:moveTo>
                      <a:pt x="240317" y="912965"/>
                    </a:moveTo>
                    <a:lnTo>
                      <a:pt x="241039" y="914178"/>
                    </a:lnTo>
                    <a:lnTo>
                      <a:pt x="240906" y="914004"/>
                    </a:lnTo>
                    <a:close/>
                    <a:moveTo>
                      <a:pt x="132586" y="910957"/>
                    </a:moveTo>
                    <a:cubicBezTo>
                      <a:pt x="135483" y="925073"/>
                      <a:pt x="140525" y="938665"/>
                      <a:pt x="147540" y="951248"/>
                    </a:cubicBezTo>
                    <a:cubicBezTo>
                      <a:pt x="147540" y="951724"/>
                      <a:pt x="147540" y="951724"/>
                      <a:pt x="147540" y="951724"/>
                    </a:cubicBezTo>
                    <a:lnTo>
                      <a:pt x="158494" y="954963"/>
                    </a:lnTo>
                    <a:cubicBezTo>
                      <a:pt x="168876" y="957725"/>
                      <a:pt x="179354" y="960106"/>
                      <a:pt x="189831" y="962297"/>
                    </a:cubicBezTo>
                    <a:lnTo>
                      <a:pt x="183834" y="950101"/>
                    </a:lnTo>
                    <a:lnTo>
                      <a:pt x="194594" y="963440"/>
                    </a:lnTo>
                    <a:cubicBezTo>
                      <a:pt x="208405" y="966297"/>
                      <a:pt x="222312" y="968679"/>
                      <a:pt x="236313" y="970869"/>
                    </a:cubicBezTo>
                    <a:cubicBezTo>
                      <a:pt x="252416" y="972422"/>
                      <a:pt x="268353" y="975394"/>
                      <a:pt x="283938" y="979728"/>
                    </a:cubicBezTo>
                    <a:cubicBezTo>
                      <a:pt x="251214" y="953534"/>
                      <a:pt x="213438" y="934370"/>
                      <a:pt x="172972" y="923435"/>
                    </a:cubicBezTo>
                    <a:lnTo>
                      <a:pt x="177272" y="936755"/>
                    </a:lnTo>
                    <a:lnTo>
                      <a:pt x="170019" y="922006"/>
                    </a:lnTo>
                    <a:lnTo>
                      <a:pt x="166590" y="920482"/>
                    </a:lnTo>
                    <a:cubicBezTo>
                      <a:pt x="162114" y="919434"/>
                      <a:pt x="149160" y="915529"/>
                      <a:pt x="132586" y="910957"/>
                    </a:cubicBezTo>
                    <a:close/>
                    <a:moveTo>
                      <a:pt x="90390" y="900003"/>
                    </a:moveTo>
                    <a:cubicBezTo>
                      <a:pt x="93684" y="915596"/>
                      <a:pt x="101502" y="929883"/>
                      <a:pt x="112869" y="941056"/>
                    </a:cubicBezTo>
                    <a:lnTo>
                      <a:pt x="113250" y="940580"/>
                    </a:lnTo>
                    <a:cubicBezTo>
                      <a:pt x="123252" y="944199"/>
                      <a:pt x="133443" y="947628"/>
                      <a:pt x="143159" y="950676"/>
                    </a:cubicBezTo>
                    <a:cubicBezTo>
                      <a:pt x="136257" y="937932"/>
                      <a:pt x="131313" y="924226"/>
                      <a:pt x="128490" y="910005"/>
                    </a:cubicBezTo>
                    <a:cubicBezTo>
                      <a:pt x="117060" y="906766"/>
                      <a:pt x="103725" y="903242"/>
                      <a:pt x="90390" y="900003"/>
                    </a:cubicBezTo>
                    <a:close/>
                    <a:moveTo>
                      <a:pt x="13905" y="891431"/>
                    </a:moveTo>
                    <a:cubicBezTo>
                      <a:pt x="12515" y="892031"/>
                      <a:pt x="11466" y="893212"/>
                      <a:pt x="11047" y="894669"/>
                    </a:cubicBezTo>
                    <a:cubicBezTo>
                      <a:pt x="9523" y="901337"/>
                      <a:pt x="30192" y="926102"/>
                      <a:pt x="33240" y="929912"/>
                    </a:cubicBezTo>
                    <a:cubicBezTo>
                      <a:pt x="39782" y="937932"/>
                      <a:pt x="47053" y="945333"/>
                      <a:pt x="54957" y="952010"/>
                    </a:cubicBezTo>
                    <a:cubicBezTo>
                      <a:pt x="66316" y="961640"/>
                      <a:pt x="78865" y="969774"/>
                      <a:pt x="92295" y="976203"/>
                    </a:cubicBezTo>
                    <a:cubicBezTo>
                      <a:pt x="114393" y="968774"/>
                      <a:pt x="137539" y="958011"/>
                      <a:pt x="161161" y="958011"/>
                    </a:cubicBezTo>
                    <a:cubicBezTo>
                      <a:pt x="154970" y="956296"/>
                      <a:pt x="148493" y="954486"/>
                      <a:pt x="142111" y="952581"/>
                    </a:cubicBezTo>
                    <a:cubicBezTo>
                      <a:pt x="131919" y="949914"/>
                      <a:pt x="122394" y="946581"/>
                      <a:pt x="112869" y="943056"/>
                    </a:cubicBezTo>
                    <a:cubicBezTo>
                      <a:pt x="112452" y="943276"/>
                      <a:pt x="111953" y="943276"/>
                      <a:pt x="111536" y="943056"/>
                    </a:cubicBezTo>
                    <a:cubicBezTo>
                      <a:pt x="76751" y="930474"/>
                      <a:pt x="43890" y="913091"/>
                      <a:pt x="13905" y="891431"/>
                    </a:cubicBezTo>
                    <a:close/>
                    <a:moveTo>
                      <a:pt x="17048" y="891240"/>
                    </a:moveTo>
                    <a:cubicBezTo>
                      <a:pt x="44907" y="910871"/>
                      <a:pt x="75154" y="926883"/>
                      <a:pt x="107059" y="938865"/>
                    </a:cubicBezTo>
                    <a:cubicBezTo>
                      <a:pt x="97115" y="927835"/>
                      <a:pt x="90278" y="914358"/>
                      <a:pt x="87247" y="899813"/>
                    </a:cubicBezTo>
                    <a:lnTo>
                      <a:pt x="87628" y="899337"/>
                    </a:lnTo>
                    <a:cubicBezTo>
                      <a:pt x="58386" y="892479"/>
                      <a:pt x="29716" y="887335"/>
                      <a:pt x="17048" y="891240"/>
                    </a:cubicBezTo>
                    <a:close/>
                    <a:moveTo>
                      <a:pt x="1204448" y="881987"/>
                    </a:moveTo>
                    <a:lnTo>
                      <a:pt x="1184116" y="919344"/>
                    </a:lnTo>
                    <a:lnTo>
                      <a:pt x="1183880" y="919630"/>
                    </a:lnTo>
                    <a:close/>
                    <a:moveTo>
                      <a:pt x="418432" y="855617"/>
                    </a:moveTo>
                    <a:cubicBezTo>
                      <a:pt x="406500" y="884726"/>
                      <a:pt x="402237" y="916406"/>
                      <a:pt x="406049" y="947629"/>
                    </a:cubicBezTo>
                    <a:cubicBezTo>
                      <a:pt x="412431" y="954487"/>
                      <a:pt x="419003" y="961345"/>
                      <a:pt x="425671" y="968012"/>
                    </a:cubicBezTo>
                    <a:lnTo>
                      <a:pt x="435196" y="976966"/>
                    </a:lnTo>
                    <a:cubicBezTo>
                      <a:pt x="437863" y="979537"/>
                      <a:pt x="442530" y="986014"/>
                      <a:pt x="446054" y="987157"/>
                    </a:cubicBezTo>
                    <a:cubicBezTo>
                      <a:pt x="447769" y="988110"/>
                      <a:pt x="448817" y="987824"/>
                      <a:pt x="449388" y="987157"/>
                    </a:cubicBezTo>
                    <a:cubicBezTo>
                      <a:pt x="448721" y="984109"/>
                      <a:pt x="448055" y="981157"/>
                      <a:pt x="447197" y="978204"/>
                    </a:cubicBezTo>
                    <a:cubicBezTo>
                      <a:pt x="436815" y="937437"/>
                      <a:pt x="423766" y="897527"/>
                      <a:pt x="418622" y="855617"/>
                    </a:cubicBezTo>
                    <a:close/>
                    <a:moveTo>
                      <a:pt x="422147" y="848283"/>
                    </a:moveTo>
                    <a:cubicBezTo>
                      <a:pt x="421791" y="848931"/>
                      <a:pt x="421472" y="849597"/>
                      <a:pt x="421194" y="850283"/>
                    </a:cubicBezTo>
                    <a:cubicBezTo>
                      <a:pt x="425671" y="893908"/>
                      <a:pt x="439387" y="935151"/>
                      <a:pt x="450626" y="977442"/>
                    </a:cubicBezTo>
                    <a:lnTo>
                      <a:pt x="451484" y="980966"/>
                    </a:lnTo>
                    <a:lnTo>
                      <a:pt x="451484" y="979061"/>
                    </a:lnTo>
                    <a:lnTo>
                      <a:pt x="454151" y="965726"/>
                    </a:lnTo>
                    <a:cubicBezTo>
                      <a:pt x="456246" y="955249"/>
                      <a:pt x="458342" y="944866"/>
                      <a:pt x="460532" y="934484"/>
                    </a:cubicBezTo>
                    <a:cubicBezTo>
                      <a:pt x="460536" y="934408"/>
                      <a:pt x="460550" y="934332"/>
                      <a:pt x="460572" y="934256"/>
                    </a:cubicBezTo>
                    <a:cubicBezTo>
                      <a:pt x="460730" y="933694"/>
                      <a:pt x="461310" y="933370"/>
                      <a:pt x="461866" y="933532"/>
                    </a:cubicBezTo>
                    <a:cubicBezTo>
                      <a:pt x="449388" y="904576"/>
                      <a:pt x="431291" y="878382"/>
                      <a:pt x="422147" y="848283"/>
                    </a:cubicBezTo>
                    <a:close/>
                    <a:moveTo>
                      <a:pt x="1235894" y="824211"/>
                    </a:moveTo>
                    <a:lnTo>
                      <a:pt x="1235727" y="824744"/>
                    </a:lnTo>
                    <a:lnTo>
                      <a:pt x="1204448" y="881987"/>
                    </a:lnTo>
                    <a:close/>
                    <a:moveTo>
                      <a:pt x="1342071" y="788847"/>
                    </a:moveTo>
                    <a:cubicBezTo>
                      <a:pt x="1339404" y="848283"/>
                      <a:pt x="1339118" y="908385"/>
                      <a:pt x="1355597" y="965535"/>
                    </a:cubicBezTo>
                    <a:cubicBezTo>
                      <a:pt x="1365503" y="926102"/>
                      <a:pt x="1372456" y="881144"/>
                      <a:pt x="1364931" y="841329"/>
                    </a:cubicBezTo>
                    <a:cubicBezTo>
                      <a:pt x="1359750" y="822870"/>
                      <a:pt x="1352053" y="805211"/>
                      <a:pt x="1342071" y="788847"/>
                    </a:cubicBezTo>
                    <a:close/>
                    <a:moveTo>
                      <a:pt x="1268861" y="733574"/>
                    </a:moveTo>
                    <a:cubicBezTo>
                      <a:pt x="1270338" y="732754"/>
                      <a:pt x="1272195" y="733278"/>
                      <a:pt x="1273014" y="734745"/>
                    </a:cubicBezTo>
                    <a:cubicBezTo>
                      <a:pt x="1273586" y="734840"/>
                      <a:pt x="1274090" y="735145"/>
                      <a:pt x="1274443" y="735602"/>
                    </a:cubicBezTo>
                    <a:cubicBezTo>
                      <a:pt x="1274919" y="736079"/>
                      <a:pt x="1275205" y="736650"/>
                      <a:pt x="1275681" y="737126"/>
                    </a:cubicBezTo>
                    <a:cubicBezTo>
                      <a:pt x="1277034" y="737117"/>
                      <a:pt x="1278253" y="737955"/>
                      <a:pt x="1278729" y="739222"/>
                    </a:cubicBezTo>
                    <a:lnTo>
                      <a:pt x="1280063" y="743222"/>
                    </a:lnTo>
                    <a:cubicBezTo>
                      <a:pt x="1290226" y="756338"/>
                      <a:pt x="1297550" y="771416"/>
                      <a:pt x="1301589" y="787514"/>
                    </a:cubicBezTo>
                    <a:cubicBezTo>
                      <a:pt x="1302161" y="789609"/>
                      <a:pt x="1300065" y="792181"/>
                      <a:pt x="1297779" y="791324"/>
                    </a:cubicBezTo>
                    <a:cubicBezTo>
                      <a:pt x="1277672" y="783942"/>
                      <a:pt x="1264042" y="765111"/>
                      <a:pt x="1263299" y="743699"/>
                    </a:cubicBezTo>
                    <a:cubicBezTo>
                      <a:pt x="1263289" y="743603"/>
                      <a:pt x="1263289" y="743499"/>
                      <a:pt x="1263299" y="743403"/>
                    </a:cubicBezTo>
                    <a:cubicBezTo>
                      <a:pt x="1263346" y="741832"/>
                      <a:pt x="1264670" y="740593"/>
                      <a:pt x="1266251" y="740651"/>
                    </a:cubicBezTo>
                    <a:cubicBezTo>
                      <a:pt x="1266518" y="738917"/>
                      <a:pt x="1266899" y="737193"/>
                      <a:pt x="1267394" y="735507"/>
                    </a:cubicBezTo>
                    <a:cubicBezTo>
                      <a:pt x="1267594" y="734688"/>
                      <a:pt x="1268128" y="733983"/>
                      <a:pt x="1268861" y="733574"/>
                    </a:cubicBezTo>
                    <a:close/>
                    <a:moveTo>
                      <a:pt x="339565" y="697216"/>
                    </a:moveTo>
                    <a:cubicBezTo>
                      <a:pt x="327401" y="702674"/>
                      <a:pt x="314224" y="705493"/>
                      <a:pt x="300893" y="705503"/>
                    </a:cubicBezTo>
                    <a:cubicBezTo>
                      <a:pt x="297179" y="712265"/>
                      <a:pt x="293369" y="718933"/>
                      <a:pt x="289082" y="725315"/>
                    </a:cubicBezTo>
                    <a:cubicBezTo>
                      <a:pt x="279006" y="739421"/>
                      <a:pt x="266942" y="751994"/>
                      <a:pt x="253268" y="762653"/>
                    </a:cubicBezTo>
                    <a:cubicBezTo>
                      <a:pt x="291845" y="750365"/>
                      <a:pt x="320896" y="732649"/>
                      <a:pt x="339565" y="697216"/>
                    </a:cubicBezTo>
                    <a:close/>
                    <a:moveTo>
                      <a:pt x="154850" y="692470"/>
                    </a:moveTo>
                    <a:lnTo>
                      <a:pt x="166462" y="743117"/>
                    </a:lnTo>
                    <a:lnTo>
                      <a:pt x="164776" y="728155"/>
                    </a:lnTo>
                    <a:close/>
                    <a:moveTo>
                      <a:pt x="149255" y="672356"/>
                    </a:moveTo>
                    <a:cubicBezTo>
                      <a:pt x="148455" y="676833"/>
                      <a:pt x="146841" y="681129"/>
                      <a:pt x="144493" y="685025"/>
                    </a:cubicBezTo>
                    <a:cubicBezTo>
                      <a:pt x="135228" y="700169"/>
                      <a:pt x="128443" y="716695"/>
                      <a:pt x="124395" y="733983"/>
                    </a:cubicBezTo>
                    <a:cubicBezTo>
                      <a:pt x="130634" y="743746"/>
                      <a:pt x="137063" y="754295"/>
                      <a:pt x="144588" y="763594"/>
                    </a:cubicBezTo>
                    <a:lnTo>
                      <a:pt x="171248" y="785618"/>
                    </a:lnTo>
                    <a:lnTo>
                      <a:pt x="171258" y="785704"/>
                    </a:lnTo>
                    <a:lnTo>
                      <a:pt x="171353" y="785704"/>
                    </a:lnTo>
                    <a:lnTo>
                      <a:pt x="171248" y="785618"/>
                    </a:lnTo>
                    <a:lnTo>
                      <a:pt x="168109" y="757748"/>
                    </a:lnTo>
                    <a:lnTo>
                      <a:pt x="152062" y="687215"/>
                    </a:lnTo>
                    <a:lnTo>
                      <a:pt x="151591" y="680755"/>
                    </a:lnTo>
                    <a:close/>
                    <a:moveTo>
                      <a:pt x="278986" y="654544"/>
                    </a:moveTo>
                    <a:cubicBezTo>
                      <a:pt x="271619" y="665059"/>
                      <a:pt x="266347" y="676899"/>
                      <a:pt x="263460" y="689405"/>
                    </a:cubicBezTo>
                    <a:cubicBezTo>
                      <a:pt x="260031" y="704645"/>
                      <a:pt x="261650" y="720457"/>
                      <a:pt x="259174" y="735792"/>
                    </a:cubicBezTo>
                    <a:cubicBezTo>
                      <a:pt x="257641" y="744279"/>
                      <a:pt x="254948" y="752518"/>
                      <a:pt x="251173" y="760271"/>
                    </a:cubicBezTo>
                    <a:cubicBezTo>
                      <a:pt x="263278" y="749613"/>
                      <a:pt x="274114" y="737602"/>
                      <a:pt x="283463" y="724457"/>
                    </a:cubicBezTo>
                    <a:cubicBezTo>
                      <a:pt x="279174" y="701416"/>
                      <a:pt x="277671" y="677947"/>
                      <a:pt x="278986" y="654544"/>
                    </a:cubicBezTo>
                    <a:close/>
                    <a:moveTo>
                      <a:pt x="300798" y="628826"/>
                    </a:moveTo>
                    <a:cubicBezTo>
                      <a:pt x="294119" y="635275"/>
                      <a:pt x="287972" y="642247"/>
                      <a:pt x="282415" y="649686"/>
                    </a:cubicBezTo>
                    <a:cubicBezTo>
                      <a:pt x="280319" y="673575"/>
                      <a:pt x="281473" y="697635"/>
                      <a:pt x="285844" y="721219"/>
                    </a:cubicBezTo>
                    <a:cubicBezTo>
                      <a:pt x="293273" y="710551"/>
                      <a:pt x="300227" y="699216"/>
                      <a:pt x="307180" y="687119"/>
                    </a:cubicBezTo>
                    <a:cubicBezTo>
                      <a:pt x="301888" y="668165"/>
                      <a:pt x="299732" y="648476"/>
                      <a:pt x="300798" y="628826"/>
                    </a:cubicBezTo>
                    <a:close/>
                    <a:moveTo>
                      <a:pt x="1342452" y="621397"/>
                    </a:moveTo>
                    <a:lnTo>
                      <a:pt x="1340261" y="623207"/>
                    </a:lnTo>
                    <a:lnTo>
                      <a:pt x="1340738" y="623207"/>
                    </a:lnTo>
                    <a:cubicBezTo>
                      <a:pt x="1341214" y="622540"/>
                      <a:pt x="1341881" y="621873"/>
                      <a:pt x="1342452" y="621397"/>
                    </a:cubicBezTo>
                    <a:close/>
                    <a:moveTo>
                      <a:pt x="1279815" y="614880"/>
                    </a:moveTo>
                    <a:lnTo>
                      <a:pt x="1240439" y="672070"/>
                    </a:lnTo>
                    <a:cubicBezTo>
                      <a:pt x="1225485" y="693216"/>
                      <a:pt x="1220627" y="720171"/>
                      <a:pt x="1215388" y="745698"/>
                    </a:cubicBezTo>
                    <a:cubicBezTo>
                      <a:pt x="1230438" y="726934"/>
                      <a:pt x="1248297" y="705789"/>
                      <a:pt x="1261728" y="683250"/>
                    </a:cubicBezTo>
                    <a:lnTo>
                      <a:pt x="1275944" y="652236"/>
                    </a:lnTo>
                    <a:close/>
                    <a:moveTo>
                      <a:pt x="1281492" y="612444"/>
                    </a:moveTo>
                    <a:lnTo>
                      <a:pt x="1280091" y="614480"/>
                    </a:lnTo>
                    <a:lnTo>
                      <a:pt x="1276326" y="651403"/>
                    </a:lnTo>
                    <a:lnTo>
                      <a:pt x="1277646" y="648521"/>
                    </a:lnTo>
                    <a:cubicBezTo>
                      <a:pt x="1281242" y="636679"/>
                      <a:pt x="1282826" y="624612"/>
                      <a:pt x="1281492" y="612444"/>
                    </a:cubicBezTo>
                    <a:close/>
                    <a:moveTo>
                      <a:pt x="147463" y="603675"/>
                    </a:moveTo>
                    <a:lnTo>
                      <a:pt x="147999" y="610866"/>
                    </a:lnTo>
                    <a:lnTo>
                      <a:pt x="148207" y="610443"/>
                    </a:lnTo>
                    <a:lnTo>
                      <a:pt x="149159" y="610443"/>
                    </a:lnTo>
                    <a:cubicBezTo>
                      <a:pt x="148021" y="609852"/>
                      <a:pt x="147526" y="608481"/>
                      <a:pt x="148016" y="607300"/>
                    </a:cubicBezTo>
                    <a:lnTo>
                      <a:pt x="148874" y="605395"/>
                    </a:lnTo>
                    <a:close/>
                    <a:moveTo>
                      <a:pt x="1374591" y="600885"/>
                    </a:moveTo>
                    <a:lnTo>
                      <a:pt x="1374646" y="600919"/>
                    </a:lnTo>
                    <a:lnTo>
                      <a:pt x="1374612" y="600919"/>
                    </a:lnTo>
                    <a:close/>
                    <a:moveTo>
                      <a:pt x="1374532" y="600786"/>
                    </a:moveTo>
                    <a:lnTo>
                      <a:pt x="1374591" y="600885"/>
                    </a:lnTo>
                    <a:lnTo>
                      <a:pt x="1374506" y="600831"/>
                    </a:lnTo>
                    <a:close/>
                    <a:moveTo>
                      <a:pt x="353757" y="587012"/>
                    </a:moveTo>
                    <a:cubicBezTo>
                      <a:pt x="349471" y="619587"/>
                      <a:pt x="334040" y="646924"/>
                      <a:pt x="317848" y="675499"/>
                    </a:cubicBezTo>
                    <a:cubicBezTo>
                      <a:pt x="315276" y="679880"/>
                      <a:pt x="312895" y="684357"/>
                      <a:pt x="310418" y="688834"/>
                    </a:cubicBezTo>
                    <a:cubicBezTo>
                      <a:pt x="310444" y="688920"/>
                      <a:pt x="310460" y="689005"/>
                      <a:pt x="310470" y="689091"/>
                    </a:cubicBezTo>
                    <a:cubicBezTo>
                      <a:pt x="310543" y="689824"/>
                      <a:pt x="310008" y="690472"/>
                      <a:pt x="309275" y="690548"/>
                    </a:cubicBezTo>
                    <a:lnTo>
                      <a:pt x="302513" y="703121"/>
                    </a:lnTo>
                    <a:cubicBezTo>
                      <a:pt x="316112" y="702931"/>
                      <a:pt x="329494" y="699673"/>
                      <a:pt x="341660" y="693596"/>
                    </a:cubicBezTo>
                    <a:cubicBezTo>
                      <a:pt x="342994" y="690834"/>
                      <a:pt x="344327" y="688072"/>
                      <a:pt x="345470" y="685024"/>
                    </a:cubicBezTo>
                    <a:cubicBezTo>
                      <a:pt x="353481" y="665564"/>
                      <a:pt x="358150" y="644886"/>
                      <a:pt x="359282" y="623873"/>
                    </a:cubicBezTo>
                    <a:cubicBezTo>
                      <a:pt x="360186" y="615930"/>
                      <a:pt x="360186" y="607909"/>
                      <a:pt x="359282" y="599966"/>
                    </a:cubicBezTo>
                    <a:cubicBezTo>
                      <a:pt x="357662" y="590631"/>
                      <a:pt x="356234" y="586631"/>
                      <a:pt x="353757" y="587012"/>
                    </a:cubicBezTo>
                    <a:close/>
                    <a:moveTo>
                      <a:pt x="350614" y="586821"/>
                    </a:moveTo>
                    <a:cubicBezTo>
                      <a:pt x="346038" y="589983"/>
                      <a:pt x="341708" y="593489"/>
                      <a:pt x="337660" y="597299"/>
                    </a:cubicBezTo>
                    <a:cubicBezTo>
                      <a:pt x="326516" y="606252"/>
                      <a:pt x="314705" y="615872"/>
                      <a:pt x="303751" y="626350"/>
                    </a:cubicBezTo>
                    <a:cubicBezTo>
                      <a:pt x="302443" y="645571"/>
                      <a:pt x="304310" y="664879"/>
                      <a:pt x="309275" y="683500"/>
                    </a:cubicBezTo>
                    <a:lnTo>
                      <a:pt x="311371" y="679880"/>
                    </a:lnTo>
                    <a:cubicBezTo>
                      <a:pt x="328325" y="650258"/>
                      <a:pt x="345947" y="621111"/>
                      <a:pt x="350614" y="586821"/>
                    </a:cubicBezTo>
                    <a:close/>
                    <a:moveTo>
                      <a:pt x="66102" y="551675"/>
                    </a:moveTo>
                    <a:cubicBezTo>
                      <a:pt x="53529" y="594823"/>
                      <a:pt x="48671" y="644829"/>
                      <a:pt x="60768" y="687311"/>
                    </a:cubicBezTo>
                    <a:cubicBezTo>
                      <a:pt x="62219" y="692378"/>
                      <a:pt x="64000" y="697340"/>
                      <a:pt x="66102" y="702170"/>
                    </a:cubicBezTo>
                    <a:cubicBezTo>
                      <a:pt x="66504" y="701798"/>
                      <a:pt x="67129" y="701798"/>
                      <a:pt x="67531" y="702170"/>
                    </a:cubicBezTo>
                    <a:cubicBezTo>
                      <a:pt x="79794" y="707284"/>
                      <a:pt x="92565" y="711085"/>
                      <a:pt x="105631" y="713504"/>
                    </a:cubicBezTo>
                    <a:cubicBezTo>
                      <a:pt x="107441" y="713885"/>
                      <a:pt x="106583" y="716266"/>
                      <a:pt x="104869" y="716266"/>
                    </a:cubicBezTo>
                    <a:cubicBezTo>
                      <a:pt x="91977" y="713819"/>
                      <a:pt x="79370" y="710047"/>
                      <a:pt x="67245" y="705027"/>
                    </a:cubicBezTo>
                    <a:cubicBezTo>
                      <a:pt x="86009" y="745889"/>
                      <a:pt x="128015" y="776655"/>
                      <a:pt x="170401" y="788466"/>
                    </a:cubicBezTo>
                    <a:cubicBezTo>
                      <a:pt x="150875" y="779703"/>
                      <a:pt x="140207" y="761796"/>
                      <a:pt x="128491" y="744746"/>
                    </a:cubicBezTo>
                    <a:lnTo>
                      <a:pt x="124014" y="737888"/>
                    </a:lnTo>
                    <a:cubicBezTo>
                      <a:pt x="123443" y="739317"/>
                      <a:pt x="121347" y="737698"/>
                      <a:pt x="121347" y="736936"/>
                    </a:cubicBezTo>
                    <a:cubicBezTo>
                      <a:pt x="121347" y="736174"/>
                      <a:pt x="121347" y="735412"/>
                      <a:pt x="121347" y="734745"/>
                    </a:cubicBezTo>
                    <a:cubicBezTo>
                      <a:pt x="109558" y="717390"/>
                      <a:pt x="99022" y="699217"/>
                      <a:pt x="89819" y="680357"/>
                    </a:cubicBezTo>
                    <a:cubicBezTo>
                      <a:pt x="70484" y="639114"/>
                      <a:pt x="66674" y="596061"/>
                      <a:pt x="66102" y="551675"/>
                    </a:cubicBezTo>
                    <a:close/>
                    <a:moveTo>
                      <a:pt x="1188909" y="546435"/>
                    </a:moveTo>
                    <a:lnTo>
                      <a:pt x="1186909" y="550055"/>
                    </a:lnTo>
                    <a:cubicBezTo>
                      <a:pt x="1170145" y="579963"/>
                      <a:pt x="1153000" y="609300"/>
                      <a:pt x="1148809" y="643590"/>
                    </a:cubicBezTo>
                    <a:lnTo>
                      <a:pt x="1151761" y="641590"/>
                    </a:lnTo>
                    <a:cubicBezTo>
                      <a:pt x="1155095" y="638923"/>
                      <a:pt x="1158429" y="636256"/>
                      <a:pt x="1161858" y="633113"/>
                    </a:cubicBezTo>
                    <a:cubicBezTo>
                      <a:pt x="1172812" y="623968"/>
                      <a:pt x="1184527" y="614253"/>
                      <a:pt x="1195291" y="603585"/>
                    </a:cubicBezTo>
                    <a:cubicBezTo>
                      <a:pt x="1196281" y="584316"/>
                      <a:pt x="1194119" y="565009"/>
                      <a:pt x="1188909" y="546435"/>
                    </a:cubicBezTo>
                    <a:close/>
                    <a:moveTo>
                      <a:pt x="70198" y="538244"/>
                    </a:moveTo>
                    <a:cubicBezTo>
                      <a:pt x="69722" y="539578"/>
                      <a:pt x="68864" y="540911"/>
                      <a:pt x="68864" y="542340"/>
                    </a:cubicBezTo>
                    <a:cubicBezTo>
                      <a:pt x="68959" y="565867"/>
                      <a:pt x="69745" y="589084"/>
                      <a:pt x="73044" y="611849"/>
                    </a:cubicBezTo>
                    <a:lnTo>
                      <a:pt x="78330" y="630189"/>
                    </a:lnTo>
                    <a:lnTo>
                      <a:pt x="77723" y="631113"/>
                    </a:lnTo>
                    <a:lnTo>
                      <a:pt x="78950" y="632340"/>
                    </a:lnTo>
                    <a:lnTo>
                      <a:pt x="92296" y="678643"/>
                    </a:lnTo>
                    <a:cubicBezTo>
                      <a:pt x="92677" y="679405"/>
                      <a:pt x="93344" y="680071"/>
                      <a:pt x="93344" y="680738"/>
                    </a:cubicBezTo>
                    <a:cubicBezTo>
                      <a:pt x="96262" y="672728"/>
                      <a:pt x="100234" y="665136"/>
                      <a:pt x="105155" y="658164"/>
                    </a:cubicBezTo>
                    <a:lnTo>
                      <a:pt x="124095" y="626345"/>
                    </a:lnTo>
                    <a:lnTo>
                      <a:pt x="125380" y="628554"/>
                    </a:lnTo>
                    <a:lnTo>
                      <a:pt x="109441" y="655878"/>
                    </a:lnTo>
                    <a:cubicBezTo>
                      <a:pt x="103115" y="664203"/>
                      <a:pt x="98252" y="673547"/>
                      <a:pt x="95058" y="683500"/>
                    </a:cubicBezTo>
                    <a:cubicBezTo>
                      <a:pt x="95102" y="683720"/>
                      <a:pt x="95102" y="683948"/>
                      <a:pt x="95058" y="684167"/>
                    </a:cubicBezTo>
                    <a:cubicBezTo>
                      <a:pt x="102899" y="699655"/>
                      <a:pt x="111646" y="714666"/>
                      <a:pt x="121252" y="729125"/>
                    </a:cubicBezTo>
                    <a:lnTo>
                      <a:pt x="122204" y="730649"/>
                    </a:lnTo>
                    <a:cubicBezTo>
                      <a:pt x="125293" y="718562"/>
                      <a:pt x="129668" y="706846"/>
                      <a:pt x="135254" y="695692"/>
                    </a:cubicBezTo>
                    <a:cubicBezTo>
                      <a:pt x="140778" y="683882"/>
                      <a:pt x="147160" y="676547"/>
                      <a:pt x="146493" y="664831"/>
                    </a:cubicBezTo>
                    <a:lnTo>
                      <a:pt x="125380" y="628554"/>
                    </a:lnTo>
                    <a:lnTo>
                      <a:pt x="126110" y="627303"/>
                    </a:lnTo>
                    <a:cubicBezTo>
                      <a:pt x="126020" y="626522"/>
                      <a:pt x="125311" y="625960"/>
                      <a:pt x="124528" y="626046"/>
                    </a:cubicBezTo>
                    <a:cubicBezTo>
                      <a:pt x="124384" y="626065"/>
                      <a:pt x="124242" y="626103"/>
                      <a:pt x="124109" y="626160"/>
                    </a:cubicBezTo>
                    <a:lnTo>
                      <a:pt x="124205" y="626160"/>
                    </a:lnTo>
                    <a:lnTo>
                      <a:pt x="124095" y="626345"/>
                    </a:lnTo>
                    <a:lnTo>
                      <a:pt x="105250" y="593966"/>
                    </a:lnTo>
                    <a:cubicBezTo>
                      <a:pt x="94963" y="605872"/>
                      <a:pt x="90296" y="621398"/>
                      <a:pt x="79723" y="633113"/>
                    </a:cubicBezTo>
                    <a:lnTo>
                      <a:pt x="78950" y="632340"/>
                    </a:lnTo>
                    <a:lnTo>
                      <a:pt x="78330" y="630189"/>
                    </a:lnTo>
                    <a:lnTo>
                      <a:pt x="90701" y="611349"/>
                    </a:lnTo>
                    <a:cubicBezTo>
                      <a:pt x="94510" y="604443"/>
                      <a:pt x="98296" y="597538"/>
                      <a:pt x="103535" y="591584"/>
                    </a:cubicBezTo>
                    <a:cubicBezTo>
                      <a:pt x="91061" y="574696"/>
                      <a:pt x="79915" y="556856"/>
                      <a:pt x="70198" y="538244"/>
                    </a:cubicBezTo>
                    <a:close/>
                    <a:moveTo>
                      <a:pt x="1195195" y="527766"/>
                    </a:moveTo>
                    <a:cubicBezTo>
                      <a:pt x="1181622" y="527957"/>
                      <a:pt x="1168278" y="531214"/>
                      <a:pt x="1156143" y="537291"/>
                    </a:cubicBezTo>
                    <a:cubicBezTo>
                      <a:pt x="1154333" y="541101"/>
                      <a:pt x="1152619" y="545006"/>
                      <a:pt x="1151095" y="549197"/>
                    </a:cubicBezTo>
                    <a:cubicBezTo>
                      <a:pt x="1144246" y="567685"/>
                      <a:pt x="1140322" y="587126"/>
                      <a:pt x="1139474" y="606824"/>
                    </a:cubicBezTo>
                    <a:cubicBezTo>
                      <a:pt x="1139112" y="614796"/>
                      <a:pt x="1139265" y="622778"/>
                      <a:pt x="1139950" y="630731"/>
                    </a:cubicBezTo>
                    <a:cubicBezTo>
                      <a:pt x="1138141" y="642733"/>
                      <a:pt x="1139569" y="647495"/>
                      <a:pt x="1145570" y="645400"/>
                    </a:cubicBezTo>
                    <a:cubicBezTo>
                      <a:pt x="1149190" y="612729"/>
                      <a:pt x="1164430" y="584154"/>
                      <a:pt x="1180336" y="555579"/>
                    </a:cubicBezTo>
                    <a:cubicBezTo>
                      <a:pt x="1182813" y="551674"/>
                      <a:pt x="1185099" y="546721"/>
                      <a:pt x="1187480" y="542149"/>
                    </a:cubicBezTo>
                    <a:cubicBezTo>
                      <a:pt x="1187452" y="542063"/>
                      <a:pt x="1187442" y="541977"/>
                      <a:pt x="1187433" y="541892"/>
                    </a:cubicBezTo>
                    <a:cubicBezTo>
                      <a:pt x="1187356" y="541158"/>
                      <a:pt x="1187890" y="540510"/>
                      <a:pt x="1188623" y="540434"/>
                    </a:cubicBezTo>
                    <a:close/>
                    <a:moveTo>
                      <a:pt x="1211578" y="508335"/>
                    </a:moveTo>
                    <a:cubicBezTo>
                      <a:pt x="1204244" y="519193"/>
                      <a:pt x="1197577" y="530624"/>
                      <a:pt x="1190719" y="542815"/>
                    </a:cubicBezTo>
                    <a:cubicBezTo>
                      <a:pt x="1196338" y="561685"/>
                      <a:pt x="1198815" y="581344"/>
                      <a:pt x="1198053" y="601013"/>
                    </a:cubicBezTo>
                    <a:cubicBezTo>
                      <a:pt x="1204587" y="594403"/>
                      <a:pt x="1210607" y="587307"/>
                      <a:pt x="1216055" y="579772"/>
                    </a:cubicBezTo>
                    <a:cubicBezTo>
                      <a:pt x="1217798" y="555865"/>
                      <a:pt x="1216293" y="531833"/>
                      <a:pt x="1211578" y="508335"/>
                    </a:cubicBezTo>
                    <a:close/>
                    <a:moveTo>
                      <a:pt x="1270535" y="497649"/>
                    </a:moveTo>
                    <a:lnTo>
                      <a:pt x="1275077" y="517733"/>
                    </a:lnTo>
                    <a:lnTo>
                      <a:pt x="1278563" y="565023"/>
                    </a:lnTo>
                    <a:lnTo>
                      <a:pt x="1278825" y="564819"/>
                    </a:lnTo>
                    <a:cubicBezTo>
                      <a:pt x="1279225" y="564609"/>
                      <a:pt x="1279673" y="564495"/>
                      <a:pt x="1280120" y="564476"/>
                    </a:cubicBezTo>
                    <a:cubicBezTo>
                      <a:pt x="1281863" y="564399"/>
                      <a:pt x="1283321" y="565752"/>
                      <a:pt x="1283397" y="567486"/>
                    </a:cubicBezTo>
                    <a:cubicBezTo>
                      <a:pt x="1283454" y="567495"/>
                      <a:pt x="1283521" y="567505"/>
                      <a:pt x="1283578" y="567514"/>
                    </a:cubicBezTo>
                    <a:cubicBezTo>
                      <a:pt x="1285330" y="567848"/>
                      <a:pt x="1286492" y="569533"/>
                      <a:pt x="1286159" y="571296"/>
                    </a:cubicBezTo>
                    <a:lnTo>
                      <a:pt x="1280030" y="584927"/>
                    </a:lnTo>
                    <a:lnTo>
                      <a:pt x="1281172" y="600419"/>
                    </a:lnTo>
                    <a:lnTo>
                      <a:pt x="1281587" y="599775"/>
                    </a:lnTo>
                    <a:cubicBezTo>
                      <a:pt x="1283397" y="596251"/>
                      <a:pt x="1288731" y="599299"/>
                      <a:pt x="1286921" y="602919"/>
                    </a:cubicBezTo>
                    <a:cubicBezTo>
                      <a:pt x="1286730" y="603395"/>
                      <a:pt x="1286159" y="604347"/>
                      <a:pt x="1286159" y="604347"/>
                    </a:cubicBezTo>
                    <a:cubicBezTo>
                      <a:pt x="1286578" y="604757"/>
                      <a:pt x="1286845" y="605290"/>
                      <a:pt x="1286921" y="605871"/>
                    </a:cubicBezTo>
                    <a:cubicBezTo>
                      <a:pt x="1289540" y="620468"/>
                      <a:pt x="1288201" y="634756"/>
                      <a:pt x="1284205" y="648640"/>
                    </a:cubicBezTo>
                    <a:lnTo>
                      <a:pt x="1274457" y="669722"/>
                    </a:lnTo>
                    <a:lnTo>
                      <a:pt x="1269668" y="716686"/>
                    </a:lnTo>
                    <a:lnTo>
                      <a:pt x="1244948" y="796000"/>
                    </a:lnTo>
                    <a:lnTo>
                      <a:pt x="1248154" y="794561"/>
                    </a:lnTo>
                    <a:cubicBezTo>
                      <a:pt x="1251202" y="791990"/>
                      <a:pt x="1255583" y="796371"/>
                      <a:pt x="1252535" y="798943"/>
                    </a:cubicBezTo>
                    <a:cubicBezTo>
                      <a:pt x="1251773" y="799610"/>
                      <a:pt x="1250821" y="800086"/>
                      <a:pt x="1250059" y="800657"/>
                    </a:cubicBezTo>
                    <a:cubicBezTo>
                      <a:pt x="1250097" y="800676"/>
                      <a:pt x="1250135" y="800695"/>
                      <a:pt x="1250173" y="800714"/>
                    </a:cubicBezTo>
                    <a:cubicBezTo>
                      <a:pt x="1251650" y="801515"/>
                      <a:pt x="1252193" y="803372"/>
                      <a:pt x="1251392" y="804848"/>
                    </a:cubicBezTo>
                    <a:lnTo>
                      <a:pt x="1237353" y="820368"/>
                    </a:lnTo>
                    <a:lnTo>
                      <a:pt x="1236506" y="823086"/>
                    </a:lnTo>
                    <a:lnTo>
                      <a:pt x="1235894" y="824211"/>
                    </a:lnTo>
                    <a:lnTo>
                      <a:pt x="1236963" y="820799"/>
                    </a:lnTo>
                    <a:lnTo>
                      <a:pt x="1225199" y="833804"/>
                    </a:lnTo>
                    <a:cubicBezTo>
                      <a:pt x="1212054" y="842758"/>
                      <a:pt x="1196338" y="839805"/>
                      <a:pt x="1182527" y="846663"/>
                    </a:cubicBezTo>
                    <a:cubicBezTo>
                      <a:pt x="1180336" y="847806"/>
                      <a:pt x="1177002" y="845901"/>
                      <a:pt x="1177955" y="843139"/>
                    </a:cubicBezTo>
                    <a:cubicBezTo>
                      <a:pt x="1182317" y="832271"/>
                      <a:pt x="1190194" y="823184"/>
                      <a:pt x="1200338" y="817326"/>
                    </a:cubicBezTo>
                    <a:cubicBezTo>
                      <a:pt x="1207301" y="813116"/>
                      <a:pt x="1214559" y="809420"/>
                      <a:pt x="1222055" y="806277"/>
                    </a:cubicBezTo>
                    <a:lnTo>
                      <a:pt x="1244703" y="796110"/>
                    </a:lnTo>
                    <a:lnTo>
                      <a:pt x="1269098" y="718294"/>
                    </a:lnTo>
                    <a:lnTo>
                      <a:pt x="1274037" y="670631"/>
                    </a:lnTo>
                    <a:lnTo>
                      <a:pt x="1265549" y="688989"/>
                    </a:lnTo>
                    <a:cubicBezTo>
                      <a:pt x="1249535" y="714957"/>
                      <a:pt x="1228104" y="738936"/>
                      <a:pt x="1211673" y="760176"/>
                    </a:cubicBezTo>
                    <a:cubicBezTo>
                      <a:pt x="1209673" y="762843"/>
                      <a:pt x="1205863" y="759891"/>
                      <a:pt x="1206530" y="757224"/>
                    </a:cubicBezTo>
                    <a:cubicBezTo>
                      <a:pt x="1212816" y="730077"/>
                      <a:pt x="1216055" y="699407"/>
                      <a:pt x="1230819" y="675308"/>
                    </a:cubicBezTo>
                    <a:cubicBezTo>
                      <a:pt x="1238820" y="662259"/>
                      <a:pt x="1247988" y="650258"/>
                      <a:pt x="1256917" y="638078"/>
                    </a:cubicBezTo>
                    <a:lnTo>
                      <a:pt x="1280679" y="601185"/>
                    </a:lnTo>
                    <a:lnTo>
                      <a:pt x="1279255" y="586651"/>
                    </a:lnTo>
                    <a:lnTo>
                      <a:pt x="1273478" y="599500"/>
                    </a:lnTo>
                    <a:cubicBezTo>
                      <a:pt x="1266883" y="607431"/>
                      <a:pt x="1258165" y="613596"/>
                      <a:pt x="1248059" y="617111"/>
                    </a:cubicBezTo>
                    <a:cubicBezTo>
                      <a:pt x="1247564" y="617235"/>
                      <a:pt x="1247040" y="617235"/>
                      <a:pt x="1246535" y="617111"/>
                    </a:cubicBezTo>
                    <a:cubicBezTo>
                      <a:pt x="1244859" y="616692"/>
                      <a:pt x="1243830" y="614987"/>
                      <a:pt x="1244249" y="613301"/>
                    </a:cubicBezTo>
                    <a:cubicBezTo>
                      <a:pt x="1246459" y="602519"/>
                      <a:pt x="1250383" y="592165"/>
                      <a:pt x="1255870" y="582630"/>
                    </a:cubicBezTo>
                    <a:lnTo>
                      <a:pt x="1277237" y="566051"/>
                    </a:lnTo>
                    <a:close/>
                    <a:moveTo>
                      <a:pt x="1374837" y="496429"/>
                    </a:moveTo>
                    <a:cubicBezTo>
                      <a:pt x="1371893" y="508507"/>
                      <a:pt x="1367712" y="520261"/>
                      <a:pt x="1362359" y="531481"/>
                    </a:cubicBezTo>
                    <a:cubicBezTo>
                      <a:pt x="1357310" y="543007"/>
                      <a:pt x="1350834" y="551008"/>
                      <a:pt x="1351596" y="562819"/>
                    </a:cubicBezTo>
                    <a:lnTo>
                      <a:pt x="1373038" y="598313"/>
                    </a:lnTo>
                    <a:lnTo>
                      <a:pt x="1372360" y="599490"/>
                    </a:lnTo>
                    <a:lnTo>
                      <a:pt x="1374506" y="600831"/>
                    </a:lnTo>
                    <a:lnTo>
                      <a:pt x="1374455" y="600919"/>
                    </a:lnTo>
                    <a:lnTo>
                      <a:pt x="1374612" y="600919"/>
                    </a:lnTo>
                    <a:lnTo>
                      <a:pt x="1393887" y="632827"/>
                    </a:lnTo>
                    <a:cubicBezTo>
                      <a:pt x="1403888" y="620826"/>
                      <a:pt x="1408460" y="605300"/>
                      <a:pt x="1418747" y="593394"/>
                    </a:cubicBezTo>
                    <a:lnTo>
                      <a:pt x="1419604" y="594251"/>
                    </a:lnTo>
                    <a:lnTo>
                      <a:pt x="1420211" y="596244"/>
                    </a:lnTo>
                    <a:lnTo>
                      <a:pt x="1395601" y="635209"/>
                    </a:lnTo>
                    <a:cubicBezTo>
                      <a:pt x="1408374" y="651887"/>
                      <a:pt x="1419775" y="669565"/>
                      <a:pt x="1429701" y="688072"/>
                    </a:cubicBezTo>
                    <a:cubicBezTo>
                      <a:pt x="1430177" y="686739"/>
                      <a:pt x="1430558" y="685310"/>
                      <a:pt x="1431034" y="683977"/>
                    </a:cubicBezTo>
                    <a:cubicBezTo>
                      <a:pt x="1430558" y="660403"/>
                      <a:pt x="1429415" y="637209"/>
                      <a:pt x="1425771" y="614504"/>
                    </a:cubicBezTo>
                    <a:lnTo>
                      <a:pt x="1420211" y="596244"/>
                    </a:lnTo>
                    <a:lnTo>
                      <a:pt x="1420747" y="595394"/>
                    </a:lnTo>
                    <a:lnTo>
                      <a:pt x="1419604" y="594251"/>
                    </a:lnTo>
                    <a:lnTo>
                      <a:pt x="1405507" y="547960"/>
                    </a:lnTo>
                    <a:lnTo>
                      <a:pt x="1404364" y="545864"/>
                    </a:lnTo>
                    <a:cubicBezTo>
                      <a:pt x="1401287" y="554617"/>
                      <a:pt x="1397096" y="562942"/>
                      <a:pt x="1391886" y="570629"/>
                    </a:cubicBezTo>
                    <a:lnTo>
                      <a:pt x="1374532" y="600786"/>
                    </a:lnTo>
                    <a:lnTo>
                      <a:pt x="1373038" y="598313"/>
                    </a:lnTo>
                    <a:lnTo>
                      <a:pt x="1387600" y="573010"/>
                    </a:lnTo>
                    <a:cubicBezTo>
                      <a:pt x="1394087" y="563885"/>
                      <a:pt x="1399163" y="553836"/>
                      <a:pt x="1402650" y="543197"/>
                    </a:cubicBezTo>
                    <a:cubicBezTo>
                      <a:pt x="1402573" y="542978"/>
                      <a:pt x="1402573" y="542749"/>
                      <a:pt x="1402650" y="542530"/>
                    </a:cubicBezTo>
                    <a:cubicBezTo>
                      <a:pt x="1394601" y="527166"/>
                      <a:pt x="1385657" y="512279"/>
                      <a:pt x="1375884" y="497953"/>
                    </a:cubicBezTo>
                    <a:close/>
                    <a:moveTo>
                      <a:pt x="159436" y="485223"/>
                    </a:moveTo>
                    <a:lnTo>
                      <a:pt x="158818" y="487907"/>
                    </a:lnTo>
                    <a:lnTo>
                      <a:pt x="158924" y="486866"/>
                    </a:lnTo>
                    <a:close/>
                    <a:moveTo>
                      <a:pt x="285558" y="483951"/>
                    </a:moveTo>
                    <a:cubicBezTo>
                      <a:pt x="254982" y="520813"/>
                      <a:pt x="212882" y="567390"/>
                      <a:pt x="217168" y="616349"/>
                    </a:cubicBezTo>
                    <a:cubicBezTo>
                      <a:pt x="229464" y="596947"/>
                      <a:pt x="242753" y="578182"/>
                      <a:pt x="256983" y="560151"/>
                    </a:cubicBezTo>
                    <a:cubicBezTo>
                      <a:pt x="273842" y="537768"/>
                      <a:pt x="279462" y="510526"/>
                      <a:pt x="285558" y="483951"/>
                    </a:cubicBezTo>
                    <a:close/>
                    <a:moveTo>
                      <a:pt x="1265792" y="476676"/>
                    </a:moveTo>
                    <a:lnTo>
                      <a:pt x="1269738" y="489515"/>
                    </a:lnTo>
                    <a:lnTo>
                      <a:pt x="1270535" y="497649"/>
                    </a:lnTo>
                    <a:close/>
                    <a:moveTo>
                      <a:pt x="1245964" y="468806"/>
                    </a:moveTo>
                    <a:cubicBezTo>
                      <a:pt x="1234048" y="479655"/>
                      <a:pt x="1223399" y="491828"/>
                      <a:pt x="1214245" y="505097"/>
                    </a:cubicBezTo>
                    <a:cubicBezTo>
                      <a:pt x="1218779" y="528080"/>
                      <a:pt x="1220637" y="551502"/>
                      <a:pt x="1219770" y="574915"/>
                    </a:cubicBezTo>
                    <a:cubicBezTo>
                      <a:pt x="1226961" y="564266"/>
                      <a:pt x="1232038" y="552331"/>
                      <a:pt x="1234724" y="539767"/>
                    </a:cubicBezTo>
                    <a:cubicBezTo>
                      <a:pt x="1237867" y="524528"/>
                      <a:pt x="1236058" y="508716"/>
                      <a:pt x="1238344" y="493286"/>
                    </a:cubicBezTo>
                    <a:lnTo>
                      <a:pt x="1238058" y="493286"/>
                    </a:lnTo>
                    <a:cubicBezTo>
                      <a:pt x="1239563" y="484808"/>
                      <a:pt x="1242230" y="476569"/>
                      <a:pt x="1245964" y="468806"/>
                    </a:cubicBezTo>
                    <a:close/>
                    <a:moveTo>
                      <a:pt x="1243487" y="466425"/>
                    </a:moveTo>
                    <a:cubicBezTo>
                      <a:pt x="1204816" y="479474"/>
                      <a:pt x="1176241" y="497667"/>
                      <a:pt x="1158334" y="533481"/>
                    </a:cubicBezTo>
                    <a:cubicBezTo>
                      <a:pt x="1170468" y="527747"/>
                      <a:pt x="1183689" y="524699"/>
                      <a:pt x="1197100" y="524528"/>
                    </a:cubicBezTo>
                    <a:cubicBezTo>
                      <a:pt x="1200625" y="517669"/>
                      <a:pt x="1204339" y="511002"/>
                      <a:pt x="1208530" y="504525"/>
                    </a:cubicBezTo>
                    <a:cubicBezTo>
                      <a:pt x="1218351" y="490171"/>
                      <a:pt x="1230219" y="477331"/>
                      <a:pt x="1243773" y="466425"/>
                    </a:cubicBezTo>
                    <a:close/>
                    <a:moveTo>
                      <a:pt x="132586" y="463187"/>
                    </a:moveTo>
                    <a:cubicBezTo>
                      <a:pt x="134948" y="465759"/>
                      <a:pt x="137084" y="468531"/>
                      <a:pt x="138968" y="471474"/>
                    </a:cubicBezTo>
                    <a:cubicBezTo>
                      <a:pt x="139655" y="471645"/>
                      <a:pt x="140241" y="472093"/>
                      <a:pt x="140587" y="472712"/>
                    </a:cubicBezTo>
                    <a:cubicBezTo>
                      <a:pt x="150686" y="491857"/>
                      <a:pt x="153721" y="513946"/>
                      <a:pt x="149160" y="535101"/>
                    </a:cubicBezTo>
                    <a:cubicBezTo>
                      <a:pt x="149081" y="535653"/>
                      <a:pt x="148768" y="536139"/>
                      <a:pt x="148302" y="536434"/>
                    </a:cubicBezTo>
                    <a:lnTo>
                      <a:pt x="150267" y="542795"/>
                    </a:lnTo>
                    <a:lnTo>
                      <a:pt x="152349" y="515992"/>
                    </a:lnTo>
                    <a:lnTo>
                      <a:pt x="158818" y="487907"/>
                    </a:lnTo>
                    <a:lnTo>
                      <a:pt x="147420" y="599688"/>
                    </a:lnTo>
                    <a:lnTo>
                      <a:pt x="182021" y="556436"/>
                    </a:lnTo>
                    <a:cubicBezTo>
                      <a:pt x="184402" y="554817"/>
                      <a:pt x="187164" y="557484"/>
                      <a:pt x="186593" y="559960"/>
                    </a:cubicBezTo>
                    <a:cubicBezTo>
                      <a:pt x="182973" y="577582"/>
                      <a:pt x="177163" y="596251"/>
                      <a:pt x="163923" y="608157"/>
                    </a:cubicBezTo>
                    <a:cubicBezTo>
                      <a:pt x="163500" y="608929"/>
                      <a:pt x="162709" y="609433"/>
                      <a:pt x="161828" y="609490"/>
                    </a:cubicBezTo>
                    <a:cubicBezTo>
                      <a:pt x="158240" y="612386"/>
                      <a:pt x="154224" y="614701"/>
                      <a:pt x="149921" y="616348"/>
                    </a:cubicBezTo>
                    <a:lnTo>
                      <a:pt x="148346" y="615527"/>
                    </a:lnTo>
                    <a:lnTo>
                      <a:pt x="151797" y="661850"/>
                    </a:lnTo>
                    <a:lnTo>
                      <a:pt x="152684" y="663689"/>
                    </a:lnTo>
                    <a:cubicBezTo>
                      <a:pt x="160338" y="683696"/>
                      <a:pt x="166267" y="704280"/>
                      <a:pt x="170425" y="725214"/>
                    </a:cubicBezTo>
                    <a:lnTo>
                      <a:pt x="176542" y="779879"/>
                    </a:lnTo>
                    <a:lnTo>
                      <a:pt x="194057" y="824482"/>
                    </a:lnTo>
                    <a:lnTo>
                      <a:pt x="195165" y="797609"/>
                    </a:lnTo>
                    <a:cubicBezTo>
                      <a:pt x="197832" y="783322"/>
                      <a:pt x="204690" y="770749"/>
                      <a:pt x="208405" y="755985"/>
                    </a:cubicBezTo>
                    <a:cubicBezTo>
                      <a:pt x="209072" y="753604"/>
                      <a:pt x="212977" y="752746"/>
                      <a:pt x="214025" y="755223"/>
                    </a:cubicBezTo>
                    <a:cubicBezTo>
                      <a:pt x="224883" y="779797"/>
                      <a:pt x="231265" y="825898"/>
                      <a:pt x="202690" y="841615"/>
                    </a:cubicBezTo>
                    <a:lnTo>
                      <a:pt x="200785" y="841615"/>
                    </a:lnTo>
                    <a:lnTo>
                      <a:pt x="202906" y="847017"/>
                    </a:lnTo>
                    <a:lnTo>
                      <a:pt x="240317" y="912965"/>
                    </a:lnTo>
                    <a:lnTo>
                      <a:pt x="205506" y="854483"/>
                    </a:lnTo>
                    <a:lnTo>
                      <a:pt x="204785" y="857236"/>
                    </a:lnTo>
                    <a:cubicBezTo>
                      <a:pt x="204311" y="858331"/>
                      <a:pt x="203211" y="859007"/>
                      <a:pt x="202023" y="858950"/>
                    </a:cubicBezTo>
                    <a:cubicBezTo>
                      <a:pt x="175163" y="857521"/>
                      <a:pt x="146969" y="847996"/>
                      <a:pt x="138777" y="819421"/>
                    </a:cubicBezTo>
                    <a:cubicBezTo>
                      <a:pt x="138652" y="818926"/>
                      <a:pt x="138652" y="818402"/>
                      <a:pt x="138777" y="817897"/>
                    </a:cubicBezTo>
                    <a:cubicBezTo>
                      <a:pt x="139197" y="816221"/>
                      <a:pt x="140903" y="815192"/>
                      <a:pt x="142587" y="815611"/>
                    </a:cubicBezTo>
                    <a:cubicBezTo>
                      <a:pt x="157278" y="818993"/>
                      <a:pt x="171675" y="823546"/>
                      <a:pt x="185640" y="829232"/>
                    </a:cubicBezTo>
                    <a:cubicBezTo>
                      <a:pt x="188562" y="830594"/>
                      <a:pt x="191260" y="832394"/>
                      <a:pt x="193641" y="834566"/>
                    </a:cubicBezTo>
                    <a:lnTo>
                      <a:pt x="193884" y="828663"/>
                    </a:lnTo>
                    <a:lnTo>
                      <a:pt x="177232" y="786050"/>
                    </a:lnTo>
                    <a:lnTo>
                      <a:pt x="177545" y="788847"/>
                    </a:lnTo>
                    <a:cubicBezTo>
                      <a:pt x="177545" y="789600"/>
                      <a:pt x="177235" y="790323"/>
                      <a:pt x="176687" y="790847"/>
                    </a:cubicBezTo>
                    <a:cubicBezTo>
                      <a:pt x="177033" y="791476"/>
                      <a:pt x="177161" y="792200"/>
                      <a:pt x="177051" y="792905"/>
                    </a:cubicBezTo>
                    <a:cubicBezTo>
                      <a:pt x="176776" y="794676"/>
                      <a:pt x="175121" y="795886"/>
                      <a:pt x="173354" y="795610"/>
                    </a:cubicBezTo>
                    <a:cubicBezTo>
                      <a:pt x="124871" y="783704"/>
                      <a:pt x="76770" y="748080"/>
                      <a:pt x="58101" y="700360"/>
                    </a:cubicBezTo>
                    <a:cubicBezTo>
                      <a:pt x="37622" y="648734"/>
                      <a:pt x="48386" y="579773"/>
                      <a:pt x="66769" y="528910"/>
                    </a:cubicBezTo>
                    <a:cubicBezTo>
                      <a:pt x="68007" y="525385"/>
                      <a:pt x="72865" y="526624"/>
                      <a:pt x="72865" y="529767"/>
                    </a:cubicBezTo>
                    <a:cubicBezTo>
                      <a:pt x="89081" y="565557"/>
                      <a:pt x="115853" y="595079"/>
                      <a:pt x="135739" y="628538"/>
                    </a:cubicBezTo>
                    <a:lnTo>
                      <a:pt x="149932" y="657981"/>
                    </a:lnTo>
                    <a:lnTo>
                      <a:pt x="146780" y="614712"/>
                    </a:lnTo>
                    <a:lnTo>
                      <a:pt x="146242" y="614431"/>
                    </a:lnTo>
                    <a:lnTo>
                      <a:pt x="146693" y="613515"/>
                    </a:lnTo>
                    <a:lnTo>
                      <a:pt x="145832" y="601687"/>
                    </a:lnTo>
                    <a:lnTo>
                      <a:pt x="145826" y="601680"/>
                    </a:lnTo>
                    <a:lnTo>
                      <a:pt x="145831" y="601674"/>
                    </a:lnTo>
                    <a:lnTo>
                      <a:pt x="145764" y="600757"/>
                    </a:lnTo>
                    <a:lnTo>
                      <a:pt x="149539" y="552164"/>
                    </a:lnTo>
                    <a:lnTo>
                      <a:pt x="149386" y="552318"/>
                    </a:lnTo>
                    <a:cubicBezTo>
                      <a:pt x="147779" y="552318"/>
                      <a:pt x="146112" y="551341"/>
                      <a:pt x="146112" y="549388"/>
                    </a:cubicBezTo>
                    <a:cubicBezTo>
                      <a:pt x="144397" y="533767"/>
                      <a:pt x="131348" y="521861"/>
                      <a:pt x="128014" y="506335"/>
                    </a:cubicBezTo>
                    <a:cubicBezTo>
                      <a:pt x="125856" y="492781"/>
                      <a:pt x="125600" y="478999"/>
                      <a:pt x="127252" y="465378"/>
                    </a:cubicBezTo>
                    <a:cubicBezTo>
                      <a:pt x="127268" y="464578"/>
                      <a:pt x="127585" y="463816"/>
                      <a:pt x="128142" y="463254"/>
                    </a:cubicBezTo>
                    <a:cubicBezTo>
                      <a:pt x="129351" y="462006"/>
                      <a:pt x="131341" y="461978"/>
                      <a:pt x="132586" y="463187"/>
                    </a:cubicBezTo>
                    <a:close/>
                    <a:moveTo>
                      <a:pt x="1325021" y="442232"/>
                    </a:moveTo>
                    <a:lnTo>
                      <a:pt x="1325232" y="442401"/>
                    </a:lnTo>
                    <a:lnTo>
                      <a:pt x="1326884" y="455500"/>
                    </a:lnTo>
                    <a:lnTo>
                      <a:pt x="1326980" y="455745"/>
                    </a:lnTo>
                    <a:cubicBezTo>
                      <a:pt x="1335320" y="482557"/>
                      <a:pt x="1341736" y="510216"/>
                      <a:pt x="1346067" y="538561"/>
                    </a:cubicBezTo>
                    <a:lnTo>
                      <a:pt x="1346849" y="548897"/>
                    </a:lnTo>
                    <a:lnTo>
                      <a:pt x="1348547" y="554722"/>
                    </a:lnTo>
                    <a:cubicBezTo>
                      <a:pt x="1349090" y="550807"/>
                      <a:pt x="1350348" y="547036"/>
                      <a:pt x="1352262" y="543578"/>
                    </a:cubicBezTo>
                    <a:cubicBezTo>
                      <a:pt x="1361644" y="527948"/>
                      <a:pt x="1368521" y="510945"/>
                      <a:pt x="1372646" y="493191"/>
                    </a:cubicBezTo>
                    <a:cubicBezTo>
                      <a:pt x="1366312" y="483476"/>
                      <a:pt x="1359811" y="473117"/>
                      <a:pt x="1352191" y="463997"/>
                    </a:cubicBezTo>
                    <a:lnTo>
                      <a:pt x="1325232" y="442401"/>
                    </a:lnTo>
                    <a:lnTo>
                      <a:pt x="1325211" y="442232"/>
                    </a:lnTo>
                    <a:close/>
                    <a:moveTo>
                      <a:pt x="1326259" y="439660"/>
                    </a:moveTo>
                    <a:cubicBezTo>
                      <a:pt x="1345880" y="448042"/>
                      <a:pt x="1356930" y="465854"/>
                      <a:pt x="1368836" y="482809"/>
                    </a:cubicBezTo>
                    <a:lnTo>
                      <a:pt x="1373503" y="489667"/>
                    </a:lnTo>
                    <a:cubicBezTo>
                      <a:pt x="1374170" y="488428"/>
                      <a:pt x="1376551" y="489286"/>
                      <a:pt x="1376075" y="490143"/>
                    </a:cubicBezTo>
                    <a:cubicBezTo>
                      <a:pt x="1375598" y="491000"/>
                      <a:pt x="1375598" y="491762"/>
                      <a:pt x="1375598" y="492619"/>
                    </a:cubicBezTo>
                    <a:cubicBezTo>
                      <a:pt x="1387695" y="509774"/>
                      <a:pt x="1398516" y="527795"/>
                      <a:pt x="1407984" y="546531"/>
                    </a:cubicBezTo>
                    <a:cubicBezTo>
                      <a:pt x="1427891" y="587488"/>
                      <a:pt x="1432463" y="630446"/>
                      <a:pt x="1433701" y="674928"/>
                    </a:cubicBezTo>
                    <a:lnTo>
                      <a:pt x="1433892" y="674928"/>
                    </a:lnTo>
                    <a:cubicBezTo>
                      <a:pt x="1445702" y="631303"/>
                      <a:pt x="1449893" y="581107"/>
                      <a:pt x="1437225" y="538625"/>
                    </a:cubicBezTo>
                    <a:cubicBezTo>
                      <a:pt x="1435673" y="533586"/>
                      <a:pt x="1433796" y="528652"/>
                      <a:pt x="1431605" y="523861"/>
                    </a:cubicBezTo>
                    <a:cubicBezTo>
                      <a:pt x="1431386" y="524376"/>
                      <a:pt x="1430796" y="524633"/>
                      <a:pt x="1430272" y="524433"/>
                    </a:cubicBezTo>
                    <a:cubicBezTo>
                      <a:pt x="1417985" y="519499"/>
                      <a:pt x="1405212" y="515860"/>
                      <a:pt x="1392172" y="513574"/>
                    </a:cubicBezTo>
                    <a:cubicBezTo>
                      <a:pt x="1390362" y="513289"/>
                      <a:pt x="1391124" y="510812"/>
                      <a:pt x="1392934" y="510812"/>
                    </a:cubicBezTo>
                    <a:cubicBezTo>
                      <a:pt x="1405955" y="513088"/>
                      <a:pt x="1418718" y="516660"/>
                      <a:pt x="1431034" y="521480"/>
                    </a:cubicBezTo>
                    <a:cubicBezTo>
                      <a:pt x="1411317" y="480904"/>
                      <a:pt x="1368836" y="450900"/>
                      <a:pt x="1326259" y="439660"/>
                    </a:cubicBezTo>
                    <a:close/>
                    <a:moveTo>
                      <a:pt x="1240731" y="395136"/>
                    </a:moveTo>
                    <a:lnTo>
                      <a:pt x="1256654" y="436268"/>
                    </a:lnTo>
                    <a:lnTo>
                      <a:pt x="1257834" y="441486"/>
                    </a:lnTo>
                    <a:lnTo>
                      <a:pt x="1261037" y="439874"/>
                    </a:lnTo>
                    <a:cubicBezTo>
                      <a:pt x="1262537" y="440279"/>
                      <a:pt x="1263728" y="441613"/>
                      <a:pt x="1263109" y="443470"/>
                    </a:cubicBezTo>
                    <a:lnTo>
                      <a:pt x="1259944" y="450817"/>
                    </a:lnTo>
                    <a:lnTo>
                      <a:pt x="1265792" y="476676"/>
                    </a:lnTo>
                    <a:lnTo>
                      <a:pt x="1258718" y="453662"/>
                    </a:lnTo>
                    <a:lnTo>
                      <a:pt x="1247392" y="479951"/>
                    </a:lnTo>
                    <a:cubicBezTo>
                      <a:pt x="1244373" y="492200"/>
                      <a:pt x="1242868" y="504773"/>
                      <a:pt x="1242916" y="517384"/>
                    </a:cubicBezTo>
                    <a:cubicBezTo>
                      <a:pt x="1242716" y="534634"/>
                      <a:pt x="1238687" y="551617"/>
                      <a:pt x="1231105" y="567104"/>
                    </a:cubicBezTo>
                    <a:cubicBezTo>
                      <a:pt x="1211769" y="604347"/>
                      <a:pt x="1174431" y="632065"/>
                      <a:pt x="1142141" y="657020"/>
                    </a:cubicBezTo>
                    <a:cubicBezTo>
                      <a:pt x="1141998" y="657096"/>
                      <a:pt x="1141846" y="657163"/>
                      <a:pt x="1141684" y="657220"/>
                    </a:cubicBezTo>
                    <a:cubicBezTo>
                      <a:pt x="1139998" y="657801"/>
                      <a:pt x="1138150" y="656906"/>
                      <a:pt x="1137569" y="655211"/>
                    </a:cubicBezTo>
                    <a:cubicBezTo>
                      <a:pt x="1129035" y="613729"/>
                      <a:pt x="1134007" y="570600"/>
                      <a:pt x="1151761" y="532147"/>
                    </a:cubicBezTo>
                    <a:cubicBezTo>
                      <a:pt x="1172240" y="489571"/>
                      <a:pt x="1205292" y="471854"/>
                      <a:pt x="1248440" y="458424"/>
                    </a:cubicBezTo>
                    <a:cubicBezTo>
                      <a:pt x="1249050" y="458176"/>
                      <a:pt x="1249736" y="458176"/>
                      <a:pt x="1250345" y="458424"/>
                    </a:cubicBezTo>
                    <a:lnTo>
                      <a:pt x="1255956" y="444674"/>
                    </a:lnTo>
                    <a:close/>
                    <a:moveTo>
                      <a:pt x="192801" y="379153"/>
                    </a:moveTo>
                    <a:lnTo>
                      <a:pt x="191304" y="382973"/>
                    </a:lnTo>
                    <a:lnTo>
                      <a:pt x="192085" y="380468"/>
                    </a:lnTo>
                    <a:close/>
                    <a:moveTo>
                      <a:pt x="1233496" y="376447"/>
                    </a:moveTo>
                    <a:lnTo>
                      <a:pt x="1236963" y="382878"/>
                    </a:lnTo>
                    <a:lnTo>
                      <a:pt x="1240731" y="395136"/>
                    </a:lnTo>
                    <a:close/>
                    <a:moveTo>
                      <a:pt x="1364549" y="294499"/>
                    </a:moveTo>
                    <a:cubicBezTo>
                      <a:pt x="1372665" y="306388"/>
                      <a:pt x="1377589" y="320164"/>
                      <a:pt x="1378837" y="334504"/>
                    </a:cubicBezTo>
                    <a:lnTo>
                      <a:pt x="1386266" y="336980"/>
                    </a:lnTo>
                    <a:cubicBezTo>
                      <a:pt x="1393029" y="339266"/>
                      <a:pt x="1437892" y="356792"/>
                      <a:pt x="1452465" y="357364"/>
                    </a:cubicBezTo>
                    <a:cubicBezTo>
                      <a:pt x="1426224" y="332426"/>
                      <a:pt x="1396630" y="311268"/>
                      <a:pt x="1364549" y="294499"/>
                    </a:cubicBezTo>
                    <a:close/>
                    <a:moveTo>
                      <a:pt x="1330069" y="278020"/>
                    </a:moveTo>
                    <a:cubicBezTo>
                      <a:pt x="1335279" y="291383"/>
                      <a:pt x="1338489" y="305441"/>
                      <a:pt x="1339594" y="319740"/>
                    </a:cubicBezTo>
                    <a:cubicBezTo>
                      <a:pt x="1351691" y="324598"/>
                      <a:pt x="1363883" y="329075"/>
                      <a:pt x="1376265" y="333456"/>
                    </a:cubicBezTo>
                    <a:cubicBezTo>
                      <a:pt x="1374570" y="318294"/>
                      <a:pt x="1368664" y="303909"/>
                      <a:pt x="1359215" y="291927"/>
                    </a:cubicBezTo>
                    <a:cubicBezTo>
                      <a:pt x="1349690" y="286974"/>
                      <a:pt x="1339975" y="282307"/>
                      <a:pt x="1330069" y="278020"/>
                    </a:cubicBezTo>
                    <a:close/>
                    <a:moveTo>
                      <a:pt x="1285301" y="260685"/>
                    </a:moveTo>
                    <a:cubicBezTo>
                      <a:pt x="1295065" y="272706"/>
                      <a:pt x="1300294" y="287777"/>
                      <a:pt x="1300065" y="303262"/>
                    </a:cubicBezTo>
                    <a:lnTo>
                      <a:pt x="1303780" y="304691"/>
                    </a:lnTo>
                    <a:cubicBezTo>
                      <a:pt x="1314448" y="309358"/>
                      <a:pt x="1325116" y="313739"/>
                      <a:pt x="1335879" y="318026"/>
                    </a:cubicBezTo>
                    <a:cubicBezTo>
                      <a:pt x="1334793" y="303785"/>
                      <a:pt x="1331583" y="289786"/>
                      <a:pt x="1326354" y="276497"/>
                    </a:cubicBezTo>
                    <a:lnTo>
                      <a:pt x="1308352" y="269067"/>
                    </a:lnTo>
                    <a:cubicBezTo>
                      <a:pt x="1300732" y="266114"/>
                      <a:pt x="1293017" y="263352"/>
                      <a:pt x="1285301" y="260685"/>
                    </a:cubicBezTo>
                    <a:close/>
                    <a:moveTo>
                      <a:pt x="1383409" y="258590"/>
                    </a:moveTo>
                    <a:cubicBezTo>
                      <a:pt x="1360358" y="263447"/>
                      <a:pt x="1335879" y="270877"/>
                      <a:pt x="1312162" y="268115"/>
                    </a:cubicBezTo>
                    <a:cubicBezTo>
                      <a:pt x="1318734" y="270686"/>
                      <a:pt x="1325306" y="273258"/>
                      <a:pt x="1331783" y="276020"/>
                    </a:cubicBezTo>
                    <a:cubicBezTo>
                      <a:pt x="1341118" y="279640"/>
                      <a:pt x="1350262" y="284498"/>
                      <a:pt x="1359311" y="289165"/>
                    </a:cubicBezTo>
                    <a:cubicBezTo>
                      <a:pt x="1359692" y="288922"/>
                      <a:pt x="1360168" y="288922"/>
                      <a:pt x="1360549" y="289165"/>
                    </a:cubicBezTo>
                    <a:cubicBezTo>
                      <a:pt x="1395429" y="306817"/>
                      <a:pt x="1427529" y="329508"/>
                      <a:pt x="1455799" y="356507"/>
                    </a:cubicBezTo>
                    <a:cubicBezTo>
                      <a:pt x="1456085" y="356030"/>
                      <a:pt x="1456561" y="356030"/>
                      <a:pt x="1456561" y="356030"/>
                    </a:cubicBezTo>
                    <a:cubicBezTo>
                      <a:pt x="1460276" y="350982"/>
                      <a:pt x="1443512" y="323264"/>
                      <a:pt x="1440464" y="317930"/>
                    </a:cubicBezTo>
                    <a:cubicBezTo>
                      <a:pt x="1434091" y="306871"/>
                      <a:pt x="1426557" y="296525"/>
                      <a:pt x="1417985" y="287069"/>
                    </a:cubicBezTo>
                    <a:cubicBezTo>
                      <a:pt x="1407802" y="276056"/>
                      <a:pt x="1396172" y="266474"/>
                      <a:pt x="1383409" y="258590"/>
                    </a:cubicBezTo>
                    <a:close/>
                    <a:moveTo>
                      <a:pt x="142968" y="258400"/>
                    </a:moveTo>
                    <a:cubicBezTo>
                      <a:pt x="131925" y="296570"/>
                      <a:pt x="127860" y="336420"/>
                      <a:pt x="130967" y="376033"/>
                    </a:cubicBezTo>
                    <a:cubicBezTo>
                      <a:pt x="133348" y="397560"/>
                      <a:pt x="144969" y="415562"/>
                      <a:pt x="153922" y="434612"/>
                    </a:cubicBezTo>
                    <a:cubicBezTo>
                      <a:pt x="157447" y="375367"/>
                      <a:pt x="158590" y="316026"/>
                      <a:pt x="142968" y="258400"/>
                    </a:cubicBezTo>
                    <a:close/>
                    <a:moveTo>
                      <a:pt x="1047272" y="247445"/>
                    </a:moveTo>
                    <a:cubicBezTo>
                      <a:pt x="1047310" y="248048"/>
                      <a:pt x="1047310" y="248652"/>
                      <a:pt x="1047272" y="249255"/>
                    </a:cubicBezTo>
                    <a:lnTo>
                      <a:pt x="1044795" y="262685"/>
                    </a:lnTo>
                    <a:cubicBezTo>
                      <a:pt x="1042795" y="273067"/>
                      <a:pt x="1040890" y="283545"/>
                      <a:pt x="1038890" y="294022"/>
                    </a:cubicBezTo>
                    <a:cubicBezTo>
                      <a:pt x="1038795" y="294975"/>
                      <a:pt x="1038128" y="294975"/>
                      <a:pt x="1037556" y="294975"/>
                    </a:cubicBezTo>
                    <a:cubicBezTo>
                      <a:pt x="1050320" y="323645"/>
                      <a:pt x="1068798" y="349648"/>
                      <a:pt x="1078704" y="379557"/>
                    </a:cubicBezTo>
                    <a:lnTo>
                      <a:pt x="1079657" y="377557"/>
                    </a:lnTo>
                    <a:cubicBezTo>
                      <a:pt x="1074513" y="334599"/>
                      <a:pt x="1060416" y="293927"/>
                      <a:pt x="1048701" y="252493"/>
                    </a:cubicBezTo>
                    <a:close/>
                    <a:moveTo>
                      <a:pt x="141888" y="243859"/>
                    </a:moveTo>
                    <a:cubicBezTo>
                      <a:pt x="143546" y="243340"/>
                      <a:pt x="145309" y="244264"/>
                      <a:pt x="145826" y="245922"/>
                    </a:cubicBezTo>
                    <a:cubicBezTo>
                      <a:pt x="166591" y="311549"/>
                      <a:pt x="163638" y="380224"/>
                      <a:pt x="159256" y="447090"/>
                    </a:cubicBezTo>
                    <a:lnTo>
                      <a:pt x="163689" y="466757"/>
                    </a:lnTo>
                    <a:lnTo>
                      <a:pt x="171117" y="434505"/>
                    </a:lnTo>
                    <a:lnTo>
                      <a:pt x="191304" y="382973"/>
                    </a:lnTo>
                    <a:lnTo>
                      <a:pt x="164320" y="469553"/>
                    </a:lnTo>
                    <a:lnTo>
                      <a:pt x="164495" y="470331"/>
                    </a:lnTo>
                    <a:lnTo>
                      <a:pt x="163887" y="470941"/>
                    </a:lnTo>
                    <a:lnTo>
                      <a:pt x="159436" y="485223"/>
                    </a:lnTo>
                    <a:lnTo>
                      <a:pt x="162376" y="472458"/>
                    </a:lnTo>
                    <a:lnTo>
                      <a:pt x="161507" y="473331"/>
                    </a:lnTo>
                    <a:cubicBezTo>
                      <a:pt x="159923" y="473331"/>
                      <a:pt x="158304" y="472331"/>
                      <a:pt x="158304" y="470331"/>
                    </a:cubicBezTo>
                    <a:cubicBezTo>
                      <a:pt x="158011" y="466587"/>
                      <a:pt x="157470" y="462863"/>
                      <a:pt x="156684" y="459187"/>
                    </a:cubicBezTo>
                    <a:cubicBezTo>
                      <a:pt x="154780" y="459853"/>
                      <a:pt x="152493" y="458996"/>
                      <a:pt x="152493" y="456424"/>
                    </a:cubicBezTo>
                    <a:lnTo>
                      <a:pt x="153065" y="446899"/>
                    </a:lnTo>
                    <a:cubicBezTo>
                      <a:pt x="143921" y="421087"/>
                      <a:pt x="126014" y="397941"/>
                      <a:pt x="124300" y="368794"/>
                    </a:cubicBezTo>
                    <a:cubicBezTo>
                      <a:pt x="122629" y="327260"/>
                      <a:pt x="127875" y="285735"/>
                      <a:pt x="139825" y="245922"/>
                    </a:cubicBezTo>
                    <a:cubicBezTo>
                      <a:pt x="140133" y="244937"/>
                      <a:pt x="140904" y="244166"/>
                      <a:pt x="141888" y="243859"/>
                    </a:cubicBezTo>
                    <a:close/>
                    <a:moveTo>
                      <a:pt x="1349976" y="240873"/>
                    </a:moveTo>
                    <a:cubicBezTo>
                      <a:pt x="1337508" y="246268"/>
                      <a:pt x="1324602" y="250602"/>
                      <a:pt x="1311400" y="253827"/>
                    </a:cubicBezTo>
                    <a:cubicBezTo>
                      <a:pt x="1299322" y="255175"/>
                      <a:pt x="1287140" y="255430"/>
                      <a:pt x="1275014" y="254589"/>
                    </a:cubicBezTo>
                    <a:cubicBezTo>
                      <a:pt x="1285778" y="258113"/>
                      <a:pt x="1296350" y="261923"/>
                      <a:pt x="1306923" y="265924"/>
                    </a:cubicBezTo>
                    <a:cubicBezTo>
                      <a:pt x="1307114" y="265155"/>
                      <a:pt x="1307856" y="264659"/>
                      <a:pt x="1308638" y="264781"/>
                    </a:cubicBezTo>
                    <a:cubicBezTo>
                      <a:pt x="1332355" y="268781"/>
                      <a:pt x="1356834" y="261352"/>
                      <a:pt x="1379980" y="256399"/>
                    </a:cubicBezTo>
                    <a:cubicBezTo>
                      <a:pt x="1371388" y="251013"/>
                      <a:pt x="1362406" y="246270"/>
                      <a:pt x="1353119" y="242207"/>
                    </a:cubicBezTo>
                    <a:close/>
                    <a:moveTo>
                      <a:pt x="1052130" y="240682"/>
                    </a:moveTo>
                    <a:cubicBezTo>
                      <a:pt x="1050415" y="240111"/>
                      <a:pt x="1049367" y="240397"/>
                      <a:pt x="1048796" y="241159"/>
                    </a:cubicBezTo>
                    <a:cubicBezTo>
                      <a:pt x="1049748" y="244683"/>
                      <a:pt x="1050606" y="248207"/>
                      <a:pt x="1051653" y="251731"/>
                    </a:cubicBezTo>
                    <a:cubicBezTo>
                      <a:pt x="1062893" y="291641"/>
                      <a:pt x="1076323" y="330884"/>
                      <a:pt x="1081943" y="372127"/>
                    </a:cubicBezTo>
                    <a:cubicBezTo>
                      <a:pt x="1093382" y="342792"/>
                      <a:pt x="1097145" y="311026"/>
                      <a:pt x="1092897" y="279830"/>
                    </a:cubicBezTo>
                    <a:cubicBezTo>
                      <a:pt x="1086324" y="272972"/>
                      <a:pt x="1079657" y="266114"/>
                      <a:pt x="1072704" y="259447"/>
                    </a:cubicBezTo>
                    <a:cubicBezTo>
                      <a:pt x="1069370" y="256494"/>
                      <a:pt x="1065941" y="253255"/>
                      <a:pt x="1063179" y="250684"/>
                    </a:cubicBezTo>
                    <a:cubicBezTo>
                      <a:pt x="1060416" y="248112"/>
                      <a:pt x="1055654" y="241730"/>
                      <a:pt x="1052130" y="240682"/>
                    </a:cubicBezTo>
                    <a:close/>
                    <a:moveTo>
                      <a:pt x="1195645" y="232577"/>
                    </a:moveTo>
                    <a:lnTo>
                      <a:pt x="1196459" y="233549"/>
                    </a:lnTo>
                    <a:lnTo>
                      <a:pt x="1242058" y="272353"/>
                    </a:lnTo>
                    <a:cubicBezTo>
                      <a:pt x="1259512" y="283879"/>
                      <a:pt x="1278205" y="293642"/>
                      <a:pt x="1297112" y="302309"/>
                    </a:cubicBezTo>
                    <a:cubicBezTo>
                      <a:pt x="1297084" y="286698"/>
                      <a:pt x="1291245" y="271657"/>
                      <a:pt x="1280729" y="260114"/>
                    </a:cubicBezTo>
                    <a:cubicBezTo>
                      <a:pt x="1280729" y="259542"/>
                      <a:pt x="1280729" y="259542"/>
                      <a:pt x="1280729" y="259542"/>
                    </a:cubicBezTo>
                    <a:cubicBezTo>
                      <a:pt x="1264851" y="254208"/>
                      <a:pt x="1248821" y="249319"/>
                      <a:pt x="1232628" y="244874"/>
                    </a:cubicBezTo>
                    <a:close/>
                    <a:moveTo>
                      <a:pt x="1278062" y="219061"/>
                    </a:moveTo>
                    <a:cubicBezTo>
                      <a:pt x="1271776" y="223763"/>
                      <a:pt x="1264518" y="227016"/>
                      <a:pt x="1256822" y="228586"/>
                    </a:cubicBezTo>
                    <a:cubicBezTo>
                      <a:pt x="1244725" y="232301"/>
                      <a:pt x="1232533" y="235920"/>
                      <a:pt x="1220436" y="239444"/>
                    </a:cubicBezTo>
                    <a:cubicBezTo>
                      <a:pt x="1236152" y="244302"/>
                      <a:pt x="1253107" y="247636"/>
                      <a:pt x="1268061" y="252398"/>
                    </a:cubicBezTo>
                    <a:lnTo>
                      <a:pt x="1268537" y="252398"/>
                    </a:lnTo>
                    <a:cubicBezTo>
                      <a:pt x="1282730" y="250303"/>
                      <a:pt x="1296350" y="254208"/>
                      <a:pt x="1310638" y="251065"/>
                    </a:cubicBezTo>
                    <a:cubicBezTo>
                      <a:pt x="1322763" y="248197"/>
                      <a:pt x="1334622" y="244276"/>
                      <a:pt x="1346071" y="239349"/>
                    </a:cubicBezTo>
                    <a:lnTo>
                      <a:pt x="1346071" y="238968"/>
                    </a:lnTo>
                    <a:cubicBezTo>
                      <a:pt x="1324030" y="230354"/>
                      <a:pt x="1301275" y="223693"/>
                      <a:pt x="1278062" y="219061"/>
                    </a:cubicBezTo>
                    <a:close/>
                    <a:moveTo>
                      <a:pt x="1039366" y="214679"/>
                    </a:moveTo>
                    <a:cubicBezTo>
                      <a:pt x="1033251" y="226179"/>
                      <a:pt x="1028241" y="238235"/>
                      <a:pt x="1024412" y="250684"/>
                    </a:cubicBezTo>
                    <a:cubicBezTo>
                      <a:pt x="1025555" y="257997"/>
                      <a:pt x="1027088" y="265246"/>
                      <a:pt x="1028984" y="272401"/>
                    </a:cubicBezTo>
                    <a:cubicBezTo>
                      <a:pt x="1030994" y="279175"/>
                      <a:pt x="1033413" y="285822"/>
                      <a:pt x="1036223" y="292308"/>
                    </a:cubicBezTo>
                    <a:cubicBezTo>
                      <a:pt x="1039395" y="275417"/>
                      <a:pt x="1042576" y="258430"/>
                      <a:pt x="1045748" y="241349"/>
                    </a:cubicBezTo>
                    <a:cubicBezTo>
                      <a:pt x="1043367" y="232491"/>
                      <a:pt x="1041271" y="223633"/>
                      <a:pt x="1039366" y="214679"/>
                    </a:cubicBezTo>
                    <a:close/>
                    <a:moveTo>
                      <a:pt x="1225770" y="209845"/>
                    </a:moveTo>
                    <a:cubicBezTo>
                      <a:pt x="1210554" y="208845"/>
                      <a:pt x="1195481" y="210107"/>
                      <a:pt x="1182622" y="216584"/>
                    </a:cubicBezTo>
                    <a:cubicBezTo>
                      <a:pt x="1184908" y="220109"/>
                      <a:pt x="1187384" y="223061"/>
                      <a:pt x="1189861" y="226109"/>
                    </a:cubicBezTo>
                    <a:cubicBezTo>
                      <a:pt x="1198110" y="230832"/>
                      <a:pt x="1206863" y="234603"/>
                      <a:pt x="1215959" y="237349"/>
                    </a:cubicBezTo>
                    <a:cubicBezTo>
                      <a:pt x="1216150" y="237029"/>
                      <a:pt x="1216455" y="236792"/>
                      <a:pt x="1216817" y="236682"/>
                    </a:cubicBezTo>
                    <a:cubicBezTo>
                      <a:pt x="1226723" y="233729"/>
                      <a:pt x="1237010" y="230872"/>
                      <a:pt x="1246535" y="227824"/>
                    </a:cubicBezTo>
                    <a:cubicBezTo>
                      <a:pt x="1256145" y="226055"/>
                      <a:pt x="1265413" y="222742"/>
                      <a:pt x="1273967" y="218013"/>
                    </a:cubicBezTo>
                    <a:lnTo>
                      <a:pt x="1269871" y="217061"/>
                    </a:lnTo>
                    <a:lnTo>
                      <a:pt x="1269776" y="216680"/>
                    </a:lnTo>
                    <a:cubicBezTo>
                      <a:pt x="1256346" y="214108"/>
                      <a:pt x="1240986" y="210846"/>
                      <a:pt x="1225770" y="209845"/>
                    </a:cubicBezTo>
                    <a:close/>
                    <a:moveTo>
                      <a:pt x="310922" y="203862"/>
                    </a:moveTo>
                    <a:lnTo>
                      <a:pt x="244474" y="284210"/>
                    </a:lnTo>
                    <a:lnTo>
                      <a:pt x="214619" y="339065"/>
                    </a:lnTo>
                    <a:lnTo>
                      <a:pt x="233265" y="320978"/>
                    </a:lnTo>
                    <a:cubicBezTo>
                      <a:pt x="243767" y="313190"/>
                      <a:pt x="255437" y="307114"/>
                      <a:pt x="267841" y="302976"/>
                    </a:cubicBezTo>
                    <a:cubicBezTo>
                      <a:pt x="268945" y="302649"/>
                      <a:pt x="270138" y="302972"/>
                      <a:pt x="270927" y="303811"/>
                    </a:cubicBezTo>
                    <a:cubicBezTo>
                      <a:pt x="272080" y="305037"/>
                      <a:pt x="272021" y="306967"/>
                      <a:pt x="270794" y="308120"/>
                    </a:cubicBezTo>
                    <a:lnTo>
                      <a:pt x="269460" y="309263"/>
                    </a:lnTo>
                    <a:cubicBezTo>
                      <a:pt x="269460" y="309929"/>
                      <a:pt x="269460" y="309929"/>
                      <a:pt x="269460" y="309929"/>
                    </a:cubicBezTo>
                    <a:cubicBezTo>
                      <a:pt x="261269" y="337647"/>
                      <a:pt x="235170" y="350125"/>
                      <a:pt x="209548" y="358221"/>
                    </a:cubicBezTo>
                    <a:lnTo>
                      <a:pt x="206613" y="353775"/>
                    </a:lnTo>
                    <a:lnTo>
                      <a:pt x="192801" y="379153"/>
                    </a:lnTo>
                    <a:lnTo>
                      <a:pt x="201313" y="357423"/>
                    </a:lnTo>
                    <a:lnTo>
                      <a:pt x="204932" y="351086"/>
                    </a:lnTo>
                    <a:lnTo>
                      <a:pt x="204690" y="350696"/>
                    </a:lnTo>
                    <a:cubicBezTo>
                      <a:pt x="204503" y="350043"/>
                      <a:pt x="204503" y="349349"/>
                      <a:pt x="204690" y="348696"/>
                    </a:cubicBezTo>
                    <a:lnTo>
                      <a:pt x="208294" y="345200"/>
                    </a:lnTo>
                    <a:lnTo>
                      <a:pt x="242178" y="285872"/>
                    </a:lnTo>
                    <a:cubicBezTo>
                      <a:pt x="257495" y="263069"/>
                      <a:pt x="274463" y="241375"/>
                      <a:pt x="292957" y="220979"/>
                    </a:cubicBezTo>
                    <a:close/>
                    <a:moveTo>
                      <a:pt x="319517" y="195672"/>
                    </a:moveTo>
                    <a:lnTo>
                      <a:pt x="310922" y="203862"/>
                    </a:lnTo>
                    <a:lnTo>
                      <a:pt x="313809" y="200371"/>
                    </a:lnTo>
                    <a:close/>
                    <a:moveTo>
                      <a:pt x="1106798" y="194626"/>
                    </a:moveTo>
                    <a:lnTo>
                      <a:pt x="1115216" y="201611"/>
                    </a:lnTo>
                    <a:lnTo>
                      <a:pt x="1117591" y="200416"/>
                    </a:lnTo>
                    <a:cubicBezTo>
                      <a:pt x="1119091" y="200821"/>
                      <a:pt x="1120282" y="202155"/>
                      <a:pt x="1119662" y="204012"/>
                    </a:cubicBezTo>
                    <a:cubicBezTo>
                      <a:pt x="1119186" y="204678"/>
                      <a:pt x="1119186" y="205250"/>
                      <a:pt x="1119186" y="205917"/>
                    </a:cubicBezTo>
                    <a:lnTo>
                      <a:pt x="1120805" y="205917"/>
                    </a:lnTo>
                    <a:cubicBezTo>
                      <a:pt x="1121548" y="206251"/>
                      <a:pt x="1122253" y="206666"/>
                      <a:pt x="1122901" y="207155"/>
                    </a:cubicBezTo>
                    <a:cubicBezTo>
                      <a:pt x="1123272" y="206355"/>
                      <a:pt x="1123949" y="205739"/>
                      <a:pt x="1124777" y="205449"/>
                    </a:cubicBezTo>
                    <a:cubicBezTo>
                      <a:pt x="1126463" y="204860"/>
                      <a:pt x="1128311" y="205752"/>
                      <a:pt x="1128902" y="207441"/>
                    </a:cubicBezTo>
                    <a:lnTo>
                      <a:pt x="1129530" y="216463"/>
                    </a:lnTo>
                    <a:lnTo>
                      <a:pt x="1135818" y="222504"/>
                    </a:lnTo>
                    <a:lnTo>
                      <a:pt x="1163958" y="258767"/>
                    </a:lnTo>
                    <a:lnTo>
                      <a:pt x="1164810" y="255922"/>
                    </a:lnTo>
                    <a:cubicBezTo>
                      <a:pt x="1164667" y="255424"/>
                      <a:pt x="1164658" y="254897"/>
                      <a:pt x="1164772" y="254392"/>
                    </a:cubicBezTo>
                    <a:cubicBezTo>
                      <a:pt x="1165153" y="252752"/>
                      <a:pt x="1166791" y="251731"/>
                      <a:pt x="1168429" y="252112"/>
                    </a:cubicBezTo>
                    <a:cubicBezTo>
                      <a:pt x="1191813" y="256137"/>
                      <a:pt x="1211854" y="271117"/>
                      <a:pt x="1222341" y="292403"/>
                    </a:cubicBezTo>
                    <a:cubicBezTo>
                      <a:pt x="1222703" y="293065"/>
                      <a:pt x="1222808" y="293835"/>
                      <a:pt x="1222646" y="294570"/>
                    </a:cubicBezTo>
                    <a:cubicBezTo>
                      <a:pt x="1222284" y="296266"/>
                      <a:pt x="1220608" y="297344"/>
                      <a:pt x="1218912" y="296975"/>
                    </a:cubicBezTo>
                    <a:cubicBezTo>
                      <a:pt x="1208268" y="293571"/>
                      <a:pt x="1198193" y="288739"/>
                      <a:pt x="1188947" y="282650"/>
                    </a:cubicBezTo>
                    <a:lnTo>
                      <a:pt x="1168833" y="265050"/>
                    </a:lnTo>
                    <a:lnTo>
                      <a:pt x="1186274" y="287525"/>
                    </a:lnTo>
                    <a:lnTo>
                      <a:pt x="1213811" y="336196"/>
                    </a:lnTo>
                    <a:lnTo>
                      <a:pt x="1213864" y="336123"/>
                    </a:lnTo>
                    <a:cubicBezTo>
                      <a:pt x="1214559" y="334933"/>
                      <a:pt x="1215979" y="334381"/>
                      <a:pt x="1217293" y="334790"/>
                    </a:cubicBezTo>
                    <a:cubicBezTo>
                      <a:pt x="1219198" y="334218"/>
                      <a:pt x="1221579" y="335075"/>
                      <a:pt x="1221198" y="337552"/>
                    </a:cubicBezTo>
                    <a:cubicBezTo>
                      <a:pt x="1221198" y="338123"/>
                      <a:pt x="1221198" y="338123"/>
                      <a:pt x="1221198" y="338123"/>
                    </a:cubicBezTo>
                    <a:cubicBezTo>
                      <a:pt x="1223008" y="337898"/>
                      <a:pt x="1224666" y="339172"/>
                      <a:pt x="1224913" y="340981"/>
                    </a:cubicBezTo>
                    <a:lnTo>
                      <a:pt x="1223262" y="352898"/>
                    </a:lnTo>
                    <a:lnTo>
                      <a:pt x="1226802" y="359156"/>
                    </a:lnTo>
                    <a:lnTo>
                      <a:pt x="1233496" y="376447"/>
                    </a:lnTo>
                    <a:lnTo>
                      <a:pt x="1222758" y="356531"/>
                    </a:lnTo>
                    <a:lnTo>
                      <a:pt x="1218722" y="385653"/>
                    </a:lnTo>
                    <a:cubicBezTo>
                      <a:pt x="1215102" y="392606"/>
                      <a:pt x="1208721" y="409370"/>
                      <a:pt x="1199672" y="410418"/>
                    </a:cubicBezTo>
                    <a:cubicBezTo>
                      <a:pt x="1198596" y="410342"/>
                      <a:pt x="1197615" y="409780"/>
                      <a:pt x="1197005" y="408894"/>
                    </a:cubicBezTo>
                    <a:cubicBezTo>
                      <a:pt x="1189861" y="399179"/>
                      <a:pt x="1192909" y="382700"/>
                      <a:pt x="1195767" y="372032"/>
                    </a:cubicBezTo>
                    <a:cubicBezTo>
                      <a:pt x="1197576" y="364781"/>
                      <a:pt x="1200034" y="357704"/>
                      <a:pt x="1203101" y="350887"/>
                    </a:cubicBezTo>
                    <a:cubicBezTo>
                      <a:pt x="1204749" y="347796"/>
                      <a:pt x="1206758" y="344917"/>
                      <a:pt x="1209102" y="342314"/>
                    </a:cubicBezTo>
                    <a:cubicBezTo>
                      <a:pt x="1209349" y="341896"/>
                      <a:pt x="1209540" y="341449"/>
                      <a:pt x="1209673" y="340981"/>
                    </a:cubicBezTo>
                    <a:cubicBezTo>
                      <a:pt x="1210016" y="340341"/>
                      <a:pt x="1210597" y="339862"/>
                      <a:pt x="1211292" y="339647"/>
                    </a:cubicBezTo>
                    <a:lnTo>
                      <a:pt x="1212651" y="337785"/>
                    </a:lnTo>
                    <a:lnTo>
                      <a:pt x="1184902" y="286317"/>
                    </a:lnTo>
                    <a:lnTo>
                      <a:pt x="1129709" y="219039"/>
                    </a:lnTo>
                    <a:lnTo>
                      <a:pt x="1131295" y="241826"/>
                    </a:lnTo>
                    <a:cubicBezTo>
                      <a:pt x="1129759" y="253185"/>
                      <a:pt x="1126425" y="264448"/>
                      <a:pt x="1122901" y="275640"/>
                    </a:cubicBezTo>
                    <a:cubicBezTo>
                      <a:pt x="1122139" y="277926"/>
                      <a:pt x="1118329" y="278974"/>
                      <a:pt x="1117186" y="276402"/>
                    </a:cubicBezTo>
                    <a:cubicBezTo>
                      <a:pt x="1106861" y="253026"/>
                      <a:pt x="1105603" y="226644"/>
                      <a:pt x="1113662" y="202393"/>
                    </a:cubicBezTo>
                    <a:lnTo>
                      <a:pt x="1114463" y="201990"/>
                    </a:lnTo>
                    <a:close/>
                    <a:moveTo>
                      <a:pt x="1034508" y="169435"/>
                    </a:moveTo>
                    <a:cubicBezTo>
                      <a:pt x="1035651" y="175436"/>
                      <a:pt x="1036604" y="181532"/>
                      <a:pt x="1037556" y="187723"/>
                    </a:cubicBezTo>
                    <a:cubicBezTo>
                      <a:pt x="1039919" y="203563"/>
                      <a:pt x="1043090" y="219268"/>
                      <a:pt x="1047081" y="234777"/>
                    </a:cubicBezTo>
                    <a:cubicBezTo>
                      <a:pt x="1047119" y="234729"/>
                      <a:pt x="1047167" y="234685"/>
                      <a:pt x="1047215" y="234642"/>
                    </a:cubicBezTo>
                    <a:cubicBezTo>
                      <a:pt x="1047843" y="234085"/>
                      <a:pt x="1048815" y="234145"/>
                      <a:pt x="1049367" y="234777"/>
                    </a:cubicBezTo>
                    <a:cubicBezTo>
                      <a:pt x="1064131" y="247731"/>
                      <a:pt x="1078228" y="261352"/>
                      <a:pt x="1091849" y="275449"/>
                    </a:cubicBezTo>
                    <a:cubicBezTo>
                      <a:pt x="1089230" y="259478"/>
                      <a:pt x="1084457" y="243937"/>
                      <a:pt x="1077657" y="229252"/>
                    </a:cubicBezTo>
                    <a:cubicBezTo>
                      <a:pt x="1067274" y="207250"/>
                      <a:pt x="1049272" y="189152"/>
                      <a:pt x="1034508" y="169435"/>
                    </a:cubicBezTo>
                    <a:close/>
                    <a:moveTo>
                      <a:pt x="1113271" y="162197"/>
                    </a:moveTo>
                    <a:lnTo>
                      <a:pt x="1115003" y="163394"/>
                    </a:lnTo>
                    <a:lnTo>
                      <a:pt x="1114614" y="162197"/>
                    </a:lnTo>
                    <a:close/>
                    <a:moveTo>
                      <a:pt x="1022221" y="150862"/>
                    </a:moveTo>
                    <a:cubicBezTo>
                      <a:pt x="1019373" y="182229"/>
                      <a:pt x="1019916" y="213812"/>
                      <a:pt x="1023840" y="245064"/>
                    </a:cubicBezTo>
                    <a:cubicBezTo>
                      <a:pt x="1027717" y="233042"/>
                      <a:pt x="1032622" y="221378"/>
                      <a:pt x="1038509" y="210202"/>
                    </a:cubicBezTo>
                    <a:cubicBezTo>
                      <a:pt x="1037556" y="205249"/>
                      <a:pt x="1036699" y="200582"/>
                      <a:pt x="1035842" y="195724"/>
                    </a:cubicBezTo>
                    <a:cubicBezTo>
                      <a:pt x="1034127" y="184771"/>
                      <a:pt x="1032889" y="174103"/>
                      <a:pt x="1030413" y="163816"/>
                    </a:cubicBezTo>
                    <a:cubicBezTo>
                      <a:pt x="1027450" y="159649"/>
                      <a:pt x="1024717" y="155325"/>
                      <a:pt x="1022221" y="150862"/>
                    </a:cubicBezTo>
                    <a:close/>
                    <a:moveTo>
                      <a:pt x="1042345" y="141144"/>
                    </a:moveTo>
                    <a:lnTo>
                      <a:pt x="1076187" y="165220"/>
                    </a:lnTo>
                    <a:lnTo>
                      <a:pt x="1106798" y="194626"/>
                    </a:lnTo>
                    <a:close/>
                    <a:moveTo>
                      <a:pt x="389607" y="137978"/>
                    </a:moveTo>
                    <a:lnTo>
                      <a:pt x="319517" y="195672"/>
                    </a:lnTo>
                    <a:lnTo>
                      <a:pt x="352892" y="163872"/>
                    </a:lnTo>
                    <a:close/>
                    <a:moveTo>
                      <a:pt x="1024618" y="128531"/>
                    </a:moveTo>
                    <a:lnTo>
                      <a:pt x="1032022" y="132577"/>
                    </a:lnTo>
                    <a:lnTo>
                      <a:pt x="1042345" y="141144"/>
                    </a:lnTo>
                    <a:close/>
                    <a:moveTo>
                      <a:pt x="403699" y="128038"/>
                    </a:moveTo>
                    <a:lnTo>
                      <a:pt x="389607" y="137978"/>
                    </a:lnTo>
                    <a:lnTo>
                      <a:pt x="397806" y="131228"/>
                    </a:lnTo>
                    <a:close/>
                    <a:moveTo>
                      <a:pt x="1018126" y="106285"/>
                    </a:moveTo>
                    <a:cubicBezTo>
                      <a:pt x="1087449" y="131544"/>
                      <a:pt x="1160991" y="143217"/>
                      <a:pt x="1234724" y="140670"/>
                    </a:cubicBezTo>
                    <a:cubicBezTo>
                      <a:pt x="1207768" y="120477"/>
                      <a:pt x="1161191" y="118477"/>
                      <a:pt x="1129949" y="114191"/>
                    </a:cubicBezTo>
                    <a:cubicBezTo>
                      <a:pt x="1092878" y="109223"/>
                      <a:pt x="1055530" y="106582"/>
                      <a:pt x="1018126" y="106285"/>
                    </a:cubicBezTo>
                    <a:close/>
                    <a:moveTo>
                      <a:pt x="781811" y="59422"/>
                    </a:moveTo>
                    <a:cubicBezTo>
                      <a:pt x="576646" y="59353"/>
                      <a:pt x="396936" y="168439"/>
                      <a:pt x="297600" y="331802"/>
                    </a:cubicBezTo>
                    <a:lnTo>
                      <a:pt x="257423" y="412642"/>
                    </a:lnTo>
                    <a:lnTo>
                      <a:pt x="273366" y="395560"/>
                    </a:lnTo>
                    <a:cubicBezTo>
                      <a:pt x="286605" y="386797"/>
                      <a:pt x="302226" y="390035"/>
                      <a:pt x="316133" y="383368"/>
                    </a:cubicBezTo>
                    <a:cubicBezTo>
                      <a:pt x="318324" y="382320"/>
                      <a:pt x="321753" y="384034"/>
                      <a:pt x="320705" y="386797"/>
                    </a:cubicBezTo>
                    <a:cubicBezTo>
                      <a:pt x="316064" y="398007"/>
                      <a:pt x="307683" y="407266"/>
                      <a:pt x="296988" y="412990"/>
                    </a:cubicBezTo>
                    <a:cubicBezTo>
                      <a:pt x="290148" y="416896"/>
                      <a:pt x="283051" y="420334"/>
                      <a:pt x="275747" y="423277"/>
                    </a:cubicBezTo>
                    <a:lnTo>
                      <a:pt x="249971" y="434270"/>
                    </a:lnTo>
                    <a:lnTo>
                      <a:pt x="227088" y="511223"/>
                    </a:lnTo>
                    <a:lnTo>
                      <a:pt x="221431" y="567154"/>
                    </a:lnTo>
                    <a:lnTo>
                      <a:pt x="234515" y="539875"/>
                    </a:lnTo>
                    <a:cubicBezTo>
                      <a:pt x="250863" y="514193"/>
                      <a:pt x="272603" y="490571"/>
                      <a:pt x="289463" y="469473"/>
                    </a:cubicBezTo>
                    <a:cubicBezTo>
                      <a:pt x="291463" y="466902"/>
                      <a:pt x="295368" y="469664"/>
                      <a:pt x="294606" y="472426"/>
                    </a:cubicBezTo>
                    <a:cubicBezTo>
                      <a:pt x="288129" y="499382"/>
                      <a:pt x="284224" y="530052"/>
                      <a:pt x="269079" y="553960"/>
                    </a:cubicBezTo>
                    <a:cubicBezTo>
                      <a:pt x="252792" y="579773"/>
                      <a:pt x="231741" y="601395"/>
                      <a:pt x="217168" y="628636"/>
                    </a:cubicBezTo>
                    <a:lnTo>
                      <a:pt x="215781" y="629006"/>
                    </a:lnTo>
                    <a:lnTo>
                      <a:pt x="216901" y="646854"/>
                    </a:lnTo>
                    <a:lnTo>
                      <a:pt x="225223" y="629182"/>
                    </a:lnTo>
                    <a:cubicBezTo>
                      <a:pt x="231966" y="621350"/>
                      <a:pt x="240803" y="615321"/>
                      <a:pt x="250982" y="611968"/>
                    </a:cubicBezTo>
                    <a:cubicBezTo>
                      <a:pt x="251481" y="611844"/>
                      <a:pt x="252003" y="611844"/>
                      <a:pt x="252502" y="611968"/>
                    </a:cubicBezTo>
                    <a:cubicBezTo>
                      <a:pt x="254186" y="612387"/>
                      <a:pt x="255212" y="614092"/>
                      <a:pt x="254792" y="615778"/>
                    </a:cubicBezTo>
                    <a:cubicBezTo>
                      <a:pt x="252447" y="626512"/>
                      <a:pt x="248395" y="636809"/>
                      <a:pt x="242790" y="646257"/>
                    </a:cubicBezTo>
                    <a:cubicBezTo>
                      <a:pt x="236529" y="653858"/>
                      <a:pt x="228524" y="659840"/>
                      <a:pt x="219454" y="663688"/>
                    </a:cubicBezTo>
                    <a:cubicBezTo>
                      <a:pt x="219050" y="663898"/>
                      <a:pt x="218607" y="664012"/>
                      <a:pt x="218154" y="664031"/>
                    </a:cubicBezTo>
                    <a:lnTo>
                      <a:pt x="217968" y="663860"/>
                    </a:lnTo>
                    <a:lnTo>
                      <a:pt x="220073" y="697400"/>
                    </a:lnTo>
                    <a:cubicBezTo>
                      <a:pt x="223066" y="721010"/>
                      <a:pt x="227514" y="744167"/>
                      <a:pt x="233323" y="766777"/>
                    </a:cubicBezTo>
                    <a:lnTo>
                      <a:pt x="237310" y="776921"/>
                    </a:lnTo>
                    <a:lnTo>
                      <a:pt x="249744" y="749127"/>
                    </a:lnTo>
                    <a:cubicBezTo>
                      <a:pt x="252995" y="736945"/>
                      <a:pt x="254691" y="724400"/>
                      <a:pt x="254792" y="711789"/>
                    </a:cubicBezTo>
                    <a:cubicBezTo>
                      <a:pt x="255192" y="694530"/>
                      <a:pt x="259422" y="677585"/>
                      <a:pt x="267175" y="662164"/>
                    </a:cubicBezTo>
                    <a:cubicBezTo>
                      <a:pt x="287082" y="625302"/>
                      <a:pt x="324706" y="598156"/>
                      <a:pt x="357662" y="573581"/>
                    </a:cubicBezTo>
                    <a:cubicBezTo>
                      <a:pt x="357867" y="573467"/>
                      <a:pt x="358085" y="573372"/>
                      <a:pt x="358312" y="573305"/>
                    </a:cubicBezTo>
                    <a:cubicBezTo>
                      <a:pt x="359972" y="572791"/>
                      <a:pt x="361729" y="573734"/>
                      <a:pt x="362234" y="575391"/>
                    </a:cubicBezTo>
                    <a:cubicBezTo>
                      <a:pt x="370140" y="616977"/>
                      <a:pt x="364533" y="660002"/>
                      <a:pt x="346232" y="698168"/>
                    </a:cubicBezTo>
                    <a:cubicBezTo>
                      <a:pt x="325563" y="740459"/>
                      <a:pt x="291940" y="757604"/>
                      <a:pt x="248411" y="770463"/>
                    </a:cubicBezTo>
                    <a:cubicBezTo>
                      <a:pt x="247809" y="770758"/>
                      <a:pt x="247108" y="770758"/>
                      <a:pt x="246506" y="770463"/>
                    </a:cubicBezTo>
                    <a:lnTo>
                      <a:pt x="240431" y="784859"/>
                    </a:lnTo>
                    <a:lnTo>
                      <a:pt x="273260" y="868383"/>
                    </a:lnTo>
                    <a:lnTo>
                      <a:pt x="278223" y="836567"/>
                    </a:lnTo>
                    <a:cubicBezTo>
                      <a:pt x="281557" y="829709"/>
                      <a:pt x="287748" y="813040"/>
                      <a:pt x="297273" y="812088"/>
                    </a:cubicBezTo>
                    <a:cubicBezTo>
                      <a:pt x="298362" y="812116"/>
                      <a:pt x="299364" y="812688"/>
                      <a:pt x="299940" y="813612"/>
                    </a:cubicBezTo>
                    <a:cubicBezTo>
                      <a:pt x="306989" y="823422"/>
                      <a:pt x="303750" y="839901"/>
                      <a:pt x="300702" y="850473"/>
                    </a:cubicBezTo>
                    <a:cubicBezTo>
                      <a:pt x="298849" y="857227"/>
                      <a:pt x="296460" y="863818"/>
                      <a:pt x="293558" y="870190"/>
                    </a:cubicBezTo>
                    <a:cubicBezTo>
                      <a:pt x="291793" y="873638"/>
                      <a:pt x="289584" y="876839"/>
                      <a:pt x="286986" y="879715"/>
                    </a:cubicBezTo>
                    <a:cubicBezTo>
                      <a:pt x="286319" y="880191"/>
                      <a:pt x="286319" y="880763"/>
                      <a:pt x="286319" y="881334"/>
                    </a:cubicBezTo>
                    <a:cubicBezTo>
                      <a:pt x="285935" y="881963"/>
                      <a:pt x="285318" y="882401"/>
                      <a:pt x="284605" y="882573"/>
                    </a:cubicBezTo>
                    <a:lnTo>
                      <a:pt x="282033" y="886097"/>
                    </a:lnTo>
                    <a:lnTo>
                      <a:pt x="280521" y="886854"/>
                    </a:lnTo>
                    <a:lnTo>
                      <a:pt x="283780" y="895147"/>
                    </a:lnTo>
                    <a:lnTo>
                      <a:pt x="350781" y="989496"/>
                    </a:lnTo>
                    <a:lnTo>
                      <a:pt x="347435" y="971929"/>
                    </a:lnTo>
                    <a:cubicBezTo>
                      <a:pt x="347613" y="960344"/>
                      <a:pt x="349613" y="948628"/>
                      <a:pt x="351852" y="936960"/>
                    </a:cubicBezTo>
                    <a:cubicBezTo>
                      <a:pt x="352035" y="935903"/>
                      <a:pt x="352750" y="935008"/>
                      <a:pt x="353745" y="934598"/>
                    </a:cubicBezTo>
                    <a:cubicBezTo>
                      <a:pt x="355349" y="933931"/>
                      <a:pt x="357188" y="934693"/>
                      <a:pt x="357852" y="936294"/>
                    </a:cubicBezTo>
                    <a:cubicBezTo>
                      <a:pt x="370795" y="958306"/>
                      <a:pt x="375010" y="984376"/>
                      <a:pt x="369663" y="1009350"/>
                    </a:cubicBezTo>
                    <a:lnTo>
                      <a:pt x="367709" y="1010498"/>
                    </a:lnTo>
                    <a:lnTo>
                      <a:pt x="464967" y="1094781"/>
                    </a:lnTo>
                    <a:lnTo>
                      <a:pt x="477390" y="1101530"/>
                    </a:lnTo>
                    <a:lnTo>
                      <a:pt x="476439" y="1097266"/>
                    </a:lnTo>
                    <a:cubicBezTo>
                      <a:pt x="476268" y="1097276"/>
                      <a:pt x="476106" y="1097276"/>
                      <a:pt x="475934" y="1097257"/>
                    </a:cubicBezTo>
                    <a:cubicBezTo>
                      <a:pt x="474477" y="1097095"/>
                      <a:pt x="473420" y="1095780"/>
                      <a:pt x="473582" y="1094314"/>
                    </a:cubicBezTo>
                    <a:cubicBezTo>
                      <a:pt x="473582" y="1093361"/>
                      <a:pt x="473582" y="1092409"/>
                      <a:pt x="473582" y="1091456"/>
                    </a:cubicBezTo>
                    <a:cubicBezTo>
                      <a:pt x="471098" y="1086970"/>
                      <a:pt x="468994" y="1082293"/>
                      <a:pt x="467295" y="1077454"/>
                    </a:cubicBezTo>
                    <a:cubicBezTo>
                      <a:pt x="457865" y="1061357"/>
                      <a:pt x="444435" y="1047927"/>
                      <a:pt x="433291" y="1032782"/>
                    </a:cubicBezTo>
                    <a:cubicBezTo>
                      <a:pt x="419918" y="1014113"/>
                      <a:pt x="410221" y="993072"/>
                      <a:pt x="404716" y="970774"/>
                    </a:cubicBezTo>
                    <a:cubicBezTo>
                      <a:pt x="393407" y="926178"/>
                      <a:pt x="398688" y="878991"/>
                      <a:pt x="419575" y="837996"/>
                    </a:cubicBezTo>
                    <a:cubicBezTo>
                      <a:pt x="419986" y="837310"/>
                      <a:pt x="420641" y="836815"/>
                      <a:pt x="421406" y="836596"/>
                    </a:cubicBezTo>
                    <a:cubicBezTo>
                      <a:pt x="423075" y="836120"/>
                      <a:pt x="424815" y="837091"/>
                      <a:pt x="425290" y="838758"/>
                    </a:cubicBezTo>
                    <a:cubicBezTo>
                      <a:pt x="436720" y="882954"/>
                      <a:pt x="468248" y="918006"/>
                      <a:pt x="477773" y="962583"/>
                    </a:cubicBezTo>
                    <a:cubicBezTo>
                      <a:pt x="487107" y="1004017"/>
                      <a:pt x="483869" y="1047546"/>
                      <a:pt x="480154" y="1089742"/>
                    </a:cubicBezTo>
                    <a:lnTo>
                      <a:pt x="484267" y="1105265"/>
                    </a:lnTo>
                    <a:lnTo>
                      <a:pt x="553376" y="1142807"/>
                    </a:lnTo>
                    <a:lnTo>
                      <a:pt x="558432" y="1144382"/>
                    </a:lnTo>
                    <a:lnTo>
                      <a:pt x="541304" y="1120602"/>
                    </a:lnTo>
                    <a:cubicBezTo>
                      <a:pt x="538503" y="1108277"/>
                      <a:pt x="538770" y="1095466"/>
                      <a:pt x="542066" y="1083264"/>
                    </a:cubicBezTo>
                    <a:cubicBezTo>
                      <a:pt x="542209" y="1082836"/>
                      <a:pt x="542428" y="1082436"/>
                      <a:pt x="542733" y="1082102"/>
                    </a:cubicBezTo>
                    <a:cubicBezTo>
                      <a:pt x="543923" y="1080759"/>
                      <a:pt x="545971" y="1080645"/>
                      <a:pt x="547305" y="1081836"/>
                    </a:cubicBezTo>
                    <a:cubicBezTo>
                      <a:pt x="557630" y="1089599"/>
                      <a:pt x="566145" y="1099514"/>
                      <a:pt x="572260" y="1110887"/>
                    </a:cubicBezTo>
                    <a:cubicBezTo>
                      <a:pt x="572298" y="1111239"/>
                      <a:pt x="572298" y="1111582"/>
                      <a:pt x="572260" y="1111935"/>
                    </a:cubicBezTo>
                    <a:cubicBezTo>
                      <a:pt x="573146" y="1113659"/>
                      <a:pt x="573822" y="1115478"/>
                      <a:pt x="574260" y="1117364"/>
                    </a:cubicBezTo>
                    <a:cubicBezTo>
                      <a:pt x="574308" y="1117650"/>
                      <a:pt x="574308" y="1117935"/>
                      <a:pt x="574260" y="1118221"/>
                    </a:cubicBezTo>
                    <a:cubicBezTo>
                      <a:pt x="576422" y="1128489"/>
                      <a:pt x="576870" y="1139043"/>
                      <a:pt x="575594" y="1149463"/>
                    </a:cubicBezTo>
                    <a:lnTo>
                      <a:pt x="575389" y="1149668"/>
                    </a:lnTo>
                    <a:lnTo>
                      <a:pt x="599387" y="1157147"/>
                    </a:lnTo>
                    <a:cubicBezTo>
                      <a:pt x="636290" y="1164743"/>
                      <a:pt x="674504" y="1168754"/>
                      <a:pt x="713649" y="1168799"/>
                    </a:cubicBezTo>
                    <a:lnTo>
                      <a:pt x="826894" y="1157515"/>
                    </a:lnTo>
                    <a:lnTo>
                      <a:pt x="784075" y="1165584"/>
                    </a:lnTo>
                    <a:cubicBezTo>
                      <a:pt x="760394" y="1168527"/>
                      <a:pt x="736263" y="1170010"/>
                      <a:pt x="711773" y="1169942"/>
                    </a:cubicBezTo>
                    <a:cubicBezTo>
                      <a:pt x="672588" y="1169831"/>
                      <a:pt x="634342" y="1165753"/>
                      <a:pt x="597414" y="1158088"/>
                    </a:cubicBezTo>
                    <a:lnTo>
                      <a:pt x="574235" y="1150822"/>
                    </a:lnTo>
                    <a:lnTo>
                      <a:pt x="574034" y="1151023"/>
                    </a:lnTo>
                    <a:lnTo>
                      <a:pt x="643039" y="1172469"/>
                    </a:lnTo>
                    <a:lnTo>
                      <a:pt x="665129" y="1177943"/>
                    </a:lnTo>
                    <a:cubicBezTo>
                      <a:pt x="665901" y="1178200"/>
                      <a:pt x="666548" y="1178753"/>
                      <a:pt x="666939" y="1179467"/>
                    </a:cubicBezTo>
                    <a:lnTo>
                      <a:pt x="667596" y="1180050"/>
                    </a:lnTo>
                    <a:lnTo>
                      <a:pt x="781430" y="1191564"/>
                    </a:lnTo>
                    <a:cubicBezTo>
                      <a:pt x="990867" y="1191634"/>
                      <a:pt x="1173780" y="1077952"/>
                      <a:pt x="1271743" y="908902"/>
                    </a:cubicBezTo>
                    <a:lnTo>
                      <a:pt x="1279358" y="893165"/>
                    </a:lnTo>
                    <a:lnTo>
                      <a:pt x="1268823" y="899527"/>
                    </a:lnTo>
                    <a:cubicBezTo>
                      <a:pt x="1258336" y="906604"/>
                      <a:pt x="1246840" y="912062"/>
                      <a:pt x="1234724" y="915719"/>
                    </a:cubicBezTo>
                    <a:cubicBezTo>
                      <a:pt x="1231676" y="916577"/>
                      <a:pt x="1229295" y="912576"/>
                      <a:pt x="1231676" y="910576"/>
                    </a:cubicBezTo>
                    <a:lnTo>
                      <a:pt x="1233200" y="909338"/>
                    </a:lnTo>
                    <a:cubicBezTo>
                      <a:pt x="1237772" y="895574"/>
                      <a:pt x="1246583" y="885763"/>
                      <a:pt x="1257500" y="878477"/>
                    </a:cubicBezTo>
                    <a:lnTo>
                      <a:pt x="1293972" y="862961"/>
                    </a:lnTo>
                    <a:lnTo>
                      <a:pt x="1308356" y="833233"/>
                    </a:lnTo>
                    <a:lnTo>
                      <a:pt x="1331363" y="755867"/>
                    </a:lnTo>
                    <a:lnTo>
                      <a:pt x="1330832" y="753699"/>
                    </a:lnTo>
                    <a:lnTo>
                      <a:pt x="1332488" y="752082"/>
                    </a:lnTo>
                    <a:lnTo>
                      <a:pt x="1336152" y="739762"/>
                    </a:lnTo>
                    <a:lnTo>
                      <a:pt x="1346836" y="634132"/>
                    </a:lnTo>
                    <a:lnTo>
                      <a:pt x="1317782" y="671499"/>
                    </a:lnTo>
                    <a:cubicBezTo>
                      <a:pt x="1315401" y="673213"/>
                      <a:pt x="1313210" y="670356"/>
                      <a:pt x="1313210" y="667974"/>
                    </a:cubicBezTo>
                    <a:cubicBezTo>
                      <a:pt x="1317020" y="650258"/>
                      <a:pt x="1322069" y="631589"/>
                      <a:pt x="1335118" y="619492"/>
                    </a:cubicBezTo>
                    <a:cubicBezTo>
                      <a:pt x="1335566" y="618682"/>
                      <a:pt x="1336385" y="618140"/>
                      <a:pt x="1337309" y="618063"/>
                    </a:cubicBezTo>
                    <a:lnTo>
                      <a:pt x="1346692" y="612464"/>
                    </a:lnTo>
                    <a:lnTo>
                      <a:pt x="1342076" y="552306"/>
                    </a:lnTo>
                    <a:lnTo>
                      <a:pt x="1326948" y="502606"/>
                    </a:lnTo>
                    <a:lnTo>
                      <a:pt x="1320702" y="453739"/>
                    </a:lnTo>
                    <a:lnTo>
                      <a:pt x="1301871" y="406016"/>
                    </a:lnTo>
                    <a:lnTo>
                      <a:pt x="1301304" y="430516"/>
                    </a:lnTo>
                    <a:cubicBezTo>
                      <a:pt x="1298637" y="444803"/>
                      <a:pt x="1291779" y="457853"/>
                      <a:pt x="1288350" y="472045"/>
                    </a:cubicBezTo>
                    <a:cubicBezTo>
                      <a:pt x="1288121" y="472712"/>
                      <a:pt x="1287664" y="473283"/>
                      <a:pt x="1287074" y="473664"/>
                    </a:cubicBezTo>
                    <a:cubicBezTo>
                      <a:pt x="1285607" y="474607"/>
                      <a:pt x="1283664" y="474178"/>
                      <a:pt x="1282730" y="472712"/>
                    </a:cubicBezTo>
                    <a:cubicBezTo>
                      <a:pt x="1271491" y="448328"/>
                      <a:pt x="1264252" y="402322"/>
                      <a:pt x="1292827" y="386225"/>
                    </a:cubicBezTo>
                    <a:lnTo>
                      <a:pt x="1294061" y="386225"/>
                    </a:lnTo>
                    <a:lnTo>
                      <a:pt x="1291706" y="380257"/>
                    </a:lnTo>
                    <a:cubicBezTo>
                      <a:pt x="1246975" y="287518"/>
                      <a:pt x="1177732" y="208824"/>
                      <a:pt x="1092381" y="152583"/>
                    </a:cubicBezTo>
                    <a:lnTo>
                      <a:pt x="1016795" y="112081"/>
                    </a:lnTo>
                    <a:lnTo>
                      <a:pt x="1013554" y="111238"/>
                    </a:lnTo>
                    <a:cubicBezTo>
                      <a:pt x="1013058" y="111041"/>
                      <a:pt x="1012611" y="110726"/>
                      <a:pt x="1012258" y="110321"/>
                    </a:cubicBezTo>
                    <a:lnTo>
                      <a:pt x="1012305" y="109675"/>
                    </a:lnTo>
                    <a:lnTo>
                      <a:pt x="1001972" y="104138"/>
                    </a:lnTo>
                    <a:lnTo>
                      <a:pt x="954378" y="89313"/>
                    </a:lnTo>
                    <a:lnTo>
                      <a:pt x="954628" y="89655"/>
                    </a:lnTo>
                    <a:lnTo>
                      <a:pt x="1008130" y="116801"/>
                    </a:lnTo>
                    <a:lnTo>
                      <a:pt x="1012194" y="119693"/>
                    </a:lnTo>
                    <a:lnTo>
                      <a:pt x="1014030" y="117024"/>
                    </a:lnTo>
                    <a:cubicBezTo>
                      <a:pt x="1015530" y="116619"/>
                      <a:pt x="1017173" y="117191"/>
                      <a:pt x="1017459" y="119143"/>
                    </a:cubicBezTo>
                    <a:lnTo>
                      <a:pt x="1018704" y="124324"/>
                    </a:lnTo>
                    <a:lnTo>
                      <a:pt x="1024618" y="128531"/>
                    </a:lnTo>
                    <a:lnTo>
                      <a:pt x="1018974" y="125447"/>
                    </a:lnTo>
                    <a:lnTo>
                      <a:pt x="1020411" y="131431"/>
                    </a:lnTo>
                    <a:cubicBezTo>
                      <a:pt x="1020545" y="131425"/>
                      <a:pt x="1020678" y="131430"/>
                      <a:pt x="1020811" y="131444"/>
                    </a:cubicBezTo>
                    <a:cubicBezTo>
                      <a:pt x="1022278" y="131603"/>
                      <a:pt x="1023336" y="132919"/>
                      <a:pt x="1023174" y="134383"/>
                    </a:cubicBezTo>
                    <a:cubicBezTo>
                      <a:pt x="1023174" y="135336"/>
                      <a:pt x="1023174" y="136288"/>
                      <a:pt x="1023174" y="137241"/>
                    </a:cubicBezTo>
                    <a:cubicBezTo>
                      <a:pt x="1025488" y="141228"/>
                      <a:pt x="1027460" y="145402"/>
                      <a:pt x="1029079" y="149719"/>
                    </a:cubicBezTo>
                    <a:cubicBezTo>
                      <a:pt x="1039881" y="165298"/>
                      <a:pt x="1051482" y="180304"/>
                      <a:pt x="1063845" y="194677"/>
                    </a:cubicBezTo>
                    <a:cubicBezTo>
                      <a:pt x="1077247" y="212462"/>
                      <a:pt x="1087229" y="232583"/>
                      <a:pt x="1093278" y="254017"/>
                    </a:cubicBezTo>
                    <a:cubicBezTo>
                      <a:pt x="1106174" y="299217"/>
                      <a:pt x="1101802" y="347601"/>
                      <a:pt x="1080990" y="389749"/>
                    </a:cubicBezTo>
                    <a:cubicBezTo>
                      <a:pt x="1080600" y="390577"/>
                      <a:pt x="1079857" y="391186"/>
                      <a:pt x="1078962" y="391406"/>
                    </a:cubicBezTo>
                    <a:cubicBezTo>
                      <a:pt x="1077333" y="391809"/>
                      <a:pt x="1075675" y="390812"/>
                      <a:pt x="1075275" y="389177"/>
                    </a:cubicBezTo>
                    <a:cubicBezTo>
                      <a:pt x="1063179" y="345553"/>
                      <a:pt x="1031556" y="310977"/>
                      <a:pt x="1020888" y="266495"/>
                    </a:cubicBezTo>
                    <a:cubicBezTo>
                      <a:pt x="1010982" y="225538"/>
                      <a:pt x="1013553" y="181913"/>
                      <a:pt x="1016601" y="139813"/>
                    </a:cubicBezTo>
                    <a:lnTo>
                      <a:pt x="1011641" y="121441"/>
                    </a:lnTo>
                    <a:lnTo>
                      <a:pt x="955397" y="90708"/>
                    </a:lnTo>
                    <a:lnTo>
                      <a:pt x="969072" y="109428"/>
                    </a:lnTo>
                    <a:cubicBezTo>
                      <a:pt x="972120" y="121688"/>
                      <a:pt x="972120" y="134506"/>
                      <a:pt x="969072" y="146766"/>
                    </a:cubicBezTo>
                    <a:cubicBezTo>
                      <a:pt x="968691" y="149242"/>
                      <a:pt x="965548" y="149433"/>
                      <a:pt x="963929" y="148099"/>
                    </a:cubicBezTo>
                    <a:cubicBezTo>
                      <a:pt x="953460" y="140554"/>
                      <a:pt x="944774" y="130799"/>
                      <a:pt x="938497" y="119524"/>
                    </a:cubicBezTo>
                    <a:cubicBezTo>
                      <a:pt x="938459" y="119144"/>
                      <a:pt x="938459" y="118761"/>
                      <a:pt x="938497" y="118381"/>
                    </a:cubicBezTo>
                    <a:cubicBezTo>
                      <a:pt x="937535" y="116719"/>
                      <a:pt x="936830" y="114921"/>
                      <a:pt x="936401" y="113047"/>
                    </a:cubicBezTo>
                    <a:cubicBezTo>
                      <a:pt x="936354" y="112764"/>
                      <a:pt x="936354" y="112474"/>
                      <a:pt x="936401" y="112190"/>
                    </a:cubicBezTo>
                    <a:lnTo>
                      <a:pt x="934722" y="83190"/>
                    </a:lnTo>
                    <a:lnTo>
                      <a:pt x="900317" y="72473"/>
                    </a:lnTo>
                    <a:lnTo>
                      <a:pt x="883633" y="71526"/>
                    </a:lnTo>
                    <a:lnTo>
                      <a:pt x="870589" y="68492"/>
                    </a:lnTo>
                    <a:close/>
                    <a:moveTo>
                      <a:pt x="565634" y="56969"/>
                    </a:moveTo>
                    <a:lnTo>
                      <a:pt x="494182" y="79059"/>
                    </a:lnTo>
                    <a:lnTo>
                      <a:pt x="403699" y="128038"/>
                    </a:lnTo>
                    <a:lnTo>
                      <a:pt x="421226" y="115677"/>
                    </a:lnTo>
                    <a:cubicBezTo>
                      <a:pt x="445320" y="101222"/>
                      <a:pt x="470688" y="88441"/>
                      <a:pt x="497203" y="77520"/>
                    </a:cubicBezTo>
                    <a:close/>
                    <a:moveTo>
                      <a:pt x="602200" y="45987"/>
                    </a:moveTo>
                    <a:lnTo>
                      <a:pt x="565634" y="56969"/>
                    </a:lnTo>
                    <a:lnTo>
                      <a:pt x="600656" y="46141"/>
                    </a:lnTo>
                    <a:close/>
                    <a:moveTo>
                      <a:pt x="877668" y="39658"/>
                    </a:moveTo>
                    <a:cubicBezTo>
                      <a:pt x="869970" y="39491"/>
                      <a:pt x="862377" y="39944"/>
                      <a:pt x="854892" y="41551"/>
                    </a:cubicBezTo>
                    <a:lnTo>
                      <a:pt x="836535" y="48871"/>
                    </a:lnTo>
                    <a:lnTo>
                      <a:pt x="867937" y="58715"/>
                    </a:lnTo>
                    <a:lnTo>
                      <a:pt x="836157" y="49022"/>
                    </a:lnTo>
                    <a:lnTo>
                      <a:pt x="832769" y="50373"/>
                    </a:lnTo>
                    <a:lnTo>
                      <a:pt x="830715" y="52427"/>
                    </a:lnTo>
                    <a:lnTo>
                      <a:pt x="830483" y="52374"/>
                    </a:lnTo>
                    <a:lnTo>
                      <a:pt x="830483" y="52660"/>
                    </a:lnTo>
                    <a:lnTo>
                      <a:pt x="830715" y="52427"/>
                    </a:lnTo>
                    <a:lnTo>
                      <a:pt x="886562" y="65220"/>
                    </a:lnTo>
                    <a:lnTo>
                      <a:pt x="889693" y="65536"/>
                    </a:lnTo>
                    <a:lnTo>
                      <a:pt x="867937" y="58715"/>
                    </a:lnTo>
                    <a:lnTo>
                      <a:pt x="890597" y="65627"/>
                    </a:lnTo>
                    <a:lnTo>
                      <a:pt x="896852" y="66257"/>
                    </a:lnTo>
                    <a:lnTo>
                      <a:pt x="896927" y="66281"/>
                    </a:lnTo>
                    <a:lnTo>
                      <a:pt x="951070" y="68376"/>
                    </a:lnTo>
                    <a:cubicBezTo>
                      <a:pt x="953451" y="68280"/>
                      <a:pt x="955737" y="67614"/>
                      <a:pt x="958118" y="67614"/>
                    </a:cubicBezTo>
                    <a:cubicBezTo>
                      <a:pt x="947774" y="59393"/>
                      <a:pt x="936925" y="51821"/>
                      <a:pt x="925638" y="44944"/>
                    </a:cubicBezTo>
                    <a:cubicBezTo>
                      <a:pt x="925228" y="44716"/>
                      <a:pt x="925009" y="44263"/>
                      <a:pt x="925067" y="43801"/>
                    </a:cubicBezTo>
                    <a:cubicBezTo>
                      <a:pt x="908874" y="42801"/>
                      <a:pt x="893062" y="39991"/>
                      <a:pt x="877668" y="39658"/>
                    </a:cubicBezTo>
                    <a:close/>
                    <a:moveTo>
                      <a:pt x="714944" y="34752"/>
                    </a:moveTo>
                    <a:lnTo>
                      <a:pt x="602200" y="45987"/>
                    </a:lnTo>
                    <a:lnTo>
                      <a:pt x="603977" y="45454"/>
                    </a:lnTo>
                    <a:cubicBezTo>
                      <a:pt x="640442" y="38291"/>
                      <a:pt x="677606" y="34690"/>
                      <a:pt x="714944" y="34752"/>
                    </a:cubicBezTo>
                    <a:close/>
                    <a:moveTo>
                      <a:pt x="714944" y="34752"/>
                    </a:moveTo>
                    <a:cubicBezTo>
                      <a:pt x="752268" y="34822"/>
                      <a:pt x="789401" y="38563"/>
                      <a:pt x="825819" y="45869"/>
                    </a:cubicBezTo>
                    <a:lnTo>
                      <a:pt x="827676" y="46435"/>
                    </a:lnTo>
                    <a:close/>
                    <a:moveTo>
                      <a:pt x="1042796" y="32371"/>
                    </a:moveTo>
                    <a:cubicBezTo>
                      <a:pt x="1007172" y="37229"/>
                      <a:pt x="970596" y="44087"/>
                      <a:pt x="934687" y="44087"/>
                    </a:cubicBezTo>
                    <a:lnTo>
                      <a:pt x="929829" y="44087"/>
                    </a:lnTo>
                    <a:cubicBezTo>
                      <a:pt x="941183" y="51127"/>
                      <a:pt x="952089" y="58856"/>
                      <a:pt x="962500" y="67233"/>
                    </a:cubicBezTo>
                    <a:cubicBezTo>
                      <a:pt x="978178" y="65357"/>
                      <a:pt x="993580" y="61682"/>
                      <a:pt x="1008410" y="56279"/>
                    </a:cubicBezTo>
                    <a:cubicBezTo>
                      <a:pt x="1018335" y="52552"/>
                      <a:pt x="1027898" y="47929"/>
                      <a:pt x="1036985" y="42468"/>
                    </a:cubicBezTo>
                    <a:lnTo>
                      <a:pt x="1036985" y="42182"/>
                    </a:lnTo>
                    <a:cubicBezTo>
                      <a:pt x="1045748" y="37324"/>
                      <a:pt x="1047939" y="36467"/>
                      <a:pt x="1042796" y="32371"/>
                    </a:cubicBezTo>
                    <a:close/>
                    <a:moveTo>
                      <a:pt x="984026" y="8749"/>
                    </a:moveTo>
                    <a:lnTo>
                      <a:pt x="948403" y="40563"/>
                    </a:lnTo>
                    <a:cubicBezTo>
                      <a:pt x="978826" y="38582"/>
                      <a:pt x="1009125" y="35021"/>
                      <a:pt x="1039176" y="29895"/>
                    </a:cubicBezTo>
                    <a:lnTo>
                      <a:pt x="1038700" y="29799"/>
                    </a:lnTo>
                    <a:cubicBezTo>
                      <a:pt x="1022079" y="19175"/>
                      <a:pt x="1003486" y="12015"/>
                      <a:pt x="984026" y="8749"/>
                    </a:cubicBezTo>
                    <a:close/>
                    <a:moveTo>
                      <a:pt x="925829" y="5701"/>
                    </a:moveTo>
                    <a:cubicBezTo>
                      <a:pt x="894224" y="8833"/>
                      <a:pt x="864430" y="21867"/>
                      <a:pt x="840675" y="42944"/>
                    </a:cubicBezTo>
                    <a:cubicBezTo>
                      <a:pt x="856763" y="36737"/>
                      <a:pt x="874193" y="34801"/>
                      <a:pt x="891253" y="37324"/>
                    </a:cubicBezTo>
                    <a:cubicBezTo>
                      <a:pt x="891148" y="37253"/>
                      <a:pt x="891053" y="37166"/>
                      <a:pt x="890967" y="37065"/>
                    </a:cubicBezTo>
                    <a:cubicBezTo>
                      <a:pt x="890538" y="36532"/>
                      <a:pt x="890624" y="35753"/>
                      <a:pt x="891158" y="35324"/>
                    </a:cubicBezTo>
                    <a:close/>
                    <a:moveTo>
                      <a:pt x="930972" y="4939"/>
                    </a:moveTo>
                    <a:lnTo>
                      <a:pt x="893348" y="37134"/>
                    </a:lnTo>
                    <a:cubicBezTo>
                      <a:pt x="899254" y="37705"/>
                      <a:pt x="905731" y="38467"/>
                      <a:pt x="912398" y="39229"/>
                    </a:cubicBezTo>
                    <a:cubicBezTo>
                      <a:pt x="922923" y="40436"/>
                      <a:pt x="933525" y="40882"/>
                      <a:pt x="944117" y="40563"/>
                    </a:cubicBezTo>
                    <a:lnTo>
                      <a:pt x="980407" y="7797"/>
                    </a:lnTo>
                    <a:cubicBezTo>
                      <a:pt x="964100" y="4918"/>
                      <a:pt x="947507" y="3959"/>
                      <a:pt x="930972" y="4939"/>
                    </a:cubicBezTo>
                    <a:close/>
                    <a:moveTo>
                      <a:pt x="941025" y="2"/>
                    </a:moveTo>
                    <a:cubicBezTo>
                      <a:pt x="955463" y="-79"/>
                      <a:pt x="970048" y="1534"/>
                      <a:pt x="984502" y="4653"/>
                    </a:cubicBezTo>
                    <a:cubicBezTo>
                      <a:pt x="984598" y="4523"/>
                      <a:pt x="984703" y="4410"/>
                      <a:pt x="984836" y="4318"/>
                    </a:cubicBezTo>
                    <a:cubicBezTo>
                      <a:pt x="985445" y="3898"/>
                      <a:pt x="986274" y="4049"/>
                      <a:pt x="986693" y="4653"/>
                    </a:cubicBezTo>
                    <a:cubicBezTo>
                      <a:pt x="1010868" y="10194"/>
                      <a:pt x="1034052" y="19379"/>
                      <a:pt x="1055464" y="31895"/>
                    </a:cubicBezTo>
                    <a:cubicBezTo>
                      <a:pt x="1056407" y="32255"/>
                      <a:pt x="1057102" y="33054"/>
                      <a:pt x="1057340" y="34031"/>
                    </a:cubicBezTo>
                    <a:cubicBezTo>
                      <a:pt x="1057731" y="35668"/>
                      <a:pt x="1056721" y="37313"/>
                      <a:pt x="1055083" y="37705"/>
                    </a:cubicBezTo>
                    <a:cubicBezTo>
                      <a:pt x="1021269" y="62089"/>
                      <a:pt x="982812" y="73019"/>
                      <a:pt x="943283" y="74912"/>
                    </a:cubicBezTo>
                    <a:lnTo>
                      <a:pt x="920583" y="73624"/>
                    </a:lnTo>
                    <a:lnTo>
                      <a:pt x="936918" y="78694"/>
                    </a:lnTo>
                    <a:lnTo>
                      <a:pt x="937639" y="77995"/>
                    </a:lnTo>
                    <a:cubicBezTo>
                      <a:pt x="938697" y="77134"/>
                      <a:pt x="940202" y="77134"/>
                      <a:pt x="941259" y="77995"/>
                    </a:cubicBezTo>
                    <a:lnTo>
                      <a:pt x="943164" y="80091"/>
                    </a:lnTo>
                    <a:lnTo>
                      <a:pt x="944021" y="80091"/>
                    </a:lnTo>
                    <a:cubicBezTo>
                      <a:pt x="945098" y="79297"/>
                      <a:pt x="946564" y="79297"/>
                      <a:pt x="947641" y="80091"/>
                    </a:cubicBezTo>
                    <a:lnTo>
                      <a:pt x="949466" y="82590"/>
                    </a:lnTo>
                    <a:lnTo>
                      <a:pt x="960349" y="85968"/>
                    </a:lnTo>
                    <a:lnTo>
                      <a:pt x="959999" y="85378"/>
                    </a:lnTo>
                    <a:cubicBezTo>
                      <a:pt x="960404" y="83878"/>
                      <a:pt x="961785" y="82568"/>
                      <a:pt x="963738" y="82949"/>
                    </a:cubicBezTo>
                    <a:lnTo>
                      <a:pt x="964595" y="82949"/>
                    </a:lnTo>
                    <a:lnTo>
                      <a:pt x="965166" y="82949"/>
                    </a:lnTo>
                    <a:lnTo>
                      <a:pt x="966309" y="82949"/>
                    </a:lnTo>
                    <a:cubicBezTo>
                      <a:pt x="966852" y="82215"/>
                      <a:pt x="967690" y="81761"/>
                      <a:pt x="968595" y="81710"/>
                    </a:cubicBezTo>
                    <a:cubicBezTo>
                      <a:pt x="991817" y="72003"/>
                      <a:pt x="1017659" y="70525"/>
                      <a:pt x="1041843" y="77519"/>
                    </a:cubicBezTo>
                    <a:cubicBezTo>
                      <a:pt x="1042166" y="77709"/>
                      <a:pt x="1042443" y="77953"/>
                      <a:pt x="1042681" y="78241"/>
                    </a:cubicBezTo>
                    <a:cubicBezTo>
                      <a:pt x="1043776" y="79588"/>
                      <a:pt x="1043567" y="81567"/>
                      <a:pt x="1042223" y="82663"/>
                    </a:cubicBezTo>
                    <a:cubicBezTo>
                      <a:pt x="1029417" y="87381"/>
                      <a:pt x="1016085" y="90284"/>
                      <a:pt x="1002607" y="91342"/>
                    </a:cubicBezTo>
                    <a:lnTo>
                      <a:pt x="971795" y="89521"/>
                    </a:lnTo>
                    <a:lnTo>
                      <a:pt x="1004003" y="99519"/>
                    </a:lnTo>
                    <a:lnTo>
                      <a:pt x="1011444" y="103286"/>
                    </a:lnTo>
                    <a:lnTo>
                      <a:pt x="1014316" y="99999"/>
                    </a:lnTo>
                    <a:cubicBezTo>
                      <a:pt x="1057874" y="100222"/>
                      <a:pt x="1101355" y="103596"/>
                      <a:pt x="1144427" y="110095"/>
                    </a:cubicBezTo>
                    <a:cubicBezTo>
                      <a:pt x="1176908" y="115048"/>
                      <a:pt x="1220246" y="117048"/>
                      <a:pt x="1245106" y="141432"/>
                    </a:cubicBezTo>
                    <a:cubicBezTo>
                      <a:pt x="1245592" y="141971"/>
                      <a:pt x="1245868" y="142660"/>
                      <a:pt x="1245907" y="143382"/>
                    </a:cubicBezTo>
                    <a:cubicBezTo>
                      <a:pt x="1245992" y="145117"/>
                      <a:pt x="1244649" y="146589"/>
                      <a:pt x="1242916" y="146671"/>
                    </a:cubicBezTo>
                    <a:cubicBezTo>
                      <a:pt x="1203883" y="148586"/>
                      <a:pt x="1164859" y="146529"/>
                      <a:pt x="1126435" y="140593"/>
                    </a:cubicBezTo>
                    <a:lnTo>
                      <a:pt x="1041519" y="118510"/>
                    </a:lnTo>
                    <a:lnTo>
                      <a:pt x="1073380" y="134639"/>
                    </a:lnTo>
                    <a:lnTo>
                      <a:pt x="1107486" y="158201"/>
                    </a:lnTo>
                    <a:lnTo>
                      <a:pt x="1109566" y="156005"/>
                    </a:lnTo>
                    <a:cubicBezTo>
                      <a:pt x="1135474" y="154767"/>
                      <a:pt x="1161858" y="154481"/>
                      <a:pt x="1184528" y="168769"/>
                    </a:cubicBezTo>
                    <a:cubicBezTo>
                      <a:pt x="1184575" y="168798"/>
                      <a:pt x="1184623" y="168830"/>
                      <a:pt x="1184680" y="168862"/>
                    </a:cubicBezTo>
                    <a:cubicBezTo>
                      <a:pt x="1186033" y="169772"/>
                      <a:pt x="1186385" y="171606"/>
                      <a:pt x="1185480" y="172960"/>
                    </a:cubicBezTo>
                    <a:cubicBezTo>
                      <a:pt x="1186528" y="174960"/>
                      <a:pt x="1185766" y="177437"/>
                      <a:pt x="1183004" y="177437"/>
                    </a:cubicBezTo>
                    <a:cubicBezTo>
                      <a:pt x="1182727" y="178798"/>
                      <a:pt x="1181623" y="179831"/>
                      <a:pt x="1180241" y="180008"/>
                    </a:cubicBezTo>
                    <a:cubicBezTo>
                      <a:pt x="1173917" y="180769"/>
                      <a:pt x="1167516" y="180769"/>
                      <a:pt x="1161191" y="180008"/>
                    </a:cubicBezTo>
                    <a:cubicBezTo>
                      <a:pt x="1153905" y="179725"/>
                      <a:pt x="1146723" y="178212"/>
                      <a:pt x="1139951" y="175532"/>
                    </a:cubicBezTo>
                    <a:lnTo>
                      <a:pt x="1122708" y="168717"/>
                    </a:lnTo>
                    <a:lnTo>
                      <a:pt x="1136923" y="178537"/>
                    </a:lnTo>
                    <a:lnTo>
                      <a:pt x="1176549" y="214658"/>
                    </a:lnTo>
                    <a:lnTo>
                      <a:pt x="1177859" y="212298"/>
                    </a:lnTo>
                    <a:cubicBezTo>
                      <a:pt x="1201291" y="198963"/>
                      <a:pt x="1228628" y="203630"/>
                      <a:pt x="1254059" y="207536"/>
                    </a:cubicBezTo>
                    <a:cubicBezTo>
                      <a:pt x="1289083" y="212665"/>
                      <a:pt x="1323306" y="222269"/>
                      <a:pt x="1355882" y="236111"/>
                    </a:cubicBezTo>
                    <a:cubicBezTo>
                      <a:pt x="1409517" y="258674"/>
                      <a:pt x="1449560" y="304953"/>
                      <a:pt x="1464181" y="361269"/>
                    </a:cubicBezTo>
                    <a:cubicBezTo>
                      <a:pt x="1464305" y="361768"/>
                      <a:pt x="1464305" y="362290"/>
                      <a:pt x="1464181" y="362789"/>
                    </a:cubicBezTo>
                    <a:cubicBezTo>
                      <a:pt x="1463762" y="364473"/>
                      <a:pt x="1462057" y="365499"/>
                      <a:pt x="1460371" y="365079"/>
                    </a:cubicBezTo>
                    <a:cubicBezTo>
                      <a:pt x="1402211" y="350479"/>
                      <a:pt x="1345518" y="330551"/>
                      <a:pt x="1291016" y="305548"/>
                    </a:cubicBezTo>
                    <a:cubicBezTo>
                      <a:pt x="1269347" y="295499"/>
                      <a:pt x="1248321" y="284188"/>
                      <a:pt x="1229140" y="270543"/>
                    </a:cubicBezTo>
                    <a:lnTo>
                      <a:pt x="1220353" y="262067"/>
                    </a:lnTo>
                    <a:lnTo>
                      <a:pt x="1243315" y="289475"/>
                    </a:lnTo>
                    <a:lnTo>
                      <a:pt x="1291754" y="370335"/>
                    </a:lnTo>
                    <a:lnTo>
                      <a:pt x="1293398" y="369842"/>
                    </a:lnTo>
                    <a:cubicBezTo>
                      <a:pt x="1320354" y="369842"/>
                      <a:pt x="1348643" y="379938"/>
                      <a:pt x="1357216" y="407942"/>
                    </a:cubicBezTo>
                    <a:cubicBezTo>
                      <a:pt x="1357320" y="408446"/>
                      <a:pt x="1357292" y="408980"/>
                      <a:pt x="1357139" y="409475"/>
                    </a:cubicBezTo>
                    <a:cubicBezTo>
                      <a:pt x="1356635" y="411132"/>
                      <a:pt x="1354872" y="412066"/>
                      <a:pt x="1353215" y="411561"/>
                    </a:cubicBezTo>
                    <a:cubicBezTo>
                      <a:pt x="1338508" y="408446"/>
                      <a:pt x="1324078" y="404151"/>
                      <a:pt x="1310067" y="398702"/>
                    </a:cubicBezTo>
                    <a:lnTo>
                      <a:pt x="1302540" y="393715"/>
                    </a:lnTo>
                    <a:lnTo>
                      <a:pt x="1319566" y="436928"/>
                    </a:lnTo>
                    <a:lnTo>
                      <a:pt x="1319239" y="434907"/>
                    </a:lnTo>
                    <a:cubicBezTo>
                      <a:pt x="1319573" y="433145"/>
                      <a:pt x="1321268" y="431993"/>
                      <a:pt x="1323021" y="432326"/>
                    </a:cubicBezTo>
                    <a:cubicBezTo>
                      <a:pt x="1371693" y="443470"/>
                      <a:pt x="1420176" y="478427"/>
                      <a:pt x="1439606" y="525957"/>
                    </a:cubicBezTo>
                    <a:cubicBezTo>
                      <a:pt x="1460847" y="577201"/>
                      <a:pt x="1451132" y="646162"/>
                      <a:pt x="1433510" y="697407"/>
                    </a:cubicBezTo>
                    <a:cubicBezTo>
                      <a:pt x="1433091" y="698588"/>
                      <a:pt x="1432006" y="699407"/>
                      <a:pt x="1430758" y="699483"/>
                    </a:cubicBezTo>
                    <a:cubicBezTo>
                      <a:pt x="1429024" y="699598"/>
                      <a:pt x="1427529" y="698283"/>
                      <a:pt x="1427414" y="696550"/>
                    </a:cubicBezTo>
                    <a:cubicBezTo>
                      <a:pt x="1416223" y="673071"/>
                      <a:pt x="1400411" y="652235"/>
                      <a:pt x="1385076" y="631101"/>
                    </a:cubicBezTo>
                    <a:lnTo>
                      <a:pt x="1348334" y="568531"/>
                    </a:lnTo>
                    <a:lnTo>
                      <a:pt x="1351651" y="612373"/>
                    </a:lnTo>
                    <a:lnTo>
                      <a:pt x="1352715" y="612944"/>
                    </a:lnTo>
                    <a:lnTo>
                      <a:pt x="1351832" y="614764"/>
                    </a:lnTo>
                    <a:lnTo>
                      <a:pt x="1352520" y="623846"/>
                    </a:lnTo>
                    <a:lnTo>
                      <a:pt x="1353406" y="625683"/>
                    </a:lnTo>
                    <a:lnTo>
                      <a:pt x="1352507" y="626839"/>
                    </a:lnTo>
                    <a:lnTo>
                      <a:pt x="1348436" y="666812"/>
                    </a:lnTo>
                    <a:lnTo>
                      <a:pt x="1350929" y="668927"/>
                    </a:lnTo>
                    <a:cubicBezTo>
                      <a:pt x="1353120" y="684452"/>
                      <a:pt x="1366455" y="696263"/>
                      <a:pt x="1369979" y="711599"/>
                    </a:cubicBezTo>
                    <a:cubicBezTo>
                      <a:pt x="1372332" y="725153"/>
                      <a:pt x="1372779" y="738973"/>
                      <a:pt x="1371312" y="752651"/>
                    </a:cubicBezTo>
                    <a:cubicBezTo>
                      <a:pt x="1371293" y="753451"/>
                      <a:pt x="1370979" y="754213"/>
                      <a:pt x="1370426" y="754775"/>
                    </a:cubicBezTo>
                    <a:cubicBezTo>
                      <a:pt x="1369217" y="756023"/>
                      <a:pt x="1367226" y="756052"/>
                      <a:pt x="1365978" y="754842"/>
                    </a:cubicBezTo>
                    <a:cubicBezTo>
                      <a:pt x="1363559" y="752299"/>
                      <a:pt x="1361359" y="749565"/>
                      <a:pt x="1359406" y="746651"/>
                    </a:cubicBezTo>
                    <a:cubicBezTo>
                      <a:pt x="1358730" y="746451"/>
                      <a:pt x="1358158" y="746012"/>
                      <a:pt x="1357787" y="745412"/>
                    </a:cubicBezTo>
                    <a:cubicBezTo>
                      <a:pt x="1347357" y="726429"/>
                      <a:pt x="1343918" y="704379"/>
                      <a:pt x="1348071" y="683119"/>
                    </a:cubicBezTo>
                    <a:cubicBezTo>
                      <a:pt x="1348176" y="682585"/>
                      <a:pt x="1348490" y="682109"/>
                      <a:pt x="1348929" y="681785"/>
                    </a:cubicBezTo>
                    <a:lnTo>
                      <a:pt x="1347392" y="677068"/>
                    </a:lnTo>
                    <a:lnTo>
                      <a:pt x="1340934" y="740476"/>
                    </a:lnTo>
                    <a:lnTo>
                      <a:pt x="1337022" y="753611"/>
                    </a:lnTo>
                    <a:lnTo>
                      <a:pt x="1337118" y="753699"/>
                    </a:lnTo>
                    <a:cubicBezTo>
                      <a:pt x="1337423" y="757452"/>
                      <a:pt x="1338032" y="761186"/>
                      <a:pt x="1338928" y="764844"/>
                    </a:cubicBezTo>
                    <a:cubicBezTo>
                      <a:pt x="1339385" y="764605"/>
                      <a:pt x="1339890" y="764491"/>
                      <a:pt x="1340404" y="764520"/>
                    </a:cubicBezTo>
                    <a:cubicBezTo>
                      <a:pt x="1341985" y="764596"/>
                      <a:pt x="1343195" y="765939"/>
                      <a:pt x="1343119" y="767511"/>
                    </a:cubicBezTo>
                    <a:cubicBezTo>
                      <a:pt x="1342643" y="770463"/>
                      <a:pt x="1342643" y="773702"/>
                      <a:pt x="1342643" y="777036"/>
                    </a:cubicBezTo>
                    <a:cubicBezTo>
                      <a:pt x="1352263" y="802848"/>
                      <a:pt x="1370456" y="825613"/>
                      <a:pt x="1372646" y="855141"/>
                    </a:cubicBezTo>
                    <a:cubicBezTo>
                      <a:pt x="1374913" y="896641"/>
                      <a:pt x="1370284" y="938227"/>
                      <a:pt x="1358930" y="978204"/>
                    </a:cubicBezTo>
                    <a:cubicBezTo>
                      <a:pt x="1358625" y="979185"/>
                      <a:pt x="1357854" y="979956"/>
                      <a:pt x="1356863" y="980271"/>
                    </a:cubicBezTo>
                    <a:cubicBezTo>
                      <a:pt x="1355206" y="980785"/>
                      <a:pt x="1353444" y="979861"/>
                      <a:pt x="1352930" y="978204"/>
                    </a:cubicBezTo>
                    <a:cubicBezTo>
                      <a:pt x="1331594" y="912862"/>
                      <a:pt x="1333118" y="844568"/>
                      <a:pt x="1336451" y="776655"/>
                    </a:cubicBezTo>
                    <a:lnTo>
                      <a:pt x="1333613" y="765060"/>
                    </a:lnTo>
                    <a:lnTo>
                      <a:pt x="1312877" y="834692"/>
                    </a:lnTo>
                    <a:lnTo>
                      <a:pt x="1297332" y="866806"/>
                    </a:lnTo>
                    <a:lnTo>
                      <a:pt x="1297398" y="867523"/>
                    </a:lnTo>
                    <a:cubicBezTo>
                      <a:pt x="1298398" y="867913"/>
                      <a:pt x="1299103" y="868837"/>
                      <a:pt x="1299208" y="869904"/>
                    </a:cubicBezTo>
                    <a:cubicBezTo>
                      <a:pt x="1299398" y="870561"/>
                      <a:pt x="1299398" y="871247"/>
                      <a:pt x="1299208" y="871904"/>
                    </a:cubicBezTo>
                    <a:cubicBezTo>
                      <a:pt x="1296155" y="878324"/>
                      <a:pt x="1291900" y="884015"/>
                      <a:pt x="1286737" y="888709"/>
                    </a:cubicBezTo>
                    <a:lnTo>
                      <a:pt x="1286728" y="888715"/>
                    </a:lnTo>
                    <a:lnTo>
                      <a:pt x="1275955" y="910971"/>
                    </a:lnTo>
                    <a:cubicBezTo>
                      <a:pt x="1177188" y="1081393"/>
                      <a:pt x="992908" y="1196078"/>
                      <a:pt x="781811" y="1196326"/>
                    </a:cubicBezTo>
                    <a:lnTo>
                      <a:pt x="666831" y="1184735"/>
                    </a:lnTo>
                    <a:lnTo>
                      <a:pt x="631316" y="1213153"/>
                    </a:lnTo>
                    <a:cubicBezTo>
                      <a:pt x="592954" y="1235450"/>
                      <a:pt x="548162" y="1239022"/>
                      <a:pt x="505300" y="1229092"/>
                    </a:cubicBezTo>
                    <a:cubicBezTo>
                      <a:pt x="505204" y="1229169"/>
                      <a:pt x="505100" y="1229226"/>
                      <a:pt x="504985" y="1229283"/>
                    </a:cubicBezTo>
                    <a:cubicBezTo>
                      <a:pt x="504252" y="1229588"/>
                      <a:pt x="503414" y="1229245"/>
                      <a:pt x="503109" y="1228521"/>
                    </a:cubicBezTo>
                    <a:cubicBezTo>
                      <a:pt x="479020" y="1222530"/>
                      <a:pt x="455989" y="1212900"/>
                      <a:pt x="434815" y="1199946"/>
                    </a:cubicBezTo>
                    <a:cubicBezTo>
                      <a:pt x="434408" y="1199689"/>
                      <a:pt x="434065" y="1199346"/>
                      <a:pt x="433811" y="1198946"/>
                    </a:cubicBezTo>
                    <a:cubicBezTo>
                      <a:pt x="432893" y="1197470"/>
                      <a:pt x="433342" y="1195526"/>
                      <a:pt x="434815" y="1194612"/>
                    </a:cubicBezTo>
                    <a:cubicBezTo>
                      <a:pt x="469009" y="1170800"/>
                      <a:pt x="507538" y="1160465"/>
                      <a:pt x="547043" y="1159167"/>
                    </a:cubicBezTo>
                    <a:lnTo>
                      <a:pt x="595667" y="1162657"/>
                    </a:lnTo>
                    <a:lnTo>
                      <a:pt x="559617" y="1151467"/>
                    </a:lnTo>
                    <a:lnTo>
                      <a:pt x="536816" y="1139091"/>
                    </a:lnTo>
                    <a:lnTo>
                      <a:pt x="490962" y="1124716"/>
                    </a:lnTo>
                    <a:lnTo>
                      <a:pt x="484679" y="1121513"/>
                    </a:lnTo>
                    <a:lnTo>
                      <a:pt x="484535" y="1124127"/>
                    </a:lnTo>
                    <a:cubicBezTo>
                      <a:pt x="485802" y="1124746"/>
                      <a:pt x="486488" y="1126156"/>
                      <a:pt x="486174" y="1127537"/>
                    </a:cubicBezTo>
                    <a:cubicBezTo>
                      <a:pt x="485812" y="1129175"/>
                      <a:pt x="484173" y="1130213"/>
                      <a:pt x="482535" y="1129842"/>
                    </a:cubicBezTo>
                    <a:cubicBezTo>
                      <a:pt x="438963" y="1128994"/>
                      <a:pt x="395510" y="1124984"/>
                      <a:pt x="352519" y="1117840"/>
                    </a:cubicBezTo>
                    <a:cubicBezTo>
                      <a:pt x="320134" y="1112411"/>
                      <a:pt x="276700" y="1109649"/>
                      <a:pt x="252316" y="1085074"/>
                    </a:cubicBezTo>
                    <a:cubicBezTo>
                      <a:pt x="251362" y="1084322"/>
                      <a:pt x="250930" y="1083084"/>
                      <a:pt x="251207" y="1081893"/>
                    </a:cubicBezTo>
                    <a:cubicBezTo>
                      <a:pt x="251602" y="1080207"/>
                      <a:pt x="253292" y="1079159"/>
                      <a:pt x="254983" y="1079550"/>
                    </a:cubicBezTo>
                    <a:cubicBezTo>
                      <a:pt x="294004" y="1078241"/>
                      <a:pt x="332955" y="1080891"/>
                      <a:pt x="371251" y="1087401"/>
                    </a:cubicBezTo>
                    <a:lnTo>
                      <a:pt x="472703" y="1115409"/>
                    </a:lnTo>
                    <a:lnTo>
                      <a:pt x="422076" y="1089602"/>
                    </a:lnTo>
                    <a:lnTo>
                      <a:pt x="383058" y="1062486"/>
                    </a:lnTo>
                    <a:lnTo>
                      <a:pt x="380427" y="1065263"/>
                    </a:lnTo>
                    <a:cubicBezTo>
                      <a:pt x="354519" y="1066025"/>
                      <a:pt x="328516" y="1066025"/>
                      <a:pt x="305942" y="1051642"/>
                    </a:cubicBezTo>
                    <a:cubicBezTo>
                      <a:pt x="304582" y="1050746"/>
                      <a:pt x="304163" y="1048946"/>
                      <a:pt x="304989" y="1047546"/>
                    </a:cubicBezTo>
                    <a:cubicBezTo>
                      <a:pt x="303941" y="1045736"/>
                      <a:pt x="305180" y="1042879"/>
                      <a:pt x="307561" y="1042879"/>
                    </a:cubicBezTo>
                    <a:cubicBezTo>
                      <a:pt x="307847" y="1041488"/>
                      <a:pt x="309005" y="1040440"/>
                      <a:pt x="310418" y="1040307"/>
                    </a:cubicBezTo>
                    <a:cubicBezTo>
                      <a:pt x="316746" y="1039545"/>
                      <a:pt x="323141" y="1039545"/>
                      <a:pt x="329468" y="1040307"/>
                    </a:cubicBezTo>
                    <a:cubicBezTo>
                      <a:pt x="336863" y="1040660"/>
                      <a:pt x="344143" y="1042269"/>
                      <a:pt x="350995" y="1045070"/>
                    </a:cubicBezTo>
                    <a:lnTo>
                      <a:pt x="368846" y="1052608"/>
                    </a:lnTo>
                    <a:lnTo>
                      <a:pt x="359015" y="1045776"/>
                    </a:lnTo>
                    <a:lnTo>
                      <a:pt x="303542" y="994924"/>
                    </a:lnTo>
                    <a:lnTo>
                      <a:pt x="302512" y="997539"/>
                    </a:lnTo>
                    <a:cubicBezTo>
                      <a:pt x="279176" y="1014875"/>
                      <a:pt x="246981" y="1012303"/>
                      <a:pt x="219454" y="1011065"/>
                    </a:cubicBezTo>
                    <a:cubicBezTo>
                      <a:pt x="184114" y="1009779"/>
                      <a:pt x="149103" y="1003788"/>
                      <a:pt x="115346" y="993253"/>
                    </a:cubicBezTo>
                    <a:cubicBezTo>
                      <a:pt x="62537" y="975984"/>
                      <a:pt x="20245" y="935970"/>
                      <a:pt x="93" y="884192"/>
                    </a:cubicBezTo>
                    <a:cubicBezTo>
                      <a:pt x="39" y="883973"/>
                      <a:pt x="8" y="883754"/>
                      <a:pt x="1" y="883525"/>
                    </a:cubicBezTo>
                    <a:cubicBezTo>
                      <a:pt x="-52" y="881792"/>
                      <a:pt x="1311" y="880344"/>
                      <a:pt x="3046" y="880287"/>
                    </a:cubicBezTo>
                    <a:cubicBezTo>
                      <a:pt x="62577" y="887564"/>
                      <a:pt x="121310" y="900318"/>
                      <a:pt x="178497" y="918387"/>
                    </a:cubicBezTo>
                    <a:cubicBezTo>
                      <a:pt x="201261" y="925674"/>
                      <a:pt x="223621" y="934341"/>
                      <a:pt x="244445" y="945569"/>
                    </a:cubicBezTo>
                    <a:lnTo>
                      <a:pt x="291739" y="981032"/>
                    </a:lnTo>
                    <a:lnTo>
                      <a:pt x="253536" y="935173"/>
                    </a:lnTo>
                    <a:lnTo>
                      <a:pt x="241039" y="914178"/>
                    </a:lnTo>
                    <a:lnTo>
                      <a:pt x="287351" y="974925"/>
                    </a:lnTo>
                    <a:cubicBezTo>
                      <a:pt x="320953" y="1013339"/>
                      <a:pt x="359656" y="1047180"/>
                      <a:pt x="402406" y="1075389"/>
                    </a:cubicBezTo>
                    <a:lnTo>
                      <a:pt x="481558" y="1117853"/>
                    </a:lnTo>
                    <a:lnTo>
                      <a:pt x="483583" y="1118412"/>
                    </a:lnTo>
                    <a:cubicBezTo>
                      <a:pt x="484050" y="1118612"/>
                      <a:pt x="484469" y="1118907"/>
                      <a:pt x="484802" y="1119288"/>
                    </a:cubicBezTo>
                    <a:lnTo>
                      <a:pt x="484786" y="1119585"/>
                    </a:lnTo>
                    <a:lnTo>
                      <a:pt x="492988" y="1123985"/>
                    </a:lnTo>
                    <a:lnTo>
                      <a:pt x="530561" y="1135696"/>
                    </a:lnTo>
                    <a:lnTo>
                      <a:pt x="483726" y="1110274"/>
                    </a:lnTo>
                    <a:lnTo>
                      <a:pt x="482285" y="1111721"/>
                    </a:lnTo>
                    <a:cubicBezTo>
                      <a:pt x="480678" y="1111721"/>
                      <a:pt x="479011" y="1110745"/>
                      <a:pt x="479011" y="1108792"/>
                    </a:cubicBezTo>
                    <a:lnTo>
                      <a:pt x="478737" y="1107566"/>
                    </a:lnTo>
                    <a:lnTo>
                      <a:pt x="462652" y="1098836"/>
                    </a:lnTo>
                    <a:cubicBezTo>
                      <a:pt x="424691" y="1073190"/>
                      <a:pt x="389981" y="1043098"/>
                      <a:pt x="359269" y="1009307"/>
                    </a:cubicBezTo>
                    <a:lnTo>
                      <a:pt x="356608" y="1005562"/>
                    </a:lnTo>
                    <a:lnTo>
                      <a:pt x="353947" y="1006112"/>
                    </a:lnTo>
                    <a:lnTo>
                      <a:pt x="352829" y="1000244"/>
                    </a:lnTo>
                    <a:lnTo>
                      <a:pt x="324317" y="960124"/>
                    </a:lnTo>
                    <a:lnTo>
                      <a:pt x="323848" y="962202"/>
                    </a:lnTo>
                    <a:cubicBezTo>
                      <a:pt x="323946" y="962621"/>
                      <a:pt x="323958" y="963059"/>
                      <a:pt x="323881" y="963478"/>
                    </a:cubicBezTo>
                    <a:cubicBezTo>
                      <a:pt x="323572" y="965183"/>
                      <a:pt x="321937" y="966317"/>
                      <a:pt x="320229" y="966012"/>
                    </a:cubicBezTo>
                    <a:cubicBezTo>
                      <a:pt x="296873" y="961669"/>
                      <a:pt x="277006" y="946410"/>
                      <a:pt x="266794" y="924959"/>
                    </a:cubicBezTo>
                    <a:cubicBezTo>
                      <a:pt x="265746" y="923150"/>
                      <a:pt x="267556" y="919435"/>
                      <a:pt x="270318" y="920387"/>
                    </a:cubicBezTo>
                    <a:cubicBezTo>
                      <a:pt x="280898" y="923950"/>
                      <a:pt x="290891" y="928927"/>
                      <a:pt x="300040" y="935144"/>
                    </a:cubicBezTo>
                    <a:lnTo>
                      <a:pt x="318147" y="951440"/>
                    </a:lnTo>
                    <a:lnTo>
                      <a:pt x="279873" y="897584"/>
                    </a:lnTo>
                    <a:lnTo>
                      <a:pt x="274446" y="883791"/>
                    </a:lnTo>
                    <a:lnTo>
                      <a:pt x="271270" y="881144"/>
                    </a:lnTo>
                    <a:lnTo>
                      <a:pt x="271876" y="877258"/>
                    </a:lnTo>
                    <a:lnTo>
                      <a:pt x="236864" y="788270"/>
                    </a:lnTo>
                    <a:lnTo>
                      <a:pt x="235552" y="788918"/>
                    </a:lnTo>
                    <a:cubicBezTo>
                      <a:pt x="234052" y="788513"/>
                      <a:pt x="232885" y="787180"/>
                      <a:pt x="233552" y="785322"/>
                    </a:cubicBezTo>
                    <a:lnTo>
                      <a:pt x="234697" y="782763"/>
                    </a:lnTo>
                    <a:lnTo>
                      <a:pt x="228948" y="768152"/>
                    </a:lnTo>
                    <a:cubicBezTo>
                      <a:pt x="223082" y="745353"/>
                      <a:pt x="218590" y="722003"/>
                      <a:pt x="215563" y="698195"/>
                    </a:cubicBezTo>
                    <a:lnTo>
                      <a:pt x="213067" y="658633"/>
                    </a:lnTo>
                    <a:lnTo>
                      <a:pt x="212024" y="657211"/>
                    </a:lnTo>
                    <a:lnTo>
                      <a:pt x="212865" y="655425"/>
                    </a:lnTo>
                    <a:lnTo>
                      <a:pt x="210977" y="625493"/>
                    </a:lnTo>
                    <a:lnTo>
                      <a:pt x="214393" y="591602"/>
                    </a:lnTo>
                    <a:lnTo>
                      <a:pt x="215324" y="579884"/>
                    </a:lnTo>
                    <a:lnTo>
                      <a:pt x="215641" y="579223"/>
                    </a:lnTo>
                    <a:lnTo>
                      <a:pt x="222574" y="510450"/>
                    </a:lnTo>
                    <a:lnTo>
                      <a:pt x="230151" y="484941"/>
                    </a:lnTo>
                    <a:lnTo>
                      <a:pt x="229741" y="485284"/>
                    </a:lnTo>
                    <a:cubicBezTo>
                      <a:pt x="229209" y="487094"/>
                      <a:pt x="228507" y="488847"/>
                      <a:pt x="227646" y="490523"/>
                    </a:cubicBezTo>
                    <a:cubicBezTo>
                      <a:pt x="226407" y="493095"/>
                      <a:pt x="222883" y="492142"/>
                      <a:pt x="222026" y="489761"/>
                    </a:cubicBezTo>
                    <a:cubicBezTo>
                      <a:pt x="221427" y="489514"/>
                      <a:pt x="220925" y="489085"/>
                      <a:pt x="220597" y="488523"/>
                    </a:cubicBezTo>
                    <a:cubicBezTo>
                      <a:pt x="219835" y="488142"/>
                      <a:pt x="219835" y="487190"/>
                      <a:pt x="219835" y="487190"/>
                    </a:cubicBezTo>
                    <a:cubicBezTo>
                      <a:pt x="218592" y="487094"/>
                      <a:pt x="217551" y="486208"/>
                      <a:pt x="217263" y="484999"/>
                    </a:cubicBezTo>
                    <a:lnTo>
                      <a:pt x="216501" y="481093"/>
                    </a:lnTo>
                    <a:cubicBezTo>
                      <a:pt x="208620" y="466339"/>
                      <a:pt x="203823" y="450137"/>
                      <a:pt x="202404" y="433468"/>
                    </a:cubicBezTo>
                    <a:cubicBezTo>
                      <a:pt x="202418" y="432964"/>
                      <a:pt x="202553" y="432468"/>
                      <a:pt x="202798" y="432021"/>
                    </a:cubicBezTo>
                    <a:cubicBezTo>
                      <a:pt x="203641" y="430506"/>
                      <a:pt x="205553" y="429963"/>
                      <a:pt x="207072" y="430801"/>
                    </a:cubicBezTo>
                    <a:cubicBezTo>
                      <a:pt x="216209" y="435988"/>
                      <a:pt x="223356" y="443651"/>
                      <a:pt x="227919" y="452627"/>
                    </a:cubicBezTo>
                    <a:lnTo>
                      <a:pt x="232382" y="477427"/>
                    </a:lnTo>
                    <a:lnTo>
                      <a:pt x="245370" y="433697"/>
                    </a:lnTo>
                    <a:lnTo>
                      <a:pt x="245457" y="429945"/>
                    </a:lnTo>
                    <a:lnTo>
                      <a:pt x="246721" y="429149"/>
                    </a:lnTo>
                    <a:lnTo>
                      <a:pt x="247401" y="426858"/>
                    </a:lnTo>
                    <a:lnTo>
                      <a:pt x="246696" y="424135"/>
                    </a:lnTo>
                    <a:lnTo>
                      <a:pt x="248917" y="421755"/>
                    </a:lnTo>
                    <a:lnTo>
                      <a:pt x="250572" y="416183"/>
                    </a:lnTo>
                    <a:cubicBezTo>
                      <a:pt x="334055" y="204471"/>
                      <a:pt x="540438" y="54660"/>
                      <a:pt x="781811" y="54660"/>
                    </a:cubicBezTo>
                    <a:lnTo>
                      <a:pt x="833559" y="59877"/>
                    </a:lnTo>
                    <a:lnTo>
                      <a:pt x="825054" y="57898"/>
                    </a:lnTo>
                    <a:cubicBezTo>
                      <a:pt x="824244" y="57700"/>
                      <a:pt x="823578" y="57136"/>
                      <a:pt x="823244" y="56374"/>
                    </a:cubicBezTo>
                    <a:cubicBezTo>
                      <a:pt x="823092" y="56279"/>
                      <a:pt x="822949" y="56170"/>
                      <a:pt x="822816" y="56050"/>
                    </a:cubicBezTo>
                    <a:cubicBezTo>
                      <a:pt x="821520" y="54890"/>
                      <a:pt x="821415" y="52903"/>
                      <a:pt x="822577" y="51612"/>
                    </a:cubicBezTo>
                    <a:lnTo>
                      <a:pt x="828576" y="46710"/>
                    </a:lnTo>
                    <a:lnTo>
                      <a:pt x="827676" y="46435"/>
                    </a:lnTo>
                    <a:lnTo>
                      <a:pt x="828773" y="46549"/>
                    </a:lnTo>
                    <a:lnTo>
                      <a:pt x="858392" y="22348"/>
                    </a:lnTo>
                    <a:cubicBezTo>
                      <a:pt x="883863" y="7111"/>
                      <a:pt x="912149" y="166"/>
                      <a:pt x="94102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325;p24">
                <a:extLst>
                  <a:ext uri="{FF2B5EF4-FFF2-40B4-BE49-F238E27FC236}">
                    <a16:creationId xmlns:a16="http://schemas.microsoft.com/office/drawing/2014/main" id="{C80835C6-19FF-49A1-A4C7-0A6752174C6A}"/>
                  </a:ext>
                </a:extLst>
              </p:cNvPr>
              <p:cNvSpPr/>
              <p:nvPr/>
            </p:nvSpPr>
            <p:spPr>
              <a:xfrm>
                <a:off x="5430990" y="1277235"/>
                <a:ext cx="1245728" cy="1037226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lang="en-US" b="0" i="1" dirty="0">
                    <a:ln>
                      <a:noFill/>
                    </a:ln>
                    <a:solidFill>
                      <a:schemeClr val="dk1"/>
                    </a:solidFill>
                    <a:latin typeface="Libre Baskerville"/>
                  </a:rPr>
                  <a:t>0</a:t>
                </a:r>
                <a:r>
                  <a:rPr lang="ar-JO" i="1" dirty="0">
                    <a:solidFill>
                      <a:srgbClr val="073763"/>
                    </a:solidFill>
                    <a:latin typeface="Libre Baskerville"/>
                  </a:rPr>
                  <a:t>4</a:t>
                </a:r>
                <a:endParaRPr b="0" i="1" dirty="0">
                  <a:ln>
                    <a:noFill/>
                  </a:ln>
                  <a:solidFill>
                    <a:schemeClr val="dk1"/>
                  </a:solidFill>
                  <a:latin typeface="Libre Baskerville" panose="02000000000000000000" pitchFamily="2" charset="0"/>
                </a:endParaRPr>
              </a:p>
            </p:txBody>
          </p:sp>
        </p:grpSp>
      </p:grpSp>
      <p:pic>
        <p:nvPicPr>
          <p:cNvPr id="18" name="Content Placeholder 2">
            <a:extLst>
              <a:ext uri="{FF2B5EF4-FFF2-40B4-BE49-F238E27FC236}">
                <a16:creationId xmlns:a16="http://schemas.microsoft.com/office/drawing/2014/main" id="{AE6DABFA-DAEF-B4AD-34AF-444C9F0D7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55" y="2270516"/>
            <a:ext cx="4022725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ndalus" panose="02020603050405020304" pitchFamily="18" charset="-78"/>
                <a:cs typeface="Andalus" panose="02020603050405020304" pitchFamily="18" charset="-78"/>
              </a:rPr>
              <a:t>رسالة القديسة ماري</a:t>
            </a:r>
            <a:endParaRPr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61" name="Google Shape;361;p28"/>
          <p:cNvSpPr txBox="1">
            <a:spLocks noGrp="1"/>
          </p:cNvSpPr>
          <p:nvPr>
            <p:ph type="body" idx="4"/>
          </p:nvPr>
        </p:nvSpPr>
        <p:spPr>
          <a:xfrm>
            <a:off x="1996607" y="3404436"/>
            <a:ext cx="852325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buNone/>
            </a:pPr>
            <a:r>
              <a:rPr lang="ar-JO" sz="5300" b="1" dirty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"يجب أن نملك فضيلة عظيمة لكي نعطي منها للآخرين"</a:t>
            </a:r>
          </a:p>
          <a:p>
            <a:pPr marL="0" lvl="0" indent="0" algn="ctr" rtl="1">
              <a:buNone/>
            </a:pPr>
            <a:endParaRPr sz="6000" dirty="0">
              <a:solidFill>
                <a:schemeClr val="accent5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64" name="Google Shape;364;p28"/>
          <p:cNvSpPr txBox="1">
            <a:spLocks noGrp="1"/>
          </p:cNvSpPr>
          <p:nvPr>
            <p:ph type="subTitle" idx="2"/>
          </p:nvPr>
        </p:nvSpPr>
        <p:spPr>
          <a:xfrm>
            <a:off x="1024235" y="2334043"/>
            <a:ext cx="10250129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2100"/>
              </a:spcAft>
              <a:buNone/>
            </a:pPr>
            <a:r>
              <a:rPr lang="ar-JO" sz="3600" b="0" dirty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الرسالة الروحية : الصمت و التواضع , الايمان و الثبات في الارض المقدسة</a:t>
            </a:r>
            <a:endParaRPr sz="3600" b="0" dirty="0">
              <a:solidFill>
                <a:schemeClr val="accent5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873356" y="734697"/>
            <a:ext cx="3397194" cy="763365"/>
          </a:xfrm>
          <a:custGeom>
            <a:avLst/>
            <a:gdLst/>
            <a:ahLst/>
            <a:cxnLst/>
            <a:rect l="l" t="t" r="r" b="b"/>
            <a:pathLst>
              <a:path w="801225" h="180039" extrusionOk="0">
                <a:moveTo>
                  <a:pt x="798270" y="139516"/>
                </a:moveTo>
                <a:cubicBezTo>
                  <a:pt x="775210" y="142021"/>
                  <a:pt x="751969" y="142431"/>
                  <a:pt x="728833" y="140754"/>
                </a:cubicBezTo>
                <a:cubicBezTo>
                  <a:pt x="728232" y="140469"/>
                  <a:pt x="727528" y="140469"/>
                  <a:pt x="726928" y="140754"/>
                </a:cubicBezTo>
                <a:cubicBezTo>
                  <a:pt x="719498" y="140183"/>
                  <a:pt x="712069" y="139421"/>
                  <a:pt x="704639" y="138564"/>
                </a:cubicBezTo>
                <a:cubicBezTo>
                  <a:pt x="705210" y="137440"/>
                  <a:pt x="704887" y="136068"/>
                  <a:pt x="703877" y="135325"/>
                </a:cubicBezTo>
                <a:cubicBezTo>
                  <a:pt x="693590" y="127134"/>
                  <a:pt x="691400" y="114084"/>
                  <a:pt x="684827" y="103226"/>
                </a:cubicBezTo>
                <a:cubicBezTo>
                  <a:pt x="681208" y="97035"/>
                  <a:pt x="673969" y="88176"/>
                  <a:pt x="665777" y="91605"/>
                </a:cubicBezTo>
                <a:cubicBezTo>
                  <a:pt x="657585" y="95034"/>
                  <a:pt x="659395" y="109513"/>
                  <a:pt x="662253" y="116656"/>
                </a:cubicBezTo>
                <a:cubicBezTo>
                  <a:pt x="664253" y="121466"/>
                  <a:pt x="667310" y="125762"/>
                  <a:pt x="671206" y="129229"/>
                </a:cubicBezTo>
                <a:cubicBezTo>
                  <a:pt x="673816" y="131429"/>
                  <a:pt x="676664" y="133353"/>
                  <a:pt x="679684" y="134944"/>
                </a:cubicBezTo>
                <a:cubicBezTo>
                  <a:pt x="646822" y="129086"/>
                  <a:pt x="614295" y="121485"/>
                  <a:pt x="582243" y="112179"/>
                </a:cubicBezTo>
                <a:cubicBezTo>
                  <a:pt x="583091" y="111160"/>
                  <a:pt x="583091" y="109674"/>
                  <a:pt x="582243" y="108655"/>
                </a:cubicBezTo>
                <a:cubicBezTo>
                  <a:pt x="563193" y="89605"/>
                  <a:pt x="566050" y="64745"/>
                  <a:pt x="540619" y="50172"/>
                </a:cubicBezTo>
                <a:cubicBezTo>
                  <a:pt x="508710" y="31884"/>
                  <a:pt x="474420" y="16739"/>
                  <a:pt x="441463" y="261"/>
                </a:cubicBezTo>
                <a:cubicBezTo>
                  <a:pt x="439368" y="-787"/>
                  <a:pt x="435844" y="1023"/>
                  <a:pt x="436987" y="3785"/>
                </a:cubicBezTo>
                <a:cubicBezTo>
                  <a:pt x="452579" y="41390"/>
                  <a:pt x="480173" y="72765"/>
                  <a:pt x="515473" y="93034"/>
                </a:cubicBezTo>
                <a:cubicBezTo>
                  <a:pt x="476154" y="81299"/>
                  <a:pt x="436044" y="72384"/>
                  <a:pt x="395458" y="66364"/>
                </a:cubicBezTo>
                <a:cubicBezTo>
                  <a:pt x="342146" y="59392"/>
                  <a:pt x="288054" y="61221"/>
                  <a:pt x="235342" y="71793"/>
                </a:cubicBezTo>
                <a:lnTo>
                  <a:pt x="234771" y="71793"/>
                </a:lnTo>
                <a:cubicBezTo>
                  <a:pt x="171277" y="42456"/>
                  <a:pt x="102392" y="26597"/>
                  <a:pt x="32460" y="25216"/>
                </a:cubicBezTo>
                <a:cubicBezTo>
                  <a:pt x="30726" y="25254"/>
                  <a:pt x="29345" y="26683"/>
                  <a:pt x="29383" y="28426"/>
                </a:cubicBezTo>
                <a:cubicBezTo>
                  <a:pt x="29393" y="29217"/>
                  <a:pt x="29717" y="29979"/>
                  <a:pt x="30269" y="30550"/>
                </a:cubicBezTo>
                <a:cubicBezTo>
                  <a:pt x="51157" y="52648"/>
                  <a:pt x="79494" y="66221"/>
                  <a:pt x="109803" y="68650"/>
                </a:cubicBezTo>
                <a:cubicBezTo>
                  <a:pt x="143902" y="73032"/>
                  <a:pt x="179812" y="75222"/>
                  <a:pt x="214578" y="76842"/>
                </a:cubicBezTo>
                <a:cubicBezTo>
                  <a:pt x="165429" y="88786"/>
                  <a:pt x="118366" y="108055"/>
                  <a:pt x="74941" y="133992"/>
                </a:cubicBezTo>
                <a:cubicBezTo>
                  <a:pt x="74408" y="132553"/>
                  <a:pt x="72922" y="131715"/>
                  <a:pt x="71417" y="131992"/>
                </a:cubicBezTo>
                <a:cubicBezTo>
                  <a:pt x="63416" y="133325"/>
                  <a:pt x="17410" y="142564"/>
                  <a:pt x="3790" y="157518"/>
                </a:cubicBezTo>
                <a:lnTo>
                  <a:pt x="2266" y="158185"/>
                </a:lnTo>
                <a:cubicBezTo>
                  <a:pt x="1075" y="158928"/>
                  <a:pt x="503" y="160347"/>
                  <a:pt x="837" y="161709"/>
                </a:cubicBezTo>
                <a:cubicBezTo>
                  <a:pt x="-1068" y="166262"/>
                  <a:pt x="161" y="171520"/>
                  <a:pt x="3885" y="174759"/>
                </a:cubicBezTo>
                <a:cubicBezTo>
                  <a:pt x="11505" y="183141"/>
                  <a:pt x="25697" y="178092"/>
                  <a:pt x="34270" y="174759"/>
                </a:cubicBezTo>
                <a:cubicBezTo>
                  <a:pt x="40509" y="171987"/>
                  <a:pt x="46414" y="168539"/>
                  <a:pt x="51891" y="164472"/>
                </a:cubicBezTo>
                <a:cubicBezTo>
                  <a:pt x="54615" y="163205"/>
                  <a:pt x="57177" y="161605"/>
                  <a:pt x="59511" y="159709"/>
                </a:cubicBezTo>
                <a:cubicBezTo>
                  <a:pt x="60102" y="159185"/>
                  <a:pt x="60425" y="158404"/>
                  <a:pt x="60368" y="157614"/>
                </a:cubicBezTo>
                <a:cubicBezTo>
                  <a:pt x="65340" y="153137"/>
                  <a:pt x="69865" y="148193"/>
                  <a:pt x="73894" y="142850"/>
                </a:cubicBezTo>
                <a:cubicBezTo>
                  <a:pt x="73922" y="142593"/>
                  <a:pt x="73922" y="142345"/>
                  <a:pt x="73894" y="142088"/>
                </a:cubicBezTo>
                <a:cubicBezTo>
                  <a:pt x="135320" y="104636"/>
                  <a:pt x="204158" y="80976"/>
                  <a:pt x="275633" y="72746"/>
                </a:cubicBezTo>
                <a:cubicBezTo>
                  <a:pt x="272547" y="74241"/>
                  <a:pt x="269556" y="75927"/>
                  <a:pt x="266680" y="77794"/>
                </a:cubicBezTo>
                <a:cubicBezTo>
                  <a:pt x="260584" y="81890"/>
                  <a:pt x="247630" y="90558"/>
                  <a:pt x="252202" y="99702"/>
                </a:cubicBezTo>
                <a:cubicBezTo>
                  <a:pt x="260488" y="115037"/>
                  <a:pt x="289730" y="92177"/>
                  <a:pt x="305256" y="78747"/>
                </a:cubicBezTo>
                <a:cubicBezTo>
                  <a:pt x="310094" y="75775"/>
                  <a:pt x="315238" y="73317"/>
                  <a:pt x="320591" y="71413"/>
                </a:cubicBezTo>
                <a:cubicBezTo>
                  <a:pt x="321486" y="71165"/>
                  <a:pt x="322210" y="70489"/>
                  <a:pt x="322496" y="69603"/>
                </a:cubicBezTo>
                <a:cubicBezTo>
                  <a:pt x="350357" y="69069"/>
                  <a:pt x="378198" y="70917"/>
                  <a:pt x="405745" y="75127"/>
                </a:cubicBezTo>
                <a:cubicBezTo>
                  <a:pt x="345642" y="92082"/>
                  <a:pt x="284491" y="113227"/>
                  <a:pt x="248773" y="168091"/>
                </a:cubicBezTo>
                <a:cubicBezTo>
                  <a:pt x="247934" y="169606"/>
                  <a:pt x="248477" y="171520"/>
                  <a:pt x="249992" y="172368"/>
                </a:cubicBezTo>
                <a:cubicBezTo>
                  <a:pt x="250439" y="172606"/>
                  <a:pt x="250935" y="172749"/>
                  <a:pt x="251440" y="172759"/>
                </a:cubicBezTo>
                <a:cubicBezTo>
                  <a:pt x="284682" y="169425"/>
                  <a:pt x="318781" y="165900"/>
                  <a:pt x="349357" y="151708"/>
                </a:cubicBezTo>
                <a:cubicBezTo>
                  <a:pt x="382694" y="136182"/>
                  <a:pt x="402506" y="107988"/>
                  <a:pt x="421270" y="77604"/>
                </a:cubicBezTo>
                <a:cubicBezTo>
                  <a:pt x="448607" y="82557"/>
                  <a:pt x="475658" y="89319"/>
                  <a:pt x="502614" y="96654"/>
                </a:cubicBezTo>
                <a:cubicBezTo>
                  <a:pt x="483564" y="98273"/>
                  <a:pt x="454989" y="104083"/>
                  <a:pt x="463085" y="119609"/>
                </a:cubicBezTo>
                <a:cubicBezTo>
                  <a:pt x="466990" y="127419"/>
                  <a:pt x="479563" y="125038"/>
                  <a:pt x="486326" y="123514"/>
                </a:cubicBezTo>
                <a:cubicBezTo>
                  <a:pt x="500347" y="119390"/>
                  <a:pt x="513330" y="112351"/>
                  <a:pt x="524426" y="102845"/>
                </a:cubicBezTo>
                <a:cubicBezTo>
                  <a:pt x="573709" y="118123"/>
                  <a:pt x="623753" y="130839"/>
                  <a:pt x="674350" y="140945"/>
                </a:cubicBezTo>
                <a:cubicBezTo>
                  <a:pt x="633888" y="140659"/>
                  <a:pt x="593939" y="149965"/>
                  <a:pt x="557764" y="168091"/>
                </a:cubicBezTo>
                <a:cubicBezTo>
                  <a:pt x="556316" y="169044"/>
                  <a:pt x="555906" y="170996"/>
                  <a:pt x="556859" y="172444"/>
                </a:cubicBezTo>
                <a:cubicBezTo>
                  <a:pt x="557259" y="173044"/>
                  <a:pt x="557840" y="173492"/>
                  <a:pt x="558526" y="173711"/>
                </a:cubicBezTo>
                <a:cubicBezTo>
                  <a:pt x="616257" y="187732"/>
                  <a:pt x="677198" y="178092"/>
                  <a:pt x="727785" y="146946"/>
                </a:cubicBezTo>
                <a:cubicBezTo>
                  <a:pt x="751207" y="148717"/>
                  <a:pt x="774734" y="148308"/>
                  <a:pt x="798079" y="145707"/>
                </a:cubicBezTo>
                <a:cubicBezTo>
                  <a:pt x="802175" y="145326"/>
                  <a:pt x="802175" y="139516"/>
                  <a:pt x="798270" y="139516"/>
                </a:cubicBezTo>
                <a:close/>
                <a:moveTo>
                  <a:pt x="272585" y="81128"/>
                </a:moveTo>
                <a:cubicBezTo>
                  <a:pt x="274109" y="80175"/>
                  <a:pt x="275538" y="79032"/>
                  <a:pt x="277157" y="78175"/>
                </a:cubicBezTo>
                <a:cubicBezTo>
                  <a:pt x="280672" y="76394"/>
                  <a:pt x="284339" y="74927"/>
                  <a:pt x="288111" y="73794"/>
                </a:cubicBezTo>
                <a:cubicBezTo>
                  <a:pt x="282805" y="75975"/>
                  <a:pt x="277614" y="78461"/>
                  <a:pt x="272585" y="81223"/>
                </a:cubicBezTo>
                <a:close/>
                <a:moveTo>
                  <a:pt x="40461" y="31407"/>
                </a:moveTo>
                <a:cubicBezTo>
                  <a:pt x="100668" y="33417"/>
                  <a:pt x="160019" y="46324"/>
                  <a:pt x="215626" y="69507"/>
                </a:cubicBezTo>
                <a:cubicBezTo>
                  <a:pt x="188670" y="67793"/>
                  <a:pt x="161809" y="64935"/>
                  <a:pt x="134758" y="63602"/>
                </a:cubicBezTo>
                <a:cubicBezTo>
                  <a:pt x="100564" y="62364"/>
                  <a:pt x="65892" y="55696"/>
                  <a:pt x="40461" y="31503"/>
                </a:cubicBezTo>
                <a:close/>
                <a:moveTo>
                  <a:pt x="40461" y="155899"/>
                </a:moveTo>
                <a:lnTo>
                  <a:pt x="38556" y="155899"/>
                </a:lnTo>
                <a:cubicBezTo>
                  <a:pt x="38556" y="155899"/>
                  <a:pt x="38556" y="155899"/>
                  <a:pt x="38556" y="155423"/>
                </a:cubicBezTo>
                <a:cubicBezTo>
                  <a:pt x="40461" y="154471"/>
                  <a:pt x="42461" y="153709"/>
                  <a:pt x="44461" y="152851"/>
                </a:cubicBezTo>
                <a:lnTo>
                  <a:pt x="40747" y="155328"/>
                </a:lnTo>
                <a:close/>
                <a:moveTo>
                  <a:pt x="52748" y="141707"/>
                </a:moveTo>
                <a:cubicBezTo>
                  <a:pt x="57225" y="140564"/>
                  <a:pt x="61702" y="139611"/>
                  <a:pt x="66179" y="138754"/>
                </a:cubicBezTo>
                <a:cubicBezTo>
                  <a:pt x="61702" y="140088"/>
                  <a:pt x="57225" y="141612"/>
                  <a:pt x="52748" y="143231"/>
                </a:cubicBezTo>
                <a:cubicBezTo>
                  <a:pt x="52891" y="142774"/>
                  <a:pt x="52958" y="142288"/>
                  <a:pt x="52939" y="141802"/>
                </a:cubicBezTo>
                <a:close/>
                <a:moveTo>
                  <a:pt x="13600" y="167424"/>
                </a:moveTo>
                <a:lnTo>
                  <a:pt x="13600" y="167996"/>
                </a:lnTo>
                <a:lnTo>
                  <a:pt x="13600" y="168472"/>
                </a:lnTo>
                <a:lnTo>
                  <a:pt x="13029" y="168472"/>
                </a:lnTo>
                <a:cubicBezTo>
                  <a:pt x="12410" y="168701"/>
                  <a:pt x="11924" y="169187"/>
                  <a:pt x="11696" y="169806"/>
                </a:cubicBezTo>
                <a:cubicBezTo>
                  <a:pt x="11600" y="169110"/>
                  <a:pt x="11600" y="168406"/>
                  <a:pt x="11696" y="167710"/>
                </a:cubicBezTo>
                <a:cubicBezTo>
                  <a:pt x="12400" y="167691"/>
                  <a:pt x="13095" y="167625"/>
                  <a:pt x="13791" y="167520"/>
                </a:cubicBezTo>
                <a:close/>
                <a:moveTo>
                  <a:pt x="54558" y="153804"/>
                </a:moveTo>
                <a:lnTo>
                  <a:pt x="54558" y="153804"/>
                </a:lnTo>
                <a:lnTo>
                  <a:pt x="55129" y="153804"/>
                </a:lnTo>
                <a:cubicBezTo>
                  <a:pt x="54996" y="153813"/>
                  <a:pt x="54872" y="153842"/>
                  <a:pt x="54748" y="153899"/>
                </a:cubicBezTo>
                <a:close/>
                <a:moveTo>
                  <a:pt x="264870" y="95034"/>
                </a:moveTo>
                <a:lnTo>
                  <a:pt x="268204" y="93510"/>
                </a:lnTo>
                <a:cubicBezTo>
                  <a:pt x="268480" y="94272"/>
                  <a:pt x="268975" y="94939"/>
                  <a:pt x="269632" y="95415"/>
                </a:cubicBezTo>
                <a:cubicBezTo>
                  <a:pt x="268318" y="96016"/>
                  <a:pt x="266870" y="96244"/>
                  <a:pt x="265441" y="96082"/>
                </a:cubicBezTo>
                <a:close/>
                <a:moveTo>
                  <a:pt x="667301" y="112275"/>
                </a:moveTo>
                <a:cubicBezTo>
                  <a:pt x="666006" y="109513"/>
                  <a:pt x="665511" y="106445"/>
                  <a:pt x="665872" y="103417"/>
                </a:cubicBezTo>
                <a:lnTo>
                  <a:pt x="665872" y="103417"/>
                </a:lnTo>
                <a:cubicBezTo>
                  <a:pt x="665987" y="105198"/>
                  <a:pt x="666311" y="106950"/>
                  <a:pt x="666825" y="108655"/>
                </a:cubicBezTo>
                <a:cubicBezTo>
                  <a:pt x="667587" y="110741"/>
                  <a:pt x="668616" y="112732"/>
                  <a:pt x="669873" y="114561"/>
                </a:cubicBezTo>
                <a:cubicBezTo>
                  <a:pt x="669359" y="115447"/>
                  <a:pt x="669359" y="116532"/>
                  <a:pt x="669873" y="117418"/>
                </a:cubicBezTo>
                <a:cubicBezTo>
                  <a:pt x="669873" y="117418"/>
                  <a:pt x="669873" y="117418"/>
                  <a:pt x="669873" y="118085"/>
                </a:cubicBezTo>
                <a:lnTo>
                  <a:pt x="669873" y="118085"/>
                </a:lnTo>
                <a:cubicBezTo>
                  <a:pt x="672740" y="122057"/>
                  <a:pt x="676179" y="125581"/>
                  <a:pt x="680065" y="128563"/>
                </a:cubicBezTo>
                <a:cubicBezTo>
                  <a:pt x="678921" y="127800"/>
                  <a:pt x="677684" y="127038"/>
                  <a:pt x="676445" y="126086"/>
                </a:cubicBezTo>
                <a:cubicBezTo>
                  <a:pt x="672187" y="122486"/>
                  <a:pt x="669073" y="117713"/>
                  <a:pt x="667492" y="112370"/>
                </a:cubicBezTo>
                <a:close/>
                <a:moveTo>
                  <a:pt x="556430" y="104083"/>
                </a:moveTo>
                <a:cubicBezTo>
                  <a:pt x="507881" y="89777"/>
                  <a:pt x="467781" y="55382"/>
                  <a:pt x="446226" y="9595"/>
                </a:cubicBezTo>
                <a:cubicBezTo>
                  <a:pt x="474801" y="23788"/>
                  <a:pt x="503376" y="37599"/>
                  <a:pt x="531951" y="52363"/>
                </a:cubicBezTo>
                <a:cubicBezTo>
                  <a:pt x="547334" y="60306"/>
                  <a:pt x="558973" y="73994"/>
                  <a:pt x="564336" y="90463"/>
                </a:cubicBezTo>
                <a:cubicBezTo>
                  <a:pt x="567003" y="97549"/>
                  <a:pt x="570765" y="104169"/>
                  <a:pt x="575480" y="110084"/>
                </a:cubicBezTo>
                <a:lnTo>
                  <a:pt x="558430" y="105226"/>
                </a:lnTo>
                <a:cubicBezTo>
                  <a:pt x="558011" y="104626"/>
                  <a:pt x="557344" y="104245"/>
                  <a:pt x="556621" y="104178"/>
                </a:cubicBezTo>
                <a:close/>
                <a:moveTo>
                  <a:pt x="479087" y="107417"/>
                </a:moveTo>
                <a:lnTo>
                  <a:pt x="476039" y="108084"/>
                </a:lnTo>
                <a:cubicBezTo>
                  <a:pt x="478316" y="106741"/>
                  <a:pt x="480792" y="105779"/>
                  <a:pt x="483373" y="105226"/>
                </a:cubicBezTo>
                <a:cubicBezTo>
                  <a:pt x="481964" y="105902"/>
                  <a:pt x="480592" y="106664"/>
                  <a:pt x="479278" y="107512"/>
                </a:cubicBezTo>
                <a:close/>
                <a:moveTo>
                  <a:pt x="506519" y="107417"/>
                </a:moveTo>
                <a:lnTo>
                  <a:pt x="508615" y="106846"/>
                </a:lnTo>
                <a:lnTo>
                  <a:pt x="506805" y="108179"/>
                </a:lnTo>
                <a:close/>
                <a:moveTo>
                  <a:pt x="349738" y="144374"/>
                </a:moveTo>
                <a:cubicBezTo>
                  <a:pt x="336860" y="150479"/>
                  <a:pt x="323306" y="155023"/>
                  <a:pt x="309352" y="157899"/>
                </a:cubicBezTo>
                <a:cubicBezTo>
                  <a:pt x="296493" y="160757"/>
                  <a:pt x="275157" y="167996"/>
                  <a:pt x="262584" y="164948"/>
                </a:cubicBezTo>
                <a:cubicBezTo>
                  <a:pt x="251821" y="162471"/>
                  <a:pt x="274966" y="144755"/>
                  <a:pt x="280300" y="139897"/>
                </a:cubicBezTo>
                <a:cubicBezTo>
                  <a:pt x="292292" y="129134"/>
                  <a:pt x="305608" y="119952"/>
                  <a:pt x="319924" y="112560"/>
                </a:cubicBezTo>
                <a:cubicBezTo>
                  <a:pt x="349576" y="98006"/>
                  <a:pt x="380760" y="86795"/>
                  <a:pt x="412888" y="79128"/>
                </a:cubicBezTo>
                <a:cubicBezTo>
                  <a:pt x="396601" y="105226"/>
                  <a:pt x="378694" y="129991"/>
                  <a:pt x="349928" y="144088"/>
                </a:cubicBezTo>
                <a:close/>
                <a:moveTo>
                  <a:pt x="568812" y="170092"/>
                </a:moveTo>
                <a:cubicBezTo>
                  <a:pt x="613047" y="149346"/>
                  <a:pt x="662386" y="142031"/>
                  <a:pt x="710735" y="149041"/>
                </a:cubicBezTo>
                <a:lnTo>
                  <a:pt x="711878" y="149041"/>
                </a:lnTo>
                <a:cubicBezTo>
                  <a:pt x="668120" y="172073"/>
                  <a:pt x="617790" y="179397"/>
                  <a:pt x="569289" y="169806"/>
                </a:cubicBezTo>
                <a:close/>
                <a:moveTo>
                  <a:pt x="712926" y="148565"/>
                </a:moveTo>
                <a:cubicBezTo>
                  <a:pt x="713583" y="147898"/>
                  <a:pt x="713992" y="147022"/>
                  <a:pt x="714069" y="146088"/>
                </a:cubicBezTo>
                <a:lnTo>
                  <a:pt x="716927" y="14608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8120630" y="734702"/>
            <a:ext cx="3396851" cy="763340"/>
          </a:xfrm>
          <a:custGeom>
            <a:avLst/>
            <a:gdLst/>
            <a:ahLst/>
            <a:cxnLst/>
            <a:rect l="l" t="t" r="r" b="b"/>
            <a:pathLst>
              <a:path w="801144" h="180033" extrusionOk="0">
                <a:moveTo>
                  <a:pt x="800538" y="161805"/>
                </a:moveTo>
                <a:cubicBezTo>
                  <a:pt x="800871" y="160443"/>
                  <a:pt x="800300" y="159023"/>
                  <a:pt x="799109" y="158280"/>
                </a:cubicBezTo>
                <a:lnTo>
                  <a:pt x="797585" y="157518"/>
                </a:lnTo>
                <a:cubicBezTo>
                  <a:pt x="783869" y="142659"/>
                  <a:pt x="737959" y="133420"/>
                  <a:pt x="729958" y="132087"/>
                </a:cubicBezTo>
                <a:cubicBezTo>
                  <a:pt x="728462" y="131849"/>
                  <a:pt x="726996" y="132677"/>
                  <a:pt x="726433" y="134087"/>
                </a:cubicBezTo>
                <a:cubicBezTo>
                  <a:pt x="683009" y="108150"/>
                  <a:pt x="635946" y="88881"/>
                  <a:pt x="586797" y="76937"/>
                </a:cubicBezTo>
                <a:cubicBezTo>
                  <a:pt x="621658" y="75318"/>
                  <a:pt x="657663" y="73127"/>
                  <a:pt x="691572" y="68745"/>
                </a:cubicBezTo>
                <a:cubicBezTo>
                  <a:pt x="721880" y="66298"/>
                  <a:pt x="750208" y="52724"/>
                  <a:pt x="771106" y="30645"/>
                </a:cubicBezTo>
                <a:cubicBezTo>
                  <a:pt x="772315" y="29398"/>
                  <a:pt x="772287" y="27407"/>
                  <a:pt x="771039" y="26197"/>
                </a:cubicBezTo>
                <a:cubicBezTo>
                  <a:pt x="770467" y="25645"/>
                  <a:pt x="769715" y="25330"/>
                  <a:pt x="768915" y="25311"/>
                </a:cubicBezTo>
                <a:cubicBezTo>
                  <a:pt x="699020" y="26693"/>
                  <a:pt x="630174" y="42514"/>
                  <a:pt x="566699" y="71793"/>
                </a:cubicBezTo>
                <a:lnTo>
                  <a:pt x="566699" y="71793"/>
                </a:lnTo>
                <a:cubicBezTo>
                  <a:pt x="513988" y="61221"/>
                  <a:pt x="459896" y="59392"/>
                  <a:pt x="406584" y="66364"/>
                </a:cubicBezTo>
                <a:cubicBezTo>
                  <a:pt x="365988" y="72375"/>
                  <a:pt x="325888" y="81290"/>
                  <a:pt x="286569" y="93034"/>
                </a:cubicBezTo>
                <a:cubicBezTo>
                  <a:pt x="321868" y="72765"/>
                  <a:pt x="349462" y="41390"/>
                  <a:pt x="365055" y="3785"/>
                </a:cubicBezTo>
                <a:cubicBezTo>
                  <a:pt x="366198" y="1023"/>
                  <a:pt x="362578" y="-787"/>
                  <a:pt x="360483" y="261"/>
                </a:cubicBezTo>
                <a:cubicBezTo>
                  <a:pt x="327526" y="16739"/>
                  <a:pt x="293332" y="31884"/>
                  <a:pt x="261327" y="50172"/>
                </a:cubicBezTo>
                <a:cubicBezTo>
                  <a:pt x="235991" y="64650"/>
                  <a:pt x="238658" y="89224"/>
                  <a:pt x="219799" y="108655"/>
                </a:cubicBezTo>
                <a:cubicBezTo>
                  <a:pt x="218808" y="109560"/>
                  <a:pt x="218608" y="111046"/>
                  <a:pt x="219322" y="112180"/>
                </a:cubicBezTo>
                <a:cubicBezTo>
                  <a:pt x="187299" y="121485"/>
                  <a:pt x="154809" y="129086"/>
                  <a:pt x="121977" y="134944"/>
                </a:cubicBezTo>
                <a:cubicBezTo>
                  <a:pt x="124549" y="133525"/>
                  <a:pt x="127006" y="131906"/>
                  <a:pt x="129311" y="130086"/>
                </a:cubicBezTo>
                <a:cubicBezTo>
                  <a:pt x="133540" y="126457"/>
                  <a:pt x="136817" y="121847"/>
                  <a:pt x="138836" y="116656"/>
                </a:cubicBezTo>
                <a:cubicBezTo>
                  <a:pt x="141693" y="109512"/>
                  <a:pt x="144456" y="95415"/>
                  <a:pt x="135312" y="91605"/>
                </a:cubicBezTo>
                <a:cubicBezTo>
                  <a:pt x="126168" y="87795"/>
                  <a:pt x="119881" y="97035"/>
                  <a:pt x="116262" y="103226"/>
                </a:cubicBezTo>
                <a:cubicBezTo>
                  <a:pt x="109880" y="114084"/>
                  <a:pt x="107784" y="127134"/>
                  <a:pt x="97212" y="135325"/>
                </a:cubicBezTo>
                <a:cubicBezTo>
                  <a:pt x="96269" y="136116"/>
                  <a:pt x="95993" y="137459"/>
                  <a:pt x="96545" y="138564"/>
                </a:cubicBezTo>
                <a:cubicBezTo>
                  <a:pt x="89116" y="139421"/>
                  <a:pt x="81686" y="140183"/>
                  <a:pt x="74257" y="140755"/>
                </a:cubicBezTo>
                <a:cubicBezTo>
                  <a:pt x="73656" y="140469"/>
                  <a:pt x="72952" y="140469"/>
                  <a:pt x="72352" y="140755"/>
                </a:cubicBezTo>
                <a:cubicBezTo>
                  <a:pt x="49215" y="142431"/>
                  <a:pt x="25974" y="142021"/>
                  <a:pt x="2914" y="139516"/>
                </a:cubicBezTo>
                <a:cubicBezTo>
                  <a:pt x="-1086" y="139516"/>
                  <a:pt x="-991" y="145231"/>
                  <a:pt x="2914" y="145707"/>
                </a:cubicBezTo>
                <a:cubicBezTo>
                  <a:pt x="26222" y="148308"/>
                  <a:pt x="49730" y="148717"/>
                  <a:pt x="73113" y="146946"/>
                </a:cubicBezTo>
                <a:cubicBezTo>
                  <a:pt x="123701" y="178083"/>
                  <a:pt x="184642" y="187722"/>
                  <a:pt x="242373" y="173711"/>
                </a:cubicBezTo>
                <a:cubicBezTo>
                  <a:pt x="244011" y="173311"/>
                  <a:pt x="245012" y="171663"/>
                  <a:pt x="244602" y="170025"/>
                </a:cubicBezTo>
                <a:cubicBezTo>
                  <a:pt x="244402" y="169206"/>
                  <a:pt x="243868" y="168501"/>
                  <a:pt x="243135" y="168091"/>
                </a:cubicBezTo>
                <a:cubicBezTo>
                  <a:pt x="206892" y="149717"/>
                  <a:pt x="166802" y="140212"/>
                  <a:pt x="126168" y="140373"/>
                </a:cubicBezTo>
                <a:cubicBezTo>
                  <a:pt x="176736" y="130258"/>
                  <a:pt x="226742" y="117542"/>
                  <a:pt x="275996" y="102273"/>
                </a:cubicBezTo>
                <a:cubicBezTo>
                  <a:pt x="286778" y="111294"/>
                  <a:pt x="299199" y="118142"/>
                  <a:pt x="312572" y="122466"/>
                </a:cubicBezTo>
                <a:cubicBezTo>
                  <a:pt x="319620" y="124276"/>
                  <a:pt x="333622" y="127229"/>
                  <a:pt x="337718" y="118942"/>
                </a:cubicBezTo>
                <a:cubicBezTo>
                  <a:pt x="345433" y="103416"/>
                  <a:pt x="317239" y="97606"/>
                  <a:pt x="298284" y="95987"/>
                </a:cubicBezTo>
                <a:cubicBezTo>
                  <a:pt x="325240" y="88557"/>
                  <a:pt x="352292" y="81795"/>
                  <a:pt x="379533" y="76937"/>
                </a:cubicBezTo>
                <a:cubicBezTo>
                  <a:pt x="398583" y="107322"/>
                  <a:pt x="418109" y="135516"/>
                  <a:pt x="451351" y="151041"/>
                </a:cubicBezTo>
                <a:cubicBezTo>
                  <a:pt x="481927" y="165234"/>
                  <a:pt x="516121" y="168758"/>
                  <a:pt x="549269" y="172092"/>
                </a:cubicBezTo>
                <a:cubicBezTo>
                  <a:pt x="550955" y="172139"/>
                  <a:pt x="552354" y="170815"/>
                  <a:pt x="552402" y="169129"/>
                </a:cubicBezTo>
                <a:cubicBezTo>
                  <a:pt x="552421" y="168529"/>
                  <a:pt x="552259" y="167939"/>
                  <a:pt x="551935" y="167424"/>
                </a:cubicBezTo>
                <a:cubicBezTo>
                  <a:pt x="516217" y="112751"/>
                  <a:pt x="455066" y="91224"/>
                  <a:pt x="395059" y="74460"/>
                </a:cubicBezTo>
                <a:cubicBezTo>
                  <a:pt x="422567" y="70260"/>
                  <a:pt x="450389" y="68383"/>
                  <a:pt x="478212" y="68841"/>
                </a:cubicBezTo>
                <a:cubicBezTo>
                  <a:pt x="478469" y="69765"/>
                  <a:pt x="479193" y="70488"/>
                  <a:pt x="480117" y="70746"/>
                </a:cubicBezTo>
                <a:cubicBezTo>
                  <a:pt x="485479" y="72632"/>
                  <a:pt x="490623" y="75089"/>
                  <a:pt x="495452" y="78080"/>
                </a:cubicBezTo>
                <a:cubicBezTo>
                  <a:pt x="510978" y="91510"/>
                  <a:pt x="540124" y="114275"/>
                  <a:pt x="548506" y="99035"/>
                </a:cubicBezTo>
                <a:cubicBezTo>
                  <a:pt x="553269" y="90558"/>
                  <a:pt x="541267" y="82271"/>
                  <a:pt x="535648" y="78270"/>
                </a:cubicBezTo>
                <a:cubicBezTo>
                  <a:pt x="532200" y="75842"/>
                  <a:pt x="528533" y="73746"/>
                  <a:pt x="524694" y="71984"/>
                </a:cubicBezTo>
                <a:cubicBezTo>
                  <a:pt x="596322" y="80261"/>
                  <a:pt x="665311" y="103950"/>
                  <a:pt x="726909" y="141421"/>
                </a:cubicBezTo>
                <a:cubicBezTo>
                  <a:pt x="726909" y="141421"/>
                  <a:pt x="726909" y="141897"/>
                  <a:pt x="726909" y="142183"/>
                </a:cubicBezTo>
                <a:cubicBezTo>
                  <a:pt x="730967" y="147527"/>
                  <a:pt x="735530" y="152470"/>
                  <a:pt x="740530" y="156947"/>
                </a:cubicBezTo>
                <a:cubicBezTo>
                  <a:pt x="740454" y="157728"/>
                  <a:pt x="740730" y="158500"/>
                  <a:pt x="741292" y="159042"/>
                </a:cubicBezTo>
                <a:cubicBezTo>
                  <a:pt x="743654" y="160938"/>
                  <a:pt x="746246" y="162538"/>
                  <a:pt x="749008" y="163805"/>
                </a:cubicBezTo>
                <a:cubicBezTo>
                  <a:pt x="754456" y="167872"/>
                  <a:pt x="760333" y="171320"/>
                  <a:pt x="766534" y="174092"/>
                </a:cubicBezTo>
                <a:cubicBezTo>
                  <a:pt x="775106" y="177711"/>
                  <a:pt x="789393" y="182760"/>
                  <a:pt x="796919" y="174092"/>
                </a:cubicBezTo>
                <a:cubicBezTo>
                  <a:pt x="800547" y="171139"/>
                  <a:pt x="801986" y="166253"/>
                  <a:pt x="800538" y="161805"/>
                </a:cubicBezTo>
                <a:close/>
                <a:moveTo>
                  <a:pt x="294856" y="107893"/>
                </a:moveTo>
                <a:lnTo>
                  <a:pt x="294284" y="107893"/>
                </a:lnTo>
                <a:lnTo>
                  <a:pt x="294951" y="107893"/>
                </a:lnTo>
                <a:lnTo>
                  <a:pt x="294856" y="107893"/>
                </a:lnTo>
                <a:close/>
                <a:moveTo>
                  <a:pt x="322478" y="107893"/>
                </a:moveTo>
                <a:cubicBezTo>
                  <a:pt x="321145" y="107226"/>
                  <a:pt x="319906" y="106464"/>
                  <a:pt x="318573" y="105893"/>
                </a:cubicBezTo>
                <a:cubicBezTo>
                  <a:pt x="321069" y="106493"/>
                  <a:pt x="323469" y="107417"/>
                  <a:pt x="325717" y="108655"/>
                </a:cubicBezTo>
                <a:close/>
                <a:moveTo>
                  <a:pt x="237706" y="90939"/>
                </a:moveTo>
                <a:cubicBezTo>
                  <a:pt x="242849" y="74356"/>
                  <a:pt x="254546" y="60583"/>
                  <a:pt x="270091" y="52839"/>
                </a:cubicBezTo>
                <a:cubicBezTo>
                  <a:pt x="298666" y="38075"/>
                  <a:pt x="327241" y="24264"/>
                  <a:pt x="355816" y="10071"/>
                </a:cubicBezTo>
                <a:cubicBezTo>
                  <a:pt x="334242" y="55887"/>
                  <a:pt x="294093" y="90272"/>
                  <a:pt x="245516" y="104559"/>
                </a:cubicBezTo>
                <a:cubicBezTo>
                  <a:pt x="244906" y="104769"/>
                  <a:pt x="244373" y="105169"/>
                  <a:pt x="243992" y="105702"/>
                </a:cubicBezTo>
                <a:lnTo>
                  <a:pt x="226942" y="110560"/>
                </a:lnTo>
                <a:cubicBezTo>
                  <a:pt x="231476" y="104655"/>
                  <a:pt x="235096" y="98101"/>
                  <a:pt x="237706" y="91129"/>
                </a:cubicBezTo>
                <a:close/>
                <a:moveTo>
                  <a:pt x="134645" y="111417"/>
                </a:moveTo>
                <a:cubicBezTo>
                  <a:pt x="133102" y="116742"/>
                  <a:pt x="130102" y="121523"/>
                  <a:pt x="125978" y="125229"/>
                </a:cubicBezTo>
                <a:cubicBezTo>
                  <a:pt x="123996" y="126953"/>
                  <a:pt x="121863" y="128486"/>
                  <a:pt x="119595" y="129801"/>
                </a:cubicBezTo>
                <a:cubicBezTo>
                  <a:pt x="123815" y="126591"/>
                  <a:pt x="127568" y="122809"/>
                  <a:pt x="130740" y="118561"/>
                </a:cubicBezTo>
                <a:lnTo>
                  <a:pt x="130740" y="118561"/>
                </a:lnTo>
                <a:lnTo>
                  <a:pt x="131312" y="117894"/>
                </a:lnTo>
                <a:cubicBezTo>
                  <a:pt x="131892" y="117028"/>
                  <a:pt x="131892" y="115904"/>
                  <a:pt x="131312" y="115037"/>
                </a:cubicBezTo>
                <a:cubicBezTo>
                  <a:pt x="132568" y="113199"/>
                  <a:pt x="133597" y="111217"/>
                  <a:pt x="134360" y="109131"/>
                </a:cubicBezTo>
                <a:cubicBezTo>
                  <a:pt x="135064" y="107017"/>
                  <a:pt x="135379" y="104788"/>
                  <a:pt x="135312" y="102559"/>
                </a:cubicBezTo>
                <a:lnTo>
                  <a:pt x="135312" y="102559"/>
                </a:lnTo>
                <a:cubicBezTo>
                  <a:pt x="136455" y="104369"/>
                  <a:pt x="134931" y="109798"/>
                  <a:pt x="134454" y="111513"/>
                </a:cubicBezTo>
                <a:close/>
                <a:moveTo>
                  <a:pt x="87020" y="146279"/>
                </a:moveTo>
                <a:cubicBezTo>
                  <a:pt x="87115" y="147203"/>
                  <a:pt x="87554" y="148051"/>
                  <a:pt x="88258" y="148660"/>
                </a:cubicBezTo>
                <a:lnTo>
                  <a:pt x="84258" y="146565"/>
                </a:lnTo>
                <a:close/>
                <a:moveTo>
                  <a:pt x="232276" y="170187"/>
                </a:moveTo>
                <a:cubicBezTo>
                  <a:pt x="183680" y="179836"/>
                  <a:pt x="133245" y="172501"/>
                  <a:pt x="89401" y="149422"/>
                </a:cubicBezTo>
                <a:lnTo>
                  <a:pt x="90640" y="149422"/>
                </a:lnTo>
                <a:cubicBezTo>
                  <a:pt x="138855" y="142431"/>
                  <a:pt x="188062" y="149717"/>
                  <a:pt x="232181" y="170377"/>
                </a:cubicBezTo>
                <a:close/>
                <a:moveTo>
                  <a:pt x="518026" y="137516"/>
                </a:moveTo>
                <a:cubicBezTo>
                  <a:pt x="523732" y="142393"/>
                  <a:pt x="529076" y="147679"/>
                  <a:pt x="534028" y="153327"/>
                </a:cubicBezTo>
                <a:cubicBezTo>
                  <a:pt x="539553" y="159709"/>
                  <a:pt x="545554" y="162852"/>
                  <a:pt x="538505" y="165043"/>
                </a:cubicBezTo>
                <a:cubicBezTo>
                  <a:pt x="528313" y="168948"/>
                  <a:pt x="506501" y="161138"/>
                  <a:pt x="495452" y="158757"/>
                </a:cubicBezTo>
                <a:cubicBezTo>
                  <a:pt x="480231" y="155890"/>
                  <a:pt x="465448" y="151089"/>
                  <a:pt x="451447" y="144469"/>
                </a:cubicBezTo>
                <a:cubicBezTo>
                  <a:pt x="422872" y="130182"/>
                  <a:pt x="404774" y="105607"/>
                  <a:pt x="388296" y="79223"/>
                </a:cubicBezTo>
                <a:cubicBezTo>
                  <a:pt x="420414" y="86948"/>
                  <a:pt x="451580" y="98159"/>
                  <a:pt x="481260" y="112656"/>
                </a:cubicBezTo>
                <a:cubicBezTo>
                  <a:pt x="494509" y="119542"/>
                  <a:pt x="506911" y="127943"/>
                  <a:pt x="518217" y="137706"/>
                </a:cubicBezTo>
                <a:close/>
                <a:moveTo>
                  <a:pt x="760628" y="156566"/>
                </a:moveTo>
                <a:lnTo>
                  <a:pt x="756913" y="154089"/>
                </a:lnTo>
                <a:lnTo>
                  <a:pt x="762819" y="156661"/>
                </a:lnTo>
                <a:lnTo>
                  <a:pt x="762819" y="157137"/>
                </a:lnTo>
                <a:lnTo>
                  <a:pt x="761009" y="157137"/>
                </a:lnTo>
                <a:close/>
                <a:moveTo>
                  <a:pt x="748341" y="144088"/>
                </a:moveTo>
                <a:cubicBezTo>
                  <a:pt x="743960" y="142469"/>
                  <a:pt x="739483" y="140945"/>
                  <a:pt x="734911" y="139611"/>
                </a:cubicBezTo>
                <a:cubicBezTo>
                  <a:pt x="739483" y="140469"/>
                  <a:pt x="743960" y="141421"/>
                  <a:pt x="748436" y="142564"/>
                </a:cubicBezTo>
                <a:cubicBezTo>
                  <a:pt x="748360" y="143012"/>
                  <a:pt x="748388" y="143469"/>
                  <a:pt x="748531" y="143898"/>
                </a:cubicBezTo>
                <a:close/>
                <a:moveTo>
                  <a:pt x="746246" y="154280"/>
                </a:moveTo>
                <a:lnTo>
                  <a:pt x="746722" y="154280"/>
                </a:lnTo>
                <a:lnTo>
                  <a:pt x="746722" y="154280"/>
                </a:lnTo>
                <a:close/>
                <a:moveTo>
                  <a:pt x="788441" y="169615"/>
                </a:moveTo>
                <a:lnTo>
                  <a:pt x="787870" y="169615"/>
                </a:lnTo>
                <a:cubicBezTo>
                  <a:pt x="787870" y="169615"/>
                  <a:pt x="787870" y="169615"/>
                  <a:pt x="787870" y="169139"/>
                </a:cubicBezTo>
                <a:cubicBezTo>
                  <a:pt x="787870" y="168663"/>
                  <a:pt x="787870" y="169139"/>
                  <a:pt x="787870" y="168567"/>
                </a:cubicBezTo>
                <a:cubicBezTo>
                  <a:pt x="788584" y="168815"/>
                  <a:pt x="789317" y="169006"/>
                  <a:pt x="790060" y="169139"/>
                </a:cubicBezTo>
                <a:cubicBezTo>
                  <a:pt x="790108" y="169834"/>
                  <a:pt x="790108" y="170539"/>
                  <a:pt x="790060" y="171234"/>
                </a:cubicBezTo>
                <a:cubicBezTo>
                  <a:pt x="789841" y="170463"/>
                  <a:pt x="789327" y="169815"/>
                  <a:pt x="788632" y="169425"/>
                </a:cubicBezTo>
                <a:close/>
                <a:moveTo>
                  <a:pt x="666521" y="64840"/>
                </a:moveTo>
                <a:cubicBezTo>
                  <a:pt x="639470" y="66174"/>
                  <a:pt x="612609" y="69031"/>
                  <a:pt x="585654" y="70746"/>
                </a:cubicBezTo>
                <a:cubicBezTo>
                  <a:pt x="641299" y="47571"/>
                  <a:pt x="700678" y="34665"/>
                  <a:pt x="760914" y="32646"/>
                </a:cubicBezTo>
                <a:cubicBezTo>
                  <a:pt x="735578" y="56268"/>
                  <a:pt x="701383" y="62935"/>
                  <a:pt x="666331" y="64650"/>
                </a:cubicBezTo>
                <a:close/>
                <a:moveTo>
                  <a:pt x="513264" y="74365"/>
                </a:moveTo>
                <a:cubicBezTo>
                  <a:pt x="515855" y="75213"/>
                  <a:pt x="518398" y="76194"/>
                  <a:pt x="520884" y="77318"/>
                </a:cubicBezTo>
                <a:cubicBezTo>
                  <a:pt x="524160" y="78870"/>
                  <a:pt x="527342" y="80614"/>
                  <a:pt x="530409" y="82557"/>
                </a:cubicBezTo>
                <a:cubicBezTo>
                  <a:pt x="525046" y="79594"/>
                  <a:pt x="519551" y="76889"/>
                  <a:pt x="513931" y="74460"/>
                </a:cubicBezTo>
                <a:close/>
                <a:moveTo>
                  <a:pt x="531457" y="95987"/>
                </a:moveTo>
                <a:cubicBezTo>
                  <a:pt x="532161" y="95539"/>
                  <a:pt x="532704" y="94873"/>
                  <a:pt x="532981" y="94082"/>
                </a:cubicBezTo>
                <a:lnTo>
                  <a:pt x="537267" y="95987"/>
                </a:lnTo>
                <a:lnTo>
                  <a:pt x="535648" y="96654"/>
                </a:lnTo>
                <a:cubicBezTo>
                  <a:pt x="534286" y="96797"/>
                  <a:pt x="532914" y="96606"/>
                  <a:pt x="531647" y="9608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F0963-241A-801D-25DB-B31F6940F1FD}"/>
              </a:ext>
            </a:extLst>
          </p:cNvPr>
          <p:cNvSpPr txBox="1"/>
          <p:nvPr/>
        </p:nvSpPr>
        <p:spPr>
          <a:xfrm>
            <a:off x="6872749" y="5390758"/>
            <a:ext cx="39796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1">
              <a:buNone/>
            </a:pPr>
            <a:r>
              <a:rPr lang="ar-JO" sz="3500" b="1" dirty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(القديسة ماري.)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"/>
          <p:cNvSpPr txBox="1">
            <a:spLocks noGrp="1"/>
          </p:cNvSpPr>
          <p:nvPr>
            <p:ph type="title"/>
          </p:nvPr>
        </p:nvSpPr>
        <p:spPr>
          <a:xfrm>
            <a:off x="3159300" y="1762700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ndalus" panose="02020603050405020304" pitchFamily="18" charset="-78"/>
                <a:cs typeface="Andalus" panose="02020603050405020304" pitchFamily="18" charset="-78"/>
              </a:rPr>
              <a:t>شكرا لإستماعكم</a:t>
            </a:r>
            <a:endParaRPr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3763"/>
      </a:dk1>
      <a:lt1>
        <a:srgbClr val="FFFFFF"/>
      </a:lt1>
      <a:dk2>
        <a:srgbClr val="434343"/>
      </a:dk2>
      <a:lt2>
        <a:srgbClr val="434343"/>
      </a:lt2>
      <a:accent1>
        <a:srgbClr val="E4D0CF"/>
      </a:accent1>
      <a:accent2>
        <a:srgbClr val="D3E5EF"/>
      </a:accent2>
      <a:accent3>
        <a:srgbClr val="A2BBCF"/>
      </a:accent3>
      <a:accent4>
        <a:srgbClr val="F3E9E8"/>
      </a:accent4>
      <a:accent5>
        <a:srgbClr val="3F5179"/>
      </a:accent5>
      <a:accent6>
        <a:srgbClr val="E9EDF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253</Words>
  <Application>Microsoft Office PowerPoint</Application>
  <PresentationFormat>Widescreen</PresentationFormat>
  <Paragraphs>48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Abril Fatface</vt:lpstr>
      <vt:lpstr>Aldrich</vt:lpstr>
      <vt:lpstr>Calibri</vt:lpstr>
      <vt:lpstr>Maitree Medium</vt:lpstr>
      <vt:lpstr>Wingdings</vt:lpstr>
      <vt:lpstr>Libre Baskerville</vt:lpstr>
      <vt:lpstr>Arial</vt:lpstr>
      <vt:lpstr>Andalus</vt:lpstr>
      <vt:lpstr>SlidesMania</vt:lpstr>
      <vt:lpstr> القديسة ماري ألفونسين نموذج الإيمان و الخدمة</vt:lpstr>
      <vt:lpstr>PowerPoint Presentation</vt:lpstr>
      <vt:lpstr>مراحل القداسة</vt:lpstr>
      <vt:lpstr>  </vt:lpstr>
      <vt:lpstr>ما اهمية الايمان في حياتنا المسيحية؟</vt:lpstr>
      <vt:lpstr>We will talk about this first.</vt:lpstr>
      <vt:lpstr>كيف نعيش الايمان في حياتنا اليومية؟</vt:lpstr>
      <vt:lpstr>رسالة القديسة ماري</vt:lpstr>
      <vt:lpstr>شكرا لإستماعكم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17</cp:revision>
  <dcterms:modified xsi:type="dcterms:W3CDTF">2025-11-22T14:25:25Z</dcterms:modified>
</cp:coreProperties>
</file>