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2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8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22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60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1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9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5600-384C-40BF-9637-021ABE5767A1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2DBA3A-1C80-4DA4-9762-D135FE38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49754" y="1160469"/>
            <a:ext cx="113873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JO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الحسن بن طلال - حكاية امير عربي</a:t>
            </a:r>
            <a:endParaRPr kumimoji="0" lang="en-US" altLang="en-US" sz="5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14088" y="2882797"/>
            <a:ext cx="2874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JO" altLang="en-US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الدكتور</a:t>
            </a:r>
            <a:r>
              <a:rPr kumimoji="0" lang="ar-JO" altLang="en-US" b="1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مصلح النجار     </a:t>
            </a:r>
            <a:endParaRPr kumimoji="0" lang="en-US" altLang="en-US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6" b="-4833"/>
          <a:stretch/>
        </p:blipFill>
        <p:spPr>
          <a:xfrm>
            <a:off x="731329" y="2679193"/>
            <a:ext cx="2883437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"/>
            <a:ext cx="4662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65" y="633339"/>
            <a:ext cx="7799155" cy="802270"/>
          </a:xfrm>
        </p:spPr>
        <p:txBody>
          <a:bodyPr>
            <a:normAutofit/>
          </a:bodyPr>
          <a:lstStyle/>
          <a:p>
            <a:r>
              <a:rPr lang="ar-JO" b="1" dirty="0"/>
              <a:t>معلومات عن </a:t>
            </a:r>
            <a:r>
              <a:rPr lang="ar-JO" b="1" dirty="0" smtClean="0"/>
              <a:t>الكاتب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80" y="1435609"/>
            <a:ext cx="8124866" cy="3275287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 smtClean="0"/>
              <a:t>الدكتور </a:t>
            </a:r>
            <a:r>
              <a:rPr lang="ar-JO" b="1" dirty="0"/>
              <a:t>مصلح عبد الفتّاح النجار</a:t>
            </a:r>
            <a:r>
              <a:rPr lang="ar-JO" dirty="0"/>
              <a:t> هو أستاذ في الأدب العربي الحديث والنقد في الجامعة الهاشمية في الأردن. </a:t>
            </a:r>
          </a:p>
          <a:p>
            <a:pPr marL="0" indent="0" algn="r">
              <a:buNone/>
            </a:pPr>
            <a:r>
              <a:rPr lang="ar-JO" dirty="0"/>
              <a:t>بعض من إنجازاته:</a:t>
            </a:r>
          </a:p>
          <a:p>
            <a:pPr marL="0" indent="0" algn="r">
              <a:buNone/>
            </a:pPr>
            <a:r>
              <a:rPr lang="ar-JO" dirty="0"/>
              <a:t>فاز بجائزة الحُسين للإبداع والتفوق في أدب الطفل عن ديوانه </a:t>
            </a:r>
            <a:r>
              <a:rPr lang="ar-JO" i="1" dirty="0"/>
              <a:t>“أرسمُ </a:t>
            </a:r>
            <a:r>
              <a:rPr lang="ar-JO" i="1" dirty="0" smtClean="0"/>
              <a:t>دنيا”</a:t>
            </a:r>
            <a:r>
              <a:rPr lang="ar-JO" dirty="0" smtClean="0"/>
              <a:t> </a:t>
            </a:r>
            <a:endParaRPr lang="ar-JO" dirty="0"/>
          </a:p>
          <a:p>
            <a:pPr marL="0" indent="0" algn="r">
              <a:buNone/>
            </a:pPr>
            <a:r>
              <a:rPr lang="ar-JO" dirty="0"/>
              <a:t>له مؤلفات مثل: </a:t>
            </a:r>
            <a:r>
              <a:rPr lang="ar-JO" i="1" dirty="0"/>
              <a:t>حمى الأشياء المكسورة</a:t>
            </a:r>
            <a:r>
              <a:rPr lang="ar-JO" dirty="0"/>
              <a:t>، </a:t>
            </a:r>
            <a:r>
              <a:rPr lang="ar-JO" i="1" dirty="0"/>
              <a:t>البرعم والمشنقة</a:t>
            </a:r>
            <a:r>
              <a:rPr lang="ar-JO" dirty="0"/>
              <a:t>، </a:t>
            </a:r>
            <a:r>
              <a:rPr lang="ar-JO" i="1" dirty="0"/>
              <a:t>السراب والنبع</a:t>
            </a:r>
            <a:r>
              <a:rPr lang="ar-JO" dirty="0"/>
              <a:t>، وكتاب حول الأمن الإنساني. </a:t>
            </a:r>
            <a:r>
              <a:rPr lang="ar-JO" dirty="0" smtClean="0"/>
              <a:t>شغل </a:t>
            </a:r>
            <a:r>
              <a:rPr lang="ar-JO" dirty="0"/>
              <a:t>منصب مساعد رئيس الجامعة الهاشمية. </a:t>
            </a:r>
            <a:r>
              <a:rPr lang="ar-JO" dirty="0" smtClean="0"/>
              <a:t>حاصل </a:t>
            </a:r>
            <a:r>
              <a:rPr lang="ar-JO" dirty="0"/>
              <a:t>على </a:t>
            </a:r>
            <a:r>
              <a:rPr lang="ar-JO" b="1" dirty="0"/>
              <a:t>درجة دكتوراه دولة</a:t>
            </a:r>
            <a:r>
              <a:rPr lang="ar-JO" dirty="0"/>
              <a:t> في الأدب </a:t>
            </a:r>
            <a:r>
              <a:rPr lang="ar-JO" dirty="0" smtClean="0"/>
              <a:t>العربي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4" y="4480985"/>
            <a:ext cx="2566416" cy="2566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97" y="425577"/>
            <a:ext cx="2571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2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ملخص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68880" y="1132606"/>
            <a:ext cx="895096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الطفولة والنشأة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وُلد الأمير الحسن عام 1947 في عمّان، ونشأ في بيتٍ هاشميٍّ أصيلٍ مملوء بالقيم الدينية والوطنية. تلقّى تعليمه في الأردن ثم في بريطانيا، وتربّى على حبّ المعرفة وخدمة الوطن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العلم والثقافة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كان الأمير الحسن محبًا للقراءة والعلم منذ صغره، فصار مفكرًا واسع الثقافة، يتحدث عدّة لغات، ويؤمن بالحوار والتفاهم بين الشعوب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دوره في الدولة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عمل الأمير الحسن إلى جانب شقيقه الملك الحسين لسنوات طويلة، وشارك في تطوير التعليم، والبحث العلمي، والاقتصاد، وكان نائبًا للملك لفترة طويلة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إنسانيته وفكره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يوضح الكتاب شخصية الحسن المتواضعة والمثقفة، فهو يؤمن بالعدالة والمساواة، ويدعو دائمًا إلى التفاهم بين الأديان ونشر السلام في العالم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مكانته اليوم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يُعد الأمير الحسن رمزًا للفكر العربي الحديث، وقائدًا إنسانيًا يهتم بالحوار والثقافة والتنمية المستدامة، ويحظى باحترام كبير داخل الأردن وخارجه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8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بعض العبارات التي اعجبتني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 smtClean="0"/>
              <a:t>"</a:t>
            </a:r>
            <a:r>
              <a:rPr lang="ar-JO" dirty="0"/>
              <a:t>الشجاعة ليست في القوة فقط، بل في القدرة على اتخاذ القرار الصائب."</a:t>
            </a:r>
          </a:p>
          <a:p>
            <a:pPr algn="r"/>
            <a:r>
              <a:rPr lang="ar-JO" dirty="0" smtClean="0"/>
              <a:t>"</a:t>
            </a:r>
            <a:r>
              <a:rPr lang="ar-JO" dirty="0"/>
              <a:t>الحكمة تاج على رأس كل قائد عادل."</a:t>
            </a:r>
          </a:p>
          <a:p>
            <a:pPr algn="r"/>
            <a:r>
              <a:rPr lang="ar-JO" dirty="0" smtClean="0"/>
              <a:t>"لا قيمة للسلطة بدون رحمة وعدالة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0665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49256" y="1934427"/>
            <a:ext cx="56573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تعلمت من القصة أهمية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الشجاعة، الحكمة، والعدل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رواية ممتعة تجمع بين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المغامرة والقيم الإنسانية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أنصح الجميع بقراءتها للتعرف على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التراث العربي بطريقة مشوقة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7291" y="836154"/>
            <a:ext cx="622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تعلمت من القصة</a:t>
            </a:r>
            <a:endParaRPr lang="en-US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10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374" y="3129280"/>
            <a:ext cx="8596668" cy="1320800"/>
          </a:xfrm>
        </p:spPr>
        <p:txBody>
          <a:bodyPr/>
          <a:lstStyle/>
          <a:p>
            <a:r>
              <a:rPr lang="ar-JO" dirty="0" smtClean="0"/>
              <a:t>احتوى الكتاب على البوم صور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6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nstagram.famm7-1.fna.fbcdn.net/v/t1.15752-9/583080587_25387194124254967_6857128975082892129_n.jpg?_nc_cat=103&amp;ccb=7-5&amp;_nc_sid=0024fc&amp;_nc_ohc=S-nH_5OohUMQ7kNvwHMomxK&amp;_nc_oc=Adm5-XZdfrOL5A5lDgfP3Nk4033sp4DjW-MXf_dD2-9SZ-De9R3sjfYX-DUV-hkUlPQ&amp;_nc_zt=23&amp;_nc_ht=instagram.famm7-1.fna&amp;oh=03_Q7cD3wF-pWErz3703fxnI9ji9F2QdP8b6k2egVgDtKTsj21wqg&amp;oe=6947C5A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32080"/>
            <a:ext cx="4900147" cy="64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nstagram.famm13-1.fna.fbcdn.net/v/t1.15752-9/583187892_818703897541335_2637628909511396996_n.jpg?_nc_cat=109&amp;ccb=7-5&amp;_nc_sid=0024fc&amp;_nc_ohc=nMWIjVd50G8Q7kNvwGNaPTg&amp;_nc_oc=Adk1hRMvsNxWfXe829uyo3CvklVcVLWJrSeiQvmrM2qfazNJZDbTIEM9gZ68yFcZhvw&amp;_nc_zt=23&amp;_nc_ht=instagram.famm13-1.fna&amp;oh=03_Q7cD3wEVm-JB8TOn-ceRsuEadXDpKNOcidZqLGtUU0FNJ0qcKw&amp;oe=6947DE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6" y="1"/>
            <a:ext cx="4704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nstagram.famm10-1.fna.fbcdn.net/v/t1.15752-9/582420227_25573110565653236_6979011656481657269_n.jpg?_nc_cat=108&amp;ccb=7-5&amp;_nc_sid=0024fc&amp;_nc_ohc=EAfyVbginuoQ7kNvwHU6tVd&amp;_nc_oc=AdlUa3QttKQQryFloUNoenIZ93bQfvpNeOoucmMHMjQudGGqgA2O7mCYOHPdCx3IlXo&amp;_nc_zt=23&amp;_nc_ht=instagram.famm10-1.fna&amp;oh=03_Q7cD3wEAuUSioMS6tRhkh7OHnXC3emkZ9833AGl0ReQ3JHP8lQ&amp;oe=6947C3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4" y="0"/>
            <a:ext cx="462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1014</TotalTime>
  <Words>158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Tahoma</vt:lpstr>
      <vt:lpstr>Trebuchet MS</vt:lpstr>
      <vt:lpstr>Wingdings 3</vt:lpstr>
      <vt:lpstr>Facet</vt:lpstr>
      <vt:lpstr>الحسن بن طلال - حكاية امير عربي</vt:lpstr>
      <vt:lpstr>معلومات عن الكاتب</vt:lpstr>
      <vt:lpstr>ملخص</vt:lpstr>
      <vt:lpstr>بعض العبارات التي اعجبتني </vt:lpstr>
      <vt:lpstr>PowerPoint Presentation</vt:lpstr>
      <vt:lpstr>احتوى الكتاب على البوم صور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الحسن بن طلال - حكاية امير عربي</dc:title>
  <dc:creator>Sara</dc:creator>
  <cp:lastModifiedBy>Sara</cp:lastModifiedBy>
  <cp:revision>9</cp:revision>
  <dcterms:created xsi:type="dcterms:W3CDTF">2025-11-21T11:08:08Z</dcterms:created>
  <dcterms:modified xsi:type="dcterms:W3CDTF">2025-11-22T04:02:52Z</dcterms:modified>
</cp:coreProperties>
</file>