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BF363A-FEBE-4F3D-91E8-55EF2DC00439}" type="doc">
      <dgm:prSet loTypeId="urn:microsoft.com/office/officeart/2008/layout/LinedList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8C57822-A1C7-430B-A18C-53EE9ECD97AC}">
      <dgm:prSet/>
      <dgm:spPr/>
      <dgm:t>
        <a:bodyPr/>
        <a:lstStyle/>
        <a:p>
          <a:pPr rtl="1"/>
          <a:r>
            <a:rPr lang="en-US" dirty="0" err="1"/>
            <a:t>اسمها</a:t>
          </a:r>
          <a:r>
            <a:rPr lang="en-US" dirty="0"/>
            <a:t> </a:t>
          </a:r>
          <a:r>
            <a:rPr lang="en-US" dirty="0" err="1"/>
            <a:t>الأصلي</a:t>
          </a:r>
          <a:r>
            <a:rPr lang="en-US" dirty="0"/>
            <a:t> </a:t>
          </a:r>
          <a:r>
            <a:rPr lang="en-US" dirty="0" err="1"/>
            <a:t>سلطانة</a:t>
          </a:r>
          <a:r>
            <a:rPr lang="en-US" dirty="0"/>
            <a:t> </a:t>
          </a:r>
          <a:r>
            <a:rPr lang="en-US" dirty="0" err="1"/>
            <a:t>غطاس</a:t>
          </a:r>
          <a:r>
            <a:rPr lang="en-US" dirty="0"/>
            <a:t>.</a:t>
          </a:r>
        </a:p>
      </dgm:t>
    </dgm:pt>
    <dgm:pt modelId="{D7360F6B-1DE6-4EF6-A672-D92B6508B0F6}" type="parTrans" cxnId="{3B9F3639-61E5-4301-97E7-3AC3279E5957}">
      <dgm:prSet/>
      <dgm:spPr/>
      <dgm:t>
        <a:bodyPr/>
        <a:lstStyle/>
        <a:p>
          <a:endParaRPr lang="en-US"/>
        </a:p>
      </dgm:t>
    </dgm:pt>
    <dgm:pt modelId="{9ED6BB6F-A961-46BD-85CE-61D88E0DCA57}" type="sibTrans" cxnId="{3B9F3639-61E5-4301-97E7-3AC3279E5957}">
      <dgm:prSet/>
      <dgm:spPr/>
      <dgm:t>
        <a:bodyPr/>
        <a:lstStyle/>
        <a:p>
          <a:endParaRPr lang="en-US"/>
        </a:p>
      </dgm:t>
    </dgm:pt>
    <dgm:pt modelId="{D23506A9-DD87-4088-A87D-1086E3F37BD2}">
      <dgm:prSet/>
      <dgm:spPr/>
      <dgm:t>
        <a:bodyPr/>
        <a:lstStyle/>
        <a:p>
          <a:pPr rtl="1"/>
          <a:r>
            <a:rPr lang="en-US" dirty="0" err="1"/>
            <a:t>ولدت</a:t>
          </a:r>
          <a:r>
            <a:rPr lang="en-US" dirty="0"/>
            <a:t> </a:t>
          </a:r>
          <a:r>
            <a:rPr lang="en-US" dirty="0" err="1"/>
            <a:t>في</a:t>
          </a:r>
          <a:r>
            <a:rPr lang="en-US" dirty="0"/>
            <a:t> </a:t>
          </a:r>
          <a:r>
            <a:rPr lang="en-US" dirty="0" err="1"/>
            <a:t>القدس</a:t>
          </a:r>
          <a:r>
            <a:rPr lang="en-US" dirty="0"/>
            <a:t> </a:t>
          </a:r>
          <a:r>
            <a:rPr lang="en-US" dirty="0" err="1"/>
            <a:t>سنة</a:t>
          </a:r>
          <a:r>
            <a:rPr lang="en-US" dirty="0"/>
            <a:t> 1843</a:t>
          </a:r>
        </a:p>
      </dgm:t>
    </dgm:pt>
    <dgm:pt modelId="{898C2665-B789-42A8-A213-2DB7C8D1C2F4}" type="parTrans" cxnId="{41403D3F-DBFB-46E9-AC41-A384F43F6A92}">
      <dgm:prSet/>
      <dgm:spPr/>
      <dgm:t>
        <a:bodyPr/>
        <a:lstStyle/>
        <a:p>
          <a:endParaRPr lang="en-US"/>
        </a:p>
      </dgm:t>
    </dgm:pt>
    <dgm:pt modelId="{9FCD81CC-FC19-4B5F-97BA-BE1FCCF97694}" type="sibTrans" cxnId="{41403D3F-DBFB-46E9-AC41-A384F43F6A92}">
      <dgm:prSet/>
      <dgm:spPr/>
      <dgm:t>
        <a:bodyPr/>
        <a:lstStyle/>
        <a:p>
          <a:endParaRPr lang="en-US"/>
        </a:p>
      </dgm:t>
    </dgm:pt>
    <dgm:pt modelId="{1C26968D-7C57-466F-8E80-A4400FFE4699}">
      <dgm:prSet/>
      <dgm:spPr/>
      <dgm:t>
        <a:bodyPr/>
        <a:lstStyle/>
        <a:p>
          <a:pPr rtl="1"/>
          <a:r>
            <a:rPr lang="en-US" dirty="0" err="1"/>
            <a:t>أحبت</a:t>
          </a:r>
          <a:r>
            <a:rPr lang="en-US" dirty="0"/>
            <a:t> </a:t>
          </a:r>
          <a:r>
            <a:rPr lang="en-US" dirty="0" err="1"/>
            <a:t>التعليم</a:t>
          </a:r>
          <a:r>
            <a:rPr lang="en-US" dirty="0"/>
            <a:t> </a:t>
          </a:r>
          <a:r>
            <a:rPr lang="en-US" dirty="0" err="1"/>
            <a:t>ومساعدة</a:t>
          </a:r>
          <a:r>
            <a:rPr lang="en-US" dirty="0"/>
            <a:t> </a:t>
          </a:r>
          <a:r>
            <a:rPr lang="en-US" dirty="0" err="1"/>
            <a:t>الأطفال</a:t>
          </a:r>
          <a:r>
            <a:rPr lang="en-US" dirty="0"/>
            <a:t>.</a:t>
          </a:r>
        </a:p>
      </dgm:t>
    </dgm:pt>
    <dgm:pt modelId="{4FBB1C2A-5B8B-469E-92C5-3B2878BCB55A}" type="parTrans" cxnId="{1F17708C-D317-4448-A37B-03F9449892BD}">
      <dgm:prSet/>
      <dgm:spPr/>
      <dgm:t>
        <a:bodyPr/>
        <a:lstStyle/>
        <a:p>
          <a:endParaRPr lang="en-US"/>
        </a:p>
      </dgm:t>
    </dgm:pt>
    <dgm:pt modelId="{0794EFFE-63CD-42E9-91D2-C493D52B074A}" type="sibTrans" cxnId="{1F17708C-D317-4448-A37B-03F9449892BD}">
      <dgm:prSet/>
      <dgm:spPr/>
      <dgm:t>
        <a:bodyPr/>
        <a:lstStyle/>
        <a:p>
          <a:endParaRPr lang="en-US"/>
        </a:p>
      </dgm:t>
    </dgm:pt>
    <dgm:pt modelId="{BDC953E8-2953-4D6E-BA02-CB2EFC89D76E}">
      <dgm:prSet/>
      <dgm:spPr/>
      <dgm:t>
        <a:bodyPr/>
        <a:lstStyle/>
        <a:p>
          <a:pPr rtl="1"/>
          <a:r>
            <a:rPr lang="en-US" dirty="0" err="1"/>
            <a:t>اختارت</a:t>
          </a:r>
          <a:r>
            <a:rPr lang="en-US" dirty="0"/>
            <a:t> </a:t>
          </a:r>
          <a:r>
            <a:rPr lang="en-US" dirty="0" err="1"/>
            <a:t>الحياة</a:t>
          </a:r>
          <a:r>
            <a:rPr lang="en-US" dirty="0"/>
            <a:t> </a:t>
          </a:r>
          <a:r>
            <a:rPr lang="en-US" dirty="0" err="1"/>
            <a:t>الرهبانية</a:t>
          </a:r>
          <a:r>
            <a:rPr lang="en-US" dirty="0"/>
            <a:t> </a:t>
          </a:r>
          <a:r>
            <a:rPr lang="en-US" dirty="0" err="1"/>
            <a:t>لخدمة</a:t>
          </a:r>
          <a:r>
            <a:rPr lang="en-US" dirty="0"/>
            <a:t> </a:t>
          </a:r>
          <a:r>
            <a:rPr lang="en-US" dirty="0" err="1"/>
            <a:t>الله</a:t>
          </a:r>
          <a:r>
            <a:rPr lang="en-US" dirty="0"/>
            <a:t> </a:t>
          </a:r>
          <a:r>
            <a:rPr lang="en-US" dirty="0" err="1"/>
            <a:t>بمحبة</a:t>
          </a:r>
          <a:r>
            <a:rPr lang="en-US" dirty="0"/>
            <a:t>.</a:t>
          </a:r>
        </a:p>
      </dgm:t>
    </dgm:pt>
    <dgm:pt modelId="{88762B9B-68F4-4E85-A97D-7E042BC73AE2}" type="parTrans" cxnId="{094B734B-4057-4F2D-9EB7-6DB83F18FCAE}">
      <dgm:prSet/>
      <dgm:spPr/>
      <dgm:t>
        <a:bodyPr/>
        <a:lstStyle/>
        <a:p>
          <a:endParaRPr lang="en-US"/>
        </a:p>
      </dgm:t>
    </dgm:pt>
    <dgm:pt modelId="{ADB37D4F-19F7-4AB1-A057-B4068D2EAB11}" type="sibTrans" cxnId="{094B734B-4057-4F2D-9EB7-6DB83F18FCAE}">
      <dgm:prSet/>
      <dgm:spPr/>
      <dgm:t>
        <a:bodyPr/>
        <a:lstStyle/>
        <a:p>
          <a:endParaRPr lang="en-US"/>
        </a:p>
      </dgm:t>
    </dgm:pt>
    <dgm:pt modelId="{8295829F-773B-4862-AC3D-347F7A2A16D9}" type="pres">
      <dgm:prSet presAssocID="{13BF363A-FEBE-4F3D-91E8-55EF2DC00439}" presName="vert0" presStyleCnt="0">
        <dgm:presLayoutVars>
          <dgm:dir/>
          <dgm:animOne val="branch"/>
          <dgm:animLvl val="lvl"/>
        </dgm:presLayoutVars>
      </dgm:prSet>
      <dgm:spPr/>
    </dgm:pt>
    <dgm:pt modelId="{0562DBAA-70BB-411C-8037-17861A0A363F}" type="pres">
      <dgm:prSet presAssocID="{78C57822-A1C7-430B-A18C-53EE9ECD97AC}" presName="thickLine" presStyleLbl="alignNode1" presStyleIdx="0" presStyleCnt="4"/>
      <dgm:spPr/>
    </dgm:pt>
    <dgm:pt modelId="{816E99A6-5862-4813-A89C-259450878D16}" type="pres">
      <dgm:prSet presAssocID="{78C57822-A1C7-430B-A18C-53EE9ECD97AC}" presName="horz1" presStyleCnt="0"/>
      <dgm:spPr/>
    </dgm:pt>
    <dgm:pt modelId="{3EC0F0B1-E0B5-4AC1-9C15-66C5CF1C36AE}" type="pres">
      <dgm:prSet presAssocID="{78C57822-A1C7-430B-A18C-53EE9ECD97AC}" presName="tx1" presStyleLbl="revTx" presStyleIdx="0" presStyleCnt="4"/>
      <dgm:spPr/>
    </dgm:pt>
    <dgm:pt modelId="{C7F3CBE5-251E-4FC1-BD32-F8760A0DDE1F}" type="pres">
      <dgm:prSet presAssocID="{78C57822-A1C7-430B-A18C-53EE9ECD97AC}" presName="vert1" presStyleCnt="0"/>
      <dgm:spPr/>
    </dgm:pt>
    <dgm:pt modelId="{3181510B-7675-44B6-BC6D-2E8F8ED48431}" type="pres">
      <dgm:prSet presAssocID="{D23506A9-DD87-4088-A87D-1086E3F37BD2}" presName="thickLine" presStyleLbl="alignNode1" presStyleIdx="1" presStyleCnt="4"/>
      <dgm:spPr/>
    </dgm:pt>
    <dgm:pt modelId="{75ED4450-DBC6-4672-AD07-582ACFF7EF30}" type="pres">
      <dgm:prSet presAssocID="{D23506A9-DD87-4088-A87D-1086E3F37BD2}" presName="horz1" presStyleCnt="0"/>
      <dgm:spPr/>
    </dgm:pt>
    <dgm:pt modelId="{3304AD6E-DB5B-485E-A8D2-A6216EE4AF81}" type="pres">
      <dgm:prSet presAssocID="{D23506A9-DD87-4088-A87D-1086E3F37BD2}" presName="tx1" presStyleLbl="revTx" presStyleIdx="1" presStyleCnt="4"/>
      <dgm:spPr/>
    </dgm:pt>
    <dgm:pt modelId="{B8D29F11-BFB7-4144-A52F-62E0F63D1307}" type="pres">
      <dgm:prSet presAssocID="{D23506A9-DD87-4088-A87D-1086E3F37BD2}" presName="vert1" presStyleCnt="0"/>
      <dgm:spPr/>
    </dgm:pt>
    <dgm:pt modelId="{723B888C-4938-43DE-AD2B-C3E03148CFDD}" type="pres">
      <dgm:prSet presAssocID="{1C26968D-7C57-466F-8E80-A4400FFE4699}" presName="thickLine" presStyleLbl="alignNode1" presStyleIdx="2" presStyleCnt="4"/>
      <dgm:spPr/>
    </dgm:pt>
    <dgm:pt modelId="{D6137286-0287-466B-9F14-5855EE02EB27}" type="pres">
      <dgm:prSet presAssocID="{1C26968D-7C57-466F-8E80-A4400FFE4699}" presName="horz1" presStyleCnt="0"/>
      <dgm:spPr/>
    </dgm:pt>
    <dgm:pt modelId="{64C8F7F5-992F-47B5-BD2B-2148CE5AEA27}" type="pres">
      <dgm:prSet presAssocID="{1C26968D-7C57-466F-8E80-A4400FFE4699}" presName="tx1" presStyleLbl="revTx" presStyleIdx="2" presStyleCnt="4"/>
      <dgm:spPr/>
    </dgm:pt>
    <dgm:pt modelId="{75E9B1EF-C11F-46F6-AB13-36C7A738BCDC}" type="pres">
      <dgm:prSet presAssocID="{1C26968D-7C57-466F-8E80-A4400FFE4699}" presName="vert1" presStyleCnt="0"/>
      <dgm:spPr/>
    </dgm:pt>
    <dgm:pt modelId="{E9A6783B-83D5-490B-9D26-6E6B8DFC1E21}" type="pres">
      <dgm:prSet presAssocID="{BDC953E8-2953-4D6E-BA02-CB2EFC89D76E}" presName="thickLine" presStyleLbl="alignNode1" presStyleIdx="3" presStyleCnt="4"/>
      <dgm:spPr/>
    </dgm:pt>
    <dgm:pt modelId="{A4D0DF81-A666-44F4-AD35-2B630A86C3E6}" type="pres">
      <dgm:prSet presAssocID="{BDC953E8-2953-4D6E-BA02-CB2EFC89D76E}" presName="horz1" presStyleCnt="0"/>
      <dgm:spPr/>
    </dgm:pt>
    <dgm:pt modelId="{943B9ED0-BD85-4F67-84FD-6AEF503BBF49}" type="pres">
      <dgm:prSet presAssocID="{BDC953E8-2953-4D6E-BA02-CB2EFC89D76E}" presName="tx1" presStyleLbl="revTx" presStyleIdx="3" presStyleCnt="4"/>
      <dgm:spPr/>
    </dgm:pt>
    <dgm:pt modelId="{8A165654-51A2-45EF-88B2-6A88E9A37252}" type="pres">
      <dgm:prSet presAssocID="{BDC953E8-2953-4D6E-BA02-CB2EFC89D76E}" presName="vert1" presStyleCnt="0"/>
      <dgm:spPr/>
    </dgm:pt>
  </dgm:ptLst>
  <dgm:cxnLst>
    <dgm:cxn modelId="{9362EF17-956D-4BCA-A8B9-6D4BDB467143}" type="presOf" srcId="{1C26968D-7C57-466F-8E80-A4400FFE4699}" destId="{64C8F7F5-992F-47B5-BD2B-2148CE5AEA27}" srcOrd="0" destOrd="0" presId="urn:microsoft.com/office/officeart/2008/layout/LinedList"/>
    <dgm:cxn modelId="{3B9F3639-61E5-4301-97E7-3AC3279E5957}" srcId="{13BF363A-FEBE-4F3D-91E8-55EF2DC00439}" destId="{78C57822-A1C7-430B-A18C-53EE9ECD97AC}" srcOrd="0" destOrd="0" parTransId="{D7360F6B-1DE6-4EF6-A672-D92B6508B0F6}" sibTransId="{9ED6BB6F-A961-46BD-85CE-61D88E0DCA57}"/>
    <dgm:cxn modelId="{41403D3F-DBFB-46E9-AC41-A384F43F6A92}" srcId="{13BF363A-FEBE-4F3D-91E8-55EF2DC00439}" destId="{D23506A9-DD87-4088-A87D-1086E3F37BD2}" srcOrd="1" destOrd="0" parTransId="{898C2665-B789-42A8-A213-2DB7C8D1C2F4}" sibTransId="{9FCD81CC-FC19-4B5F-97BA-BE1FCCF97694}"/>
    <dgm:cxn modelId="{094B734B-4057-4F2D-9EB7-6DB83F18FCAE}" srcId="{13BF363A-FEBE-4F3D-91E8-55EF2DC00439}" destId="{BDC953E8-2953-4D6E-BA02-CB2EFC89D76E}" srcOrd="3" destOrd="0" parTransId="{88762B9B-68F4-4E85-A97D-7E042BC73AE2}" sibTransId="{ADB37D4F-19F7-4AB1-A057-B4068D2EAB11}"/>
    <dgm:cxn modelId="{8B6A4458-A1AC-46E2-98DB-A13DE81601CD}" type="presOf" srcId="{D23506A9-DD87-4088-A87D-1086E3F37BD2}" destId="{3304AD6E-DB5B-485E-A8D2-A6216EE4AF81}" srcOrd="0" destOrd="0" presId="urn:microsoft.com/office/officeart/2008/layout/LinedList"/>
    <dgm:cxn modelId="{30CCF87A-440A-4DEE-9A83-021EB6EDFD6E}" type="presOf" srcId="{BDC953E8-2953-4D6E-BA02-CB2EFC89D76E}" destId="{943B9ED0-BD85-4F67-84FD-6AEF503BBF49}" srcOrd="0" destOrd="0" presId="urn:microsoft.com/office/officeart/2008/layout/LinedList"/>
    <dgm:cxn modelId="{1F17708C-D317-4448-A37B-03F9449892BD}" srcId="{13BF363A-FEBE-4F3D-91E8-55EF2DC00439}" destId="{1C26968D-7C57-466F-8E80-A4400FFE4699}" srcOrd="2" destOrd="0" parTransId="{4FBB1C2A-5B8B-469E-92C5-3B2878BCB55A}" sibTransId="{0794EFFE-63CD-42E9-91D2-C493D52B074A}"/>
    <dgm:cxn modelId="{44571DB9-EEBE-4A35-AC94-180C78588710}" type="presOf" srcId="{13BF363A-FEBE-4F3D-91E8-55EF2DC00439}" destId="{8295829F-773B-4862-AC3D-347F7A2A16D9}" srcOrd="0" destOrd="0" presId="urn:microsoft.com/office/officeart/2008/layout/LinedList"/>
    <dgm:cxn modelId="{0E3AB8FC-5B93-49BD-A59B-804C1AD40098}" type="presOf" srcId="{78C57822-A1C7-430B-A18C-53EE9ECD97AC}" destId="{3EC0F0B1-E0B5-4AC1-9C15-66C5CF1C36AE}" srcOrd="0" destOrd="0" presId="urn:microsoft.com/office/officeart/2008/layout/LinedList"/>
    <dgm:cxn modelId="{11355273-5A44-4DBF-9134-5BA973C8C093}" type="presParOf" srcId="{8295829F-773B-4862-AC3D-347F7A2A16D9}" destId="{0562DBAA-70BB-411C-8037-17861A0A363F}" srcOrd="0" destOrd="0" presId="urn:microsoft.com/office/officeart/2008/layout/LinedList"/>
    <dgm:cxn modelId="{2ECDEE28-01E3-446E-9288-BAACB284EE6C}" type="presParOf" srcId="{8295829F-773B-4862-AC3D-347F7A2A16D9}" destId="{816E99A6-5862-4813-A89C-259450878D16}" srcOrd="1" destOrd="0" presId="urn:microsoft.com/office/officeart/2008/layout/LinedList"/>
    <dgm:cxn modelId="{814657CB-4C07-4B64-8529-652DACEBD4A2}" type="presParOf" srcId="{816E99A6-5862-4813-A89C-259450878D16}" destId="{3EC0F0B1-E0B5-4AC1-9C15-66C5CF1C36AE}" srcOrd="0" destOrd="0" presId="urn:microsoft.com/office/officeart/2008/layout/LinedList"/>
    <dgm:cxn modelId="{DDD0CCD8-052F-42A1-AA0C-756358701C83}" type="presParOf" srcId="{816E99A6-5862-4813-A89C-259450878D16}" destId="{C7F3CBE5-251E-4FC1-BD32-F8760A0DDE1F}" srcOrd="1" destOrd="0" presId="urn:microsoft.com/office/officeart/2008/layout/LinedList"/>
    <dgm:cxn modelId="{697B48AF-EA39-45F0-9F76-9E5A6219B351}" type="presParOf" srcId="{8295829F-773B-4862-AC3D-347F7A2A16D9}" destId="{3181510B-7675-44B6-BC6D-2E8F8ED48431}" srcOrd="2" destOrd="0" presId="urn:microsoft.com/office/officeart/2008/layout/LinedList"/>
    <dgm:cxn modelId="{61DFD48B-5620-4FC2-BBB9-BE8E9D7BA5C6}" type="presParOf" srcId="{8295829F-773B-4862-AC3D-347F7A2A16D9}" destId="{75ED4450-DBC6-4672-AD07-582ACFF7EF30}" srcOrd="3" destOrd="0" presId="urn:microsoft.com/office/officeart/2008/layout/LinedList"/>
    <dgm:cxn modelId="{1DBCFAF7-F6D9-464F-B2C1-BE7646BAE87C}" type="presParOf" srcId="{75ED4450-DBC6-4672-AD07-582ACFF7EF30}" destId="{3304AD6E-DB5B-485E-A8D2-A6216EE4AF81}" srcOrd="0" destOrd="0" presId="urn:microsoft.com/office/officeart/2008/layout/LinedList"/>
    <dgm:cxn modelId="{9AA04514-A183-49C9-BC71-2EB838363121}" type="presParOf" srcId="{75ED4450-DBC6-4672-AD07-582ACFF7EF30}" destId="{B8D29F11-BFB7-4144-A52F-62E0F63D1307}" srcOrd="1" destOrd="0" presId="urn:microsoft.com/office/officeart/2008/layout/LinedList"/>
    <dgm:cxn modelId="{6ACBD0D3-AD98-4276-900E-16D879D1A70A}" type="presParOf" srcId="{8295829F-773B-4862-AC3D-347F7A2A16D9}" destId="{723B888C-4938-43DE-AD2B-C3E03148CFDD}" srcOrd="4" destOrd="0" presId="urn:microsoft.com/office/officeart/2008/layout/LinedList"/>
    <dgm:cxn modelId="{6E2AFEA4-52C0-4C8B-B5E8-E5D6120DC901}" type="presParOf" srcId="{8295829F-773B-4862-AC3D-347F7A2A16D9}" destId="{D6137286-0287-466B-9F14-5855EE02EB27}" srcOrd="5" destOrd="0" presId="urn:microsoft.com/office/officeart/2008/layout/LinedList"/>
    <dgm:cxn modelId="{5B80A882-ED8A-4639-8AAB-39DA3F05DC3B}" type="presParOf" srcId="{D6137286-0287-466B-9F14-5855EE02EB27}" destId="{64C8F7F5-992F-47B5-BD2B-2148CE5AEA27}" srcOrd="0" destOrd="0" presId="urn:microsoft.com/office/officeart/2008/layout/LinedList"/>
    <dgm:cxn modelId="{1D01236C-C1DD-46FA-999E-2DBDB09DFC7D}" type="presParOf" srcId="{D6137286-0287-466B-9F14-5855EE02EB27}" destId="{75E9B1EF-C11F-46F6-AB13-36C7A738BCDC}" srcOrd="1" destOrd="0" presId="urn:microsoft.com/office/officeart/2008/layout/LinedList"/>
    <dgm:cxn modelId="{615E040C-07FC-4D77-B5BB-1B3DA8D23600}" type="presParOf" srcId="{8295829F-773B-4862-AC3D-347F7A2A16D9}" destId="{E9A6783B-83D5-490B-9D26-6E6B8DFC1E21}" srcOrd="6" destOrd="0" presId="urn:microsoft.com/office/officeart/2008/layout/LinedList"/>
    <dgm:cxn modelId="{7F09D738-A0EF-4437-80D7-B6A3CE3FF43F}" type="presParOf" srcId="{8295829F-773B-4862-AC3D-347F7A2A16D9}" destId="{A4D0DF81-A666-44F4-AD35-2B630A86C3E6}" srcOrd="7" destOrd="0" presId="urn:microsoft.com/office/officeart/2008/layout/LinedList"/>
    <dgm:cxn modelId="{D9F0A1AE-713E-4BE4-BA62-080C32F08648}" type="presParOf" srcId="{A4D0DF81-A666-44F4-AD35-2B630A86C3E6}" destId="{943B9ED0-BD85-4F67-84FD-6AEF503BBF49}" srcOrd="0" destOrd="0" presId="urn:microsoft.com/office/officeart/2008/layout/LinedList"/>
    <dgm:cxn modelId="{80E29E89-99AB-41B4-9D61-41E005C9AD2B}" type="presParOf" srcId="{A4D0DF81-A666-44F4-AD35-2B630A86C3E6}" destId="{8A165654-51A2-45EF-88B2-6A88E9A3725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756CCA-8FEC-44E7-8265-7CDA17916D02}" type="doc">
      <dgm:prSet loTypeId="urn:microsoft.com/office/officeart/2008/layout/LinedList" loCatId="list" qsTypeId="urn:microsoft.com/office/officeart/2005/8/quickstyle/simple5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A98AB788-92CC-4D19-85B5-47ABEC7C2209}">
      <dgm:prSet/>
      <dgm:spPr/>
      <dgm:t>
        <a:bodyPr/>
        <a:lstStyle/>
        <a:p>
          <a:pPr rtl="1"/>
          <a:r>
            <a:rPr lang="en-US" dirty="0" err="1"/>
            <a:t>عملت</a:t>
          </a:r>
          <a:r>
            <a:rPr lang="en-US" dirty="0"/>
            <a:t> </a:t>
          </a:r>
          <a:r>
            <a:rPr lang="en-US" dirty="0" err="1"/>
            <a:t>في</a:t>
          </a:r>
          <a:r>
            <a:rPr lang="en-US" dirty="0"/>
            <a:t> </a:t>
          </a:r>
          <a:r>
            <a:rPr lang="en-US" dirty="0" err="1"/>
            <a:t>التعليم</a:t>
          </a:r>
          <a:r>
            <a:rPr lang="en-US" dirty="0"/>
            <a:t> </a:t>
          </a:r>
          <a:r>
            <a:rPr lang="en-US" dirty="0" err="1"/>
            <a:t>والتمريض</a:t>
          </a:r>
          <a:r>
            <a:rPr lang="en-US" dirty="0"/>
            <a:t> </a:t>
          </a:r>
          <a:r>
            <a:rPr lang="en-US" dirty="0" err="1"/>
            <a:t>والإرشاد</a:t>
          </a:r>
          <a:r>
            <a:rPr lang="en-US" dirty="0"/>
            <a:t> </a:t>
          </a:r>
          <a:r>
            <a:rPr lang="en-US" dirty="0" err="1"/>
            <a:t>الروحي</a:t>
          </a:r>
          <a:r>
            <a:rPr lang="en-US" dirty="0"/>
            <a:t>.</a:t>
          </a:r>
        </a:p>
      </dgm:t>
    </dgm:pt>
    <dgm:pt modelId="{85B9BBFD-5A97-44C3-B230-6581BC8EEE7A}" type="parTrans" cxnId="{FCD03C6A-CF7F-475F-B8CE-DC899AC936D2}">
      <dgm:prSet/>
      <dgm:spPr/>
      <dgm:t>
        <a:bodyPr/>
        <a:lstStyle/>
        <a:p>
          <a:endParaRPr lang="en-US"/>
        </a:p>
      </dgm:t>
    </dgm:pt>
    <dgm:pt modelId="{2BA5B8F9-A353-47F1-A559-680BC8A70C41}" type="sibTrans" cxnId="{FCD03C6A-CF7F-475F-B8CE-DC899AC936D2}">
      <dgm:prSet/>
      <dgm:spPr/>
      <dgm:t>
        <a:bodyPr/>
        <a:lstStyle/>
        <a:p>
          <a:endParaRPr lang="en-US"/>
        </a:p>
      </dgm:t>
    </dgm:pt>
    <dgm:pt modelId="{966A0364-6775-453D-A357-BA3546EB2F73}">
      <dgm:prSet/>
      <dgm:spPr/>
      <dgm:t>
        <a:bodyPr/>
        <a:lstStyle/>
        <a:p>
          <a:pPr rtl="1"/>
          <a:r>
            <a:rPr lang="en-US" dirty="0" err="1"/>
            <a:t>أسست</a:t>
          </a:r>
          <a:r>
            <a:rPr lang="en-US" dirty="0"/>
            <a:t> </a:t>
          </a:r>
          <a:r>
            <a:rPr lang="en-US" dirty="0" err="1"/>
            <a:t>رهبنة</a:t>
          </a:r>
          <a:r>
            <a:rPr lang="en-US" dirty="0"/>
            <a:t> </a:t>
          </a:r>
          <a:r>
            <a:rPr lang="en-US" dirty="0" err="1"/>
            <a:t>الوردية</a:t>
          </a:r>
          <a:r>
            <a:rPr lang="en-US" dirty="0"/>
            <a:t> </a:t>
          </a:r>
          <a:r>
            <a:rPr lang="en-US" dirty="0" err="1"/>
            <a:t>لخدمة</a:t>
          </a:r>
          <a:r>
            <a:rPr lang="en-US" dirty="0"/>
            <a:t> </a:t>
          </a:r>
          <a:r>
            <a:rPr lang="en-US" dirty="0" err="1"/>
            <a:t>المجتمع</a:t>
          </a:r>
          <a:r>
            <a:rPr lang="en-US" dirty="0"/>
            <a:t> </a:t>
          </a:r>
          <a:r>
            <a:rPr lang="en-US" dirty="0" err="1"/>
            <a:t>والكنيسة</a:t>
          </a:r>
          <a:r>
            <a:rPr lang="en-US" dirty="0"/>
            <a:t>.</a:t>
          </a:r>
        </a:p>
      </dgm:t>
    </dgm:pt>
    <dgm:pt modelId="{8BCDE4B8-5778-4D30-97B8-EBBABAD9CCF5}" type="parTrans" cxnId="{4DCB0223-2BEC-4599-869B-F8231723636A}">
      <dgm:prSet/>
      <dgm:spPr/>
      <dgm:t>
        <a:bodyPr/>
        <a:lstStyle/>
        <a:p>
          <a:endParaRPr lang="en-US"/>
        </a:p>
      </dgm:t>
    </dgm:pt>
    <dgm:pt modelId="{F54E88F1-FA29-483C-8746-BEB09D870C9F}" type="sibTrans" cxnId="{4DCB0223-2BEC-4599-869B-F8231723636A}">
      <dgm:prSet/>
      <dgm:spPr/>
      <dgm:t>
        <a:bodyPr/>
        <a:lstStyle/>
        <a:p>
          <a:endParaRPr lang="en-US"/>
        </a:p>
      </dgm:t>
    </dgm:pt>
    <dgm:pt modelId="{7BB8C00C-FAE7-4620-8195-70FE7B00A95D}">
      <dgm:prSet/>
      <dgm:spPr/>
      <dgm:t>
        <a:bodyPr/>
        <a:lstStyle/>
        <a:p>
          <a:pPr rtl="1"/>
          <a:r>
            <a:rPr lang="en-US" dirty="0" err="1"/>
            <a:t>علاقتها</a:t>
          </a:r>
          <a:r>
            <a:rPr lang="en-US" dirty="0"/>
            <a:t> </a:t>
          </a:r>
          <a:r>
            <a:rPr lang="en-US" dirty="0" err="1"/>
            <a:t>بمريم</a:t>
          </a:r>
          <a:r>
            <a:rPr lang="en-US" dirty="0"/>
            <a:t> </a:t>
          </a:r>
          <a:r>
            <a:rPr lang="en-US" dirty="0" err="1"/>
            <a:t>العذراء</a:t>
          </a:r>
          <a:r>
            <a:rPr lang="en-US" dirty="0"/>
            <a:t> </a:t>
          </a:r>
          <a:r>
            <a:rPr lang="en-US" dirty="0" err="1"/>
            <a:t>كانت</a:t>
          </a:r>
          <a:r>
            <a:rPr lang="en-US" dirty="0"/>
            <a:t> </a:t>
          </a:r>
          <a:r>
            <a:rPr lang="en-US" dirty="0" err="1"/>
            <a:t>علاقة</a:t>
          </a:r>
          <a:r>
            <a:rPr lang="en-US" dirty="0"/>
            <a:t> </a:t>
          </a:r>
          <a:r>
            <a:rPr lang="en-US" dirty="0" err="1"/>
            <a:t>ثقة</a:t>
          </a:r>
          <a:r>
            <a:rPr lang="en-US" dirty="0"/>
            <a:t> </a:t>
          </a:r>
          <a:r>
            <a:rPr lang="en-US" dirty="0" err="1"/>
            <a:t>وطاعة</a:t>
          </a:r>
          <a:r>
            <a:rPr lang="en-US" dirty="0"/>
            <a:t>.</a:t>
          </a:r>
        </a:p>
      </dgm:t>
    </dgm:pt>
    <dgm:pt modelId="{082B9BEB-CE8E-4286-B894-55DC0F39D892}" type="parTrans" cxnId="{8672DBE6-FD7C-4429-9BF5-5DDA9A7D06A4}">
      <dgm:prSet/>
      <dgm:spPr/>
      <dgm:t>
        <a:bodyPr/>
        <a:lstStyle/>
        <a:p>
          <a:endParaRPr lang="en-US"/>
        </a:p>
      </dgm:t>
    </dgm:pt>
    <dgm:pt modelId="{61B2EED3-0D44-42F1-B71C-89F3B7783F84}" type="sibTrans" cxnId="{8672DBE6-FD7C-4429-9BF5-5DDA9A7D06A4}">
      <dgm:prSet/>
      <dgm:spPr/>
      <dgm:t>
        <a:bodyPr/>
        <a:lstStyle/>
        <a:p>
          <a:endParaRPr lang="en-US"/>
        </a:p>
      </dgm:t>
    </dgm:pt>
    <dgm:pt modelId="{F9BCCB7F-C76F-4414-9DFF-38B6AE37E8F5}" type="pres">
      <dgm:prSet presAssocID="{DF756CCA-8FEC-44E7-8265-7CDA17916D02}" presName="vert0" presStyleCnt="0">
        <dgm:presLayoutVars>
          <dgm:dir/>
          <dgm:animOne val="branch"/>
          <dgm:animLvl val="lvl"/>
        </dgm:presLayoutVars>
      </dgm:prSet>
      <dgm:spPr/>
    </dgm:pt>
    <dgm:pt modelId="{90B1642F-EDAB-4F45-AB0E-1BB1C1C7CA57}" type="pres">
      <dgm:prSet presAssocID="{A98AB788-92CC-4D19-85B5-47ABEC7C2209}" presName="thickLine" presStyleLbl="alignNode1" presStyleIdx="0" presStyleCnt="3"/>
      <dgm:spPr/>
    </dgm:pt>
    <dgm:pt modelId="{C0FC7DD7-3ABD-4244-A45D-BE722849B1AD}" type="pres">
      <dgm:prSet presAssocID="{A98AB788-92CC-4D19-85B5-47ABEC7C2209}" presName="horz1" presStyleCnt="0"/>
      <dgm:spPr/>
    </dgm:pt>
    <dgm:pt modelId="{8D732B54-E41C-4C03-8968-66B3725D03E4}" type="pres">
      <dgm:prSet presAssocID="{A98AB788-92CC-4D19-85B5-47ABEC7C2209}" presName="tx1" presStyleLbl="revTx" presStyleIdx="0" presStyleCnt="3"/>
      <dgm:spPr/>
    </dgm:pt>
    <dgm:pt modelId="{803006E1-74AA-4E49-B4CC-5AD855559646}" type="pres">
      <dgm:prSet presAssocID="{A98AB788-92CC-4D19-85B5-47ABEC7C2209}" presName="vert1" presStyleCnt="0"/>
      <dgm:spPr/>
    </dgm:pt>
    <dgm:pt modelId="{0961FAB7-D684-4530-904B-721DB1C41273}" type="pres">
      <dgm:prSet presAssocID="{966A0364-6775-453D-A357-BA3546EB2F73}" presName="thickLine" presStyleLbl="alignNode1" presStyleIdx="1" presStyleCnt="3"/>
      <dgm:spPr/>
    </dgm:pt>
    <dgm:pt modelId="{ECDEB6C7-0D2A-437E-86CF-0F91D1E84ADF}" type="pres">
      <dgm:prSet presAssocID="{966A0364-6775-453D-A357-BA3546EB2F73}" presName="horz1" presStyleCnt="0"/>
      <dgm:spPr/>
    </dgm:pt>
    <dgm:pt modelId="{F84D446B-E6DB-4E98-8848-2CD670E33185}" type="pres">
      <dgm:prSet presAssocID="{966A0364-6775-453D-A357-BA3546EB2F73}" presName="tx1" presStyleLbl="revTx" presStyleIdx="1" presStyleCnt="3"/>
      <dgm:spPr/>
    </dgm:pt>
    <dgm:pt modelId="{E260D731-34C4-43BC-8903-4666DC9774C7}" type="pres">
      <dgm:prSet presAssocID="{966A0364-6775-453D-A357-BA3546EB2F73}" presName="vert1" presStyleCnt="0"/>
      <dgm:spPr/>
    </dgm:pt>
    <dgm:pt modelId="{0AC08324-B232-4266-BFBA-701442BB0FFC}" type="pres">
      <dgm:prSet presAssocID="{7BB8C00C-FAE7-4620-8195-70FE7B00A95D}" presName="thickLine" presStyleLbl="alignNode1" presStyleIdx="2" presStyleCnt="3"/>
      <dgm:spPr/>
    </dgm:pt>
    <dgm:pt modelId="{59F7E0A0-7D53-40BC-A655-E1675729BF0A}" type="pres">
      <dgm:prSet presAssocID="{7BB8C00C-FAE7-4620-8195-70FE7B00A95D}" presName="horz1" presStyleCnt="0"/>
      <dgm:spPr/>
    </dgm:pt>
    <dgm:pt modelId="{943A070C-A77B-4963-9F58-81BFBCD6D3A6}" type="pres">
      <dgm:prSet presAssocID="{7BB8C00C-FAE7-4620-8195-70FE7B00A95D}" presName="tx1" presStyleLbl="revTx" presStyleIdx="2" presStyleCnt="3"/>
      <dgm:spPr/>
    </dgm:pt>
    <dgm:pt modelId="{090D406F-E053-49C5-B597-D314EC8C6F1C}" type="pres">
      <dgm:prSet presAssocID="{7BB8C00C-FAE7-4620-8195-70FE7B00A95D}" presName="vert1" presStyleCnt="0"/>
      <dgm:spPr/>
    </dgm:pt>
  </dgm:ptLst>
  <dgm:cxnLst>
    <dgm:cxn modelId="{19C39404-1B1D-4C3A-B446-723590AC6A37}" type="presOf" srcId="{7BB8C00C-FAE7-4620-8195-70FE7B00A95D}" destId="{943A070C-A77B-4963-9F58-81BFBCD6D3A6}" srcOrd="0" destOrd="0" presId="urn:microsoft.com/office/officeart/2008/layout/LinedList"/>
    <dgm:cxn modelId="{4DCB0223-2BEC-4599-869B-F8231723636A}" srcId="{DF756CCA-8FEC-44E7-8265-7CDA17916D02}" destId="{966A0364-6775-453D-A357-BA3546EB2F73}" srcOrd="1" destOrd="0" parTransId="{8BCDE4B8-5778-4D30-97B8-EBBABAD9CCF5}" sibTransId="{F54E88F1-FA29-483C-8746-BEB09D870C9F}"/>
    <dgm:cxn modelId="{FCD03C6A-CF7F-475F-B8CE-DC899AC936D2}" srcId="{DF756CCA-8FEC-44E7-8265-7CDA17916D02}" destId="{A98AB788-92CC-4D19-85B5-47ABEC7C2209}" srcOrd="0" destOrd="0" parTransId="{85B9BBFD-5A97-44C3-B230-6581BC8EEE7A}" sibTransId="{2BA5B8F9-A353-47F1-A559-680BC8A70C41}"/>
    <dgm:cxn modelId="{D191648A-14C1-43D3-A8C6-79C4FD850302}" type="presOf" srcId="{A98AB788-92CC-4D19-85B5-47ABEC7C2209}" destId="{8D732B54-E41C-4C03-8968-66B3725D03E4}" srcOrd="0" destOrd="0" presId="urn:microsoft.com/office/officeart/2008/layout/LinedList"/>
    <dgm:cxn modelId="{8672DBE6-FD7C-4429-9BF5-5DDA9A7D06A4}" srcId="{DF756CCA-8FEC-44E7-8265-7CDA17916D02}" destId="{7BB8C00C-FAE7-4620-8195-70FE7B00A95D}" srcOrd="2" destOrd="0" parTransId="{082B9BEB-CE8E-4286-B894-55DC0F39D892}" sibTransId="{61B2EED3-0D44-42F1-B71C-89F3B7783F84}"/>
    <dgm:cxn modelId="{4EDBD9E8-2A92-4176-8F22-0EABD1F70AA9}" type="presOf" srcId="{DF756CCA-8FEC-44E7-8265-7CDA17916D02}" destId="{F9BCCB7F-C76F-4414-9DFF-38B6AE37E8F5}" srcOrd="0" destOrd="0" presId="urn:microsoft.com/office/officeart/2008/layout/LinedList"/>
    <dgm:cxn modelId="{032C6CEA-ACF1-4DD3-855F-5B7859A42E9E}" type="presOf" srcId="{966A0364-6775-453D-A357-BA3546EB2F73}" destId="{F84D446B-E6DB-4E98-8848-2CD670E33185}" srcOrd="0" destOrd="0" presId="urn:microsoft.com/office/officeart/2008/layout/LinedList"/>
    <dgm:cxn modelId="{C0EBF0CE-C0EA-44B9-8278-1E14622A3527}" type="presParOf" srcId="{F9BCCB7F-C76F-4414-9DFF-38B6AE37E8F5}" destId="{90B1642F-EDAB-4F45-AB0E-1BB1C1C7CA57}" srcOrd="0" destOrd="0" presId="urn:microsoft.com/office/officeart/2008/layout/LinedList"/>
    <dgm:cxn modelId="{F090501D-2784-4714-9D8E-4E4DED580508}" type="presParOf" srcId="{F9BCCB7F-C76F-4414-9DFF-38B6AE37E8F5}" destId="{C0FC7DD7-3ABD-4244-A45D-BE722849B1AD}" srcOrd="1" destOrd="0" presId="urn:microsoft.com/office/officeart/2008/layout/LinedList"/>
    <dgm:cxn modelId="{79FE59BA-57E2-42E7-BA07-20D0AEBD450D}" type="presParOf" srcId="{C0FC7DD7-3ABD-4244-A45D-BE722849B1AD}" destId="{8D732B54-E41C-4C03-8968-66B3725D03E4}" srcOrd="0" destOrd="0" presId="urn:microsoft.com/office/officeart/2008/layout/LinedList"/>
    <dgm:cxn modelId="{628BBEA0-4904-4066-8E6B-E1DA91645E0C}" type="presParOf" srcId="{C0FC7DD7-3ABD-4244-A45D-BE722849B1AD}" destId="{803006E1-74AA-4E49-B4CC-5AD855559646}" srcOrd="1" destOrd="0" presId="urn:microsoft.com/office/officeart/2008/layout/LinedList"/>
    <dgm:cxn modelId="{B6B03A40-4419-4627-BF71-ACFBF9BDE8CF}" type="presParOf" srcId="{F9BCCB7F-C76F-4414-9DFF-38B6AE37E8F5}" destId="{0961FAB7-D684-4530-904B-721DB1C41273}" srcOrd="2" destOrd="0" presId="urn:microsoft.com/office/officeart/2008/layout/LinedList"/>
    <dgm:cxn modelId="{C0B7B2DD-0B9B-4EE6-A7B5-928560B7E90E}" type="presParOf" srcId="{F9BCCB7F-C76F-4414-9DFF-38B6AE37E8F5}" destId="{ECDEB6C7-0D2A-437E-86CF-0F91D1E84ADF}" srcOrd="3" destOrd="0" presId="urn:microsoft.com/office/officeart/2008/layout/LinedList"/>
    <dgm:cxn modelId="{BEEAEE41-24EE-46E6-8D61-DBFCCF68EC58}" type="presParOf" srcId="{ECDEB6C7-0D2A-437E-86CF-0F91D1E84ADF}" destId="{F84D446B-E6DB-4E98-8848-2CD670E33185}" srcOrd="0" destOrd="0" presId="urn:microsoft.com/office/officeart/2008/layout/LinedList"/>
    <dgm:cxn modelId="{392EA89F-5C4A-43D5-93BD-22C0D54A6DED}" type="presParOf" srcId="{ECDEB6C7-0D2A-437E-86CF-0F91D1E84ADF}" destId="{E260D731-34C4-43BC-8903-4666DC9774C7}" srcOrd="1" destOrd="0" presId="urn:microsoft.com/office/officeart/2008/layout/LinedList"/>
    <dgm:cxn modelId="{79127329-E287-47CD-A736-7C64D8049246}" type="presParOf" srcId="{F9BCCB7F-C76F-4414-9DFF-38B6AE37E8F5}" destId="{0AC08324-B232-4266-BFBA-701442BB0FFC}" srcOrd="4" destOrd="0" presId="urn:microsoft.com/office/officeart/2008/layout/LinedList"/>
    <dgm:cxn modelId="{9C5F2555-8268-4D5B-9E71-ED171FEDED8B}" type="presParOf" srcId="{F9BCCB7F-C76F-4414-9DFF-38B6AE37E8F5}" destId="{59F7E0A0-7D53-40BC-A655-E1675729BF0A}" srcOrd="5" destOrd="0" presId="urn:microsoft.com/office/officeart/2008/layout/LinedList"/>
    <dgm:cxn modelId="{541C82C3-549C-4B5E-B4C2-28625EEF131E}" type="presParOf" srcId="{59F7E0A0-7D53-40BC-A655-E1675729BF0A}" destId="{943A070C-A77B-4963-9F58-81BFBCD6D3A6}" srcOrd="0" destOrd="0" presId="urn:microsoft.com/office/officeart/2008/layout/LinedList"/>
    <dgm:cxn modelId="{2D69A552-9529-46A1-87E3-C7741C9CD310}" type="presParOf" srcId="{59F7E0A0-7D53-40BC-A655-E1675729BF0A}" destId="{090D406F-E053-49C5-B597-D314EC8C6F1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B6BF96-883C-48CC-99F4-4DA7853D076C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55260E9-461E-4038-9A50-B3411919F698}">
      <dgm:prSet custT="1"/>
      <dgm:spPr/>
      <dgm:t>
        <a:bodyPr/>
        <a:lstStyle/>
        <a:p>
          <a:pPr rtl="1"/>
          <a:r>
            <a:rPr lang="en-US" sz="3000" dirty="0" err="1"/>
            <a:t>التواضع</a:t>
          </a:r>
          <a:endParaRPr lang="en-US" sz="3000" dirty="0"/>
        </a:p>
        <a:p>
          <a:pPr rtl="1"/>
          <a:r>
            <a:rPr lang="en-US" sz="3000" dirty="0" err="1"/>
            <a:t>المحبة</a:t>
          </a:r>
          <a:endParaRPr lang="en-US" sz="3000" dirty="0"/>
        </a:p>
        <a:p>
          <a:pPr rtl="1"/>
          <a:r>
            <a:rPr lang="en-US" sz="3000" dirty="0" err="1"/>
            <a:t>الصبر</a:t>
          </a:r>
          <a:endParaRPr lang="en-US" sz="3000" dirty="0"/>
        </a:p>
        <a:p>
          <a:pPr rtl="1"/>
          <a:r>
            <a:rPr lang="en-US" sz="3000" dirty="0"/>
            <a:t> </a:t>
          </a:r>
          <a:r>
            <a:rPr lang="en-US" sz="3000" dirty="0" err="1"/>
            <a:t>الإيمان</a:t>
          </a:r>
          <a:endParaRPr lang="en-US" sz="3000" dirty="0"/>
        </a:p>
      </dgm:t>
    </dgm:pt>
    <dgm:pt modelId="{38BF4B2E-49CA-4A23-8B0D-AADA1E63DE80}" type="parTrans" cxnId="{3DAC4157-3E65-4A30-94AE-031BE9B0B472}">
      <dgm:prSet/>
      <dgm:spPr/>
      <dgm:t>
        <a:bodyPr/>
        <a:lstStyle/>
        <a:p>
          <a:endParaRPr lang="en-US"/>
        </a:p>
      </dgm:t>
    </dgm:pt>
    <dgm:pt modelId="{C1E3E0B4-6354-4F26-B6E3-0803DC6BC30A}" type="sibTrans" cxnId="{3DAC4157-3E65-4A30-94AE-031BE9B0B472}">
      <dgm:prSet/>
      <dgm:spPr/>
      <dgm:t>
        <a:bodyPr/>
        <a:lstStyle/>
        <a:p>
          <a:endParaRPr lang="en-US"/>
        </a:p>
      </dgm:t>
    </dgm:pt>
    <dgm:pt modelId="{F57E3001-CF7C-4EB0-8E9C-5BFCCA722F79}">
      <dgm:prSet/>
      <dgm:spPr/>
      <dgm:t>
        <a:bodyPr/>
        <a:lstStyle/>
        <a:p>
          <a:pPr rtl="1"/>
          <a:r>
            <a:rPr lang="en-US" dirty="0" err="1"/>
            <a:t>كانت</a:t>
          </a:r>
          <a:r>
            <a:rPr lang="en-US" dirty="0"/>
            <a:t> </a:t>
          </a:r>
          <a:r>
            <a:rPr lang="en-US" dirty="0" err="1"/>
            <a:t>تعمل</a:t>
          </a:r>
          <a:r>
            <a:rPr lang="en-US" dirty="0"/>
            <a:t> </a:t>
          </a:r>
          <a:r>
            <a:rPr lang="en-US" dirty="0" err="1"/>
            <a:t>الخير</a:t>
          </a:r>
          <a:r>
            <a:rPr lang="en-US" dirty="0"/>
            <a:t> </a:t>
          </a:r>
          <a:r>
            <a:rPr lang="en-US" dirty="0" err="1"/>
            <a:t>بهدوء</a:t>
          </a:r>
          <a:r>
            <a:rPr lang="en-US" dirty="0"/>
            <a:t> </a:t>
          </a:r>
          <a:r>
            <a:rPr lang="en-US" dirty="0" err="1"/>
            <a:t>وبدون</a:t>
          </a:r>
          <a:r>
            <a:rPr lang="en-US" dirty="0"/>
            <a:t> </a:t>
          </a:r>
          <a:r>
            <a:rPr lang="en-US" dirty="0" err="1"/>
            <a:t>انتظار</a:t>
          </a:r>
          <a:r>
            <a:rPr lang="en-US" dirty="0"/>
            <a:t> </a:t>
          </a:r>
          <a:r>
            <a:rPr lang="en-US" dirty="0" err="1"/>
            <a:t>شكر</a:t>
          </a:r>
          <a:endParaRPr lang="en-US" dirty="0"/>
        </a:p>
      </dgm:t>
    </dgm:pt>
    <dgm:pt modelId="{FD3F6CA1-6CED-4F71-AE82-6833DEF2DAE1}" type="parTrans" cxnId="{A7F5238C-5CF5-404A-8EE3-8F2BD9FCAC6E}">
      <dgm:prSet/>
      <dgm:spPr/>
      <dgm:t>
        <a:bodyPr/>
        <a:lstStyle/>
        <a:p>
          <a:endParaRPr lang="en-US"/>
        </a:p>
      </dgm:t>
    </dgm:pt>
    <dgm:pt modelId="{A1804599-8A02-4FC3-A3C1-5869AC2513B7}" type="sibTrans" cxnId="{A7F5238C-5CF5-404A-8EE3-8F2BD9FCAC6E}">
      <dgm:prSet/>
      <dgm:spPr/>
      <dgm:t>
        <a:bodyPr/>
        <a:lstStyle/>
        <a:p>
          <a:endParaRPr lang="en-US"/>
        </a:p>
      </dgm:t>
    </dgm:pt>
    <dgm:pt modelId="{5ECE0530-913A-4209-9509-20ABA6EAA570}" type="pres">
      <dgm:prSet presAssocID="{1DB6BF96-883C-48CC-99F4-4DA7853D076C}" presName="diagram" presStyleCnt="0">
        <dgm:presLayoutVars>
          <dgm:dir/>
          <dgm:resizeHandles val="exact"/>
        </dgm:presLayoutVars>
      </dgm:prSet>
      <dgm:spPr/>
    </dgm:pt>
    <dgm:pt modelId="{78D81F37-6040-4B52-A0E1-F4F403AD582A}" type="pres">
      <dgm:prSet presAssocID="{955260E9-461E-4038-9A50-B3411919F698}" presName="node" presStyleLbl="node1" presStyleIdx="0" presStyleCnt="2" custScaleY="140924">
        <dgm:presLayoutVars>
          <dgm:bulletEnabled val="1"/>
        </dgm:presLayoutVars>
      </dgm:prSet>
      <dgm:spPr/>
    </dgm:pt>
    <dgm:pt modelId="{A4DB4B8A-D338-4EF9-940E-4127C5F29C29}" type="pres">
      <dgm:prSet presAssocID="{C1E3E0B4-6354-4F26-B6E3-0803DC6BC30A}" presName="sibTrans" presStyleCnt="0"/>
      <dgm:spPr/>
    </dgm:pt>
    <dgm:pt modelId="{2D7A0C5A-8CD2-4A29-B344-096D936B6A25}" type="pres">
      <dgm:prSet presAssocID="{F57E3001-CF7C-4EB0-8E9C-5BFCCA722F79}" presName="node" presStyleLbl="node1" presStyleIdx="1" presStyleCnt="2">
        <dgm:presLayoutVars>
          <dgm:bulletEnabled val="1"/>
        </dgm:presLayoutVars>
      </dgm:prSet>
      <dgm:spPr/>
    </dgm:pt>
  </dgm:ptLst>
  <dgm:cxnLst>
    <dgm:cxn modelId="{FA34F83F-1497-4769-A144-09F872163D24}" type="presOf" srcId="{955260E9-461E-4038-9A50-B3411919F698}" destId="{78D81F37-6040-4B52-A0E1-F4F403AD582A}" srcOrd="0" destOrd="0" presId="urn:microsoft.com/office/officeart/2005/8/layout/default"/>
    <dgm:cxn modelId="{3DAC4157-3E65-4A30-94AE-031BE9B0B472}" srcId="{1DB6BF96-883C-48CC-99F4-4DA7853D076C}" destId="{955260E9-461E-4038-9A50-B3411919F698}" srcOrd="0" destOrd="0" parTransId="{38BF4B2E-49CA-4A23-8B0D-AADA1E63DE80}" sibTransId="{C1E3E0B4-6354-4F26-B6E3-0803DC6BC30A}"/>
    <dgm:cxn modelId="{A8DFFB7E-C088-4382-AC5A-D1D544957F5B}" type="presOf" srcId="{F57E3001-CF7C-4EB0-8E9C-5BFCCA722F79}" destId="{2D7A0C5A-8CD2-4A29-B344-096D936B6A25}" srcOrd="0" destOrd="0" presId="urn:microsoft.com/office/officeart/2005/8/layout/default"/>
    <dgm:cxn modelId="{A7F5238C-5CF5-404A-8EE3-8F2BD9FCAC6E}" srcId="{1DB6BF96-883C-48CC-99F4-4DA7853D076C}" destId="{F57E3001-CF7C-4EB0-8E9C-5BFCCA722F79}" srcOrd="1" destOrd="0" parTransId="{FD3F6CA1-6CED-4F71-AE82-6833DEF2DAE1}" sibTransId="{A1804599-8A02-4FC3-A3C1-5869AC2513B7}"/>
    <dgm:cxn modelId="{FD9EFBA5-C48F-4AF5-BFA3-20D0BCA05636}" type="presOf" srcId="{1DB6BF96-883C-48CC-99F4-4DA7853D076C}" destId="{5ECE0530-913A-4209-9509-20ABA6EAA570}" srcOrd="0" destOrd="0" presId="urn:microsoft.com/office/officeart/2005/8/layout/default"/>
    <dgm:cxn modelId="{D48E71F1-DA41-4D62-95C4-4BE6C0503013}" type="presParOf" srcId="{5ECE0530-913A-4209-9509-20ABA6EAA570}" destId="{78D81F37-6040-4B52-A0E1-F4F403AD582A}" srcOrd="0" destOrd="0" presId="urn:microsoft.com/office/officeart/2005/8/layout/default"/>
    <dgm:cxn modelId="{A205B129-D8BF-48B8-9F1E-D573F256BBFE}" type="presParOf" srcId="{5ECE0530-913A-4209-9509-20ABA6EAA570}" destId="{A4DB4B8A-D338-4EF9-940E-4127C5F29C29}" srcOrd="1" destOrd="0" presId="urn:microsoft.com/office/officeart/2005/8/layout/default"/>
    <dgm:cxn modelId="{D31DE598-3207-4163-9D6C-6700033B2E44}" type="presParOf" srcId="{5ECE0530-913A-4209-9509-20ABA6EAA570}" destId="{2D7A0C5A-8CD2-4A29-B344-096D936B6A25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50E587-8090-4AA2-81CD-37FCBA6F2DBF}" type="doc">
      <dgm:prSet loTypeId="urn:microsoft.com/office/officeart/2005/8/layout/vProcess5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9EC930A-F3AE-4521-A7EB-F44E56D52390}">
      <dgm:prSet/>
      <dgm:spPr/>
      <dgm:t>
        <a:bodyPr/>
        <a:lstStyle/>
        <a:p>
          <a:pPr rtl="1"/>
          <a:r>
            <a:rPr lang="en-US" dirty="0" err="1"/>
            <a:t>تعلمت</a:t>
          </a:r>
          <a:r>
            <a:rPr lang="en-US" dirty="0"/>
            <a:t> </a:t>
          </a:r>
          <a:r>
            <a:rPr lang="en-US" dirty="0" err="1"/>
            <a:t>أن</a:t>
          </a:r>
          <a:r>
            <a:rPr lang="en-US" dirty="0"/>
            <a:t> </a:t>
          </a:r>
          <a:r>
            <a:rPr lang="en-US" dirty="0" err="1"/>
            <a:t>العطاء</a:t>
          </a:r>
          <a:r>
            <a:rPr lang="en-US" dirty="0"/>
            <a:t> </a:t>
          </a:r>
          <a:r>
            <a:rPr lang="en-US" dirty="0" err="1"/>
            <a:t>يزيد</a:t>
          </a:r>
          <a:r>
            <a:rPr lang="en-US" dirty="0"/>
            <a:t> </a:t>
          </a:r>
          <a:r>
            <a:rPr lang="en-US" dirty="0" err="1"/>
            <a:t>الإنسان</a:t>
          </a:r>
          <a:r>
            <a:rPr lang="en-US" dirty="0"/>
            <a:t> </a:t>
          </a:r>
          <a:r>
            <a:rPr lang="en-US" dirty="0" err="1"/>
            <a:t>قربًا</a:t>
          </a:r>
          <a:r>
            <a:rPr lang="en-US" dirty="0"/>
            <a:t> </a:t>
          </a:r>
          <a:r>
            <a:rPr lang="en-US" dirty="0" err="1"/>
            <a:t>من</a:t>
          </a:r>
          <a:r>
            <a:rPr lang="en-US" dirty="0"/>
            <a:t> </a:t>
          </a:r>
          <a:r>
            <a:rPr lang="en-US" dirty="0" err="1"/>
            <a:t>الله</a:t>
          </a:r>
          <a:r>
            <a:rPr lang="en-US" dirty="0"/>
            <a:t>.</a:t>
          </a:r>
        </a:p>
      </dgm:t>
    </dgm:pt>
    <dgm:pt modelId="{C39063F8-393C-44C6-B09C-4337E9E95AED}" type="parTrans" cxnId="{D2E6F84F-0A77-49E9-934F-79E567107264}">
      <dgm:prSet/>
      <dgm:spPr/>
      <dgm:t>
        <a:bodyPr/>
        <a:lstStyle/>
        <a:p>
          <a:endParaRPr lang="en-US"/>
        </a:p>
      </dgm:t>
    </dgm:pt>
    <dgm:pt modelId="{EE97EB22-B76F-4A39-845C-F287AEC7030D}" type="sibTrans" cxnId="{D2E6F84F-0A77-49E9-934F-79E567107264}">
      <dgm:prSet/>
      <dgm:spPr/>
      <dgm:t>
        <a:bodyPr/>
        <a:lstStyle/>
        <a:p>
          <a:endParaRPr lang="en-US"/>
        </a:p>
      </dgm:t>
    </dgm:pt>
    <dgm:pt modelId="{4DA0BCA5-2341-40FE-8E7C-23AA8C7D5BA9}">
      <dgm:prSet/>
      <dgm:spPr/>
      <dgm:t>
        <a:bodyPr/>
        <a:lstStyle/>
        <a:p>
          <a:pPr rtl="1"/>
          <a:r>
            <a:rPr lang="en-US" dirty="0" err="1"/>
            <a:t>لو</a:t>
          </a:r>
          <a:r>
            <a:rPr lang="en-US" dirty="0"/>
            <a:t> </a:t>
          </a:r>
          <a:r>
            <a:rPr lang="en-US" dirty="0" err="1"/>
            <a:t>كنت</a:t>
          </a:r>
          <a:r>
            <a:rPr lang="en-US" dirty="0"/>
            <a:t> </a:t>
          </a:r>
          <a:r>
            <a:rPr lang="en-US" dirty="0" err="1"/>
            <a:t>مكانها</a:t>
          </a:r>
          <a:r>
            <a:rPr lang="en-US" dirty="0"/>
            <a:t> </a:t>
          </a:r>
          <a:r>
            <a:rPr lang="en-US" dirty="0" err="1"/>
            <a:t>لخدمت</a:t>
          </a:r>
          <a:r>
            <a:rPr lang="en-US" dirty="0"/>
            <a:t> </a:t>
          </a:r>
          <a:r>
            <a:rPr lang="en-US" dirty="0" err="1"/>
            <a:t>الرب</a:t>
          </a:r>
          <a:r>
            <a:rPr lang="en-US" dirty="0"/>
            <a:t> </a:t>
          </a:r>
          <a:r>
            <a:rPr lang="en-US" dirty="0" err="1"/>
            <a:t>بمساعدة</a:t>
          </a:r>
          <a:r>
            <a:rPr lang="en-US" dirty="0"/>
            <a:t> </a:t>
          </a:r>
          <a:r>
            <a:rPr lang="en-US" dirty="0" err="1"/>
            <a:t>المحتاجين</a:t>
          </a:r>
          <a:r>
            <a:rPr lang="en-US" dirty="0"/>
            <a:t>.</a:t>
          </a:r>
        </a:p>
      </dgm:t>
    </dgm:pt>
    <dgm:pt modelId="{BB7B8BFC-A655-4E5F-B2F6-D41059CE2FC8}" type="parTrans" cxnId="{7B711CAF-93F1-45DB-8581-5B7839E3B2C5}">
      <dgm:prSet/>
      <dgm:spPr/>
      <dgm:t>
        <a:bodyPr/>
        <a:lstStyle/>
        <a:p>
          <a:endParaRPr lang="en-US"/>
        </a:p>
      </dgm:t>
    </dgm:pt>
    <dgm:pt modelId="{66225220-F4F2-4E38-B592-E94E62C16BE0}" type="sibTrans" cxnId="{7B711CAF-93F1-45DB-8581-5B7839E3B2C5}">
      <dgm:prSet/>
      <dgm:spPr/>
      <dgm:t>
        <a:bodyPr/>
        <a:lstStyle/>
        <a:p>
          <a:endParaRPr lang="en-US"/>
        </a:p>
      </dgm:t>
    </dgm:pt>
    <dgm:pt modelId="{54C43E45-3CDE-441F-B965-3A7B284EA1C8}">
      <dgm:prSet/>
      <dgm:spPr/>
      <dgm:t>
        <a:bodyPr/>
        <a:lstStyle/>
        <a:p>
          <a:pPr rtl="1"/>
          <a:r>
            <a:rPr lang="en-US" dirty="0" err="1"/>
            <a:t>أكثر</a:t>
          </a:r>
          <a:r>
            <a:rPr lang="en-US" dirty="0"/>
            <a:t> </a:t>
          </a:r>
          <a:r>
            <a:rPr lang="en-US" dirty="0" err="1"/>
            <a:t>ما</a:t>
          </a:r>
          <a:r>
            <a:rPr lang="en-US" dirty="0"/>
            <a:t> </a:t>
          </a:r>
          <a:r>
            <a:rPr lang="en-US" dirty="0" err="1"/>
            <a:t>أعجبني</a:t>
          </a:r>
          <a:r>
            <a:rPr lang="en-US" dirty="0"/>
            <a:t> </a:t>
          </a:r>
          <a:r>
            <a:rPr lang="en-US" dirty="0" err="1"/>
            <a:t>هو</a:t>
          </a:r>
          <a:r>
            <a:rPr lang="en-US" dirty="0"/>
            <a:t> </a:t>
          </a:r>
          <a:r>
            <a:rPr lang="en-US" dirty="0" err="1"/>
            <a:t>قلبها</a:t>
          </a:r>
          <a:r>
            <a:rPr lang="en-US" dirty="0"/>
            <a:t> </a:t>
          </a:r>
          <a:r>
            <a:rPr lang="en-US" dirty="0" err="1"/>
            <a:t>الرحيم</a:t>
          </a:r>
          <a:r>
            <a:rPr lang="en-US" dirty="0"/>
            <a:t>.</a:t>
          </a:r>
        </a:p>
      </dgm:t>
    </dgm:pt>
    <dgm:pt modelId="{D773C535-5324-4651-B332-548A7B5CFF8F}" type="parTrans" cxnId="{7272E050-6EEA-443B-9D0F-69AD8CFEA3C8}">
      <dgm:prSet/>
      <dgm:spPr/>
      <dgm:t>
        <a:bodyPr/>
        <a:lstStyle/>
        <a:p>
          <a:endParaRPr lang="en-US"/>
        </a:p>
      </dgm:t>
    </dgm:pt>
    <dgm:pt modelId="{C208B573-45F6-41BC-ACB7-50E8B4CCB579}" type="sibTrans" cxnId="{7272E050-6EEA-443B-9D0F-69AD8CFEA3C8}">
      <dgm:prSet/>
      <dgm:spPr/>
      <dgm:t>
        <a:bodyPr/>
        <a:lstStyle/>
        <a:p>
          <a:endParaRPr lang="en-US"/>
        </a:p>
      </dgm:t>
    </dgm:pt>
    <dgm:pt modelId="{9B4BF4A3-B7F5-46B4-919C-66EAFC83E479}" type="pres">
      <dgm:prSet presAssocID="{4950E587-8090-4AA2-81CD-37FCBA6F2DBF}" presName="outerComposite" presStyleCnt="0">
        <dgm:presLayoutVars>
          <dgm:chMax val="5"/>
          <dgm:dir/>
          <dgm:resizeHandles val="exact"/>
        </dgm:presLayoutVars>
      </dgm:prSet>
      <dgm:spPr/>
    </dgm:pt>
    <dgm:pt modelId="{BC6C8D89-6B04-4C33-99B6-833502818CEB}" type="pres">
      <dgm:prSet presAssocID="{4950E587-8090-4AA2-81CD-37FCBA6F2DBF}" presName="dummyMaxCanvas" presStyleCnt="0">
        <dgm:presLayoutVars/>
      </dgm:prSet>
      <dgm:spPr/>
    </dgm:pt>
    <dgm:pt modelId="{552BBF3E-6232-4018-BA48-929D3B3EEF75}" type="pres">
      <dgm:prSet presAssocID="{4950E587-8090-4AA2-81CD-37FCBA6F2DBF}" presName="ThreeNodes_1" presStyleLbl="node1" presStyleIdx="0" presStyleCnt="3" custScaleX="67548" custLinFactNeighborX="-15431">
        <dgm:presLayoutVars>
          <dgm:bulletEnabled val="1"/>
        </dgm:presLayoutVars>
      </dgm:prSet>
      <dgm:spPr/>
    </dgm:pt>
    <dgm:pt modelId="{79CC1E73-2850-4F89-8D14-6F3D87DF2BC5}" type="pres">
      <dgm:prSet presAssocID="{4950E587-8090-4AA2-81CD-37FCBA6F2DBF}" presName="ThreeNodes_2" presStyleLbl="node1" presStyleIdx="1" presStyleCnt="3" custScaleX="59279" custLinFactNeighborX="-16812">
        <dgm:presLayoutVars>
          <dgm:bulletEnabled val="1"/>
        </dgm:presLayoutVars>
      </dgm:prSet>
      <dgm:spPr/>
    </dgm:pt>
    <dgm:pt modelId="{CF0AF9F3-7430-44DB-BD9A-19006D5BDC30}" type="pres">
      <dgm:prSet presAssocID="{4950E587-8090-4AA2-81CD-37FCBA6F2DBF}" presName="ThreeNodes_3" presStyleLbl="node1" presStyleIdx="2" presStyleCnt="3" custScaleX="45854" custLinFactNeighborX="-16812">
        <dgm:presLayoutVars>
          <dgm:bulletEnabled val="1"/>
        </dgm:presLayoutVars>
      </dgm:prSet>
      <dgm:spPr/>
    </dgm:pt>
    <dgm:pt modelId="{224A681C-978B-45CD-B964-444640893E18}" type="pres">
      <dgm:prSet presAssocID="{4950E587-8090-4AA2-81CD-37FCBA6F2DBF}" presName="ThreeConn_1-2" presStyleLbl="fgAccFollowNode1" presStyleIdx="0" presStyleCnt="2" custLinFactX="-100000" custLinFactNeighborX="-150520" custLinFactNeighborY="7351">
        <dgm:presLayoutVars>
          <dgm:bulletEnabled val="1"/>
        </dgm:presLayoutVars>
      </dgm:prSet>
      <dgm:spPr/>
    </dgm:pt>
    <dgm:pt modelId="{C88203BB-43E2-4DF6-A579-E340206C7822}" type="pres">
      <dgm:prSet presAssocID="{4950E587-8090-4AA2-81CD-37FCBA6F2DBF}" presName="ThreeConn_2-3" presStyleLbl="fgAccFollowNode1" presStyleIdx="1" presStyleCnt="2" custLinFactX="-100000" custLinFactNeighborX="-185700" custLinFactNeighborY="22523">
        <dgm:presLayoutVars>
          <dgm:bulletEnabled val="1"/>
        </dgm:presLayoutVars>
      </dgm:prSet>
      <dgm:spPr/>
    </dgm:pt>
    <dgm:pt modelId="{D88D7C92-A87C-46B7-84F3-02F63276A1ED}" type="pres">
      <dgm:prSet presAssocID="{4950E587-8090-4AA2-81CD-37FCBA6F2DBF}" presName="ThreeNodes_1_text" presStyleLbl="node1" presStyleIdx="2" presStyleCnt="3">
        <dgm:presLayoutVars>
          <dgm:bulletEnabled val="1"/>
        </dgm:presLayoutVars>
      </dgm:prSet>
      <dgm:spPr/>
    </dgm:pt>
    <dgm:pt modelId="{C41646C6-1A8A-47C3-9046-6D055F85A1AC}" type="pres">
      <dgm:prSet presAssocID="{4950E587-8090-4AA2-81CD-37FCBA6F2DBF}" presName="ThreeNodes_2_text" presStyleLbl="node1" presStyleIdx="2" presStyleCnt="3">
        <dgm:presLayoutVars>
          <dgm:bulletEnabled val="1"/>
        </dgm:presLayoutVars>
      </dgm:prSet>
      <dgm:spPr/>
    </dgm:pt>
    <dgm:pt modelId="{5DD939ED-AF54-4B54-9A89-833DB93EEAF5}" type="pres">
      <dgm:prSet presAssocID="{4950E587-8090-4AA2-81CD-37FCBA6F2DBF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39768520-D02D-4742-B795-CDA8C624FCE8}" type="presOf" srcId="{4DA0BCA5-2341-40FE-8E7C-23AA8C7D5BA9}" destId="{C41646C6-1A8A-47C3-9046-6D055F85A1AC}" srcOrd="1" destOrd="0" presId="urn:microsoft.com/office/officeart/2005/8/layout/vProcess5"/>
    <dgm:cxn modelId="{E0D2652A-024F-4024-8002-8C66A2F728E5}" type="presOf" srcId="{4950E587-8090-4AA2-81CD-37FCBA6F2DBF}" destId="{9B4BF4A3-B7F5-46B4-919C-66EAFC83E479}" srcOrd="0" destOrd="0" presId="urn:microsoft.com/office/officeart/2005/8/layout/vProcess5"/>
    <dgm:cxn modelId="{2BB69740-3C2C-4180-A603-CE2B0ACA1C2B}" type="presOf" srcId="{66225220-F4F2-4E38-B592-E94E62C16BE0}" destId="{C88203BB-43E2-4DF6-A579-E340206C7822}" srcOrd="0" destOrd="0" presId="urn:microsoft.com/office/officeart/2005/8/layout/vProcess5"/>
    <dgm:cxn modelId="{097B1867-A11B-4BE9-A6F9-B60CFA9D00CD}" type="presOf" srcId="{54C43E45-3CDE-441F-B965-3A7B284EA1C8}" destId="{CF0AF9F3-7430-44DB-BD9A-19006D5BDC30}" srcOrd="0" destOrd="0" presId="urn:microsoft.com/office/officeart/2005/8/layout/vProcess5"/>
    <dgm:cxn modelId="{D2E6F84F-0A77-49E9-934F-79E567107264}" srcId="{4950E587-8090-4AA2-81CD-37FCBA6F2DBF}" destId="{B9EC930A-F3AE-4521-A7EB-F44E56D52390}" srcOrd="0" destOrd="0" parTransId="{C39063F8-393C-44C6-B09C-4337E9E95AED}" sibTransId="{EE97EB22-B76F-4A39-845C-F287AEC7030D}"/>
    <dgm:cxn modelId="{7272E050-6EEA-443B-9D0F-69AD8CFEA3C8}" srcId="{4950E587-8090-4AA2-81CD-37FCBA6F2DBF}" destId="{54C43E45-3CDE-441F-B965-3A7B284EA1C8}" srcOrd="2" destOrd="0" parTransId="{D773C535-5324-4651-B332-548A7B5CFF8F}" sibTransId="{C208B573-45F6-41BC-ACB7-50E8B4CCB579}"/>
    <dgm:cxn modelId="{E4F81054-8E19-4F31-A176-518E9505EBA0}" type="presOf" srcId="{B9EC930A-F3AE-4521-A7EB-F44E56D52390}" destId="{D88D7C92-A87C-46B7-84F3-02F63276A1ED}" srcOrd="1" destOrd="0" presId="urn:microsoft.com/office/officeart/2005/8/layout/vProcess5"/>
    <dgm:cxn modelId="{54EED17F-B4F3-4D93-A59E-111CFC9ABB72}" type="presOf" srcId="{54C43E45-3CDE-441F-B965-3A7B284EA1C8}" destId="{5DD939ED-AF54-4B54-9A89-833DB93EEAF5}" srcOrd="1" destOrd="0" presId="urn:microsoft.com/office/officeart/2005/8/layout/vProcess5"/>
    <dgm:cxn modelId="{868FC083-8131-4947-87D9-D887AEB861B5}" type="presOf" srcId="{EE97EB22-B76F-4A39-845C-F287AEC7030D}" destId="{224A681C-978B-45CD-B964-444640893E18}" srcOrd="0" destOrd="0" presId="urn:microsoft.com/office/officeart/2005/8/layout/vProcess5"/>
    <dgm:cxn modelId="{07D232A1-102C-424C-870F-2809FF08FC17}" type="presOf" srcId="{B9EC930A-F3AE-4521-A7EB-F44E56D52390}" destId="{552BBF3E-6232-4018-BA48-929D3B3EEF75}" srcOrd="0" destOrd="0" presId="urn:microsoft.com/office/officeart/2005/8/layout/vProcess5"/>
    <dgm:cxn modelId="{7B711CAF-93F1-45DB-8581-5B7839E3B2C5}" srcId="{4950E587-8090-4AA2-81CD-37FCBA6F2DBF}" destId="{4DA0BCA5-2341-40FE-8E7C-23AA8C7D5BA9}" srcOrd="1" destOrd="0" parTransId="{BB7B8BFC-A655-4E5F-B2F6-D41059CE2FC8}" sibTransId="{66225220-F4F2-4E38-B592-E94E62C16BE0}"/>
    <dgm:cxn modelId="{D7F630B4-B07B-4B37-A8A3-B30C3FF53201}" type="presOf" srcId="{4DA0BCA5-2341-40FE-8E7C-23AA8C7D5BA9}" destId="{79CC1E73-2850-4F89-8D14-6F3D87DF2BC5}" srcOrd="0" destOrd="0" presId="urn:microsoft.com/office/officeart/2005/8/layout/vProcess5"/>
    <dgm:cxn modelId="{DAFF3279-49A6-4F4D-9180-DDFA7BDC44B1}" type="presParOf" srcId="{9B4BF4A3-B7F5-46B4-919C-66EAFC83E479}" destId="{BC6C8D89-6B04-4C33-99B6-833502818CEB}" srcOrd="0" destOrd="0" presId="urn:microsoft.com/office/officeart/2005/8/layout/vProcess5"/>
    <dgm:cxn modelId="{AB20E493-0FA6-4730-BB9B-050F883B0B8E}" type="presParOf" srcId="{9B4BF4A3-B7F5-46B4-919C-66EAFC83E479}" destId="{552BBF3E-6232-4018-BA48-929D3B3EEF75}" srcOrd="1" destOrd="0" presId="urn:microsoft.com/office/officeart/2005/8/layout/vProcess5"/>
    <dgm:cxn modelId="{B641B2EE-C2C2-4D7A-8937-AA32CB6BD435}" type="presParOf" srcId="{9B4BF4A3-B7F5-46B4-919C-66EAFC83E479}" destId="{79CC1E73-2850-4F89-8D14-6F3D87DF2BC5}" srcOrd="2" destOrd="0" presId="urn:microsoft.com/office/officeart/2005/8/layout/vProcess5"/>
    <dgm:cxn modelId="{0FB4A9C0-527B-4301-B990-846D197273C7}" type="presParOf" srcId="{9B4BF4A3-B7F5-46B4-919C-66EAFC83E479}" destId="{CF0AF9F3-7430-44DB-BD9A-19006D5BDC30}" srcOrd="3" destOrd="0" presId="urn:microsoft.com/office/officeart/2005/8/layout/vProcess5"/>
    <dgm:cxn modelId="{89C706A2-5B9D-4AFD-8468-D4FB222B8751}" type="presParOf" srcId="{9B4BF4A3-B7F5-46B4-919C-66EAFC83E479}" destId="{224A681C-978B-45CD-B964-444640893E18}" srcOrd="4" destOrd="0" presId="urn:microsoft.com/office/officeart/2005/8/layout/vProcess5"/>
    <dgm:cxn modelId="{4524580E-3C39-476E-AD03-DF61E47D3E9B}" type="presParOf" srcId="{9B4BF4A3-B7F5-46B4-919C-66EAFC83E479}" destId="{C88203BB-43E2-4DF6-A579-E340206C7822}" srcOrd="5" destOrd="0" presId="urn:microsoft.com/office/officeart/2005/8/layout/vProcess5"/>
    <dgm:cxn modelId="{48976245-D86C-4786-8E91-F7513211C1FD}" type="presParOf" srcId="{9B4BF4A3-B7F5-46B4-919C-66EAFC83E479}" destId="{D88D7C92-A87C-46B7-84F3-02F63276A1ED}" srcOrd="6" destOrd="0" presId="urn:microsoft.com/office/officeart/2005/8/layout/vProcess5"/>
    <dgm:cxn modelId="{FCC4B37B-1671-4355-87EC-0ABAC4986B3D}" type="presParOf" srcId="{9B4BF4A3-B7F5-46B4-919C-66EAFC83E479}" destId="{C41646C6-1A8A-47C3-9046-6D055F85A1AC}" srcOrd="7" destOrd="0" presId="urn:microsoft.com/office/officeart/2005/8/layout/vProcess5"/>
    <dgm:cxn modelId="{57C3AEB5-B3D1-4768-BD83-B89E8C3C7D53}" type="presParOf" srcId="{9B4BF4A3-B7F5-46B4-919C-66EAFC83E479}" destId="{5DD939ED-AF54-4B54-9A89-833DB93EEAF5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62DBAA-70BB-411C-8037-17861A0A363F}">
      <dsp:nvSpPr>
        <dsp:cNvPr id="0" name=""/>
        <dsp:cNvSpPr/>
      </dsp:nvSpPr>
      <dsp:spPr>
        <a:xfrm>
          <a:off x="0" y="0"/>
          <a:ext cx="450919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EC0F0B1-E0B5-4AC1-9C15-66C5CF1C36AE}">
      <dsp:nvSpPr>
        <dsp:cNvPr id="0" name=""/>
        <dsp:cNvSpPr/>
      </dsp:nvSpPr>
      <dsp:spPr>
        <a:xfrm>
          <a:off x="0" y="0"/>
          <a:ext cx="4509191" cy="542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اسمها</a:t>
          </a:r>
          <a:r>
            <a:rPr lang="en-US" sz="2500" kern="1200" dirty="0"/>
            <a:t> </a:t>
          </a:r>
          <a:r>
            <a:rPr lang="en-US" sz="2500" kern="1200" dirty="0" err="1"/>
            <a:t>الأصلي</a:t>
          </a:r>
          <a:r>
            <a:rPr lang="en-US" sz="2500" kern="1200" dirty="0"/>
            <a:t> </a:t>
          </a:r>
          <a:r>
            <a:rPr lang="en-US" sz="2500" kern="1200" dirty="0" err="1"/>
            <a:t>سلطانة</a:t>
          </a:r>
          <a:r>
            <a:rPr lang="en-US" sz="2500" kern="1200" dirty="0"/>
            <a:t> </a:t>
          </a:r>
          <a:r>
            <a:rPr lang="en-US" sz="2500" kern="1200" dirty="0" err="1"/>
            <a:t>غطاس</a:t>
          </a:r>
          <a:r>
            <a:rPr lang="en-US" sz="2500" kern="1200" dirty="0"/>
            <a:t>.</a:t>
          </a:r>
        </a:p>
      </dsp:txBody>
      <dsp:txXfrm>
        <a:off x="0" y="0"/>
        <a:ext cx="4509191" cy="542851"/>
      </dsp:txXfrm>
    </dsp:sp>
    <dsp:sp modelId="{3181510B-7675-44B6-BC6D-2E8F8ED48431}">
      <dsp:nvSpPr>
        <dsp:cNvPr id="0" name=""/>
        <dsp:cNvSpPr/>
      </dsp:nvSpPr>
      <dsp:spPr>
        <a:xfrm>
          <a:off x="0" y="542851"/>
          <a:ext cx="450919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304AD6E-DB5B-485E-A8D2-A6216EE4AF81}">
      <dsp:nvSpPr>
        <dsp:cNvPr id="0" name=""/>
        <dsp:cNvSpPr/>
      </dsp:nvSpPr>
      <dsp:spPr>
        <a:xfrm>
          <a:off x="0" y="542851"/>
          <a:ext cx="4509191" cy="542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ولدت</a:t>
          </a:r>
          <a:r>
            <a:rPr lang="en-US" sz="2500" kern="1200" dirty="0"/>
            <a:t> </a:t>
          </a:r>
          <a:r>
            <a:rPr lang="en-US" sz="2500" kern="1200" dirty="0" err="1"/>
            <a:t>في</a:t>
          </a:r>
          <a:r>
            <a:rPr lang="en-US" sz="2500" kern="1200" dirty="0"/>
            <a:t> </a:t>
          </a:r>
          <a:r>
            <a:rPr lang="en-US" sz="2500" kern="1200" dirty="0" err="1"/>
            <a:t>القدس</a:t>
          </a:r>
          <a:r>
            <a:rPr lang="en-US" sz="2500" kern="1200" dirty="0"/>
            <a:t> </a:t>
          </a:r>
          <a:r>
            <a:rPr lang="en-US" sz="2500" kern="1200" dirty="0" err="1"/>
            <a:t>سنة</a:t>
          </a:r>
          <a:r>
            <a:rPr lang="en-US" sz="2500" kern="1200" dirty="0"/>
            <a:t> 1843</a:t>
          </a:r>
        </a:p>
      </dsp:txBody>
      <dsp:txXfrm>
        <a:off x="0" y="542851"/>
        <a:ext cx="4509191" cy="542851"/>
      </dsp:txXfrm>
    </dsp:sp>
    <dsp:sp modelId="{723B888C-4938-43DE-AD2B-C3E03148CFDD}">
      <dsp:nvSpPr>
        <dsp:cNvPr id="0" name=""/>
        <dsp:cNvSpPr/>
      </dsp:nvSpPr>
      <dsp:spPr>
        <a:xfrm>
          <a:off x="0" y="1085702"/>
          <a:ext cx="450919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4C8F7F5-992F-47B5-BD2B-2148CE5AEA27}">
      <dsp:nvSpPr>
        <dsp:cNvPr id="0" name=""/>
        <dsp:cNvSpPr/>
      </dsp:nvSpPr>
      <dsp:spPr>
        <a:xfrm>
          <a:off x="0" y="1085702"/>
          <a:ext cx="4509191" cy="542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أحبت</a:t>
          </a:r>
          <a:r>
            <a:rPr lang="en-US" sz="2500" kern="1200" dirty="0"/>
            <a:t> </a:t>
          </a:r>
          <a:r>
            <a:rPr lang="en-US" sz="2500" kern="1200" dirty="0" err="1"/>
            <a:t>التعليم</a:t>
          </a:r>
          <a:r>
            <a:rPr lang="en-US" sz="2500" kern="1200" dirty="0"/>
            <a:t> </a:t>
          </a:r>
          <a:r>
            <a:rPr lang="en-US" sz="2500" kern="1200" dirty="0" err="1"/>
            <a:t>ومساعدة</a:t>
          </a:r>
          <a:r>
            <a:rPr lang="en-US" sz="2500" kern="1200" dirty="0"/>
            <a:t> </a:t>
          </a:r>
          <a:r>
            <a:rPr lang="en-US" sz="2500" kern="1200" dirty="0" err="1"/>
            <a:t>الأطفال</a:t>
          </a:r>
          <a:r>
            <a:rPr lang="en-US" sz="2500" kern="1200" dirty="0"/>
            <a:t>.</a:t>
          </a:r>
        </a:p>
      </dsp:txBody>
      <dsp:txXfrm>
        <a:off x="0" y="1085702"/>
        <a:ext cx="4509191" cy="542851"/>
      </dsp:txXfrm>
    </dsp:sp>
    <dsp:sp modelId="{E9A6783B-83D5-490B-9D26-6E6B8DFC1E21}">
      <dsp:nvSpPr>
        <dsp:cNvPr id="0" name=""/>
        <dsp:cNvSpPr/>
      </dsp:nvSpPr>
      <dsp:spPr>
        <a:xfrm>
          <a:off x="0" y="1628553"/>
          <a:ext cx="450919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43B9ED0-BD85-4F67-84FD-6AEF503BBF49}">
      <dsp:nvSpPr>
        <dsp:cNvPr id="0" name=""/>
        <dsp:cNvSpPr/>
      </dsp:nvSpPr>
      <dsp:spPr>
        <a:xfrm>
          <a:off x="0" y="1628553"/>
          <a:ext cx="4509191" cy="5428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اختارت</a:t>
          </a:r>
          <a:r>
            <a:rPr lang="en-US" sz="2500" kern="1200" dirty="0"/>
            <a:t> </a:t>
          </a:r>
          <a:r>
            <a:rPr lang="en-US" sz="2500" kern="1200" dirty="0" err="1"/>
            <a:t>الحياة</a:t>
          </a:r>
          <a:r>
            <a:rPr lang="en-US" sz="2500" kern="1200" dirty="0"/>
            <a:t> </a:t>
          </a:r>
          <a:r>
            <a:rPr lang="en-US" sz="2500" kern="1200" dirty="0" err="1"/>
            <a:t>الرهبانية</a:t>
          </a:r>
          <a:r>
            <a:rPr lang="en-US" sz="2500" kern="1200" dirty="0"/>
            <a:t> </a:t>
          </a:r>
          <a:r>
            <a:rPr lang="en-US" sz="2500" kern="1200" dirty="0" err="1"/>
            <a:t>لخدمة</a:t>
          </a:r>
          <a:r>
            <a:rPr lang="en-US" sz="2500" kern="1200" dirty="0"/>
            <a:t> </a:t>
          </a:r>
          <a:r>
            <a:rPr lang="en-US" sz="2500" kern="1200" dirty="0" err="1"/>
            <a:t>الله</a:t>
          </a:r>
          <a:r>
            <a:rPr lang="en-US" sz="2500" kern="1200" dirty="0"/>
            <a:t> </a:t>
          </a:r>
          <a:r>
            <a:rPr lang="en-US" sz="2500" kern="1200" dirty="0" err="1"/>
            <a:t>بمحبة</a:t>
          </a:r>
          <a:r>
            <a:rPr lang="en-US" sz="2500" kern="1200" dirty="0"/>
            <a:t>.</a:t>
          </a:r>
        </a:p>
      </dsp:txBody>
      <dsp:txXfrm>
        <a:off x="0" y="1628553"/>
        <a:ext cx="4509191" cy="5428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1642F-EDAB-4F45-AB0E-1BB1C1C7CA57}">
      <dsp:nvSpPr>
        <dsp:cNvPr id="0" name=""/>
        <dsp:cNvSpPr/>
      </dsp:nvSpPr>
      <dsp:spPr>
        <a:xfrm>
          <a:off x="0" y="1764"/>
          <a:ext cx="3485179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D732B54-E41C-4C03-8968-66B3725D03E4}">
      <dsp:nvSpPr>
        <dsp:cNvPr id="0" name=""/>
        <dsp:cNvSpPr/>
      </dsp:nvSpPr>
      <dsp:spPr>
        <a:xfrm>
          <a:off x="0" y="1764"/>
          <a:ext cx="3485179" cy="1203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عملت</a:t>
          </a:r>
          <a:r>
            <a:rPr lang="en-US" sz="3000" kern="1200" dirty="0"/>
            <a:t> </a:t>
          </a:r>
          <a:r>
            <a:rPr lang="en-US" sz="3000" kern="1200" dirty="0" err="1"/>
            <a:t>في</a:t>
          </a:r>
          <a:r>
            <a:rPr lang="en-US" sz="3000" kern="1200" dirty="0"/>
            <a:t> </a:t>
          </a:r>
          <a:r>
            <a:rPr lang="en-US" sz="3000" kern="1200" dirty="0" err="1"/>
            <a:t>التعليم</a:t>
          </a:r>
          <a:r>
            <a:rPr lang="en-US" sz="3000" kern="1200" dirty="0"/>
            <a:t> </a:t>
          </a:r>
          <a:r>
            <a:rPr lang="en-US" sz="3000" kern="1200" dirty="0" err="1"/>
            <a:t>والتمريض</a:t>
          </a:r>
          <a:r>
            <a:rPr lang="en-US" sz="3000" kern="1200" dirty="0"/>
            <a:t> </a:t>
          </a:r>
          <a:r>
            <a:rPr lang="en-US" sz="3000" kern="1200" dirty="0" err="1"/>
            <a:t>والإرشاد</a:t>
          </a:r>
          <a:r>
            <a:rPr lang="en-US" sz="3000" kern="1200" dirty="0"/>
            <a:t> </a:t>
          </a:r>
          <a:r>
            <a:rPr lang="en-US" sz="3000" kern="1200" dirty="0" err="1"/>
            <a:t>الروحي</a:t>
          </a:r>
          <a:r>
            <a:rPr lang="en-US" sz="3000" kern="1200" dirty="0"/>
            <a:t>.</a:t>
          </a:r>
        </a:p>
      </dsp:txBody>
      <dsp:txXfrm>
        <a:off x="0" y="1764"/>
        <a:ext cx="3485179" cy="1203206"/>
      </dsp:txXfrm>
    </dsp:sp>
    <dsp:sp modelId="{0961FAB7-D684-4530-904B-721DB1C41273}">
      <dsp:nvSpPr>
        <dsp:cNvPr id="0" name=""/>
        <dsp:cNvSpPr/>
      </dsp:nvSpPr>
      <dsp:spPr>
        <a:xfrm>
          <a:off x="0" y="1204971"/>
          <a:ext cx="3485179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84D446B-E6DB-4E98-8848-2CD670E33185}">
      <dsp:nvSpPr>
        <dsp:cNvPr id="0" name=""/>
        <dsp:cNvSpPr/>
      </dsp:nvSpPr>
      <dsp:spPr>
        <a:xfrm>
          <a:off x="0" y="1204971"/>
          <a:ext cx="3485179" cy="1203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أسست</a:t>
          </a:r>
          <a:r>
            <a:rPr lang="en-US" sz="3000" kern="1200" dirty="0"/>
            <a:t> </a:t>
          </a:r>
          <a:r>
            <a:rPr lang="en-US" sz="3000" kern="1200" dirty="0" err="1"/>
            <a:t>رهبنة</a:t>
          </a:r>
          <a:r>
            <a:rPr lang="en-US" sz="3000" kern="1200" dirty="0"/>
            <a:t> </a:t>
          </a:r>
          <a:r>
            <a:rPr lang="en-US" sz="3000" kern="1200" dirty="0" err="1"/>
            <a:t>الوردية</a:t>
          </a:r>
          <a:r>
            <a:rPr lang="en-US" sz="3000" kern="1200" dirty="0"/>
            <a:t> </a:t>
          </a:r>
          <a:r>
            <a:rPr lang="en-US" sz="3000" kern="1200" dirty="0" err="1"/>
            <a:t>لخدمة</a:t>
          </a:r>
          <a:r>
            <a:rPr lang="en-US" sz="3000" kern="1200" dirty="0"/>
            <a:t> </a:t>
          </a:r>
          <a:r>
            <a:rPr lang="en-US" sz="3000" kern="1200" dirty="0" err="1"/>
            <a:t>المجتمع</a:t>
          </a:r>
          <a:r>
            <a:rPr lang="en-US" sz="3000" kern="1200" dirty="0"/>
            <a:t> </a:t>
          </a:r>
          <a:r>
            <a:rPr lang="en-US" sz="3000" kern="1200" dirty="0" err="1"/>
            <a:t>والكنيسة</a:t>
          </a:r>
          <a:r>
            <a:rPr lang="en-US" sz="3000" kern="1200" dirty="0"/>
            <a:t>.</a:t>
          </a:r>
        </a:p>
      </dsp:txBody>
      <dsp:txXfrm>
        <a:off x="0" y="1204971"/>
        <a:ext cx="3485179" cy="1203206"/>
      </dsp:txXfrm>
    </dsp:sp>
    <dsp:sp modelId="{0AC08324-B232-4266-BFBA-701442BB0FFC}">
      <dsp:nvSpPr>
        <dsp:cNvPr id="0" name=""/>
        <dsp:cNvSpPr/>
      </dsp:nvSpPr>
      <dsp:spPr>
        <a:xfrm>
          <a:off x="0" y="2408177"/>
          <a:ext cx="3485179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43A070C-A77B-4963-9F58-81BFBCD6D3A6}">
      <dsp:nvSpPr>
        <dsp:cNvPr id="0" name=""/>
        <dsp:cNvSpPr/>
      </dsp:nvSpPr>
      <dsp:spPr>
        <a:xfrm>
          <a:off x="0" y="2408177"/>
          <a:ext cx="3485179" cy="12032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علاقتها</a:t>
          </a:r>
          <a:r>
            <a:rPr lang="en-US" sz="3000" kern="1200" dirty="0"/>
            <a:t> </a:t>
          </a:r>
          <a:r>
            <a:rPr lang="en-US" sz="3000" kern="1200" dirty="0" err="1"/>
            <a:t>بمريم</a:t>
          </a:r>
          <a:r>
            <a:rPr lang="en-US" sz="3000" kern="1200" dirty="0"/>
            <a:t> </a:t>
          </a:r>
          <a:r>
            <a:rPr lang="en-US" sz="3000" kern="1200" dirty="0" err="1"/>
            <a:t>العذراء</a:t>
          </a:r>
          <a:r>
            <a:rPr lang="en-US" sz="3000" kern="1200" dirty="0"/>
            <a:t> </a:t>
          </a:r>
          <a:r>
            <a:rPr lang="en-US" sz="3000" kern="1200" dirty="0" err="1"/>
            <a:t>كانت</a:t>
          </a:r>
          <a:r>
            <a:rPr lang="en-US" sz="3000" kern="1200" dirty="0"/>
            <a:t> </a:t>
          </a:r>
          <a:r>
            <a:rPr lang="en-US" sz="3000" kern="1200" dirty="0" err="1"/>
            <a:t>علاقة</a:t>
          </a:r>
          <a:r>
            <a:rPr lang="en-US" sz="3000" kern="1200" dirty="0"/>
            <a:t> </a:t>
          </a:r>
          <a:r>
            <a:rPr lang="en-US" sz="3000" kern="1200" dirty="0" err="1"/>
            <a:t>ثقة</a:t>
          </a:r>
          <a:r>
            <a:rPr lang="en-US" sz="3000" kern="1200" dirty="0"/>
            <a:t> </a:t>
          </a:r>
          <a:r>
            <a:rPr lang="en-US" sz="3000" kern="1200" dirty="0" err="1"/>
            <a:t>وطاعة</a:t>
          </a:r>
          <a:r>
            <a:rPr lang="en-US" sz="3000" kern="1200" dirty="0"/>
            <a:t>.</a:t>
          </a:r>
        </a:p>
      </dsp:txBody>
      <dsp:txXfrm>
        <a:off x="0" y="2408177"/>
        <a:ext cx="3485179" cy="12032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D81F37-6040-4B52-A0E1-F4F403AD582A}">
      <dsp:nvSpPr>
        <dsp:cNvPr id="0" name=""/>
        <dsp:cNvSpPr/>
      </dsp:nvSpPr>
      <dsp:spPr>
        <a:xfrm>
          <a:off x="205911" y="413"/>
          <a:ext cx="3073356" cy="259865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التواضع</a:t>
          </a:r>
          <a:endParaRPr lang="en-US" sz="3000" kern="1200" dirty="0"/>
        </a:p>
        <a:p>
          <a:pPr marL="0" lvl="0" indent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المحبة</a:t>
          </a:r>
          <a:endParaRPr lang="en-US" sz="3000" kern="1200" dirty="0"/>
        </a:p>
        <a:p>
          <a:pPr marL="0" lvl="0" indent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الصبر</a:t>
          </a:r>
          <a:endParaRPr lang="en-US" sz="3000" kern="1200" dirty="0"/>
        </a:p>
        <a:p>
          <a:pPr marL="0" lvl="0" indent="0" algn="ctr" defTabSz="1333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 </a:t>
          </a:r>
          <a:r>
            <a:rPr lang="en-US" sz="3000" kern="1200" dirty="0" err="1"/>
            <a:t>الإيمان</a:t>
          </a:r>
          <a:endParaRPr lang="en-US" sz="3000" kern="1200" dirty="0"/>
        </a:p>
      </dsp:txBody>
      <dsp:txXfrm>
        <a:off x="205911" y="413"/>
        <a:ext cx="3073356" cy="2598657"/>
      </dsp:txXfrm>
    </dsp:sp>
    <dsp:sp modelId="{2D7A0C5A-8CD2-4A29-B344-096D936B6A25}">
      <dsp:nvSpPr>
        <dsp:cNvPr id="0" name=""/>
        <dsp:cNvSpPr/>
      </dsp:nvSpPr>
      <dsp:spPr>
        <a:xfrm>
          <a:off x="205911" y="2906406"/>
          <a:ext cx="3073356" cy="1844013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 err="1"/>
            <a:t>كانت</a:t>
          </a:r>
          <a:r>
            <a:rPr lang="en-US" sz="3700" kern="1200" dirty="0"/>
            <a:t> </a:t>
          </a:r>
          <a:r>
            <a:rPr lang="en-US" sz="3700" kern="1200" dirty="0" err="1"/>
            <a:t>تعمل</a:t>
          </a:r>
          <a:r>
            <a:rPr lang="en-US" sz="3700" kern="1200" dirty="0"/>
            <a:t> </a:t>
          </a:r>
          <a:r>
            <a:rPr lang="en-US" sz="3700" kern="1200" dirty="0" err="1"/>
            <a:t>الخير</a:t>
          </a:r>
          <a:r>
            <a:rPr lang="en-US" sz="3700" kern="1200" dirty="0"/>
            <a:t> </a:t>
          </a:r>
          <a:r>
            <a:rPr lang="en-US" sz="3700" kern="1200" dirty="0" err="1"/>
            <a:t>بهدوء</a:t>
          </a:r>
          <a:r>
            <a:rPr lang="en-US" sz="3700" kern="1200" dirty="0"/>
            <a:t> </a:t>
          </a:r>
          <a:r>
            <a:rPr lang="en-US" sz="3700" kern="1200" dirty="0" err="1"/>
            <a:t>وبدون</a:t>
          </a:r>
          <a:r>
            <a:rPr lang="en-US" sz="3700" kern="1200" dirty="0"/>
            <a:t> </a:t>
          </a:r>
          <a:r>
            <a:rPr lang="en-US" sz="3700" kern="1200" dirty="0" err="1"/>
            <a:t>انتظار</a:t>
          </a:r>
          <a:r>
            <a:rPr lang="en-US" sz="3700" kern="1200" dirty="0"/>
            <a:t> </a:t>
          </a:r>
          <a:r>
            <a:rPr lang="en-US" sz="3700" kern="1200" dirty="0" err="1"/>
            <a:t>شكر</a:t>
          </a:r>
          <a:endParaRPr lang="en-US" sz="3700" kern="1200" dirty="0"/>
        </a:p>
      </dsp:txBody>
      <dsp:txXfrm>
        <a:off x="205911" y="2906406"/>
        <a:ext cx="3073356" cy="18440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2BBF3E-6232-4018-BA48-929D3B3EEF75}">
      <dsp:nvSpPr>
        <dsp:cNvPr id="0" name=""/>
        <dsp:cNvSpPr/>
      </dsp:nvSpPr>
      <dsp:spPr>
        <a:xfrm>
          <a:off x="53294" y="0"/>
          <a:ext cx="4528211" cy="130540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تعلمت</a:t>
          </a:r>
          <a:r>
            <a:rPr lang="en-US" sz="2700" kern="1200" dirty="0"/>
            <a:t> </a:t>
          </a:r>
          <a:r>
            <a:rPr lang="en-US" sz="2700" kern="1200" dirty="0" err="1"/>
            <a:t>أن</a:t>
          </a:r>
          <a:r>
            <a:rPr lang="en-US" sz="2700" kern="1200" dirty="0"/>
            <a:t> </a:t>
          </a:r>
          <a:r>
            <a:rPr lang="en-US" sz="2700" kern="1200" dirty="0" err="1"/>
            <a:t>العطاء</a:t>
          </a:r>
          <a:r>
            <a:rPr lang="en-US" sz="2700" kern="1200" dirty="0"/>
            <a:t> </a:t>
          </a:r>
          <a:r>
            <a:rPr lang="en-US" sz="2700" kern="1200" dirty="0" err="1"/>
            <a:t>يزيد</a:t>
          </a:r>
          <a:r>
            <a:rPr lang="en-US" sz="2700" kern="1200" dirty="0"/>
            <a:t> </a:t>
          </a:r>
          <a:r>
            <a:rPr lang="en-US" sz="2700" kern="1200" dirty="0" err="1"/>
            <a:t>الإنسان</a:t>
          </a:r>
          <a:r>
            <a:rPr lang="en-US" sz="2700" kern="1200" dirty="0"/>
            <a:t> </a:t>
          </a:r>
          <a:r>
            <a:rPr lang="en-US" sz="2700" kern="1200" dirty="0" err="1"/>
            <a:t>قربًا</a:t>
          </a:r>
          <a:r>
            <a:rPr lang="en-US" sz="2700" kern="1200" dirty="0"/>
            <a:t> </a:t>
          </a:r>
          <a:r>
            <a:rPr lang="en-US" sz="2700" kern="1200" dirty="0" err="1"/>
            <a:t>من</a:t>
          </a:r>
          <a:r>
            <a:rPr lang="en-US" sz="2700" kern="1200" dirty="0"/>
            <a:t> </a:t>
          </a:r>
          <a:r>
            <a:rPr lang="en-US" sz="2700" kern="1200" dirty="0" err="1"/>
            <a:t>الله</a:t>
          </a:r>
          <a:r>
            <a:rPr lang="en-US" sz="2700" kern="1200" dirty="0"/>
            <a:t>.</a:t>
          </a:r>
        </a:p>
      </dsp:txBody>
      <dsp:txXfrm>
        <a:off x="91528" y="38234"/>
        <a:ext cx="3551895" cy="1228933"/>
      </dsp:txXfrm>
    </dsp:sp>
    <dsp:sp modelId="{79CC1E73-2850-4F89-8D14-6F3D87DF2BC5}">
      <dsp:nvSpPr>
        <dsp:cNvPr id="0" name=""/>
        <dsp:cNvSpPr/>
      </dsp:nvSpPr>
      <dsp:spPr>
        <a:xfrm>
          <a:off x="829383" y="1522968"/>
          <a:ext cx="3973883" cy="1305401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لو</a:t>
          </a:r>
          <a:r>
            <a:rPr lang="en-US" sz="2700" kern="1200" dirty="0"/>
            <a:t> </a:t>
          </a:r>
          <a:r>
            <a:rPr lang="en-US" sz="2700" kern="1200" dirty="0" err="1"/>
            <a:t>كنت</a:t>
          </a:r>
          <a:r>
            <a:rPr lang="en-US" sz="2700" kern="1200" dirty="0"/>
            <a:t> </a:t>
          </a:r>
          <a:r>
            <a:rPr lang="en-US" sz="2700" kern="1200" dirty="0" err="1"/>
            <a:t>مكانها</a:t>
          </a:r>
          <a:r>
            <a:rPr lang="en-US" sz="2700" kern="1200" dirty="0"/>
            <a:t> </a:t>
          </a:r>
          <a:r>
            <a:rPr lang="en-US" sz="2700" kern="1200" dirty="0" err="1"/>
            <a:t>لخدمت</a:t>
          </a:r>
          <a:r>
            <a:rPr lang="en-US" sz="2700" kern="1200" dirty="0"/>
            <a:t> </a:t>
          </a:r>
          <a:r>
            <a:rPr lang="en-US" sz="2700" kern="1200" dirty="0" err="1"/>
            <a:t>الرب</a:t>
          </a:r>
          <a:r>
            <a:rPr lang="en-US" sz="2700" kern="1200" dirty="0"/>
            <a:t> </a:t>
          </a:r>
          <a:r>
            <a:rPr lang="en-US" sz="2700" kern="1200" dirty="0" err="1"/>
            <a:t>بمساعدة</a:t>
          </a:r>
          <a:r>
            <a:rPr lang="en-US" sz="2700" kern="1200" dirty="0"/>
            <a:t> </a:t>
          </a:r>
          <a:r>
            <a:rPr lang="en-US" sz="2700" kern="1200" dirty="0" err="1"/>
            <a:t>المحتاجين</a:t>
          </a:r>
          <a:r>
            <a:rPr lang="en-US" sz="2700" kern="1200" dirty="0"/>
            <a:t>.</a:t>
          </a:r>
        </a:p>
      </dsp:txBody>
      <dsp:txXfrm>
        <a:off x="867617" y="1561202"/>
        <a:ext cx="3043789" cy="1228933"/>
      </dsp:txXfrm>
    </dsp:sp>
    <dsp:sp modelId="{CF0AF9F3-7430-44DB-BD9A-19006D5BDC30}">
      <dsp:nvSpPr>
        <dsp:cNvPr id="0" name=""/>
        <dsp:cNvSpPr/>
      </dsp:nvSpPr>
      <dsp:spPr>
        <a:xfrm>
          <a:off x="1870871" y="3045936"/>
          <a:ext cx="3073912" cy="1305401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أكثر</a:t>
          </a:r>
          <a:r>
            <a:rPr lang="en-US" sz="2700" kern="1200" dirty="0"/>
            <a:t> </a:t>
          </a:r>
          <a:r>
            <a:rPr lang="en-US" sz="2700" kern="1200" dirty="0" err="1"/>
            <a:t>ما</a:t>
          </a:r>
          <a:r>
            <a:rPr lang="en-US" sz="2700" kern="1200" dirty="0"/>
            <a:t> </a:t>
          </a:r>
          <a:r>
            <a:rPr lang="en-US" sz="2700" kern="1200" dirty="0" err="1"/>
            <a:t>أعجبني</a:t>
          </a:r>
          <a:r>
            <a:rPr lang="en-US" sz="2700" kern="1200" dirty="0"/>
            <a:t> </a:t>
          </a:r>
          <a:r>
            <a:rPr lang="en-US" sz="2700" kern="1200" dirty="0" err="1"/>
            <a:t>هو</a:t>
          </a:r>
          <a:r>
            <a:rPr lang="en-US" sz="2700" kern="1200" dirty="0"/>
            <a:t> </a:t>
          </a:r>
          <a:r>
            <a:rPr lang="en-US" sz="2700" kern="1200" dirty="0" err="1"/>
            <a:t>قلبها</a:t>
          </a:r>
          <a:r>
            <a:rPr lang="en-US" sz="2700" kern="1200" dirty="0"/>
            <a:t> </a:t>
          </a:r>
          <a:r>
            <a:rPr lang="en-US" sz="2700" kern="1200" dirty="0" err="1"/>
            <a:t>الرحيم</a:t>
          </a:r>
          <a:r>
            <a:rPr lang="en-US" sz="2700" kern="1200" dirty="0"/>
            <a:t>.</a:t>
          </a:r>
        </a:p>
      </dsp:txBody>
      <dsp:txXfrm>
        <a:off x="1909105" y="3084170"/>
        <a:ext cx="2337140" cy="1228933"/>
      </dsp:txXfrm>
    </dsp:sp>
    <dsp:sp modelId="{224A681C-978B-45CD-B964-444640893E18}">
      <dsp:nvSpPr>
        <dsp:cNvPr id="0" name=""/>
        <dsp:cNvSpPr/>
      </dsp:nvSpPr>
      <dsp:spPr>
        <a:xfrm>
          <a:off x="3729494" y="1052303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3920409" y="1052303"/>
        <a:ext cx="466680" cy="638504"/>
      </dsp:txXfrm>
    </dsp:sp>
    <dsp:sp modelId="{C88203BB-43E2-4DF6-A579-E340206C7822}">
      <dsp:nvSpPr>
        <dsp:cNvPr id="0" name=""/>
        <dsp:cNvSpPr/>
      </dsp:nvSpPr>
      <dsp:spPr>
        <a:xfrm>
          <a:off x="4022490" y="2695305"/>
          <a:ext cx="848510" cy="84851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4213405" y="2695305"/>
        <a:ext cx="466680" cy="6385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microsoft.com/office/2007/relationships/hdphoto" Target="../media/hdphoto1.wdp"/><Relationship Id="rId7" Type="http://schemas.openxmlformats.org/officeDocument/2006/relationships/diagramColors" Target="../diagrams/colors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2600" y="643467"/>
            <a:ext cx="3717259" cy="4567137"/>
          </a:xfrm>
        </p:spPr>
        <p:txBody>
          <a:bodyPr>
            <a:normAutofit/>
          </a:bodyPr>
          <a:lstStyle/>
          <a:p>
            <a:pPr rtl="1"/>
            <a:r>
              <a:rPr lang="ar-JO" sz="6000" dirty="0"/>
              <a:t>القديسة ماري ألفونسين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2600" y="4763386"/>
            <a:ext cx="3465438" cy="1289792"/>
          </a:xfrm>
        </p:spPr>
        <p:txBody>
          <a:bodyPr>
            <a:noAutofit/>
          </a:bodyPr>
          <a:lstStyle/>
          <a:p>
            <a:pPr algn="r" rtl="1"/>
            <a:r>
              <a:rPr lang="ar-JO" sz="3900" dirty="0"/>
              <a:t>ناي ابودية</a:t>
            </a:r>
          </a:p>
          <a:p>
            <a:pPr algn="r" rtl="1"/>
            <a:r>
              <a:rPr lang="ar-JO" sz="3900" dirty="0"/>
              <a:t>الخامس "د"</a:t>
            </a:r>
            <a:endParaRPr lang="en-US" sz="3900" dirty="0"/>
          </a:p>
        </p:txBody>
      </p:sp>
      <p:pic>
        <p:nvPicPr>
          <p:cNvPr id="5" name="Picture 4" descr="A painting of a nun&#10;&#10;AI-generated content may be incorrect.">
            <a:extLst>
              <a:ext uri="{FF2B5EF4-FFF2-40B4-BE49-F238E27FC236}">
                <a16:creationId xmlns:a16="http://schemas.microsoft.com/office/drawing/2014/main" id="{E78631AF-6C35-B6E5-C330-6F369678BAE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839" r="30951"/>
          <a:stretch>
            <a:fillRect/>
          </a:stretch>
        </p:blipFill>
        <p:spPr>
          <a:xfrm>
            <a:off x="4671911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138163"/>
            <a:ext cx="2765618" cy="2106333"/>
          </a:xfrm>
        </p:spPr>
        <p:txBody>
          <a:bodyPr anchor="t">
            <a:normAutofit/>
          </a:bodyPr>
          <a:lstStyle/>
          <a:p>
            <a:r>
              <a:rPr lang="ar-JO" sz="2800"/>
              <a:t>من هي القديسة ماري ألفونسين؟</a:t>
            </a:r>
          </a:p>
        </p:txBody>
      </p:sp>
      <p:pic>
        <p:nvPicPr>
          <p:cNvPr id="6" name="Picture 5" descr="A person wearing a black robe and a black robe with a cross&#10;&#10;AI-generated content may be incorrect.">
            <a:extLst>
              <a:ext uri="{FF2B5EF4-FFF2-40B4-BE49-F238E27FC236}">
                <a16:creationId xmlns:a16="http://schemas.microsoft.com/office/drawing/2014/main" id="{F1C8E90A-5112-7886-DBCA-F6C14EB943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786" b="23444"/>
          <a:stretch>
            <a:fillRect/>
          </a:stretch>
        </p:blipFill>
        <p:spPr>
          <a:xfrm>
            <a:off x="-1" y="10"/>
            <a:ext cx="9144001" cy="342899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5EC81CC9-EAC3-3907-9268-3A583E3B6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5700" y="3401858"/>
            <a:ext cx="9155400" cy="123363"/>
            <a:chOff x="-5025" y="6737718"/>
            <a:chExt cx="12207200" cy="12336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65915B0-4647-B7BB-3CDF-D62A16FCB0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A416CD1-48B0-ADCA-33F6-A12FBD9EE5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FC6A79-1F15-4433-1C86-4B6AB4557A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0213573"/>
              </p:ext>
            </p:extLst>
          </p:nvPr>
        </p:nvGraphicFramePr>
        <p:xfrm>
          <a:off x="4006159" y="4088724"/>
          <a:ext cx="4509191" cy="2171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2" y="350196"/>
            <a:ext cx="3485178" cy="1624520"/>
          </a:xfrm>
        </p:spPr>
        <p:txBody>
          <a:bodyPr anchor="ctr">
            <a:normAutofit/>
          </a:bodyPr>
          <a:lstStyle/>
          <a:p>
            <a:r>
              <a:rPr lang="ar-JO" sz="3500"/>
              <a:t>خدمتها</a:t>
            </a:r>
          </a:p>
        </p:txBody>
      </p:sp>
      <p:pic>
        <p:nvPicPr>
          <p:cNvPr id="6" name="Picture 5" descr="A logo with a star and a heart&#10;&#10;AI-generated content may be incorrect.">
            <a:extLst>
              <a:ext uri="{FF2B5EF4-FFF2-40B4-BE49-F238E27FC236}">
                <a16:creationId xmlns:a16="http://schemas.microsoft.com/office/drawing/2014/main" id="{109D652B-1DC7-5C49-30D3-F46D4FAC4183}"/>
              </a:ext>
            </a:extLst>
          </p:cNvPr>
          <p:cNvPicPr preferRelativeResize="0">
            <a:picLocks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362527" y="1010102"/>
            <a:ext cx="4573042" cy="4687368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87F2384-7E03-94EA-BB07-7C17AB2507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4477826"/>
              </p:ext>
            </p:extLst>
          </p:nvPr>
        </p:nvGraphicFramePr>
        <p:xfrm>
          <a:off x="571351" y="2743200"/>
          <a:ext cx="3485179" cy="3613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3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391835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2" y="350196"/>
            <a:ext cx="3485178" cy="1624520"/>
          </a:xfrm>
        </p:spPr>
        <p:txBody>
          <a:bodyPr anchor="ctr">
            <a:normAutofit/>
          </a:bodyPr>
          <a:lstStyle/>
          <a:p>
            <a:r>
              <a:rPr lang="ar-JO" sz="3500"/>
              <a:t>صفات مميزة</a:t>
            </a:r>
          </a:p>
        </p:txBody>
      </p:sp>
      <p:pic>
        <p:nvPicPr>
          <p:cNvPr id="6" name="Picture 5" descr="A painting of a nun holding a rosary&#10;&#10;AI-generated content may be incorrect.">
            <a:extLst>
              <a:ext uri="{FF2B5EF4-FFF2-40B4-BE49-F238E27FC236}">
                <a16:creationId xmlns:a16="http://schemas.microsoft.com/office/drawing/2014/main" id="{64DC144F-FAEB-EFAD-88B5-0D50E0C3757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" b="7479"/>
          <a:stretch>
            <a:fillRect/>
          </a:stretch>
        </p:blipFill>
        <p:spPr>
          <a:xfrm>
            <a:off x="4572000" y="1"/>
            <a:ext cx="4577118" cy="6858000"/>
          </a:xfrm>
          <a:prstGeom prst="rect">
            <a:avLst/>
          </a:prstGeom>
        </p:spPr>
      </p:pic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468B8B67-861D-998D-2009-7C50E82455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8653321"/>
              </p:ext>
            </p:extLst>
          </p:nvPr>
        </p:nvGraphicFramePr>
        <p:xfrm>
          <a:off x="571351" y="1605516"/>
          <a:ext cx="3485179" cy="4750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erson standing in front of a building&#10;&#10;AI-generated content may be incorrect.">
            <a:extLst>
              <a:ext uri="{FF2B5EF4-FFF2-40B4-BE49-F238E27FC236}">
                <a16:creationId xmlns:a16="http://schemas.microsoft.com/office/drawing/2014/main" id="{8C18368C-2179-368E-1E8D-7BBD6BCE4F8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l="9667" r="-1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44" y="14260"/>
            <a:ext cx="2454792" cy="1325563"/>
          </a:xfrm>
        </p:spPr>
        <p:txBody>
          <a:bodyPr>
            <a:normAutofit/>
          </a:bodyPr>
          <a:lstStyle/>
          <a:p>
            <a:r>
              <a:rPr lang="ar-JO" dirty="0">
                <a:solidFill>
                  <a:srgbClr val="FFFFFF"/>
                </a:solidFill>
              </a:rPr>
              <a:t>أقوالها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6971BF-ABA5-3506-AF4B-8B11B78EE916}"/>
              </a:ext>
            </a:extLst>
          </p:cNvPr>
          <p:cNvSpPr txBox="1">
            <a:spLocks/>
          </p:cNvSpPr>
          <p:nvPr/>
        </p:nvSpPr>
        <p:spPr>
          <a:xfrm>
            <a:off x="6326372" y="2566063"/>
            <a:ext cx="24547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JO" dirty="0">
                <a:solidFill>
                  <a:srgbClr val="FFFFFF"/>
                </a:solidFill>
              </a:rPr>
              <a:t>تطبيقها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2785D61-3780-BA9C-4355-BEF8E586A505}"/>
              </a:ext>
            </a:extLst>
          </p:cNvPr>
          <p:cNvGrpSpPr/>
          <p:nvPr/>
        </p:nvGrpSpPr>
        <p:grpSpPr>
          <a:xfrm>
            <a:off x="1222744" y="1232968"/>
            <a:ext cx="2329900" cy="1905191"/>
            <a:chOff x="2772414" y="718024"/>
            <a:chExt cx="2329900" cy="1905191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20429DD-62B3-939F-C606-297AE692DB70}"/>
                </a:ext>
              </a:extLst>
            </p:cNvPr>
            <p:cNvSpPr/>
            <p:nvPr/>
          </p:nvSpPr>
          <p:spPr>
            <a:xfrm>
              <a:off x="2772414" y="718024"/>
              <a:ext cx="2329900" cy="1905191"/>
            </a:xfrm>
            <a:prstGeom prst="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6DFAF8C-A362-BE39-2948-8F111EA655E7}"/>
                </a:ext>
              </a:extLst>
            </p:cNvPr>
            <p:cNvSpPr txBox="1"/>
            <p:nvPr/>
          </p:nvSpPr>
          <p:spPr>
            <a:xfrm>
              <a:off x="2772414" y="718024"/>
              <a:ext cx="2329900" cy="19051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4780" tIns="144780" rIns="144780" bIns="144780" numCol="1" spcCol="1270" anchor="ctr" anchorCtr="0">
              <a:noAutofit/>
            </a:bodyPr>
            <a:lstStyle/>
            <a:p>
              <a:pPr marL="0" lvl="0" indent="0" algn="ctr" defTabSz="16891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800" kern="1200" dirty="0"/>
                <a:t>"</a:t>
              </a:r>
              <a:r>
                <a:rPr lang="en-US" sz="3800" kern="1200" dirty="0" err="1"/>
                <a:t>كونوا</a:t>
              </a:r>
              <a:r>
                <a:rPr lang="en-US" sz="3800" kern="1200" dirty="0"/>
                <a:t> </a:t>
              </a:r>
              <a:r>
                <a:rPr lang="en-US" sz="3800" kern="1200" dirty="0" err="1"/>
                <a:t>سبباً</a:t>
              </a:r>
              <a:r>
                <a:rPr lang="en-US" sz="3800" kern="1200" dirty="0"/>
                <a:t> </a:t>
              </a:r>
              <a:r>
                <a:rPr lang="en-US" sz="3800" kern="1200" dirty="0" err="1"/>
                <a:t>للسلام</a:t>
              </a:r>
              <a:r>
                <a:rPr lang="en-US" sz="3800" kern="1200" dirty="0"/>
                <a:t> </a:t>
              </a:r>
              <a:r>
                <a:rPr lang="en-US" sz="3800" kern="1200" dirty="0" err="1"/>
                <a:t>أينما</a:t>
              </a:r>
              <a:r>
                <a:rPr lang="en-US" sz="3800" kern="1200" dirty="0"/>
                <a:t> </a:t>
              </a:r>
              <a:r>
                <a:rPr lang="en-US" sz="3800" kern="1200" dirty="0" err="1"/>
                <a:t>كنتم</a:t>
              </a:r>
              <a:r>
                <a:rPr lang="en-US" sz="3800" kern="1200" dirty="0"/>
                <a:t>".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AA6D76E-06E3-9F41-07BB-F38982FE70C0}"/>
              </a:ext>
            </a:extLst>
          </p:cNvPr>
          <p:cNvGrpSpPr/>
          <p:nvPr/>
        </p:nvGrpSpPr>
        <p:grpSpPr>
          <a:xfrm>
            <a:off x="5663861" y="3959560"/>
            <a:ext cx="3117303" cy="2342764"/>
            <a:chOff x="6885275" y="3469073"/>
            <a:chExt cx="3117303" cy="2342764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FD5B2BC-EBF3-438C-37B6-937D5C724A66}"/>
                </a:ext>
              </a:extLst>
            </p:cNvPr>
            <p:cNvSpPr/>
            <p:nvPr/>
          </p:nvSpPr>
          <p:spPr>
            <a:xfrm>
              <a:off x="6885275" y="3469073"/>
              <a:ext cx="3117303" cy="2342764"/>
            </a:xfrm>
            <a:prstGeom prst="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1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FD0464B-6A86-B49E-CFA6-B3229AAE421E}"/>
                </a:ext>
              </a:extLst>
            </p:cNvPr>
            <p:cNvSpPr txBox="1"/>
            <p:nvPr/>
          </p:nvSpPr>
          <p:spPr>
            <a:xfrm>
              <a:off x="6885275" y="3469073"/>
              <a:ext cx="3117303" cy="23427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4780" tIns="144780" rIns="144780" bIns="144780" numCol="1" spcCol="1270" anchor="ctr" anchorCtr="0">
              <a:noAutofit/>
            </a:bodyPr>
            <a:lstStyle/>
            <a:p>
              <a:pPr marL="0" lvl="0" indent="0" algn="ctr" defTabSz="16891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800" kern="1200" dirty="0" err="1"/>
                <a:t>يمكن</a:t>
              </a:r>
              <a:r>
                <a:rPr lang="en-US" sz="3800" kern="1200" dirty="0"/>
                <a:t> </a:t>
              </a:r>
              <a:r>
                <a:rPr lang="en-US" sz="3800" kern="1200" dirty="0" err="1"/>
                <a:t>تطبيق</a:t>
              </a:r>
              <a:r>
                <a:rPr lang="ar-JO" sz="3800" kern="1200" dirty="0"/>
                <a:t> قولها</a:t>
              </a:r>
              <a:r>
                <a:rPr lang="en-US" sz="3800" kern="1200" dirty="0"/>
                <a:t> </a:t>
              </a:r>
              <a:r>
                <a:rPr lang="en-US" sz="3800" kern="1200" dirty="0" err="1"/>
                <a:t>بنشر</a:t>
              </a:r>
              <a:r>
                <a:rPr lang="en-US" sz="3800" kern="1200" dirty="0"/>
                <a:t> </a:t>
              </a:r>
              <a:r>
                <a:rPr lang="en-US" sz="3800" kern="1200" dirty="0" err="1"/>
                <a:t>اللطف</a:t>
              </a:r>
              <a:r>
                <a:rPr lang="en-US" sz="3800" kern="1200" dirty="0"/>
                <a:t> </a:t>
              </a:r>
              <a:r>
                <a:rPr lang="ar-JO" sz="3800" kern="1200" dirty="0"/>
                <a:t>و الابتعاد عن</a:t>
              </a:r>
              <a:r>
                <a:rPr lang="en-US" sz="3800" kern="1200" dirty="0"/>
                <a:t> </a:t>
              </a:r>
              <a:r>
                <a:rPr lang="ar-JO" sz="3800" kern="1200" dirty="0"/>
                <a:t>المشاكل</a:t>
              </a:r>
              <a:r>
                <a:rPr lang="en-US" sz="3800" kern="1200" dirty="0"/>
                <a:t>.</a:t>
              </a:r>
            </a:p>
          </p:txBody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ainting of a nun&#10;&#10;AI-generated content may be incorrect.">
            <a:extLst>
              <a:ext uri="{FF2B5EF4-FFF2-40B4-BE49-F238E27FC236}">
                <a16:creationId xmlns:a16="http://schemas.microsoft.com/office/drawing/2014/main" id="{A08EA7CC-1205-2CB2-26E3-8D379B8C1C8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r="25000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D11A29D-2C3F-287B-3EBE-B9C5E8CF0A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191816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7AD9BC4E-BCBD-C4A6-9553-BD8445B70755}"/>
              </a:ext>
            </a:extLst>
          </p:cNvPr>
          <p:cNvSpPr txBox="1">
            <a:spLocks/>
          </p:cNvSpPr>
          <p:nvPr/>
        </p:nvSpPr>
        <p:spPr>
          <a:xfrm>
            <a:off x="5833621" y="3339061"/>
            <a:ext cx="288142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JO" sz="3000" dirty="0">
                <a:solidFill>
                  <a:srgbClr val="FFFFFF"/>
                </a:solidFill>
              </a:rPr>
              <a:t>انت كيف تخدم الرب؟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C8B92CF-37CB-A501-659F-0FB4505AF98E}"/>
              </a:ext>
            </a:extLst>
          </p:cNvPr>
          <p:cNvSpPr txBox="1">
            <a:spLocks/>
          </p:cNvSpPr>
          <p:nvPr/>
        </p:nvSpPr>
        <p:spPr>
          <a:xfrm>
            <a:off x="5990284" y="4866306"/>
            <a:ext cx="26036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JO" sz="3000" dirty="0">
                <a:solidFill>
                  <a:srgbClr val="FFFFFF"/>
                </a:solidFill>
              </a:rPr>
              <a:t>ماذا اعجبك بها؟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3870" y="1811817"/>
            <a:ext cx="3228643" cy="1325563"/>
          </a:xfrm>
        </p:spPr>
        <p:txBody>
          <a:bodyPr>
            <a:normAutofit/>
          </a:bodyPr>
          <a:lstStyle/>
          <a:p>
            <a:r>
              <a:rPr lang="ar-JO" sz="3000" dirty="0">
                <a:solidFill>
                  <a:srgbClr val="FFFFFF"/>
                </a:solidFill>
              </a:rPr>
              <a:t>ماذا تعلمت؟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129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القديسة ماري ألفونسين</vt:lpstr>
      <vt:lpstr>من هي القديسة ماري ألفونسين؟</vt:lpstr>
      <vt:lpstr>خدمتها</vt:lpstr>
      <vt:lpstr>صفات مميزة</vt:lpstr>
      <vt:lpstr>أقوالها</vt:lpstr>
      <vt:lpstr>ماذا تعلمت؟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تقرير عن القديسة ماري ألفونسين</dc:title>
  <dc:subject/>
  <dc:creator>Ak</dc:creator>
  <cp:keywords/>
  <dc:description>generated using python-pptx</dc:description>
  <cp:lastModifiedBy>Raad Abu Dayeh</cp:lastModifiedBy>
  <cp:revision>9</cp:revision>
  <dcterms:created xsi:type="dcterms:W3CDTF">2013-01-27T09:14:16Z</dcterms:created>
  <dcterms:modified xsi:type="dcterms:W3CDTF">2025-11-22T16:45:54Z</dcterms:modified>
  <cp:category/>
</cp:coreProperties>
</file>