
<file path=[Content_Types].xml><?xml version="1.0" encoding="utf-8"?>
<Types xmlns="http://schemas.openxmlformats.org/package/2006/content-types">
  <Default Extension="bin" ContentType="image/unknown"/>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4"/>
  </p:sldMasterIdLst>
  <p:notesMasterIdLst>
    <p:notesMasterId r:id="rId13"/>
  </p:notesMasterIdLst>
  <p:handoutMasterIdLst>
    <p:handoutMasterId r:id="rId14"/>
  </p:handoutMasterIdLst>
  <p:sldIdLst>
    <p:sldId id="436" r:id="rId5"/>
    <p:sldId id="437" r:id="rId6"/>
    <p:sldId id="438" r:id="rId7"/>
    <p:sldId id="448" r:id="rId8"/>
    <p:sldId id="439" r:id="rId9"/>
    <p:sldId id="440" r:id="rId10"/>
    <p:sldId id="441" r:id="rId11"/>
    <p:sldId id="44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8187"/>
    <a:srgbClr val="0C4046"/>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E3FDE45-AF77-4B5C-9715-49D594BDF05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394" autoAdjust="0"/>
  </p:normalViewPr>
  <p:slideViewPr>
    <p:cSldViewPr snapToGrid="0">
      <p:cViewPr varScale="1">
        <p:scale>
          <a:sx n="78" d="100"/>
          <a:sy n="78" d="100"/>
        </p:scale>
        <p:origin x="878" y="72"/>
      </p:cViewPr>
      <p:guideLst/>
    </p:cSldViewPr>
  </p:slideViewPr>
  <p:outlineViewPr>
    <p:cViewPr>
      <p:scale>
        <a:sx n="33" d="100"/>
        <a:sy n="33" d="100"/>
      </p:scale>
      <p:origin x="0" y="-17146"/>
    </p:cViewPr>
  </p:outlineViewPr>
  <p:notesTextViewPr>
    <p:cViewPr>
      <p:scale>
        <a:sx n="1" d="1"/>
        <a:sy n="1" d="1"/>
      </p:scale>
      <p:origin x="0" y="0"/>
    </p:cViewPr>
  </p:notesTextViewPr>
  <p:sorterViewPr>
    <p:cViewPr varScale="1">
      <p:scale>
        <a:sx n="1" d="1"/>
        <a:sy n="1" d="1"/>
      </p:scale>
      <p:origin x="0" y="-8717"/>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4D2272-D660-A337-AEF3-BE066BD545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1FE5A70-71C2-F335-270C-B94537340C5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DC5A369-CA0E-4FC6-90EE-5FA969A08EF8}" type="datetimeFigureOut">
              <a:rPr lang="en-US" smtClean="0"/>
              <a:t>22/11/2025</a:t>
            </a:fld>
            <a:endParaRPr lang="en-US" dirty="0"/>
          </a:p>
        </p:txBody>
      </p:sp>
      <p:sp>
        <p:nvSpPr>
          <p:cNvPr id="4" name="Footer Placeholder 3">
            <a:extLst>
              <a:ext uri="{FF2B5EF4-FFF2-40B4-BE49-F238E27FC236}">
                <a16:creationId xmlns:a16="http://schemas.microsoft.com/office/drawing/2014/main" id="{D91E1B03-0F86-16E7-11BE-81F9F4CD66B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C4524B8-3914-99B2-2620-0F2A88D335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9210F9-8331-407C-A034-F95DCB303EBC}" type="slidenum">
              <a:rPr lang="en-US" smtClean="0"/>
              <a:t>‹#›</a:t>
            </a:fld>
            <a:endParaRPr lang="en-US" dirty="0"/>
          </a:p>
        </p:txBody>
      </p:sp>
    </p:spTree>
    <p:extLst>
      <p:ext uri="{BB962C8B-B14F-4D97-AF65-F5344CB8AC3E}">
        <p14:creationId xmlns:p14="http://schemas.microsoft.com/office/powerpoint/2010/main" val="9310058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4AB06A-EEDC-421C-B5A0-5E9E5241A8E5}" type="datetimeFigureOut">
              <a:rPr lang="en-US" smtClean="0"/>
              <a:t>22/11/2025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F9438-3EEF-4192-9815-F6F44770AEF7}" type="slidenum">
              <a:rPr lang="en-US" smtClean="0"/>
              <a:t>‹#›</a:t>
            </a:fld>
            <a:endParaRPr lang="en-US" dirty="0"/>
          </a:p>
        </p:txBody>
      </p:sp>
    </p:spTree>
    <p:extLst>
      <p:ext uri="{BB962C8B-B14F-4D97-AF65-F5344CB8AC3E}">
        <p14:creationId xmlns:p14="http://schemas.microsoft.com/office/powerpoint/2010/main" val="26522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1</a:t>
            </a:fld>
            <a:endParaRPr lang="en-US" dirty="0"/>
          </a:p>
        </p:txBody>
      </p:sp>
    </p:spTree>
    <p:extLst>
      <p:ext uri="{BB962C8B-B14F-4D97-AF65-F5344CB8AC3E}">
        <p14:creationId xmlns:p14="http://schemas.microsoft.com/office/powerpoint/2010/main" val="2369047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2</a:t>
            </a:fld>
            <a:endParaRPr lang="en-US" dirty="0"/>
          </a:p>
        </p:txBody>
      </p:sp>
    </p:spTree>
    <p:extLst>
      <p:ext uri="{BB962C8B-B14F-4D97-AF65-F5344CB8AC3E}">
        <p14:creationId xmlns:p14="http://schemas.microsoft.com/office/powerpoint/2010/main" val="1244630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3</a:t>
            </a:fld>
            <a:endParaRPr lang="en-US" dirty="0"/>
          </a:p>
        </p:txBody>
      </p:sp>
    </p:spTree>
    <p:extLst>
      <p:ext uri="{BB962C8B-B14F-4D97-AF65-F5344CB8AC3E}">
        <p14:creationId xmlns:p14="http://schemas.microsoft.com/office/powerpoint/2010/main" val="1601957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5</a:t>
            </a:fld>
            <a:endParaRPr lang="en-US" dirty="0"/>
          </a:p>
        </p:txBody>
      </p:sp>
    </p:spTree>
    <p:extLst>
      <p:ext uri="{BB962C8B-B14F-4D97-AF65-F5344CB8AC3E}">
        <p14:creationId xmlns:p14="http://schemas.microsoft.com/office/powerpoint/2010/main" val="6209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6</a:t>
            </a:fld>
            <a:endParaRPr lang="en-US" dirty="0"/>
          </a:p>
        </p:txBody>
      </p:sp>
    </p:spTree>
    <p:extLst>
      <p:ext uri="{BB962C8B-B14F-4D97-AF65-F5344CB8AC3E}">
        <p14:creationId xmlns:p14="http://schemas.microsoft.com/office/powerpoint/2010/main" val="199377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7</a:t>
            </a:fld>
            <a:endParaRPr lang="en-US" dirty="0"/>
          </a:p>
        </p:txBody>
      </p:sp>
    </p:spTree>
    <p:extLst>
      <p:ext uri="{BB962C8B-B14F-4D97-AF65-F5344CB8AC3E}">
        <p14:creationId xmlns:p14="http://schemas.microsoft.com/office/powerpoint/2010/main" val="40302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8</a:t>
            </a:fld>
            <a:endParaRPr lang="en-US" dirty="0"/>
          </a:p>
        </p:txBody>
      </p:sp>
    </p:spTree>
    <p:extLst>
      <p:ext uri="{BB962C8B-B14F-4D97-AF65-F5344CB8AC3E}">
        <p14:creationId xmlns:p14="http://schemas.microsoft.com/office/powerpoint/2010/main" val="1375002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D9960-406F-4187-A0E6-BD19C684039A}"/>
              </a:ext>
            </a:extLst>
          </p:cNvPr>
          <p:cNvSpPr>
            <a:spLocks noGrp="1"/>
          </p:cNvSpPr>
          <p:nvPr>
            <p:ph type="ctrTitle"/>
          </p:nvPr>
        </p:nvSpPr>
        <p:spPr>
          <a:xfrm>
            <a:off x="1249326" y="919716"/>
            <a:ext cx="8504275" cy="3551275"/>
          </a:xfrm>
        </p:spPr>
        <p:txBody>
          <a:bodyPr anchor="b">
            <a:normAutofit/>
          </a:bodyPr>
          <a:lstStyle>
            <a:lvl1pPr algn="l">
              <a:lnSpc>
                <a:spcPct val="100000"/>
              </a:lnSpc>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27E7FE-647D-4B2F-BA13-AB3ED4C5CF5A}"/>
              </a:ext>
            </a:extLst>
          </p:cNvPr>
          <p:cNvSpPr>
            <a:spLocks noGrp="1"/>
          </p:cNvSpPr>
          <p:nvPr>
            <p:ph type="subTitle" idx="1"/>
          </p:nvPr>
        </p:nvSpPr>
        <p:spPr>
          <a:xfrm>
            <a:off x="1249326" y="4795284"/>
            <a:ext cx="8504275" cy="1084522"/>
          </a:xfrm>
        </p:spPr>
        <p:txBody>
          <a:bodyPr>
            <a:normAutofit/>
          </a:bodyPr>
          <a:lstStyle>
            <a:lvl1pPr marL="0" indent="0" algn="l">
              <a:lnSpc>
                <a:spcPct val="120000"/>
              </a:lnSpc>
              <a:buNone/>
              <a:defRPr sz="16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A5EF785-E0A7-4496-A5BA-49B0156F2628}"/>
              </a:ext>
            </a:extLst>
          </p:cNvPr>
          <p:cNvSpPr>
            <a:spLocks noGrp="1"/>
          </p:cNvSpPr>
          <p:nvPr>
            <p:ph type="dt" sz="half" idx="10"/>
          </p:nvPr>
        </p:nvSpPr>
        <p:spPr>
          <a:xfrm>
            <a:off x="8964706" y="6433202"/>
            <a:ext cx="2426446" cy="367841"/>
          </a:xfrm>
        </p:spPr>
        <p:txBody>
          <a:bodyPr/>
          <a:lstStyle/>
          <a:p>
            <a:endParaRPr lang="en-US" dirty="0"/>
          </a:p>
        </p:txBody>
      </p:sp>
      <p:sp>
        <p:nvSpPr>
          <p:cNvPr id="5" name="Footer Placeholder 4">
            <a:extLst>
              <a:ext uri="{FF2B5EF4-FFF2-40B4-BE49-F238E27FC236}">
                <a16:creationId xmlns:a16="http://schemas.microsoft.com/office/drawing/2014/main" id="{4742C627-38A1-4A14-8822-D8D33751CA30}"/>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2EEBE346-5F34-48CD-8928-DA8567AEDD15}"/>
              </a:ext>
            </a:extLst>
          </p:cNvPr>
          <p:cNvSpPr>
            <a:spLocks noGrp="1"/>
          </p:cNvSpPr>
          <p:nvPr>
            <p:ph type="sldNum" sz="quarter" idx="12"/>
          </p:nvPr>
        </p:nvSpPr>
        <p:spPr>
          <a:xfrm>
            <a:off x="11391152" y="6433203"/>
            <a:ext cx="702781" cy="367842"/>
          </a:xfrm>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02236382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B05F0-2B44-47BC-86B3-58E2C70806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A5B5DA-7628-4AC1-8EAE-5010C2A981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4E7C3-7830-49F3-9F45-4B2F2B4CAC93}"/>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1845E328-AD12-449C-BE6E-76DF005E8686}"/>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7F0F374F-390D-49D8-A7C8-5BEFA3532345}"/>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74985615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50F530-2925-4F98-89EC-95C2EC4769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A79366-3281-483D-8731-0D01B2B24A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ED8B2-BE7F-4417-8A8A-A95C8BB7082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A01A0D96-671F-4A85-89C6-946624CB1E0B}"/>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585BA434-2E32-4719-B45C-0490D685265D}"/>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03611012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1">
    <p:bg>
      <p:bgPr>
        <a:solidFill>
          <a:schemeClr val="accent2"/>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5040DA2-B75D-1B49-51F9-967501F7F67B}"/>
              </a:ext>
            </a:extLst>
          </p:cNvPr>
          <p:cNvSpPr>
            <a:spLocks noGrp="1"/>
          </p:cNvSpPr>
          <p:nvPr>
            <p:ph type="title" hasCustomPrompt="1"/>
          </p:nvPr>
        </p:nvSpPr>
        <p:spPr>
          <a:xfrm>
            <a:off x="994876" y="887638"/>
            <a:ext cx="10202248" cy="5094496"/>
          </a:xfrm>
        </p:spPr>
        <p:txBody>
          <a:bodyPr/>
          <a:lstStyle>
            <a:lvl1pPr algn="ctr">
              <a:defRPr sz="4800">
                <a:solidFill>
                  <a:schemeClr val="bg1"/>
                </a:solidFill>
              </a:defRPr>
            </a:lvl1pPr>
          </a:lstStyle>
          <a:p>
            <a:r>
              <a:rPr lang="en-US" dirty="0"/>
              <a:t>Click to add title</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
        <p:nvSpPr>
          <p:cNvPr id="2" name="Rectangle 1">
            <a:extLst>
              <a:ext uri="{FF2B5EF4-FFF2-40B4-BE49-F238E27FC236}">
                <a16:creationId xmlns:a16="http://schemas.microsoft.com/office/drawing/2014/main" id="{8E93BDAB-CB06-403B-00FD-9D1C2812A298}"/>
              </a:ext>
              <a:ext uri="{C183D7F6-B498-43B3-948B-1728B52AA6E4}">
                <adec:decorative xmlns:adec="http://schemas.microsoft.com/office/drawing/2017/decorative" val="1"/>
              </a:ext>
            </a:extLst>
          </p:cNvPr>
          <p:cNvSpPr/>
          <p:nvPr userDrawn="1"/>
        </p:nvSpPr>
        <p:spPr>
          <a:xfrm rot="5400000">
            <a:off x="-2990939" y="2990938"/>
            <a:ext cx="6855801"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A6FB1FDB-9C8A-890A-5051-8D49E105FD49}"/>
              </a:ext>
              <a:ext uri="{C183D7F6-B498-43B3-948B-1728B52AA6E4}">
                <adec:decorative xmlns:adec="http://schemas.microsoft.com/office/drawing/2017/decorative" val="1"/>
              </a:ext>
            </a:extLst>
          </p:cNvPr>
          <p:cNvSpPr/>
          <p:nvPr userDrawn="1"/>
        </p:nvSpPr>
        <p:spPr>
          <a:xfrm>
            <a:off x="1" y="5983104"/>
            <a:ext cx="12192000" cy="873925"/>
          </a:xfrm>
          <a:prstGeom prst="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eeform 21">
            <a:extLst>
              <a:ext uri="{FF2B5EF4-FFF2-40B4-BE49-F238E27FC236}">
                <a16:creationId xmlns:a16="http://schemas.microsoft.com/office/drawing/2014/main" id="{46056E81-9CB5-42E9-6689-B711F575C8F2}"/>
              </a:ext>
              <a:ext uri="{C183D7F6-B498-43B3-948B-1728B52AA6E4}">
                <adec:decorative xmlns:adec="http://schemas.microsoft.com/office/drawing/2017/decorative" val="1"/>
              </a:ext>
            </a:extLst>
          </p:cNvPr>
          <p:cNvSpPr/>
          <p:nvPr userDrawn="1"/>
        </p:nvSpPr>
        <p:spPr>
          <a:xfrm flipV="1">
            <a:off x="8981493" y="0"/>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22">
            <a:extLst>
              <a:ext uri="{FF2B5EF4-FFF2-40B4-BE49-F238E27FC236}">
                <a16:creationId xmlns:a16="http://schemas.microsoft.com/office/drawing/2014/main" id="{3D075254-6FC4-6738-BBBE-1BACB99E424A}"/>
              </a:ext>
              <a:ext uri="{C183D7F6-B498-43B3-948B-1728B52AA6E4}">
                <adec:decorative xmlns:adec="http://schemas.microsoft.com/office/drawing/2017/decorative" val="1"/>
              </a:ext>
            </a:extLst>
          </p:cNvPr>
          <p:cNvSpPr>
            <a:spLocks noChangeAspect="1"/>
          </p:cNvSpPr>
          <p:nvPr userDrawn="1"/>
        </p:nvSpPr>
        <p:spPr>
          <a:xfrm flipH="1" flipV="1">
            <a:off x="0" y="-8"/>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056202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About 1">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5BA2562-20F9-9DC8-81EB-6ED26B24D7E3}"/>
              </a:ext>
              <a:ext uri="{C183D7F6-B498-43B3-948B-1728B52AA6E4}">
                <adec:decorative xmlns:adec="http://schemas.microsoft.com/office/drawing/2017/decorative" val="1"/>
              </a:ext>
            </a:extLst>
          </p:cNvPr>
          <p:cNvSpPr/>
          <p:nvPr userDrawn="1"/>
        </p:nvSpPr>
        <p:spPr>
          <a:xfrm>
            <a:off x="1" y="5983099"/>
            <a:ext cx="12192000" cy="873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5">
            <a:extLst>
              <a:ext uri="{FF2B5EF4-FFF2-40B4-BE49-F238E27FC236}">
                <a16:creationId xmlns:a16="http://schemas.microsoft.com/office/drawing/2014/main" id="{369E878B-C75C-98DC-B694-2C40507C4945}"/>
              </a:ext>
              <a:ext uri="{C183D7F6-B498-43B3-948B-1728B52AA6E4}">
                <adec:decorative xmlns:adec="http://schemas.microsoft.com/office/drawing/2017/decorative" val="1"/>
              </a:ext>
            </a:extLst>
          </p:cNvPr>
          <p:cNvSpPr/>
          <p:nvPr userDrawn="1"/>
        </p:nvSpPr>
        <p:spPr>
          <a:xfrm>
            <a:off x="8991644" y="3657675"/>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7">
            <a:extLst>
              <a:ext uri="{FF2B5EF4-FFF2-40B4-BE49-F238E27FC236}">
                <a16:creationId xmlns:a16="http://schemas.microsoft.com/office/drawing/2014/main" id="{DC03A063-67E0-718E-206C-6C807C20026A}"/>
              </a:ext>
              <a:ext uri="{C183D7F6-B498-43B3-948B-1728B52AA6E4}">
                <adec:decorative xmlns:adec="http://schemas.microsoft.com/office/drawing/2017/decorative" val="1"/>
              </a:ext>
            </a:extLst>
          </p:cNvPr>
          <p:cNvSpPr>
            <a:spLocks noChangeAspect="1"/>
          </p:cNvSpPr>
          <p:nvPr userDrawn="1"/>
        </p:nvSpPr>
        <p:spPr>
          <a:xfrm flipH="1" flipV="1">
            <a:off x="0" y="-5"/>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30">
            <a:extLst>
              <a:ext uri="{FF2B5EF4-FFF2-40B4-BE49-F238E27FC236}">
                <a16:creationId xmlns:a16="http://schemas.microsoft.com/office/drawing/2014/main" id="{6D86FEEF-2721-A616-B636-7C6F8B1B5D56}"/>
              </a:ext>
              <a:ext uri="{C183D7F6-B498-43B3-948B-1728B52AA6E4}">
                <adec:decorative xmlns:adec="http://schemas.microsoft.com/office/drawing/2017/decorative" val="1"/>
              </a:ext>
            </a:extLst>
          </p:cNvPr>
          <p:cNvSpPr>
            <a:spLocks noChangeAspect="1"/>
          </p:cNvSpPr>
          <p:nvPr userDrawn="1"/>
        </p:nvSpPr>
        <p:spPr>
          <a:xfrm rot="16200000" flipH="1" flipV="1">
            <a:off x="-433923" y="5546250"/>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Title 17">
            <a:extLst>
              <a:ext uri="{FF2B5EF4-FFF2-40B4-BE49-F238E27FC236}">
                <a16:creationId xmlns:a16="http://schemas.microsoft.com/office/drawing/2014/main" id="{4AC20A76-77DC-62F7-C0E5-66C03853B31E}"/>
              </a:ext>
            </a:extLst>
          </p:cNvPr>
          <p:cNvSpPr>
            <a:spLocks noGrp="1"/>
          </p:cNvSpPr>
          <p:nvPr>
            <p:ph type="title" hasCustomPrompt="1"/>
          </p:nvPr>
        </p:nvSpPr>
        <p:spPr>
          <a:xfrm>
            <a:off x="1371599" y="1478396"/>
            <a:ext cx="3710355" cy="3445297"/>
          </a:xfrm>
        </p:spPr>
        <p:txBody>
          <a:bodyPr>
            <a:normAutofit/>
          </a:bodyPr>
          <a:lstStyle>
            <a:lvl1pPr>
              <a:defRPr sz="3600">
                <a:solidFill>
                  <a:schemeClr val="accent2">
                    <a:lumMod val="75000"/>
                  </a:schemeClr>
                </a:solidFill>
              </a:defRPr>
            </a:lvl1pPr>
          </a:lstStyle>
          <a:p>
            <a:r>
              <a:rPr lang="en-US" dirty="0"/>
              <a:t>Click to add title</a:t>
            </a:r>
          </a:p>
        </p:txBody>
      </p:sp>
      <p:sp>
        <p:nvSpPr>
          <p:cNvPr id="20" name="Content Placeholder 19">
            <a:extLst>
              <a:ext uri="{FF2B5EF4-FFF2-40B4-BE49-F238E27FC236}">
                <a16:creationId xmlns:a16="http://schemas.microsoft.com/office/drawing/2014/main" id="{CF99A149-DEF4-9E0F-D0DE-E859DB6CA539}"/>
              </a:ext>
            </a:extLst>
          </p:cNvPr>
          <p:cNvSpPr>
            <a:spLocks noGrp="1"/>
          </p:cNvSpPr>
          <p:nvPr>
            <p:ph sz="quarter" idx="10" hasCustomPrompt="1"/>
          </p:nvPr>
        </p:nvSpPr>
        <p:spPr>
          <a:xfrm>
            <a:off x="5360465" y="1477963"/>
            <a:ext cx="5536135" cy="3446462"/>
          </a:xfrm>
        </p:spPr>
        <p:txBody>
          <a:bodyPr anchor="ctr">
            <a:normAutofit/>
          </a:bodyPr>
          <a:lstStyle>
            <a:lvl1pPr marL="0" indent="0">
              <a:buNone/>
              <a:defRPr sz="1800"/>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chemeClr val="bg1"/>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0462458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Section Title">
    <p:bg>
      <p:bgPr>
        <a:solidFill>
          <a:schemeClr val="accent2"/>
        </a:solidFill>
        <a:effectLst/>
      </p:bgPr>
    </p:bg>
    <p:spTree>
      <p:nvGrpSpPr>
        <p:cNvPr id="1" name=""/>
        <p:cNvGrpSpPr/>
        <p:nvPr/>
      </p:nvGrpSpPr>
      <p:grpSpPr>
        <a:xfrm>
          <a:off x="0" y="0"/>
          <a:ext cx="0" cy="0"/>
          <a:chOff x="0" y="0"/>
          <a:chExt cx="0" cy="0"/>
        </a:xfrm>
      </p:grpSpPr>
      <p:sp>
        <p:nvSpPr>
          <p:cNvPr id="2" name="Freeform: Shape 9">
            <a:extLst>
              <a:ext uri="{FF2B5EF4-FFF2-40B4-BE49-F238E27FC236}">
                <a16:creationId xmlns:a16="http://schemas.microsoft.com/office/drawing/2014/main" id="{A18D9F31-445F-F144-A393-66C1BDE8083D}"/>
              </a:ext>
              <a:ext uri="{C183D7F6-B498-43B3-948B-1728B52AA6E4}">
                <adec:decorative xmlns:adec="http://schemas.microsoft.com/office/drawing/2017/decorative" val="1"/>
              </a:ext>
            </a:extLst>
          </p:cNvPr>
          <p:cNvSpPr/>
          <p:nvPr userDrawn="1"/>
        </p:nvSpPr>
        <p:spPr>
          <a:xfrm flipV="1">
            <a:off x="4570022" y="3390898"/>
            <a:ext cx="3354778" cy="3467100"/>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14">
            <a:extLst>
              <a:ext uri="{FF2B5EF4-FFF2-40B4-BE49-F238E27FC236}">
                <a16:creationId xmlns:a16="http://schemas.microsoft.com/office/drawing/2014/main" id="{24F2F994-08EA-D901-82B7-02E175B2FF92}"/>
              </a:ext>
              <a:ext uri="{C183D7F6-B498-43B3-948B-1728B52AA6E4}">
                <adec:decorative xmlns:adec="http://schemas.microsoft.com/office/drawing/2017/decorative" val="1"/>
              </a:ext>
            </a:extLst>
          </p:cNvPr>
          <p:cNvSpPr>
            <a:spLocks noChangeAspect="1"/>
          </p:cNvSpPr>
          <p:nvPr userDrawn="1"/>
        </p:nvSpPr>
        <p:spPr>
          <a:xfrm flipH="1" flipV="1">
            <a:off x="0" y="0"/>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Title 7">
            <a:extLst>
              <a:ext uri="{FF2B5EF4-FFF2-40B4-BE49-F238E27FC236}">
                <a16:creationId xmlns:a16="http://schemas.microsoft.com/office/drawing/2014/main" id="{863EE949-1BE5-CFA7-69CC-5235FFE07F0F}"/>
              </a:ext>
            </a:extLst>
          </p:cNvPr>
          <p:cNvSpPr>
            <a:spLocks noGrp="1"/>
          </p:cNvSpPr>
          <p:nvPr>
            <p:ph type="title" hasCustomPrompt="1"/>
          </p:nvPr>
        </p:nvSpPr>
        <p:spPr>
          <a:xfrm>
            <a:off x="1371598" y="1415562"/>
            <a:ext cx="5750171" cy="4009292"/>
          </a:xfrm>
        </p:spPr>
        <p:txBody>
          <a:bodyPr>
            <a:normAutofit/>
          </a:bodyPr>
          <a:lstStyle>
            <a:lvl1pPr>
              <a:defRPr sz="3600">
                <a:solidFill>
                  <a:schemeClr val="bg2"/>
                </a:solidFill>
              </a:defRPr>
            </a:lvl1pPr>
          </a:lstStyle>
          <a:p>
            <a:r>
              <a:rPr lang="en-US" dirty="0"/>
              <a:t>Click to add title</a:t>
            </a:r>
          </a:p>
        </p:txBody>
      </p:sp>
      <p:sp>
        <p:nvSpPr>
          <p:cNvPr id="4" name="Picture Placeholder 18">
            <a:extLst>
              <a:ext uri="{FF2B5EF4-FFF2-40B4-BE49-F238E27FC236}">
                <a16:creationId xmlns:a16="http://schemas.microsoft.com/office/drawing/2014/main" id="{A2B2C17F-12DD-A683-5602-F16A1C9647FB}"/>
              </a:ext>
            </a:extLst>
          </p:cNvPr>
          <p:cNvSpPr>
            <a:spLocks noGrp="1"/>
          </p:cNvSpPr>
          <p:nvPr>
            <p:ph type="pic" sz="quarter" idx="13"/>
          </p:nvPr>
        </p:nvSpPr>
        <p:spPr>
          <a:xfrm>
            <a:off x="7877908" y="1"/>
            <a:ext cx="4314092" cy="6858000"/>
          </a:xfrm>
          <a:custGeom>
            <a:avLst/>
            <a:gdLst>
              <a:gd name="connsiteX0" fmla="*/ 3466352 w 4267200"/>
              <a:gd name="connsiteY0" fmla="*/ 0 h 6858000"/>
              <a:gd name="connsiteX1" fmla="*/ 4267200 w 4267200"/>
              <a:gd name="connsiteY1" fmla="*/ 0 h 6858000"/>
              <a:gd name="connsiteX2" fmla="*/ 4267200 w 4267200"/>
              <a:gd name="connsiteY2" fmla="*/ 6858000 h 6858000"/>
              <a:gd name="connsiteX3" fmla="*/ 0 w 4267200"/>
              <a:gd name="connsiteY3" fmla="*/ 6858000 h 6858000"/>
              <a:gd name="connsiteX4" fmla="*/ 0 w 4267200"/>
              <a:gd name="connsiteY4" fmla="*/ 3338980 h 6858000"/>
              <a:gd name="connsiteX5" fmla="*/ 8352 w 4267200"/>
              <a:gd name="connsiteY5" fmla="*/ 3162578 h 6858000"/>
              <a:gd name="connsiteX6" fmla="*/ 3132972 w 4267200"/>
              <a:gd name="connsiteY6" fmla="*/ 18059 h 6858000"/>
              <a:gd name="connsiteX7" fmla="*/ 3466352 w 4267200"/>
              <a:gd name="connsiteY7" fmla="*/ 122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7200" h="6858000">
                <a:moveTo>
                  <a:pt x="3466352" y="0"/>
                </a:moveTo>
                <a:lnTo>
                  <a:pt x="4267200" y="0"/>
                </a:lnTo>
                <a:lnTo>
                  <a:pt x="4267200" y="6858000"/>
                </a:lnTo>
                <a:lnTo>
                  <a:pt x="0" y="6858000"/>
                </a:lnTo>
                <a:lnTo>
                  <a:pt x="0" y="3338980"/>
                </a:lnTo>
                <a:lnTo>
                  <a:pt x="8352" y="3162578"/>
                </a:lnTo>
                <a:cubicBezTo>
                  <a:pt x="166042" y="1505839"/>
                  <a:pt x="1479242" y="186005"/>
                  <a:pt x="3132972" y="18059"/>
                </a:cubicBezTo>
                <a:lnTo>
                  <a:pt x="3466352" y="1225"/>
                </a:lnTo>
                <a:close/>
              </a:path>
            </a:pathLst>
          </a:custGeom>
          <a:solidFill>
            <a:schemeClr val="accent2">
              <a:lumMod val="75000"/>
            </a:schemeClr>
          </a:solidFill>
        </p:spPr>
        <p:txBody>
          <a:bodyPr wrap="square" lIns="1463040" tIns="822960" rIns="1463040" anchor="t" anchorCtr="0">
            <a:noAutofit/>
          </a:bodyPr>
          <a:lstStyle>
            <a:lvl1pPr marL="0" indent="0" algn="ctr">
              <a:buNone/>
              <a:defRPr sz="1600">
                <a:solidFill>
                  <a:schemeClr val="bg2"/>
                </a:solidFill>
              </a:defRPr>
            </a:lvl1pPr>
          </a:lstStyle>
          <a:p>
            <a:r>
              <a:rPr lang="en-US"/>
              <a:t>Click icon to add picture</a:t>
            </a:r>
            <a:endParaRPr lang="en-US" dirty="0"/>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1904469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Title Content and Image">
    <p:bg>
      <p:bgPr>
        <a:solidFill>
          <a:schemeClr val="accent2"/>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179D789-F69C-8306-0C19-DF73E69167C4}"/>
              </a:ext>
            </a:extLst>
          </p:cNvPr>
          <p:cNvSpPr>
            <a:spLocks noGrp="1"/>
          </p:cNvSpPr>
          <p:nvPr>
            <p:ph type="title" hasCustomPrompt="1"/>
          </p:nvPr>
        </p:nvSpPr>
        <p:spPr>
          <a:xfrm>
            <a:off x="5676415" y="360485"/>
            <a:ext cx="5032725" cy="3284203"/>
          </a:xfrm>
        </p:spPr>
        <p:txBody>
          <a:bodyPr anchor="b">
            <a:normAutofit/>
          </a:bodyPr>
          <a:lstStyle>
            <a:lvl1pPr>
              <a:defRPr sz="3600">
                <a:solidFill>
                  <a:schemeClr val="bg2"/>
                </a:solidFill>
              </a:defRPr>
            </a:lvl1pPr>
          </a:lstStyle>
          <a:p>
            <a:r>
              <a:rPr lang="en-US" dirty="0"/>
              <a:t>Click to add title</a:t>
            </a:r>
          </a:p>
        </p:txBody>
      </p:sp>
      <p:sp>
        <p:nvSpPr>
          <p:cNvPr id="2" name="Picture Placeholder 1">
            <a:extLst>
              <a:ext uri="{FF2B5EF4-FFF2-40B4-BE49-F238E27FC236}">
                <a16:creationId xmlns:a16="http://schemas.microsoft.com/office/drawing/2014/main" id="{A2003524-9DE3-1117-2E91-80A1CB96DE3E}"/>
              </a:ext>
            </a:extLst>
          </p:cNvPr>
          <p:cNvSpPr>
            <a:spLocks noGrp="1"/>
          </p:cNvSpPr>
          <p:nvPr>
            <p:ph type="pic" sz="quarter" idx="11"/>
          </p:nvPr>
        </p:nvSpPr>
        <p:spPr>
          <a:xfrm>
            <a:off x="0" y="0"/>
            <a:ext cx="4308475" cy="6858000"/>
          </a:xfrm>
          <a:custGeom>
            <a:avLst/>
            <a:gdLst>
              <a:gd name="connsiteX0" fmla="*/ 0 w 4308475"/>
              <a:gd name="connsiteY0" fmla="*/ 0 h 6858000"/>
              <a:gd name="connsiteX1" fmla="*/ 4308475 w 4308475"/>
              <a:gd name="connsiteY1" fmla="*/ 0 h 6858000"/>
              <a:gd name="connsiteX2" fmla="*/ 4308475 w 4308475"/>
              <a:gd name="connsiteY2" fmla="*/ 3390898 h 6858000"/>
              <a:gd name="connsiteX3" fmla="*/ 4307536 w 4308475"/>
              <a:gd name="connsiteY3" fmla="*/ 3390898 h 6858000"/>
              <a:gd name="connsiteX4" fmla="*/ 4290702 w 4308475"/>
              <a:gd name="connsiteY4" fmla="*/ 3724279 h 6858000"/>
              <a:gd name="connsiteX5" fmla="*/ 1146183 w 4308475"/>
              <a:gd name="connsiteY5" fmla="*/ 6848898 h 6858000"/>
              <a:gd name="connsiteX6" fmla="*/ 953984 w 4308475"/>
              <a:gd name="connsiteY6" fmla="*/ 6857998 h 6858000"/>
              <a:gd name="connsiteX7" fmla="*/ 4308475 w 4308475"/>
              <a:gd name="connsiteY7" fmla="*/ 6857998 h 6858000"/>
              <a:gd name="connsiteX8" fmla="*/ 4308475 w 4308475"/>
              <a:gd name="connsiteY8" fmla="*/ 6858000 h 6858000"/>
              <a:gd name="connsiteX9" fmla="*/ 0 w 4308475"/>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08475" h="6858000">
                <a:moveTo>
                  <a:pt x="0" y="0"/>
                </a:moveTo>
                <a:lnTo>
                  <a:pt x="4308475" y="0"/>
                </a:lnTo>
                <a:lnTo>
                  <a:pt x="4308475" y="3390898"/>
                </a:lnTo>
                <a:lnTo>
                  <a:pt x="4307536" y="3390898"/>
                </a:lnTo>
                <a:lnTo>
                  <a:pt x="4290702" y="3724279"/>
                </a:lnTo>
                <a:cubicBezTo>
                  <a:pt x="4122756" y="5378008"/>
                  <a:pt x="2802922" y="6691208"/>
                  <a:pt x="1146183" y="6848898"/>
                </a:cubicBezTo>
                <a:lnTo>
                  <a:pt x="953984" y="6857998"/>
                </a:lnTo>
                <a:lnTo>
                  <a:pt x="4308475" y="6857998"/>
                </a:lnTo>
                <a:lnTo>
                  <a:pt x="4308475" y="6858000"/>
                </a:lnTo>
                <a:lnTo>
                  <a:pt x="0" y="6858000"/>
                </a:lnTo>
                <a:close/>
              </a:path>
            </a:pathLst>
          </a:custGeom>
        </p:spPr>
        <p:txBody>
          <a:bodyPr wrap="square">
            <a:noAutofit/>
          </a:bodyPr>
          <a:lstStyle>
            <a:lvl1pPr marL="0" indent="0" algn="ctr">
              <a:buNone/>
              <a:defRPr>
                <a:solidFill>
                  <a:schemeClr val="bg2"/>
                </a:solidFill>
              </a:defRPr>
            </a:lvl1pPr>
          </a:lstStyle>
          <a:p>
            <a:r>
              <a:rPr lang="en-US"/>
              <a:t>Click icon to add picture</a:t>
            </a:r>
            <a:endParaRPr lang="en-US" dirty="0"/>
          </a:p>
        </p:txBody>
      </p:sp>
      <p:sp>
        <p:nvSpPr>
          <p:cNvPr id="10" name="Content Placeholder 9">
            <a:extLst>
              <a:ext uri="{FF2B5EF4-FFF2-40B4-BE49-F238E27FC236}">
                <a16:creationId xmlns:a16="http://schemas.microsoft.com/office/drawing/2014/main" id="{FE5C55B8-DD4C-A859-38F5-CC8FE0920B85}"/>
              </a:ext>
            </a:extLst>
          </p:cNvPr>
          <p:cNvSpPr>
            <a:spLocks noGrp="1"/>
          </p:cNvSpPr>
          <p:nvPr>
            <p:ph sz="quarter" idx="10" hasCustomPrompt="1"/>
          </p:nvPr>
        </p:nvSpPr>
        <p:spPr>
          <a:xfrm>
            <a:off x="5676306" y="3846391"/>
            <a:ext cx="5032725" cy="2136710"/>
          </a:xfrm>
        </p:spPr>
        <p:txBody>
          <a:bodyPr>
            <a:normAutofit/>
          </a:bodyPr>
          <a:lstStyle>
            <a:lvl1pPr marL="0" indent="0">
              <a:buNone/>
              <a:defRPr sz="1800">
                <a:solidFill>
                  <a:schemeClr val="bg2"/>
                </a:solidFill>
              </a:defRPr>
            </a:lvl1pPr>
            <a:lvl2pPr marL="457200" indent="0">
              <a:buNone/>
              <a:defRPr sz="1600">
                <a:solidFill>
                  <a:schemeClr val="bg2"/>
                </a:solidFill>
              </a:defRPr>
            </a:lvl2pPr>
            <a:lvl3pPr marL="914400" indent="0">
              <a:buNone/>
              <a:defRPr sz="1400">
                <a:solidFill>
                  <a:schemeClr val="bg2"/>
                </a:solidFill>
              </a:defRPr>
            </a:lvl3pPr>
            <a:lvl4pPr marL="1371600" indent="0">
              <a:buNone/>
              <a:defRPr sz="1200">
                <a:solidFill>
                  <a:schemeClr val="bg2"/>
                </a:solidFill>
              </a:defRPr>
            </a:lvl4pPr>
            <a:lvl5pPr marL="1828800" indent="0">
              <a:buNone/>
              <a:defRPr sz="1200">
                <a:solidFill>
                  <a:schemeClr val="bg2"/>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
        <p:nvSpPr>
          <p:cNvPr id="7" name="Freeform: Shape 9">
            <a:extLst>
              <a:ext uri="{FF2B5EF4-FFF2-40B4-BE49-F238E27FC236}">
                <a16:creationId xmlns:a16="http://schemas.microsoft.com/office/drawing/2014/main" id="{6DC123BA-30A1-50DE-FC24-33C67A8FA78E}"/>
              </a:ext>
              <a:ext uri="{C183D7F6-B498-43B3-948B-1728B52AA6E4}">
                <adec:decorative xmlns:adec="http://schemas.microsoft.com/office/drawing/2017/decorative" val="1"/>
              </a:ext>
            </a:extLst>
          </p:cNvPr>
          <p:cNvSpPr/>
          <p:nvPr userDrawn="1"/>
        </p:nvSpPr>
        <p:spPr>
          <a:xfrm flipH="1" flipV="1">
            <a:off x="4308762" y="3390898"/>
            <a:ext cx="3354778" cy="3467100"/>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4038185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610C35C-5361-BD30-EB79-01BD72158B57}"/>
              </a:ext>
              <a:ext uri="{C183D7F6-B498-43B3-948B-1728B52AA6E4}">
                <adec:decorative xmlns:adec="http://schemas.microsoft.com/office/drawing/2017/decorative" val="1"/>
              </a:ext>
            </a:extLst>
          </p:cNvPr>
          <p:cNvSpPr/>
          <p:nvPr userDrawn="1"/>
        </p:nvSpPr>
        <p:spPr>
          <a:xfrm rot="5400000">
            <a:off x="-2992038" y="2992045"/>
            <a:ext cx="6858000"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26">
            <a:extLst>
              <a:ext uri="{FF2B5EF4-FFF2-40B4-BE49-F238E27FC236}">
                <a16:creationId xmlns:a16="http://schemas.microsoft.com/office/drawing/2014/main" id="{948A7171-32A3-1CAC-DDFD-7C44DDAF06EA}"/>
              </a:ext>
              <a:ext uri="{C183D7F6-B498-43B3-948B-1728B52AA6E4}">
                <adec:decorative xmlns:adec="http://schemas.microsoft.com/office/drawing/2017/decorative" val="1"/>
              </a:ext>
            </a:extLst>
          </p:cNvPr>
          <p:cNvSpPr>
            <a:spLocks noChangeAspect="1"/>
          </p:cNvSpPr>
          <p:nvPr userDrawn="1"/>
        </p:nvSpPr>
        <p:spPr>
          <a:xfrm flipH="1" flipV="1">
            <a:off x="1" y="0"/>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47">
            <a:extLst>
              <a:ext uri="{FF2B5EF4-FFF2-40B4-BE49-F238E27FC236}">
                <a16:creationId xmlns:a16="http://schemas.microsoft.com/office/drawing/2014/main" id="{06FD5EAC-FAC4-CDB4-6AB8-809E940F0780}"/>
              </a:ext>
              <a:ext uri="{C183D7F6-B498-43B3-948B-1728B52AA6E4}">
                <adec:decorative xmlns:adec="http://schemas.microsoft.com/office/drawing/2017/decorative" val="1"/>
              </a:ext>
            </a:extLst>
          </p:cNvPr>
          <p:cNvSpPr/>
          <p:nvPr userDrawn="1"/>
        </p:nvSpPr>
        <p:spPr>
          <a:xfrm>
            <a:off x="8991644" y="3657688"/>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Title 9">
            <a:extLst>
              <a:ext uri="{FF2B5EF4-FFF2-40B4-BE49-F238E27FC236}">
                <a16:creationId xmlns:a16="http://schemas.microsoft.com/office/drawing/2014/main" id="{6DA13352-25BC-FD28-A34C-DD204D5BF178}"/>
              </a:ext>
            </a:extLst>
          </p:cNvPr>
          <p:cNvSpPr>
            <a:spLocks noGrp="1"/>
          </p:cNvSpPr>
          <p:nvPr>
            <p:ph type="title" hasCustomPrompt="1"/>
          </p:nvPr>
        </p:nvSpPr>
        <p:spPr>
          <a:xfrm>
            <a:off x="1381748" y="246183"/>
            <a:ext cx="9525000" cy="1919521"/>
          </a:xfrm>
        </p:spPr>
        <p:txBody>
          <a:bodyPr>
            <a:normAutofit/>
          </a:bodyPr>
          <a:lstStyle>
            <a:lvl1pPr>
              <a:defRPr sz="3600">
                <a:solidFill>
                  <a:schemeClr val="accent2">
                    <a:lumMod val="75000"/>
                  </a:schemeClr>
                </a:solidFill>
              </a:defRPr>
            </a:lvl1pPr>
          </a:lstStyle>
          <a:p>
            <a:r>
              <a:rPr lang="en-US" dirty="0"/>
              <a:t>Click to add title</a:t>
            </a:r>
          </a:p>
        </p:txBody>
      </p:sp>
      <p:sp>
        <p:nvSpPr>
          <p:cNvPr id="12" name="Content Placeholder 11">
            <a:extLst>
              <a:ext uri="{FF2B5EF4-FFF2-40B4-BE49-F238E27FC236}">
                <a16:creationId xmlns:a16="http://schemas.microsoft.com/office/drawing/2014/main" id="{034108AC-4ED2-99E6-0212-0AC0802C553A}"/>
              </a:ext>
            </a:extLst>
          </p:cNvPr>
          <p:cNvSpPr>
            <a:spLocks noGrp="1"/>
          </p:cNvSpPr>
          <p:nvPr>
            <p:ph sz="quarter" idx="10" hasCustomPrompt="1"/>
          </p:nvPr>
        </p:nvSpPr>
        <p:spPr>
          <a:xfrm>
            <a:off x="1371600" y="2274033"/>
            <a:ext cx="9525000" cy="3317875"/>
          </a:xfrm>
        </p:spPr>
        <p:txBody>
          <a:bodyPr>
            <a:normAutofit/>
          </a:bodyPr>
          <a:lstStyle>
            <a:lvl1pPr>
              <a:spcBef>
                <a:spcPts val="0"/>
              </a:spcBef>
              <a:spcAft>
                <a:spcPts val="600"/>
              </a:spcAft>
              <a:buClr>
                <a:schemeClr val="tx1"/>
              </a:buClr>
              <a:defRPr sz="1800"/>
            </a:lvl1pPr>
            <a:lvl2pPr>
              <a:spcBef>
                <a:spcPts val="0"/>
              </a:spcBef>
              <a:spcAft>
                <a:spcPts val="600"/>
              </a:spcAft>
              <a:buClr>
                <a:schemeClr val="tx1"/>
              </a:buClr>
              <a:defRPr sz="1600"/>
            </a:lvl2pPr>
            <a:lvl3pPr>
              <a:spcBef>
                <a:spcPts val="0"/>
              </a:spcBef>
              <a:spcAft>
                <a:spcPts val="600"/>
              </a:spcAft>
              <a:buClr>
                <a:schemeClr val="tx1"/>
              </a:buClr>
              <a:defRPr sz="1400"/>
            </a:lvl3pPr>
            <a:lvl4pPr>
              <a:spcBef>
                <a:spcPts val="0"/>
              </a:spcBef>
              <a:spcAft>
                <a:spcPts val="600"/>
              </a:spcAft>
              <a:buClr>
                <a:schemeClr val="tx1"/>
              </a:buClr>
              <a:defRPr sz="1200"/>
            </a:lvl4pPr>
            <a:lvl5pPr>
              <a:spcBef>
                <a:spcPts val="0"/>
              </a:spcBef>
              <a:spcAft>
                <a:spcPts val="600"/>
              </a:spcAft>
              <a:buClr>
                <a:schemeClr val="tx1"/>
              </a:buCl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222593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Title 3">
    <p:bg>
      <p:bgPr>
        <a:solidFill>
          <a:schemeClr val="accent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6B6590-E6B3-B91C-752E-88256804F19D}"/>
              </a:ext>
              <a:ext uri="{C183D7F6-B498-43B3-948B-1728B52AA6E4}">
                <adec:decorative xmlns:adec="http://schemas.microsoft.com/office/drawing/2017/decorative" val="1"/>
              </a:ext>
            </a:extLst>
          </p:cNvPr>
          <p:cNvSpPr/>
          <p:nvPr userDrawn="1"/>
        </p:nvSpPr>
        <p:spPr>
          <a:xfrm>
            <a:off x="1" y="5983104"/>
            <a:ext cx="12192000"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eeform 26">
            <a:extLst>
              <a:ext uri="{FF2B5EF4-FFF2-40B4-BE49-F238E27FC236}">
                <a16:creationId xmlns:a16="http://schemas.microsoft.com/office/drawing/2014/main" id="{3A11B3D3-2DE9-50B1-D34F-653D46693293}"/>
              </a:ext>
              <a:ext uri="{C183D7F6-B498-43B3-948B-1728B52AA6E4}">
                <adec:decorative xmlns:adec="http://schemas.microsoft.com/office/drawing/2017/decorative" val="1"/>
              </a:ext>
            </a:extLst>
          </p:cNvPr>
          <p:cNvSpPr/>
          <p:nvPr userDrawn="1"/>
        </p:nvSpPr>
        <p:spPr>
          <a:xfrm>
            <a:off x="8981493" y="3657680"/>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27">
            <a:extLst>
              <a:ext uri="{FF2B5EF4-FFF2-40B4-BE49-F238E27FC236}">
                <a16:creationId xmlns:a16="http://schemas.microsoft.com/office/drawing/2014/main" id="{5EEBEB28-1DE8-01FC-1208-CE71F445D835}"/>
              </a:ext>
              <a:ext uri="{C183D7F6-B498-43B3-948B-1728B52AA6E4}">
                <adec:decorative xmlns:adec="http://schemas.microsoft.com/office/drawing/2017/decorative" val="1"/>
              </a:ext>
            </a:extLst>
          </p:cNvPr>
          <p:cNvSpPr>
            <a:spLocks noChangeAspect="1"/>
          </p:cNvSpPr>
          <p:nvPr userDrawn="1"/>
        </p:nvSpPr>
        <p:spPr>
          <a:xfrm flipH="1" flipV="1">
            <a:off x="0" y="0"/>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31">
            <a:extLst>
              <a:ext uri="{FF2B5EF4-FFF2-40B4-BE49-F238E27FC236}">
                <a16:creationId xmlns:a16="http://schemas.microsoft.com/office/drawing/2014/main" id="{836BB78A-11DB-CCF3-7F2E-C0243B40951E}"/>
              </a:ext>
              <a:ext uri="{C183D7F6-B498-43B3-948B-1728B52AA6E4}">
                <adec:decorative xmlns:adec="http://schemas.microsoft.com/office/drawing/2017/decorative" val="1"/>
              </a:ext>
            </a:extLst>
          </p:cNvPr>
          <p:cNvSpPr>
            <a:spLocks noChangeAspect="1"/>
          </p:cNvSpPr>
          <p:nvPr userDrawn="1"/>
        </p:nvSpPr>
        <p:spPr>
          <a:xfrm rot="16200000" flipH="1" flipV="1">
            <a:off x="-433923" y="5546255"/>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Title 8">
            <a:extLst>
              <a:ext uri="{FF2B5EF4-FFF2-40B4-BE49-F238E27FC236}">
                <a16:creationId xmlns:a16="http://schemas.microsoft.com/office/drawing/2014/main" id="{00220F55-A7D0-A330-0E21-94E0D5ECA856}"/>
              </a:ext>
            </a:extLst>
          </p:cNvPr>
          <p:cNvSpPr>
            <a:spLocks noGrp="1"/>
          </p:cNvSpPr>
          <p:nvPr>
            <p:ph type="title" hasCustomPrompt="1"/>
          </p:nvPr>
        </p:nvSpPr>
        <p:spPr>
          <a:xfrm>
            <a:off x="1750734" y="835269"/>
            <a:ext cx="8690533" cy="2821183"/>
          </a:xfrm>
        </p:spPr>
        <p:txBody>
          <a:bodyPr anchor="b">
            <a:normAutofit/>
          </a:bodyPr>
          <a:lstStyle>
            <a:lvl1pPr algn="ctr">
              <a:defRPr sz="3600">
                <a:solidFill>
                  <a:schemeClr val="bg2"/>
                </a:solidFill>
              </a:defRPr>
            </a:lvl1pPr>
          </a:lstStyle>
          <a:p>
            <a:r>
              <a:rPr lang="en-US" dirty="0"/>
              <a:t>Click to add title</a:t>
            </a:r>
          </a:p>
        </p:txBody>
      </p:sp>
      <p:sp>
        <p:nvSpPr>
          <p:cNvPr id="11" name="Content Placeholder 10">
            <a:extLst>
              <a:ext uri="{FF2B5EF4-FFF2-40B4-BE49-F238E27FC236}">
                <a16:creationId xmlns:a16="http://schemas.microsoft.com/office/drawing/2014/main" id="{560B5AC1-38AD-9D8D-25F1-F8E10DE48AD7}"/>
              </a:ext>
            </a:extLst>
          </p:cNvPr>
          <p:cNvSpPr>
            <a:spLocks noGrp="1"/>
          </p:cNvSpPr>
          <p:nvPr>
            <p:ph sz="quarter" idx="10" hasCustomPrompt="1"/>
          </p:nvPr>
        </p:nvSpPr>
        <p:spPr>
          <a:xfrm>
            <a:off x="1745739" y="3858233"/>
            <a:ext cx="8700522" cy="1953481"/>
          </a:xfrm>
        </p:spPr>
        <p:txBody>
          <a:bodyPr>
            <a:normAutofit/>
          </a:bodyPr>
          <a:lstStyle>
            <a:lvl1pPr marL="0" indent="0" algn="ctr">
              <a:buNone/>
              <a:defRPr sz="1800">
                <a:solidFill>
                  <a:schemeClr val="bg2"/>
                </a:solidFill>
              </a:defRPr>
            </a:lvl1pPr>
            <a:lvl2pPr marL="457200" indent="0" algn="ctr">
              <a:buNone/>
              <a:defRPr sz="1600">
                <a:solidFill>
                  <a:schemeClr val="bg2"/>
                </a:solidFill>
              </a:defRPr>
            </a:lvl2pPr>
            <a:lvl3pPr marL="914400" indent="0" algn="ctr">
              <a:buNone/>
              <a:defRPr sz="1400">
                <a:solidFill>
                  <a:schemeClr val="bg2"/>
                </a:solidFill>
              </a:defRPr>
            </a:lvl3pPr>
            <a:lvl4pPr marL="1371600" indent="0" algn="ctr">
              <a:buNone/>
              <a:defRPr sz="1200">
                <a:solidFill>
                  <a:schemeClr val="bg2"/>
                </a:solidFill>
              </a:defRPr>
            </a:lvl4pPr>
            <a:lvl5pPr marL="1828800" indent="0" algn="ctr">
              <a:buNone/>
              <a:defRPr sz="1200">
                <a:solidFill>
                  <a:schemeClr val="bg2"/>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972196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Title and 2 Column">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3FFEEC7-A0A7-27CB-3F2D-796281DCDC94}"/>
              </a:ext>
              <a:ext uri="{C183D7F6-B498-43B3-948B-1728B52AA6E4}">
                <adec:decorative xmlns:adec="http://schemas.microsoft.com/office/drawing/2017/decorative" val="1"/>
              </a:ext>
            </a:extLst>
          </p:cNvPr>
          <p:cNvSpPr/>
          <p:nvPr userDrawn="1"/>
        </p:nvSpPr>
        <p:spPr>
          <a:xfrm>
            <a:off x="1" y="5983104"/>
            <a:ext cx="12192000"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20">
            <a:extLst>
              <a:ext uri="{FF2B5EF4-FFF2-40B4-BE49-F238E27FC236}">
                <a16:creationId xmlns:a16="http://schemas.microsoft.com/office/drawing/2014/main" id="{2DCCFF86-2471-421E-E5FF-E38943252F15}"/>
              </a:ext>
              <a:ext uri="{C183D7F6-B498-43B3-948B-1728B52AA6E4}">
                <adec:decorative xmlns:adec="http://schemas.microsoft.com/office/drawing/2017/decorative" val="1"/>
              </a:ext>
            </a:extLst>
          </p:cNvPr>
          <p:cNvSpPr>
            <a:spLocks noChangeAspect="1"/>
          </p:cNvSpPr>
          <p:nvPr userDrawn="1"/>
        </p:nvSpPr>
        <p:spPr>
          <a:xfrm flipH="1" flipV="1">
            <a:off x="0" y="0"/>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1">
            <a:extLst>
              <a:ext uri="{FF2B5EF4-FFF2-40B4-BE49-F238E27FC236}">
                <a16:creationId xmlns:a16="http://schemas.microsoft.com/office/drawing/2014/main" id="{8300B484-623C-071D-E849-138F761417EE}"/>
              </a:ext>
              <a:ext uri="{C183D7F6-B498-43B3-948B-1728B52AA6E4}">
                <adec:decorative xmlns:adec="http://schemas.microsoft.com/office/drawing/2017/decorative" val="1"/>
              </a:ext>
            </a:extLst>
          </p:cNvPr>
          <p:cNvSpPr>
            <a:spLocks noChangeAspect="1"/>
          </p:cNvSpPr>
          <p:nvPr userDrawn="1"/>
        </p:nvSpPr>
        <p:spPr>
          <a:xfrm rot="16200000" flipH="1" flipV="1">
            <a:off x="-433923" y="5546255"/>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Title 18">
            <a:extLst>
              <a:ext uri="{FF2B5EF4-FFF2-40B4-BE49-F238E27FC236}">
                <a16:creationId xmlns:a16="http://schemas.microsoft.com/office/drawing/2014/main" id="{99A6249F-0E28-0ABF-FE63-7ECC0E106258}"/>
              </a:ext>
            </a:extLst>
          </p:cNvPr>
          <p:cNvSpPr>
            <a:spLocks noGrp="1"/>
          </p:cNvSpPr>
          <p:nvPr>
            <p:ph type="title" hasCustomPrompt="1"/>
          </p:nvPr>
        </p:nvSpPr>
        <p:spPr>
          <a:xfrm>
            <a:off x="1362805" y="344399"/>
            <a:ext cx="9599008" cy="1729547"/>
          </a:xfrm>
        </p:spPr>
        <p:txBody>
          <a:bodyPr>
            <a:normAutofit/>
          </a:bodyPr>
          <a:lstStyle>
            <a:lvl1pPr>
              <a:defRPr sz="3600">
                <a:solidFill>
                  <a:schemeClr val="accent2">
                    <a:lumMod val="75000"/>
                  </a:schemeClr>
                </a:solidFill>
              </a:defRPr>
            </a:lvl1pPr>
          </a:lstStyle>
          <a:p>
            <a:r>
              <a:rPr lang="en-US" dirty="0"/>
              <a:t>Click to add title</a:t>
            </a:r>
          </a:p>
        </p:txBody>
      </p:sp>
      <p:sp>
        <p:nvSpPr>
          <p:cNvPr id="21" name="Content Placeholder 20">
            <a:extLst>
              <a:ext uri="{FF2B5EF4-FFF2-40B4-BE49-F238E27FC236}">
                <a16:creationId xmlns:a16="http://schemas.microsoft.com/office/drawing/2014/main" id="{CCC29225-33B5-6D19-F0BA-DE3F864F640A}"/>
              </a:ext>
            </a:extLst>
          </p:cNvPr>
          <p:cNvSpPr>
            <a:spLocks noGrp="1"/>
          </p:cNvSpPr>
          <p:nvPr>
            <p:ph sz="quarter" idx="10" hasCustomPrompt="1"/>
          </p:nvPr>
        </p:nvSpPr>
        <p:spPr>
          <a:xfrm>
            <a:off x="1370867" y="2274034"/>
            <a:ext cx="4643438" cy="3298630"/>
          </a:xfrm>
        </p:spPr>
        <p:txBody>
          <a:bodyPr>
            <a:normAutofit/>
          </a:bodyPr>
          <a:lstStyle>
            <a:lvl1pPr>
              <a:spcBef>
                <a:spcPts val="0"/>
              </a:spcBef>
              <a:spcAft>
                <a:spcPts val="600"/>
              </a:spcAft>
              <a:buClr>
                <a:schemeClr val="tx1"/>
              </a:buClr>
              <a:defRPr sz="1800"/>
            </a:lvl1pPr>
            <a:lvl2pPr>
              <a:spcBef>
                <a:spcPts val="0"/>
              </a:spcBef>
              <a:spcAft>
                <a:spcPts val="600"/>
              </a:spcAft>
              <a:buClr>
                <a:schemeClr val="tx1"/>
              </a:buClr>
              <a:defRPr sz="1600"/>
            </a:lvl2pPr>
            <a:lvl3pPr>
              <a:spcBef>
                <a:spcPts val="0"/>
              </a:spcBef>
              <a:spcAft>
                <a:spcPts val="600"/>
              </a:spcAft>
              <a:buClr>
                <a:schemeClr val="tx1"/>
              </a:buClr>
              <a:defRPr sz="1400"/>
            </a:lvl3pPr>
            <a:lvl4pPr>
              <a:spcBef>
                <a:spcPts val="0"/>
              </a:spcBef>
              <a:spcAft>
                <a:spcPts val="600"/>
              </a:spcAft>
              <a:buClr>
                <a:schemeClr val="tx1"/>
              </a:buClr>
              <a:defRPr sz="1200"/>
            </a:lvl4pPr>
            <a:lvl5pPr>
              <a:spcBef>
                <a:spcPts val="0"/>
              </a:spcBef>
              <a:spcAft>
                <a:spcPts val="600"/>
              </a:spcAft>
              <a:buClr>
                <a:schemeClr val="tx1"/>
              </a:buCl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Content Placeholder 20">
            <a:extLst>
              <a:ext uri="{FF2B5EF4-FFF2-40B4-BE49-F238E27FC236}">
                <a16:creationId xmlns:a16="http://schemas.microsoft.com/office/drawing/2014/main" id="{FB67020D-DF60-17C1-8DEC-EDECF653540F}"/>
              </a:ext>
            </a:extLst>
          </p:cNvPr>
          <p:cNvSpPr>
            <a:spLocks noGrp="1"/>
          </p:cNvSpPr>
          <p:nvPr>
            <p:ph sz="quarter" idx="11" hasCustomPrompt="1"/>
          </p:nvPr>
        </p:nvSpPr>
        <p:spPr>
          <a:xfrm>
            <a:off x="6318375" y="2274034"/>
            <a:ext cx="4643438" cy="3298630"/>
          </a:xfrm>
        </p:spPr>
        <p:txBody>
          <a:bodyPr>
            <a:normAutofit/>
          </a:bodyPr>
          <a:lstStyle>
            <a:lvl1pPr>
              <a:spcBef>
                <a:spcPts val="0"/>
              </a:spcBef>
              <a:spcAft>
                <a:spcPts val="600"/>
              </a:spcAft>
              <a:buClr>
                <a:schemeClr val="tx1"/>
              </a:buClr>
              <a:defRPr sz="1800"/>
            </a:lvl1pPr>
            <a:lvl2pPr>
              <a:spcBef>
                <a:spcPts val="0"/>
              </a:spcBef>
              <a:spcAft>
                <a:spcPts val="600"/>
              </a:spcAft>
              <a:buClr>
                <a:schemeClr val="tx1"/>
              </a:buClr>
              <a:defRPr sz="1600"/>
            </a:lvl2pPr>
            <a:lvl3pPr>
              <a:spcBef>
                <a:spcPts val="0"/>
              </a:spcBef>
              <a:spcAft>
                <a:spcPts val="600"/>
              </a:spcAft>
              <a:buClr>
                <a:schemeClr val="tx1"/>
              </a:buClr>
              <a:defRPr sz="1400"/>
            </a:lvl3pPr>
            <a:lvl4pPr>
              <a:spcBef>
                <a:spcPts val="0"/>
              </a:spcBef>
              <a:spcAft>
                <a:spcPts val="600"/>
              </a:spcAft>
              <a:buClr>
                <a:schemeClr val="tx1"/>
              </a:buClr>
              <a:defRPr sz="1200"/>
            </a:lvl4pPr>
            <a:lvl5pPr>
              <a:spcBef>
                <a:spcPts val="0"/>
              </a:spcBef>
              <a:spcAft>
                <a:spcPts val="600"/>
              </a:spcAft>
              <a:buClr>
                <a:schemeClr val="tx1"/>
              </a:buCl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75812651-A64E-FA0C-7D84-B20BA7C67313}"/>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95710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9839C-7D7A-49F1-8BFE-85C6C7D78BE7}"/>
              </a:ext>
            </a:extLst>
          </p:cNvPr>
          <p:cNvSpPr>
            <a:spLocks noGrp="1"/>
          </p:cNvSpPr>
          <p:nvPr>
            <p:ph type="title"/>
          </p:nvPr>
        </p:nvSpPr>
        <p:spPr>
          <a:xfrm>
            <a:off x="905256" y="590668"/>
            <a:ext cx="9914859" cy="1329004"/>
          </a:xfrm>
        </p:spPr>
        <p:txBody>
          <a:bodyPr>
            <a:normAutofit/>
          </a:bodyPr>
          <a:lstStyle>
            <a:lvl1pPr>
              <a:lnSpc>
                <a:spcPct val="100000"/>
              </a:lnSpc>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7E748DC-EBB9-44C6-8566-38F87FF7FD53}"/>
              </a:ext>
            </a:extLst>
          </p:cNvPr>
          <p:cNvSpPr>
            <a:spLocks noGrp="1"/>
          </p:cNvSpPr>
          <p:nvPr>
            <p:ph idx="1"/>
          </p:nvPr>
        </p:nvSpPr>
        <p:spPr>
          <a:xfrm>
            <a:off x="914400" y="1919673"/>
            <a:ext cx="9914860" cy="412331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7342198-F50F-4C8A-9BD9-4CC3950F8FA8}"/>
              </a:ext>
            </a:extLst>
          </p:cNvPr>
          <p:cNvSpPr>
            <a:spLocks noGrp="1"/>
          </p:cNvSpPr>
          <p:nvPr>
            <p:ph type="dt" sz="half" idx="10"/>
          </p:nvPr>
        </p:nvSpPr>
        <p:spPr>
          <a:xfrm>
            <a:off x="9323285" y="6434524"/>
            <a:ext cx="2067867" cy="365125"/>
          </a:xfrm>
        </p:spPr>
        <p:txBody>
          <a:bodyPr/>
          <a:lstStyle>
            <a:lvl1pPr algn="r">
              <a:defRPr>
                <a:solidFill>
                  <a:schemeClr val="bg1"/>
                </a:solidFill>
              </a:defRPr>
            </a:lvl1pPr>
          </a:lstStyle>
          <a:p>
            <a:endParaRPr lang="en-US" dirty="0"/>
          </a:p>
        </p:txBody>
      </p:sp>
      <p:sp>
        <p:nvSpPr>
          <p:cNvPr id="5" name="Footer Placeholder 4">
            <a:extLst>
              <a:ext uri="{FF2B5EF4-FFF2-40B4-BE49-F238E27FC236}">
                <a16:creationId xmlns:a16="http://schemas.microsoft.com/office/drawing/2014/main" id="{BFA2F5AB-D8C6-4AE1-8FAE-CD0499CB6D03}"/>
              </a:ext>
            </a:extLst>
          </p:cNvPr>
          <p:cNvSpPr>
            <a:spLocks noGrp="1"/>
          </p:cNvSpPr>
          <p:nvPr>
            <p:ph type="ftr" sz="quarter" idx="11"/>
          </p:nvPr>
        </p:nvSpPr>
        <p:spPr>
          <a:xfrm>
            <a:off x="173736" y="6437376"/>
            <a:ext cx="3775914" cy="365125"/>
          </a:xfrm>
        </p:spPr>
        <p:txBody>
          <a:bodyPr/>
          <a:lstStyle>
            <a:lvl1pPr algn="l">
              <a:defRPr>
                <a:solidFill>
                  <a:schemeClr val="accent2"/>
                </a:solidFill>
              </a:defRPr>
            </a:lvl1pPr>
          </a:lstStyle>
          <a:p>
            <a:endParaRPr lang="en-US" sz="1000" dirty="0"/>
          </a:p>
        </p:txBody>
      </p:sp>
      <p:sp>
        <p:nvSpPr>
          <p:cNvPr id="6" name="Slide Number Placeholder 5">
            <a:extLst>
              <a:ext uri="{FF2B5EF4-FFF2-40B4-BE49-F238E27FC236}">
                <a16:creationId xmlns:a16="http://schemas.microsoft.com/office/drawing/2014/main" id="{175C58D8-B582-4DB3-A94D-056240199750}"/>
              </a:ext>
            </a:extLst>
          </p:cNvPr>
          <p:cNvSpPr>
            <a:spLocks noGrp="1"/>
          </p:cNvSpPr>
          <p:nvPr>
            <p:ph type="sldNum" sz="quarter" idx="12"/>
          </p:nvPr>
        </p:nvSpPr>
        <p:spPr>
          <a:xfrm>
            <a:off x="11391152" y="6434524"/>
            <a:ext cx="693261" cy="365125"/>
          </a:xfrm>
        </p:spPr>
        <p:txBody>
          <a:bodyPr/>
          <a:lstStyle>
            <a:lvl1pPr>
              <a:defRPr>
                <a:solidFill>
                  <a:schemeClr val="bg1"/>
                </a:solidFill>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82093947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8A94B-011C-4B13-8C12-E91BF7A40087}"/>
              </a:ext>
            </a:extLst>
          </p:cNvPr>
          <p:cNvSpPr>
            <a:spLocks noGrp="1"/>
          </p:cNvSpPr>
          <p:nvPr>
            <p:ph type="title"/>
          </p:nvPr>
        </p:nvSpPr>
        <p:spPr>
          <a:xfrm>
            <a:off x="1524000" y="1320800"/>
            <a:ext cx="9144000" cy="3095813"/>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716D5F3-887C-4A8F-842A-0294A9FB0818}"/>
              </a:ext>
            </a:extLst>
          </p:cNvPr>
          <p:cNvSpPr>
            <a:spLocks noGrp="1"/>
          </p:cNvSpPr>
          <p:nvPr>
            <p:ph type="body" idx="1"/>
          </p:nvPr>
        </p:nvSpPr>
        <p:spPr>
          <a:xfrm>
            <a:off x="1523999" y="4589463"/>
            <a:ext cx="914400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94588B-131A-42F3-B76C-62BD65E4806B}"/>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E111AB28-20BD-4CD8-9840-985C3EDBA16F}"/>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E753C85C-3801-46F0-A100-616F5F2F82E9}"/>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14218702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5CB06-0454-4BF1-8011-F8B1A95954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920A70-D33B-4461-B74C-3F59ADB16141}"/>
              </a:ext>
            </a:extLst>
          </p:cNvPr>
          <p:cNvSpPr>
            <a:spLocks noGrp="1"/>
          </p:cNvSpPr>
          <p:nvPr>
            <p:ph sz="half" idx="1"/>
          </p:nvPr>
        </p:nvSpPr>
        <p:spPr>
          <a:xfrm>
            <a:off x="1408813" y="2163725"/>
            <a:ext cx="4610986" cy="40132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881BDF9-836E-431C-8EFA-417A9BEE9F4B}"/>
              </a:ext>
            </a:extLst>
          </p:cNvPr>
          <p:cNvSpPr>
            <a:spLocks noGrp="1"/>
          </p:cNvSpPr>
          <p:nvPr>
            <p:ph sz="half" idx="2"/>
          </p:nvPr>
        </p:nvSpPr>
        <p:spPr>
          <a:xfrm>
            <a:off x="6257260" y="2163725"/>
            <a:ext cx="4853763" cy="40132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7CBD9F59-B591-4E2F-899E-3CA78CE82D4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046CFD12-B3EC-432C-B264-8AB571CAAFD5}"/>
              </a:ext>
            </a:extLst>
          </p:cNvPr>
          <p:cNvSpPr>
            <a:spLocks noGrp="1"/>
          </p:cNvSpPr>
          <p:nvPr>
            <p:ph type="ftr" sz="quarter" idx="11"/>
          </p:nvPr>
        </p:nvSpPr>
        <p:spPr/>
        <p:txBody>
          <a:bodyPr/>
          <a:lstStyle/>
          <a:p>
            <a:endParaRPr lang="en-US" sz="1000" dirty="0"/>
          </a:p>
        </p:txBody>
      </p:sp>
      <p:sp>
        <p:nvSpPr>
          <p:cNvPr id="7" name="Slide Number Placeholder 6">
            <a:extLst>
              <a:ext uri="{FF2B5EF4-FFF2-40B4-BE49-F238E27FC236}">
                <a16:creationId xmlns:a16="http://schemas.microsoft.com/office/drawing/2014/main" id="{48F3CBBA-71B3-4857-80E7-525E89FD903F}"/>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6229050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51886-4F39-4E3E-948D-DBC73F267AED}"/>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B2C7B2A-B6BE-46FD-9278-A5246BF7EEB8}"/>
              </a:ext>
            </a:extLst>
          </p:cNvPr>
          <p:cNvSpPr>
            <a:spLocks noGrp="1"/>
          </p:cNvSpPr>
          <p:nvPr>
            <p:ph type="body" idx="1"/>
          </p:nvPr>
        </p:nvSpPr>
        <p:spPr>
          <a:xfrm>
            <a:off x="839788" y="1681163"/>
            <a:ext cx="5157787"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E85295-E4B5-4D75-954F-B07A2F4CABF8}"/>
              </a:ext>
            </a:extLst>
          </p:cNvPr>
          <p:cNvSpPr>
            <a:spLocks noGrp="1"/>
          </p:cNvSpPr>
          <p:nvPr>
            <p:ph sz="half" idx="2"/>
          </p:nvPr>
        </p:nvSpPr>
        <p:spPr>
          <a:xfrm>
            <a:off x="839788" y="2635623"/>
            <a:ext cx="5157787" cy="3554039"/>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687ABF0-C78D-4589-8FA5-0D6238B4B084}"/>
              </a:ext>
            </a:extLst>
          </p:cNvPr>
          <p:cNvSpPr>
            <a:spLocks noGrp="1"/>
          </p:cNvSpPr>
          <p:nvPr>
            <p:ph type="body" sz="quarter" idx="3"/>
          </p:nvPr>
        </p:nvSpPr>
        <p:spPr>
          <a:xfrm>
            <a:off x="6172200" y="1681163"/>
            <a:ext cx="5183188"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6A4064-2E0A-4FC3-837B-14EC0EF3A652}"/>
              </a:ext>
            </a:extLst>
          </p:cNvPr>
          <p:cNvSpPr>
            <a:spLocks noGrp="1"/>
          </p:cNvSpPr>
          <p:nvPr>
            <p:ph sz="quarter" idx="4"/>
          </p:nvPr>
        </p:nvSpPr>
        <p:spPr>
          <a:xfrm>
            <a:off x="6172200" y="2635623"/>
            <a:ext cx="5183188" cy="355404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8E3C169-8D29-4CC4-9581-748178F3C00A}"/>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F14EC709-AAD9-475C-AC6A-943A8E872A97}"/>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020C0E3E-587D-46EB-AAF5-011C137B0309}"/>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342109739"/>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3E062-B7F5-4D30-B416-1BBB4A7D0F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BDFF7A-EBD3-4FEB-8451-5D7355069117}"/>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08F54A2D-2C4B-4E1D-AC16-E3B1F1DDB562}"/>
              </a:ext>
            </a:extLst>
          </p:cNvPr>
          <p:cNvSpPr>
            <a:spLocks noGrp="1"/>
          </p:cNvSpPr>
          <p:nvPr>
            <p:ph type="ftr" sz="quarter" idx="11"/>
          </p:nvPr>
        </p:nvSpPr>
        <p:spPr/>
        <p:txBody>
          <a:bodyPr/>
          <a:lstStyle/>
          <a:p>
            <a:endParaRPr lang="en-US" sz="1000" dirty="0"/>
          </a:p>
        </p:txBody>
      </p:sp>
      <p:sp>
        <p:nvSpPr>
          <p:cNvPr id="5" name="Slide Number Placeholder 4">
            <a:extLst>
              <a:ext uri="{FF2B5EF4-FFF2-40B4-BE49-F238E27FC236}">
                <a16:creationId xmlns:a16="http://schemas.microsoft.com/office/drawing/2014/main" id="{2C11F373-DB96-4AEA-8E3E-7EDEA213DEEC}"/>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908977107"/>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2485D4-41D3-4182-8DFE-2E0713EC0B8A}"/>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C9753C5C-8415-4BF0-810D-A4C22F695ECF}"/>
              </a:ext>
            </a:extLst>
          </p:cNvPr>
          <p:cNvSpPr>
            <a:spLocks noGrp="1"/>
          </p:cNvSpPr>
          <p:nvPr>
            <p:ph type="ftr" sz="quarter" idx="11"/>
          </p:nvPr>
        </p:nvSpPr>
        <p:spPr/>
        <p:txBody>
          <a:bodyPr/>
          <a:lstStyle/>
          <a:p>
            <a:endParaRPr lang="en-US" sz="1000" dirty="0"/>
          </a:p>
        </p:txBody>
      </p:sp>
      <p:sp>
        <p:nvSpPr>
          <p:cNvPr id="4" name="Slide Number Placeholder 3">
            <a:extLst>
              <a:ext uri="{FF2B5EF4-FFF2-40B4-BE49-F238E27FC236}">
                <a16:creationId xmlns:a16="http://schemas.microsoft.com/office/drawing/2014/main" id="{545EBFEA-4321-48C4-9CA1-43517540C698}"/>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53942744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09F8C-8071-4BE5-AD6F-C98F481D17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4135B3-14BA-4A88-B6B3-88B77B1C6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7C3A4D-5B69-44B4-B17F-770E83F00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F1C41D-2A59-4512-8034-6DB705787D78}"/>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D85C494-778C-4EE6-9402-242E1CDD9A69}"/>
              </a:ext>
            </a:extLst>
          </p:cNvPr>
          <p:cNvSpPr>
            <a:spLocks noGrp="1"/>
          </p:cNvSpPr>
          <p:nvPr>
            <p:ph type="ftr" sz="quarter" idx="11"/>
          </p:nvPr>
        </p:nvSpPr>
        <p:spPr/>
        <p:txBody>
          <a:bodyPr/>
          <a:lstStyle/>
          <a:p>
            <a:endParaRPr lang="en-US" sz="1000" dirty="0"/>
          </a:p>
        </p:txBody>
      </p:sp>
      <p:sp>
        <p:nvSpPr>
          <p:cNvPr id="7" name="Slide Number Placeholder 6">
            <a:extLst>
              <a:ext uri="{FF2B5EF4-FFF2-40B4-BE49-F238E27FC236}">
                <a16:creationId xmlns:a16="http://schemas.microsoft.com/office/drawing/2014/main" id="{6F5677B9-C338-4033-9AFE-B8B81C5D8139}"/>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41473924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B77DE-4C2E-476F-A419-57470FB66D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9FD1A0-93AE-469A-ADDF-2453B64CAA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C119C9C-EF97-4910-9419-6D7202609E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A87172-A64E-4C38-82ED-2A7050B0FB68}"/>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C0C3E24-28E2-4512-BEA0-DAEC5E8465CB}"/>
              </a:ext>
            </a:extLst>
          </p:cNvPr>
          <p:cNvSpPr>
            <a:spLocks noGrp="1"/>
          </p:cNvSpPr>
          <p:nvPr>
            <p:ph type="ftr" sz="quarter" idx="11"/>
          </p:nvPr>
        </p:nvSpPr>
        <p:spPr/>
        <p:txBody>
          <a:bodyPr/>
          <a:lstStyle/>
          <a:p>
            <a:endParaRPr lang="en-US" sz="1000" dirty="0"/>
          </a:p>
        </p:txBody>
      </p:sp>
      <p:sp>
        <p:nvSpPr>
          <p:cNvPr id="7" name="Slide Number Placeholder 6">
            <a:extLst>
              <a:ext uri="{FF2B5EF4-FFF2-40B4-BE49-F238E27FC236}">
                <a16:creationId xmlns:a16="http://schemas.microsoft.com/office/drawing/2014/main" id="{01F04F0D-DA84-434D-B136-BEE9FD80AB95}"/>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60365268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7A08E557-10DB-421A-876E-1AE58F8E07C4}"/>
              </a:ext>
            </a:extLst>
          </p:cNvPr>
          <p:cNvSpPr/>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ooter Placeholder 4">
            <a:extLst>
              <a:ext uri="{FF2B5EF4-FFF2-40B4-BE49-F238E27FC236}">
                <a16:creationId xmlns:a16="http://schemas.microsoft.com/office/drawing/2014/main" id="{EC2EBCA0-8609-4F35-8CA7-7AD35FDACD73}"/>
              </a:ext>
            </a:extLst>
          </p:cNvPr>
          <p:cNvSpPr>
            <a:spLocks noGrp="1"/>
          </p:cNvSpPr>
          <p:nvPr>
            <p:ph type="ftr" sz="quarter" idx="3"/>
          </p:nvPr>
        </p:nvSpPr>
        <p:spPr>
          <a:xfrm>
            <a:off x="175613" y="6434560"/>
            <a:ext cx="3428012" cy="365125"/>
          </a:xfrm>
          <a:prstGeom prst="rect">
            <a:avLst/>
          </a:prstGeom>
        </p:spPr>
        <p:txBody>
          <a:bodyPr vert="horz" lIns="91440" tIns="45720" rIns="91440" bIns="45720" rtlCol="0" anchor="ctr"/>
          <a:lstStyle>
            <a:lvl1pPr algn="l">
              <a:defRPr sz="1050" spc="50" baseline="0">
                <a:solidFill>
                  <a:schemeClr val="accent2"/>
                </a:solidFill>
                <a:latin typeface="+mn-lt"/>
              </a:defRPr>
            </a:lvl1pPr>
          </a:lstStyle>
          <a:p>
            <a:endParaRPr lang="en-US" sz="1000" dirty="0"/>
          </a:p>
        </p:txBody>
      </p:sp>
      <p:sp>
        <p:nvSpPr>
          <p:cNvPr id="2" name="Title Placeholder 1">
            <a:extLst>
              <a:ext uri="{FF2B5EF4-FFF2-40B4-BE49-F238E27FC236}">
                <a16:creationId xmlns:a16="http://schemas.microsoft.com/office/drawing/2014/main" id="{BFDA9639-38D2-4CD4-A861-F6B4C6CB99BD}"/>
              </a:ext>
            </a:extLst>
          </p:cNvPr>
          <p:cNvSpPr>
            <a:spLocks noGrp="1"/>
          </p:cNvSpPr>
          <p:nvPr>
            <p:ph type="title"/>
          </p:nvPr>
        </p:nvSpPr>
        <p:spPr>
          <a:xfrm>
            <a:off x="908775" y="590372"/>
            <a:ext cx="10202248" cy="13258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DAF00B1-16C1-47B3-A7A0-B71468312896}"/>
              </a:ext>
            </a:extLst>
          </p:cNvPr>
          <p:cNvSpPr>
            <a:spLocks noGrp="1"/>
          </p:cNvSpPr>
          <p:nvPr>
            <p:ph type="body" idx="1"/>
          </p:nvPr>
        </p:nvSpPr>
        <p:spPr>
          <a:xfrm>
            <a:off x="918825" y="1916262"/>
            <a:ext cx="10192198" cy="4133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BCF9501-5B6B-4DAF-B59D-3C129ED805AC}"/>
              </a:ext>
            </a:extLst>
          </p:cNvPr>
          <p:cNvSpPr>
            <a:spLocks noGrp="1"/>
          </p:cNvSpPr>
          <p:nvPr>
            <p:ph type="dt" sz="half" idx="2"/>
          </p:nvPr>
        </p:nvSpPr>
        <p:spPr>
          <a:xfrm>
            <a:off x="9017000" y="6433202"/>
            <a:ext cx="2374150" cy="367841"/>
          </a:xfrm>
          <a:prstGeom prst="rect">
            <a:avLst/>
          </a:prstGeom>
        </p:spPr>
        <p:txBody>
          <a:bodyPr vert="horz" lIns="91440" tIns="45720" rIns="91440" bIns="45720" rtlCol="0" anchor="ctr"/>
          <a:lstStyle>
            <a:lvl1pPr algn="r">
              <a:defRPr sz="1050" spc="50" baseline="0">
                <a:solidFill>
                  <a:srgbClr val="FFFFFF"/>
                </a:solidFill>
                <a:latin typeface="+mn-lt"/>
              </a:defRPr>
            </a:lvl1pPr>
          </a:lstStyle>
          <a:p>
            <a:endParaRPr lang="en-US" dirty="0"/>
          </a:p>
        </p:txBody>
      </p:sp>
      <p:sp>
        <p:nvSpPr>
          <p:cNvPr id="6" name="Slide Number Placeholder 5">
            <a:extLst>
              <a:ext uri="{FF2B5EF4-FFF2-40B4-BE49-F238E27FC236}">
                <a16:creationId xmlns:a16="http://schemas.microsoft.com/office/drawing/2014/main" id="{37685DBD-B7AE-41D8-8CF1-B21CD58E1B45}"/>
              </a:ext>
            </a:extLst>
          </p:cNvPr>
          <p:cNvSpPr>
            <a:spLocks noGrp="1"/>
          </p:cNvSpPr>
          <p:nvPr>
            <p:ph type="sldNum" sz="quarter" idx="4"/>
          </p:nvPr>
        </p:nvSpPr>
        <p:spPr>
          <a:xfrm>
            <a:off x="11391150" y="6433203"/>
            <a:ext cx="693263" cy="367842"/>
          </a:xfrm>
          <a:prstGeom prst="rect">
            <a:avLst/>
          </a:prstGeom>
        </p:spPr>
        <p:txBody>
          <a:bodyPr vert="horz" lIns="91440" tIns="45720" rIns="91440" bIns="45720" rtlCol="0" anchor="ctr"/>
          <a:lstStyle>
            <a:lvl1pPr algn="r">
              <a:defRPr sz="20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13053643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 id="2147483730" r:id="rId18"/>
  </p:sldLayoutIdLst>
  <p:hf hdr="0" ftr="0" dt="0"/>
  <p:txStyles>
    <p:titleStyle>
      <a:lvl1pPr algn="l" defTabSz="914400" rtl="0" eaLnBrk="1" latinLnBrk="0" hangingPunct="1">
        <a:lnSpc>
          <a:spcPct val="90000"/>
        </a:lnSpc>
        <a:spcBef>
          <a:spcPct val="0"/>
        </a:spcBef>
        <a:buNone/>
        <a:defRPr sz="4000" kern="1200">
          <a:solidFill>
            <a:schemeClr val="accent2"/>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5"/>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120000"/>
        </a:lnSpc>
        <a:spcBef>
          <a:spcPts val="500"/>
        </a:spcBef>
        <a:buClr>
          <a:schemeClr val="accent5"/>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120000"/>
        </a:lnSpc>
        <a:spcBef>
          <a:spcPts val="500"/>
        </a:spcBef>
        <a:buClr>
          <a:schemeClr val="accent5"/>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2736">
          <p15:clr>
            <a:srgbClr val="F26B43"/>
          </p15:clr>
        </p15:guide>
        <p15:guide id="4" orient="horz" pos="3312">
          <p15:clr>
            <a:srgbClr val="F26B43"/>
          </p15:clr>
        </p15:guide>
        <p15:guide id="5" orient="horz" pos="432">
          <p15:clr>
            <a:srgbClr val="F26B43"/>
          </p15:clr>
        </p15:guide>
        <p15:guide id="7" pos="4416">
          <p15:clr>
            <a:srgbClr val="F26B43"/>
          </p15:clr>
        </p15:guide>
        <p15:guide id="8" pos="5568">
          <p15:clr>
            <a:srgbClr val="F26B43"/>
          </p15:clr>
        </p15:guide>
        <p15:guide id="9" pos="7296">
          <p15:clr>
            <a:srgbClr val="F26B43"/>
          </p15:clr>
        </p15:guide>
        <p15:guide id="10" pos="2688">
          <p15:clr>
            <a:srgbClr val="F26B43"/>
          </p15:clr>
        </p15:guide>
        <p15:guide id="11" pos="1536">
          <p15:clr>
            <a:srgbClr val="F26B43"/>
          </p15:clr>
        </p15:guide>
        <p15:guide id="12" pos="384">
          <p15:clr>
            <a:srgbClr val="F26B43"/>
          </p15:clr>
        </p15:guide>
        <p15:guide id="13" pos="2112">
          <p15:clr>
            <a:srgbClr val="F26B43"/>
          </p15:clr>
        </p15:guide>
        <p15:guide id="14" pos="4992">
          <p15:clr>
            <a:srgbClr val="F26B43"/>
          </p15:clr>
        </p15:guide>
        <p15:guide id="15" pos="6720">
          <p15:clr>
            <a:srgbClr val="F26B43"/>
          </p15:clr>
        </p15:guide>
        <p15:guide id="16" pos="960">
          <p15:clr>
            <a:srgbClr val="F26B43"/>
          </p15:clr>
        </p15:guide>
        <p15:guide id="17" pos="3264">
          <p15:clr>
            <a:srgbClr val="F26B43"/>
          </p15:clr>
        </p15:guide>
        <p15:guide id="18" orient="horz" pos="1008">
          <p15:clr>
            <a:srgbClr val="F26B43"/>
          </p15:clr>
        </p15:guide>
        <p15:guide id="19" orient="horz" pos="3888">
          <p15:clr>
            <a:srgbClr val="F26B43"/>
          </p15:clr>
        </p15:guide>
        <p15:guide id="20" pos="6144">
          <p15:clr>
            <a:srgbClr val="F26B43"/>
          </p15:clr>
        </p15:guide>
        <p15:guide id="21" orient="horz" pos="1584">
          <p15:clr>
            <a:srgbClr val="F26B43"/>
          </p15:clr>
        </p15:guide>
        <p15:guide id="22" pos="576">
          <p15:clr>
            <a:srgbClr val="F26B43"/>
          </p15:clr>
        </p15:guide>
        <p15:guide id="23" pos="7104">
          <p15:clr>
            <a:srgbClr val="F26B43"/>
          </p15:clr>
        </p15:guide>
        <p15:guide id="24" pos="768">
          <p15:clr>
            <a:srgbClr val="F26B43"/>
          </p15:clr>
        </p15:guide>
        <p15:guide id="25" pos="691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bin"/><Relationship Id="rId2" Type="http://schemas.openxmlformats.org/officeDocument/2006/relationships/notesSlide" Target="../notesSlides/notesSlide3.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hyperlink" Target="https://www.facebook.com/groups/41435741419/posts/1016385852444142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0D9AD-F97D-8DCF-97C2-FEE69475C0BC}"/>
              </a:ext>
            </a:extLst>
          </p:cNvPr>
          <p:cNvSpPr>
            <a:spLocks noGrp="1"/>
          </p:cNvSpPr>
          <p:nvPr>
            <p:ph type="title"/>
          </p:nvPr>
        </p:nvSpPr>
        <p:spPr>
          <a:xfrm>
            <a:off x="994876" y="1671484"/>
            <a:ext cx="9771447" cy="4310650"/>
          </a:xfrm>
        </p:spPr>
        <p:txBody>
          <a:bodyPr>
            <a:normAutofit fontScale="90000"/>
          </a:bodyPr>
          <a:lstStyle/>
          <a:p>
            <a:r>
              <a:rPr lang="ar-JO" b="1" i="1" u="sng" dirty="0">
                <a:solidFill>
                  <a:schemeClr val="tx1">
                    <a:lumMod val="95000"/>
                    <a:lumOff val="5000"/>
                  </a:schemeClr>
                </a:solidFill>
              </a:rPr>
              <a:t>من هي ماري </a:t>
            </a:r>
            <a:r>
              <a:rPr lang="ar-JO" b="1" i="1" u="sng" dirty="0" err="1">
                <a:solidFill>
                  <a:schemeClr val="tx1">
                    <a:lumMod val="95000"/>
                    <a:lumOff val="5000"/>
                  </a:schemeClr>
                </a:solidFill>
              </a:rPr>
              <a:t>الفونسين</a:t>
            </a:r>
            <a:r>
              <a:rPr lang="ar-JO" b="1" i="1" u="sng" dirty="0">
                <a:solidFill>
                  <a:schemeClr val="tx1">
                    <a:lumMod val="95000"/>
                    <a:lumOff val="5000"/>
                  </a:schemeClr>
                </a:solidFill>
              </a:rPr>
              <a:t>؟</a:t>
            </a:r>
            <a:br>
              <a:rPr lang="ar-JO" b="1" i="1" u="sng" dirty="0">
                <a:solidFill>
                  <a:schemeClr val="tx1">
                    <a:lumMod val="95000"/>
                    <a:lumOff val="5000"/>
                  </a:schemeClr>
                </a:solidFill>
              </a:rPr>
            </a:br>
            <a:br>
              <a:rPr lang="ar-JO" b="1" i="1" u="sng" dirty="0">
                <a:solidFill>
                  <a:schemeClr val="tx1">
                    <a:lumMod val="95000"/>
                    <a:lumOff val="5000"/>
                  </a:schemeClr>
                </a:solidFill>
              </a:rPr>
            </a:br>
            <a:br>
              <a:rPr lang="ar-JO" dirty="0"/>
            </a:br>
            <a:r>
              <a:rPr lang="ar-JO" b="1" u="sng" dirty="0">
                <a:solidFill>
                  <a:schemeClr val="tx1">
                    <a:lumMod val="95000"/>
                    <a:lumOff val="5000"/>
                  </a:schemeClr>
                </a:solidFill>
              </a:rPr>
              <a:t>ماري </a:t>
            </a:r>
            <a:r>
              <a:rPr lang="ar-JO" b="1" u="sng" dirty="0" err="1">
                <a:solidFill>
                  <a:schemeClr val="tx1">
                    <a:lumMod val="95000"/>
                    <a:lumOff val="5000"/>
                  </a:schemeClr>
                </a:solidFill>
              </a:rPr>
              <a:t>ألفونسين</a:t>
            </a:r>
            <a:r>
              <a:rPr lang="ar-JO" u="sng" dirty="0">
                <a:solidFill>
                  <a:schemeClr val="tx1">
                    <a:lumMod val="95000"/>
                    <a:lumOff val="5000"/>
                  </a:schemeClr>
                </a:solidFill>
              </a:rPr>
              <a:t> هي </a:t>
            </a:r>
            <a:r>
              <a:rPr lang="ar-JO" b="1" u="sng" dirty="0">
                <a:solidFill>
                  <a:schemeClr val="tx1">
                    <a:lumMod val="95000"/>
                    <a:lumOff val="5000"/>
                  </a:schemeClr>
                </a:solidFill>
              </a:rPr>
              <a:t>القديسة ماري </a:t>
            </a:r>
            <a:r>
              <a:rPr lang="ar-JO" b="1" u="sng" dirty="0" err="1">
                <a:solidFill>
                  <a:schemeClr val="tx1">
                    <a:lumMod val="95000"/>
                    <a:lumOff val="5000"/>
                  </a:schemeClr>
                </a:solidFill>
              </a:rPr>
              <a:t>ألفونسين</a:t>
            </a:r>
            <a:r>
              <a:rPr lang="ar-JO" b="1" u="sng" dirty="0">
                <a:solidFill>
                  <a:schemeClr val="tx1">
                    <a:lumMod val="95000"/>
                    <a:lumOff val="5000"/>
                  </a:schemeClr>
                </a:solidFill>
              </a:rPr>
              <a:t> غطّاس</a:t>
            </a:r>
            <a:r>
              <a:rPr lang="ar-JO" u="sng" dirty="0">
                <a:solidFill>
                  <a:schemeClr val="tx1">
                    <a:lumMod val="95000"/>
                    <a:lumOff val="5000"/>
                  </a:schemeClr>
                </a:solidFill>
              </a:rPr>
              <a:t> (1843–1927)، وتُعرف أيضاً باسم </a:t>
            </a:r>
            <a:r>
              <a:rPr lang="ar-JO" b="1" u="sng" dirty="0">
                <a:solidFill>
                  <a:schemeClr val="tx1">
                    <a:lumMod val="95000"/>
                    <a:lumOff val="5000"/>
                  </a:schemeClr>
                </a:solidFill>
              </a:rPr>
              <a:t>الأم مريم يسوع المصلوب غطّاس</a:t>
            </a:r>
            <a:r>
              <a:rPr lang="ar-JO" u="sng" dirty="0">
                <a:solidFill>
                  <a:schemeClr val="tx1">
                    <a:lumMod val="95000"/>
                    <a:lumOff val="5000"/>
                  </a:schemeClr>
                </a:solidFill>
              </a:rPr>
              <a:t>، وهي </a:t>
            </a:r>
            <a:r>
              <a:rPr lang="ar-JO" b="1" u="sng" dirty="0">
                <a:solidFill>
                  <a:schemeClr val="tx1">
                    <a:lumMod val="95000"/>
                    <a:lumOff val="5000"/>
                  </a:schemeClr>
                </a:solidFill>
              </a:rPr>
              <a:t>راهبة فلسطينية مقدسية</a:t>
            </a:r>
            <a:r>
              <a:rPr lang="ar-JO" u="sng" dirty="0">
                <a:solidFill>
                  <a:schemeClr val="tx1">
                    <a:lumMod val="95000"/>
                    <a:lumOff val="5000"/>
                  </a:schemeClr>
                </a:solidFill>
              </a:rPr>
              <a:t> من الكنيسة الكاثوليكية، ومؤسِّسة </a:t>
            </a:r>
            <a:r>
              <a:rPr lang="ar-JO" b="1" u="sng" dirty="0">
                <a:solidFill>
                  <a:schemeClr val="tx1">
                    <a:lumMod val="95000"/>
                    <a:lumOff val="5000"/>
                  </a:schemeClr>
                </a:solidFill>
              </a:rPr>
              <a:t>جمعية الوردية المقدسية</a:t>
            </a:r>
            <a:r>
              <a:rPr lang="ar-JO" u="sng" dirty="0">
                <a:solidFill>
                  <a:schemeClr val="tx1">
                    <a:lumMod val="95000"/>
                    <a:lumOff val="5000"/>
                  </a:schemeClr>
                </a:solidFill>
              </a:rPr>
              <a:t> (راهبات الوردية)، وهي أول جمعية رهبانية عربية المنشأ في الأرض المقدسة</a:t>
            </a:r>
            <a:r>
              <a:rPr lang="ar-JO" dirty="0"/>
              <a:t>.</a:t>
            </a:r>
            <a:br>
              <a:rPr lang="ar-JO" dirty="0"/>
            </a:br>
            <a:br>
              <a:rPr lang="ar-JO" dirty="0"/>
            </a:br>
            <a:br>
              <a:rPr lang="ar-JO" dirty="0"/>
            </a:br>
            <a:endParaRPr lang="en-US" dirty="0"/>
          </a:p>
        </p:txBody>
      </p:sp>
      <p:sp>
        <p:nvSpPr>
          <p:cNvPr id="3" name="Slide Number Placeholder 2">
            <a:extLst>
              <a:ext uri="{FF2B5EF4-FFF2-40B4-BE49-F238E27FC236}">
                <a16:creationId xmlns:a16="http://schemas.microsoft.com/office/drawing/2014/main" id="{5D9882FA-049D-25F3-3F24-590E9D0F184A}"/>
              </a:ext>
            </a:extLst>
          </p:cNvPr>
          <p:cNvSpPr>
            <a:spLocks noGrp="1"/>
          </p:cNvSpPr>
          <p:nvPr>
            <p:ph type="sldNum" sz="quarter" idx="4"/>
          </p:nvPr>
        </p:nvSpPr>
        <p:spPr/>
        <p:txBody>
          <a:bodyPr/>
          <a:lstStyle/>
          <a:p>
            <a:fld id="{08AB70BE-1769-45B8-85A6-0C837432C7E6}" type="slidenum">
              <a:rPr lang="en-US" smtClean="0"/>
              <a:pPr/>
              <a:t>1</a:t>
            </a:fld>
            <a:endParaRPr lang="en-US" dirty="0"/>
          </a:p>
        </p:txBody>
      </p:sp>
      <p:pic>
        <p:nvPicPr>
          <p:cNvPr id="4" name="Picture 3">
            <a:extLst>
              <a:ext uri="{FF2B5EF4-FFF2-40B4-BE49-F238E27FC236}">
                <a16:creationId xmlns:a16="http://schemas.microsoft.com/office/drawing/2014/main" id="{828E5604-1F18-9A90-A5AB-F94ABBC21BFF}"/>
              </a:ext>
            </a:extLst>
          </p:cNvPr>
          <p:cNvPicPr>
            <a:picLocks noChangeAspect="1"/>
          </p:cNvPicPr>
          <p:nvPr/>
        </p:nvPicPr>
        <p:blipFill>
          <a:blip r:embed="rId3"/>
          <a:stretch>
            <a:fillRect/>
          </a:stretch>
        </p:blipFill>
        <p:spPr>
          <a:xfrm>
            <a:off x="9372600" y="413569"/>
            <a:ext cx="1524000" cy="1409700"/>
          </a:xfrm>
          <a:prstGeom prst="rect">
            <a:avLst/>
          </a:prstGeom>
        </p:spPr>
      </p:pic>
    </p:spTree>
    <p:extLst>
      <p:ext uri="{BB962C8B-B14F-4D97-AF65-F5344CB8AC3E}">
        <p14:creationId xmlns:p14="http://schemas.microsoft.com/office/powerpoint/2010/main" val="3441048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9504103-6319-C1BA-994F-97D3A9F1AA56}"/>
              </a:ext>
            </a:extLst>
          </p:cNvPr>
          <p:cNvSpPr>
            <a:spLocks noGrp="1"/>
          </p:cNvSpPr>
          <p:nvPr>
            <p:ph type="title"/>
          </p:nvPr>
        </p:nvSpPr>
        <p:spPr>
          <a:xfrm flipH="1">
            <a:off x="4265876" y="1478396"/>
            <a:ext cx="1830123" cy="3445297"/>
          </a:xfrm>
        </p:spPr>
        <p:txBody>
          <a:bodyPr>
            <a:normAutofit/>
          </a:bodyPr>
          <a:lstStyle/>
          <a:p>
            <a:r>
              <a:rPr lang="ar-JO" sz="4800" b="1" i="1" u="sng" dirty="0">
                <a:latin typeface="Amasis MT Pro Medium" panose="02040604050005020304" pitchFamily="18" charset="0"/>
              </a:rPr>
              <a:t>الميلاد</a:t>
            </a:r>
            <a:endParaRPr lang="en-US" sz="4800" b="1" i="1" u="sng" dirty="0">
              <a:latin typeface="Amasis MT Pro Medium" panose="02040604050005020304" pitchFamily="18" charset="0"/>
            </a:endParaRPr>
          </a:p>
        </p:txBody>
      </p:sp>
      <p:sp>
        <p:nvSpPr>
          <p:cNvPr id="4" name="Content Placeholder 3">
            <a:extLst>
              <a:ext uri="{FF2B5EF4-FFF2-40B4-BE49-F238E27FC236}">
                <a16:creationId xmlns:a16="http://schemas.microsoft.com/office/drawing/2014/main" id="{3D7927D6-AFA7-348E-8C32-400C1E6F321D}"/>
              </a:ext>
            </a:extLst>
          </p:cNvPr>
          <p:cNvSpPr>
            <a:spLocks noGrp="1"/>
          </p:cNvSpPr>
          <p:nvPr>
            <p:ph sz="quarter" idx="10"/>
          </p:nvPr>
        </p:nvSpPr>
        <p:spPr>
          <a:xfrm>
            <a:off x="6897901" y="1063843"/>
            <a:ext cx="4136350" cy="3446462"/>
          </a:xfrm>
        </p:spPr>
        <p:txBody>
          <a:bodyPr>
            <a:normAutofit lnSpcReduction="10000"/>
          </a:bodyPr>
          <a:lstStyle/>
          <a:p>
            <a:r>
              <a:rPr lang="ar-JO" sz="2000" b="1" i="1" u="sng" dirty="0"/>
              <a:t>ميلاد ماري </a:t>
            </a:r>
            <a:r>
              <a:rPr lang="ar-JO" sz="2000" b="1" i="1" u="sng" dirty="0" err="1"/>
              <a:t>ألفونسين</a:t>
            </a:r>
            <a:endParaRPr lang="ar-JO" sz="2000" b="1" i="1" u="sng" dirty="0"/>
          </a:p>
          <a:p>
            <a:r>
              <a:rPr lang="ar-JO" sz="2000" b="1" i="1" u="sng" dirty="0"/>
              <a:t>الاسم عند الولادة: سلطانة غطّاس</a:t>
            </a:r>
          </a:p>
          <a:p>
            <a:r>
              <a:rPr lang="ar-JO" sz="2000" b="1" i="1" u="sng" dirty="0"/>
              <a:t>تاريخ الميلاد: 4 تشرين الأول (أكتوبر) 1843</a:t>
            </a:r>
          </a:p>
          <a:p>
            <a:r>
              <a:rPr lang="ar-JO" sz="2000" b="1" i="1" u="sng" dirty="0"/>
              <a:t>مكان الميلاد: حيّ المسيحيين في البلدة القديمة – القدس</a:t>
            </a:r>
          </a:p>
          <a:p>
            <a:r>
              <a:rPr lang="ar-JO" sz="2000" b="1" i="1" u="sng" dirty="0"/>
              <a:t>ولدت في عائلة مسيحية كاثوليكية بسيطة، وكان والدها يعمل في حرفة الخياطة، وعُرف بالورع والاستقامة</a:t>
            </a:r>
          </a:p>
          <a:p>
            <a:endParaRPr lang="en-US" dirty="0"/>
          </a:p>
        </p:txBody>
      </p:sp>
      <p:sp>
        <p:nvSpPr>
          <p:cNvPr id="2" name="Slide Number Placeholder 1">
            <a:extLst>
              <a:ext uri="{FF2B5EF4-FFF2-40B4-BE49-F238E27FC236}">
                <a16:creationId xmlns:a16="http://schemas.microsoft.com/office/drawing/2014/main" id="{991DBFA3-4929-EF34-6EC0-62D2B6817892}"/>
              </a:ext>
            </a:extLst>
          </p:cNvPr>
          <p:cNvSpPr>
            <a:spLocks noGrp="1"/>
          </p:cNvSpPr>
          <p:nvPr>
            <p:ph type="sldNum" sz="quarter" idx="4"/>
          </p:nvPr>
        </p:nvSpPr>
        <p:spPr/>
        <p:txBody>
          <a:bodyPr/>
          <a:lstStyle/>
          <a:p>
            <a:fld id="{08AB70BE-1769-45B8-85A6-0C837432C7E6}" type="slidenum">
              <a:rPr lang="en-US" smtClean="0"/>
              <a:pPr/>
              <a:t>2</a:t>
            </a:fld>
            <a:endParaRPr lang="en-US" dirty="0"/>
          </a:p>
        </p:txBody>
      </p:sp>
      <p:pic>
        <p:nvPicPr>
          <p:cNvPr id="5" name="Picture 4">
            <a:extLst>
              <a:ext uri="{FF2B5EF4-FFF2-40B4-BE49-F238E27FC236}">
                <a16:creationId xmlns:a16="http://schemas.microsoft.com/office/drawing/2014/main" id="{97A42B96-B7BB-9130-06F2-78E1E28FB81F}"/>
              </a:ext>
            </a:extLst>
          </p:cNvPr>
          <p:cNvPicPr>
            <a:picLocks noChangeAspect="1"/>
          </p:cNvPicPr>
          <p:nvPr/>
        </p:nvPicPr>
        <p:blipFill>
          <a:blip r:embed="rId3"/>
          <a:stretch>
            <a:fillRect/>
          </a:stretch>
        </p:blipFill>
        <p:spPr>
          <a:xfrm>
            <a:off x="981943" y="1840038"/>
            <a:ext cx="2482031" cy="2482031"/>
          </a:xfrm>
          <a:prstGeom prst="rect">
            <a:avLst/>
          </a:prstGeom>
        </p:spPr>
      </p:pic>
    </p:spTree>
    <p:extLst>
      <p:ext uri="{BB962C8B-B14F-4D97-AF65-F5344CB8AC3E}">
        <p14:creationId xmlns:p14="http://schemas.microsoft.com/office/powerpoint/2010/main" val="256701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B282789-4F8B-D647-09EB-50D8FF6877D0}"/>
              </a:ext>
            </a:extLst>
          </p:cNvPr>
          <p:cNvSpPr>
            <a:spLocks noGrp="1"/>
          </p:cNvSpPr>
          <p:nvPr>
            <p:ph type="title"/>
          </p:nvPr>
        </p:nvSpPr>
        <p:spPr>
          <a:xfrm>
            <a:off x="1439007" y="1415562"/>
            <a:ext cx="6043342" cy="2360025"/>
          </a:xfrm>
        </p:spPr>
        <p:txBody>
          <a:bodyPr>
            <a:normAutofit fontScale="90000"/>
          </a:bodyPr>
          <a:lstStyle/>
          <a:p>
            <a:pPr lvl="0" eaLnBrk="0" fontAlgn="base" hangingPunct="0">
              <a:lnSpc>
                <a:spcPct val="100000"/>
              </a:lnSpc>
              <a:spcAft>
                <a:spcPct val="0"/>
              </a:spcAft>
            </a:pPr>
            <a:r>
              <a:rPr lang="ar-JO" sz="4400" b="1" i="1" u="sng" dirty="0">
                <a:solidFill>
                  <a:schemeClr val="tx1">
                    <a:lumMod val="95000"/>
                    <a:lumOff val="5000"/>
                  </a:schemeClr>
                </a:solidFill>
              </a:rPr>
              <a:t>فضائل المحبة</a:t>
            </a:r>
            <a:br>
              <a:rPr lang="ar-JO" sz="4400" b="1" i="1" u="sng" dirty="0">
                <a:solidFill>
                  <a:schemeClr val="tx1">
                    <a:lumMod val="95000"/>
                    <a:lumOff val="5000"/>
                  </a:schemeClr>
                </a:solidFill>
              </a:rPr>
            </a:br>
            <a:br>
              <a:rPr lang="ar-JO" sz="4400" b="1" i="1" u="sng" dirty="0">
                <a:solidFill>
                  <a:schemeClr val="tx1">
                    <a:lumMod val="95000"/>
                    <a:lumOff val="5000"/>
                  </a:schemeClr>
                </a:solidFill>
              </a:rPr>
            </a:br>
            <a:br>
              <a:rPr lang="ar-JO" dirty="0"/>
            </a:br>
            <a:br>
              <a:rPr lang="ar-JO" dirty="0"/>
            </a:br>
            <a:br>
              <a:rPr lang="ar-JO" dirty="0"/>
            </a:br>
            <a:br>
              <a:rPr lang="ar-JO" dirty="0"/>
            </a:br>
            <a:r>
              <a:rPr lang="en-US" altLang="en-US" dirty="0">
                <a:solidFill>
                  <a:srgbClr val="0A0A0A"/>
                </a:solidFill>
                <a:latin typeface="Google Sans"/>
              </a:rPr>
              <a:t> </a:t>
            </a:r>
            <a:endParaRPr lang="en-US" dirty="0"/>
          </a:p>
        </p:txBody>
      </p:sp>
      <p:sp>
        <p:nvSpPr>
          <p:cNvPr id="4" name="Slide Number Placeholder 3">
            <a:extLst>
              <a:ext uri="{FF2B5EF4-FFF2-40B4-BE49-F238E27FC236}">
                <a16:creationId xmlns:a16="http://schemas.microsoft.com/office/drawing/2014/main" id="{258ECD88-7563-0E2D-38D6-262477CFE5A5}"/>
              </a:ext>
            </a:extLst>
          </p:cNvPr>
          <p:cNvSpPr>
            <a:spLocks noGrp="1"/>
          </p:cNvSpPr>
          <p:nvPr>
            <p:ph type="sldNum" sz="quarter" idx="4"/>
          </p:nvPr>
        </p:nvSpPr>
        <p:spPr/>
        <p:txBody>
          <a:bodyPr/>
          <a:lstStyle/>
          <a:p>
            <a:fld id="{08AB70BE-1769-45B8-85A6-0C837432C7E6}" type="slidenum">
              <a:rPr lang="en-US" smtClean="0"/>
              <a:pPr/>
              <a:t>3</a:t>
            </a:fld>
            <a:endParaRPr lang="en-US" dirty="0"/>
          </a:p>
        </p:txBody>
      </p:sp>
      <p:pic>
        <p:nvPicPr>
          <p:cNvPr id="7" name="Picture Placeholder 6">
            <a:extLst>
              <a:ext uri="{FF2B5EF4-FFF2-40B4-BE49-F238E27FC236}">
                <a16:creationId xmlns:a16="http://schemas.microsoft.com/office/drawing/2014/main" id="{F9B21EA2-9222-E95B-D6F8-124049357D8C}"/>
              </a:ext>
            </a:extLst>
          </p:cNvPr>
          <p:cNvPicPr>
            <a:picLocks noGrp="1" noChangeAspect="1"/>
          </p:cNvPicPr>
          <p:nvPr>
            <p:ph type="pic" sz="quarter" idx="13"/>
          </p:nvPr>
        </p:nvPicPr>
        <p:blipFill>
          <a:blip r:embed="rId3">
            <a:extLst>
              <a:ext uri="{837473B0-CC2E-450A-ABE3-18F120FF3D39}">
                <a1611:picAttrSrcUrl xmlns:a1611="http://schemas.microsoft.com/office/drawing/2016/11/main" r:id="rId4"/>
              </a:ext>
            </a:extLst>
          </a:blip>
          <a:srcRect l="18542" r="18542"/>
          <a:stretch>
            <a:fillRect/>
          </a:stretch>
        </p:blipFill>
        <p:spPr/>
      </p:pic>
      <p:pic>
        <p:nvPicPr>
          <p:cNvPr id="9" name="Picture 8">
            <a:extLst>
              <a:ext uri="{FF2B5EF4-FFF2-40B4-BE49-F238E27FC236}">
                <a16:creationId xmlns:a16="http://schemas.microsoft.com/office/drawing/2014/main" id="{331A5FB5-1ED6-305D-259D-9E1849DF2FA4}"/>
              </a:ext>
            </a:extLst>
          </p:cNvPr>
          <p:cNvPicPr>
            <a:picLocks noChangeAspect="1"/>
          </p:cNvPicPr>
          <p:nvPr/>
        </p:nvPicPr>
        <p:blipFill>
          <a:blip r:embed="rId5"/>
          <a:stretch>
            <a:fillRect/>
          </a:stretch>
        </p:blipFill>
        <p:spPr>
          <a:xfrm>
            <a:off x="7826714" y="-8792"/>
            <a:ext cx="4709651" cy="6858000"/>
          </a:xfrm>
          <a:prstGeom prst="rect">
            <a:avLst/>
          </a:prstGeom>
        </p:spPr>
      </p:pic>
      <p:sp>
        <p:nvSpPr>
          <p:cNvPr id="10" name="Rectangle 1">
            <a:extLst>
              <a:ext uri="{FF2B5EF4-FFF2-40B4-BE49-F238E27FC236}">
                <a16:creationId xmlns:a16="http://schemas.microsoft.com/office/drawing/2014/main" id="{F81EE93A-1715-F742-A539-348E943CB5AD}"/>
              </a:ext>
            </a:extLst>
          </p:cNvPr>
          <p:cNvSpPr>
            <a:spLocks noChangeArrowheads="1"/>
          </p:cNvSpPr>
          <p:nvPr/>
        </p:nvSpPr>
        <p:spPr bwMode="auto">
          <a:xfrm>
            <a:off x="0" y="-234649"/>
            <a:ext cx="65" cy="4692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63480" rIns="0" bIns="12696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TextBox 11">
            <a:extLst>
              <a:ext uri="{FF2B5EF4-FFF2-40B4-BE49-F238E27FC236}">
                <a16:creationId xmlns:a16="http://schemas.microsoft.com/office/drawing/2014/main" id="{B0925C55-C419-96B8-7A17-4493DAD1949B}"/>
              </a:ext>
            </a:extLst>
          </p:cNvPr>
          <p:cNvSpPr txBox="1"/>
          <p:nvPr/>
        </p:nvSpPr>
        <p:spPr>
          <a:xfrm>
            <a:off x="1330852" y="2109750"/>
            <a:ext cx="5807367" cy="2585323"/>
          </a:xfrm>
          <a:prstGeom prst="rect">
            <a:avLst/>
          </a:prstGeom>
          <a:noFill/>
        </p:spPr>
        <p:txBody>
          <a:bodyPr wrap="square">
            <a:spAutoFit/>
          </a:bodyPr>
          <a:lstStyle/>
          <a:p>
            <a:pPr algn="r"/>
            <a:r>
              <a:rPr lang="ar-JO" sz="2400" b="1" dirty="0"/>
              <a:t>1. المحبّة من خلال الخدمة المتواضعة</a:t>
            </a:r>
          </a:p>
          <a:p>
            <a:pPr algn="r"/>
            <a:r>
              <a:rPr lang="ar-JO" sz="2400" dirty="0"/>
              <a:t>كانت تؤمن بأن المحبّة تُظهرها الأعمال الصغيرة اليومية. لذلك:</a:t>
            </a:r>
          </a:p>
          <a:p>
            <a:pPr algn="r"/>
            <a:r>
              <a:rPr lang="ar-JO" sz="2400" dirty="0"/>
              <a:t>كانت تخدم الراهبات والبنات في المدارس بلا تذمّر.</a:t>
            </a:r>
          </a:p>
          <a:p>
            <a:pPr algn="r"/>
            <a:r>
              <a:rPr lang="ar-JO" sz="2400" dirty="0"/>
              <a:t>كانت تقوم بالأعمال البسيطة التي قد يتهرب منها الآخرون، معتبرة أن المحبّة تُقاس بالتواضع.</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A0A0A"/>
                </a:solidFill>
                <a:effectLst/>
                <a:latin typeface="Google Sans"/>
                <a:cs typeface="Arial" panose="020B0604020202020204" pitchFamily="34" charset="0"/>
              </a:rPr>
              <a:t>.</a:t>
            </a:r>
            <a:r>
              <a:rPr kumimoji="0" lang="en-US" altLang="en-US" sz="1800" b="0" i="0" u="none" strike="noStrike" cap="none" normalizeH="0" baseline="0" dirty="0">
                <a:ln>
                  <a:noFill/>
                </a:ln>
                <a:solidFill>
                  <a:srgbClr val="0A0A0A"/>
                </a:solidFill>
                <a:effectLst/>
                <a:latin typeface="Google Sans"/>
              </a:rPr>
              <a:t> </a:t>
            </a:r>
          </a:p>
        </p:txBody>
      </p:sp>
    </p:spTree>
    <p:extLst>
      <p:ext uri="{BB962C8B-B14F-4D97-AF65-F5344CB8AC3E}">
        <p14:creationId xmlns:p14="http://schemas.microsoft.com/office/powerpoint/2010/main" val="3124175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50337-C5E1-8341-8FA7-0C143A68D3D0}"/>
              </a:ext>
            </a:extLst>
          </p:cNvPr>
          <p:cNvSpPr>
            <a:spLocks noGrp="1"/>
          </p:cNvSpPr>
          <p:nvPr>
            <p:ph type="title"/>
          </p:nvPr>
        </p:nvSpPr>
        <p:spPr/>
        <p:txBody>
          <a:bodyPr>
            <a:normAutofit fontScale="90000"/>
          </a:bodyPr>
          <a:lstStyle/>
          <a:p>
            <a:pPr algn="r"/>
            <a:r>
              <a:rPr lang="ar-JO" b="1" dirty="0"/>
              <a:t>2. المحبّة تجاه الفقراء والمتألّمين</a:t>
            </a:r>
            <a:br>
              <a:rPr lang="ar-JO" b="1" dirty="0"/>
            </a:br>
            <a:r>
              <a:rPr lang="ar-JO" dirty="0"/>
              <a:t>اهتمّت بشكل خاص بالفقراء والمرضى:</a:t>
            </a:r>
            <a:br>
              <a:rPr lang="ar-JO" dirty="0"/>
            </a:br>
            <a:r>
              <a:rPr lang="ar-JO" dirty="0"/>
              <a:t>كانت تزور المحتاجين وتقدّم لهم ما تستطيع.</a:t>
            </a:r>
            <a:br>
              <a:rPr lang="ar-JO" dirty="0"/>
            </a:br>
            <a:r>
              <a:rPr lang="ar-JO" dirty="0"/>
              <a:t>شاركت في تعليم الفتيات الفقيرات والعناية بهنّ.</a:t>
            </a:r>
            <a:br>
              <a:rPr lang="ar-JO" dirty="0"/>
            </a:br>
            <a:r>
              <a:rPr lang="ar-JO" dirty="0"/>
              <a:t>رأت أن خدمة الفقراء هي خدمة مباشرة ليسوع.</a:t>
            </a:r>
            <a:br>
              <a:rPr lang="ar-JO" dirty="0"/>
            </a:br>
            <a:endParaRPr lang="en-US" dirty="0"/>
          </a:p>
        </p:txBody>
      </p:sp>
      <p:sp>
        <p:nvSpPr>
          <p:cNvPr id="4" name="Slide Number Placeholder 3">
            <a:extLst>
              <a:ext uri="{FF2B5EF4-FFF2-40B4-BE49-F238E27FC236}">
                <a16:creationId xmlns:a16="http://schemas.microsoft.com/office/drawing/2014/main" id="{303FFB23-C41E-0CD3-0B20-16716404E769}"/>
              </a:ext>
            </a:extLst>
          </p:cNvPr>
          <p:cNvSpPr>
            <a:spLocks noGrp="1"/>
          </p:cNvSpPr>
          <p:nvPr>
            <p:ph type="sldNum" sz="quarter" idx="4"/>
          </p:nvPr>
        </p:nvSpPr>
        <p:spPr/>
        <p:txBody>
          <a:bodyPr/>
          <a:lstStyle/>
          <a:p>
            <a:fld id="{08AB70BE-1769-45B8-85A6-0C837432C7E6}" type="slidenum">
              <a:rPr lang="en-US" smtClean="0"/>
              <a:pPr/>
              <a:t>4</a:t>
            </a:fld>
            <a:endParaRPr lang="en-US" dirty="0"/>
          </a:p>
        </p:txBody>
      </p:sp>
      <p:sp>
        <p:nvSpPr>
          <p:cNvPr id="6" name="TextBox 5">
            <a:extLst>
              <a:ext uri="{FF2B5EF4-FFF2-40B4-BE49-F238E27FC236}">
                <a16:creationId xmlns:a16="http://schemas.microsoft.com/office/drawing/2014/main" id="{65D14653-08C2-62E5-A692-F4E25F144885}"/>
              </a:ext>
            </a:extLst>
          </p:cNvPr>
          <p:cNvSpPr txBox="1"/>
          <p:nvPr/>
        </p:nvSpPr>
        <p:spPr>
          <a:xfrm>
            <a:off x="8327923" y="2456820"/>
            <a:ext cx="2831690" cy="3139321"/>
          </a:xfrm>
          <a:prstGeom prst="rect">
            <a:avLst/>
          </a:prstGeom>
          <a:noFill/>
        </p:spPr>
        <p:txBody>
          <a:bodyPr wrap="square">
            <a:spAutoFit/>
          </a:bodyPr>
          <a:lstStyle/>
          <a:p>
            <a:pPr algn="r">
              <a:buNone/>
            </a:pPr>
            <a:r>
              <a:rPr lang="ar-JO" b="1" dirty="0">
                <a:solidFill>
                  <a:schemeClr val="bg2"/>
                </a:solidFill>
              </a:rPr>
              <a:t>3. المحبّة من خلال التعليم والرعاية الروحية</a:t>
            </a:r>
          </a:p>
          <a:p>
            <a:pPr algn="r">
              <a:buNone/>
            </a:pPr>
            <a:r>
              <a:rPr lang="ar-JO" dirty="0">
                <a:solidFill>
                  <a:schemeClr val="bg2">
                    <a:lumMod val="95000"/>
                  </a:schemeClr>
                </a:solidFill>
              </a:rPr>
              <a:t>أسّست </a:t>
            </a:r>
            <a:r>
              <a:rPr lang="ar-JO" b="1" dirty="0">
                <a:solidFill>
                  <a:schemeClr val="bg2">
                    <a:lumMod val="95000"/>
                  </a:schemeClr>
                </a:solidFill>
              </a:rPr>
              <a:t>رهبنة الوردية</a:t>
            </a:r>
            <a:r>
              <a:rPr lang="ar-JO" dirty="0">
                <a:solidFill>
                  <a:schemeClr val="bg2">
                    <a:lumMod val="95000"/>
                  </a:schemeClr>
                </a:solidFill>
              </a:rPr>
              <a:t> لمساندة الفتيات والأمهات في التربية والإيمان، وهذا بحدّ ذاته عمل محبّة كبير:</a:t>
            </a:r>
          </a:p>
          <a:p>
            <a:pPr algn="r">
              <a:buFont typeface="Arial" panose="020B0604020202020204" pitchFamily="34" charset="0"/>
              <a:buChar char="•"/>
            </a:pPr>
            <a:r>
              <a:rPr lang="ar-JO" dirty="0">
                <a:solidFill>
                  <a:schemeClr val="bg2">
                    <a:lumMod val="95000"/>
                  </a:schemeClr>
                </a:solidFill>
              </a:rPr>
              <a:t>اعتبرت أن تعليم البنات هو رسالة محبّة لأنها تفتح لهنّ طريق الكرامة والوعي.</a:t>
            </a:r>
          </a:p>
          <a:p>
            <a:pPr algn="r">
              <a:buFont typeface="Arial" panose="020B0604020202020204" pitchFamily="34" charset="0"/>
              <a:buChar char="•"/>
            </a:pPr>
            <a:r>
              <a:rPr lang="ar-JO" dirty="0">
                <a:solidFill>
                  <a:schemeClr val="bg2">
                    <a:lumMod val="95000"/>
                  </a:schemeClr>
                </a:solidFill>
              </a:rPr>
              <a:t>ربطت التربية بالمحبّة والرحمة، لا بالسلطة.</a:t>
            </a:r>
          </a:p>
        </p:txBody>
      </p:sp>
    </p:spTree>
    <p:extLst>
      <p:ext uri="{BB962C8B-B14F-4D97-AF65-F5344CB8AC3E}">
        <p14:creationId xmlns:p14="http://schemas.microsoft.com/office/powerpoint/2010/main" val="4179809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37F92FBB-F1A6-DCA3-4B03-5EA99AE4B0DD}"/>
              </a:ext>
            </a:extLst>
          </p:cNvPr>
          <p:cNvSpPr>
            <a:spLocks noGrp="1"/>
          </p:cNvSpPr>
          <p:nvPr>
            <p:ph type="title"/>
          </p:nvPr>
        </p:nvSpPr>
        <p:spPr/>
        <p:txBody>
          <a:bodyPr>
            <a:normAutofit/>
          </a:bodyPr>
          <a:lstStyle/>
          <a:p>
            <a:r>
              <a:rPr lang="ar-JO" sz="2400" b="1" u="sng" dirty="0">
                <a:solidFill>
                  <a:schemeClr val="tx1">
                    <a:lumMod val="95000"/>
                    <a:lumOff val="5000"/>
                  </a:schemeClr>
                </a:solidFill>
              </a:rPr>
              <a:t>عاشت القديسة ماري </a:t>
            </a:r>
            <a:r>
              <a:rPr lang="ar-JO" sz="2400" b="1" u="sng" dirty="0" err="1">
                <a:solidFill>
                  <a:schemeClr val="tx1">
                    <a:lumMod val="95000"/>
                    <a:lumOff val="5000"/>
                  </a:schemeClr>
                </a:solidFill>
              </a:rPr>
              <a:t>الفونسين</a:t>
            </a:r>
            <a:r>
              <a:rPr lang="ar-JO" sz="2400" b="1" u="sng" dirty="0">
                <a:solidFill>
                  <a:schemeClr val="tx1">
                    <a:lumMod val="95000"/>
                    <a:lumOff val="5000"/>
                  </a:schemeClr>
                </a:solidFill>
              </a:rPr>
              <a:t> فضيلة المحبة لله والإنسان من خلال تفانيها في خدمة الفقراء، وممارساتها الروحية مثل الصلاة وقراءة الكتاب المقدس والتأمل في أسرار الوردية المقدسة، بالإضافة إلى أعمال التواضع والبذل والعطاء، وتأسيسها لرهبانية «راهبات الوردية المقدسة» بهدف تعليم الفتيات وتنشئتهن. </a:t>
            </a:r>
            <a:endParaRPr lang="en-US" sz="2400" b="1" u="sng" dirty="0">
              <a:solidFill>
                <a:schemeClr val="tx1">
                  <a:lumMod val="95000"/>
                  <a:lumOff val="5000"/>
                </a:schemeClr>
              </a:solidFill>
            </a:endParaRPr>
          </a:p>
        </p:txBody>
      </p:sp>
      <p:sp>
        <p:nvSpPr>
          <p:cNvPr id="16" name="Content Placeholder 15">
            <a:extLst>
              <a:ext uri="{FF2B5EF4-FFF2-40B4-BE49-F238E27FC236}">
                <a16:creationId xmlns:a16="http://schemas.microsoft.com/office/drawing/2014/main" id="{43E47AC3-3E43-6A30-A709-127578992F3E}"/>
              </a:ext>
            </a:extLst>
          </p:cNvPr>
          <p:cNvSpPr>
            <a:spLocks noGrp="1"/>
          </p:cNvSpPr>
          <p:nvPr>
            <p:ph sz="quarter" idx="10"/>
          </p:nvPr>
        </p:nvSpPr>
        <p:spPr/>
        <p:txBody>
          <a:bodyPr>
            <a:normAutofit/>
          </a:bodyPr>
          <a:lstStyle/>
          <a:p>
            <a:r>
              <a:rPr lang="ar-JO" sz="3600" b="1" i="1" u="sng" dirty="0">
                <a:solidFill>
                  <a:schemeClr val="tx1">
                    <a:lumMod val="95000"/>
                    <a:lumOff val="5000"/>
                  </a:schemeClr>
                </a:solidFill>
              </a:rPr>
              <a:t>كيف عاشت هذه الفضيلة؟</a:t>
            </a:r>
            <a:endParaRPr lang="en-US" sz="3600" b="1" i="1" u="sng" dirty="0">
              <a:solidFill>
                <a:schemeClr val="tx1">
                  <a:lumMod val="95000"/>
                  <a:lumOff val="5000"/>
                </a:schemeClr>
              </a:solidFill>
            </a:endParaRPr>
          </a:p>
        </p:txBody>
      </p:sp>
      <p:sp>
        <p:nvSpPr>
          <p:cNvPr id="2" name="Slide Number Placeholder 1">
            <a:extLst>
              <a:ext uri="{FF2B5EF4-FFF2-40B4-BE49-F238E27FC236}">
                <a16:creationId xmlns:a16="http://schemas.microsoft.com/office/drawing/2014/main" id="{06BE44FC-E43E-3153-168E-0A84BD9E6516}"/>
              </a:ext>
            </a:extLst>
          </p:cNvPr>
          <p:cNvSpPr>
            <a:spLocks noGrp="1"/>
          </p:cNvSpPr>
          <p:nvPr>
            <p:ph type="sldNum" sz="quarter" idx="4"/>
          </p:nvPr>
        </p:nvSpPr>
        <p:spPr/>
        <p:txBody>
          <a:bodyPr/>
          <a:lstStyle/>
          <a:p>
            <a:fld id="{08AB70BE-1769-45B8-85A6-0C837432C7E6}" type="slidenum">
              <a:rPr lang="en-US" smtClean="0"/>
              <a:pPr/>
              <a:t>5</a:t>
            </a:fld>
            <a:endParaRPr lang="en-US" dirty="0"/>
          </a:p>
        </p:txBody>
      </p:sp>
      <p:pic>
        <p:nvPicPr>
          <p:cNvPr id="5" name="Picture Placeholder 4">
            <a:extLst>
              <a:ext uri="{FF2B5EF4-FFF2-40B4-BE49-F238E27FC236}">
                <a16:creationId xmlns:a16="http://schemas.microsoft.com/office/drawing/2014/main" id="{F1F5CA70-ACE1-EF28-5F05-E9550627BF45}"/>
              </a:ext>
            </a:extLst>
          </p:cNvPr>
          <p:cNvPicPr>
            <a:picLocks noGrp="1" noChangeAspect="1"/>
          </p:cNvPicPr>
          <p:nvPr>
            <p:ph type="pic" sz="quarter" idx="11"/>
          </p:nvPr>
        </p:nvPicPr>
        <p:blipFill>
          <a:blip r:embed="rId3"/>
          <a:srcRect l="18587" r="34719"/>
          <a:stretch>
            <a:fillRect/>
          </a:stretch>
        </p:blipFill>
        <p:spPr>
          <a:xfrm>
            <a:off x="1" y="-1"/>
            <a:ext cx="2763296" cy="6858000"/>
          </a:xfrm>
          <a:prstGeom prst="rect">
            <a:avLst/>
          </a:prstGeom>
        </p:spPr>
      </p:pic>
    </p:spTree>
    <p:extLst>
      <p:ext uri="{BB962C8B-B14F-4D97-AF65-F5344CB8AC3E}">
        <p14:creationId xmlns:p14="http://schemas.microsoft.com/office/powerpoint/2010/main" val="2701710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60027CB-3C27-FC4C-AEF9-685A21EA1B94}"/>
              </a:ext>
            </a:extLst>
          </p:cNvPr>
          <p:cNvSpPr>
            <a:spLocks noGrp="1"/>
          </p:cNvSpPr>
          <p:nvPr>
            <p:ph type="title"/>
          </p:nvPr>
        </p:nvSpPr>
        <p:spPr/>
        <p:txBody>
          <a:bodyPr/>
          <a:lstStyle/>
          <a:p>
            <a:r>
              <a:rPr lang="ar-JO" b="1" i="1" u="sng" dirty="0">
                <a:solidFill>
                  <a:schemeClr val="tx1">
                    <a:lumMod val="95000"/>
                    <a:lumOff val="5000"/>
                  </a:schemeClr>
                </a:solidFill>
              </a:rPr>
              <a:t>لماذا هذه الفضيلة مهمة في حياة المسيحية؟</a:t>
            </a:r>
            <a:r>
              <a:rPr lang="en-US" b="1" i="1" u="sng" dirty="0">
                <a:solidFill>
                  <a:schemeClr val="tx1">
                    <a:lumMod val="95000"/>
                    <a:lumOff val="5000"/>
                  </a:schemeClr>
                </a:solidFill>
              </a:rPr>
              <a:t> </a:t>
            </a:r>
          </a:p>
        </p:txBody>
      </p:sp>
      <p:sp>
        <p:nvSpPr>
          <p:cNvPr id="4" name="Content Placeholder 3">
            <a:extLst>
              <a:ext uri="{FF2B5EF4-FFF2-40B4-BE49-F238E27FC236}">
                <a16:creationId xmlns:a16="http://schemas.microsoft.com/office/drawing/2014/main" id="{7B25569D-4B51-26CD-C967-65D3F4059DB9}"/>
              </a:ext>
            </a:extLst>
          </p:cNvPr>
          <p:cNvSpPr>
            <a:spLocks noGrp="1"/>
          </p:cNvSpPr>
          <p:nvPr>
            <p:ph sz="quarter" idx="10"/>
          </p:nvPr>
        </p:nvSpPr>
        <p:spPr>
          <a:xfrm>
            <a:off x="1371600" y="2274033"/>
            <a:ext cx="9525000" cy="3635154"/>
          </a:xfrm>
        </p:spPr>
        <p:txBody>
          <a:bodyPr>
            <a:normAutofit/>
          </a:bodyPr>
          <a:lstStyle/>
          <a:p>
            <a:pPr marL="0" indent="0">
              <a:buNone/>
            </a:pPr>
            <a:r>
              <a:rPr lang="ar-JO" sz="2000" u="sng" dirty="0">
                <a:solidFill>
                  <a:schemeClr val="tx1">
                    <a:lumMod val="95000"/>
                    <a:lumOff val="5000"/>
                  </a:schemeClr>
                </a:solidFill>
              </a:rPr>
              <a:t>فضيلة المحبة مهمة في المسيحية لأنها جوهر الإيمان وقمة الفضائل، حيث تُمثّل جوهر العلاقة بالله وبالقريب. وهي أساسية لأن المسيح نفسه جعلها الوصية العظمى، وهي تشمل جميع الوصايا الأخرى، كما أنها تعكس محبة الله للبشر وتمنح الحياة معناها وهدفها. </a:t>
            </a:r>
            <a:endParaRPr lang="en-US" sz="2000" u="sng" dirty="0">
              <a:solidFill>
                <a:schemeClr val="tx1">
                  <a:lumMod val="95000"/>
                  <a:lumOff val="5000"/>
                </a:schemeClr>
              </a:solidFill>
            </a:endParaRPr>
          </a:p>
        </p:txBody>
      </p:sp>
      <p:sp>
        <p:nvSpPr>
          <p:cNvPr id="2" name="Slide Number Placeholder 1">
            <a:extLst>
              <a:ext uri="{FF2B5EF4-FFF2-40B4-BE49-F238E27FC236}">
                <a16:creationId xmlns:a16="http://schemas.microsoft.com/office/drawing/2014/main" id="{616BFA23-AB5B-BA88-E233-DE14DED5A297}"/>
              </a:ext>
            </a:extLst>
          </p:cNvPr>
          <p:cNvSpPr>
            <a:spLocks noGrp="1"/>
          </p:cNvSpPr>
          <p:nvPr>
            <p:ph type="sldNum" sz="quarter" idx="4"/>
          </p:nvPr>
        </p:nvSpPr>
        <p:spPr/>
        <p:txBody>
          <a:bodyPr/>
          <a:lstStyle/>
          <a:p>
            <a:fld id="{08AB70BE-1769-45B8-85A6-0C837432C7E6}" type="slidenum">
              <a:rPr lang="en-US" smtClean="0"/>
              <a:pPr/>
              <a:t>6</a:t>
            </a:fld>
            <a:endParaRPr lang="en-US" dirty="0"/>
          </a:p>
        </p:txBody>
      </p:sp>
    </p:spTree>
    <p:extLst>
      <p:ext uri="{BB962C8B-B14F-4D97-AF65-F5344CB8AC3E}">
        <p14:creationId xmlns:p14="http://schemas.microsoft.com/office/powerpoint/2010/main" val="3457628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C2EC19-A157-8389-07DB-650659081F52}"/>
              </a:ext>
            </a:extLst>
          </p:cNvPr>
          <p:cNvSpPr>
            <a:spLocks noGrp="1"/>
          </p:cNvSpPr>
          <p:nvPr>
            <p:ph type="title"/>
          </p:nvPr>
        </p:nvSpPr>
        <p:spPr>
          <a:xfrm>
            <a:off x="1750735" y="835269"/>
            <a:ext cx="8248672" cy="777221"/>
          </a:xfrm>
        </p:spPr>
        <p:txBody>
          <a:bodyPr/>
          <a:lstStyle/>
          <a:p>
            <a:r>
              <a:rPr lang="ar-JO" b="1" i="1" u="sng" dirty="0">
                <a:solidFill>
                  <a:schemeClr val="tx1"/>
                </a:solidFill>
              </a:rPr>
              <a:t>كيف أعيش هذه الفضيلة في حياتي؟</a:t>
            </a:r>
            <a:endParaRPr lang="en-US" b="1" i="1" u="sng" dirty="0">
              <a:solidFill>
                <a:schemeClr val="tx1"/>
              </a:solidFill>
            </a:endParaRPr>
          </a:p>
        </p:txBody>
      </p:sp>
      <p:sp>
        <p:nvSpPr>
          <p:cNvPr id="4" name="Content Placeholder 3">
            <a:extLst>
              <a:ext uri="{FF2B5EF4-FFF2-40B4-BE49-F238E27FC236}">
                <a16:creationId xmlns:a16="http://schemas.microsoft.com/office/drawing/2014/main" id="{B9D6390D-BFD6-DF07-2067-06D2785D587D}"/>
              </a:ext>
            </a:extLst>
          </p:cNvPr>
          <p:cNvSpPr>
            <a:spLocks noGrp="1"/>
          </p:cNvSpPr>
          <p:nvPr>
            <p:ph sz="quarter" idx="10"/>
          </p:nvPr>
        </p:nvSpPr>
        <p:spPr>
          <a:xfrm>
            <a:off x="1745739" y="3165986"/>
            <a:ext cx="8700522" cy="2428569"/>
          </a:xfrm>
        </p:spPr>
        <p:txBody>
          <a:bodyPr>
            <a:normAutofit/>
          </a:bodyPr>
          <a:lstStyle/>
          <a:p>
            <a:r>
              <a:rPr lang="ar-JO" sz="2400" b="1" i="1" u="sng" dirty="0">
                <a:solidFill>
                  <a:schemeClr val="tx1"/>
                </a:solidFill>
              </a:rPr>
              <a:t>يمكنك عيش فضيلة المحبة من خلال تنمية علاقتك بالله عبر الدعاء والتأمل، والتخلي عن المشاعر السلبية كالحقد والحسد، وممارسة أعمال المحبة مثل الصلاة من أجل الآخرين، ومساعدة المحتاجين، وتجسيد المحبة في تعاملاتك اليومية. </a:t>
            </a:r>
            <a:endParaRPr lang="en-US" sz="2400" b="1" i="1" u="sng" noProof="1">
              <a:solidFill>
                <a:schemeClr val="tx1"/>
              </a:solidFill>
            </a:endParaRPr>
          </a:p>
        </p:txBody>
      </p:sp>
      <p:sp>
        <p:nvSpPr>
          <p:cNvPr id="2" name="Slide Number Placeholder 1">
            <a:extLst>
              <a:ext uri="{FF2B5EF4-FFF2-40B4-BE49-F238E27FC236}">
                <a16:creationId xmlns:a16="http://schemas.microsoft.com/office/drawing/2014/main" id="{17DE2532-F4A7-30E2-0525-1FF82D28A315}"/>
              </a:ext>
            </a:extLst>
          </p:cNvPr>
          <p:cNvSpPr>
            <a:spLocks noGrp="1"/>
          </p:cNvSpPr>
          <p:nvPr>
            <p:ph type="sldNum" sz="quarter" idx="4"/>
          </p:nvPr>
        </p:nvSpPr>
        <p:spPr/>
        <p:txBody>
          <a:bodyPr/>
          <a:lstStyle/>
          <a:p>
            <a:fld id="{08AB70BE-1769-45B8-85A6-0C837432C7E6}" type="slidenum">
              <a:rPr lang="en-US" smtClean="0"/>
              <a:pPr/>
              <a:t>7</a:t>
            </a:fld>
            <a:endParaRPr lang="en-US" dirty="0"/>
          </a:p>
        </p:txBody>
      </p:sp>
    </p:spTree>
    <p:extLst>
      <p:ext uri="{BB962C8B-B14F-4D97-AF65-F5344CB8AC3E}">
        <p14:creationId xmlns:p14="http://schemas.microsoft.com/office/powerpoint/2010/main" val="2470345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F465791-02C3-85CB-EC2D-AE1D097AD894}"/>
              </a:ext>
            </a:extLst>
          </p:cNvPr>
          <p:cNvSpPr>
            <a:spLocks noGrp="1"/>
          </p:cNvSpPr>
          <p:nvPr>
            <p:ph type="title"/>
          </p:nvPr>
        </p:nvSpPr>
        <p:spPr>
          <a:xfrm>
            <a:off x="4689987" y="324734"/>
            <a:ext cx="6271826" cy="2851085"/>
          </a:xfrm>
        </p:spPr>
        <p:txBody>
          <a:bodyPr>
            <a:normAutofit/>
          </a:bodyPr>
          <a:lstStyle/>
          <a:p>
            <a:r>
              <a:rPr lang="ar-JO" sz="4800" b="1" u="sng" dirty="0"/>
              <a:t>شكرا لاستماعكم</a:t>
            </a:r>
            <a:endParaRPr lang="en-US" sz="4800" b="1" u="sng" dirty="0"/>
          </a:p>
        </p:txBody>
      </p:sp>
      <p:sp>
        <p:nvSpPr>
          <p:cNvPr id="4" name="Content Placeholder 3">
            <a:extLst>
              <a:ext uri="{FF2B5EF4-FFF2-40B4-BE49-F238E27FC236}">
                <a16:creationId xmlns:a16="http://schemas.microsoft.com/office/drawing/2014/main" id="{607CC286-7253-B31F-DFE6-802920A9FC68}"/>
              </a:ext>
            </a:extLst>
          </p:cNvPr>
          <p:cNvSpPr>
            <a:spLocks noGrp="1"/>
          </p:cNvSpPr>
          <p:nvPr>
            <p:ph sz="quarter" idx="10"/>
          </p:nvPr>
        </p:nvSpPr>
        <p:spPr>
          <a:xfrm>
            <a:off x="3097161" y="3313472"/>
            <a:ext cx="2917144" cy="2259192"/>
          </a:xfrm>
        </p:spPr>
        <p:txBody>
          <a:bodyPr>
            <a:normAutofit/>
          </a:bodyPr>
          <a:lstStyle/>
          <a:p>
            <a:r>
              <a:rPr lang="ar-JO" sz="4400" b="1" i="1" u="sng" noProof="1">
                <a:solidFill>
                  <a:schemeClr val="tx1"/>
                </a:solidFill>
              </a:rPr>
              <a:t>السابع ب</a:t>
            </a:r>
            <a:endParaRPr lang="en-US" sz="4400" b="1" i="1" u="sng" noProof="1">
              <a:solidFill>
                <a:schemeClr val="tx1"/>
              </a:solidFill>
            </a:endParaRPr>
          </a:p>
        </p:txBody>
      </p:sp>
      <p:sp>
        <p:nvSpPr>
          <p:cNvPr id="5" name="Content Placeholder 4">
            <a:extLst>
              <a:ext uri="{FF2B5EF4-FFF2-40B4-BE49-F238E27FC236}">
                <a16:creationId xmlns:a16="http://schemas.microsoft.com/office/drawing/2014/main" id="{A6D75BC5-46CC-A36D-B72E-AE0A832FACB9}"/>
              </a:ext>
            </a:extLst>
          </p:cNvPr>
          <p:cNvSpPr>
            <a:spLocks noGrp="1"/>
          </p:cNvSpPr>
          <p:nvPr>
            <p:ph sz="quarter" idx="11"/>
          </p:nvPr>
        </p:nvSpPr>
        <p:spPr>
          <a:xfrm>
            <a:off x="7865805" y="3429000"/>
            <a:ext cx="3096007" cy="2143664"/>
          </a:xfrm>
        </p:spPr>
        <p:txBody>
          <a:bodyPr>
            <a:normAutofit/>
          </a:bodyPr>
          <a:lstStyle/>
          <a:p>
            <a:r>
              <a:rPr lang="ar-JO" sz="4000" b="1" i="1" u="sng" noProof="1">
                <a:solidFill>
                  <a:schemeClr val="tx1"/>
                </a:solidFill>
              </a:rPr>
              <a:t>هاشم الزعمط</a:t>
            </a:r>
            <a:endParaRPr lang="en-US" sz="4000" b="1" i="1" u="sng" noProof="1">
              <a:solidFill>
                <a:schemeClr val="tx1"/>
              </a:solidFill>
            </a:endParaRPr>
          </a:p>
        </p:txBody>
      </p:sp>
      <p:sp>
        <p:nvSpPr>
          <p:cNvPr id="2" name="Slide Number Placeholder 1">
            <a:extLst>
              <a:ext uri="{FF2B5EF4-FFF2-40B4-BE49-F238E27FC236}">
                <a16:creationId xmlns:a16="http://schemas.microsoft.com/office/drawing/2014/main" id="{DFEF2AD9-EC94-1F3D-3B79-64938E47AD43}"/>
              </a:ext>
            </a:extLst>
          </p:cNvPr>
          <p:cNvSpPr>
            <a:spLocks noGrp="1"/>
          </p:cNvSpPr>
          <p:nvPr>
            <p:ph type="sldNum" sz="quarter" idx="4"/>
          </p:nvPr>
        </p:nvSpPr>
        <p:spPr/>
        <p:txBody>
          <a:bodyPr/>
          <a:lstStyle/>
          <a:p>
            <a:fld id="{08AB70BE-1769-45B8-85A6-0C837432C7E6}" type="slidenum">
              <a:rPr lang="en-US" smtClean="0"/>
              <a:pPr/>
              <a:t>8</a:t>
            </a:fld>
            <a:endParaRPr lang="en-US" dirty="0"/>
          </a:p>
        </p:txBody>
      </p:sp>
    </p:spTree>
    <p:extLst>
      <p:ext uri="{BB962C8B-B14F-4D97-AF65-F5344CB8AC3E}">
        <p14:creationId xmlns:p14="http://schemas.microsoft.com/office/powerpoint/2010/main" val="3421864832"/>
      </p:ext>
    </p:extLst>
  </p:cSld>
  <p:clrMapOvr>
    <a:masterClrMapping/>
  </p:clrMapOvr>
</p:sld>
</file>

<file path=ppt/theme/theme1.xml><?xml version="1.0" encoding="utf-8"?>
<a:theme xmlns:a="http://schemas.openxmlformats.org/drawingml/2006/main" name="ModOverlayVTI">
  <a:themeElements>
    <a:clrScheme name="Custom 50">
      <a:dk1>
        <a:sysClr val="windowText" lastClr="000000"/>
      </a:dk1>
      <a:lt1>
        <a:srgbClr val="F4F2EC"/>
      </a:lt1>
      <a:dk2>
        <a:srgbClr val="09283F"/>
      </a:dk2>
      <a:lt2>
        <a:srgbClr val="FFFFFF"/>
      </a:lt2>
      <a:accent1>
        <a:srgbClr val="3C9A8F"/>
      </a:accent1>
      <a:accent2>
        <a:srgbClr val="18818C"/>
      </a:accent2>
      <a:accent3>
        <a:srgbClr val="800A2F"/>
      </a:accent3>
      <a:accent4>
        <a:srgbClr val="F6635C"/>
      </a:accent4>
      <a:accent5>
        <a:srgbClr val="F48E7C"/>
      </a:accent5>
      <a:accent6>
        <a:srgbClr val="DA9D16"/>
      </a:accent6>
      <a:hlink>
        <a:srgbClr val="ED621D"/>
      </a:hlink>
      <a:folHlink>
        <a:srgbClr val="A18A6D"/>
      </a:folHlink>
    </a:clrScheme>
    <a:fontScheme name="Elephant Arial Nova Light">
      <a:majorFont>
        <a:latin typeface="Elephant"/>
        <a:ea typeface=""/>
        <a:cs typeface=""/>
      </a:majorFont>
      <a:minorFont>
        <a:latin typeface="Arial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OverlayVTI" id="{85202D65-63D3-4793-A090-FA8DF18DC0BE}" vid="{91924FCD-E846-48AE-B233-F25A78D18B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D7C3E5-1734-4636-9EC5-AEB06BF1FB20}">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2.xml><?xml version="1.0" encoding="utf-8"?>
<ds:datastoreItem xmlns:ds="http://schemas.openxmlformats.org/officeDocument/2006/customXml" ds:itemID="{4C5C2001-E626-4890-B405-22B5BD1CB05A}">
  <ds:schemaRefs>
    <ds:schemaRef ds:uri="http://schemas.microsoft.com/sharepoint/v3/contenttype/forms"/>
  </ds:schemaRefs>
</ds:datastoreItem>
</file>

<file path=customXml/itemProps3.xml><?xml version="1.0" encoding="utf-8"?>
<ds:datastoreItem xmlns:ds="http://schemas.openxmlformats.org/officeDocument/2006/customXml" ds:itemID="{55453AF4-4FB0-4B39-9296-55DED383E9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{02D0EFD0-B734-4838-9C40-1CCD8197E28F}TFce6c19b5-b857-4146-b2d9-33ca01394bc5af92e1a2_win32-293333268dd9</Template>
  <TotalTime>54</TotalTime>
  <Words>415</Words>
  <Application>Microsoft Office PowerPoint</Application>
  <PresentationFormat>Widescreen</PresentationFormat>
  <Paragraphs>42</Paragraphs>
  <Slides>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Amasis MT Pro Medium</vt:lpstr>
      <vt:lpstr>Arial</vt:lpstr>
      <vt:lpstr>Arial Nova Light</vt:lpstr>
      <vt:lpstr>Calibri</vt:lpstr>
      <vt:lpstr>Elephant</vt:lpstr>
      <vt:lpstr>Google Sans</vt:lpstr>
      <vt:lpstr>ModOverlayVTI</vt:lpstr>
      <vt:lpstr>من هي ماري الفونسين؟   ماري ألفونسين هي القديسة ماري ألفونسين غطّاس (1843–1927)، وتُعرف أيضاً باسم الأم مريم يسوع المصلوب غطّاس، وهي راهبة فلسطينية مقدسية من الكنيسة الكاثوليكية، ومؤسِّسة جمعية الوردية المقدسية (راهبات الوردية)، وهي أول جمعية رهبانية عربية المنشأ في الأرض المقدسة.   </vt:lpstr>
      <vt:lpstr>الميلاد</vt:lpstr>
      <vt:lpstr>فضائل المحبة       </vt:lpstr>
      <vt:lpstr>2. المحبّة تجاه الفقراء والمتألّمين اهتمّت بشكل خاص بالفقراء والمرضى: كانت تزور المحتاجين وتقدّم لهم ما تستطيع. شاركت في تعليم الفتيات الفقيرات والعناية بهنّ. رأت أن خدمة الفقراء هي خدمة مباشرة ليسوع. </vt:lpstr>
      <vt:lpstr>عاشت القديسة ماري الفونسين فضيلة المحبة لله والإنسان من خلال تفانيها في خدمة الفقراء، وممارساتها الروحية مثل الصلاة وقراءة الكتاب المقدس والتأمل في أسرار الوردية المقدسة، بالإضافة إلى أعمال التواضع والبذل والعطاء، وتأسيسها لرهبانية «راهبات الوردية المقدسة» بهدف تعليم الفتيات وتنشئتهن. </vt:lpstr>
      <vt:lpstr>لماذا هذه الفضيلة مهمة في حياة المسيحية؟ </vt:lpstr>
      <vt:lpstr>كيف أعيش هذه الفضيلة في حياتي؟</vt:lpstr>
      <vt:lpstr>شكرا لاستماعكم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 AlNaouri</dc:creator>
  <cp:lastModifiedBy>Sara AlNaouri</cp:lastModifiedBy>
  <cp:revision>10</cp:revision>
  <dcterms:created xsi:type="dcterms:W3CDTF">2025-11-22T15:34:15Z</dcterms:created>
  <dcterms:modified xsi:type="dcterms:W3CDTF">2025-11-22T17:34:14Z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