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2FAF-A845-E58D-6A14-2F4955455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415C53-48A1-973B-30F1-F31CBE2DD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BA6F4-B7A2-61C7-06E0-E8FB06AAA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2976-7049-F9F6-45E6-52A3BA1EA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49906C-8032-5B8C-E3BE-193B724CA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8411E-A6D3-0EB2-0C43-71B334B7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BF0A7-DD44-5CE3-CFF4-242264EA8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F510E-FDCF-2DBF-6BCD-203FE57C2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2109F-FE11-D7B2-6C6C-727078872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B023C-00FB-DACF-5417-BCF7DBAB8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4DC116-6C55-E99E-CBEA-5B7C2DF16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FE61B6-DDC2-4FC3-F864-C0C6E9C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6E7CF-9F7B-4329-0824-28455711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272F5-52C3-8F58-7A6A-5092A9BB0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332E2-C04A-6BE3-B2E2-692D3403B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55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4B50-96E6-8E25-C4F0-942040B4F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9EB23-8DD7-9E39-A39B-D681AC747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8165C-5F7E-F62C-4857-7CBE8F306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8B8AC-0539-C310-D365-616ED4D5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F24B0-288C-7294-B81A-55A28A16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6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389D6-5145-4BB2-91E6-13819B31B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24B3C-C664-34AE-9FB6-9D1A52FD6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F6725-626D-9259-565C-96080F85D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26A91-CE7E-0876-B1A7-A90A7B3E1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25043-EE9F-C2A1-35CD-C7486C2A5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3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D2B78-9C6A-176C-3090-D352AEEB9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3ED9C-475F-ABA3-95DA-0374FECAB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40A1D-5F5A-2482-651A-94F2B66FD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E500EB-C7FC-D736-E42D-33364A2D8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B2B79-B30F-FAEC-0F4A-40D16F8E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D8C3F-4645-268A-C34F-3B17A0AC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0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DAD2F-1DB3-4838-B88E-98536177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7B842-D6D7-393F-9689-5DF3C97A8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A6054D-1469-8516-17B9-DDA6A1FB6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C233BE-EED3-8682-59C1-E93E10B99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7BE3DD-04C0-3D02-7FBA-672952EAD5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7760B0-2304-5A46-7327-B13421B70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E47C6-9327-22E2-D386-12BA922D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5EA54E-B8E1-A66F-B5DC-5F5DFFB0B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0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AD18C-B4BD-8747-404A-D906E32BB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839746-2F52-2683-15D7-B7601BA57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C01218-BC51-4E18-6F77-937B79A10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F6C3C4-7613-3953-8EE6-47CB9E7F8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1446E9-17BE-FD8B-5E8C-3E2E4AA95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0E181F-AA5C-EA8E-5768-37DC7A368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7083C9-C69C-5006-C9A4-A804E249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8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338FC-8C17-208F-988F-F84D939DE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30B5E-E097-FD1A-FA8C-7F881A543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EF873-9833-9146-AB77-89C5650664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6BD0D-B79B-2E46-DBB1-0813ECE87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66E86-7195-8910-E41E-1A605D910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D1AF3-4450-6295-482A-C7A3BDB03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4DD6-5961-5A6D-F860-EB192FF10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AED0DF-618D-055B-5A89-B6332F170F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B2AC6-979F-E975-FCFA-11B48A2DF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17139-201B-FBF4-6480-409029F20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0FB8C-3F21-B27C-F27B-8802558F3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959BE5-7A4C-67E5-6BD9-B278925C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4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74000">
              <a:schemeClr val="accent4">
                <a:lumMod val="20000"/>
                <a:lumOff val="80000"/>
              </a:schemeClr>
            </a:gs>
            <a:gs pos="83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B17C9C-5CBE-4320-0E8D-321C598D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AF4AD-44FA-D7E2-80BA-B812A7777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FF033-67C7-B66E-5BB3-685B734FE4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A18C9-7A89-42F9-9FB8-36564DA2E58E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83033-D1F7-9130-D006-1DC2D65D1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C97AF-4292-1635-27D1-DE3E822285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69C9A-5429-4EA0-B0C4-12F0CD98A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3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5563F-72A3-0B64-A68F-837E25388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ar-JO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القديسة ماري ألفونسين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F8DE3-34A0-1151-0D0E-ED6564D6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6543" y="2601119"/>
            <a:ext cx="9144000" cy="1655762"/>
          </a:xfrm>
        </p:spPr>
        <p:txBody>
          <a:bodyPr>
            <a:normAutofit/>
          </a:bodyPr>
          <a:lstStyle/>
          <a:p>
            <a:r>
              <a:rPr lang="ar-JO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</a:rPr>
              <a:t>كريستيل عويس </a:t>
            </a:r>
            <a:endParaRPr lang="en-US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7030A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C2CA7A-FBA7-EA65-0019-21143689F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85" y="3390899"/>
            <a:ext cx="10570029" cy="346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4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9ED02-95F2-E48E-7535-A3D5A3919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6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JO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القديسة ماري ألفونسين</a:t>
            </a:r>
            <a:endParaRPr 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58412-6E0E-65D8-5620-AC5020FF5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5230" y="1825625"/>
            <a:ext cx="4898570" cy="4351338"/>
          </a:xfrm>
        </p:spPr>
        <p:txBody>
          <a:bodyPr>
            <a:normAutofit/>
          </a:bodyPr>
          <a:lstStyle/>
          <a:p>
            <a:pPr algn="r" rtl="1"/>
            <a:r>
              <a:rPr lang="ar-JO" sz="3200" dirty="0"/>
              <a:t>القديسة </a:t>
            </a:r>
            <a:r>
              <a:rPr lang="ar-JO" sz="3200" b="1" dirty="0">
                <a:solidFill>
                  <a:srgbClr val="7030A0"/>
                </a:solidFill>
              </a:rPr>
              <a:t>ماري ألفونسين غطّاس</a:t>
            </a:r>
            <a:r>
              <a:rPr lang="ar-JO" sz="3200" dirty="0">
                <a:solidFill>
                  <a:srgbClr val="7030A0"/>
                </a:solidFill>
              </a:rPr>
              <a:t> </a:t>
            </a:r>
            <a:r>
              <a:rPr lang="ar-JO" sz="3200" dirty="0"/>
              <a:t>هي راهبة فلسطينية من القدس. اشتهرت بإيمانها العميق وخدمتها للناس، وهي مؤسسة </a:t>
            </a:r>
            <a:r>
              <a:rPr lang="ar-JO" sz="3200" b="1" dirty="0">
                <a:solidFill>
                  <a:srgbClr val="7030A0"/>
                </a:solidFill>
              </a:rPr>
              <a:t>راهبات الوردية</a:t>
            </a:r>
            <a:r>
              <a:rPr lang="ar-JO" sz="3200" dirty="0"/>
              <a:t>.</a:t>
            </a:r>
          </a:p>
          <a:p>
            <a:pPr algn="r" rtl="1"/>
            <a:r>
              <a:rPr lang="ar-JO" sz="3200" dirty="0"/>
              <a:t>وُلدت في </a:t>
            </a:r>
            <a:r>
              <a:rPr lang="ar-JO" sz="3200" b="1" dirty="0">
                <a:solidFill>
                  <a:srgbClr val="7030A0"/>
                </a:solidFill>
              </a:rPr>
              <a:t>القدس</a:t>
            </a:r>
            <a:r>
              <a:rPr lang="ar-JO" sz="3200" dirty="0"/>
              <a:t> في </a:t>
            </a:r>
            <a:r>
              <a:rPr lang="ar-JO" sz="3200" b="1" dirty="0">
                <a:solidFill>
                  <a:srgbClr val="7030A0"/>
                </a:solidFill>
              </a:rPr>
              <a:t>4 تشرين الأول سنة 1843</a:t>
            </a:r>
            <a:r>
              <a:rPr lang="ar-JO" sz="3200" dirty="0"/>
              <a:t>، وكان اسمها قبل الرهبنة </a:t>
            </a:r>
            <a:r>
              <a:rPr lang="ar-JO" sz="3200" b="1" dirty="0">
                <a:solidFill>
                  <a:srgbClr val="7030A0"/>
                </a:solidFill>
              </a:rPr>
              <a:t>سلطانة مريم غطّاس</a:t>
            </a:r>
            <a:r>
              <a:rPr lang="ar-JO" sz="3200" dirty="0"/>
              <a:t>.</a:t>
            </a:r>
          </a:p>
          <a:p>
            <a:pPr algn="r" rtl="1"/>
            <a:endParaRPr lang="ar-JO" sz="3200" dirty="0"/>
          </a:p>
          <a:p>
            <a:pPr algn="r" rtl="1"/>
            <a:endParaRPr lang="ar-JO" sz="3200" dirty="0"/>
          </a:p>
          <a:p>
            <a:pPr algn="r" rtl="1"/>
            <a:endParaRPr lang="en-US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2BB20A-CA76-E53B-BFC8-0886725E1C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28" y="1626735"/>
            <a:ext cx="5312230" cy="455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92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A0D1737-00F9-7EDE-213C-D1FAE9E5F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722" y="2814637"/>
            <a:ext cx="4043363" cy="40433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B50883-CFFF-2941-8119-EDF81CBF6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ماذا كانت تحب أن تعمل وهي صغيرة؟</a:t>
            </a:r>
            <a:br>
              <a:rPr lang="ar-JO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6360B-3058-CD2F-E48E-2679E4F2E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847" y="1253331"/>
            <a:ext cx="10515600" cy="4351338"/>
          </a:xfrm>
        </p:spPr>
        <p:txBody>
          <a:bodyPr/>
          <a:lstStyle/>
          <a:p>
            <a:pPr algn="r" rtl="1"/>
            <a:r>
              <a:rPr lang="ar-JO" dirty="0">
                <a:solidFill>
                  <a:srgbClr val="FFC000"/>
                </a:solidFill>
              </a:rPr>
              <a:t>مساعدة والدتها في البيت</a:t>
            </a:r>
          </a:p>
          <a:p>
            <a:pPr algn="r" rtl="1"/>
            <a:r>
              <a:rPr lang="ar-JO" dirty="0">
                <a:solidFill>
                  <a:srgbClr val="FFC000"/>
                </a:solidFill>
              </a:rPr>
              <a:t>العناية بإخوتها</a:t>
            </a:r>
          </a:p>
          <a:p>
            <a:pPr algn="r" rtl="1"/>
            <a:r>
              <a:rPr lang="ar-JO" dirty="0">
                <a:solidFill>
                  <a:srgbClr val="FFC000"/>
                </a:solidFill>
              </a:rPr>
              <a:t>أعمال المحبة والخدمة للآخرين</a:t>
            </a:r>
          </a:p>
          <a:p>
            <a:pPr algn="r" rtl="1"/>
            <a:r>
              <a:rPr lang="ar-JO" dirty="0">
                <a:solidFill>
                  <a:srgbClr val="FFC000"/>
                </a:solidFill>
              </a:rPr>
              <a:t>وكانت قريبة جدًا من الكنيسة وتحب الصلاة</a:t>
            </a:r>
          </a:p>
          <a:p>
            <a:pPr algn="r" rtl="1"/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77D8B5-A721-8705-2433-8F6BB79C07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12" y="1825624"/>
            <a:ext cx="4684259" cy="4486275"/>
          </a:xfrm>
          <a:prstGeom prst="rect">
            <a:avLst/>
          </a:prstGeom>
        </p:spPr>
      </p:pic>
      <p:sp>
        <p:nvSpPr>
          <p:cNvPr id="8" name="Cross 7">
            <a:extLst>
              <a:ext uri="{FF2B5EF4-FFF2-40B4-BE49-F238E27FC236}">
                <a16:creationId xmlns:a16="http://schemas.microsoft.com/office/drawing/2014/main" id="{F2E5F370-7A2D-43CF-E3A4-08485ECC5BAF}"/>
              </a:ext>
            </a:extLst>
          </p:cNvPr>
          <p:cNvSpPr/>
          <p:nvPr/>
        </p:nvSpPr>
        <p:spPr>
          <a:xfrm>
            <a:off x="5686083" y="3251994"/>
            <a:ext cx="3349059" cy="3059905"/>
          </a:xfrm>
          <a:prstGeom prst="plus">
            <a:avLst/>
          </a:prstGeom>
          <a:noFill/>
          <a:ln>
            <a:solidFill>
              <a:srgbClr val="FFC0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>
                <a:solidFill>
                  <a:srgbClr val="7030A0"/>
                </a:solidFill>
              </a:rPr>
              <a:t>قررت أن تصبح راهبة </a:t>
            </a:r>
            <a:r>
              <a:rPr lang="ar-JO" sz="2000" b="1" dirty="0">
                <a:solidFill>
                  <a:srgbClr val="7030A0"/>
                </a:solidFill>
              </a:rPr>
              <a:t>لأنها شعرت بدعوة من الله لتعيش حياة مكرّسة للصلاة وخدمة المحتاجين ونشر المحبة والسلام.</a:t>
            </a:r>
            <a:endParaRPr lang="ar-JO" sz="2000" dirty="0">
              <a:solidFill>
                <a:srgbClr val="7030A0"/>
              </a:solidFill>
            </a:endParaRPr>
          </a:p>
          <a:p>
            <a:pPr algn="ctr"/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12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8A50E-67F5-B8B8-3785-A0B985341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228" y="278039"/>
            <a:ext cx="10515600" cy="1325563"/>
          </a:xfrm>
        </p:spPr>
        <p:txBody>
          <a:bodyPr/>
          <a:lstStyle/>
          <a:p>
            <a:pPr algn="ctr"/>
            <a:r>
              <a:rPr lang="ar-JO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خدمتها وإيمانها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A66B5A7-D0E3-E8BE-D018-424AD558E2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00664" y="1374576"/>
            <a:ext cx="6262735" cy="56323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كيف كانت تخدم الناس والكنيسة؟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كانت تساعد الفقراء، وتعلّم الأطفال، وتخدم في الكنيسة بمحبة</a:t>
            </a:r>
            <a:endParaRPr kumimoji="0" lang="ar-JO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ما اسم الرهبنة التي أسستها؟ ولماذا؟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أسست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2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رهبنة الوردية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لتساعد البنات ويتعلّمن ويخدمن الله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ar-JO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كيف كانت علاقتها بمريم العذراء؟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كانت تحب مريم العذراء كثيرًا وتصلّي لها دائمًا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ar-JO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ما الصفات التي كانت تميزها؟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كانت طيبة، محبة، متواضعة، وتحب مساعدة الجميع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A95D8A-535E-90F8-C8F8-FE095D0EB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0"/>
            <a:ext cx="4865914" cy="27553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77B47CE-014B-0AFF-3970-8736AA42BB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2" y="2540404"/>
            <a:ext cx="5355770" cy="21621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076AF1-99B4-7AE3-863A-2E9C1B328B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32" y="4474078"/>
            <a:ext cx="4414590" cy="26180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7292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CB588-FACC-87C4-653B-A048D9804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"كونوا أدوات سلام ومحبة لكل من حولكم."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D3BEE-A9BA-840C-DA04-0A07352D6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97515"/>
            <a:ext cx="10515600" cy="4710112"/>
          </a:xfrm>
          <a:gradFill>
            <a:gsLst>
              <a:gs pos="0">
                <a:srgbClr val="7030A0"/>
              </a:gs>
              <a:gs pos="74000">
                <a:schemeClr val="accent4">
                  <a:lumMod val="20000"/>
                  <a:lumOff val="80000"/>
                </a:schemeClr>
              </a:gs>
              <a:gs pos="83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</p:spPr>
        <p:txBody>
          <a:bodyPr/>
          <a:lstStyle/>
          <a:p>
            <a:pPr algn="r" rtl="1"/>
            <a:endParaRPr lang="ar-J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r" rtl="1"/>
            <a:r>
              <a:rPr lang="ar-J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أطبّقه بأن أساعد الآخرين، وأتكلم بلطف، ولا أؤذي أحدًا.</a:t>
            </a:r>
          </a:p>
          <a:p>
            <a:pPr algn="r" rtl="1"/>
            <a:r>
              <a:rPr lang="ar-JO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تعلمت من حياة القديسة ماري ألفونسين</a:t>
            </a:r>
            <a:r>
              <a:rPr lang="ar-J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أن أحبّ الجميع، وأساعد المحتاجين، وأكون قريبة من الله.</a:t>
            </a:r>
          </a:p>
          <a:p>
            <a:pPr algn="r" rtl="1"/>
            <a:r>
              <a:rPr lang="ar-JO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لو كنتِ مكانها كنتِ </a:t>
            </a:r>
            <a:r>
              <a:rPr lang="ar-J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سأساعد الفقراء، وأهتم بالمرضى، وأعامل الناس بمحبة.</a:t>
            </a:r>
          </a:p>
          <a:p>
            <a:pPr algn="r" rtl="1"/>
            <a:r>
              <a:rPr lang="ar-JO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ما أكثر شيء أعجبني في شخصيتها</a:t>
            </a:r>
            <a:r>
              <a:rPr lang="ar-J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أنها طيبة، متواضعة، وتخدم الناس من قلبها.</a:t>
            </a:r>
          </a:p>
          <a:p>
            <a:pPr algn="r" rtl="1"/>
            <a:endParaRPr lang="ar-J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r" rtl="1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65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236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القديسة ماري ألفونسين</vt:lpstr>
      <vt:lpstr>القديسة ماري ألفونسين</vt:lpstr>
      <vt:lpstr>ماذا كانت تحب أن تعمل وهي صغيرة؟ </vt:lpstr>
      <vt:lpstr>خدمتها وإيمانها</vt:lpstr>
      <vt:lpstr>"كونوا أدوات سلام ومحبة لكل من حولكم."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8</cp:revision>
  <dcterms:created xsi:type="dcterms:W3CDTF">2025-11-22T17:28:27Z</dcterms:created>
  <dcterms:modified xsi:type="dcterms:W3CDTF">2025-11-22T18:07:56Z</dcterms:modified>
</cp:coreProperties>
</file>