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1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918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63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8759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685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0890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6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94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648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645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998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810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81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691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254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66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57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997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C0280-5699-FD85-2FE1-641CE1B26B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القديسة ماري الفونسين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06B0F4-E269-1AD8-354C-C0D6EC6915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/>
              <a:t>عمل الطالب : مجد حداد </a:t>
            </a:r>
          </a:p>
          <a:p>
            <a:r>
              <a:rPr lang="ar-JO" dirty="0"/>
              <a:t>السادس الأساسي "ج"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8713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4500">
        <p15:prstTrans prst="curtains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71784-2EB6-14D7-C331-0CABCFAD2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ماري الفونسين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B19D4-7B73-51C9-A910-7D7CFE572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9035378" cy="3880773"/>
          </a:xfrm>
        </p:spPr>
        <p:txBody>
          <a:bodyPr/>
          <a:lstStyle/>
          <a:p>
            <a:pPr algn="r" rtl="1"/>
            <a:r>
              <a:rPr lang="ar-JO" sz="2400" dirty="0"/>
              <a:t>اسمها الأصلي سلطانة مريم غطّاس. وُلدت في القدس عام 1843. </a:t>
            </a:r>
          </a:p>
          <a:p>
            <a:pPr algn="r" rtl="1"/>
            <a:r>
              <a:rPr lang="ar-JO" sz="2400" dirty="0"/>
              <a:t>منذ طفولتها كانت تحب مساعدة الآخرين و الصلاة و خدمة الكنيسة، شعرت بدعوة خاصة من الله لتصبح راهبة وتخدم شعبها.</a:t>
            </a:r>
            <a:br>
              <a:rPr lang="ar-JO" sz="2400" dirty="0"/>
            </a:br>
            <a:endParaRPr lang="ar-JO" sz="2400" dirty="0"/>
          </a:p>
          <a:p>
            <a:pPr algn="r" rt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4CDCBD-208A-17BA-9E92-69611F4CCF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061" r="18184"/>
          <a:stretch>
            <a:fillRect/>
          </a:stretch>
        </p:blipFill>
        <p:spPr>
          <a:xfrm>
            <a:off x="2762151" y="3030656"/>
            <a:ext cx="4427034" cy="3477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738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A66CF-0E46-FE3A-2041-8401138A7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80658"/>
            <a:ext cx="8596668" cy="1320800"/>
          </a:xfrm>
        </p:spPr>
        <p:txBody>
          <a:bodyPr/>
          <a:lstStyle/>
          <a:p>
            <a:pPr algn="ctr"/>
            <a:r>
              <a:rPr lang="ar-JO" dirty="0"/>
              <a:t>حياة ماري الفونسين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DB30F-5FEF-0064-1B3A-20829CD32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82068"/>
            <a:ext cx="8596668" cy="3880773"/>
          </a:xfrm>
        </p:spPr>
        <p:txBody>
          <a:bodyPr>
            <a:normAutofit/>
          </a:bodyPr>
          <a:lstStyle/>
          <a:p>
            <a:pPr algn="r" rtl="1"/>
            <a:r>
              <a:rPr lang="ar-JO" sz="2400" dirty="0"/>
              <a:t>كانت فتاة هادئة، متواضعة، و تحب أعمال الرحمة. خدمت الناس بمحبة و تواضع، خصوصًا الفقراء و المرضى. </a:t>
            </a:r>
          </a:p>
          <a:p>
            <a:pPr algn="r" rtl="1"/>
            <a:r>
              <a:rPr lang="ar-JO" sz="2400" dirty="0"/>
              <a:t>و كانت علاقتها بمريم العذراء علاقة روحية عميقة، حيث أسست رهبنة الوردية المقدسة و كان الهدف من تأسيسها هو خدمة المجتمع المحلّي و نشر الايمان و تعليم البنات.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88E55E9-3A2D-9B45-31C9-C86169F8B3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555" y="3095025"/>
            <a:ext cx="6190785" cy="3482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91799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3589F-3B1F-7A13-A246-B9F984E9B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99879"/>
            <a:ext cx="8596668" cy="1320800"/>
          </a:xfrm>
        </p:spPr>
        <p:txBody>
          <a:bodyPr/>
          <a:lstStyle/>
          <a:p>
            <a:pPr algn="ctr"/>
            <a:r>
              <a:rPr lang="ar-JO" dirty="0"/>
              <a:t>قول أعجبني للقديسة ماري الفونسين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D8DA4-DB54-80CC-C580-78393488C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7066"/>
            <a:ext cx="8596668" cy="2088026"/>
          </a:xfrm>
        </p:spPr>
        <p:txBody>
          <a:bodyPr>
            <a:normAutofit/>
          </a:bodyPr>
          <a:lstStyle/>
          <a:p>
            <a:pPr algn="r" rtl="1"/>
            <a:r>
              <a:rPr lang="ar-JO" sz="2400" b="1" dirty="0"/>
              <a:t>"اعمل الخير بصمت، فالله يرى ما في القلوب".</a:t>
            </a:r>
          </a:p>
          <a:p>
            <a:pPr algn="r" rtl="1"/>
            <a:endParaRPr lang="ar-JO" sz="2400" b="1" dirty="0"/>
          </a:p>
          <a:p>
            <a:pPr algn="r" rtl="1"/>
            <a:r>
              <a:rPr lang="ar-JO" sz="2400" dirty="0"/>
              <a:t>أستطيع تطبيق هذا القول في حياتي عن طريق عمل الخير لأجل الله و ليس لأجل المديح. </a:t>
            </a:r>
            <a:endParaRPr lang="en-US" sz="24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2A18D4E-0EF2-099A-87BC-91DA74CC6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661" y="3525092"/>
            <a:ext cx="6710014" cy="3173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18812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FD7F9-8893-5AC1-577E-2AEECCB8F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147" y="839789"/>
            <a:ext cx="9169193" cy="1320800"/>
          </a:xfrm>
        </p:spPr>
        <p:txBody>
          <a:bodyPr/>
          <a:lstStyle/>
          <a:p>
            <a:r>
              <a:rPr lang="ar-JO" dirty="0"/>
              <a:t>ماذا تعلمت من حياة القديسة ماري الفونسين 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E8FC8-EA1A-5D02-D954-454A20D01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151" y="1669935"/>
            <a:ext cx="9537183" cy="3880773"/>
          </a:xfrm>
        </p:spPr>
        <p:txBody>
          <a:bodyPr>
            <a:normAutofit/>
          </a:bodyPr>
          <a:lstStyle/>
          <a:p>
            <a:pPr algn="r" rtl="1"/>
            <a:r>
              <a:rPr lang="ar-JO" sz="2400" dirty="0"/>
              <a:t>تعلّمت أن الخدمة الحقيقية هي محبة، وأن التواضع أهم من الشهرة، وأن أخدم الفقراء والمرضى بكل محبة. لقد أعجبني تواضعها الكبير وإيمانها العميق وثقتها بالله.</a:t>
            </a:r>
            <a:endParaRPr lang="en-US" sz="2400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8381E29-9B6C-45EA-F772-DD0021007F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617" y="3119587"/>
            <a:ext cx="657225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0118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557D70F-DF22-DE1A-9A81-CE5BD98020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961" y="2268211"/>
            <a:ext cx="7245858" cy="3378023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6BC85BC2-8CC1-3F14-C8FE-4C39D316C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2831" y="609600"/>
            <a:ext cx="6214119" cy="1320800"/>
          </a:xfrm>
        </p:spPr>
        <p:txBody>
          <a:bodyPr/>
          <a:lstStyle/>
          <a:p>
            <a:pPr algn="ctr"/>
            <a:r>
              <a:rPr lang="en-US" b="1" dirty="0"/>
              <a:t> </a:t>
            </a:r>
            <a:r>
              <a:rPr lang="ar-JO" b="1" dirty="0"/>
              <a:t>القديسة ماري الفونسين مثال حيّ للمحبة و التضحية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74026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184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القديسة ماري الفونسين</vt:lpstr>
      <vt:lpstr>ماري الفونسين</vt:lpstr>
      <vt:lpstr>حياة ماري الفونسين</vt:lpstr>
      <vt:lpstr>قول أعجبني للقديسة ماري الفونسين</vt:lpstr>
      <vt:lpstr>ماذا تعلمت من حياة القديسة ماري الفونسين ؟</vt:lpstr>
      <vt:lpstr> القديسة ماري الفونسين مثال حيّ للمحبة و التضحية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Marwan Haddad</dc:creator>
  <cp:lastModifiedBy>Marwan Haddad</cp:lastModifiedBy>
  <cp:revision>8</cp:revision>
  <dcterms:created xsi:type="dcterms:W3CDTF">2025-11-22T22:34:15Z</dcterms:created>
  <dcterms:modified xsi:type="dcterms:W3CDTF">2025-11-22T22:57:09Z</dcterms:modified>
</cp:coreProperties>
</file>