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7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8" d="100"/>
          <a:sy n="68" d="100"/>
        </p:scale>
        <p:origin x="368" y="1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83C66A-2E5F-4DBE-9928-317C9B119159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240B08B-DC9A-42EB-B0F2-250C32B3221B}">
      <dgm:prSet/>
      <dgm:spPr/>
      <dgm:t>
        <a:bodyPr/>
        <a:lstStyle/>
        <a:p>
          <a:r>
            <a:rPr lang="ar-JO"/>
            <a:t>• اسمها الحقيقي سلطانة غطاس</a:t>
          </a:r>
          <a:endParaRPr lang="en-US"/>
        </a:p>
      </dgm:t>
    </dgm:pt>
    <dgm:pt modelId="{FE1A1CAA-DD6C-4037-A6EC-83F92701AF7C}" type="parTrans" cxnId="{43E8B98F-FFCF-4ECB-BA15-CCC84A639C40}">
      <dgm:prSet/>
      <dgm:spPr/>
      <dgm:t>
        <a:bodyPr/>
        <a:lstStyle/>
        <a:p>
          <a:endParaRPr lang="en-US"/>
        </a:p>
      </dgm:t>
    </dgm:pt>
    <dgm:pt modelId="{4A8E8728-19F1-4BB7-9DD5-66442E498090}" type="sibTrans" cxnId="{43E8B98F-FFCF-4ECB-BA15-CCC84A639C40}">
      <dgm:prSet/>
      <dgm:spPr/>
      <dgm:t>
        <a:bodyPr/>
        <a:lstStyle/>
        <a:p>
          <a:endParaRPr lang="en-US"/>
        </a:p>
      </dgm:t>
    </dgm:pt>
    <dgm:pt modelId="{5D65B5E9-BDC5-41DC-A64C-65C79FFFA648}">
      <dgm:prSet/>
      <dgm:spPr/>
      <dgm:t>
        <a:bodyPr/>
        <a:lstStyle/>
        <a:p>
          <a:r>
            <a:rPr lang="ar-JO"/>
            <a:t>• ولدت في القدس عام 1843</a:t>
          </a:r>
          <a:endParaRPr lang="en-US"/>
        </a:p>
      </dgm:t>
    </dgm:pt>
    <dgm:pt modelId="{CD026B42-81D9-48F0-B8FA-A873302D8C73}" type="parTrans" cxnId="{FD7A03F8-50CB-4BAC-80F7-39986356E2FF}">
      <dgm:prSet/>
      <dgm:spPr/>
      <dgm:t>
        <a:bodyPr/>
        <a:lstStyle/>
        <a:p>
          <a:endParaRPr lang="en-US"/>
        </a:p>
      </dgm:t>
    </dgm:pt>
    <dgm:pt modelId="{29B1D992-A871-4EC1-9B57-C0902016479A}" type="sibTrans" cxnId="{FD7A03F8-50CB-4BAC-80F7-39986356E2FF}">
      <dgm:prSet/>
      <dgm:spPr/>
      <dgm:t>
        <a:bodyPr/>
        <a:lstStyle/>
        <a:p>
          <a:endParaRPr lang="en-US"/>
        </a:p>
      </dgm:t>
    </dgm:pt>
    <dgm:pt modelId="{FD14FCEF-2232-4ABD-AEA0-4C931EBF0821}">
      <dgm:prSet/>
      <dgm:spPr/>
      <dgm:t>
        <a:bodyPr/>
        <a:lstStyle/>
        <a:p>
          <a:r>
            <a:rPr lang="ar-JO"/>
            <a:t>• أحبت مساعدة الآخرين منذ صغرها</a:t>
          </a:r>
          <a:endParaRPr lang="en-US"/>
        </a:p>
      </dgm:t>
    </dgm:pt>
    <dgm:pt modelId="{504E8669-0F95-4F5D-B004-DD4039A9B684}" type="parTrans" cxnId="{1269B29B-E62F-4DBF-8EF5-390709086FF6}">
      <dgm:prSet/>
      <dgm:spPr/>
      <dgm:t>
        <a:bodyPr/>
        <a:lstStyle/>
        <a:p>
          <a:endParaRPr lang="en-US"/>
        </a:p>
      </dgm:t>
    </dgm:pt>
    <dgm:pt modelId="{3E76110C-A275-4F21-B10F-1274176353E1}" type="sibTrans" cxnId="{1269B29B-E62F-4DBF-8EF5-390709086FF6}">
      <dgm:prSet/>
      <dgm:spPr/>
      <dgm:t>
        <a:bodyPr/>
        <a:lstStyle/>
        <a:p>
          <a:endParaRPr lang="en-US"/>
        </a:p>
      </dgm:t>
    </dgm:pt>
    <dgm:pt modelId="{0AF2D850-D26C-48D4-96C6-5C3C3FDF5204}">
      <dgm:prSet/>
      <dgm:spPr/>
      <dgm:t>
        <a:bodyPr/>
        <a:lstStyle/>
        <a:p>
          <a:r>
            <a:rPr lang="ar-JO"/>
            <a:t>• قررت أن تصبح راهبة لخدمة الرب والناس</a:t>
          </a:r>
          <a:endParaRPr lang="en-US"/>
        </a:p>
      </dgm:t>
    </dgm:pt>
    <dgm:pt modelId="{7D87E470-D323-4CFA-9DE9-8BC04F92FF2C}" type="parTrans" cxnId="{B200A88D-E502-4609-809A-36C93CC3A2BE}">
      <dgm:prSet/>
      <dgm:spPr/>
      <dgm:t>
        <a:bodyPr/>
        <a:lstStyle/>
        <a:p>
          <a:endParaRPr lang="en-US"/>
        </a:p>
      </dgm:t>
    </dgm:pt>
    <dgm:pt modelId="{BC062489-3A31-4CD5-A0DD-D848D106C325}" type="sibTrans" cxnId="{B200A88D-E502-4609-809A-36C93CC3A2BE}">
      <dgm:prSet/>
      <dgm:spPr/>
      <dgm:t>
        <a:bodyPr/>
        <a:lstStyle/>
        <a:p>
          <a:endParaRPr lang="en-US"/>
        </a:p>
      </dgm:t>
    </dgm:pt>
    <dgm:pt modelId="{A0397277-E2F3-459B-9DC2-06D0D21C345D}" type="pres">
      <dgm:prSet presAssocID="{6D83C66A-2E5F-4DBE-9928-317C9B119159}" presName="linear" presStyleCnt="0">
        <dgm:presLayoutVars>
          <dgm:animLvl val="lvl"/>
          <dgm:resizeHandles val="exact"/>
        </dgm:presLayoutVars>
      </dgm:prSet>
      <dgm:spPr/>
    </dgm:pt>
    <dgm:pt modelId="{752FD050-8597-48F8-8B4E-04DD45B366D5}" type="pres">
      <dgm:prSet presAssocID="{B240B08B-DC9A-42EB-B0F2-250C32B3221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E88FBE6-77E4-4788-9906-F692A2DADA77}" type="pres">
      <dgm:prSet presAssocID="{4A8E8728-19F1-4BB7-9DD5-66442E498090}" presName="spacer" presStyleCnt="0"/>
      <dgm:spPr/>
    </dgm:pt>
    <dgm:pt modelId="{B6F93692-E597-4D74-9264-A8730E0CF500}" type="pres">
      <dgm:prSet presAssocID="{5D65B5E9-BDC5-41DC-A64C-65C79FFFA64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3FBC86F-1AA8-442E-8059-29528B7B43E8}" type="pres">
      <dgm:prSet presAssocID="{29B1D992-A871-4EC1-9B57-C0902016479A}" presName="spacer" presStyleCnt="0"/>
      <dgm:spPr/>
    </dgm:pt>
    <dgm:pt modelId="{6D5EC31A-B561-4CF2-B52E-B6C126CE10E5}" type="pres">
      <dgm:prSet presAssocID="{FD14FCEF-2232-4ABD-AEA0-4C931EBF082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227F38E-4C54-4179-B08D-CE87BD39D0F8}" type="pres">
      <dgm:prSet presAssocID="{3E76110C-A275-4F21-B10F-1274176353E1}" presName="spacer" presStyleCnt="0"/>
      <dgm:spPr/>
    </dgm:pt>
    <dgm:pt modelId="{FA4B4BC3-D746-4A58-BC26-A0C95C4F1CF7}" type="pres">
      <dgm:prSet presAssocID="{0AF2D850-D26C-48D4-96C6-5C3C3FDF520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F603828-4727-4A76-929B-596724E98DFB}" type="presOf" srcId="{6D83C66A-2E5F-4DBE-9928-317C9B119159}" destId="{A0397277-E2F3-459B-9DC2-06D0D21C345D}" srcOrd="0" destOrd="0" presId="urn:microsoft.com/office/officeart/2005/8/layout/vList2"/>
    <dgm:cxn modelId="{2B8CE13E-9662-4E06-B7A0-92B9A2B5A8D0}" type="presOf" srcId="{B240B08B-DC9A-42EB-B0F2-250C32B3221B}" destId="{752FD050-8597-48F8-8B4E-04DD45B366D5}" srcOrd="0" destOrd="0" presId="urn:microsoft.com/office/officeart/2005/8/layout/vList2"/>
    <dgm:cxn modelId="{6D51966C-39C8-4E9D-BCAF-711D34F77ABC}" type="presOf" srcId="{0AF2D850-D26C-48D4-96C6-5C3C3FDF5204}" destId="{FA4B4BC3-D746-4A58-BC26-A0C95C4F1CF7}" srcOrd="0" destOrd="0" presId="urn:microsoft.com/office/officeart/2005/8/layout/vList2"/>
    <dgm:cxn modelId="{B200A88D-E502-4609-809A-36C93CC3A2BE}" srcId="{6D83C66A-2E5F-4DBE-9928-317C9B119159}" destId="{0AF2D850-D26C-48D4-96C6-5C3C3FDF5204}" srcOrd="3" destOrd="0" parTransId="{7D87E470-D323-4CFA-9DE9-8BC04F92FF2C}" sibTransId="{BC062489-3A31-4CD5-A0DD-D848D106C325}"/>
    <dgm:cxn modelId="{43E8B98F-FFCF-4ECB-BA15-CCC84A639C40}" srcId="{6D83C66A-2E5F-4DBE-9928-317C9B119159}" destId="{B240B08B-DC9A-42EB-B0F2-250C32B3221B}" srcOrd="0" destOrd="0" parTransId="{FE1A1CAA-DD6C-4037-A6EC-83F92701AF7C}" sibTransId="{4A8E8728-19F1-4BB7-9DD5-66442E498090}"/>
    <dgm:cxn modelId="{1269B29B-E62F-4DBF-8EF5-390709086FF6}" srcId="{6D83C66A-2E5F-4DBE-9928-317C9B119159}" destId="{FD14FCEF-2232-4ABD-AEA0-4C931EBF0821}" srcOrd="2" destOrd="0" parTransId="{504E8669-0F95-4F5D-B004-DD4039A9B684}" sibTransId="{3E76110C-A275-4F21-B10F-1274176353E1}"/>
    <dgm:cxn modelId="{96EB57A7-CE69-4C11-B157-DD609DC6CD23}" type="presOf" srcId="{5D65B5E9-BDC5-41DC-A64C-65C79FFFA648}" destId="{B6F93692-E597-4D74-9264-A8730E0CF500}" srcOrd="0" destOrd="0" presId="urn:microsoft.com/office/officeart/2005/8/layout/vList2"/>
    <dgm:cxn modelId="{4F4AEFBD-4A27-4A2A-AE7D-784F4D36207A}" type="presOf" srcId="{FD14FCEF-2232-4ABD-AEA0-4C931EBF0821}" destId="{6D5EC31A-B561-4CF2-B52E-B6C126CE10E5}" srcOrd="0" destOrd="0" presId="urn:microsoft.com/office/officeart/2005/8/layout/vList2"/>
    <dgm:cxn modelId="{FD7A03F8-50CB-4BAC-80F7-39986356E2FF}" srcId="{6D83C66A-2E5F-4DBE-9928-317C9B119159}" destId="{5D65B5E9-BDC5-41DC-A64C-65C79FFFA648}" srcOrd="1" destOrd="0" parTransId="{CD026B42-81D9-48F0-B8FA-A873302D8C73}" sibTransId="{29B1D992-A871-4EC1-9B57-C0902016479A}"/>
    <dgm:cxn modelId="{E9B346A4-6C4C-457D-916E-A0AAF278459D}" type="presParOf" srcId="{A0397277-E2F3-459B-9DC2-06D0D21C345D}" destId="{752FD050-8597-48F8-8B4E-04DD45B366D5}" srcOrd="0" destOrd="0" presId="urn:microsoft.com/office/officeart/2005/8/layout/vList2"/>
    <dgm:cxn modelId="{599FB789-2D52-41AD-AFDA-53212830C01D}" type="presParOf" srcId="{A0397277-E2F3-459B-9DC2-06D0D21C345D}" destId="{0E88FBE6-77E4-4788-9906-F692A2DADA77}" srcOrd="1" destOrd="0" presId="urn:microsoft.com/office/officeart/2005/8/layout/vList2"/>
    <dgm:cxn modelId="{32349382-FEFA-4045-AE86-FC51578B5E9E}" type="presParOf" srcId="{A0397277-E2F3-459B-9DC2-06D0D21C345D}" destId="{B6F93692-E597-4D74-9264-A8730E0CF500}" srcOrd="2" destOrd="0" presId="urn:microsoft.com/office/officeart/2005/8/layout/vList2"/>
    <dgm:cxn modelId="{A29583AA-7C1A-4427-A7B0-73C9D7CA5140}" type="presParOf" srcId="{A0397277-E2F3-459B-9DC2-06D0D21C345D}" destId="{C3FBC86F-1AA8-442E-8059-29528B7B43E8}" srcOrd="3" destOrd="0" presId="urn:microsoft.com/office/officeart/2005/8/layout/vList2"/>
    <dgm:cxn modelId="{5A3C4DC4-B7C3-4E41-9B7A-8D5533BF292F}" type="presParOf" srcId="{A0397277-E2F3-459B-9DC2-06D0D21C345D}" destId="{6D5EC31A-B561-4CF2-B52E-B6C126CE10E5}" srcOrd="4" destOrd="0" presId="urn:microsoft.com/office/officeart/2005/8/layout/vList2"/>
    <dgm:cxn modelId="{561FABAA-C56C-4945-AE60-7C0010F40822}" type="presParOf" srcId="{A0397277-E2F3-459B-9DC2-06D0D21C345D}" destId="{8227F38E-4C54-4179-B08D-CE87BD39D0F8}" srcOrd="5" destOrd="0" presId="urn:microsoft.com/office/officeart/2005/8/layout/vList2"/>
    <dgm:cxn modelId="{4DB0E518-38B8-4C89-A50C-1C99FEF1BEC2}" type="presParOf" srcId="{A0397277-E2F3-459B-9DC2-06D0D21C345D}" destId="{FA4B4BC3-D746-4A58-BC26-A0C95C4F1CF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B798E6-2150-4ADA-BBAB-14BE0EF63551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9D51380-9D96-4FB5-BCD0-81DB95697770}">
      <dgm:prSet/>
      <dgm:spPr/>
      <dgm:t>
        <a:bodyPr/>
        <a:lstStyle/>
        <a:p>
          <a:r>
            <a:rPr lang="ar-JO"/>
            <a:t>• خدمت الناس والكنيسة بمحبة وتواضع</a:t>
          </a:r>
          <a:endParaRPr lang="en-US"/>
        </a:p>
      </dgm:t>
    </dgm:pt>
    <dgm:pt modelId="{6995274D-732A-458D-8F2B-3C4D4261E619}" type="parTrans" cxnId="{8A13CD75-20A2-4F78-8E49-0567D465D1D1}">
      <dgm:prSet/>
      <dgm:spPr/>
      <dgm:t>
        <a:bodyPr/>
        <a:lstStyle/>
        <a:p>
          <a:endParaRPr lang="en-US"/>
        </a:p>
      </dgm:t>
    </dgm:pt>
    <dgm:pt modelId="{00411FC4-34BF-4ECE-9F85-F0D5A141C508}" type="sibTrans" cxnId="{8A13CD75-20A2-4F78-8E49-0567D465D1D1}">
      <dgm:prSet/>
      <dgm:spPr/>
      <dgm:t>
        <a:bodyPr/>
        <a:lstStyle/>
        <a:p>
          <a:endParaRPr lang="en-US"/>
        </a:p>
      </dgm:t>
    </dgm:pt>
    <dgm:pt modelId="{D3BB07CD-F8AA-4505-9B90-A6B5C0958005}">
      <dgm:prSet/>
      <dgm:spPr/>
      <dgm:t>
        <a:bodyPr/>
        <a:lstStyle/>
        <a:p>
          <a:r>
            <a:rPr lang="ar-JO"/>
            <a:t>• أسست رهبنة الوردية لمساعدة الفقراء والمرضى</a:t>
          </a:r>
          <a:endParaRPr lang="en-US"/>
        </a:p>
      </dgm:t>
    </dgm:pt>
    <dgm:pt modelId="{7E4EEAC9-6FDB-4430-923A-972E7520C7D8}" type="parTrans" cxnId="{25482A65-5150-4CD4-A8E8-66233243C980}">
      <dgm:prSet/>
      <dgm:spPr/>
      <dgm:t>
        <a:bodyPr/>
        <a:lstStyle/>
        <a:p>
          <a:endParaRPr lang="en-US"/>
        </a:p>
      </dgm:t>
    </dgm:pt>
    <dgm:pt modelId="{5FF158B1-1618-433B-85E4-12324BC0A721}" type="sibTrans" cxnId="{25482A65-5150-4CD4-A8E8-66233243C980}">
      <dgm:prSet/>
      <dgm:spPr/>
      <dgm:t>
        <a:bodyPr/>
        <a:lstStyle/>
        <a:p>
          <a:endParaRPr lang="en-US"/>
        </a:p>
      </dgm:t>
    </dgm:pt>
    <dgm:pt modelId="{E0EAF490-AA5A-45C5-BD8F-C7EC447A44A4}">
      <dgm:prSet/>
      <dgm:spPr/>
      <dgm:t>
        <a:bodyPr/>
        <a:lstStyle/>
        <a:p>
          <a:r>
            <a:rPr lang="ar-JO"/>
            <a:t>• كانت علاقتها بالعذراء مريم قوية وتميّزت بالطاعة والوداعة</a:t>
          </a:r>
          <a:endParaRPr lang="en-US"/>
        </a:p>
      </dgm:t>
    </dgm:pt>
    <dgm:pt modelId="{87317A04-596D-4A66-96CA-B5EA048B9094}" type="parTrans" cxnId="{CD7083D8-2AAE-4812-8ED8-5E50D3894348}">
      <dgm:prSet/>
      <dgm:spPr/>
      <dgm:t>
        <a:bodyPr/>
        <a:lstStyle/>
        <a:p>
          <a:endParaRPr lang="en-US"/>
        </a:p>
      </dgm:t>
    </dgm:pt>
    <dgm:pt modelId="{F8064CAB-47E5-4D8E-AD80-63A25245AA63}" type="sibTrans" cxnId="{CD7083D8-2AAE-4812-8ED8-5E50D3894348}">
      <dgm:prSet/>
      <dgm:spPr/>
      <dgm:t>
        <a:bodyPr/>
        <a:lstStyle/>
        <a:p>
          <a:endParaRPr lang="en-US"/>
        </a:p>
      </dgm:t>
    </dgm:pt>
    <dgm:pt modelId="{3C88EB2F-7597-4A0C-9E26-8F406FAAE93C}" type="pres">
      <dgm:prSet presAssocID="{C6B798E6-2150-4ADA-BBAB-14BE0EF63551}" presName="linear" presStyleCnt="0">
        <dgm:presLayoutVars>
          <dgm:animLvl val="lvl"/>
          <dgm:resizeHandles val="exact"/>
        </dgm:presLayoutVars>
      </dgm:prSet>
      <dgm:spPr/>
    </dgm:pt>
    <dgm:pt modelId="{59C07720-F0CC-4FA1-9FD8-9A932F5CC544}" type="pres">
      <dgm:prSet presAssocID="{19D51380-9D96-4FB5-BCD0-81DB9569777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4CB1104-D01A-483D-9BAE-1184389146CA}" type="pres">
      <dgm:prSet presAssocID="{00411FC4-34BF-4ECE-9F85-F0D5A141C508}" presName="spacer" presStyleCnt="0"/>
      <dgm:spPr/>
    </dgm:pt>
    <dgm:pt modelId="{FE39F6D4-DB1C-4E7A-A689-965A1ABDB6A4}" type="pres">
      <dgm:prSet presAssocID="{D3BB07CD-F8AA-4505-9B90-A6B5C095800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E6F9547-F7A8-4045-9D44-C04E8A1D48C7}" type="pres">
      <dgm:prSet presAssocID="{5FF158B1-1618-433B-85E4-12324BC0A721}" presName="spacer" presStyleCnt="0"/>
      <dgm:spPr/>
    </dgm:pt>
    <dgm:pt modelId="{C977841C-2145-4403-B062-D3A7BCAABB4A}" type="pres">
      <dgm:prSet presAssocID="{E0EAF490-AA5A-45C5-BD8F-C7EC447A44A4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DDBE730-E995-4CA3-8E0C-408FFBBF9607}" type="presOf" srcId="{D3BB07CD-F8AA-4505-9B90-A6B5C0958005}" destId="{FE39F6D4-DB1C-4E7A-A689-965A1ABDB6A4}" srcOrd="0" destOrd="0" presId="urn:microsoft.com/office/officeart/2005/8/layout/vList2"/>
    <dgm:cxn modelId="{25482A65-5150-4CD4-A8E8-66233243C980}" srcId="{C6B798E6-2150-4ADA-BBAB-14BE0EF63551}" destId="{D3BB07CD-F8AA-4505-9B90-A6B5C0958005}" srcOrd="1" destOrd="0" parTransId="{7E4EEAC9-6FDB-4430-923A-972E7520C7D8}" sibTransId="{5FF158B1-1618-433B-85E4-12324BC0A721}"/>
    <dgm:cxn modelId="{8A13CD75-20A2-4F78-8E49-0567D465D1D1}" srcId="{C6B798E6-2150-4ADA-BBAB-14BE0EF63551}" destId="{19D51380-9D96-4FB5-BCD0-81DB95697770}" srcOrd="0" destOrd="0" parTransId="{6995274D-732A-458D-8F2B-3C4D4261E619}" sibTransId="{00411FC4-34BF-4ECE-9F85-F0D5A141C508}"/>
    <dgm:cxn modelId="{494A2376-F1BB-4B75-95D4-5DF3A8FD3EC3}" type="presOf" srcId="{C6B798E6-2150-4ADA-BBAB-14BE0EF63551}" destId="{3C88EB2F-7597-4A0C-9E26-8F406FAAE93C}" srcOrd="0" destOrd="0" presId="urn:microsoft.com/office/officeart/2005/8/layout/vList2"/>
    <dgm:cxn modelId="{C37E80C0-7B0B-4F86-9F4E-DBD570282FC9}" type="presOf" srcId="{19D51380-9D96-4FB5-BCD0-81DB95697770}" destId="{59C07720-F0CC-4FA1-9FD8-9A932F5CC544}" srcOrd="0" destOrd="0" presId="urn:microsoft.com/office/officeart/2005/8/layout/vList2"/>
    <dgm:cxn modelId="{CD7083D8-2AAE-4812-8ED8-5E50D3894348}" srcId="{C6B798E6-2150-4ADA-BBAB-14BE0EF63551}" destId="{E0EAF490-AA5A-45C5-BD8F-C7EC447A44A4}" srcOrd="2" destOrd="0" parTransId="{87317A04-596D-4A66-96CA-B5EA048B9094}" sibTransId="{F8064CAB-47E5-4D8E-AD80-63A25245AA63}"/>
    <dgm:cxn modelId="{C5D380F0-092D-4A35-991A-A829D8A4A11D}" type="presOf" srcId="{E0EAF490-AA5A-45C5-BD8F-C7EC447A44A4}" destId="{C977841C-2145-4403-B062-D3A7BCAABB4A}" srcOrd="0" destOrd="0" presId="urn:microsoft.com/office/officeart/2005/8/layout/vList2"/>
    <dgm:cxn modelId="{D824B3BA-E5AB-4647-8F29-F4F740543954}" type="presParOf" srcId="{3C88EB2F-7597-4A0C-9E26-8F406FAAE93C}" destId="{59C07720-F0CC-4FA1-9FD8-9A932F5CC544}" srcOrd="0" destOrd="0" presId="urn:microsoft.com/office/officeart/2005/8/layout/vList2"/>
    <dgm:cxn modelId="{A81640A8-B035-4A27-977B-5C940ECA27DA}" type="presParOf" srcId="{3C88EB2F-7597-4A0C-9E26-8F406FAAE93C}" destId="{84CB1104-D01A-483D-9BAE-1184389146CA}" srcOrd="1" destOrd="0" presId="urn:microsoft.com/office/officeart/2005/8/layout/vList2"/>
    <dgm:cxn modelId="{FD585C95-7D51-4D5F-B440-CCD088D9DF52}" type="presParOf" srcId="{3C88EB2F-7597-4A0C-9E26-8F406FAAE93C}" destId="{FE39F6D4-DB1C-4E7A-A689-965A1ABDB6A4}" srcOrd="2" destOrd="0" presId="urn:microsoft.com/office/officeart/2005/8/layout/vList2"/>
    <dgm:cxn modelId="{29901560-4E61-46A3-B795-86395DD69548}" type="presParOf" srcId="{3C88EB2F-7597-4A0C-9E26-8F406FAAE93C}" destId="{1E6F9547-F7A8-4045-9D44-C04E8A1D48C7}" srcOrd="3" destOrd="0" presId="urn:microsoft.com/office/officeart/2005/8/layout/vList2"/>
    <dgm:cxn modelId="{412C5823-29F6-4C0F-BE0C-4884679D8311}" type="presParOf" srcId="{3C88EB2F-7597-4A0C-9E26-8F406FAAE93C}" destId="{C977841C-2145-4403-B062-D3A7BCAABB4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1AAF32-BC31-455E-A757-A3B57A9C53B3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B5B911D-4A81-4DF0-A8F2-B6FD0E9E0B34}">
      <dgm:prSet/>
      <dgm:spPr/>
      <dgm:t>
        <a:bodyPr/>
        <a:lstStyle/>
        <a:p>
          <a:r>
            <a:rPr lang="en-US" dirty="0"/>
            <a:t>• </a:t>
          </a:r>
          <a:r>
            <a:rPr lang="en-US" dirty="0" err="1"/>
            <a:t>من</a:t>
          </a:r>
          <a:r>
            <a:rPr lang="en-US" dirty="0"/>
            <a:t> </a:t>
          </a:r>
          <a:r>
            <a:rPr lang="en-US" dirty="0" err="1"/>
            <a:t>أقوالها</a:t>
          </a:r>
          <a:r>
            <a:rPr lang="en-US" dirty="0"/>
            <a:t>: </a:t>
          </a:r>
          <a:endParaRPr lang="ar-JO" dirty="0"/>
        </a:p>
        <a:p>
          <a:r>
            <a:rPr lang="en-US" dirty="0"/>
            <a:t>“</a:t>
          </a:r>
          <a:r>
            <a:rPr lang="en-US" dirty="0" err="1"/>
            <a:t>اعمل</a:t>
          </a:r>
          <a:r>
            <a:rPr lang="en-US" dirty="0"/>
            <a:t> </a:t>
          </a:r>
          <a:r>
            <a:rPr lang="en-US" dirty="0" err="1"/>
            <a:t>الخير</a:t>
          </a:r>
          <a:r>
            <a:rPr lang="en-US" dirty="0"/>
            <a:t> </a:t>
          </a:r>
          <a:r>
            <a:rPr lang="en-US" dirty="0" err="1"/>
            <a:t>بمحبة</a:t>
          </a:r>
          <a:r>
            <a:rPr lang="en-US" dirty="0"/>
            <a:t> </a:t>
          </a:r>
          <a:r>
            <a:rPr lang="en-US" dirty="0" err="1"/>
            <a:t>دون</a:t>
          </a:r>
          <a:r>
            <a:rPr lang="en-US" dirty="0"/>
            <a:t> </a:t>
          </a:r>
          <a:r>
            <a:rPr lang="en-US" dirty="0" err="1"/>
            <a:t>انتظار</a:t>
          </a:r>
          <a:r>
            <a:rPr lang="en-US" dirty="0"/>
            <a:t> </a:t>
          </a:r>
          <a:r>
            <a:rPr lang="en-US" dirty="0" err="1"/>
            <a:t>مقابل</a:t>
          </a:r>
          <a:r>
            <a:rPr lang="en-US" dirty="0"/>
            <a:t>.”</a:t>
          </a:r>
        </a:p>
      </dgm:t>
    </dgm:pt>
    <dgm:pt modelId="{8BE26E6C-68E2-4788-9349-F23619136D5B}" type="parTrans" cxnId="{F194892A-94BC-44B4-8C01-CD0E9372CE66}">
      <dgm:prSet/>
      <dgm:spPr/>
      <dgm:t>
        <a:bodyPr/>
        <a:lstStyle/>
        <a:p>
          <a:endParaRPr lang="en-US"/>
        </a:p>
      </dgm:t>
    </dgm:pt>
    <dgm:pt modelId="{250DAE29-FD69-4305-96DF-BE6BBE3BD973}" type="sibTrans" cxnId="{F194892A-94BC-44B4-8C01-CD0E9372CE66}">
      <dgm:prSet/>
      <dgm:spPr/>
      <dgm:t>
        <a:bodyPr/>
        <a:lstStyle/>
        <a:p>
          <a:endParaRPr lang="en-US"/>
        </a:p>
      </dgm:t>
    </dgm:pt>
    <dgm:pt modelId="{93341586-1713-4A72-98C1-E1DCB428D317}">
      <dgm:prSet/>
      <dgm:spPr/>
      <dgm:t>
        <a:bodyPr/>
        <a:lstStyle/>
        <a:p>
          <a:r>
            <a:rPr lang="en-US"/>
            <a:t>• هذا القول يشجع على العطاء والبذل في الحياة اليومية</a:t>
          </a:r>
        </a:p>
      </dgm:t>
    </dgm:pt>
    <dgm:pt modelId="{27D7E756-E156-4D4E-B962-663EE42EE293}" type="parTrans" cxnId="{7031666A-EAFA-432F-B4FA-7AAE6714BBC9}">
      <dgm:prSet/>
      <dgm:spPr/>
      <dgm:t>
        <a:bodyPr/>
        <a:lstStyle/>
        <a:p>
          <a:endParaRPr lang="en-US"/>
        </a:p>
      </dgm:t>
    </dgm:pt>
    <dgm:pt modelId="{3E2D3BC2-C55F-491B-B25E-6F3E58B6679A}" type="sibTrans" cxnId="{7031666A-EAFA-432F-B4FA-7AAE6714BBC9}">
      <dgm:prSet/>
      <dgm:spPr/>
      <dgm:t>
        <a:bodyPr/>
        <a:lstStyle/>
        <a:p>
          <a:endParaRPr lang="en-US"/>
        </a:p>
      </dgm:t>
    </dgm:pt>
    <dgm:pt modelId="{A0A677BC-4F57-4E38-BF08-2F8ADC4ED8E4}" type="pres">
      <dgm:prSet presAssocID="{601AAF32-BC31-455E-A757-A3B57A9C53B3}" presName="linear" presStyleCnt="0">
        <dgm:presLayoutVars>
          <dgm:animLvl val="lvl"/>
          <dgm:resizeHandles val="exact"/>
        </dgm:presLayoutVars>
      </dgm:prSet>
      <dgm:spPr/>
    </dgm:pt>
    <dgm:pt modelId="{6F438D82-868B-4AF1-ABE0-05A251E5BFE8}" type="pres">
      <dgm:prSet presAssocID="{1B5B911D-4A81-4DF0-A8F2-B6FD0E9E0B3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D543C1F-E2EC-4DB9-BEEB-EEC66003C314}" type="pres">
      <dgm:prSet presAssocID="{250DAE29-FD69-4305-96DF-BE6BBE3BD973}" presName="spacer" presStyleCnt="0"/>
      <dgm:spPr/>
    </dgm:pt>
    <dgm:pt modelId="{BB4E07E5-A52E-4C10-B17A-0C7C0095EBFF}" type="pres">
      <dgm:prSet presAssocID="{93341586-1713-4A72-98C1-E1DCB428D31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194892A-94BC-44B4-8C01-CD0E9372CE66}" srcId="{601AAF32-BC31-455E-A757-A3B57A9C53B3}" destId="{1B5B911D-4A81-4DF0-A8F2-B6FD0E9E0B34}" srcOrd="0" destOrd="0" parTransId="{8BE26E6C-68E2-4788-9349-F23619136D5B}" sibTransId="{250DAE29-FD69-4305-96DF-BE6BBE3BD973}"/>
    <dgm:cxn modelId="{81E8282E-7DB8-4B24-BEE5-761C56327C30}" type="presOf" srcId="{93341586-1713-4A72-98C1-E1DCB428D317}" destId="{BB4E07E5-A52E-4C10-B17A-0C7C0095EBFF}" srcOrd="0" destOrd="0" presId="urn:microsoft.com/office/officeart/2005/8/layout/vList2"/>
    <dgm:cxn modelId="{7031666A-EAFA-432F-B4FA-7AAE6714BBC9}" srcId="{601AAF32-BC31-455E-A757-A3B57A9C53B3}" destId="{93341586-1713-4A72-98C1-E1DCB428D317}" srcOrd="1" destOrd="0" parTransId="{27D7E756-E156-4D4E-B962-663EE42EE293}" sibTransId="{3E2D3BC2-C55F-491B-B25E-6F3E58B6679A}"/>
    <dgm:cxn modelId="{7A545E73-B3D1-47A1-B1E8-4722CF34539B}" type="presOf" srcId="{1B5B911D-4A81-4DF0-A8F2-B6FD0E9E0B34}" destId="{6F438D82-868B-4AF1-ABE0-05A251E5BFE8}" srcOrd="0" destOrd="0" presId="urn:microsoft.com/office/officeart/2005/8/layout/vList2"/>
    <dgm:cxn modelId="{38D58F7F-DAED-45B8-9986-2CAFECA6B681}" type="presOf" srcId="{601AAF32-BC31-455E-A757-A3B57A9C53B3}" destId="{A0A677BC-4F57-4E38-BF08-2F8ADC4ED8E4}" srcOrd="0" destOrd="0" presId="urn:microsoft.com/office/officeart/2005/8/layout/vList2"/>
    <dgm:cxn modelId="{2D625F9E-AB75-450E-A700-139762E291DF}" type="presParOf" srcId="{A0A677BC-4F57-4E38-BF08-2F8ADC4ED8E4}" destId="{6F438D82-868B-4AF1-ABE0-05A251E5BFE8}" srcOrd="0" destOrd="0" presId="urn:microsoft.com/office/officeart/2005/8/layout/vList2"/>
    <dgm:cxn modelId="{D782B07F-E409-4BEC-8062-F64DA7511C56}" type="presParOf" srcId="{A0A677BC-4F57-4E38-BF08-2F8ADC4ED8E4}" destId="{2D543C1F-E2EC-4DB9-BEEB-EEC66003C314}" srcOrd="1" destOrd="0" presId="urn:microsoft.com/office/officeart/2005/8/layout/vList2"/>
    <dgm:cxn modelId="{CD901862-5588-4826-BD5B-63D678CA3F58}" type="presParOf" srcId="{A0A677BC-4F57-4E38-BF08-2F8ADC4ED8E4}" destId="{BB4E07E5-A52E-4C10-B17A-0C7C0095EBF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8FFAF9-56D0-4663-8B39-C6525EFE7E92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E73A613-1736-40D9-9342-F0A465942620}">
      <dgm:prSet/>
      <dgm:spPr/>
      <dgm:t>
        <a:bodyPr/>
        <a:lstStyle/>
        <a:p>
          <a:r>
            <a:rPr lang="en-US"/>
            <a:t>• تعلمت من حياتها أهمية العطاء بدون مقابل</a:t>
          </a:r>
        </a:p>
      </dgm:t>
    </dgm:pt>
    <dgm:pt modelId="{E0A83055-DC77-416D-8056-3158BB24FF74}" type="parTrans" cxnId="{556F0CEB-08D9-4F47-BBAA-C5AF1AE209AC}">
      <dgm:prSet/>
      <dgm:spPr/>
      <dgm:t>
        <a:bodyPr/>
        <a:lstStyle/>
        <a:p>
          <a:endParaRPr lang="en-US"/>
        </a:p>
      </dgm:t>
    </dgm:pt>
    <dgm:pt modelId="{5366EC60-1B35-473A-8661-3F62A024DD05}" type="sibTrans" cxnId="{556F0CEB-08D9-4F47-BBAA-C5AF1AE209AC}">
      <dgm:prSet/>
      <dgm:spPr/>
      <dgm:t>
        <a:bodyPr/>
        <a:lstStyle/>
        <a:p>
          <a:endParaRPr lang="en-US"/>
        </a:p>
      </dgm:t>
    </dgm:pt>
    <dgm:pt modelId="{1E82EF09-D3AF-442E-B6FC-58593AE6DFD5}">
      <dgm:prSet/>
      <dgm:spPr/>
      <dgm:t>
        <a:bodyPr/>
        <a:lstStyle/>
        <a:p>
          <a:r>
            <a:rPr lang="en-US"/>
            <a:t>• لو كنت مكانها سأستخدم عطائي لمساعدة المحتاجين</a:t>
          </a:r>
        </a:p>
      </dgm:t>
    </dgm:pt>
    <dgm:pt modelId="{7B1EB8CC-E3E7-4D2F-A382-E82B7619CBFB}" type="parTrans" cxnId="{74948D00-AD8B-4DFE-8C6E-ADEDA4ED33D3}">
      <dgm:prSet/>
      <dgm:spPr/>
      <dgm:t>
        <a:bodyPr/>
        <a:lstStyle/>
        <a:p>
          <a:endParaRPr lang="en-US"/>
        </a:p>
      </dgm:t>
    </dgm:pt>
    <dgm:pt modelId="{FD3E8A1E-08AA-43C5-A581-BDB341E0A926}" type="sibTrans" cxnId="{74948D00-AD8B-4DFE-8C6E-ADEDA4ED33D3}">
      <dgm:prSet/>
      <dgm:spPr/>
      <dgm:t>
        <a:bodyPr/>
        <a:lstStyle/>
        <a:p>
          <a:endParaRPr lang="en-US"/>
        </a:p>
      </dgm:t>
    </dgm:pt>
    <dgm:pt modelId="{391B9B59-C58E-4083-B2D7-03B965FC2726}">
      <dgm:prSet/>
      <dgm:spPr/>
      <dgm:t>
        <a:bodyPr/>
        <a:lstStyle/>
        <a:p>
          <a:r>
            <a:rPr lang="en-US"/>
            <a:t>• أعجبني في شخصيتها التواضع وروح الخدمة</a:t>
          </a:r>
        </a:p>
      </dgm:t>
    </dgm:pt>
    <dgm:pt modelId="{2CA9AB9B-E7E1-4006-A3C0-4E850FA7C157}" type="parTrans" cxnId="{BB46F4F3-E76D-4771-B6AE-968D901B46CE}">
      <dgm:prSet/>
      <dgm:spPr/>
      <dgm:t>
        <a:bodyPr/>
        <a:lstStyle/>
        <a:p>
          <a:endParaRPr lang="en-US"/>
        </a:p>
      </dgm:t>
    </dgm:pt>
    <dgm:pt modelId="{36754D04-A24D-4F60-BA0A-2A6C4EDA3E09}" type="sibTrans" cxnId="{BB46F4F3-E76D-4771-B6AE-968D901B46CE}">
      <dgm:prSet/>
      <dgm:spPr/>
      <dgm:t>
        <a:bodyPr/>
        <a:lstStyle/>
        <a:p>
          <a:endParaRPr lang="en-US"/>
        </a:p>
      </dgm:t>
    </dgm:pt>
    <dgm:pt modelId="{EC55D108-9EA6-41B9-98CA-BBB2362608A9}" type="pres">
      <dgm:prSet presAssocID="{508FFAF9-56D0-4663-8B39-C6525EFE7E92}" presName="diagram" presStyleCnt="0">
        <dgm:presLayoutVars>
          <dgm:dir/>
          <dgm:resizeHandles val="exact"/>
        </dgm:presLayoutVars>
      </dgm:prSet>
      <dgm:spPr/>
    </dgm:pt>
    <dgm:pt modelId="{155B8507-C929-469C-8A1E-6FE6E06FD896}" type="pres">
      <dgm:prSet presAssocID="{8E73A613-1736-40D9-9342-F0A465942620}" presName="node" presStyleLbl="node1" presStyleIdx="0" presStyleCnt="3">
        <dgm:presLayoutVars>
          <dgm:bulletEnabled val="1"/>
        </dgm:presLayoutVars>
      </dgm:prSet>
      <dgm:spPr/>
    </dgm:pt>
    <dgm:pt modelId="{D551189D-E93F-47EA-A643-5C613338A3FF}" type="pres">
      <dgm:prSet presAssocID="{5366EC60-1B35-473A-8661-3F62A024DD05}" presName="sibTrans" presStyleCnt="0"/>
      <dgm:spPr/>
    </dgm:pt>
    <dgm:pt modelId="{BA7A43C7-C0FF-4632-B89A-9ECD5A9A90BE}" type="pres">
      <dgm:prSet presAssocID="{1E82EF09-D3AF-442E-B6FC-58593AE6DFD5}" presName="node" presStyleLbl="node1" presStyleIdx="1" presStyleCnt="3">
        <dgm:presLayoutVars>
          <dgm:bulletEnabled val="1"/>
        </dgm:presLayoutVars>
      </dgm:prSet>
      <dgm:spPr/>
    </dgm:pt>
    <dgm:pt modelId="{2FBFE5AA-C814-454C-BB4F-27E9A31FF21A}" type="pres">
      <dgm:prSet presAssocID="{FD3E8A1E-08AA-43C5-A581-BDB341E0A926}" presName="sibTrans" presStyleCnt="0"/>
      <dgm:spPr/>
    </dgm:pt>
    <dgm:pt modelId="{C7B46340-7390-44DE-8331-789448147270}" type="pres">
      <dgm:prSet presAssocID="{391B9B59-C58E-4083-B2D7-03B965FC2726}" presName="node" presStyleLbl="node1" presStyleIdx="2" presStyleCnt="3">
        <dgm:presLayoutVars>
          <dgm:bulletEnabled val="1"/>
        </dgm:presLayoutVars>
      </dgm:prSet>
      <dgm:spPr/>
    </dgm:pt>
  </dgm:ptLst>
  <dgm:cxnLst>
    <dgm:cxn modelId="{74948D00-AD8B-4DFE-8C6E-ADEDA4ED33D3}" srcId="{508FFAF9-56D0-4663-8B39-C6525EFE7E92}" destId="{1E82EF09-D3AF-442E-B6FC-58593AE6DFD5}" srcOrd="1" destOrd="0" parTransId="{7B1EB8CC-E3E7-4D2F-A382-E82B7619CBFB}" sibTransId="{FD3E8A1E-08AA-43C5-A581-BDB341E0A926}"/>
    <dgm:cxn modelId="{8DE2E937-E3AC-42B7-95C5-02B175010AEE}" type="presOf" srcId="{391B9B59-C58E-4083-B2D7-03B965FC2726}" destId="{C7B46340-7390-44DE-8331-789448147270}" srcOrd="0" destOrd="0" presId="urn:microsoft.com/office/officeart/2005/8/layout/default"/>
    <dgm:cxn modelId="{4070077D-8352-411A-9AD3-B625F0F6CC99}" type="presOf" srcId="{508FFAF9-56D0-4663-8B39-C6525EFE7E92}" destId="{EC55D108-9EA6-41B9-98CA-BBB2362608A9}" srcOrd="0" destOrd="0" presId="urn:microsoft.com/office/officeart/2005/8/layout/default"/>
    <dgm:cxn modelId="{090E0187-3ECC-4395-81C9-75766CD6309F}" type="presOf" srcId="{8E73A613-1736-40D9-9342-F0A465942620}" destId="{155B8507-C929-469C-8A1E-6FE6E06FD896}" srcOrd="0" destOrd="0" presId="urn:microsoft.com/office/officeart/2005/8/layout/default"/>
    <dgm:cxn modelId="{6DB445D3-EDF1-48A6-9257-3FE07B291BC9}" type="presOf" srcId="{1E82EF09-D3AF-442E-B6FC-58593AE6DFD5}" destId="{BA7A43C7-C0FF-4632-B89A-9ECD5A9A90BE}" srcOrd="0" destOrd="0" presId="urn:microsoft.com/office/officeart/2005/8/layout/default"/>
    <dgm:cxn modelId="{556F0CEB-08D9-4F47-BBAA-C5AF1AE209AC}" srcId="{508FFAF9-56D0-4663-8B39-C6525EFE7E92}" destId="{8E73A613-1736-40D9-9342-F0A465942620}" srcOrd="0" destOrd="0" parTransId="{E0A83055-DC77-416D-8056-3158BB24FF74}" sibTransId="{5366EC60-1B35-473A-8661-3F62A024DD05}"/>
    <dgm:cxn modelId="{BB46F4F3-E76D-4771-B6AE-968D901B46CE}" srcId="{508FFAF9-56D0-4663-8B39-C6525EFE7E92}" destId="{391B9B59-C58E-4083-B2D7-03B965FC2726}" srcOrd="2" destOrd="0" parTransId="{2CA9AB9B-E7E1-4006-A3C0-4E850FA7C157}" sibTransId="{36754D04-A24D-4F60-BA0A-2A6C4EDA3E09}"/>
    <dgm:cxn modelId="{F736FED4-5F6D-4F6D-915B-AA06ED46CA0B}" type="presParOf" srcId="{EC55D108-9EA6-41B9-98CA-BBB2362608A9}" destId="{155B8507-C929-469C-8A1E-6FE6E06FD896}" srcOrd="0" destOrd="0" presId="urn:microsoft.com/office/officeart/2005/8/layout/default"/>
    <dgm:cxn modelId="{D563EFAE-AD89-4D7F-ADE3-B334C84C5FFF}" type="presParOf" srcId="{EC55D108-9EA6-41B9-98CA-BBB2362608A9}" destId="{D551189D-E93F-47EA-A643-5C613338A3FF}" srcOrd="1" destOrd="0" presId="urn:microsoft.com/office/officeart/2005/8/layout/default"/>
    <dgm:cxn modelId="{0E92E632-0555-41B2-91AC-0A70BBD62D02}" type="presParOf" srcId="{EC55D108-9EA6-41B9-98CA-BBB2362608A9}" destId="{BA7A43C7-C0FF-4632-B89A-9ECD5A9A90BE}" srcOrd="2" destOrd="0" presId="urn:microsoft.com/office/officeart/2005/8/layout/default"/>
    <dgm:cxn modelId="{FD33F981-7AE1-4A38-9FEC-38DE20BF2BD4}" type="presParOf" srcId="{EC55D108-9EA6-41B9-98CA-BBB2362608A9}" destId="{2FBFE5AA-C814-454C-BB4F-27E9A31FF21A}" srcOrd="3" destOrd="0" presId="urn:microsoft.com/office/officeart/2005/8/layout/default"/>
    <dgm:cxn modelId="{5CC25D99-2390-4E2A-8630-8C272545879A}" type="presParOf" srcId="{EC55D108-9EA6-41B9-98CA-BBB2362608A9}" destId="{C7B46340-7390-44DE-8331-78944814727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FD050-8597-48F8-8B4E-04DD45B366D5}">
      <dsp:nvSpPr>
        <dsp:cNvPr id="0" name=""/>
        <dsp:cNvSpPr/>
      </dsp:nvSpPr>
      <dsp:spPr>
        <a:xfrm>
          <a:off x="0" y="33439"/>
          <a:ext cx="5000124" cy="12776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200" kern="1200"/>
            <a:t>• اسمها الحقيقي سلطانة غطاس</a:t>
          </a:r>
          <a:endParaRPr lang="en-US" sz="3200" kern="1200"/>
        </a:p>
      </dsp:txBody>
      <dsp:txXfrm>
        <a:off x="62369" y="95808"/>
        <a:ext cx="4875386" cy="1152902"/>
      </dsp:txXfrm>
    </dsp:sp>
    <dsp:sp modelId="{B6F93692-E597-4D74-9264-A8730E0CF500}">
      <dsp:nvSpPr>
        <dsp:cNvPr id="0" name=""/>
        <dsp:cNvSpPr/>
      </dsp:nvSpPr>
      <dsp:spPr>
        <a:xfrm>
          <a:off x="0" y="1403239"/>
          <a:ext cx="5000124" cy="1277640"/>
        </a:xfrm>
        <a:prstGeom prst="roundRect">
          <a:avLst/>
        </a:prstGeom>
        <a:gradFill rotWithShape="0">
          <a:gsLst>
            <a:gs pos="0">
              <a:schemeClr val="accent5">
                <a:hueOff val="-5720238"/>
                <a:satOff val="7661"/>
                <a:lumOff val="522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720238"/>
                <a:satOff val="7661"/>
                <a:lumOff val="522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720238"/>
                <a:satOff val="7661"/>
                <a:lumOff val="522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200" kern="1200"/>
            <a:t>• ولدت في القدس عام 1843</a:t>
          </a:r>
          <a:endParaRPr lang="en-US" sz="3200" kern="1200"/>
        </a:p>
      </dsp:txBody>
      <dsp:txXfrm>
        <a:off x="62369" y="1465608"/>
        <a:ext cx="4875386" cy="1152902"/>
      </dsp:txXfrm>
    </dsp:sp>
    <dsp:sp modelId="{6D5EC31A-B561-4CF2-B52E-B6C126CE10E5}">
      <dsp:nvSpPr>
        <dsp:cNvPr id="0" name=""/>
        <dsp:cNvSpPr/>
      </dsp:nvSpPr>
      <dsp:spPr>
        <a:xfrm>
          <a:off x="0" y="2773040"/>
          <a:ext cx="5000124" cy="1277640"/>
        </a:xfrm>
        <a:prstGeom prst="roundRect">
          <a:avLst/>
        </a:prstGeom>
        <a:gradFill rotWithShape="0">
          <a:gsLst>
            <a:gs pos="0">
              <a:schemeClr val="accent5">
                <a:hueOff val="-11440476"/>
                <a:satOff val="15322"/>
                <a:lumOff val="1045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1440476"/>
                <a:satOff val="15322"/>
                <a:lumOff val="1045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1440476"/>
                <a:satOff val="15322"/>
                <a:lumOff val="1045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200" kern="1200"/>
            <a:t>• أحبت مساعدة الآخرين منذ صغرها</a:t>
          </a:r>
          <a:endParaRPr lang="en-US" sz="3200" kern="1200"/>
        </a:p>
      </dsp:txBody>
      <dsp:txXfrm>
        <a:off x="62369" y="2835409"/>
        <a:ext cx="4875386" cy="1152902"/>
      </dsp:txXfrm>
    </dsp:sp>
    <dsp:sp modelId="{FA4B4BC3-D746-4A58-BC26-A0C95C4F1CF7}">
      <dsp:nvSpPr>
        <dsp:cNvPr id="0" name=""/>
        <dsp:cNvSpPr/>
      </dsp:nvSpPr>
      <dsp:spPr>
        <a:xfrm>
          <a:off x="0" y="4142840"/>
          <a:ext cx="5000124" cy="1277640"/>
        </a:xfrm>
        <a:prstGeom prst="roundRect">
          <a:avLst/>
        </a:prstGeom>
        <a:gradFill rotWithShape="0">
          <a:gsLst>
            <a:gs pos="0">
              <a:schemeClr val="accent5">
                <a:hueOff val="-17160714"/>
                <a:satOff val="22983"/>
                <a:lumOff val="1568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7160714"/>
                <a:satOff val="22983"/>
                <a:lumOff val="1568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7160714"/>
                <a:satOff val="22983"/>
                <a:lumOff val="1568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200" kern="1200"/>
            <a:t>• قررت أن تصبح راهبة لخدمة الرب والناس</a:t>
          </a:r>
          <a:endParaRPr lang="en-US" sz="3200" kern="1200"/>
        </a:p>
      </dsp:txBody>
      <dsp:txXfrm>
        <a:off x="62369" y="4205209"/>
        <a:ext cx="4875386" cy="11529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C07720-F0CC-4FA1-9FD8-9A932F5CC544}">
      <dsp:nvSpPr>
        <dsp:cNvPr id="0" name=""/>
        <dsp:cNvSpPr/>
      </dsp:nvSpPr>
      <dsp:spPr>
        <a:xfrm>
          <a:off x="0" y="475160"/>
          <a:ext cx="5000124" cy="14320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600" kern="1200"/>
            <a:t>• خدمت الناس والكنيسة بمحبة وتواضع</a:t>
          </a:r>
          <a:endParaRPr lang="en-US" sz="3600" kern="1200"/>
        </a:p>
      </dsp:txBody>
      <dsp:txXfrm>
        <a:off x="69908" y="545068"/>
        <a:ext cx="4860308" cy="1292264"/>
      </dsp:txXfrm>
    </dsp:sp>
    <dsp:sp modelId="{FE39F6D4-DB1C-4E7A-A689-965A1ABDB6A4}">
      <dsp:nvSpPr>
        <dsp:cNvPr id="0" name=""/>
        <dsp:cNvSpPr/>
      </dsp:nvSpPr>
      <dsp:spPr>
        <a:xfrm>
          <a:off x="0" y="2010920"/>
          <a:ext cx="5000124" cy="1432080"/>
        </a:xfrm>
        <a:prstGeom prst="roundRect">
          <a:avLst/>
        </a:prstGeom>
        <a:gradFill rotWithShape="0">
          <a:gsLst>
            <a:gs pos="0">
              <a:schemeClr val="accent2">
                <a:hueOff val="2837564"/>
                <a:satOff val="7688"/>
                <a:lumOff val="-607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837564"/>
                <a:satOff val="7688"/>
                <a:lumOff val="-607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837564"/>
                <a:satOff val="7688"/>
                <a:lumOff val="-607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600" kern="1200"/>
            <a:t>• أسست رهبنة الوردية لمساعدة الفقراء والمرضى</a:t>
          </a:r>
          <a:endParaRPr lang="en-US" sz="3600" kern="1200"/>
        </a:p>
      </dsp:txBody>
      <dsp:txXfrm>
        <a:off x="69908" y="2080828"/>
        <a:ext cx="4860308" cy="1292264"/>
      </dsp:txXfrm>
    </dsp:sp>
    <dsp:sp modelId="{C977841C-2145-4403-B062-D3A7BCAABB4A}">
      <dsp:nvSpPr>
        <dsp:cNvPr id="0" name=""/>
        <dsp:cNvSpPr/>
      </dsp:nvSpPr>
      <dsp:spPr>
        <a:xfrm>
          <a:off x="0" y="3546680"/>
          <a:ext cx="5000124" cy="1432080"/>
        </a:xfrm>
        <a:prstGeom prst="roundRect">
          <a:avLst/>
        </a:prstGeom>
        <a:gradFill rotWithShape="0">
          <a:gsLst>
            <a:gs pos="0">
              <a:schemeClr val="accent2">
                <a:hueOff val="5675128"/>
                <a:satOff val="15375"/>
                <a:lumOff val="-1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5675128"/>
                <a:satOff val="15375"/>
                <a:lumOff val="-1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5675128"/>
                <a:satOff val="15375"/>
                <a:lumOff val="-1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JO" sz="3600" kern="1200"/>
            <a:t>• كانت علاقتها بالعذراء مريم قوية وتميّزت بالطاعة والوداعة</a:t>
          </a:r>
          <a:endParaRPr lang="en-US" sz="3600" kern="1200"/>
        </a:p>
      </dsp:txBody>
      <dsp:txXfrm>
        <a:off x="69908" y="3616588"/>
        <a:ext cx="4860308" cy="12922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438D82-868B-4AF1-ABE0-05A251E5BFE8}">
      <dsp:nvSpPr>
        <dsp:cNvPr id="0" name=""/>
        <dsp:cNvSpPr/>
      </dsp:nvSpPr>
      <dsp:spPr>
        <a:xfrm>
          <a:off x="0" y="62059"/>
          <a:ext cx="5000124" cy="26044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• </a:t>
          </a:r>
          <a:r>
            <a:rPr lang="en-US" sz="4200" kern="1200" dirty="0" err="1"/>
            <a:t>من</a:t>
          </a:r>
          <a:r>
            <a:rPr lang="en-US" sz="4200" kern="1200" dirty="0"/>
            <a:t> </a:t>
          </a:r>
          <a:r>
            <a:rPr lang="en-US" sz="4200" kern="1200" dirty="0" err="1"/>
            <a:t>أقوالها</a:t>
          </a:r>
          <a:r>
            <a:rPr lang="en-US" sz="4200" kern="1200" dirty="0"/>
            <a:t>: </a:t>
          </a:r>
          <a:endParaRPr lang="ar-JO" sz="4200" kern="1200" dirty="0"/>
        </a:p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“</a:t>
          </a:r>
          <a:r>
            <a:rPr lang="en-US" sz="4200" kern="1200" dirty="0" err="1"/>
            <a:t>اعمل</a:t>
          </a:r>
          <a:r>
            <a:rPr lang="en-US" sz="4200" kern="1200" dirty="0"/>
            <a:t> </a:t>
          </a:r>
          <a:r>
            <a:rPr lang="en-US" sz="4200" kern="1200" dirty="0" err="1"/>
            <a:t>الخير</a:t>
          </a:r>
          <a:r>
            <a:rPr lang="en-US" sz="4200" kern="1200" dirty="0"/>
            <a:t> </a:t>
          </a:r>
          <a:r>
            <a:rPr lang="en-US" sz="4200" kern="1200" dirty="0" err="1"/>
            <a:t>بمحبة</a:t>
          </a:r>
          <a:r>
            <a:rPr lang="en-US" sz="4200" kern="1200" dirty="0"/>
            <a:t> </a:t>
          </a:r>
          <a:r>
            <a:rPr lang="en-US" sz="4200" kern="1200" dirty="0" err="1"/>
            <a:t>دون</a:t>
          </a:r>
          <a:r>
            <a:rPr lang="en-US" sz="4200" kern="1200" dirty="0"/>
            <a:t> </a:t>
          </a:r>
          <a:r>
            <a:rPr lang="en-US" sz="4200" kern="1200" dirty="0" err="1"/>
            <a:t>انتظار</a:t>
          </a:r>
          <a:r>
            <a:rPr lang="en-US" sz="4200" kern="1200" dirty="0"/>
            <a:t> </a:t>
          </a:r>
          <a:r>
            <a:rPr lang="en-US" sz="4200" kern="1200" dirty="0" err="1"/>
            <a:t>مقابل</a:t>
          </a:r>
          <a:r>
            <a:rPr lang="en-US" sz="4200" kern="1200" dirty="0"/>
            <a:t>.”</a:t>
          </a:r>
        </a:p>
      </dsp:txBody>
      <dsp:txXfrm>
        <a:off x="127137" y="189196"/>
        <a:ext cx="4745850" cy="2350146"/>
      </dsp:txXfrm>
    </dsp:sp>
    <dsp:sp modelId="{BB4E07E5-A52E-4C10-B17A-0C7C0095EBFF}">
      <dsp:nvSpPr>
        <dsp:cNvPr id="0" name=""/>
        <dsp:cNvSpPr/>
      </dsp:nvSpPr>
      <dsp:spPr>
        <a:xfrm>
          <a:off x="0" y="2787440"/>
          <a:ext cx="5000124" cy="2604420"/>
        </a:xfrm>
        <a:prstGeom prst="roundRect">
          <a:avLst/>
        </a:prstGeom>
        <a:gradFill rotWithShape="0">
          <a:gsLst>
            <a:gs pos="0">
              <a:schemeClr val="accent2">
                <a:hueOff val="5675128"/>
                <a:satOff val="15375"/>
                <a:lumOff val="-1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5675128"/>
                <a:satOff val="15375"/>
                <a:lumOff val="-1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5675128"/>
                <a:satOff val="15375"/>
                <a:lumOff val="-1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• هذا القول يشجع على العطاء والبذل في الحياة اليومية</a:t>
          </a:r>
        </a:p>
      </dsp:txBody>
      <dsp:txXfrm>
        <a:off x="127137" y="2914577"/>
        <a:ext cx="4745850" cy="23501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5B8507-C929-469C-8A1E-6FE6E06FD896}">
      <dsp:nvSpPr>
        <dsp:cNvPr id="0" name=""/>
        <dsp:cNvSpPr/>
      </dsp:nvSpPr>
      <dsp:spPr>
        <a:xfrm>
          <a:off x="1137723" y="2283"/>
          <a:ext cx="2724676" cy="16348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تعلمت من حياتها أهمية العطاء بدون مقابل</a:t>
          </a:r>
        </a:p>
      </dsp:txBody>
      <dsp:txXfrm>
        <a:off x="1137723" y="2283"/>
        <a:ext cx="2724676" cy="1634806"/>
      </dsp:txXfrm>
    </dsp:sp>
    <dsp:sp modelId="{BA7A43C7-C0FF-4632-B89A-9ECD5A9A90BE}">
      <dsp:nvSpPr>
        <dsp:cNvPr id="0" name=""/>
        <dsp:cNvSpPr/>
      </dsp:nvSpPr>
      <dsp:spPr>
        <a:xfrm>
          <a:off x="1137723" y="1909556"/>
          <a:ext cx="2724676" cy="163480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لو كنت مكانها سأستخدم عطائي لمساعدة المحتاجين</a:t>
          </a:r>
        </a:p>
      </dsp:txBody>
      <dsp:txXfrm>
        <a:off x="1137723" y="1909556"/>
        <a:ext cx="2724676" cy="1634806"/>
      </dsp:txXfrm>
    </dsp:sp>
    <dsp:sp modelId="{C7B46340-7390-44DE-8331-789448147270}">
      <dsp:nvSpPr>
        <dsp:cNvPr id="0" name=""/>
        <dsp:cNvSpPr/>
      </dsp:nvSpPr>
      <dsp:spPr>
        <a:xfrm>
          <a:off x="1137723" y="3816830"/>
          <a:ext cx="2724676" cy="163480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• أعجبني في شخصيتها التواضع وروح الخدمة</a:t>
          </a:r>
        </a:p>
      </dsp:txBody>
      <dsp:txXfrm>
        <a:off x="1137723" y="3816830"/>
        <a:ext cx="2724676" cy="1634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5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20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90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86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22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1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43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60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044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38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2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9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DD2F321-6BC4-86FD-D078-D4F17FEE1DD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3972" r="4490" b="-1"/>
          <a:stretch>
            <a:fillRect/>
          </a:stretch>
        </p:blipFill>
        <p:spPr>
          <a:xfrm>
            <a:off x="20" y="1"/>
            <a:ext cx="914398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2"/>
            <a:ext cx="6858000" cy="2900518"/>
          </a:xfrm>
        </p:spPr>
        <p:txBody>
          <a:bodyPr>
            <a:normAutofit/>
          </a:bodyPr>
          <a:lstStyle/>
          <a:p>
            <a:r>
              <a:rPr lang="ar-JO">
                <a:solidFill>
                  <a:srgbClr val="FFFFFF"/>
                </a:solidFill>
              </a:rPr>
              <a:t>القديسة ماري ألفونسين</a:t>
            </a:r>
          </a:p>
        </p:txBody>
      </p:sp>
      <p:sp>
        <p:nvSpPr>
          <p:cNvPr id="6" name="AutoShape 6" descr="ماري ألفونسين - ويكيبيديا">
            <a:extLst>
              <a:ext uri="{FF2B5EF4-FFF2-40B4-BE49-F238E27FC236}">
                <a16:creationId xmlns:a16="http://schemas.microsoft.com/office/drawing/2014/main" id="{C61287D5-3E44-9B30-EDD5-12883C79FF77}"/>
              </a:ext>
            </a:extLst>
          </p:cNvPr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1143000" y="4159404"/>
            <a:ext cx="6858000" cy="109839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AutoShape 2" descr="ماري ألفونسين - ويكيبيديا">
            <a:extLst>
              <a:ext uri="{FF2B5EF4-FFF2-40B4-BE49-F238E27FC236}">
                <a16:creationId xmlns:a16="http://schemas.microsoft.com/office/drawing/2014/main" id="{98CC6C8C-3B30-7FD2-6519-1E95E68BAF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ماري ألفونسين - ويكيبيديا">
            <a:extLst>
              <a:ext uri="{FF2B5EF4-FFF2-40B4-BE49-F238E27FC236}">
                <a16:creationId xmlns:a16="http://schemas.microsoft.com/office/drawing/2014/main" id="{A96C9F59-C702-1F17-E750-8052444211D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66698" y="4934142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ar-JO" sz="3500">
                <a:solidFill>
                  <a:srgbClr val="FFFFFF"/>
                </a:solidFill>
              </a:rPr>
              <a:t>من هي القديسة ماري ألفونسين؟</a:t>
            </a:r>
          </a:p>
        </p:txBody>
      </p:sp>
      <p:graphicFrame>
        <p:nvGraphicFramePr>
          <p:cNvPr id="29" name="Content Placeholder 2">
            <a:extLst>
              <a:ext uri="{FF2B5EF4-FFF2-40B4-BE49-F238E27FC236}">
                <a16:creationId xmlns:a16="http://schemas.microsoft.com/office/drawing/2014/main" id="{4761994B-B5CA-B1C5-0F99-93EC99048E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073341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ar-JO" sz="3500">
                <a:solidFill>
                  <a:srgbClr val="FFFFFF"/>
                </a:solidFill>
              </a:rPr>
              <a:t>خدمتها وإيمانها</a:t>
            </a:r>
          </a:p>
        </p:txBody>
      </p:sp>
      <p:graphicFrame>
        <p:nvGraphicFramePr>
          <p:cNvPr id="22" name="Content Placeholder 2">
            <a:extLst>
              <a:ext uri="{FF2B5EF4-FFF2-40B4-BE49-F238E27FC236}">
                <a16:creationId xmlns:a16="http://schemas.microsoft.com/office/drawing/2014/main" id="{EE265670-8FB4-B0E6-FAEB-60071DAEEE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780348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ar-JO" sz="3500">
                <a:solidFill>
                  <a:srgbClr val="FFFFFF"/>
                </a:solidFill>
              </a:rPr>
              <a:t>أقوالها وأفكارها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B00D6E5-4527-AFA0-FD87-01E1AF68CE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332075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ar-JO" sz="3500">
                <a:solidFill>
                  <a:srgbClr val="FFFFFF"/>
                </a:solidFill>
              </a:rPr>
              <a:t>التطبيق الشخصي – العطاء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86E4F2-6DBD-B1B0-03CF-C07319645D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325779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109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القديسة ماري ألفونسين</vt:lpstr>
      <vt:lpstr>من هي القديسة ماري ألفونسين؟</vt:lpstr>
      <vt:lpstr>خدمتها وإيمانها</vt:lpstr>
      <vt:lpstr>أقوالها وأفكارها</vt:lpstr>
      <vt:lpstr>التطبيق الشخصي – العطاء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Buthaina Al-Smeirat</dc:creator>
  <cp:keywords/>
  <dc:description>generated using python-pptx</dc:description>
  <cp:lastModifiedBy>Buthaina Al-Smeirat</cp:lastModifiedBy>
  <cp:revision>4</cp:revision>
  <dcterms:created xsi:type="dcterms:W3CDTF">2013-01-27T09:14:16Z</dcterms:created>
  <dcterms:modified xsi:type="dcterms:W3CDTF">2025-11-23T12:01:32Z</dcterms:modified>
  <cp:category/>
</cp:coreProperties>
</file>