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72" r:id="rId3"/>
    <p:sldId id="273" r:id="rId4"/>
    <p:sldId id="258" r:id="rId5"/>
    <p:sldId id="260" r:id="rId6"/>
    <p:sldId id="261" r:id="rId7"/>
    <p:sldId id="262" r:id="rId8"/>
    <p:sldId id="263" r:id="rId9"/>
    <p:sldId id="265" r:id="rId10"/>
    <p:sldId id="267" r:id="rId11"/>
  </p:sldIdLst>
  <p:sldSz cx="12192000" cy="6858000"/>
  <p:notesSz cx="6858000" cy="9144000"/>
  <p:embeddedFontLst>
    <p:embeddedFont>
      <p:font typeface="Tajawal" panose="020B0604020202020204" charset="-78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miri" panose="020B0604020202020204" charset="-7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74" autoAdjust="0"/>
  </p:normalViewPr>
  <p:slideViewPr>
    <p:cSldViewPr snapToGrid="0">
      <p:cViewPr>
        <p:scale>
          <a:sx n="65" d="100"/>
          <a:sy n="65" d="100"/>
        </p:scale>
        <p:origin x="1330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68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16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2962275" y="905696"/>
            <a:ext cx="6580822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القديسة</a:t>
            </a:r>
            <a:r>
              <a:rPr lang="en-US" sz="675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lang="en-US" sz="675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ماري</a:t>
            </a:r>
            <a:r>
              <a:rPr lang="en-US" sz="675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lang="en-US" sz="675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ألفونسين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404945" y="3245884"/>
            <a:ext cx="465772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ajawal"/>
                <a:ea typeface="Tajawal"/>
                <a:cs typeface="Tajawal"/>
                <a:sym typeface="Tajawal"/>
              </a:rPr>
              <a:t>مؤسِسَة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ajawal"/>
                <a:ea typeface="Tajawal"/>
                <a:cs typeface="Tajawal"/>
                <a:sym typeface="Tajawal"/>
              </a:rPr>
              <a:t>رهبنة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ajawal"/>
                <a:ea typeface="Tajawal"/>
                <a:cs typeface="Tajawal"/>
                <a:sym typeface="Tajawal"/>
              </a:rPr>
              <a:t>الوردية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ajawal"/>
                <a:ea typeface="Tajawal"/>
                <a:cs typeface="Tajawal"/>
                <a:sym typeface="Tajawal"/>
              </a:rPr>
              <a:t>المقدسة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ajawal"/>
              <a:ea typeface="Tajawal"/>
              <a:cs typeface="Tajawal"/>
            </a:endParaRPr>
          </a:p>
        </p:txBody>
      </p:sp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85" y="1961604"/>
            <a:ext cx="3756524" cy="3674705"/>
          </a:xfrm>
          <a:prstGeom prst="rect">
            <a:avLst/>
          </a:prstGeom>
        </p:spPr>
      </p:pic>
      <p:sp>
        <p:nvSpPr>
          <p:cNvPr id="7" name="Google Shape;87;p13"/>
          <p:cNvSpPr txBox="1"/>
          <p:nvPr/>
        </p:nvSpPr>
        <p:spPr>
          <a:xfrm>
            <a:off x="3275647" y="5474097"/>
            <a:ext cx="62674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>
                <a:solidFill>
                  <a:schemeClr val="accent1">
                    <a:lumMod val="75000"/>
                  </a:schemeClr>
                </a:solidFill>
                <a:latin typeface="Tajawal"/>
                <a:ea typeface="Tajawal"/>
                <a:cs typeface="Tajawal"/>
                <a:sym typeface="Tajawal"/>
              </a:rPr>
              <a:t>اعداد  الطالبة : كارلا ابراق 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ajawal"/>
              <a:ea typeface="Tajawal"/>
              <a:cs typeface="Tajaw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/>
        </p:nvSpPr>
        <p:spPr>
          <a:xfrm>
            <a:off x="-161925" y="2107041"/>
            <a:ext cx="1160145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شكراً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لحسن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استماعكم</a:t>
            </a:r>
            <a:endParaRPr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jawal"/>
              <a:cs typeface="Tajawal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571500" y="3717577"/>
            <a:ext cx="110490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صلوات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القديسة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ماري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ألفونسين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تكون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مع</a:t>
            </a:r>
            <a:r>
              <a:rPr lang="ar-JO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نا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3603173" y="2768264"/>
            <a:ext cx="62674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ا</a:t>
            </a:r>
            <a:r>
              <a:rPr kumimoji="0" lang="ar-J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سمها الاصلي: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سلطانة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kumimoji="0" lang="ar-J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دانيل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غطاس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85" y="1961604"/>
            <a:ext cx="3756524" cy="3674705"/>
          </a:xfrm>
          <a:prstGeom prst="rect">
            <a:avLst/>
          </a:prstGeom>
        </p:spPr>
      </p:pic>
      <p:sp>
        <p:nvSpPr>
          <p:cNvPr id="8" name="Google Shape;101;p14"/>
          <p:cNvSpPr txBox="1"/>
          <p:nvPr/>
        </p:nvSpPr>
        <p:spPr>
          <a:xfrm>
            <a:off x="3471289" y="1208750"/>
            <a:ext cx="568467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من</a:t>
            </a:r>
            <a:r>
              <a:rPr lang="en-US" sz="39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lang="en-US" sz="39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هي</a:t>
            </a:r>
            <a:r>
              <a:rPr lang="en-US" sz="39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lang="en-US" sz="39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القديسة</a:t>
            </a:r>
            <a:r>
              <a:rPr lang="en-US" sz="39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lang="en-US" sz="39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ماري</a:t>
            </a:r>
            <a:r>
              <a:rPr lang="en-US" sz="39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lang="en-US" sz="39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ألفونسين</a:t>
            </a:r>
            <a:r>
              <a:rPr lang="en-US" sz="39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؟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1627" y="3497238"/>
            <a:ext cx="297068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60000"/>
              </a:lnSpc>
              <a:defRPr/>
            </a:pPr>
            <a:r>
              <a:rPr lang="ar-JO" sz="2400" b="1" dirty="0">
                <a:solidFill>
                  <a:srgbClr val="4F81BD">
                    <a:lumMod val="75000"/>
                  </a:srgbClr>
                </a:solidFill>
                <a:latin typeface="Tajawal"/>
                <a:ea typeface="Tajawal"/>
                <a:cs typeface="Tajawal"/>
                <a:sym typeface="Tajawal"/>
              </a:rPr>
              <a:t>اسمها </a:t>
            </a:r>
            <a:r>
              <a:rPr lang="ar-JO" sz="2400" b="1" dirty="0" smtClean="0">
                <a:solidFill>
                  <a:srgbClr val="4F81BD">
                    <a:lumMod val="75000"/>
                  </a:srgbClr>
                </a:solidFill>
                <a:latin typeface="Tajawal"/>
                <a:ea typeface="Tajawal"/>
                <a:cs typeface="Tajawal"/>
                <a:sym typeface="Tajawal"/>
              </a:rPr>
              <a:t>بالعماد: مريم</a:t>
            </a:r>
            <a:endParaRPr lang="ar-JO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3603173" y="2768264"/>
            <a:ext cx="62674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ا</a:t>
            </a:r>
            <a:r>
              <a:rPr kumimoji="0" lang="ar-J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سمها الاصلي: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سلطانة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kumimoji="0" lang="ar-J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دانيل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jawal"/>
                <a:ea typeface="Tajawal"/>
                <a:cs typeface="Tajawal"/>
                <a:sym typeface="Tajawal"/>
              </a:rPr>
              <a:t>غطاس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85" y="1961604"/>
            <a:ext cx="3756524" cy="3674705"/>
          </a:xfrm>
          <a:prstGeom prst="rect">
            <a:avLst/>
          </a:prstGeom>
        </p:spPr>
      </p:pic>
      <p:sp>
        <p:nvSpPr>
          <p:cNvPr id="8" name="Google Shape;101;p14"/>
          <p:cNvSpPr txBox="1"/>
          <p:nvPr/>
        </p:nvSpPr>
        <p:spPr>
          <a:xfrm>
            <a:off x="3471289" y="1208750"/>
            <a:ext cx="568467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من</a:t>
            </a:r>
            <a:r>
              <a:rPr lang="en-US" sz="39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lang="en-US" sz="39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هي</a:t>
            </a:r>
            <a:r>
              <a:rPr lang="en-US" sz="39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lang="en-US" sz="39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القديسة</a:t>
            </a:r>
            <a:r>
              <a:rPr lang="en-US" sz="39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lang="en-US" sz="39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ماري</a:t>
            </a:r>
            <a:r>
              <a:rPr lang="en-US" sz="39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lang="en-US" sz="39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ألفونسين</a:t>
            </a:r>
            <a:r>
              <a:rPr lang="en-US" sz="39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؟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1627" y="3497238"/>
            <a:ext cx="297068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60000"/>
              </a:lnSpc>
              <a:defRPr/>
            </a:pPr>
            <a:r>
              <a:rPr lang="ar-JO" sz="2400" b="1" dirty="0">
                <a:solidFill>
                  <a:srgbClr val="4F81BD">
                    <a:lumMod val="75000"/>
                  </a:srgbClr>
                </a:solidFill>
                <a:latin typeface="Tajawal"/>
                <a:ea typeface="Tajawal"/>
                <a:cs typeface="Tajawal"/>
                <a:sym typeface="Tajawal"/>
              </a:rPr>
              <a:t>اسمها </a:t>
            </a:r>
            <a:r>
              <a:rPr lang="ar-JO" sz="2400" b="1" dirty="0" smtClean="0">
                <a:solidFill>
                  <a:srgbClr val="4F81BD">
                    <a:lumMod val="75000"/>
                  </a:srgbClr>
                </a:solidFill>
                <a:latin typeface="Tajawal"/>
                <a:ea typeface="Tajawal"/>
                <a:cs typeface="Tajawal"/>
                <a:sym typeface="Tajawal"/>
              </a:rPr>
              <a:t>بالعماد: مريم</a:t>
            </a:r>
            <a:endParaRPr lang="ar-JO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9359509" y="3357916"/>
            <a:ext cx="160328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الولادة</a:t>
            </a:r>
            <a:endParaRPr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8538770" y="4331906"/>
            <a:ext cx="3003909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350" b="0" i="0" u="none" strike="noStrike" cap="none" dirty="0" smtClean="0">
                <a:solidFill>
                  <a:srgbClr val="333333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5296870" y="3276782"/>
            <a:ext cx="162868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الطفولة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Amiri"/>
              <a:ea typeface="Amiri"/>
              <a:cs typeface="Ami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4586736" y="3949430"/>
            <a:ext cx="3205119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أحبت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مساعدة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والديها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،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وكانت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تحب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الصلاة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والتأمل</a:t>
            </a:r>
            <a:r>
              <a:rPr lang="en-US" sz="1350" b="0" i="0" u="none" strike="noStrike" cap="none" dirty="0" smtClean="0">
                <a:solidFill>
                  <a:srgbClr val="333333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dirty="0"/>
          </a:p>
        </p:txBody>
      </p:sp>
      <p:sp>
        <p:nvSpPr>
          <p:cNvPr id="114" name="Google Shape;114;p15"/>
          <p:cNvSpPr txBox="1"/>
          <p:nvPr/>
        </p:nvSpPr>
        <p:spPr>
          <a:xfrm>
            <a:off x="1669732" y="3135174"/>
            <a:ext cx="118607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Amiri"/>
                <a:ea typeface="Amiri"/>
                <a:cs typeface="Amiri"/>
                <a:sym typeface="Amiri"/>
              </a:rPr>
              <a:t>الدعوة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Amiri"/>
              <a:ea typeface="Amiri"/>
              <a:cs typeface="Ami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486383" y="3872911"/>
            <a:ext cx="340981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انضمت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لراهبات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القديس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يوسف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ar-JO" sz="20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وصاراسمها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endParaRPr lang="ar-JO" sz="2000" b="1" dirty="0" smtClean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  <a:sym typeface="Tajawal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الأخت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ماري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ألفونسين</a:t>
            </a:r>
            <a:r>
              <a:rPr lang="en-US" sz="1350" b="0" i="0" u="none" strike="noStrike" cap="none" dirty="0">
                <a:solidFill>
                  <a:srgbClr val="333333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dirty="0"/>
          </a:p>
        </p:txBody>
      </p:sp>
      <p:pic>
        <p:nvPicPr>
          <p:cNvPr id="116" name="Google Shape;116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8187" y="2017490"/>
            <a:ext cx="529797" cy="8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1944" y="1998561"/>
            <a:ext cx="724226" cy="84866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3091" y="2193794"/>
            <a:ext cx="501490" cy="65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8044539" y="650394"/>
            <a:ext cx="301283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 dirty="0" err="1">
                <a:solidFill>
                  <a:srgbClr val="5D4037"/>
                </a:solidFill>
                <a:latin typeface="Amiri"/>
                <a:ea typeface="Amiri"/>
                <a:cs typeface="Amiri"/>
                <a:sym typeface="Amiri"/>
              </a:rPr>
              <a:t>الميلاد</a:t>
            </a:r>
            <a:r>
              <a:rPr lang="en-US" sz="3900" b="1" i="0" u="none" strike="noStrike" cap="none" dirty="0">
                <a:solidFill>
                  <a:srgbClr val="5D4037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lang="en-US" sz="3900" b="1" i="0" u="none" strike="noStrike" cap="none" dirty="0" err="1">
                <a:solidFill>
                  <a:srgbClr val="5D4037"/>
                </a:solidFill>
                <a:latin typeface="Amiri"/>
                <a:ea typeface="Amiri"/>
                <a:cs typeface="Amiri"/>
                <a:sym typeface="Amiri"/>
              </a:rPr>
              <a:t>والنشأة</a:t>
            </a:r>
            <a:endParaRPr dirty="0"/>
          </a:p>
        </p:txBody>
      </p:sp>
      <p:sp>
        <p:nvSpPr>
          <p:cNvPr id="18" name="Google Shape;113;p15"/>
          <p:cNvSpPr txBox="1"/>
          <p:nvPr/>
        </p:nvSpPr>
        <p:spPr>
          <a:xfrm>
            <a:off x="8621499" y="4343751"/>
            <a:ext cx="2921180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ولدت </a:t>
            </a:r>
            <a:r>
              <a:rPr lang="ar-JO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بالقدس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 </a:t>
            </a: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سنة 1843 </a:t>
            </a:r>
            <a:endParaRPr sz="2400" b="1" dirty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307422" y="1769634"/>
            <a:ext cx="3451328" cy="445912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4493806" y="1741251"/>
            <a:ext cx="3331740" cy="445912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/>
          <p:cNvSpPr/>
          <p:nvPr/>
        </p:nvSpPr>
        <p:spPr>
          <a:xfrm>
            <a:off x="697146" y="1769634"/>
            <a:ext cx="3411496" cy="445912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/>
        </p:nvSpPr>
        <p:spPr>
          <a:xfrm>
            <a:off x="856035" y="1565227"/>
            <a:ext cx="11060350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i="0" u="none" strike="noStrike" cap="non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 رهبنة</a:t>
            </a:r>
            <a:r>
              <a:rPr lang="en-US" sz="2400" b="1" i="0" u="none" strike="noStrike" cap="non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i="0" u="none" strike="noStrike" cap="none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الوردية</a:t>
            </a:r>
            <a:r>
              <a:rPr lang="en-US" sz="2400" b="1" i="0" u="none" strike="noStrike" cap="none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i="0" u="none" strike="noStrike" cap="none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المقدسة</a:t>
            </a:r>
            <a:r>
              <a:rPr lang="en-US" sz="2400" b="1" i="0" u="none" strike="noStrike" cap="none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ar-JO" sz="2400" b="1" i="0" u="none" strike="noStrike" cap="non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في ا</a:t>
            </a:r>
            <a:r>
              <a:rPr lang="en-US" sz="2400" b="1" i="0" u="none" strike="noStrike" cap="none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لقدس</a:t>
            </a:r>
            <a:r>
              <a:rPr lang="en-US" sz="2400" b="1" i="0" u="none" strike="noStrike" cap="non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ar-JO" sz="2400" b="1" i="0" u="none" strike="noStrike" cap="non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 </a:t>
            </a:r>
            <a:r>
              <a:rPr lang="en-US" sz="2400" b="1" i="0" u="none" strike="noStrike" cap="non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1880</a:t>
            </a:r>
            <a:r>
              <a:rPr lang="ar-JO" sz="2400" b="1" i="0" u="none" strike="noStrike" cap="none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Tajawal"/>
              </a:rPr>
              <a:t>     أسست عام 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0" name="Google Shape;14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834" y="2973120"/>
            <a:ext cx="4396902" cy="3281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3531140" y="425585"/>
            <a:ext cx="517106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تأسيس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رهبنة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الوردية</a:t>
            </a:r>
            <a:endParaRPr sz="4000" b="1" dirty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</a:endParaRPr>
          </a:p>
        </p:txBody>
      </p:sp>
      <p:sp>
        <p:nvSpPr>
          <p:cNvPr id="12" name="Google Shape;135;p17"/>
          <p:cNvSpPr txBox="1"/>
          <p:nvPr/>
        </p:nvSpPr>
        <p:spPr>
          <a:xfrm>
            <a:off x="5459650" y="2856388"/>
            <a:ext cx="6456734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 </a:t>
            </a:r>
            <a:r>
              <a:rPr lang="ar-JO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  </a:t>
            </a:r>
            <a:r>
              <a:rPr lang="ar-JO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</a:rPr>
              <a:t>الهدف من تأسيس الرهبنة الوردية : </a:t>
            </a:r>
            <a:endParaRPr lang="ar-JO" sz="28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jawal"/>
              <a:cs typeface="Tajawal"/>
            </a:endParaRPr>
          </a:p>
          <a:p>
            <a:pPr marL="0" marR="0" lvl="0" indent="0" algn="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   -  تعليم </a:t>
            </a: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الفتيات </a:t>
            </a:r>
            <a:endParaRPr lang="ar-JO" sz="2400" b="1" dirty="0" smtClean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</a:endParaRPr>
          </a:p>
          <a:p>
            <a:pPr marL="0" marR="0" lvl="0" indent="0" algn="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  - </a:t>
            </a: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خدمة الكنيسة </a:t>
            </a:r>
            <a:endParaRPr lang="ar-JO" sz="2400" b="1" dirty="0" smtClean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</a:endParaRPr>
          </a:p>
          <a:p>
            <a:pPr marL="0" marR="0" lvl="0" indent="0" algn="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-  نشر </a:t>
            </a: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المسبحة الوردية</a:t>
            </a:r>
            <a:r>
              <a:rPr lang="ar-JO" sz="20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</a:rPr>
              <a:t>  </a:t>
            </a:r>
            <a:endParaRPr sz="2000" b="1" dirty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37" y="1377531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12" y="1434681"/>
            <a:ext cx="3276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3452763" y="3044406"/>
            <a:ext cx="8645452" cy="62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ظهرت لها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السيدة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العذراء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عدة مرات و كانت اول مرة في بيت لحم</a:t>
            </a:r>
            <a:endParaRPr sz="2400" b="1" dirty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433754" y="4977724"/>
            <a:ext cx="11199780" cy="62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كانت</a:t>
            </a:r>
            <a:r>
              <a:rPr lang="ar-JO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تصلي دائما للعذراء و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تعتبر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العذراء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هي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المرشدة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ورئيسة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الرهبنة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Tajawal"/>
              </a:rPr>
              <a:t>الحقيقية</a:t>
            </a:r>
            <a:endParaRPr sz="2400" dirty="0"/>
          </a:p>
        </p:txBody>
      </p:sp>
      <p:sp>
        <p:nvSpPr>
          <p:cNvPr id="155" name="Google Shape;155;p18"/>
          <p:cNvSpPr txBox="1"/>
          <p:nvPr/>
        </p:nvSpPr>
        <p:spPr>
          <a:xfrm>
            <a:off x="3424187" y="495535"/>
            <a:ext cx="535811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/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علاقتها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بمريم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العذراء</a:t>
            </a:r>
            <a:endParaRPr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jawal"/>
              <a:cs typeface="Tajaw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/>
        </p:nvSpPr>
        <p:spPr>
          <a:xfrm>
            <a:off x="0" y="0"/>
            <a:ext cx="12192000" cy="69249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endParaRPr lang="ar-JO" sz="40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jawal"/>
              <a:cs typeface="Tajawal"/>
              <a:sym typeface="Amiri"/>
            </a:endParaRPr>
          </a:p>
          <a:p>
            <a:pPr algn="ctr"/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صفات</a:t>
            </a:r>
            <a:r>
              <a:rPr lang="ar-JO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  القديسة ماري الفونسين</a:t>
            </a:r>
          </a:p>
          <a:p>
            <a:pPr algn="r"/>
            <a:endParaRPr lang="ar-JO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jawal"/>
              <a:cs typeface="Tajawal"/>
              <a:sym typeface="Amiri"/>
            </a:endParaRPr>
          </a:p>
          <a:p>
            <a:pPr lvl="0" algn="r">
              <a:lnSpc>
                <a:spcPct val="250000"/>
              </a:lnSpc>
            </a:pP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jawal"/>
                <a:cs typeface="Tajawal"/>
                <a:sym typeface="Tajawal"/>
              </a:rPr>
              <a:t>-    </a:t>
            </a: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ea typeface="Tajawal"/>
                <a:cs typeface="Tajawal"/>
                <a:sym typeface="Tajawal"/>
              </a:rPr>
              <a:t>التواضع :  كانت ترى نفسها أصغر الجميع وتخدم بفرح</a:t>
            </a:r>
            <a:r>
              <a:rPr lang="ar-JO" sz="3200" dirty="0">
                <a:solidFill>
                  <a:srgbClr val="333333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lang="ar-JO" sz="3200" b="1" dirty="0">
              <a:solidFill>
                <a:schemeClr val="bg2">
                  <a:lumMod val="75000"/>
                </a:schemeClr>
              </a:solidFill>
              <a:ea typeface="Tajawal"/>
              <a:cs typeface="Tajawal"/>
              <a:sym typeface="Tajawal"/>
            </a:endParaRPr>
          </a:p>
          <a:p>
            <a:pPr algn="r">
              <a:lnSpc>
                <a:spcPct val="250000"/>
              </a:lnSpc>
            </a:pP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ea typeface="Tajawal"/>
                <a:cs typeface="Tajawal"/>
                <a:sym typeface="Tajawal"/>
              </a:rPr>
              <a:t>  -  </a:t>
            </a: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jawal"/>
                <a:cs typeface="Tajawal"/>
                <a:sym typeface="Tajawal"/>
              </a:rPr>
              <a:t>الطاعة </a:t>
            </a: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ea typeface="Tajawal"/>
                <a:cs typeface="Tajawal"/>
                <a:sym typeface="Tajawal"/>
              </a:rPr>
              <a:t>:   ل الله و لرؤسائها حتى في اصعب الاوقات .</a:t>
            </a:r>
          </a:p>
          <a:p>
            <a:pPr algn="r">
              <a:lnSpc>
                <a:spcPct val="250000"/>
              </a:lnSpc>
            </a:pP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ea typeface="Tajawal"/>
                <a:cs typeface="Tajawal"/>
                <a:sym typeface="Tajawal"/>
              </a:rPr>
              <a:t>  -  </a:t>
            </a: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jawal"/>
                <a:cs typeface="Tajawal"/>
                <a:sym typeface="Tajawal"/>
              </a:rPr>
              <a:t>الصبر و الاحتمال  </a:t>
            </a: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ea typeface="Tajawal"/>
                <a:cs typeface="Tajawal"/>
                <a:sym typeface="Tajawal"/>
              </a:rPr>
              <a:t>: في وجه الصعوبات و التجارب الكتيرة .</a:t>
            </a:r>
          </a:p>
          <a:p>
            <a:pPr algn="r">
              <a:lnSpc>
                <a:spcPct val="250000"/>
              </a:lnSpc>
            </a:pP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ea typeface="Tajawal"/>
                <a:cs typeface="Tajawal"/>
                <a:sym typeface="Tajawal"/>
              </a:rPr>
              <a:t> -  </a:t>
            </a: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jawal"/>
                <a:cs typeface="Tajawal"/>
                <a:sym typeface="Tajawal"/>
              </a:rPr>
              <a:t>المحبة</a:t>
            </a: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ea typeface="Tajawal"/>
                <a:cs typeface="Tajawal"/>
                <a:sym typeface="Tajawal"/>
              </a:rPr>
              <a:t> و خدمة الفقراء و الايتام </a:t>
            </a:r>
            <a:r>
              <a:rPr lang="ar-JO" sz="3600" b="1" dirty="0" smtClean="0">
                <a:solidFill>
                  <a:schemeClr val="bg2">
                    <a:lumMod val="75000"/>
                  </a:schemeClr>
                </a:solidFill>
                <a:ea typeface="Tajawal"/>
                <a:cs typeface="Tajawal"/>
                <a:sym typeface="Tajawal"/>
              </a:rPr>
              <a:t>.</a:t>
            </a:r>
            <a:endParaRPr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jawal"/>
              <a:cs typeface="Tajaw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/>
        </p:nvSpPr>
        <p:spPr>
          <a:xfrm>
            <a:off x="3618688" y="303139"/>
            <a:ext cx="433853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>
              <a:buFont typeface="Arial"/>
              <a:buNone/>
            </a:pP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أقوالها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وأفكارها</a:t>
            </a:r>
            <a:endParaRPr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jawal"/>
              <a:cs typeface="Tajawal"/>
            </a:endParaRPr>
          </a:p>
        </p:txBody>
      </p:sp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2" y="1436642"/>
            <a:ext cx="3278357" cy="44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83;p21"/>
          <p:cNvSpPr txBox="1"/>
          <p:nvPr/>
        </p:nvSpPr>
        <p:spPr>
          <a:xfrm>
            <a:off x="5700409" y="5408579"/>
            <a:ext cx="482491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JO" sz="2400" b="1" dirty="0">
              <a:solidFill>
                <a:schemeClr val="bg2">
                  <a:lumMod val="75000"/>
                </a:schemeClr>
              </a:solidFill>
              <a:latin typeface="+mj-lt"/>
              <a:cs typeface="Tajawal"/>
              <a:sym typeface="Ami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JO" sz="2400" b="1" dirty="0" smtClean="0">
              <a:solidFill>
                <a:schemeClr val="bg2">
                  <a:lumMod val="75000"/>
                </a:schemeClr>
              </a:solidFill>
              <a:latin typeface="+mj-lt"/>
              <a:cs typeface="Tajawal"/>
              <a:sym typeface="Ami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ajawal"/>
                <a:sym typeface="Amiri"/>
              </a:rPr>
              <a:t>"</a:t>
            </a:r>
            <a:endParaRPr dirty="0"/>
          </a:p>
        </p:txBody>
      </p:sp>
      <p:sp>
        <p:nvSpPr>
          <p:cNvPr id="2" name="Oval Callout 1"/>
          <p:cNvSpPr/>
          <p:nvPr/>
        </p:nvSpPr>
        <p:spPr>
          <a:xfrm>
            <a:off x="4114800" y="1008185"/>
            <a:ext cx="7901354" cy="2664944"/>
          </a:xfrm>
          <a:prstGeom prst="wedgeEllipseCallout">
            <a:avLst>
              <a:gd name="adj1" fmla="val -60020"/>
              <a:gd name="adj2" fmla="val 4291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183;p21"/>
          <p:cNvSpPr txBox="1"/>
          <p:nvPr/>
        </p:nvSpPr>
        <p:spPr>
          <a:xfrm>
            <a:off x="4503906" y="1938616"/>
            <a:ext cx="7207448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"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صلاة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المسبحة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الوردية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هي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خلاص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لعائلتنا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،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ولبلادنا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،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ولعالمنا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،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إنها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مفتاح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السما</a:t>
            </a:r>
            <a:r>
              <a:rPr lang="en-US" sz="2800" b="0" i="0" u="none" strike="noStrike" cap="none" dirty="0" err="1" smtClean="0">
                <a:solidFill>
                  <a:srgbClr val="5D4037"/>
                </a:solidFill>
                <a:latin typeface="Amiri"/>
                <a:ea typeface="Amiri"/>
                <a:cs typeface="Amiri"/>
                <a:sym typeface="Amiri"/>
              </a:rPr>
              <a:t>ء</a:t>
            </a:r>
            <a:r>
              <a:rPr lang="ar-JO" sz="2800" b="0" i="0" u="none" strike="noStrike" cap="none" dirty="0" smtClean="0">
                <a:solidFill>
                  <a:srgbClr val="5D4037"/>
                </a:solidFill>
                <a:latin typeface="Amiri"/>
                <a:ea typeface="Amiri"/>
                <a:cs typeface="Amiri"/>
                <a:sym typeface="Amiri"/>
              </a:rPr>
              <a:t>"</a:t>
            </a:r>
            <a:endParaRPr sz="2800" dirty="0"/>
          </a:p>
        </p:txBody>
      </p:sp>
      <p:sp>
        <p:nvSpPr>
          <p:cNvPr id="3" name="Oval Callout 2"/>
          <p:cNvSpPr/>
          <p:nvPr/>
        </p:nvSpPr>
        <p:spPr>
          <a:xfrm>
            <a:off x="4522863" y="3852560"/>
            <a:ext cx="7188491" cy="1556019"/>
          </a:xfrm>
          <a:prstGeom prst="wedgeEllipseCallout">
            <a:avLst>
              <a:gd name="adj1" fmla="val -63721"/>
              <a:gd name="adj2" fmla="val 6766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bg2">
                    <a:lumMod val="75000"/>
                  </a:schemeClr>
                </a:solidFill>
                <a:cs typeface="Tajawal"/>
                <a:sym typeface="Amiri"/>
              </a:rPr>
              <a:t>" يا يسوع دعني أهيم </a:t>
            </a:r>
            <a:r>
              <a:rPr lang="ar-JO" sz="2800" b="1" dirty="0" smtClean="0">
                <a:solidFill>
                  <a:schemeClr val="bg2">
                    <a:lumMod val="75000"/>
                  </a:schemeClr>
                </a:solidFill>
                <a:cs typeface="Tajawal"/>
                <a:sym typeface="Amiri"/>
              </a:rPr>
              <a:t>بحبك </a:t>
            </a:r>
            <a:r>
              <a:rPr lang="ar-JO" b="1" dirty="0" smtClean="0">
                <a:solidFill>
                  <a:schemeClr val="bg2">
                    <a:lumMod val="75000"/>
                  </a:schemeClr>
                </a:solidFill>
                <a:cs typeface="Tajawal"/>
                <a:sym typeface="Amiri"/>
              </a:rPr>
              <a:t>"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/>
        </p:nvSpPr>
        <p:spPr>
          <a:xfrm>
            <a:off x="3165741" y="2750672"/>
            <a:ext cx="283074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ar-JO" sz="2400" b="1" i="0" u="none" strike="noStrike" cap="none" dirty="0" smtClean="0">
              <a:solidFill>
                <a:srgbClr val="5D4037"/>
              </a:solidFill>
              <a:latin typeface="Amiri"/>
              <a:ea typeface="Amiri"/>
              <a:cs typeface="Amiri"/>
              <a:sym typeface="Ami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endParaRPr lang="ar-JO" sz="2400" b="1" dirty="0" smtClean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  <a:sym typeface="Ami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ar-JO" sz="2400" b="1" dirty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  <a:sym typeface="Ami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 </a:t>
            </a:r>
            <a:r>
              <a:rPr lang="ar-JO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 </a:t>
            </a:r>
            <a:endParaRPr lang="ar-JO" sz="2400" b="1" dirty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  <a:sym typeface="Ami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ar-JO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 </a:t>
            </a:r>
            <a:endParaRPr lang="ar-JO" sz="2400" b="1" dirty="0" smtClean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  <a:sym typeface="Ami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</a:t>
            </a:r>
            <a:endParaRPr sz="2400" b="1" dirty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19050" y="535022"/>
            <a:ext cx="985452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/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كيف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نطبق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هذا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القول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في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حياتنا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jawal"/>
                <a:cs typeface="Tajawal"/>
                <a:sym typeface="Amiri"/>
              </a:rPr>
              <a:t>؟</a:t>
            </a:r>
            <a:endParaRPr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jawal"/>
              <a:cs typeface="Tajawal"/>
            </a:endParaRPr>
          </a:p>
        </p:txBody>
      </p:sp>
      <p:pic>
        <p:nvPicPr>
          <p:cNvPr id="10" name="Google Shape;21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0776" y="2635693"/>
            <a:ext cx="951993" cy="72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94947" y="3728593"/>
            <a:ext cx="3073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b="1" dirty="0" smtClean="0">
                <a:solidFill>
                  <a:schemeClr val="bg2">
                    <a:lumMod val="75000"/>
                  </a:schemeClr>
                </a:solidFill>
                <a:ea typeface="Tajawal"/>
                <a:cs typeface="Tajawal"/>
                <a:sym typeface="Amiri"/>
              </a:rPr>
              <a:t>خدمة </a:t>
            </a:r>
            <a:r>
              <a:rPr lang="ar-JO" sz="2800" b="1" dirty="0">
                <a:solidFill>
                  <a:schemeClr val="bg2">
                    <a:lumMod val="75000"/>
                  </a:schemeClr>
                </a:solidFill>
                <a:ea typeface="Tajawal"/>
                <a:cs typeface="Tajawal"/>
                <a:sym typeface="Amiri"/>
              </a:rPr>
              <a:t>المحتاجين</a:t>
            </a:r>
            <a:endParaRPr lang="en-US" sz="28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292430" y="2326562"/>
            <a:ext cx="3292402" cy="306421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8124092" y="2299030"/>
            <a:ext cx="3388891" cy="306421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/>
          <p:cNvSpPr/>
          <p:nvPr/>
        </p:nvSpPr>
        <p:spPr>
          <a:xfrm>
            <a:off x="476657" y="2326562"/>
            <a:ext cx="3352800" cy="306421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24093" y="3745943"/>
            <a:ext cx="33888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الصلاة</a:t>
            </a:r>
          </a:p>
          <a:p>
            <a:pPr algn="ctr"/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صلاة </a:t>
            </a:r>
            <a:r>
              <a:rPr lang="ar-JO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الوردية 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2429" y="3728593"/>
            <a:ext cx="3210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JO" sz="32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الطاعة</a:t>
            </a:r>
          </a:p>
          <a:p>
            <a:pPr lvl="0" algn="ctr"/>
            <a:r>
              <a:rPr lang="ar-JO" sz="32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jawal"/>
                <a:cs typeface="Tajawal"/>
                <a:sym typeface="Amiri"/>
              </a:rPr>
              <a:t> و التواضع</a:t>
            </a:r>
            <a:endParaRPr lang="ar-JO" sz="3200" b="1" dirty="0">
              <a:solidFill>
                <a:schemeClr val="bg2">
                  <a:lumMod val="75000"/>
                </a:schemeClr>
              </a:solidFill>
              <a:latin typeface="+mj-lt"/>
              <a:ea typeface="Tajawal"/>
              <a:cs typeface="Tajawal"/>
              <a:sym typeface="Amiri"/>
            </a:endParaRPr>
          </a:p>
        </p:txBody>
      </p:sp>
      <p:pic>
        <p:nvPicPr>
          <p:cNvPr id="17" name="Google Shape;214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9826" y="2617032"/>
            <a:ext cx="740417" cy="7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Rosary المسبحة الوردية - التطبيقات على Google 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25" y="2408407"/>
            <a:ext cx="2451494" cy="12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241</Words>
  <Application>Microsoft Office PowerPoint</Application>
  <PresentationFormat>Widescreen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Tajawal</vt:lpstr>
      <vt:lpstr>Calibri</vt:lpstr>
      <vt:lpstr>Amiri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modified xsi:type="dcterms:W3CDTF">2025-11-23T13:39:13Z</dcterms:modified>
</cp:coreProperties>
</file>