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 snapToGrid="0">
      <p:cViewPr>
        <p:scale>
          <a:sx n="50" d="100"/>
          <a:sy n="50" d="100"/>
        </p:scale>
        <p:origin x="762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5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78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9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2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1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48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98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3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7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87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066663" cy="1306938"/>
          </a:xfrm>
        </p:spPr>
        <p:txBody>
          <a:bodyPr>
            <a:noAutofit/>
          </a:bodyPr>
          <a:lstStyle/>
          <a:p>
            <a:r>
              <a:rPr lang="ar-JO" sz="8000" dirty="0" smtClean="0"/>
              <a:t>ماري الفونسين</a:t>
            </a:r>
            <a:endParaRPr lang="en-US" sz="8000" dirty="0"/>
          </a:p>
        </p:txBody>
      </p:sp>
      <p:sp>
        <p:nvSpPr>
          <p:cNvPr id="5" name="AutoShape 2" descr="الأم المؤسسة ماري الفونسين"/>
          <p:cNvSpPr>
            <a:spLocks noChangeAspect="1" noChangeArrowheads="1"/>
          </p:cNvSpPr>
          <p:nvPr/>
        </p:nvSpPr>
        <p:spPr bwMode="auto">
          <a:xfrm>
            <a:off x="-1563523" y="2115403"/>
            <a:ext cx="181450" cy="18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0" y="2429301"/>
            <a:ext cx="2990850" cy="397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2321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703" y="883740"/>
            <a:ext cx="6508845" cy="1325563"/>
          </a:xfrm>
        </p:spPr>
        <p:txBody>
          <a:bodyPr/>
          <a:lstStyle/>
          <a:p>
            <a:pPr algn="r" rtl="1"/>
            <a:r>
              <a:rPr lang="ar-JO" dirty="0" smtClean="0"/>
              <a:t>من هي القديسة ماري الفونسين؟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r" rtl="1"/>
            <a:endParaRPr lang="ar-JO" sz="2800" dirty="0" smtClean="0"/>
          </a:p>
          <a:p>
            <a:pPr lvl="1" algn="r" rtl="1"/>
            <a:endParaRPr lang="ar-JO" sz="2800" dirty="0" smtClean="0"/>
          </a:p>
          <a:p>
            <a:pPr algn="r" rtl="1"/>
            <a:r>
              <a:rPr lang="ar-JO" dirty="0" smtClean="0"/>
              <a:t>ولدت </a:t>
            </a:r>
            <a:r>
              <a:rPr lang="ar-JO" dirty="0"/>
              <a:t>القديسة ماري ألفونسين في القدس عام 1843. </a:t>
            </a:r>
            <a:endParaRPr lang="ar-JO" dirty="0" smtClean="0"/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كانت ماري </a:t>
            </a:r>
            <a:r>
              <a:rPr lang="ar-JO" dirty="0"/>
              <a:t>ألفونسين </a:t>
            </a:r>
            <a:r>
              <a:rPr lang="ar-JO" dirty="0" smtClean="0"/>
              <a:t>تحب </a:t>
            </a:r>
            <a:r>
              <a:rPr lang="ar-JO" dirty="0"/>
              <a:t>مساعدة والدتها في الأعمال المنزلية والاعتناء بإخوتها الصغار</a:t>
            </a:r>
            <a:r>
              <a:rPr lang="ar-JO" dirty="0" smtClean="0"/>
              <a:t>.</a:t>
            </a:r>
          </a:p>
          <a:p>
            <a:pPr algn="r" rtl="1"/>
            <a:endParaRPr lang="ar-JO" dirty="0" smtClean="0"/>
          </a:p>
          <a:p>
            <a:pPr algn="r" rtl="1"/>
            <a:r>
              <a:rPr lang="ar-JO" dirty="0"/>
              <a:t>قررت القديسة ماري الفونسين أن تصبح راهبة بعد أن سمعت صوت العذراء مريم في قلبها وهي تطلب منها تأسيس رهبانية الوردية </a:t>
            </a:r>
            <a:r>
              <a:rPr lang="ar-JO" dirty="0" smtClean="0"/>
              <a:t>المقدسة.</a:t>
            </a:r>
            <a:endParaRPr lang="ar-JO" dirty="0"/>
          </a:p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866" y="214155"/>
            <a:ext cx="2281407" cy="322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16737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خدمتها و ايمانها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10845800" cy="5243286"/>
          </a:xfrm>
        </p:spPr>
        <p:txBody>
          <a:bodyPr>
            <a:normAutofit/>
          </a:bodyPr>
          <a:lstStyle/>
          <a:p>
            <a:pPr algn="r" rtl="1"/>
            <a:r>
              <a:rPr lang="ar-JO" sz="2400" dirty="0"/>
              <a:t>خدمت القديسة ماري الفونسين الناس والكنيسة من خلال </a:t>
            </a:r>
            <a:r>
              <a:rPr lang="ar-JO" sz="2400" dirty="0" smtClean="0"/>
              <a:t>:</a:t>
            </a:r>
          </a:p>
          <a:p>
            <a:pPr marL="0" indent="0" algn="r" rtl="1">
              <a:buNone/>
            </a:pPr>
            <a:r>
              <a:rPr lang="ar-JO" sz="2400" dirty="0" smtClean="0"/>
              <a:t>الخدمة </a:t>
            </a:r>
            <a:r>
              <a:rPr lang="ar-JO" sz="2400" dirty="0"/>
              <a:t>الملتزمة في التعليم والإرشاد، </a:t>
            </a:r>
            <a:r>
              <a:rPr lang="ar-JO" sz="2400" dirty="0" smtClean="0"/>
              <a:t>والاعمال </a:t>
            </a:r>
            <a:r>
              <a:rPr lang="ar-JO" sz="2400" dirty="0"/>
              <a:t>الخيرية كدار الأيتام. كما تركزت خدمتها على تعليم الفتيات والنساء، ونشر المحبة والتواضع من خلال حياتها، والتزامها العميق بالصلاة والوردية. </a:t>
            </a:r>
            <a:endParaRPr lang="ar-JO" sz="2400" dirty="0" smtClean="0"/>
          </a:p>
          <a:p>
            <a:pPr marL="0" indent="0" algn="r" rtl="1">
              <a:buNone/>
            </a:pP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اسست </a:t>
            </a:r>
            <a:r>
              <a:rPr lang="ar-JO" sz="2400" dirty="0"/>
              <a:t>القديسة ماري ألفونسين </a:t>
            </a:r>
            <a:r>
              <a:rPr lang="ar-JO" sz="2400" dirty="0" smtClean="0"/>
              <a:t>(</a:t>
            </a:r>
            <a:r>
              <a:rPr lang="ar-JO" sz="2400" dirty="0"/>
              <a:t>راهبات الوردية) بهدف تربية الفتاة العربية وتعليمها، وتأمين التنشئة والتعليم المسيحي للفتيات والأمهات. تأسست الرهبنة في القدس عام 1883. </a:t>
            </a:r>
          </a:p>
          <a:p>
            <a:pPr marL="0" indent="0" algn="r" rtl="1">
              <a:buNone/>
            </a:pP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كانت </a:t>
            </a:r>
            <a:r>
              <a:rPr lang="ar-JO" sz="2400" dirty="0"/>
              <a:t>علاقة ماري الفونسين بمريم العذراء قوية جدًا، حيث كانت </a:t>
            </a: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العذراء </a:t>
            </a:r>
            <a:r>
              <a:rPr lang="ar-JO" sz="2400" dirty="0"/>
              <a:t>تظهر لها وتطلب منها تأسيس رهبنة </a:t>
            </a:r>
            <a:r>
              <a:rPr lang="ar-JO" sz="2400" dirty="0" smtClean="0"/>
              <a:t>الورديّة </a:t>
            </a:r>
            <a:r>
              <a:rPr lang="ar-JO" sz="2400" dirty="0"/>
              <a:t>المقدسة. </a:t>
            </a:r>
            <a:endParaRPr lang="ar-JO" sz="2400" dirty="0" smtClean="0"/>
          </a:p>
          <a:p>
            <a:pPr marL="0" indent="0" algn="r" rtl="1">
              <a:buNone/>
            </a:pP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تميّزت </a:t>
            </a:r>
            <a:r>
              <a:rPr lang="ar-JO" sz="2400" dirty="0"/>
              <a:t>القديسة ماري الفونسين بصفات الحب، التواضع، الصمت، </a:t>
            </a: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البذل </a:t>
            </a:r>
            <a:r>
              <a:rPr lang="ar-JO" sz="2400" dirty="0"/>
              <a:t>والعطاء، الإيمان، والرجاء. </a:t>
            </a:r>
          </a:p>
          <a:p>
            <a:pPr marL="0" indent="0" algn="r" rtl="1">
              <a:buNone/>
            </a:pPr>
            <a:endParaRPr lang="ar-JO" sz="2400" dirty="0" smtClean="0"/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endParaRPr lang="ar-JO" dirty="0"/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771" y="3930198"/>
            <a:ext cx="3222172" cy="248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742" y="365125"/>
            <a:ext cx="4503057" cy="1325563"/>
          </a:xfrm>
        </p:spPr>
        <p:txBody>
          <a:bodyPr/>
          <a:lstStyle/>
          <a:p>
            <a:pPr algn="r" rtl="1"/>
            <a:r>
              <a:rPr lang="ar-JO" dirty="0" smtClean="0"/>
              <a:t>من اقوالها و افكارها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ar-JO" dirty="0" smtClean="0"/>
          </a:p>
          <a:p>
            <a:pPr marL="0" indent="0" algn="ctr" rtl="1">
              <a:buNone/>
            </a:pPr>
            <a:r>
              <a:rPr lang="ar-JO" dirty="0" smtClean="0"/>
              <a:t>"يا </a:t>
            </a:r>
            <a:r>
              <a:rPr lang="ar-JO" dirty="0"/>
              <a:t>يسوع، دعني أهيم في حبّك." </a:t>
            </a:r>
            <a:endParaRPr lang="ar-JO" dirty="0" smtClean="0"/>
          </a:p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يمكن تطبيق هذا القول في الحياة من </a:t>
            </a:r>
            <a:r>
              <a:rPr lang="ar-JO" dirty="0"/>
              <a:t>خلال </a:t>
            </a:r>
            <a:r>
              <a:rPr lang="ar-JO" dirty="0" smtClean="0"/>
              <a:t>:</a:t>
            </a:r>
          </a:p>
          <a:p>
            <a:pPr algn="ctr" rtl="1"/>
            <a:r>
              <a:rPr lang="ar-JO" dirty="0"/>
              <a:t>جعل الإنسان قادرًا على تقدير </a:t>
            </a:r>
            <a:r>
              <a:rPr lang="ar-JO" dirty="0" smtClean="0"/>
              <a:t>الفقر.</a:t>
            </a:r>
            <a:endParaRPr lang="ar-JO" dirty="0"/>
          </a:p>
          <a:p>
            <a:pPr algn="ctr" rtl="1"/>
            <a:r>
              <a:rPr lang="ar-JO" dirty="0"/>
              <a:t>والصبر على </a:t>
            </a:r>
            <a:r>
              <a:rPr lang="ar-JO" dirty="0" smtClean="0"/>
              <a:t>الألم.</a:t>
            </a:r>
            <a:endParaRPr lang="ar-JO" dirty="0"/>
          </a:p>
          <a:p>
            <a:pPr algn="ctr" rtl="1"/>
            <a:r>
              <a:rPr lang="ar-JO" dirty="0"/>
              <a:t>والمساعدة في احتياجات الآخرين</a:t>
            </a:r>
            <a:r>
              <a:rPr lang="ar-JO" dirty="0" smtClean="0"/>
              <a:t>.</a:t>
            </a:r>
          </a:p>
          <a:p>
            <a:pPr algn="ctr" rtl="1"/>
            <a:r>
              <a:rPr lang="ar-JO" dirty="0" smtClean="0"/>
              <a:t>تقاسم النعم مع الاخرين.</a:t>
            </a:r>
          </a:p>
          <a:p>
            <a:pPr marL="0" indent="0" algn="r" rtl="1">
              <a:buNone/>
            </a:pPr>
            <a:r>
              <a:rPr lang="ar-JO" dirty="0" smtClean="0"/>
              <a:t>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281" y="517106"/>
            <a:ext cx="3645724" cy="292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960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4514" y="365125"/>
            <a:ext cx="3719286" cy="1325563"/>
          </a:xfrm>
        </p:spPr>
        <p:txBody>
          <a:bodyPr/>
          <a:lstStyle/>
          <a:p>
            <a:pPr algn="r" rtl="1"/>
            <a:r>
              <a:rPr lang="ar-JO" dirty="0" smtClean="0"/>
              <a:t>التطبيق الشخصي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2733"/>
            <a:ext cx="10352314" cy="4274230"/>
          </a:xfrm>
        </p:spPr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تعلمت من حياة القديس ماري الفونسين اهمية </a:t>
            </a:r>
            <a:r>
              <a:rPr lang="ar-JO" dirty="0"/>
              <a:t>الحب والتواضع والإيمان والاتكال على </a:t>
            </a:r>
            <a:r>
              <a:rPr lang="ar-JO" dirty="0" smtClean="0"/>
              <a:t>الله.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لو كنت مكانها سوف اساعد في الاعمال التطوعية المختلفة مثل مساعدة كبار السن </a:t>
            </a:r>
          </a:p>
          <a:p>
            <a:pPr marL="0" indent="0" algn="r" rtl="1">
              <a:buNone/>
            </a:pPr>
            <a:r>
              <a:rPr lang="ar-JO" dirty="0" smtClean="0"/>
              <a:t>و مساعدة الفقراء و المحتاجين.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اكثر شيء اعجبني في شخصيتها حبها لعمل الخير و المساعدة.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830" y="365125"/>
            <a:ext cx="3483428" cy="2407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601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warp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256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ماري الفونسين</vt:lpstr>
      <vt:lpstr>من هي القديسة ماري الفونسين؟</vt:lpstr>
      <vt:lpstr>خدمتها و ايمانها : </vt:lpstr>
      <vt:lpstr>من اقوالها و افكارها : </vt:lpstr>
      <vt:lpstr>التطبيق الشخصي 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ماري الفونسين</dc:title>
  <dc:creator>Magic Systems</dc:creator>
  <cp:lastModifiedBy>Magic Systems</cp:lastModifiedBy>
  <cp:revision>29</cp:revision>
  <dcterms:created xsi:type="dcterms:W3CDTF">2025-11-23T22:51:47Z</dcterms:created>
  <dcterms:modified xsi:type="dcterms:W3CDTF">2025-11-24T01:23:57Z</dcterms:modified>
</cp:coreProperties>
</file>