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724F-580B-49D3-A917-FC958FB2423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B399-8EFF-4F60-9718-F01FA0337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18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724F-580B-49D3-A917-FC958FB2423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B399-8EFF-4F60-9718-F01FA033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0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724F-580B-49D3-A917-FC958FB2423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B399-8EFF-4F60-9718-F01FA033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53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724F-580B-49D3-A917-FC958FB2423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B399-8EFF-4F60-9718-F01FA03374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780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724F-580B-49D3-A917-FC958FB2423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B399-8EFF-4F60-9718-F01FA033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34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724F-580B-49D3-A917-FC958FB2423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B399-8EFF-4F60-9718-F01FA03374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363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724F-580B-49D3-A917-FC958FB2423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B399-8EFF-4F60-9718-F01FA033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1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724F-580B-49D3-A917-FC958FB2423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B399-8EFF-4F60-9718-F01FA033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7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724F-580B-49D3-A917-FC958FB2423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B399-8EFF-4F60-9718-F01FA033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2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724F-580B-49D3-A917-FC958FB2423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B399-8EFF-4F60-9718-F01FA033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1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724F-580B-49D3-A917-FC958FB2423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B399-8EFF-4F60-9718-F01FA033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6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724F-580B-49D3-A917-FC958FB2423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B399-8EFF-4F60-9718-F01FA033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4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724F-580B-49D3-A917-FC958FB2423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B399-8EFF-4F60-9718-F01FA033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6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724F-580B-49D3-A917-FC958FB2423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B399-8EFF-4F60-9718-F01FA033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4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724F-580B-49D3-A917-FC958FB2423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B399-8EFF-4F60-9718-F01FA033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4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724F-580B-49D3-A917-FC958FB2423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B399-8EFF-4F60-9718-F01FA033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7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724F-580B-49D3-A917-FC958FB2423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B399-8EFF-4F60-9718-F01FA033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5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5D724F-580B-49D3-A917-FC958FB2423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1A2B399-8EFF-4F60-9718-F01FA033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23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3645" y="519796"/>
            <a:ext cx="6434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J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القديسة ماري ألفونسين غطاس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486" y="1541107"/>
            <a:ext cx="438013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041" y="2291016"/>
            <a:ext cx="105369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وُلدت الأم ماري ألفونسين </a:t>
            </a:r>
          </a:p>
          <a:p>
            <a:pPr algn="r"/>
            <a:r>
              <a:rPr lang="ar-JO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في مدينة القدس في عام</a:t>
            </a:r>
          </a:p>
          <a:p>
            <a:pPr algn="r"/>
            <a:r>
              <a:rPr lang="ar-JO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1843</a:t>
            </a:r>
          </a:p>
          <a:p>
            <a:pPr algn="r"/>
            <a:r>
              <a:rPr lang="ar-JO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اسمها الحقيقي سلطانة.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857" t="17504" r="17643" b="22604"/>
          <a:stretch/>
        </p:blipFill>
        <p:spPr>
          <a:xfrm>
            <a:off x="581025" y="364748"/>
            <a:ext cx="4610100" cy="60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03" y="401218"/>
            <a:ext cx="11202988" cy="2355460"/>
          </a:xfrm>
        </p:spPr>
        <p:txBody>
          <a:bodyPr>
            <a:normAutofit fontScale="90000"/>
          </a:bodyPr>
          <a:lstStyle/>
          <a:p>
            <a:pPr algn="r"/>
            <a:r>
              <a:rPr lang="ar-JO" dirty="0"/>
              <a:t> </a:t>
            </a:r>
            <a:r>
              <a:rPr lang="ar-J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كانت الأسرة </a:t>
            </a:r>
            <a:r>
              <a:rPr lang="ar-JO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مُواظبة </a:t>
            </a:r>
            <a:r>
              <a:rPr lang="ar-J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على </a:t>
            </a:r>
            <a:r>
              <a:rPr lang="ar-JO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حُضور </a:t>
            </a:r>
            <a:r>
              <a:rPr lang="ar-J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القداس يومياً </a:t>
            </a:r>
            <a:r>
              <a:rPr lang="ar-JO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وتَلاوة </a:t>
            </a:r>
            <a:r>
              <a:rPr lang="ar-J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المسبحة الوردية يومياً مع بعض الجيران.</a:t>
            </a:r>
            <a:br>
              <a:rPr lang="ar-J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JO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نالت سر </a:t>
            </a:r>
            <a:r>
              <a:rPr lang="ar-J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العماد بعد شهر ونصف من ولادتها، </a:t>
            </a:r>
            <a:r>
              <a:rPr lang="ar-JO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وسُمِّيت بإسم </a:t>
            </a:r>
            <a:r>
              <a:rPr lang="ar-J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"مريم" في </a:t>
            </a:r>
            <a:r>
              <a:rPr lang="ar-JO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العمّاد</a:t>
            </a:r>
            <a:r>
              <a:rPr lang="ar-JO" b="1" dirty="0"/>
              <a:t>.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4" y="3286125"/>
            <a:ext cx="9229725" cy="28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9568" y="4582693"/>
            <a:ext cx="105282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كانت طُفولتها بسيطة وعادية</a:t>
            </a:r>
          </a:p>
          <a:p>
            <a:pPr algn="r" rtl="1"/>
            <a:r>
              <a:rPr lang="ar-J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كانت طالبة خَجولة,مُتواضعة, خَلوقة ومُجتهدة، وتَفوّقت على زميلاتها عِلماً وأخلاقاً.</a:t>
            </a:r>
          </a:p>
          <a:p>
            <a:pPr algn="r" rtl="1"/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428" y="849863"/>
            <a:ext cx="535359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12" y="4953862"/>
            <a:ext cx="10814180" cy="1507067"/>
          </a:xfrm>
        </p:spPr>
        <p:txBody>
          <a:bodyPr>
            <a:normAutofit/>
          </a:bodyPr>
          <a:lstStyle/>
          <a:p>
            <a:pPr algn="r"/>
            <a:r>
              <a:rPr lang="ar-J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بعد ظهورات من السيدة العذراء طلبت منها إنشاء </a:t>
            </a:r>
            <a:r>
              <a:rPr lang="ar-J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الرهبنة وقامت </a:t>
            </a:r>
            <a:r>
              <a:rPr lang="ar-J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بتأسيس </a:t>
            </a:r>
            <a:r>
              <a:rPr lang="ar-J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ar-J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راهبات الوردية المقدسة" في عام 1883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898" y="178836"/>
            <a:ext cx="2718221" cy="4154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0" y="178836"/>
            <a:ext cx="33337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6883"/>
            <a:ext cx="1182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ماري ألفونسين كانت حقًّا مريميّة، وإبنة حقيقيّة لمريم العذراء، وكانت لها مِثْل الأمّ والمعلّمة والمثال الأعلى في حياتها.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634" y="336485"/>
            <a:ext cx="8137072" cy="424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14" y="893600"/>
            <a:ext cx="5906278" cy="4549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424" y="104999"/>
            <a:ext cx="663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"دعني أهيم في حبِك "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298" y="5524026"/>
            <a:ext cx="11753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أُطبّق هذا </a:t>
            </a:r>
            <a:r>
              <a:rPr lang="ar-J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القولِ </a:t>
            </a:r>
            <a:r>
              <a:rPr lang="ar-J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في حياتي اليوميّة عندما أُحب يسوع والقريب ومن خِلال تعامُلي مع الله والناس.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780" y="1814406"/>
            <a:ext cx="10030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تَعلمّتُ من حياةِ القديسة ماري الفونسين المَحبة ,التَّواضع ,خدمة الآخرين , وأن الإيمان والثقة بالله يصنعان المُعجزات</a:t>
            </a:r>
            <a:r>
              <a:rPr lang="ar-J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984" y="3376586"/>
            <a:ext cx="4000500" cy="27629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3" y="3769567"/>
            <a:ext cx="3249463" cy="23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3237" y="669649"/>
            <a:ext cx="9349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لو كنتُ مكانها , كنت سأخدم الرب من خلال مساعدة الفقراء ونشر السلام والمحبة بين الناس.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756" y="4397493"/>
            <a:ext cx="940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أعجبني في شخصيتها طيبتها الكبيرة وإيمانها القوي 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648" y="1552021"/>
            <a:ext cx="2261507" cy="26094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74645" y="5728995"/>
            <a:ext cx="3051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اعداد : ريمون مشربش </a:t>
            </a:r>
          </a:p>
          <a:p>
            <a:pPr algn="ctr"/>
            <a:r>
              <a:rPr lang="ar-J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الخامس" ب "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120</TotalTime>
  <Words>169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Century Gothic</vt:lpstr>
      <vt:lpstr>Tahoma</vt:lpstr>
      <vt:lpstr>Times New Roman</vt:lpstr>
      <vt:lpstr>Wingdings 3</vt:lpstr>
      <vt:lpstr>Slice</vt:lpstr>
      <vt:lpstr>PowerPoint Presentation</vt:lpstr>
      <vt:lpstr>PowerPoint Presentation</vt:lpstr>
      <vt:lpstr> كانت الأسرة مُواظبة على حُضور القداس يومياً وتَلاوة المسبحة الوردية يومياً مع بعض الجيران. نالت سر العماد بعد شهر ونصف من ولادتها، وسُمِّيت بإسم "مريم" في العمّاد.</vt:lpstr>
      <vt:lpstr>PowerPoint Presentation</vt:lpstr>
      <vt:lpstr>بعد ظهورات من السيدة العذراء طلبت منها إنشاء الرهبنة وقامت بتأسيس " راهبات الوردية المقدسة" في عام 1883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</dc:creator>
  <cp:lastModifiedBy>REEM</cp:lastModifiedBy>
  <cp:revision>30</cp:revision>
  <dcterms:created xsi:type="dcterms:W3CDTF">2025-11-11T13:47:02Z</dcterms:created>
  <dcterms:modified xsi:type="dcterms:W3CDTF">2025-11-23T14:30:44Z</dcterms:modified>
</cp:coreProperties>
</file>