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3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7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92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470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792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1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7921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95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55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457612B5-C042-4F1F-BDDF-FB6222D27323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3950010A-360C-4EE5-A5C8-D954165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67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4FD24-7D43-46CD-AB18-F507F5B6AE6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ar-JO"/>
              <a:t>ماري الفونسين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E966D-6246-4C45-A8AB-C515703B55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782312"/>
            <a:ext cx="7891272" cy="1435608"/>
          </a:xfrm>
        </p:spPr>
        <p:txBody>
          <a:bodyPr>
            <a:normAutofit fontScale="92500" lnSpcReduction="10000"/>
          </a:bodyPr>
          <a:lstStyle/>
          <a:p>
            <a:r>
              <a:rPr lang="ar-JO" sz="3200"/>
              <a:t>دانييل نقولا </a:t>
            </a:r>
          </a:p>
          <a:p>
            <a:endParaRPr lang="en-US" sz="3200"/>
          </a:p>
          <a:p>
            <a:r>
              <a:rPr lang="en-US"/>
              <a:t> </a:t>
            </a:r>
            <a:r>
              <a:rPr lang="ar-JO"/>
              <a:t>6</a:t>
            </a:r>
            <a:r>
              <a:rPr lang="en-US"/>
              <a:t> </a:t>
            </a:r>
            <a:r>
              <a:rPr lang="ar-JO"/>
              <a:t>ب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36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F0384-D254-4294-B3D3-5B8466289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/>
              <a:t>1) من هي القديسة ماري ألفونسين 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1D9F09-2058-449D-BA8E-F4E6E9719C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8050" y="2121408"/>
            <a:ext cx="6900197" cy="4498848"/>
          </a:xfrm>
        </p:spPr>
        <p:txBody>
          <a:bodyPr/>
          <a:lstStyle/>
          <a:p>
            <a:pPr algn="r" rtl="1"/>
            <a:r>
              <a:rPr lang="ar-JO" sz="2400" dirty="0">
                <a:latin typeface="Google Sans"/>
              </a:rPr>
              <a:t>القديسة ماري </a:t>
            </a:r>
            <a:r>
              <a:rPr lang="ar-JO" sz="2400" dirty="0" err="1">
                <a:latin typeface="Google Sans"/>
              </a:rPr>
              <a:t>ألفونسين</a:t>
            </a:r>
            <a:r>
              <a:rPr lang="ar-JO" sz="2400" dirty="0">
                <a:latin typeface="Google Sans"/>
              </a:rPr>
              <a:t> غطّاس هي راهبة فلسطينية مسيحية ولدت في القدس في 4 أكتوبر عام 1843". </a:t>
            </a:r>
          </a:p>
          <a:p>
            <a:pPr algn="r" rtl="1"/>
            <a:r>
              <a:rPr lang="ar-JO" sz="2400" b="1" dirty="0">
                <a:latin typeface="Google Sans"/>
              </a:rPr>
              <a:t>ماذا كانت تحب أن تعمل:</a:t>
            </a:r>
            <a:r>
              <a:rPr lang="ar-JO" sz="2400" dirty="0">
                <a:latin typeface="Google Sans"/>
              </a:rPr>
              <a:t> كرست وقتها للعبادة والصلاة منذ طفولتها.</a:t>
            </a:r>
          </a:p>
          <a:p>
            <a:pPr algn="r" rtl="1"/>
            <a:r>
              <a:rPr lang="ar-JO" sz="2400" b="1" dirty="0">
                <a:latin typeface="Google Sans"/>
              </a:rPr>
              <a:t>سبب قرارها بالتحول إلى الرهبنة:</a:t>
            </a:r>
            <a:r>
              <a:rPr lang="ar-JO" sz="2400" dirty="0">
                <a:latin typeface="Google Sans"/>
              </a:rPr>
              <a:t> رغبتها العميقة في تكريس حياتها لله، وإيمانها بأنها أداة سلام ونور</a:t>
            </a:r>
            <a:r>
              <a:rPr lang="en-US" sz="2400" dirty="0">
                <a:latin typeface="Google Sans"/>
              </a:rPr>
              <a:t>.</a:t>
            </a:r>
            <a:endParaRPr lang="ar-JO" sz="2400" dirty="0">
              <a:latin typeface="Google Sans"/>
            </a:endParaRP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9BB48CD-344A-45D4-AAAE-E9031D50C1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473" y="1754486"/>
            <a:ext cx="3708216" cy="3844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7160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D597D-C2B9-49BA-88CC-574E7281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/>
              <a:t>2) خدمتها وإيمانها :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D8090A8-8D92-4E1C-A596-F7E7A3813D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ar-JO" dirty="0"/>
              <a:t>كيف كانت تخدم الناس والكنيسة؟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F7D55A6-05FA-46C5-9836-B01F337ED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9848" y="2862072"/>
            <a:ext cx="4937760" cy="3172968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dirty="0"/>
              <a:t>كانت تخدم من خلال:</a:t>
            </a:r>
          </a:p>
          <a:p>
            <a:pPr algn="r" rtl="1"/>
            <a:r>
              <a:rPr lang="ar-JO" dirty="0"/>
              <a:t>التعليم المسيحي للأطفال والنساء</a:t>
            </a:r>
          </a:p>
          <a:p>
            <a:pPr algn="r" rtl="1"/>
            <a:r>
              <a:rPr lang="ar-JO" dirty="0"/>
              <a:t>زيارة المرضى والفقراء</a:t>
            </a:r>
          </a:p>
          <a:p>
            <a:pPr algn="r" rtl="1"/>
            <a:r>
              <a:rPr lang="ar-JO" dirty="0"/>
              <a:t>نشر المحبة والإيمان </a:t>
            </a:r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3C3741A-694C-4E1B-94BE-D008D77406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/>
          <a:lstStyle/>
          <a:p>
            <a:pPr algn="r"/>
            <a:r>
              <a:rPr lang="ar-JO" dirty="0"/>
              <a:t>ما اسم الرهبنة التي أسستها؟ ولماذا أسستها؟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449CBA7-A8E9-4F58-BD46-427FEB3DC4D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dirty="0"/>
              <a:t>أسست </a:t>
            </a:r>
            <a:r>
              <a:rPr lang="ar-JO" b="1" dirty="0"/>
              <a:t>رهبنة الوردية المقدسة</a:t>
            </a:r>
            <a:r>
              <a:rPr lang="ar-JO" dirty="0"/>
              <a:t> سنة 1880.</a:t>
            </a:r>
          </a:p>
          <a:p>
            <a:pPr marL="0" indent="0" algn="r" rtl="1">
              <a:buNone/>
            </a:pPr>
            <a:r>
              <a:rPr lang="ar-JO" b="1" dirty="0"/>
              <a:t>سبب تأسيسها:</a:t>
            </a:r>
            <a:br>
              <a:rPr lang="ar-JO" dirty="0"/>
            </a:br>
            <a:endParaRPr lang="en-US" dirty="0"/>
          </a:p>
          <a:p>
            <a:pPr algn="r" rtl="1"/>
            <a:r>
              <a:rPr lang="ar-JO" dirty="0"/>
              <a:t>استجابة لرؤى روحية دعتها عبر مريم العذراء إلى تأسيس رهبنة عربية محلية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4517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23BB5-2A6B-4B93-8118-B55F1C623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/>
              <a:t>2) خدمتها وإيمانها :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546483-E924-45F6-9B9E-518C621206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ar-JO" dirty="0"/>
              <a:t>كيف كانت علاقتها بمريم العذراء؟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F3EE12-589F-4EEE-9A9E-8C218C41A99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dirty="0"/>
              <a:t>كانت علاقة </a:t>
            </a:r>
            <a:r>
              <a:rPr lang="ar-JO" b="1" dirty="0"/>
              <a:t>عميقة جدًا</a:t>
            </a:r>
            <a:r>
              <a:rPr lang="ar-JO" dirty="0"/>
              <a:t>، مليئة بالثقة والطاعة.</a:t>
            </a:r>
            <a:br>
              <a:rPr lang="ar-JO" dirty="0"/>
            </a:br>
            <a:endParaRPr lang="en-US" dirty="0"/>
          </a:p>
          <a:p>
            <a:pPr marL="0" indent="0" algn="r" rtl="1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967316-23B4-4343-B538-68AF7F97E2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ar-JO" dirty="0"/>
              <a:t>ما الصفات التي كانت تميزها؟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631074-B9DE-46C1-8794-65A901FD98A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r" rtl="1"/>
            <a:r>
              <a:rPr lang="ar-JO" b="1" dirty="0"/>
              <a:t>التواضع </a:t>
            </a:r>
            <a:endParaRPr lang="ar-JO" dirty="0"/>
          </a:p>
          <a:p>
            <a:pPr algn="r" rtl="1"/>
            <a:r>
              <a:rPr lang="ar-JO" b="1" dirty="0"/>
              <a:t>المحبة الصادقة</a:t>
            </a:r>
            <a:endParaRPr lang="ar-JO" dirty="0"/>
          </a:p>
          <a:p>
            <a:pPr algn="r" rtl="1"/>
            <a:r>
              <a:rPr lang="ar-JO" b="1" dirty="0"/>
              <a:t>الصبر والاحتمال</a:t>
            </a:r>
            <a:endParaRPr lang="ar-JO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9790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CACDD79-6984-4643-B5A6-62CA6F514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4800" dirty="0"/>
              <a:t>3) قول اعجبني: "افعل الخير بصمت، واترك الله يعلن ما يشاء."</a:t>
            </a:r>
            <a:endParaRPr lang="en-US" sz="4800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3034CAD9-CFC8-4319-8055-E0FE43E86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ar-JO" dirty="0"/>
              <a:t>كيف يمكن أن تطبق هذا القول في حياتك اليومية؟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756635A2-5D67-4847-A54E-CCBE524235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29514" y="2743200"/>
            <a:ext cx="10789590" cy="3291840"/>
          </a:xfrm>
        </p:spPr>
        <p:txBody>
          <a:bodyPr/>
          <a:lstStyle/>
          <a:p>
            <a:pPr marL="0" indent="0" algn="r" rtl="1">
              <a:buNone/>
            </a:pPr>
            <a:r>
              <a:rPr lang="ar-JO" dirty="0"/>
              <a:t>يمكن تطبيقه عبر:</a:t>
            </a:r>
          </a:p>
          <a:p>
            <a:pPr algn="r" rtl="1"/>
            <a:r>
              <a:rPr lang="ar-JO" dirty="0"/>
              <a:t>مساعدة الآخرين </a:t>
            </a:r>
            <a:endParaRPr lang="en-US" dirty="0"/>
          </a:p>
          <a:p>
            <a:pPr algn="r" rtl="1"/>
            <a:r>
              <a:rPr lang="ar-JO" dirty="0"/>
              <a:t>القيام بواجباتي  </a:t>
            </a:r>
            <a:endParaRPr lang="en-US" dirty="0"/>
          </a:p>
          <a:p>
            <a:pPr algn="r" rtl="1"/>
            <a:r>
              <a:rPr lang="ar-JO" dirty="0"/>
              <a:t>القيام بأعمال الخير بسرّية ومحبه</a:t>
            </a:r>
          </a:p>
          <a:p>
            <a:pPr algn="r" rtl="1"/>
            <a:r>
              <a:rPr lang="ar-JO" dirty="0"/>
              <a:t>عدم التفاخر بالأعمال أو نعم الله.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440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08818-4681-4D9A-9D13-CE0035BC1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dirty="0"/>
              <a:t>4) التطبيق الشخصي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E45FE3-410C-4F13-B115-7CD188C427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r"/>
            <a:r>
              <a:rPr lang="ar-JO" dirty="0"/>
              <a:t>لو كنت مكانها كيف كنت ستخدم الرب؟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F8FA51-B7B1-4C24-A09C-A7D8FCDA58E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r" rtl="1"/>
            <a:r>
              <a:rPr lang="ar-JO" dirty="0"/>
              <a:t>أساعد الأطفال في التعليم</a:t>
            </a:r>
          </a:p>
          <a:p>
            <a:pPr algn="r" rtl="1"/>
            <a:r>
              <a:rPr lang="ar-JO" dirty="0"/>
              <a:t>أزور المرضى وأواسي المحتاجين</a:t>
            </a:r>
          </a:p>
          <a:p>
            <a:pPr algn="r" rtl="1"/>
            <a:r>
              <a:rPr lang="ar-JO" dirty="0"/>
              <a:t>أشارك في الأعمال الرعوية والخيرية</a:t>
            </a:r>
          </a:p>
          <a:p>
            <a:pPr algn="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4CB210-9C7A-4B32-994F-38E129BA15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r"/>
            <a:r>
              <a:rPr lang="ar-JO" dirty="0"/>
              <a:t>ماذا تعلمت من حياة القديسة ماري ألفونسين؟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05DE95-BD7A-45B8-A570-E59198AD3A3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JO" dirty="0"/>
              <a:t>تعلمتُ منها:</a:t>
            </a:r>
          </a:p>
          <a:p>
            <a:pPr algn="r" rtl="1"/>
            <a:r>
              <a:rPr lang="ar-JO" dirty="0"/>
              <a:t>أن الخدمة الحقيقية تبدأ من القلب</a:t>
            </a:r>
          </a:p>
          <a:p>
            <a:pPr algn="r" rtl="1"/>
            <a:r>
              <a:rPr lang="ar-JO" dirty="0"/>
              <a:t>أن التواضع هو الطريق للقداسة</a:t>
            </a:r>
          </a:p>
          <a:p>
            <a:pPr algn="r" rtl="1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8F3644-82DF-47B1-A117-D1F9DB96B6B8}"/>
              </a:ext>
            </a:extLst>
          </p:cNvPr>
          <p:cNvSpPr/>
          <p:nvPr/>
        </p:nvSpPr>
        <p:spPr>
          <a:xfrm>
            <a:off x="7620" y="211218"/>
            <a:ext cx="5821680" cy="183703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ar-JO" b="1" dirty="0"/>
              <a:t>ما أكثر شيء أعجبك في شخصيتها؟</a:t>
            </a:r>
          </a:p>
          <a:p>
            <a:pPr algn="r"/>
            <a:endParaRPr lang="ar-JO" b="1" dirty="0"/>
          </a:p>
          <a:p>
            <a:pPr algn="r"/>
            <a:r>
              <a:rPr lang="ar-JO" b="1" dirty="0"/>
              <a:t>تواضعها العميق وثقتها الكبيرة بالله.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1171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304</TotalTime>
  <Words>261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Google Sans</vt:lpstr>
      <vt:lpstr>Rockwell</vt:lpstr>
      <vt:lpstr>Rockwell Condensed</vt:lpstr>
      <vt:lpstr>Wingdings</vt:lpstr>
      <vt:lpstr>Wood Type</vt:lpstr>
      <vt:lpstr>ماري الفونسين</vt:lpstr>
      <vt:lpstr>1) من هي القديسة ماري ألفونسين ؟</vt:lpstr>
      <vt:lpstr>2) خدمتها وإيمانها :</vt:lpstr>
      <vt:lpstr>2) خدمتها وإيمانها :</vt:lpstr>
      <vt:lpstr>3) قول اعجبني: "افعل الخير بصمت، واترك الله يعلن ما يشاء."</vt:lpstr>
      <vt:lpstr>4) التطبيق الشخصي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ماري ألفونسين</dc:title>
  <dc:creator>Gaby Nicolas</dc:creator>
  <cp:lastModifiedBy>Manal Shuwayhat</cp:lastModifiedBy>
  <cp:revision>28</cp:revision>
  <dcterms:created xsi:type="dcterms:W3CDTF">2025-11-21T12:00:50Z</dcterms:created>
  <dcterms:modified xsi:type="dcterms:W3CDTF">2025-11-23T14:36:48Z</dcterms:modified>
</cp:coreProperties>
</file>