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6" r:id="rId5"/>
    <p:sldId id="264" r:id="rId6"/>
    <p:sldId id="267" r:id="rId7"/>
    <p:sldId id="269" r:id="rId8"/>
    <p:sldId id="260" r:id="rId9"/>
    <p:sldId id="270" r:id="rId10"/>
    <p:sldId id="271" r:id="rId11"/>
    <p:sldId id="268" r:id="rId12"/>
    <p:sldId id="261" r:id="rId13"/>
    <p:sldId id="263" r:id="rId14"/>
    <p:sldId id="2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C74"/>
    <a:srgbClr val="00682F"/>
    <a:srgbClr val="BD5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8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5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3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8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4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5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7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7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9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43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5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2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8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9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0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6A60-1AE3-448A-A195-2FFE61D8596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178897-4083-4D1C-967C-31C2F05EF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9262" y="409575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8800" dirty="0" smtClean="0">
                <a:solidFill>
                  <a:srgbClr val="00682F"/>
                </a:solidFill>
              </a:rPr>
              <a:t>في الاتحاد قوة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2505075"/>
            <a:ext cx="4076700" cy="4076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27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80" y="205099"/>
            <a:ext cx="7471294" cy="463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159" y="5172699"/>
            <a:ext cx="84024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سمعت الحيوانات صوت الرصاص فخافوا وركضوا </a:t>
            </a:r>
            <a:r>
              <a:rPr lang="ar-JO" sz="2400" dirty="0" smtClean="0">
                <a:solidFill>
                  <a:srgbClr val="00682F"/>
                </a:solidFill>
              </a:rPr>
              <a:t>ليختبؤوا </a:t>
            </a:r>
            <a:r>
              <a:rPr lang="ar-JO" sz="2400" dirty="0" smtClean="0">
                <a:solidFill>
                  <a:srgbClr val="00682F"/>
                </a:solidFill>
              </a:rPr>
              <a:t>في بيوتهم  .</a:t>
            </a:r>
          </a:p>
        </p:txBody>
      </p:sp>
    </p:spTree>
    <p:extLst>
      <p:ext uri="{BB962C8B-B14F-4D97-AF65-F5344CB8AC3E}">
        <p14:creationId xmlns:p14="http://schemas.microsoft.com/office/powerpoint/2010/main" val="21538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0"/>
            <a:ext cx="8164814" cy="517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7902" y="5377798"/>
            <a:ext cx="841816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وبعدها سمعوا صوت سيارة، شاهدوا من بعيد الذئب محبوسٌ في سيارة الصياد.</a:t>
            </a:r>
          </a:p>
        </p:txBody>
      </p:sp>
    </p:spTree>
    <p:extLst>
      <p:ext uri="{BB962C8B-B14F-4D97-AF65-F5344CB8AC3E}">
        <p14:creationId xmlns:p14="http://schemas.microsoft.com/office/powerpoint/2010/main" val="24276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8744872" cy="502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6767" y="518979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اجتمعت الحيوانات فريحين بعد ان </a:t>
            </a:r>
            <a:r>
              <a:rPr lang="ar-JO" sz="2400" dirty="0" smtClean="0">
                <a:solidFill>
                  <a:srgbClr val="00682F"/>
                </a:solidFill>
              </a:rPr>
              <a:t>تخلّصوا </a:t>
            </a:r>
            <a:r>
              <a:rPr lang="ar-JO" sz="2400" dirty="0" smtClean="0">
                <a:solidFill>
                  <a:srgbClr val="00682F"/>
                </a:solidFill>
              </a:rPr>
              <a:t>من الذئب، وأدركوا أن في الاتحادِ والتعاونِ </a:t>
            </a:r>
            <a:r>
              <a:rPr lang="ar-JO" sz="2400" dirty="0" smtClean="0">
                <a:solidFill>
                  <a:srgbClr val="00682F"/>
                </a:solidFill>
              </a:rPr>
              <a:t>قوة، </a:t>
            </a:r>
            <a:endParaRPr lang="ar-JO" sz="2400" dirty="0" smtClean="0">
              <a:solidFill>
                <a:srgbClr val="00682F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وبعد </a:t>
            </a:r>
            <a:r>
              <a:rPr lang="ar-JO" sz="2400" dirty="0" smtClean="0">
                <a:solidFill>
                  <a:srgbClr val="00682F"/>
                </a:solidFill>
              </a:rPr>
              <a:t>التّوكّل </a:t>
            </a:r>
            <a:r>
              <a:rPr lang="ar-JO" sz="2400" dirty="0" smtClean="0">
                <a:solidFill>
                  <a:srgbClr val="00682F"/>
                </a:solidFill>
              </a:rPr>
              <a:t>على الله يأتي الفرج.</a:t>
            </a:r>
          </a:p>
        </p:txBody>
      </p:sp>
    </p:spTree>
    <p:extLst>
      <p:ext uri="{BB962C8B-B14F-4D97-AF65-F5344CB8AC3E}">
        <p14:creationId xmlns:p14="http://schemas.microsoft.com/office/powerpoint/2010/main" val="23527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8350" y="1428749"/>
            <a:ext cx="7362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9600" dirty="0" smtClean="0">
                <a:solidFill>
                  <a:srgbClr val="00682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وشكراً </a:t>
            </a:r>
            <a:r>
              <a:rPr lang="ar-JO" sz="9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sz="9600" dirty="0">
                <a:solidFill>
                  <a:srgbClr val="00682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لكم </a:t>
            </a:r>
            <a:endParaRPr lang="en-US" sz="9600" dirty="0">
              <a:solidFill>
                <a:srgbClr val="00682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0825" y="4238625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800" dirty="0">
                <a:solidFill>
                  <a:srgbClr val="00682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كريم طنوس </a:t>
            </a:r>
            <a:endParaRPr lang="en-US" sz="8800" dirty="0">
              <a:solidFill>
                <a:srgbClr val="00682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48" y="0"/>
            <a:ext cx="7878599" cy="4672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9405" y="5012376"/>
            <a:ext cx="96583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في يومٍ من الايام كان الذئبُ يطاردُ الارنبَ في الغابةِ ليفترسه ، فأسرع الارنبُ واختبأ ، كما اختبأت جميع حيوانات الغابة بعدما سمعت صوت الارنب </a:t>
            </a:r>
            <a:r>
              <a:rPr lang="ar-JO" sz="2400" dirty="0" smtClean="0">
                <a:solidFill>
                  <a:srgbClr val="00682F"/>
                </a:solidFill>
              </a:rPr>
              <a:t>يُحذّرهم</a:t>
            </a:r>
            <a:r>
              <a:rPr lang="ar-JO" sz="2400" dirty="0" smtClean="0">
                <a:solidFill>
                  <a:srgbClr val="00682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1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85" y="0"/>
            <a:ext cx="8295265" cy="4695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405" y="5020922"/>
            <a:ext cx="8788459" cy="119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غضبَ الذئب وحذرهم ان يكون له وجبة من أحد حيوانات الغابة في صباح اليوم التالي ، وإما ان يأكلهم </a:t>
            </a:r>
            <a:r>
              <a:rPr lang="ar-JO" sz="2400" dirty="0" smtClean="0">
                <a:solidFill>
                  <a:srgbClr val="00682F"/>
                </a:solidFill>
              </a:rPr>
              <a:t>جميعاً وبعدها غادر. </a:t>
            </a:r>
            <a:endParaRPr lang="ar-JO" sz="2400" dirty="0" smtClean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0"/>
            <a:ext cx="7446637" cy="420318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417" y="4591050"/>
            <a:ext cx="96583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إجتمعت الحيواناتُ بعد ان ذهبَ الذئب ، وبدأوا بالنقاشِ حولَ من سيضحى بنفسهِ ويسلمُ نفسه ُ للذئبِ ليأكله ، وكلٌ منهم وضعَ أعذاراً بأنه لا يستطيع ذلك .</a:t>
            </a:r>
          </a:p>
        </p:txBody>
      </p:sp>
    </p:spTree>
    <p:extLst>
      <p:ext uri="{BB962C8B-B14F-4D97-AF65-F5344CB8AC3E}">
        <p14:creationId xmlns:p14="http://schemas.microsoft.com/office/powerpoint/2010/main" val="35948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1"/>
            <a:ext cx="5888052" cy="3743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14301"/>
            <a:ext cx="5962117" cy="3743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130" y="4412123"/>
            <a:ext cx="965835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سمعَ القرد حديثهم فقررَ أن يضحي هو بنفسهِ لانقاذِ أصدقائه، وعندما وافقوا بسرعة حزن كثيراً .</a:t>
            </a:r>
          </a:p>
        </p:txBody>
      </p:sp>
    </p:spTree>
    <p:extLst>
      <p:ext uri="{BB962C8B-B14F-4D97-AF65-F5344CB8AC3E}">
        <p14:creationId xmlns:p14="http://schemas.microsoft.com/office/powerpoint/2010/main" val="3882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25" y="0"/>
            <a:ext cx="6970676" cy="4478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60" y="4899233"/>
            <a:ext cx="1107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وبينما هم يتكلمون جاءت السلحفاة الحكيمة وقالت لهم : « توقفوا ، لا أحد سيضحي بنفسهِ ولن </a:t>
            </a:r>
            <a:r>
              <a:rPr lang="ar-JO" sz="2400" dirty="0" smtClean="0">
                <a:solidFill>
                  <a:srgbClr val="00682F"/>
                </a:solidFill>
              </a:rPr>
              <a:t>نسْتسلم </a:t>
            </a:r>
            <a:r>
              <a:rPr lang="ar-JO" sz="2400" dirty="0" smtClean="0">
                <a:solidFill>
                  <a:srgbClr val="00682F"/>
                </a:solidFill>
              </a:rPr>
              <a:t>للذئب لانه </a:t>
            </a:r>
            <a:r>
              <a:rPr lang="ar-JO" sz="2400" dirty="0" smtClean="0">
                <a:solidFill>
                  <a:srgbClr val="00682F"/>
                </a:solidFill>
              </a:rPr>
              <a:t>سَيعود </a:t>
            </a:r>
            <a:r>
              <a:rPr lang="ar-JO" sz="2400" dirty="0" smtClean="0">
                <a:solidFill>
                  <a:srgbClr val="00682F"/>
                </a:solidFill>
              </a:rPr>
              <a:t>ويطلب فريسة من جديد.</a:t>
            </a:r>
          </a:p>
        </p:txBody>
      </p:sp>
    </p:spTree>
    <p:extLst>
      <p:ext uri="{BB962C8B-B14F-4D97-AF65-F5344CB8AC3E}">
        <p14:creationId xmlns:p14="http://schemas.microsoft.com/office/powerpoint/2010/main" val="19196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1" y="0"/>
            <a:ext cx="8262759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118" y="5078695"/>
            <a:ext cx="1028877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قررت الحيوانات ان يتعاونوا وان يضعوا خطة </a:t>
            </a:r>
            <a:r>
              <a:rPr lang="ar-JO" sz="2400" dirty="0" smtClean="0">
                <a:solidFill>
                  <a:srgbClr val="00682F"/>
                </a:solidFill>
              </a:rPr>
              <a:t>للإيقاع </a:t>
            </a:r>
            <a:r>
              <a:rPr lang="ar-JO" sz="2400" dirty="0" smtClean="0">
                <a:solidFill>
                  <a:srgbClr val="00682F"/>
                </a:solidFill>
              </a:rPr>
              <a:t>بالذئب ، فوافق الجميع ووزعوا الادوار فيما بينهم .</a:t>
            </a:r>
          </a:p>
        </p:txBody>
      </p:sp>
    </p:spTree>
    <p:extLst>
      <p:ext uri="{BB962C8B-B14F-4D97-AF65-F5344CB8AC3E}">
        <p14:creationId xmlns:p14="http://schemas.microsoft.com/office/powerpoint/2010/main" val="1099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1"/>
          <a:stretch/>
        </p:blipFill>
        <p:spPr>
          <a:xfrm>
            <a:off x="2638426" y="0"/>
            <a:ext cx="7429499" cy="4477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595" y="5215428"/>
            <a:ext cx="508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جاء الذئب في الصباح ليستلم فريسته</a:t>
            </a:r>
          </a:p>
        </p:txBody>
      </p:sp>
    </p:spTree>
    <p:extLst>
      <p:ext uri="{BB962C8B-B14F-4D97-AF65-F5344CB8AC3E}">
        <p14:creationId xmlns:p14="http://schemas.microsoft.com/office/powerpoint/2010/main" val="35343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70" y="0"/>
            <a:ext cx="7566494" cy="4251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2212" y="4685588"/>
            <a:ext cx="812900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 smtClean="0">
                <a:solidFill>
                  <a:srgbClr val="00682F"/>
                </a:solidFill>
              </a:rPr>
              <a:t>وفي طريقه نحو الغابة خرج صيادٌ يحمل بندقية </a:t>
            </a:r>
            <a:r>
              <a:rPr lang="ar-JO" sz="2400" dirty="0" smtClean="0">
                <a:solidFill>
                  <a:srgbClr val="00682F"/>
                </a:solidFill>
              </a:rPr>
              <a:t>وصوّب </a:t>
            </a:r>
            <a:r>
              <a:rPr lang="ar-JO" sz="2400" dirty="0" smtClean="0">
                <a:solidFill>
                  <a:srgbClr val="00682F"/>
                </a:solidFill>
              </a:rPr>
              <a:t>البندقية نحو الذئب </a:t>
            </a:r>
          </a:p>
        </p:txBody>
      </p:sp>
    </p:spTree>
    <p:extLst>
      <p:ext uri="{BB962C8B-B14F-4D97-AF65-F5344CB8AC3E}">
        <p14:creationId xmlns:p14="http://schemas.microsoft.com/office/powerpoint/2010/main" val="36282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658</TotalTime>
  <Words>210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Tahoma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22</cp:revision>
  <cp:lastPrinted>2025-11-23T14:34:07Z</cp:lastPrinted>
  <dcterms:created xsi:type="dcterms:W3CDTF">2025-11-22T08:27:41Z</dcterms:created>
  <dcterms:modified xsi:type="dcterms:W3CDTF">2025-11-23T14:36:30Z</dcterms:modified>
</cp:coreProperties>
</file>