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4" r:id="rId5"/>
    <p:sldId id="265" r:id="rId6"/>
    <p:sldId id="261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wan Ejielat" userId="b048d5840b61e2c1" providerId="LiveId" clId="{621254B4-057A-4AC7-8BDC-C9E628574B8C}"/>
    <pc:docChg chg="undo custSel addSld delSld modSld sldOrd modNotesMaster">
      <pc:chgData name="Rowan Ejielat" userId="b048d5840b61e2c1" providerId="LiveId" clId="{621254B4-057A-4AC7-8BDC-C9E628574B8C}" dt="2025-11-23T14:47:01.616" v="959" actId="20577"/>
      <pc:docMkLst>
        <pc:docMk/>
      </pc:docMkLst>
      <pc:sldChg chg="addSp delSp modSp mod setBg addAnim setClrOvrMap">
        <pc:chgData name="Rowan Ejielat" userId="b048d5840b61e2c1" providerId="LiveId" clId="{621254B4-057A-4AC7-8BDC-C9E628574B8C}" dt="2025-11-22T08:43:51.952" v="910" actId="20577"/>
        <pc:sldMkLst>
          <pc:docMk/>
          <pc:sldMk cId="2617726513" sldId="256"/>
        </pc:sldMkLst>
        <pc:spChg chg="mod">
          <ac:chgData name="Rowan Ejielat" userId="b048d5840b61e2c1" providerId="LiveId" clId="{621254B4-057A-4AC7-8BDC-C9E628574B8C}" dt="2025-11-22T08:43:41.605" v="891" actId="26606"/>
          <ac:spMkLst>
            <pc:docMk/>
            <pc:sldMk cId="2617726513" sldId="256"/>
            <ac:spMk id="2" creationId="{94B5E147-6C73-CC25-827A-6E2574B3FF20}"/>
          </ac:spMkLst>
        </pc:spChg>
        <pc:spChg chg="mod">
          <ac:chgData name="Rowan Ejielat" userId="b048d5840b61e2c1" providerId="LiveId" clId="{621254B4-057A-4AC7-8BDC-C9E628574B8C}" dt="2025-11-22T08:43:51.952" v="910" actId="20577"/>
          <ac:spMkLst>
            <pc:docMk/>
            <pc:sldMk cId="2617726513" sldId="256"/>
            <ac:spMk id="3" creationId="{D56275C3-F1D1-0A34-42FF-4E4DFF2DED67}"/>
          </ac:spMkLst>
        </pc:spChg>
        <pc:spChg chg="add del">
          <ac:chgData name="Rowan Ejielat" userId="b048d5840b61e2c1" providerId="LiveId" clId="{621254B4-057A-4AC7-8BDC-C9E628574B8C}" dt="2025-11-22T08:43:41.605" v="891" actId="26606"/>
          <ac:spMkLst>
            <pc:docMk/>
            <pc:sldMk cId="2617726513" sldId="256"/>
            <ac:spMk id="8" creationId="{8C790BE2-4E4F-4AAF-81A2-4A6F4885EBE6}"/>
          </ac:spMkLst>
        </pc:spChg>
        <pc:spChg chg="add del">
          <ac:chgData name="Rowan Ejielat" userId="b048d5840b61e2c1" providerId="LiveId" clId="{621254B4-057A-4AC7-8BDC-C9E628574B8C}" dt="2025-11-22T08:43:41.605" v="891" actId="26606"/>
          <ac:spMkLst>
            <pc:docMk/>
            <pc:sldMk cId="2617726513" sldId="256"/>
            <ac:spMk id="10" creationId="{D28B54C3-B57B-472A-B96E-1FCB67093DC2}"/>
          </ac:spMkLst>
        </pc:spChg>
        <pc:spChg chg="add del">
          <ac:chgData name="Rowan Ejielat" userId="b048d5840b61e2c1" providerId="LiveId" clId="{621254B4-057A-4AC7-8BDC-C9E628574B8C}" dt="2025-11-22T08:43:41.605" v="891" actId="26606"/>
          <ac:spMkLst>
            <pc:docMk/>
            <pc:sldMk cId="2617726513" sldId="256"/>
            <ac:spMk id="12" creationId="{7DB3C429-F8DA-49B9-AF84-21996FCF78B5}"/>
          </ac:spMkLst>
        </pc:spChg>
        <pc:spChg chg="add del">
          <ac:chgData name="Rowan Ejielat" userId="b048d5840b61e2c1" providerId="LiveId" clId="{621254B4-057A-4AC7-8BDC-C9E628574B8C}" dt="2025-11-22T08:43:41.605" v="891" actId="26606"/>
          <ac:spMkLst>
            <pc:docMk/>
            <pc:sldMk cId="2617726513" sldId="256"/>
            <ac:spMk id="14" creationId="{E12088DD-B1AD-40E0-8B86-1D87A2CCD9BE}"/>
          </ac:spMkLst>
        </pc:spChg>
        <pc:spChg chg="add del">
          <ac:chgData name="Rowan Ejielat" userId="b048d5840b61e2c1" providerId="LiveId" clId="{621254B4-057A-4AC7-8BDC-C9E628574B8C}" dt="2025-11-22T08:43:41.605" v="891" actId="26606"/>
          <ac:spMkLst>
            <pc:docMk/>
            <pc:sldMk cId="2617726513" sldId="256"/>
            <ac:spMk id="16" creationId="{C4C9F2B0-1044-46EB-8AEB-C3BFFDE6C2CC}"/>
          </ac:spMkLst>
        </pc:spChg>
        <pc:spChg chg="add del">
          <ac:chgData name="Rowan Ejielat" userId="b048d5840b61e2c1" providerId="LiveId" clId="{621254B4-057A-4AC7-8BDC-C9E628574B8C}" dt="2025-11-22T08:43:41.605" v="891" actId="26606"/>
          <ac:spMkLst>
            <pc:docMk/>
            <pc:sldMk cId="2617726513" sldId="256"/>
            <ac:spMk id="18" creationId="{0C395952-4E26-45A2-8756-2ADFD6E53C6E}"/>
          </ac:spMkLst>
        </pc:spChg>
        <pc:spChg chg="add del">
          <ac:chgData name="Rowan Ejielat" userId="b048d5840b61e2c1" providerId="LiveId" clId="{621254B4-057A-4AC7-8BDC-C9E628574B8C}" dt="2025-11-22T08:43:41.605" v="891" actId="26606"/>
          <ac:spMkLst>
            <pc:docMk/>
            <pc:sldMk cId="2617726513" sldId="256"/>
            <ac:spMk id="20" creationId="{4734BADF-9461-4621-B112-2D7BABEA7DD0}"/>
          </ac:spMkLst>
        </pc:spChg>
        <pc:spChg chg="add">
          <ac:chgData name="Rowan Ejielat" userId="b048d5840b61e2c1" providerId="LiveId" clId="{621254B4-057A-4AC7-8BDC-C9E628574B8C}" dt="2025-11-22T08:43:41.605" v="891" actId="26606"/>
          <ac:spMkLst>
            <pc:docMk/>
            <pc:sldMk cId="2617726513" sldId="256"/>
            <ac:spMk id="25" creationId="{71B2258F-86CA-4D4D-8270-BC05FCDEBFB3}"/>
          </ac:spMkLst>
        </pc:spChg>
        <pc:picChg chg="add">
          <ac:chgData name="Rowan Ejielat" userId="b048d5840b61e2c1" providerId="LiveId" clId="{621254B4-057A-4AC7-8BDC-C9E628574B8C}" dt="2025-11-22T08:43:36.873" v="890" actId="22"/>
          <ac:picMkLst>
            <pc:docMk/>
            <pc:sldMk cId="2617726513" sldId="256"/>
            <ac:picMk id="5" creationId="{0B818823-D6D4-688D-02BA-FC672D9CD8AB}"/>
          </ac:picMkLst>
        </pc:picChg>
      </pc:sldChg>
      <pc:sldChg chg="addSp delSp modSp mod setBg delDesignElem chgLayout">
        <pc:chgData name="Rowan Ejielat" userId="b048d5840b61e2c1" providerId="LiveId" clId="{621254B4-057A-4AC7-8BDC-C9E628574B8C}" dt="2025-11-23T14:45:52.210" v="950" actId="20577"/>
        <pc:sldMkLst>
          <pc:docMk/>
          <pc:sldMk cId="929057768" sldId="257"/>
        </pc:sldMkLst>
        <pc:spChg chg="mod ord">
          <ac:chgData name="Rowan Ejielat" userId="b048d5840b61e2c1" providerId="LiveId" clId="{621254B4-057A-4AC7-8BDC-C9E628574B8C}" dt="2025-11-23T14:45:52.210" v="950" actId="20577"/>
          <ac:spMkLst>
            <pc:docMk/>
            <pc:sldMk cId="929057768" sldId="257"/>
            <ac:spMk id="2" creationId="{A681F3DB-B321-8C83-05AB-07EFCFCCCAB0}"/>
          </ac:spMkLst>
        </pc:spChg>
        <pc:spChg chg="mod ord">
          <ac:chgData name="Rowan Ejielat" userId="b048d5840b61e2c1" providerId="LiveId" clId="{621254B4-057A-4AC7-8BDC-C9E628574B8C}" dt="2025-11-23T14:45:44.058" v="949" actId="20577"/>
          <ac:spMkLst>
            <pc:docMk/>
            <pc:sldMk cId="929057768" sldId="257"/>
            <ac:spMk id="3" creationId="{A79A2C6B-F21C-3BED-4711-116FE4AD5D60}"/>
          </ac:spMkLst>
        </pc:spChg>
        <pc:spChg chg="add del mod">
          <ac:chgData name="Rowan Ejielat" userId="b048d5840b61e2c1" providerId="LiveId" clId="{621254B4-057A-4AC7-8BDC-C9E628574B8C}" dt="2025-11-22T08:23:03.565" v="303" actId="6264"/>
          <ac:spMkLst>
            <pc:docMk/>
            <pc:sldMk cId="929057768" sldId="257"/>
            <ac:spMk id="4" creationId="{164F8548-60DC-981E-F455-367172B8BEEA}"/>
          </ac:spMkLst>
        </pc:spChg>
        <pc:spChg chg="add del mod">
          <ac:chgData name="Rowan Ejielat" userId="b048d5840b61e2c1" providerId="LiveId" clId="{621254B4-057A-4AC7-8BDC-C9E628574B8C}" dt="2025-11-22T08:23:03.565" v="303" actId="6264"/>
          <ac:spMkLst>
            <pc:docMk/>
            <pc:sldMk cId="929057768" sldId="257"/>
            <ac:spMk id="5" creationId="{25492544-18B3-B0B6-2085-6628F3263064}"/>
          </ac:spMkLst>
        </pc:spChg>
        <pc:spChg chg="add del">
          <ac:chgData name="Rowan Ejielat" userId="b048d5840b61e2c1" providerId="LiveId" clId="{621254B4-057A-4AC7-8BDC-C9E628574B8C}" dt="2025-11-22T08:02:56.242" v="4" actId="26606"/>
          <ac:spMkLst>
            <pc:docMk/>
            <pc:sldMk cId="929057768" sldId="257"/>
            <ac:spMk id="8" creationId="{5A0118C5-4F8D-4CF4-BADD-53FEACC6C42A}"/>
          </ac:spMkLst>
        </pc:spChg>
        <pc:spChg chg="add del">
          <ac:chgData name="Rowan Ejielat" userId="b048d5840b61e2c1" providerId="LiveId" clId="{621254B4-057A-4AC7-8BDC-C9E628574B8C}" dt="2025-11-22T08:02:56.242" v="4" actId="26606"/>
          <ac:spMkLst>
            <pc:docMk/>
            <pc:sldMk cId="929057768" sldId="257"/>
            <ac:spMk id="10" creationId="{A99050EE-26AF-4253-BD50-F0FCD965A8F6}"/>
          </ac:spMkLst>
        </pc:spChg>
        <pc:spChg chg="add del">
          <ac:chgData name="Rowan Ejielat" userId="b048d5840b61e2c1" providerId="LiveId" clId="{621254B4-057A-4AC7-8BDC-C9E628574B8C}" dt="2025-11-22T08:02:56.242" v="4" actId="26606"/>
          <ac:spMkLst>
            <pc:docMk/>
            <pc:sldMk cId="929057768" sldId="257"/>
            <ac:spMk id="16" creationId="{D0C78466-EB6E-45A0-99A6-A00789ACD90A}"/>
          </ac:spMkLst>
        </pc:spChg>
        <pc:spChg chg="add del">
          <ac:chgData name="Rowan Ejielat" userId="b048d5840b61e2c1" providerId="LiveId" clId="{621254B4-057A-4AC7-8BDC-C9E628574B8C}" dt="2025-11-22T08:02:56.242" v="4" actId="26606"/>
          <ac:spMkLst>
            <pc:docMk/>
            <pc:sldMk cId="929057768" sldId="257"/>
            <ac:spMk id="18" creationId="{E99F76E4-5DFD-4DBE-B042-66FBCD1182C9}"/>
          </ac:spMkLst>
        </pc:spChg>
        <pc:spChg chg="add del">
          <ac:chgData name="Rowan Ejielat" userId="b048d5840b61e2c1" providerId="LiveId" clId="{621254B4-057A-4AC7-8BDC-C9E628574B8C}" dt="2025-11-22T08:23:03.565" v="303" actId="6264"/>
          <ac:spMkLst>
            <pc:docMk/>
            <pc:sldMk cId="929057768" sldId="257"/>
            <ac:spMk id="362" creationId="{1B15ED52-F352-441B-82BF-E0EA34836D08}"/>
          </ac:spMkLst>
        </pc:spChg>
        <pc:spChg chg="add del">
          <ac:chgData name="Rowan Ejielat" userId="b048d5840b61e2c1" providerId="LiveId" clId="{621254B4-057A-4AC7-8BDC-C9E628574B8C}" dt="2025-11-22T08:23:03.565" v="303" actId="6264"/>
          <ac:spMkLst>
            <pc:docMk/>
            <pc:sldMk cId="929057768" sldId="257"/>
            <ac:spMk id="363" creationId="{3B2E3793-BFE6-45A2-9B7B-E18844431C99}"/>
          </ac:spMkLst>
        </pc:spChg>
        <pc:spChg chg="add del">
          <ac:chgData name="Rowan Ejielat" userId="b048d5840b61e2c1" providerId="LiveId" clId="{621254B4-057A-4AC7-8BDC-C9E628574B8C}" dt="2025-11-22T08:23:03.565" v="303" actId="6264"/>
          <ac:spMkLst>
            <pc:docMk/>
            <pc:sldMk cId="929057768" sldId="257"/>
            <ac:spMk id="364" creationId="{BC4C4868-CB8F-4AF9-9CDB-8108F2C19B67}"/>
          </ac:spMkLst>
        </pc:spChg>
        <pc:spChg chg="add del">
          <ac:chgData name="Rowan Ejielat" userId="b048d5840b61e2c1" providerId="LiveId" clId="{621254B4-057A-4AC7-8BDC-C9E628574B8C}" dt="2025-11-22T08:23:03.565" v="303" actId="6264"/>
          <ac:spMkLst>
            <pc:docMk/>
            <pc:sldMk cId="929057768" sldId="257"/>
            <ac:spMk id="365" creationId="{375E0459-6403-40CD-989D-56A4407CA12E}"/>
          </ac:spMkLst>
        </pc:spChg>
        <pc:spChg chg="add del">
          <ac:chgData name="Rowan Ejielat" userId="b048d5840b61e2c1" providerId="LiveId" clId="{621254B4-057A-4AC7-8BDC-C9E628574B8C}" dt="2025-11-22T08:23:03.565" v="303" actId="6264"/>
          <ac:spMkLst>
            <pc:docMk/>
            <pc:sldMk cId="929057768" sldId="257"/>
            <ac:spMk id="366" creationId="{53E5B1A8-3AC9-4BD1-9BBC-78CA94F2D1BA}"/>
          </ac:spMkLst>
        </pc:spChg>
        <pc:grpChg chg="add del">
          <ac:chgData name="Rowan Ejielat" userId="b048d5840b61e2c1" providerId="LiveId" clId="{621254B4-057A-4AC7-8BDC-C9E628574B8C}" dt="2025-11-22T08:02:56.242" v="4" actId="26606"/>
          <ac:grpSpMkLst>
            <pc:docMk/>
            <pc:sldMk cId="929057768" sldId="257"/>
            <ac:grpSpMk id="12" creationId="{00E015F5-1A99-4E40-BC3D-7707802996B5}"/>
          </ac:grpSpMkLst>
        </pc:grpChg>
        <pc:grpChg chg="add del">
          <ac:chgData name="Rowan Ejielat" userId="b048d5840b61e2c1" providerId="LiveId" clId="{621254B4-057A-4AC7-8BDC-C9E628574B8C}" dt="2025-11-22T08:02:56.242" v="4" actId="26606"/>
          <ac:grpSpMkLst>
            <pc:docMk/>
            <pc:sldMk cId="929057768" sldId="257"/>
            <ac:grpSpMk id="20" creationId="{5468B3A9-705E-43C3-A742-0619B0D8F2EE}"/>
          </ac:grpSpMkLst>
        </pc:grpChg>
        <pc:grpChg chg="add del">
          <ac:chgData name="Rowan Ejielat" userId="b048d5840b61e2c1" providerId="LiveId" clId="{621254B4-057A-4AC7-8BDC-C9E628574B8C}" dt="2025-11-22T08:02:56.242" v="4" actId="26606"/>
          <ac:grpSpMkLst>
            <pc:docMk/>
            <pc:sldMk cId="929057768" sldId="257"/>
            <ac:grpSpMk id="191" creationId="{773717CC-ECEE-4ABF-BA61-C59F46801775}"/>
          </ac:grpSpMkLst>
        </pc:grpChg>
      </pc:sldChg>
      <pc:sldChg chg="modSp del mod">
        <pc:chgData name="Rowan Ejielat" userId="b048d5840b61e2c1" providerId="LiveId" clId="{621254B4-057A-4AC7-8BDC-C9E628574B8C}" dt="2025-11-22T08:40:15.853" v="795" actId="47"/>
        <pc:sldMkLst>
          <pc:docMk/>
          <pc:sldMk cId="2023495169" sldId="258"/>
        </pc:sldMkLst>
        <pc:spChg chg="mod">
          <ac:chgData name="Rowan Ejielat" userId="b048d5840b61e2c1" providerId="LiveId" clId="{621254B4-057A-4AC7-8BDC-C9E628574B8C}" dt="2025-11-22T08:37:58.586" v="717" actId="6549"/>
          <ac:spMkLst>
            <pc:docMk/>
            <pc:sldMk cId="2023495169" sldId="258"/>
            <ac:spMk id="3" creationId="{FB3F289D-DAB2-E209-F7F3-35429B50516B}"/>
          </ac:spMkLst>
        </pc:spChg>
      </pc:sldChg>
      <pc:sldChg chg="del">
        <pc:chgData name="Rowan Ejielat" userId="b048d5840b61e2c1" providerId="LiveId" clId="{621254B4-057A-4AC7-8BDC-C9E628574B8C}" dt="2025-11-22T08:29:57.568" v="697" actId="47"/>
        <pc:sldMkLst>
          <pc:docMk/>
          <pc:sldMk cId="1273141207" sldId="259"/>
        </pc:sldMkLst>
      </pc:sldChg>
      <pc:sldChg chg="addSp delSp modSp mod ord setBg">
        <pc:chgData name="Rowan Ejielat" userId="b048d5840b61e2c1" providerId="LiveId" clId="{621254B4-057A-4AC7-8BDC-C9E628574B8C}" dt="2025-11-23T14:47:01.616" v="959" actId="20577"/>
        <pc:sldMkLst>
          <pc:docMk/>
          <pc:sldMk cId="3343935823" sldId="260"/>
        </pc:sldMkLst>
        <pc:spChg chg="mod">
          <ac:chgData name="Rowan Ejielat" userId="b048d5840b61e2c1" providerId="LiveId" clId="{621254B4-057A-4AC7-8BDC-C9E628574B8C}" dt="2025-11-22T08:48:01.756" v="929" actId="26606"/>
          <ac:spMkLst>
            <pc:docMk/>
            <pc:sldMk cId="3343935823" sldId="260"/>
            <ac:spMk id="2" creationId="{69F9483D-E821-3B30-CBA8-AE6B71D2776B}"/>
          </ac:spMkLst>
        </pc:spChg>
        <pc:spChg chg="mod">
          <ac:chgData name="Rowan Ejielat" userId="b048d5840b61e2c1" providerId="LiveId" clId="{621254B4-057A-4AC7-8BDC-C9E628574B8C}" dt="2025-11-23T14:47:01.616" v="959" actId="20577"/>
          <ac:spMkLst>
            <pc:docMk/>
            <pc:sldMk cId="3343935823" sldId="260"/>
            <ac:spMk id="3" creationId="{211DBBE3-2E4D-F618-F38D-C1D2E3A61480}"/>
          </ac:spMkLst>
        </pc:spChg>
        <pc:spChg chg="add del">
          <ac:chgData name="Rowan Ejielat" userId="b048d5840b61e2c1" providerId="LiveId" clId="{621254B4-057A-4AC7-8BDC-C9E628574B8C}" dt="2025-11-22T08:48:01.756" v="929" actId="26606"/>
          <ac:spMkLst>
            <pc:docMk/>
            <pc:sldMk cId="3343935823" sldId="260"/>
            <ac:spMk id="8" creationId="{1B15ED52-F352-441B-82BF-E0EA34836D08}"/>
          </ac:spMkLst>
        </pc:spChg>
        <pc:spChg chg="add del">
          <ac:chgData name="Rowan Ejielat" userId="b048d5840b61e2c1" providerId="LiveId" clId="{621254B4-057A-4AC7-8BDC-C9E628574B8C}" dt="2025-11-22T08:48:01.756" v="929" actId="26606"/>
          <ac:spMkLst>
            <pc:docMk/>
            <pc:sldMk cId="3343935823" sldId="260"/>
            <ac:spMk id="10" creationId="{3B2E3793-BFE6-45A2-9B7B-E18844431C99}"/>
          </ac:spMkLst>
        </pc:spChg>
        <pc:spChg chg="add del">
          <ac:chgData name="Rowan Ejielat" userId="b048d5840b61e2c1" providerId="LiveId" clId="{621254B4-057A-4AC7-8BDC-C9E628574B8C}" dt="2025-11-22T08:48:01.756" v="929" actId="26606"/>
          <ac:spMkLst>
            <pc:docMk/>
            <pc:sldMk cId="3343935823" sldId="260"/>
            <ac:spMk id="12" creationId="{BC4C4868-CB8F-4AF9-9CDB-8108F2C19B67}"/>
          </ac:spMkLst>
        </pc:spChg>
        <pc:spChg chg="add del">
          <ac:chgData name="Rowan Ejielat" userId="b048d5840b61e2c1" providerId="LiveId" clId="{621254B4-057A-4AC7-8BDC-C9E628574B8C}" dt="2025-11-22T08:48:01.707" v="928" actId="26606"/>
          <ac:spMkLst>
            <pc:docMk/>
            <pc:sldMk cId="3343935823" sldId="260"/>
            <ac:spMk id="14" creationId="{375E0459-6403-40CD-989D-56A4407CA12E}"/>
          </ac:spMkLst>
        </pc:spChg>
        <pc:spChg chg="add del">
          <ac:chgData name="Rowan Ejielat" userId="b048d5840b61e2c1" providerId="LiveId" clId="{621254B4-057A-4AC7-8BDC-C9E628574B8C}" dt="2025-11-22T08:48:01.756" v="929" actId="26606"/>
          <ac:spMkLst>
            <pc:docMk/>
            <pc:sldMk cId="3343935823" sldId="260"/>
            <ac:spMk id="16" creationId="{53E5B1A8-3AC9-4BD1-9BBC-78CA94F2D1BA}"/>
          </ac:spMkLst>
        </pc:spChg>
        <pc:spChg chg="add del">
          <ac:chgData name="Rowan Ejielat" userId="b048d5840b61e2c1" providerId="LiveId" clId="{621254B4-057A-4AC7-8BDC-C9E628574B8C}" dt="2025-11-22T08:47:59.747" v="926" actId="26606"/>
          <ac:spMkLst>
            <pc:docMk/>
            <pc:sldMk cId="3343935823" sldId="260"/>
            <ac:spMk id="21" creationId="{1CD81A2A-6ED4-4EF4-A14C-912D31E14800}"/>
          </ac:spMkLst>
        </pc:spChg>
        <pc:spChg chg="add del">
          <ac:chgData name="Rowan Ejielat" userId="b048d5840b61e2c1" providerId="LiveId" clId="{621254B4-057A-4AC7-8BDC-C9E628574B8C}" dt="2025-11-22T08:47:59.747" v="926" actId="26606"/>
          <ac:spMkLst>
            <pc:docMk/>
            <pc:sldMk cId="3343935823" sldId="260"/>
            <ac:spMk id="23" creationId="{1661932C-CA15-4E17-B115-FAE7CBEE4789}"/>
          </ac:spMkLst>
        </pc:spChg>
        <pc:spChg chg="add del">
          <ac:chgData name="Rowan Ejielat" userId="b048d5840b61e2c1" providerId="LiveId" clId="{621254B4-057A-4AC7-8BDC-C9E628574B8C}" dt="2025-11-22T08:47:59.747" v="926" actId="26606"/>
          <ac:spMkLst>
            <pc:docMk/>
            <pc:sldMk cId="3343935823" sldId="260"/>
            <ac:spMk id="25" creationId="{8590ADD5-9383-4D3D-9047-3DA2593CCB5D}"/>
          </ac:spMkLst>
        </pc:spChg>
        <pc:spChg chg="add del">
          <ac:chgData name="Rowan Ejielat" userId="b048d5840b61e2c1" providerId="LiveId" clId="{621254B4-057A-4AC7-8BDC-C9E628574B8C}" dt="2025-11-22T08:47:59.747" v="926" actId="26606"/>
          <ac:spMkLst>
            <pc:docMk/>
            <pc:sldMk cId="3343935823" sldId="260"/>
            <ac:spMk id="33" creationId="{75F47824-961D-465D-84F9-EAE11BC6173B}"/>
          </ac:spMkLst>
        </pc:spChg>
        <pc:spChg chg="add del">
          <ac:chgData name="Rowan Ejielat" userId="b048d5840b61e2c1" providerId="LiveId" clId="{621254B4-057A-4AC7-8BDC-C9E628574B8C}" dt="2025-11-22T08:47:59.747" v="926" actId="26606"/>
          <ac:spMkLst>
            <pc:docMk/>
            <pc:sldMk cId="3343935823" sldId="260"/>
            <ac:spMk id="35" creationId="{FEC9DA3E-C1D7-472D-B7C0-F71AE41FBA23}"/>
          </ac:spMkLst>
        </pc:spChg>
        <pc:spChg chg="add del">
          <ac:chgData name="Rowan Ejielat" userId="b048d5840b61e2c1" providerId="LiveId" clId="{621254B4-057A-4AC7-8BDC-C9E628574B8C}" dt="2025-11-22T08:48:01.707" v="928" actId="26606"/>
          <ac:spMkLst>
            <pc:docMk/>
            <pc:sldMk cId="3343935823" sldId="260"/>
            <ac:spMk id="37" creationId="{6EFC920F-B85A-4068-BD93-41064EDE93D3}"/>
          </ac:spMkLst>
        </pc:spChg>
        <pc:spChg chg="add del">
          <ac:chgData name="Rowan Ejielat" userId="b048d5840b61e2c1" providerId="LiveId" clId="{621254B4-057A-4AC7-8BDC-C9E628574B8C}" dt="2025-11-22T08:48:01.707" v="928" actId="26606"/>
          <ac:spMkLst>
            <pc:docMk/>
            <pc:sldMk cId="3343935823" sldId="260"/>
            <ac:spMk id="40" creationId="{CBC4F608-B4B8-48C3-9572-C0F061B1CD99}"/>
          </ac:spMkLst>
        </pc:spChg>
        <pc:spChg chg="add del">
          <ac:chgData name="Rowan Ejielat" userId="b048d5840b61e2c1" providerId="LiveId" clId="{621254B4-057A-4AC7-8BDC-C9E628574B8C}" dt="2025-11-22T08:48:01.707" v="928" actId="26606"/>
          <ac:spMkLst>
            <pc:docMk/>
            <pc:sldMk cId="3343935823" sldId="260"/>
            <ac:spMk id="41" creationId="{1382A32C-5B0C-4B1C-A074-76C6DBCC9F87}"/>
          </ac:spMkLst>
        </pc:spChg>
        <pc:spChg chg="add">
          <ac:chgData name="Rowan Ejielat" userId="b048d5840b61e2c1" providerId="LiveId" clId="{621254B4-057A-4AC7-8BDC-C9E628574B8C}" dt="2025-11-22T08:48:01.756" v="929" actId="26606"/>
          <ac:spMkLst>
            <pc:docMk/>
            <pc:sldMk cId="3343935823" sldId="260"/>
            <ac:spMk id="43" creationId="{12609869-9E80-471B-A487-A53288E0E791}"/>
          </ac:spMkLst>
        </pc:spChg>
        <pc:spChg chg="add">
          <ac:chgData name="Rowan Ejielat" userId="b048d5840b61e2c1" providerId="LiveId" clId="{621254B4-057A-4AC7-8BDC-C9E628574B8C}" dt="2025-11-22T08:48:01.756" v="929" actId="26606"/>
          <ac:spMkLst>
            <pc:docMk/>
            <pc:sldMk cId="3343935823" sldId="260"/>
            <ac:spMk id="45" creationId="{B8B8D07F-F13E-443E-BA68-2D26672D76B9}"/>
          </ac:spMkLst>
        </pc:spChg>
        <pc:spChg chg="add">
          <ac:chgData name="Rowan Ejielat" userId="b048d5840b61e2c1" providerId="LiveId" clId="{621254B4-057A-4AC7-8BDC-C9E628574B8C}" dt="2025-11-22T08:48:01.756" v="929" actId="26606"/>
          <ac:spMkLst>
            <pc:docMk/>
            <pc:sldMk cId="3343935823" sldId="260"/>
            <ac:spMk id="46" creationId="{2813A4FA-24A5-41ED-A534-3807D1B2F344}"/>
          </ac:spMkLst>
        </pc:spChg>
        <pc:spChg chg="add">
          <ac:chgData name="Rowan Ejielat" userId="b048d5840b61e2c1" providerId="LiveId" clId="{621254B4-057A-4AC7-8BDC-C9E628574B8C}" dt="2025-11-22T08:48:01.756" v="929" actId="26606"/>
          <ac:spMkLst>
            <pc:docMk/>
            <pc:sldMk cId="3343935823" sldId="260"/>
            <ac:spMk id="47" creationId="{C3944F27-CA70-4E84-A51A-E6BF89558979}"/>
          </ac:spMkLst>
        </pc:spChg>
        <pc:picChg chg="add mod">
          <ac:chgData name="Rowan Ejielat" userId="b048d5840b61e2c1" providerId="LiveId" clId="{621254B4-057A-4AC7-8BDC-C9E628574B8C}" dt="2025-11-22T08:47:45.164" v="924" actId="1076"/>
          <ac:picMkLst>
            <pc:docMk/>
            <pc:sldMk cId="3343935823" sldId="260"/>
            <ac:picMk id="5" creationId="{7DDB68CA-079C-7D71-C23F-D9859BE79E13}"/>
          </ac:picMkLst>
        </pc:picChg>
      </pc:sldChg>
      <pc:sldChg chg="modSp new mod modNotesTx">
        <pc:chgData name="Rowan Ejielat" userId="b048d5840b61e2c1" providerId="LiveId" clId="{621254B4-057A-4AC7-8BDC-C9E628574B8C}" dt="2025-11-22T08:42:25.884" v="889" actId="6549"/>
        <pc:sldMkLst>
          <pc:docMk/>
          <pc:sldMk cId="730456608" sldId="261"/>
        </pc:sldMkLst>
        <pc:spChg chg="mod">
          <ac:chgData name="Rowan Ejielat" userId="b048d5840b61e2c1" providerId="LiveId" clId="{621254B4-057A-4AC7-8BDC-C9E628574B8C}" dt="2025-11-22T08:42:25.884" v="889" actId="6549"/>
          <ac:spMkLst>
            <pc:docMk/>
            <pc:sldMk cId="730456608" sldId="261"/>
            <ac:spMk id="3" creationId="{C689FCA1-42A8-D4AF-AF2E-1EB9DA35214D}"/>
          </ac:spMkLst>
        </pc:spChg>
      </pc:sldChg>
      <pc:sldChg chg="add del ord">
        <pc:chgData name="Rowan Ejielat" userId="b048d5840b61e2c1" providerId="LiveId" clId="{621254B4-057A-4AC7-8BDC-C9E628574B8C}" dt="2025-11-22T08:25:11.201" v="378" actId="47"/>
        <pc:sldMkLst>
          <pc:docMk/>
          <pc:sldMk cId="0" sldId="262"/>
        </pc:sldMkLst>
      </pc:sldChg>
      <pc:sldChg chg="add del ord">
        <pc:chgData name="Rowan Ejielat" userId="b048d5840b61e2c1" providerId="LiveId" clId="{621254B4-057A-4AC7-8BDC-C9E628574B8C}" dt="2025-11-22T08:29:51.768" v="696" actId="47"/>
        <pc:sldMkLst>
          <pc:docMk/>
          <pc:sldMk cId="0" sldId="263"/>
        </pc:sldMkLst>
      </pc:sldChg>
      <pc:sldChg chg="addSp delSp modSp add mod ord setBg">
        <pc:chgData name="Rowan Ejielat" userId="b048d5840b61e2c1" providerId="LiveId" clId="{621254B4-057A-4AC7-8BDC-C9E628574B8C}" dt="2025-11-22T08:48:37.790" v="932" actId="26606"/>
        <pc:sldMkLst>
          <pc:docMk/>
          <pc:sldMk cId="0" sldId="264"/>
        </pc:sldMkLst>
        <pc:spChg chg="mod">
          <ac:chgData name="Rowan Ejielat" userId="b048d5840b61e2c1" providerId="LiveId" clId="{621254B4-057A-4AC7-8BDC-C9E628574B8C}" dt="2025-11-22T08:48:37.790" v="932" actId="26606"/>
          <ac:spMkLst>
            <pc:docMk/>
            <pc:sldMk cId="0" sldId="264"/>
            <ac:spMk id="2" creationId="{00000000-0000-0000-0000-000000000000}"/>
          </ac:spMkLst>
        </pc:spChg>
        <pc:spChg chg="del mod">
          <ac:chgData name="Rowan Ejielat" userId="b048d5840b61e2c1" providerId="LiveId" clId="{621254B4-057A-4AC7-8BDC-C9E628574B8C}" dt="2025-11-22T08:48:16.911" v="930" actId="26606"/>
          <ac:spMkLst>
            <pc:docMk/>
            <pc:sldMk cId="0" sldId="264"/>
            <ac:spMk id="3" creationId="{00000000-0000-0000-0000-000000000000}"/>
          </ac:spMkLst>
        </pc:spChg>
        <pc:spChg chg="add del">
          <ac:chgData name="Rowan Ejielat" userId="b048d5840b61e2c1" providerId="LiveId" clId="{621254B4-057A-4AC7-8BDC-C9E628574B8C}" dt="2025-11-22T08:48:37.790" v="932" actId="26606"/>
          <ac:spMkLst>
            <pc:docMk/>
            <pc:sldMk cId="0" sldId="264"/>
            <ac:spMk id="9" creationId="{56E9B3E6-E277-4D68-BA48-9CB43FFBD6E2}"/>
          </ac:spMkLst>
        </pc:spChg>
        <pc:spChg chg="add del">
          <ac:chgData name="Rowan Ejielat" userId="b048d5840b61e2c1" providerId="LiveId" clId="{621254B4-057A-4AC7-8BDC-C9E628574B8C}" dt="2025-11-22T08:48:37.790" v="932" actId="26606"/>
          <ac:spMkLst>
            <pc:docMk/>
            <pc:sldMk cId="0" sldId="264"/>
            <ac:spMk id="16" creationId="{D5B0017B-2ECA-49AF-B397-DC140825DF8D}"/>
          </ac:spMkLst>
        </pc:spChg>
        <pc:spChg chg="add">
          <ac:chgData name="Rowan Ejielat" userId="b048d5840b61e2c1" providerId="LiveId" clId="{621254B4-057A-4AC7-8BDC-C9E628574B8C}" dt="2025-11-22T08:48:37.790" v="932" actId="26606"/>
          <ac:spMkLst>
            <pc:docMk/>
            <pc:sldMk cId="0" sldId="264"/>
            <ac:spMk id="23" creationId="{6C4028FD-8BAA-4A19-BFDE-594D991B7552}"/>
          </ac:spMkLst>
        </pc:spChg>
        <pc:grpChg chg="add del">
          <ac:chgData name="Rowan Ejielat" userId="b048d5840b61e2c1" providerId="LiveId" clId="{621254B4-057A-4AC7-8BDC-C9E628574B8C}" dt="2025-11-22T08:48:37.790" v="932" actId="26606"/>
          <ac:grpSpMkLst>
            <pc:docMk/>
            <pc:sldMk cId="0" sldId="264"/>
            <ac:grpSpMk id="11" creationId="{AE1C45F0-260A-458C-96ED-C1F6D2151219}"/>
          </ac:grpSpMkLst>
        </pc:grpChg>
        <pc:graphicFrameChg chg="add mod">
          <ac:chgData name="Rowan Ejielat" userId="b048d5840b61e2c1" providerId="LiveId" clId="{621254B4-057A-4AC7-8BDC-C9E628574B8C}" dt="2025-11-22T08:48:37.790" v="932" actId="26606"/>
          <ac:graphicFrameMkLst>
            <pc:docMk/>
            <pc:sldMk cId="0" sldId="264"/>
            <ac:graphicFrameMk id="5" creationId="{E1B2495E-5A04-DE79-735C-3B6913330267}"/>
          </ac:graphicFrameMkLst>
        </pc:graphicFrameChg>
        <pc:cxnChg chg="add del">
          <ac:chgData name="Rowan Ejielat" userId="b048d5840b61e2c1" providerId="LiveId" clId="{621254B4-057A-4AC7-8BDC-C9E628574B8C}" dt="2025-11-22T08:48:37.790" v="932" actId="26606"/>
          <ac:cxnSpMkLst>
            <pc:docMk/>
            <pc:sldMk cId="0" sldId="264"/>
            <ac:cxnSpMk id="18" creationId="{6CF1BAF6-AD41-4082-B212-8A1F9A2E8779}"/>
          </ac:cxnSpMkLst>
        </pc:cxnChg>
      </pc:sldChg>
      <pc:sldChg chg="addSp modSp add mod setBg">
        <pc:chgData name="Rowan Ejielat" userId="b048d5840b61e2c1" providerId="LiveId" clId="{621254B4-057A-4AC7-8BDC-C9E628574B8C}" dt="2025-11-22T08:50:06.561" v="934" actId="26606"/>
        <pc:sldMkLst>
          <pc:docMk/>
          <pc:sldMk cId="0" sldId="265"/>
        </pc:sldMkLst>
        <pc:spChg chg="mod">
          <ac:chgData name="Rowan Ejielat" userId="b048d5840b61e2c1" providerId="LiveId" clId="{621254B4-057A-4AC7-8BDC-C9E628574B8C}" dt="2025-11-22T08:50:06.561" v="934" actId="26606"/>
          <ac:spMkLst>
            <pc:docMk/>
            <pc:sldMk cId="0" sldId="265"/>
            <ac:spMk id="2" creationId="{00000000-0000-0000-0000-000000000000}"/>
          </ac:spMkLst>
        </pc:spChg>
        <pc:spChg chg="mod">
          <ac:chgData name="Rowan Ejielat" userId="b048d5840b61e2c1" providerId="LiveId" clId="{621254B4-057A-4AC7-8BDC-C9E628574B8C}" dt="2025-11-22T08:50:06.561" v="934" actId="26606"/>
          <ac:spMkLst>
            <pc:docMk/>
            <pc:sldMk cId="0" sldId="265"/>
            <ac:spMk id="3" creationId="{00000000-0000-0000-0000-000000000000}"/>
          </ac:spMkLst>
        </pc:spChg>
        <pc:spChg chg="add">
          <ac:chgData name="Rowan Ejielat" userId="b048d5840b61e2c1" providerId="LiveId" clId="{621254B4-057A-4AC7-8BDC-C9E628574B8C}" dt="2025-11-22T08:50:06.561" v="934" actId="26606"/>
          <ac:spMkLst>
            <pc:docMk/>
            <pc:sldMk cId="0" sldId="265"/>
            <ac:spMk id="9" creationId="{D009D6D5-DAC2-4A8B-A17A-E206B9012D09}"/>
          </ac:spMkLst>
        </pc:spChg>
        <pc:picChg chg="add mod">
          <ac:chgData name="Rowan Ejielat" userId="b048d5840b61e2c1" providerId="LiveId" clId="{621254B4-057A-4AC7-8BDC-C9E628574B8C}" dt="2025-11-22T08:50:06.561" v="934" actId="26606"/>
          <ac:picMkLst>
            <pc:docMk/>
            <pc:sldMk cId="0" sldId="265"/>
            <ac:picMk id="4" creationId="{868019DB-F648-7373-73A1-8273022E770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4684F4-ACE7-446C-AB46-05311E9C625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6E98DC1-47FD-4908-824F-2A9BC360DA14}">
      <dgm:prSet/>
      <dgm:spPr/>
      <dgm:t>
        <a:bodyPr/>
        <a:lstStyle/>
        <a:p>
          <a:r>
            <a:rPr lang="ar-JO"/>
            <a:t>يجب أن نسعى إلى القداسة وأن نجذب إليها كل إخوتنا في المسيح.</a:t>
          </a:r>
          <a:endParaRPr lang="en-US"/>
        </a:p>
      </dgm:t>
    </dgm:pt>
    <dgm:pt modelId="{93096BEF-118C-4874-8EFC-A7D2ADBF7B19}" type="parTrans" cxnId="{7B0029BA-F489-4ECE-BD9E-2A14185E6E5E}">
      <dgm:prSet/>
      <dgm:spPr/>
      <dgm:t>
        <a:bodyPr/>
        <a:lstStyle/>
        <a:p>
          <a:endParaRPr lang="en-US"/>
        </a:p>
      </dgm:t>
    </dgm:pt>
    <dgm:pt modelId="{5DB3C2A4-DD7E-429B-BCA8-07E6CC951853}" type="sibTrans" cxnId="{7B0029BA-F489-4ECE-BD9E-2A14185E6E5E}">
      <dgm:prSet/>
      <dgm:spPr/>
      <dgm:t>
        <a:bodyPr/>
        <a:lstStyle/>
        <a:p>
          <a:endParaRPr lang="en-US"/>
        </a:p>
      </dgm:t>
    </dgm:pt>
    <dgm:pt modelId="{1544B93E-2A15-4504-A1DA-E233FD6425FB}">
      <dgm:prSet/>
      <dgm:spPr/>
      <dgm:t>
        <a:bodyPr/>
        <a:lstStyle/>
        <a:p>
          <a:r>
            <a:rPr lang="ar-JO"/>
            <a:t>"يا يسوع، دعني أهيم في حبّك".</a:t>
          </a:r>
          <a:endParaRPr lang="en-US"/>
        </a:p>
      </dgm:t>
    </dgm:pt>
    <dgm:pt modelId="{69CF867C-7CED-4FFA-BE66-BF2420969DAC}" type="parTrans" cxnId="{D182F9D7-E4E2-42B1-8383-10FE9680837F}">
      <dgm:prSet/>
      <dgm:spPr/>
      <dgm:t>
        <a:bodyPr/>
        <a:lstStyle/>
        <a:p>
          <a:endParaRPr lang="en-US"/>
        </a:p>
      </dgm:t>
    </dgm:pt>
    <dgm:pt modelId="{12EC80EC-D0E1-4DC7-A375-957E2B35A92A}" type="sibTrans" cxnId="{D182F9D7-E4E2-42B1-8383-10FE9680837F}">
      <dgm:prSet/>
      <dgm:spPr/>
      <dgm:t>
        <a:bodyPr/>
        <a:lstStyle/>
        <a:p>
          <a:endParaRPr lang="en-US"/>
        </a:p>
      </dgm:t>
    </dgm:pt>
    <dgm:pt modelId="{6A0596DA-C610-482F-8AF4-230161E6BBFA}" type="pres">
      <dgm:prSet presAssocID="{C94684F4-ACE7-446C-AB46-05311E9C62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1A3A58-34C6-4EBC-9941-DB9B74EEF6EE}" type="pres">
      <dgm:prSet presAssocID="{B6E98DC1-47FD-4908-824F-2A9BC360DA14}" presName="hierRoot1" presStyleCnt="0"/>
      <dgm:spPr/>
    </dgm:pt>
    <dgm:pt modelId="{6E73CB68-6C82-460E-8B82-9A52ED6BDAE2}" type="pres">
      <dgm:prSet presAssocID="{B6E98DC1-47FD-4908-824F-2A9BC360DA14}" presName="composite" presStyleCnt="0"/>
      <dgm:spPr/>
    </dgm:pt>
    <dgm:pt modelId="{68044BF1-C2CC-490A-B13B-5A3B97A8605A}" type="pres">
      <dgm:prSet presAssocID="{B6E98DC1-47FD-4908-824F-2A9BC360DA14}" presName="background" presStyleLbl="node0" presStyleIdx="0" presStyleCnt="2"/>
      <dgm:spPr/>
    </dgm:pt>
    <dgm:pt modelId="{9AB8E476-CB12-4457-B73F-942090DCFDEB}" type="pres">
      <dgm:prSet presAssocID="{B6E98DC1-47FD-4908-824F-2A9BC360DA14}" presName="text" presStyleLbl="fgAcc0" presStyleIdx="0" presStyleCnt="2">
        <dgm:presLayoutVars>
          <dgm:chPref val="3"/>
        </dgm:presLayoutVars>
      </dgm:prSet>
      <dgm:spPr/>
    </dgm:pt>
    <dgm:pt modelId="{6789CBF6-86A0-4DCF-95B4-4D92FD7B2C65}" type="pres">
      <dgm:prSet presAssocID="{B6E98DC1-47FD-4908-824F-2A9BC360DA14}" presName="hierChild2" presStyleCnt="0"/>
      <dgm:spPr/>
    </dgm:pt>
    <dgm:pt modelId="{5D2F1571-3690-43C9-BCD3-6893EEF83011}" type="pres">
      <dgm:prSet presAssocID="{1544B93E-2A15-4504-A1DA-E233FD6425FB}" presName="hierRoot1" presStyleCnt="0"/>
      <dgm:spPr/>
    </dgm:pt>
    <dgm:pt modelId="{0773BF3A-4147-4DEA-A11F-FB6037E05EC2}" type="pres">
      <dgm:prSet presAssocID="{1544B93E-2A15-4504-A1DA-E233FD6425FB}" presName="composite" presStyleCnt="0"/>
      <dgm:spPr/>
    </dgm:pt>
    <dgm:pt modelId="{88FB7163-1EBC-45C5-82F7-AD1720C61F6E}" type="pres">
      <dgm:prSet presAssocID="{1544B93E-2A15-4504-A1DA-E233FD6425FB}" presName="background" presStyleLbl="node0" presStyleIdx="1" presStyleCnt="2"/>
      <dgm:spPr/>
    </dgm:pt>
    <dgm:pt modelId="{54902FF7-6094-4C65-903B-DB479B42831F}" type="pres">
      <dgm:prSet presAssocID="{1544B93E-2A15-4504-A1DA-E233FD6425FB}" presName="text" presStyleLbl="fgAcc0" presStyleIdx="1" presStyleCnt="2">
        <dgm:presLayoutVars>
          <dgm:chPref val="3"/>
        </dgm:presLayoutVars>
      </dgm:prSet>
      <dgm:spPr/>
    </dgm:pt>
    <dgm:pt modelId="{9E832EB3-8181-4951-A00C-795ED8F91BAF}" type="pres">
      <dgm:prSet presAssocID="{1544B93E-2A15-4504-A1DA-E233FD6425FB}" presName="hierChild2" presStyleCnt="0"/>
      <dgm:spPr/>
    </dgm:pt>
  </dgm:ptLst>
  <dgm:cxnLst>
    <dgm:cxn modelId="{AF43893A-1CC9-4A3E-9BEB-2FD96DCC24D8}" type="presOf" srcId="{C94684F4-ACE7-446C-AB46-05311E9C6255}" destId="{6A0596DA-C610-482F-8AF4-230161E6BBFA}" srcOrd="0" destOrd="0" presId="urn:microsoft.com/office/officeart/2005/8/layout/hierarchy1"/>
    <dgm:cxn modelId="{EDAAB9B7-DA55-4BCC-9AEC-231362E049E7}" type="presOf" srcId="{1544B93E-2A15-4504-A1DA-E233FD6425FB}" destId="{54902FF7-6094-4C65-903B-DB479B42831F}" srcOrd="0" destOrd="0" presId="urn:microsoft.com/office/officeart/2005/8/layout/hierarchy1"/>
    <dgm:cxn modelId="{7B0029BA-F489-4ECE-BD9E-2A14185E6E5E}" srcId="{C94684F4-ACE7-446C-AB46-05311E9C6255}" destId="{B6E98DC1-47FD-4908-824F-2A9BC360DA14}" srcOrd="0" destOrd="0" parTransId="{93096BEF-118C-4874-8EFC-A7D2ADBF7B19}" sibTransId="{5DB3C2A4-DD7E-429B-BCA8-07E6CC951853}"/>
    <dgm:cxn modelId="{667CE5BB-E646-45AA-997A-B84AC6026247}" type="presOf" srcId="{B6E98DC1-47FD-4908-824F-2A9BC360DA14}" destId="{9AB8E476-CB12-4457-B73F-942090DCFDEB}" srcOrd="0" destOrd="0" presId="urn:microsoft.com/office/officeart/2005/8/layout/hierarchy1"/>
    <dgm:cxn modelId="{D182F9D7-E4E2-42B1-8383-10FE9680837F}" srcId="{C94684F4-ACE7-446C-AB46-05311E9C6255}" destId="{1544B93E-2A15-4504-A1DA-E233FD6425FB}" srcOrd="1" destOrd="0" parTransId="{69CF867C-7CED-4FFA-BE66-BF2420969DAC}" sibTransId="{12EC80EC-D0E1-4DC7-A375-957E2B35A92A}"/>
    <dgm:cxn modelId="{A4A158B1-939C-4978-A6F3-799BA7CB6159}" type="presParOf" srcId="{6A0596DA-C610-482F-8AF4-230161E6BBFA}" destId="{4A1A3A58-34C6-4EBC-9941-DB9B74EEF6EE}" srcOrd="0" destOrd="0" presId="urn:microsoft.com/office/officeart/2005/8/layout/hierarchy1"/>
    <dgm:cxn modelId="{F79D8C25-CA34-4181-86E5-AD688D11B949}" type="presParOf" srcId="{4A1A3A58-34C6-4EBC-9941-DB9B74EEF6EE}" destId="{6E73CB68-6C82-460E-8B82-9A52ED6BDAE2}" srcOrd="0" destOrd="0" presId="urn:microsoft.com/office/officeart/2005/8/layout/hierarchy1"/>
    <dgm:cxn modelId="{A49FDA78-8AFC-4C83-93D8-DAD24F3EB2DA}" type="presParOf" srcId="{6E73CB68-6C82-460E-8B82-9A52ED6BDAE2}" destId="{68044BF1-C2CC-490A-B13B-5A3B97A8605A}" srcOrd="0" destOrd="0" presId="urn:microsoft.com/office/officeart/2005/8/layout/hierarchy1"/>
    <dgm:cxn modelId="{6FE86E00-87A2-4ABF-ACE1-7B14B680A444}" type="presParOf" srcId="{6E73CB68-6C82-460E-8B82-9A52ED6BDAE2}" destId="{9AB8E476-CB12-4457-B73F-942090DCFDEB}" srcOrd="1" destOrd="0" presId="urn:microsoft.com/office/officeart/2005/8/layout/hierarchy1"/>
    <dgm:cxn modelId="{21D8BDE2-874F-4D63-AAD1-2E2C9CD4740A}" type="presParOf" srcId="{4A1A3A58-34C6-4EBC-9941-DB9B74EEF6EE}" destId="{6789CBF6-86A0-4DCF-95B4-4D92FD7B2C65}" srcOrd="1" destOrd="0" presId="urn:microsoft.com/office/officeart/2005/8/layout/hierarchy1"/>
    <dgm:cxn modelId="{4AAED471-AD36-4168-B8E9-BAAB03CE4538}" type="presParOf" srcId="{6A0596DA-C610-482F-8AF4-230161E6BBFA}" destId="{5D2F1571-3690-43C9-BCD3-6893EEF83011}" srcOrd="1" destOrd="0" presId="urn:microsoft.com/office/officeart/2005/8/layout/hierarchy1"/>
    <dgm:cxn modelId="{B8E7E098-02AA-4615-AD2B-524295B63851}" type="presParOf" srcId="{5D2F1571-3690-43C9-BCD3-6893EEF83011}" destId="{0773BF3A-4147-4DEA-A11F-FB6037E05EC2}" srcOrd="0" destOrd="0" presId="urn:microsoft.com/office/officeart/2005/8/layout/hierarchy1"/>
    <dgm:cxn modelId="{17ECFEF6-7AB2-442B-A7D1-74362FC0E4B1}" type="presParOf" srcId="{0773BF3A-4147-4DEA-A11F-FB6037E05EC2}" destId="{88FB7163-1EBC-45C5-82F7-AD1720C61F6E}" srcOrd="0" destOrd="0" presId="urn:microsoft.com/office/officeart/2005/8/layout/hierarchy1"/>
    <dgm:cxn modelId="{6FF9743B-7D7A-4598-B427-58E9EB5F6228}" type="presParOf" srcId="{0773BF3A-4147-4DEA-A11F-FB6037E05EC2}" destId="{54902FF7-6094-4C65-903B-DB479B42831F}" srcOrd="1" destOrd="0" presId="urn:microsoft.com/office/officeart/2005/8/layout/hierarchy1"/>
    <dgm:cxn modelId="{8430349B-3A69-42FA-B34F-E140C73B48F6}" type="presParOf" srcId="{5D2F1571-3690-43C9-BCD3-6893EEF83011}" destId="{9E832EB3-8181-4951-A00C-795ED8F91B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44BF1-C2CC-490A-B13B-5A3B97A8605A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8E476-CB12-4457-B73F-942090DCFDEB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400" kern="1200"/>
            <a:t>يجب أن نسعى إلى القداسة وأن نجذب إليها كل إخوتنا في المسيح.</a:t>
          </a:r>
          <a:endParaRPr lang="en-US" sz="4400" kern="1200"/>
        </a:p>
      </dsp:txBody>
      <dsp:txXfrm>
        <a:off x="585701" y="1066737"/>
        <a:ext cx="4337991" cy="2693452"/>
      </dsp:txXfrm>
    </dsp:sp>
    <dsp:sp modelId="{88FB7163-1EBC-45C5-82F7-AD1720C61F6E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02FF7-6094-4C65-903B-DB479B42831F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400" kern="1200"/>
            <a:t>"يا يسوع، دعني أهيم في حبّك".</a:t>
          </a:r>
          <a:endParaRPr lang="en-US" sz="4400" kern="1200"/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812B76-6BEC-4BAD-BB7A-12CF9C99CFF9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F2B807-C1A9-4F19-B5E4-68103F36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8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2B807-C1A9-4F19-B5E4-68103F360B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7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BDCD-8009-0834-C3CE-6ED68AC1F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08403-120B-7C45-5639-673325302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285F1-6430-60CB-7362-4AAF7836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D03D-F407-488C-8DA1-B4D6B416ADD0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DC89D-B223-C475-A7EB-B69B08CC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4771C-9622-8DDE-D861-EC16A504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AE90-4C05-4BE0-8EFC-E40C5B7E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8A626-3EAB-FDDB-C080-94DDC71B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921A2-DD6D-4713-B06D-947CCD534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546AF-A281-F042-D4EF-49D923C1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D03D-F407-488C-8DA1-B4D6B416ADD0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B6C1B-AA0A-B2C7-10E2-1F7BC7D6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52926-2769-F693-255E-502D81F0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AE90-4C05-4BE0-8EFC-E40C5B7E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4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EA81F-2045-F252-BD94-C25F8BA2C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3EA63-5CA9-493E-0072-386DDE33D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3712B-2F71-0802-18FA-463B8844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D03D-F407-488C-8DA1-B4D6B416ADD0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4D6A9-C059-4418-9DEE-992E5939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074F3-D9B3-1D0B-81A9-821032A7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AE90-4C05-4BE0-8EFC-E40C5B7E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2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A2A7-7625-ADC0-005B-351234C8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73561-1D82-986A-F3E1-210A28854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F7F14-BCAB-125B-CD87-FA3D8019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fld id="{BD3CD03D-F407-488C-8DA1-B4D6B416ADD0}" type="datetimeFigureOut">
              <a:rPr lang="en-US" smtClean="0"/>
              <a:pPr algn="r"/>
              <a:t>23-Nov-25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EA58B-F0D2-67ED-8A4B-9283A4C2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87363-F5B9-FFA3-73E1-54807F3D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9A35AE90-4C05-4BE0-8EFC-E40C5B7E03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4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3947-9233-F2B3-CC77-19209CDE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B3E04-17F2-934F-5F65-8F3C06CD3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DC5A0-7019-9658-BED7-4F74644F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D03D-F407-488C-8DA1-B4D6B416ADD0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3C4F7-082C-5EFE-2B71-0C914B32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99619-A6B0-DD55-9216-9B7BDE47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AE90-4C05-4BE0-8EFC-E40C5B7E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7529-A718-B9FC-5165-79E8ED46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02771-F061-B1CE-C164-3F94CF663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1CDDB-25BB-AA42-6562-3E7AD8859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56D66-2C55-C237-7664-B332C261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D03D-F407-488C-8DA1-B4D6B416ADD0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F572D-9199-55FD-A57D-C7B0AD89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82314-FF25-CA29-6401-C8646D182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AE90-4C05-4BE0-8EFC-E40C5B7E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E144-0402-80B3-D17F-DB0002C6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70D47-A88D-7244-ED10-4FEF43587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1D645-A670-E6FB-8741-4BB201D5E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8BD0A-00DD-931A-461B-C053D48E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ABAC3-2C05-75F4-4983-C049FB532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5D484-1903-E95F-C6FE-A3E59C59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D03D-F407-488C-8DA1-B4D6B416ADD0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9A864-F328-65AE-B36D-122B6C28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4DAE37-51E8-23F7-22FC-D7A85EA0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AE90-4C05-4BE0-8EFC-E40C5B7E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7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1430-6E6A-CDD7-8E52-5055D152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2735A-E34B-034F-FDB9-E28A988D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D03D-F407-488C-8DA1-B4D6B416ADD0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FFA37D-5582-6639-172C-A486D626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D5B3C-5BB7-9E0D-76F1-FB6A0C17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AE90-4C05-4BE0-8EFC-E40C5B7E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0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CD004-33B5-E114-E72C-ECB2BF40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D03D-F407-488C-8DA1-B4D6B416ADD0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8C75D-B16A-B374-229E-BE11ED43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591F-7C9E-5BEC-F97E-56760C88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AE90-4C05-4BE0-8EFC-E40C5B7E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7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DB2E-4B19-3A77-17DD-3B0F4608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74FA6-5C5B-162D-4ECB-A469C5D7D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ED3CC-455B-CA1A-AF77-467C6587A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30065-9A95-9250-5771-E80A673D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D03D-F407-488C-8DA1-B4D6B416ADD0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3A7A6-71B8-B8D2-A1DF-F91E03D6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C16E1-E4F2-2992-BA08-7965B3B6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AE90-4C05-4BE0-8EFC-E40C5B7E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7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624A-DFAD-B734-22AD-094F6D17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FACC9-2AFE-DACE-B68D-59FC188BE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9F844-B32E-FEBB-4BB7-4047BE01D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07A5F-5C86-22A4-98DA-BF81F93D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CD03D-F407-488C-8DA1-B4D6B416ADD0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A7010-C425-5ED7-3DEB-03C9FF98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93CF5-0196-70D7-FE07-E91B9156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AE90-4C05-4BE0-8EFC-E40C5B7E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50692A-F9D8-D0E9-3C2A-2D767FEC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0A2F5-A90A-8AB3-6F70-95218070F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15DFF-EF67-2292-EA36-1C0E40886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3CD03D-F407-488C-8DA1-B4D6B416ADD0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0F550-6C52-9D27-06A0-AF43759CE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7A40F-8B2C-1FEE-77F1-2D0FCE0DC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5AE90-4C05-4BE0-8EFC-E40C5B7E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lpj.org/%D8%A7%D9%84%D9%82%D8%AF%D9%8A%D8%B3%D8%A9-%D9%85%D8%A7%D8%B1%D9%8A-%D8%A3%D9%84%D9%81%D9%88%D9%86%D8%B3%D9%8A%D9%86-%D8%BA%D8%B7%D8%A7%D8%B3-2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sary-cong.com/rosarycong/Marie_Alphonsine/a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18823-D6D4-688D-02BA-FC672D9CD8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3175" b="754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B5E147-6C73-CC25-827A-6E2574B3F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ar-JO">
                <a:solidFill>
                  <a:srgbClr val="FFFFFF"/>
                </a:solidFill>
              </a:rPr>
              <a:t> القديسة ماري الفونسين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275C3-F1D1-0A34-42FF-4E4DFF2DE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ar-JO" dirty="0">
                <a:solidFill>
                  <a:srgbClr val="FFFFFF"/>
                </a:solidFill>
              </a:rPr>
              <a:t>اعداد جون الحجازين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26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F3DB-B321-8C83-05AB-07EFCFCCC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ar-JO" dirty="0"/>
              <a:t>من هي القديسة ماري </a:t>
            </a:r>
            <a:r>
              <a:rPr lang="ar-JO" dirty="0" err="1"/>
              <a:t>الفونسين</a:t>
            </a:r>
            <a:r>
              <a:rPr lang="ar-JO" dirty="0"/>
              <a:t>؟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A2C6B-F21C-3BED-4711-116FE4AD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r>
              <a:rPr lang="ar-JO" dirty="0"/>
              <a:t>اسمها في الرهبانية الأم ماري </a:t>
            </a:r>
            <a:r>
              <a:rPr lang="ar-JO" dirty="0" err="1"/>
              <a:t>الفونسين</a:t>
            </a:r>
            <a:endParaRPr lang="ar-JO" dirty="0"/>
          </a:p>
          <a:p>
            <a:r>
              <a:rPr lang="ar-JO" dirty="0"/>
              <a:t>اسمها الأصلي سلطانة دانيال غطّاس</a:t>
            </a:r>
          </a:p>
          <a:p>
            <a:r>
              <a:rPr lang="ar-JO" dirty="0"/>
              <a:t>ولدت في القدس في  4 أكتوبر 1843 و توفيت 25 مارس 1927</a:t>
            </a:r>
          </a:p>
          <a:p>
            <a:r>
              <a:rPr lang="ar-JO" dirty="0"/>
              <a:t>ولدت في عائلة مسيحية في القدس،  تعمدت و هي طفلة و سميت مريم في العماد</a:t>
            </a:r>
          </a:p>
          <a:p>
            <a:r>
              <a:rPr lang="ar-JO" dirty="0"/>
              <a:t> درست في مدرسة راهبات القدّيس يوسف و كانت هادئة و مجتهدة</a:t>
            </a:r>
          </a:p>
          <a:p>
            <a:r>
              <a:rPr lang="ar-JO" dirty="0"/>
              <a:t>شعرت برغبة داخلية لخدمة الرب و قررت ان تصبح راهبة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5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F9483D-E821-3B30-CBA8-AE6B71D2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ar-JO" sz="4000"/>
              <a:t>ماذا عملت القديسة ماري الفونسين؟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DBBE3-2E4D-F618-F38D-C1D2E3A61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ar-JO" sz="2000" dirty="0"/>
              <a:t>كانت تقوم بتعليم الأطفال</a:t>
            </a:r>
          </a:p>
          <a:p>
            <a:r>
              <a:rPr lang="ar-JO" sz="2000" dirty="0"/>
              <a:t>وزيارة العائلات المحتاجة </a:t>
            </a:r>
          </a:p>
          <a:p>
            <a:r>
              <a:rPr lang="ar-JO" sz="2000" dirty="0"/>
              <a:t>و مساعدة المرضى</a:t>
            </a:r>
          </a:p>
          <a:p>
            <a:r>
              <a:rPr lang="ar-JO" sz="2000" dirty="0"/>
              <a:t>و كانت تحب مريم العذراء كثيرا</a:t>
            </a:r>
          </a:p>
          <a:p>
            <a:r>
              <a:rPr lang="ar-JO" sz="2000" dirty="0"/>
              <a:t>أسست رهبنة الوردية عام 1880 لأن </a:t>
            </a:r>
            <a:r>
              <a:rPr lang="ar-JO" sz="2000" b="1" dirty="0"/>
              <a:t>العذراء مريم ظهرت لها</a:t>
            </a:r>
            <a:r>
              <a:rPr lang="ar-JO" sz="2000" dirty="0"/>
              <a:t> وطلبت منها تأسيس رهبنة تهتم بتربية البنات وتعليمهن </a:t>
            </a:r>
            <a:r>
              <a:rPr lang="ar-JO" sz="2000" dirty="0" err="1"/>
              <a:t>والإعتناء</a:t>
            </a:r>
            <a:r>
              <a:rPr lang="ar-JO" sz="2000" dirty="0"/>
              <a:t> بالفقراء ونشر الإيمان في الشرق.</a:t>
            </a:r>
          </a:p>
          <a:p>
            <a:endParaRPr lang="ar-JO" sz="2000" dirty="0"/>
          </a:p>
          <a:p>
            <a:endParaRPr lang="en-US" sz="20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B68CA-079C-7D71-C23F-D9859BE79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67" y="1504324"/>
            <a:ext cx="4170530" cy="38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3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ar-JO" sz="5200"/>
              <a:t>أقوالها وأفكارها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B2495E-5A04-DE79-735C-3B6913330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3532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t>الدروس والتطبيق الشخصي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ar-JO" sz="2000" dirty="0"/>
              <a:t>نتعلم من حياتها أن الخدمة تبدأ بمحبة الآخرين، وأن الأعمال الصغيرة تغيّر الكثير</a:t>
            </a:r>
          </a:p>
          <a:p>
            <a:endParaRPr lang="ar-JO" sz="2000" dirty="0"/>
          </a:p>
          <a:p>
            <a:r>
              <a:rPr lang="ar-JO" sz="2000" dirty="0"/>
              <a:t>و انا بدوري اريد ان انشر الفرح بين الناس و اساعد المحتاجين </a:t>
            </a:r>
          </a:p>
          <a:p>
            <a:endParaRPr lang="ar-JO" sz="2000" dirty="0"/>
          </a:p>
          <a:p>
            <a:r>
              <a:rPr lang="ar-JO" sz="2000" dirty="0"/>
              <a:t>أعجبني هدوءها و وصبرها وإصرارها على الخير.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019DB-F648-7373-73A1-8273022E77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74" r="17888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273E-0A15-8994-D43B-231E8F87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9FCA1-42A8-D4AF-AF2E-1EB9DA352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JO" b="1" dirty="0"/>
              <a:t>المصدر:</a:t>
            </a:r>
          </a:p>
          <a:p>
            <a:r>
              <a:rPr lang="ar-JO" b="1" dirty="0"/>
              <a:t>موقع ابونا -</a:t>
            </a:r>
            <a:r>
              <a:rPr lang="ar-JO" dirty="0"/>
              <a:t> القديسة ماري </a:t>
            </a:r>
            <a:r>
              <a:rPr lang="ar-JO" dirty="0" err="1"/>
              <a:t>ألفونسين</a:t>
            </a:r>
            <a:r>
              <a:rPr lang="ar-JO" dirty="0"/>
              <a:t> غطاس، مؤسسة رهبنة الوردية المقدسة</a:t>
            </a:r>
          </a:p>
          <a:p>
            <a:r>
              <a:rPr lang="ar-JO" dirty="0"/>
              <a:t>المعهد </a:t>
            </a:r>
            <a:r>
              <a:rPr lang="ar-JO" dirty="0" err="1"/>
              <a:t>الاكليركي</a:t>
            </a:r>
            <a:r>
              <a:rPr lang="ar-JO" dirty="0"/>
              <a:t> للبطريركية اللاتينية: </a:t>
            </a:r>
            <a:r>
              <a:rPr lang="en-US" b="1" dirty="0">
                <a:hlinkClick r:id="rId3"/>
              </a:rPr>
              <a:t>https://slpj.org/%D8%A7%D9%84%D9%82%D8%AF%D9%8A%D8%B3%D8%A9-%D9%85%D8%A7%D8%B1%D9%8A-%D8%A3%D9%84%D9%81%D9%88%D9%86%D8%B3%D9%8A%D9%86-%D8%BA%D8%B7%D8%A7%D8%B3-2/</a:t>
            </a:r>
            <a:r>
              <a:rPr lang="ar-JO" b="1" dirty="0"/>
              <a:t> </a:t>
            </a:r>
          </a:p>
          <a:p>
            <a:endParaRPr lang="ar-JO" dirty="0"/>
          </a:p>
          <a:p>
            <a:r>
              <a:rPr lang="ar-JO" dirty="0"/>
              <a:t>ويكيبيديا</a:t>
            </a:r>
          </a:p>
          <a:p>
            <a:endParaRPr lang="ar-JO" dirty="0"/>
          </a:p>
          <a:p>
            <a:r>
              <a:rPr lang="en-US" dirty="0">
                <a:hlinkClick r:id="rId4"/>
              </a:rPr>
              <a:t>http://www.rosary-cong.com/rosarycong/Marie_Alphonsine/a.htm</a:t>
            </a:r>
            <a:endParaRPr lang="ar-JO" dirty="0"/>
          </a:p>
          <a:p>
            <a:endParaRPr lang="ar-JO" dirty="0"/>
          </a:p>
          <a:p>
            <a:r>
              <a:rPr lang="en-US" dirty="0"/>
              <a:t>http://www.rosary-cong.com/rosarycong/cong/cong/cong7.htm</a:t>
            </a:r>
            <a:endParaRPr lang="ar-J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5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313</Words>
  <Application>Microsoft Office PowerPoint</Application>
  <PresentationFormat>Widescreen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 القديسة ماري الفونسين</vt:lpstr>
      <vt:lpstr>من هي القديسة ماري الفونسين؟ </vt:lpstr>
      <vt:lpstr>ماذا عملت القديسة ماري الفونسين؟</vt:lpstr>
      <vt:lpstr>أقوالها وأفكارها</vt:lpstr>
      <vt:lpstr>الدروس والتطبيق الشخصي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Rowan Ejielat</dc:creator>
  <cp:lastModifiedBy>Rowan Ejielat</cp:lastModifiedBy>
  <cp:revision>1</cp:revision>
  <cp:lastPrinted>2025-11-23T05:50:34Z</cp:lastPrinted>
  <dcterms:created xsi:type="dcterms:W3CDTF">2025-11-22T07:53:47Z</dcterms:created>
  <dcterms:modified xsi:type="dcterms:W3CDTF">2025-11-23T14:48:52Z</dcterms:modified>
</cp:coreProperties>
</file>