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1" r:id="rId3"/>
    <p:sldId id="257" r:id="rId4"/>
    <p:sldId id="258" r:id="rId5"/>
    <p:sldId id="259" r:id="rId6"/>
    <p:sldId id="260" r:id="rId7"/>
    <p:sldId id="262"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8" d="100"/>
          <a:sy n="68" d="100"/>
        </p:scale>
        <p:origin x="144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11/23/2025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11/23/2025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11/23/2025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11/23/2025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11/23/2025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11/23/2025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4195689" cy="1470025"/>
          </a:xfrm>
        </p:spPr>
        <p:txBody>
          <a:bodyPr/>
          <a:lstStyle/>
          <a:p>
            <a:r>
              <a:rPr dirty="0" err="1"/>
              <a:t>القديسة</a:t>
            </a:r>
            <a:r>
              <a:rPr dirty="0"/>
              <a:t> </a:t>
            </a:r>
            <a:r>
              <a:rPr dirty="0" err="1"/>
              <a:t>ماري</a:t>
            </a:r>
            <a:r>
              <a:rPr dirty="0"/>
              <a:t> </a:t>
            </a:r>
            <a:r>
              <a:rPr dirty="0" err="1"/>
              <a:t>ألفونسين</a:t>
            </a:r>
            <a:endParaRPr dirty="0"/>
          </a:p>
        </p:txBody>
      </p:sp>
      <p:sp>
        <p:nvSpPr>
          <p:cNvPr id="3" name="Subtitle 2"/>
          <p:cNvSpPr>
            <a:spLocks noGrp="1"/>
          </p:cNvSpPr>
          <p:nvPr>
            <p:ph type="subTitle" idx="1"/>
          </p:nvPr>
        </p:nvSpPr>
        <p:spPr>
          <a:xfrm>
            <a:off x="1371600" y="3886200"/>
            <a:ext cx="3509889" cy="1346982"/>
          </a:xfrm>
        </p:spPr>
        <p:txBody>
          <a:bodyPr/>
          <a:lstStyle/>
          <a:p>
            <a:r>
              <a:rPr dirty="0" err="1"/>
              <a:t>تقرير</a:t>
            </a:r>
            <a:r>
              <a:rPr dirty="0"/>
              <a:t> </a:t>
            </a:r>
            <a:r>
              <a:rPr dirty="0" err="1"/>
              <a:t>قصير</a:t>
            </a:r>
            <a:r>
              <a:rPr dirty="0"/>
              <a:t> </a:t>
            </a:r>
            <a:r>
              <a:rPr dirty="0" err="1"/>
              <a:t>عن</a:t>
            </a:r>
            <a:r>
              <a:rPr dirty="0"/>
              <a:t> </a:t>
            </a:r>
            <a:r>
              <a:rPr dirty="0" err="1"/>
              <a:t>حياتها</a:t>
            </a:r>
            <a:r>
              <a:rPr dirty="0"/>
              <a:t> </a:t>
            </a:r>
            <a:r>
              <a:rPr dirty="0" err="1"/>
              <a:t>وأهم</a:t>
            </a:r>
            <a:r>
              <a:rPr dirty="0"/>
              <a:t> </a:t>
            </a:r>
            <a:r>
              <a:rPr dirty="0" err="1"/>
              <a:t>أقوالها</a:t>
            </a:r>
            <a:endParaRPr dirty="0"/>
          </a:p>
        </p:txBody>
      </p:sp>
      <p:pic>
        <p:nvPicPr>
          <p:cNvPr id="4" name="Content Placeholder 6" descr="A serene and uplifting scene depicting a Middle Eastern church interior with soft natural lighting, stained glass windows, and subtle religious symbols such as a cross or rosary, evoking a sense of faith and inspiration. The composition should allow for centered Arabic title text overlay and convey a mood of reverence and hope. No visible or implied text, letters, or words should appear anywhere in the image">
            <a:extLst>
              <a:ext uri="{FF2B5EF4-FFF2-40B4-BE49-F238E27FC236}">
                <a16:creationId xmlns:a16="http://schemas.microsoft.com/office/drawing/2014/main" id="{9978349B-BAB2-48C1-BCF3-209B2BC2570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965894" y="0"/>
            <a:ext cx="4178105"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C7446-A2BE-4DC0-B4AB-6FF813658783}"/>
              </a:ext>
            </a:extLst>
          </p:cNvPr>
          <p:cNvSpPr>
            <a:spLocks noGrp="1"/>
          </p:cNvSpPr>
          <p:nvPr>
            <p:ph type="title"/>
          </p:nvPr>
        </p:nvSpPr>
        <p:spPr>
          <a:xfrm>
            <a:off x="722313" y="1879600"/>
            <a:ext cx="7772400" cy="3889375"/>
          </a:xfrm>
        </p:spPr>
        <p:txBody>
          <a:bodyPr/>
          <a:lstStyle/>
          <a:p>
            <a:pPr marL="0" algn="r"/>
            <a:r>
              <a:rPr lang="ar-JO" b="0" dirty="0">
                <a:solidFill>
                  <a:srgbClr val="2C2824"/>
                </a:solidFill>
                <a:latin typeface="Baskerville Old Face" panose="02020602080505020303" pitchFamily="18" charset="0"/>
              </a:rPr>
              <a:t>• من هي القديسة ماري ألفونسين؟</a:t>
            </a:r>
            <a:r>
              <a:rPr lang="ar-JO" dirty="0"/>
              <a:t> </a:t>
            </a:r>
            <a:br>
              <a:rPr lang="ar-JO" dirty="0"/>
            </a:br>
            <a:r>
              <a:rPr lang="ar-JO" b="0" dirty="0">
                <a:solidFill>
                  <a:srgbClr val="2C2824"/>
                </a:solidFill>
                <a:latin typeface="Baskerville Old Face" panose="02020602080505020303" pitchFamily="18" charset="0"/>
              </a:rPr>
              <a:t>• خدمة القديسة وإيمانها العميق</a:t>
            </a:r>
            <a:r>
              <a:rPr lang="ar-JO" dirty="0"/>
              <a:t> </a:t>
            </a:r>
            <a:br>
              <a:rPr lang="ar-JO" dirty="0"/>
            </a:br>
            <a:r>
              <a:rPr lang="ar-JO" b="0" dirty="0">
                <a:solidFill>
                  <a:srgbClr val="2C2824"/>
                </a:solidFill>
                <a:latin typeface="Baskerville Old Face" panose="02020602080505020303" pitchFamily="18" charset="0"/>
              </a:rPr>
              <a:t>• صفات القديسة وأقوالها المؤثرة</a:t>
            </a:r>
            <a:r>
              <a:rPr lang="ar-JO" dirty="0"/>
              <a:t> </a:t>
            </a:r>
            <a:br>
              <a:rPr lang="ar-JO" dirty="0"/>
            </a:br>
            <a:r>
              <a:rPr lang="ar-JO" b="0" dirty="0">
                <a:solidFill>
                  <a:srgbClr val="2C2824"/>
                </a:solidFill>
                <a:latin typeface="Baskerville Old Face" panose="02020602080505020303" pitchFamily="18" charset="0"/>
              </a:rPr>
              <a:t>• تأملات وتطبيق شخصي من حياتها</a:t>
            </a:r>
            <a:r>
              <a:rPr lang="ar-JO" dirty="0"/>
              <a:t> </a:t>
            </a:r>
            <a:br>
              <a:rPr lang="ar-JO" dirty="0"/>
            </a:br>
            <a:endParaRPr lang="en-US" dirty="0"/>
          </a:p>
        </p:txBody>
      </p:sp>
      <p:sp>
        <p:nvSpPr>
          <p:cNvPr id="3" name="Text Placeholder 2">
            <a:extLst>
              <a:ext uri="{FF2B5EF4-FFF2-40B4-BE49-F238E27FC236}">
                <a16:creationId xmlns:a16="http://schemas.microsoft.com/office/drawing/2014/main" id="{AF49F350-81B5-49FD-B798-7B34306154DA}"/>
              </a:ext>
            </a:extLst>
          </p:cNvPr>
          <p:cNvSpPr>
            <a:spLocks noGrp="1"/>
          </p:cNvSpPr>
          <p:nvPr>
            <p:ph type="body" idx="1"/>
          </p:nvPr>
        </p:nvSpPr>
        <p:spPr>
          <a:xfrm>
            <a:off x="722313" y="419100"/>
            <a:ext cx="7772400" cy="990600"/>
          </a:xfrm>
        </p:spPr>
        <p:txBody>
          <a:bodyPr>
            <a:normAutofit/>
          </a:bodyPr>
          <a:lstStyle/>
          <a:p>
            <a:pPr algn="r" rtl="1"/>
            <a:r>
              <a:rPr lang="ar-JO" sz="4000" dirty="0">
                <a:solidFill>
                  <a:schemeClr val="tx1">
                    <a:lumMod val="95000"/>
                    <a:lumOff val="5000"/>
                  </a:schemeClr>
                </a:solidFill>
              </a:rPr>
              <a:t>الأجندة</a:t>
            </a:r>
            <a:r>
              <a:rPr lang="ar-JO" sz="4000" dirty="0"/>
              <a:t> </a:t>
            </a:r>
          </a:p>
          <a:p>
            <a:endParaRPr lang="en-US" dirty="0"/>
          </a:p>
        </p:txBody>
      </p:sp>
    </p:spTree>
    <p:extLst>
      <p:ext uri="{BB962C8B-B14F-4D97-AF65-F5344CB8AC3E}">
        <p14:creationId xmlns:p14="http://schemas.microsoft.com/office/powerpoint/2010/main" val="2798519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114799" cy="1143000"/>
          </a:xfrm>
        </p:spPr>
        <p:txBody>
          <a:bodyPr>
            <a:normAutofit fontScale="90000"/>
          </a:bodyPr>
          <a:lstStyle/>
          <a:p>
            <a:r>
              <a:rPr dirty="0" err="1"/>
              <a:t>من</a:t>
            </a:r>
            <a:r>
              <a:rPr dirty="0"/>
              <a:t> </a:t>
            </a:r>
            <a:r>
              <a:rPr dirty="0" err="1"/>
              <a:t>هي</a:t>
            </a:r>
            <a:r>
              <a:rPr dirty="0"/>
              <a:t> </a:t>
            </a:r>
            <a:r>
              <a:rPr dirty="0" err="1"/>
              <a:t>القديسة</a:t>
            </a:r>
            <a:r>
              <a:rPr dirty="0"/>
              <a:t> </a:t>
            </a:r>
            <a:r>
              <a:rPr dirty="0" err="1"/>
              <a:t>ماري</a:t>
            </a:r>
            <a:r>
              <a:rPr dirty="0"/>
              <a:t> </a:t>
            </a:r>
            <a:r>
              <a:rPr dirty="0" err="1"/>
              <a:t>ألفونسين</a:t>
            </a:r>
            <a:r>
              <a:rPr dirty="0"/>
              <a:t>؟</a:t>
            </a:r>
          </a:p>
        </p:txBody>
      </p:sp>
      <p:sp>
        <p:nvSpPr>
          <p:cNvPr id="3" name="Content Placeholder 2"/>
          <p:cNvSpPr>
            <a:spLocks noGrp="1"/>
          </p:cNvSpPr>
          <p:nvPr>
            <p:ph idx="1"/>
          </p:nvPr>
        </p:nvSpPr>
        <p:spPr>
          <a:xfrm>
            <a:off x="457200" y="1600200"/>
            <a:ext cx="3594295" cy="4983162"/>
          </a:xfrm>
        </p:spPr>
        <p:txBody>
          <a:bodyPr/>
          <a:lstStyle/>
          <a:p>
            <a:pPr algn="r" rtl="1"/>
            <a:r>
              <a:rPr lang="en-US" dirty="0"/>
              <a:t>•</a:t>
            </a:r>
            <a:r>
              <a:rPr dirty="0"/>
              <a:t> </a:t>
            </a:r>
            <a:r>
              <a:rPr dirty="0" err="1"/>
              <a:t>وُلدت</a:t>
            </a:r>
            <a:r>
              <a:rPr dirty="0"/>
              <a:t> </a:t>
            </a:r>
            <a:r>
              <a:rPr dirty="0" err="1"/>
              <a:t>في</a:t>
            </a:r>
            <a:r>
              <a:rPr lang="en-US" dirty="0"/>
              <a:t> </a:t>
            </a:r>
            <a:r>
              <a:rPr lang="ar-JO" dirty="0"/>
              <a:t>مدينة</a:t>
            </a:r>
            <a:r>
              <a:rPr dirty="0"/>
              <a:t> </a:t>
            </a:r>
            <a:r>
              <a:rPr dirty="0" err="1"/>
              <a:t>القدس</a:t>
            </a:r>
            <a:r>
              <a:rPr dirty="0"/>
              <a:t> </a:t>
            </a:r>
            <a:r>
              <a:rPr dirty="0" err="1"/>
              <a:t>عام</a:t>
            </a:r>
            <a:r>
              <a:rPr dirty="0"/>
              <a:t> 1843 </a:t>
            </a:r>
            <a:r>
              <a:rPr dirty="0" err="1"/>
              <a:t>باسم</a:t>
            </a:r>
            <a:r>
              <a:rPr dirty="0"/>
              <a:t> </a:t>
            </a:r>
            <a:r>
              <a:rPr dirty="0" err="1"/>
              <a:t>سلطانة</a:t>
            </a:r>
            <a:r>
              <a:rPr dirty="0"/>
              <a:t> </a:t>
            </a:r>
            <a:r>
              <a:rPr dirty="0" err="1"/>
              <a:t>غطّاس</a:t>
            </a:r>
            <a:r>
              <a:rPr dirty="0"/>
              <a:t>.</a:t>
            </a:r>
          </a:p>
          <a:p>
            <a:pPr algn="r" rtl="1"/>
            <a:r>
              <a:rPr dirty="0"/>
              <a:t>• </a:t>
            </a:r>
            <a:r>
              <a:rPr dirty="0" err="1"/>
              <a:t>أحبّت</a:t>
            </a:r>
            <a:r>
              <a:rPr dirty="0"/>
              <a:t> </a:t>
            </a:r>
            <a:r>
              <a:rPr dirty="0" err="1"/>
              <a:t>الصلاة</a:t>
            </a:r>
            <a:r>
              <a:rPr dirty="0"/>
              <a:t> </a:t>
            </a:r>
            <a:r>
              <a:rPr dirty="0" err="1"/>
              <a:t>ومساعدة</a:t>
            </a:r>
            <a:r>
              <a:rPr dirty="0"/>
              <a:t> </a:t>
            </a:r>
            <a:r>
              <a:rPr dirty="0" err="1"/>
              <a:t>الفقراء</a:t>
            </a:r>
            <a:r>
              <a:rPr dirty="0"/>
              <a:t> </a:t>
            </a:r>
            <a:r>
              <a:rPr dirty="0" err="1"/>
              <a:t>منذ</a:t>
            </a:r>
            <a:r>
              <a:rPr dirty="0"/>
              <a:t> </a:t>
            </a:r>
            <a:r>
              <a:rPr dirty="0" err="1"/>
              <a:t>طفولتها</a:t>
            </a:r>
            <a:r>
              <a:rPr dirty="0"/>
              <a:t>.</a:t>
            </a:r>
          </a:p>
          <a:p>
            <a:pPr algn="r" rtl="1"/>
            <a:r>
              <a:rPr dirty="0"/>
              <a:t>• </a:t>
            </a:r>
            <a:r>
              <a:rPr dirty="0" err="1"/>
              <a:t>قرّرت</a:t>
            </a:r>
            <a:r>
              <a:rPr dirty="0"/>
              <a:t> </a:t>
            </a:r>
            <a:r>
              <a:rPr dirty="0" err="1"/>
              <a:t>أن</a:t>
            </a:r>
            <a:r>
              <a:rPr dirty="0"/>
              <a:t> </a:t>
            </a:r>
            <a:r>
              <a:rPr dirty="0" err="1"/>
              <a:t>تصبح</a:t>
            </a:r>
            <a:r>
              <a:rPr dirty="0"/>
              <a:t> </a:t>
            </a:r>
            <a:r>
              <a:rPr dirty="0" err="1"/>
              <a:t>راهبة</a:t>
            </a:r>
            <a:r>
              <a:rPr dirty="0"/>
              <a:t> </a:t>
            </a:r>
            <a:r>
              <a:rPr dirty="0" err="1"/>
              <a:t>لتكريس</a:t>
            </a:r>
            <a:r>
              <a:rPr dirty="0"/>
              <a:t> </a:t>
            </a:r>
            <a:r>
              <a:rPr dirty="0" err="1"/>
              <a:t>حياتها</a:t>
            </a:r>
            <a:r>
              <a:rPr dirty="0"/>
              <a:t> </a:t>
            </a:r>
            <a:r>
              <a:rPr dirty="0" err="1"/>
              <a:t>لله</a:t>
            </a:r>
            <a:r>
              <a:rPr dirty="0"/>
              <a:t>.</a:t>
            </a:r>
          </a:p>
        </p:txBody>
      </p:sp>
      <p:pic>
        <p:nvPicPr>
          <p:cNvPr id="4" name="Content Placeholder 6" descr="مشهد فوتوغرافي تاريخي لمدينة فلسطينية صغيرة في أوائل القرن العشرين، تظهر فيها منازل حجرية تقليدية، شوارع ضيقة، وأشجار زيتون، مع أجواء هادئة تعكس القيم الروحية والمحافظة للمجتمع الريفي في تلك الفترة. يجب أن يكون التركيز على البيئة المحلية دون أي نص أو إشارات كتابية ظاهرة في الصورة. لا يجب أن يظهر أي نص أو كلمات أو إشارات مكتوبة في الصورة">
            <a:extLst>
              <a:ext uri="{FF2B5EF4-FFF2-40B4-BE49-F238E27FC236}">
                <a16:creationId xmlns:a16="http://schemas.microsoft.com/office/drawing/2014/main" id="{7F89E6A6-161C-4092-A99B-FA50B9EAE06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73525" y="287752"/>
            <a:ext cx="4454769" cy="62956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059723" cy="1143000"/>
          </a:xfrm>
        </p:spPr>
        <p:txBody>
          <a:bodyPr/>
          <a:lstStyle/>
          <a:p>
            <a:r>
              <a:rPr dirty="0" err="1"/>
              <a:t>خدمتها</a:t>
            </a:r>
            <a:r>
              <a:rPr dirty="0"/>
              <a:t> </a:t>
            </a:r>
            <a:r>
              <a:rPr dirty="0" err="1"/>
              <a:t>وإيمانها</a:t>
            </a:r>
            <a:endParaRPr dirty="0"/>
          </a:p>
        </p:txBody>
      </p:sp>
      <p:sp>
        <p:nvSpPr>
          <p:cNvPr id="3" name="Content Placeholder 2"/>
          <p:cNvSpPr>
            <a:spLocks noGrp="1"/>
          </p:cNvSpPr>
          <p:nvPr>
            <p:ph idx="1"/>
          </p:nvPr>
        </p:nvSpPr>
        <p:spPr>
          <a:xfrm>
            <a:off x="457200" y="1600200"/>
            <a:ext cx="3341077" cy="4525963"/>
          </a:xfrm>
        </p:spPr>
        <p:txBody>
          <a:bodyPr>
            <a:normAutofit fontScale="85000" lnSpcReduction="10000"/>
          </a:bodyPr>
          <a:lstStyle/>
          <a:p>
            <a:pPr algn="r" rtl="1"/>
            <a:r>
              <a:rPr dirty="0"/>
              <a:t>• </a:t>
            </a:r>
            <a:r>
              <a:rPr dirty="0" err="1"/>
              <a:t>كانت</a:t>
            </a:r>
            <a:r>
              <a:rPr dirty="0"/>
              <a:t> </a:t>
            </a:r>
            <a:r>
              <a:rPr dirty="0" err="1"/>
              <a:t>تخدم</a:t>
            </a:r>
            <a:r>
              <a:rPr dirty="0"/>
              <a:t> </a:t>
            </a:r>
            <a:r>
              <a:rPr dirty="0" err="1"/>
              <a:t>الفقراء</a:t>
            </a:r>
            <a:r>
              <a:rPr dirty="0"/>
              <a:t> </a:t>
            </a:r>
            <a:r>
              <a:rPr dirty="0" err="1"/>
              <a:t>والأطفال</a:t>
            </a:r>
            <a:r>
              <a:rPr dirty="0"/>
              <a:t> </a:t>
            </a:r>
            <a:r>
              <a:rPr dirty="0" err="1"/>
              <a:t>بمحبة</a:t>
            </a:r>
            <a:r>
              <a:rPr dirty="0"/>
              <a:t> </a:t>
            </a:r>
            <a:r>
              <a:rPr dirty="0" err="1"/>
              <a:t>وتواضع</a:t>
            </a:r>
            <a:r>
              <a:rPr dirty="0"/>
              <a:t>.</a:t>
            </a:r>
          </a:p>
          <a:p>
            <a:pPr algn="r" rtl="1"/>
            <a:r>
              <a:rPr dirty="0"/>
              <a:t>• </a:t>
            </a:r>
            <a:r>
              <a:rPr dirty="0" err="1"/>
              <a:t>أسّست</a:t>
            </a:r>
            <a:r>
              <a:rPr dirty="0"/>
              <a:t> </a:t>
            </a:r>
            <a:r>
              <a:rPr dirty="0" err="1"/>
              <a:t>رهبنة</a:t>
            </a:r>
            <a:r>
              <a:rPr dirty="0"/>
              <a:t> </a:t>
            </a:r>
            <a:r>
              <a:rPr dirty="0" err="1"/>
              <a:t>الوردية</a:t>
            </a:r>
            <a:r>
              <a:rPr dirty="0"/>
              <a:t> </a:t>
            </a:r>
            <a:r>
              <a:rPr dirty="0" err="1"/>
              <a:t>المقدسية</a:t>
            </a:r>
            <a:r>
              <a:rPr dirty="0"/>
              <a:t> </a:t>
            </a:r>
            <a:r>
              <a:rPr dirty="0" err="1"/>
              <a:t>بناءً</a:t>
            </a:r>
            <a:r>
              <a:rPr dirty="0"/>
              <a:t> </a:t>
            </a:r>
            <a:r>
              <a:rPr dirty="0" err="1"/>
              <a:t>على</a:t>
            </a:r>
            <a:r>
              <a:rPr dirty="0"/>
              <a:t> </a:t>
            </a:r>
            <a:r>
              <a:rPr dirty="0" err="1"/>
              <a:t>طلب</a:t>
            </a:r>
            <a:r>
              <a:rPr dirty="0"/>
              <a:t> </a:t>
            </a:r>
            <a:r>
              <a:rPr dirty="0" err="1"/>
              <a:t>العذراء</a:t>
            </a:r>
            <a:r>
              <a:rPr dirty="0"/>
              <a:t>.</a:t>
            </a:r>
          </a:p>
          <a:p>
            <a:pPr algn="r" rtl="1"/>
            <a:r>
              <a:rPr dirty="0"/>
              <a:t>• </a:t>
            </a:r>
            <a:r>
              <a:rPr dirty="0" err="1"/>
              <a:t>علاقتها</a:t>
            </a:r>
            <a:r>
              <a:rPr dirty="0"/>
              <a:t> </a:t>
            </a:r>
            <a:r>
              <a:rPr dirty="0" err="1"/>
              <a:t>بالعذراء</a:t>
            </a:r>
            <a:r>
              <a:rPr dirty="0"/>
              <a:t> </a:t>
            </a:r>
            <a:r>
              <a:rPr dirty="0" err="1"/>
              <a:t>كانت</a:t>
            </a:r>
            <a:r>
              <a:rPr dirty="0"/>
              <a:t> </a:t>
            </a:r>
            <a:r>
              <a:rPr dirty="0" err="1"/>
              <a:t>قوية</a:t>
            </a:r>
            <a:r>
              <a:rPr dirty="0"/>
              <a:t> </a:t>
            </a:r>
            <a:r>
              <a:rPr dirty="0" err="1"/>
              <a:t>وتعتمد</a:t>
            </a:r>
            <a:r>
              <a:rPr dirty="0"/>
              <a:t> </a:t>
            </a:r>
            <a:r>
              <a:rPr dirty="0" err="1"/>
              <a:t>على</a:t>
            </a:r>
            <a:r>
              <a:rPr dirty="0"/>
              <a:t> </a:t>
            </a:r>
            <a:r>
              <a:rPr dirty="0" err="1"/>
              <a:t>الصلاة</a:t>
            </a:r>
            <a:r>
              <a:rPr dirty="0"/>
              <a:t> </a:t>
            </a:r>
            <a:r>
              <a:rPr dirty="0" err="1"/>
              <a:t>اليومية</a:t>
            </a:r>
            <a:r>
              <a:rPr dirty="0"/>
              <a:t>.</a:t>
            </a:r>
          </a:p>
          <a:p>
            <a:pPr algn="r" rtl="1"/>
            <a:r>
              <a:rPr dirty="0"/>
              <a:t>• </a:t>
            </a:r>
            <a:r>
              <a:rPr dirty="0" err="1"/>
              <a:t>صفاتها</a:t>
            </a:r>
            <a:r>
              <a:rPr dirty="0"/>
              <a:t>: </a:t>
            </a:r>
            <a:r>
              <a:rPr dirty="0" err="1"/>
              <a:t>التواضع</a:t>
            </a:r>
            <a:r>
              <a:rPr dirty="0"/>
              <a:t>، </a:t>
            </a:r>
            <a:r>
              <a:rPr dirty="0" err="1"/>
              <a:t>الصبر</a:t>
            </a:r>
            <a:r>
              <a:rPr dirty="0"/>
              <a:t>، </a:t>
            </a:r>
            <a:r>
              <a:rPr dirty="0" err="1"/>
              <a:t>الطاعة</a:t>
            </a:r>
            <a:r>
              <a:rPr dirty="0"/>
              <a:t>، </a:t>
            </a:r>
            <a:r>
              <a:rPr dirty="0" err="1"/>
              <a:t>ومحبة</a:t>
            </a:r>
            <a:r>
              <a:rPr dirty="0"/>
              <a:t> </a:t>
            </a:r>
            <a:r>
              <a:rPr dirty="0" err="1"/>
              <a:t>الفقراء</a:t>
            </a:r>
            <a:r>
              <a:rPr dirty="0"/>
              <a:t>.</a:t>
            </a:r>
          </a:p>
        </p:txBody>
      </p:sp>
      <p:pic>
        <p:nvPicPr>
          <p:cNvPr id="5" name="Graphic 4" descr="مشهد توضيحي لفعالية مجتمعية، حيث يجتمع أفراد من مختلف الأعمار في نشاط توعوي أو اجتماعي داخل الكنيسة أو ساحة عامة، مع أجواء من التعاون والمحبة. لا يظهر أي نص أو كلمات في الصورة">
            <a:extLst>
              <a:ext uri="{FF2B5EF4-FFF2-40B4-BE49-F238E27FC236}">
                <a16:creationId xmlns:a16="http://schemas.microsoft.com/office/drawing/2014/main" id="{9BC15D41-36E8-489D-A360-007AF092F4C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491236" y="1652954"/>
            <a:ext cx="3343275" cy="4325815"/>
          </a:xfrm>
          <a:prstGeom prst="rect">
            <a:avLst/>
          </a:prstGeom>
        </p:spPr>
      </p:pic>
      <p:pic>
        <p:nvPicPr>
          <p:cNvPr id="6" name="Content Placeholder 6" descr="A serene scene depicting a nun in contemplative prayer, holding a rosary, with a gentle, ethereal presence of the Virgin Mary in the background, symbolizing spiritual guidance and inspiration. The setting should evoke a sense of inner peace, humility, and devotion, with soft natural lighting and a sacred, uplifting atmosphere. No visible or implied text, letters, or words should appear anywhere in the image. The composition should focus on the symbolic connection between the two figures and the shared spiritual practices">
            <a:extLst>
              <a:ext uri="{FF2B5EF4-FFF2-40B4-BE49-F238E27FC236}">
                <a16:creationId xmlns:a16="http://schemas.microsoft.com/office/drawing/2014/main" id="{708588F2-2B95-4908-8C1C-08EDC9425E8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960055" y="193431"/>
            <a:ext cx="5141742" cy="647113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1" nodeType="clickEffect">
                                  <p:stCondLst>
                                    <p:cond delay="0"/>
                                  </p:stCondLst>
                                  <p:childTnLst>
                                    <p:set>
                                      <p:cBhvr>
                                        <p:cTn id="39" dur="1" fill="hold">
                                          <p:stCondLst>
                                            <p:cond delay="0"/>
                                          </p:stCondLst>
                                        </p:cTn>
                                        <p:tgtEl>
                                          <p:spTgt spid="3">
                                            <p:txEl>
                                              <p:pRg st="0" end="0"/>
                                            </p:txEl>
                                          </p:spTgt>
                                        </p:tgtEl>
                                        <p:attrNameLst>
                                          <p:attrName>style.visibility</p:attrName>
                                        </p:attrNameLst>
                                      </p:cBhvr>
                                      <p:to>
                                        <p:strVal val="visible"/>
                                      </p:to>
                                    </p:set>
                                    <p:animEffect transition="in" filter="wipe(down)">
                                      <p:cBhvr>
                                        <p:cTn id="40" dur="500"/>
                                        <p:tgtEl>
                                          <p:spTgt spid="3">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1" nodeType="clickEffect">
                                  <p:stCondLst>
                                    <p:cond delay="0"/>
                                  </p:stCondLst>
                                  <p:childTnLst>
                                    <p:set>
                                      <p:cBhvr>
                                        <p:cTn id="44" dur="1" fill="hold">
                                          <p:stCondLst>
                                            <p:cond delay="0"/>
                                          </p:stCondLst>
                                        </p:cTn>
                                        <p:tgtEl>
                                          <p:spTgt spid="3">
                                            <p:txEl>
                                              <p:pRg st="1" end="1"/>
                                            </p:txEl>
                                          </p:spTgt>
                                        </p:tgtEl>
                                        <p:attrNameLst>
                                          <p:attrName>style.visibility</p:attrName>
                                        </p:attrNameLst>
                                      </p:cBhvr>
                                      <p:to>
                                        <p:strVal val="visible"/>
                                      </p:to>
                                    </p:set>
                                    <p:animEffect transition="in" filter="wipe(down)">
                                      <p:cBhvr>
                                        <p:cTn id="45" dur="500"/>
                                        <p:tgtEl>
                                          <p:spTgt spid="3">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1" nodeType="clickEffect">
                                  <p:stCondLst>
                                    <p:cond delay="0"/>
                                  </p:stCondLst>
                                  <p:childTnLst>
                                    <p:set>
                                      <p:cBhvr>
                                        <p:cTn id="49" dur="1" fill="hold">
                                          <p:stCondLst>
                                            <p:cond delay="0"/>
                                          </p:stCondLst>
                                        </p:cTn>
                                        <p:tgtEl>
                                          <p:spTgt spid="3">
                                            <p:txEl>
                                              <p:pRg st="2" end="2"/>
                                            </p:txEl>
                                          </p:spTgt>
                                        </p:tgtEl>
                                        <p:attrNameLst>
                                          <p:attrName>style.visibility</p:attrName>
                                        </p:attrNameLst>
                                      </p:cBhvr>
                                      <p:to>
                                        <p:strVal val="visible"/>
                                      </p:to>
                                    </p:set>
                                    <p:animEffect transition="in" filter="wipe(down)">
                                      <p:cBhvr>
                                        <p:cTn id="50" dur="500"/>
                                        <p:tgtEl>
                                          <p:spTgt spid="3">
                                            <p:txEl>
                                              <p:pRg st="2" end="2"/>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1" nodeType="clickEffect">
                                  <p:stCondLst>
                                    <p:cond delay="0"/>
                                  </p:stCondLst>
                                  <p:childTnLst>
                                    <p:set>
                                      <p:cBhvr>
                                        <p:cTn id="54" dur="1" fill="hold">
                                          <p:stCondLst>
                                            <p:cond delay="0"/>
                                          </p:stCondLst>
                                        </p:cTn>
                                        <p:tgtEl>
                                          <p:spTgt spid="3">
                                            <p:txEl>
                                              <p:pRg st="3" end="3"/>
                                            </p:txEl>
                                          </p:spTgt>
                                        </p:tgtEl>
                                        <p:attrNameLst>
                                          <p:attrName>style.visibility</p:attrName>
                                        </p:attrNameLst>
                                      </p:cBhvr>
                                      <p:to>
                                        <p:strVal val="visible"/>
                                      </p:to>
                                    </p:set>
                                    <p:animEffect transition="in" filter="wipe(down)">
                                      <p:cBhvr>
                                        <p:cTn id="5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917852" cy="1143000"/>
          </a:xfrm>
        </p:spPr>
        <p:txBody>
          <a:bodyPr/>
          <a:lstStyle/>
          <a:p>
            <a:r>
              <a:rPr dirty="0" err="1"/>
              <a:t>أقوالها</a:t>
            </a:r>
            <a:r>
              <a:rPr dirty="0"/>
              <a:t> </a:t>
            </a:r>
            <a:r>
              <a:rPr dirty="0" err="1"/>
              <a:t>وأفكارها</a:t>
            </a:r>
            <a:endParaRPr dirty="0"/>
          </a:p>
        </p:txBody>
      </p:sp>
      <p:sp>
        <p:nvSpPr>
          <p:cNvPr id="3" name="Content Placeholder 2"/>
          <p:cNvSpPr>
            <a:spLocks noGrp="1"/>
          </p:cNvSpPr>
          <p:nvPr>
            <p:ph idx="1"/>
          </p:nvPr>
        </p:nvSpPr>
        <p:spPr>
          <a:xfrm>
            <a:off x="457200" y="1600200"/>
            <a:ext cx="3242603" cy="4525963"/>
          </a:xfrm>
        </p:spPr>
        <p:txBody>
          <a:bodyPr/>
          <a:lstStyle/>
          <a:p>
            <a:pPr algn="r" rtl="1"/>
            <a:r>
              <a:rPr dirty="0" err="1"/>
              <a:t>قول</a:t>
            </a:r>
            <a:r>
              <a:rPr dirty="0"/>
              <a:t> </a:t>
            </a:r>
            <a:r>
              <a:rPr dirty="0" err="1"/>
              <a:t>أعجبني</a:t>
            </a:r>
            <a:r>
              <a:rPr dirty="0"/>
              <a:t>:</a:t>
            </a:r>
          </a:p>
          <a:p>
            <a:pPr algn="r" rtl="1"/>
            <a:r>
              <a:rPr dirty="0"/>
              <a:t>“</a:t>
            </a:r>
            <a:r>
              <a:rPr dirty="0" err="1"/>
              <a:t>اعمل</a:t>
            </a:r>
            <a:r>
              <a:rPr dirty="0"/>
              <a:t> </a:t>
            </a:r>
            <a:r>
              <a:rPr dirty="0" err="1"/>
              <a:t>الخير</a:t>
            </a:r>
            <a:r>
              <a:rPr dirty="0"/>
              <a:t> </a:t>
            </a:r>
            <a:r>
              <a:rPr dirty="0" err="1"/>
              <a:t>بصمت</a:t>
            </a:r>
            <a:r>
              <a:rPr dirty="0"/>
              <a:t>، </a:t>
            </a:r>
            <a:r>
              <a:rPr dirty="0" err="1"/>
              <a:t>فالله</a:t>
            </a:r>
            <a:r>
              <a:rPr dirty="0"/>
              <a:t> </a:t>
            </a:r>
            <a:r>
              <a:rPr dirty="0" err="1"/>
              <a:t>يرى</a:t>
            </a:r>
            <a:r>
              <a:rPr dirty="0"/>
              <a:t> </a:t>
            </a:r>
            <a:r>
              <a:rPr dirty="0" err="1"/>
              <a:t>ما</a:t>
            </a:r>
            <a:r>
              <a:rPr dirty="0"/>
              <a:t> </a:t>
            </a:r>
            <a:r>
              <a:rPr dirty="0" err="1"/>
              <a:t>في</a:t>
            </a:r>
            <a:r>
              <a:rPr dirty="0"/>
              <a:t> </a:t>
            </a:r>
            <a:r>
              <a:rPr dirty="0" err="1"/>
              <a:t>قلبك</a:t>
            </a:r>
            <a:r>
              <a:rPr dirty="0"/>
              <a:t>.”</a:t>
            </a:r>
          </a:p>
          <a:p>
            <a:pPr algn="r" rtl="1"/>
            <a:r>
              <a:rPr dirty="0" err="1"/>
              <a:t>تطبيق</a:t>
            </a:r>
            <a:r>
              <a:rPr dirty="0"/>
              <a:t> </a:t>
            </a:r>
            <a:r>
              <a:rPr dirty="0" err="1"/>
              <a:t>القول</a:t>
            </a:r>
            <a:r>
              <a:rPr dirty="0"/>
              <a:t>: </a:t>
            </a:r>
            <a:r>
              <a:rPr dirty="0" err="1"/>
              <a:t>مساعدة</a:t>
            </a:r>
            <a:r>
              <a:rPr dirty="0"/>
              <a:t> </a:t>
            </a:r>
            <a:r>
              <a:rPr dirty="0" err="1"/>
              <a:t>الآخرين</a:t>
            </a:r>
            <a:r>
              <a:rPr dirty="0"/>
              <a:t> </a:t>
            </a:r>
            <a:r>
              <a:rPr dirty="0" err="1"/>
              <a:t>دون</a:t>
            </a:r>
            <a:r>
              <a:rPr dirty="0"/>
              <a:t> </a:t>
            </a:r>
            <a:r>
              <a:rPr dirty="0" err="1"/>
              <a:t>انتظار</a:t>
            </a:r>
            <a:r>
              <a:rPr dirty="0"/>
              <a:t> </a:t>
            </a:r>
            <a:r>
              <a:rPr dirty="0" err="1"/>
              <a:t>المدح</a:t>
            </a:r>
            <a:r>
              <a:rPr dirty="0"/>
              <a:t>.</a:t>
            </a:r>
          </a:p>
        </p:txBody>
      </p:sp>
      <p:pic>
        <p:nvPicPr>
          <p:cNvPr id="4" name="Graphic 3" descr="مشهد توضيحي لفعالية مجتمعية، حيث يجتمع أفراد من مختلف الأعمار في نشاط توعوي أو اجتماعي داخل الكنيسة أو ساحة عامة، مع أجواء من التعاون والمحبة. لا يظهر أي نص أو كلمات في الصورة">
            <a:extLst>
              <a:ext uri="{FF2B5EF4-FFF2-40B4-BE49-F238E27FC236}">
                <a16:creationId xmlns:a16="http://schemas.microsoft.com/office/drawing/2014/main" id="{3ED3E90F-942A-4CF2-82DB-325595F24F0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572000" y="88900"/>
            <a:ext cx="4572000" cy="62611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التطبيق الشخصي</a:t>
            </a:r>
          </a:p>
        </p:txBody>
      </p:sp>
      <p:sp>
        <p:nvSpPr>
          <p:cNvPr id="3" name="Content Placeholder 2"/>
          <p:cNvSpPr>
            <a:spLocks noGrp="1"/>
          </p:cNvSpPr>
          <p:nvPr>
            <p:ph idx="1"/>
          </p:nvPr>
        </p:nvSpPr>
        <p:spPr/>
        <p:txBody>
          <a:bodyPr/>
          <a:lstStyle/>
          <a:p>
            <a:pPr algn="r" rtl="1"/>
            <a:r>
              <a:rPr dirty="0"/>
              <a:t>• </a:t>
            </a:r>
            <a:r>
              <a:rPr dirty="0" err="1"/>
              <a:t>تعلمت</a:t>
            </a:r>
            <a:r>
              <a:rPr dirty="0"/>
              <a:t> </a:t>
            </a:r>
            <a:r>
              <a:rPr dirty="0" err="1"/>
              <a:t>أهمية</a:t>
            </a:r>
            <a:r>
              <a:rPr dirty="0"/>
              <a:t> </a:t>
            </a:r>
            <a:r>
              <a:rPr dirty="0" err="1"/>
              <a:t>الخدمة</a:t>
            </a:r>
            <a:r>
              <a:rPr dirty="0"/>
              <a:t> </a:t>
            </a:r>
            <a:r>
              <a:rPr dirty="0" err="1"/>
              <a:t>والمحبة</a:t>
            </a:r>
            <a:r>
              <a:rPr dirty="0"/>
              <a:t> </a:t>
            </a:r>
            <a:r>
              <a:rPr dirty="0" err="1"/>
              <a:t>والصلاة</a:t>
            </a:r>
            <a:r>
              <a:rPr dirty="0"/>
              <a:t>.</a:t>
            </a:r>
          </a:p>
          <a:p>
            <a:pPr algn="r" rtl="1"/>
            <a:r>
              <a:rPr dirty="0"/>
              <a:t>• </a:t>
            </a:r>
            <a:r>
              <a:rPr lang="ar-JO" dirty="0"/>
              <a:t> </a:t>
            </a:r>
            <a:r>
              <a:rPr dirty="0" err="1"/>
              <a:t>لو</a:t>
            </a:r>
            <a:r>
              <a:rPr dirty="0"/>
              <a:t> </a:t>
            </a:r>
            <a:r>
              <a:rPr dirty="0" err="1"/>
              <a:t>كنت</a:t>
            </a:r>
            <a:r>
              <a:rPr dirty="0"/>
              <a:t> </a:t>
            </a:r>
            <a:r>
              <a:rPr dirty="0" err="1"/>
              <a:t>مكانها</a:t>
            </a:r>
            <a:r>
              <a:rPr lang="ar-JO" dirty="0"/>
              <a:t> ل</a:t>
            </a:r>
            <a:r>
              <a:rPr dirty="0" err="1"/>
              <a:t>ساعدت</a:t>
            </a:r>
            <a:r>
              <a:rPr dirty="0"/>
              <a:t> </a:t>
            </a:r>
            <a:r>
              <a:rPr dirty="0" err="1"/>
              <a:t>الأطفال</a:t>
            </a:r>
            <a:r>
              <a:rPr dirty="0"/>
              <a:t> </a:t>
            </a:r>
            <a:r>
              <a:rPr dirty="0" err="1"/>
              <a:t>والفقراء</a:t>
            </a:r>
            <a:r>
              <a:rPr lang="ar-JO" dirty="0"/>
              <a:t>ايضا</a:t>
            </a:r>
            <a:r>
              <a:rPr dirty="0"/>
              <a:t>.</a:t>
            </a:r>
            <a:r>
              <a:rPr lang="ar-JO" dirty="0"/>
              <a:t> </a:t>
            </a:r>
            <a:endParaRPr dirty="0"/>
          </a:p>
          <a:p>
            <a:pPr algn="r" rtl="1"/>
            <a:r>
              <a:rPr dirty="0"/>
              <a:t>• </a:t>
            </a:r>
            <a:r>
              <a:rPr dirty="0" err="1"/>
              <a:t>أكثر</a:t>
            </a:r>
            <a:r>
              <a:rPr dirty="0"/>
              <a:t> </a:t>
            </a:r>
            <a:r>
              <a:rPr dirty="0" err="1"/>
              <a:t>ما</a:t>
            </a:r>
            <a:r>
              <a:rPr dirty="0"/>
              <a:t> </a:t>
            </a:r>
            <a:r>
              <a:rPr dirty="0" err="1"/>
              <a:t>أعجبني</a:t>
            </a:r>
            <a:r>
              <a:rPr dirty="0"/>
              <a:t> </a:t>
            </a:r>
            <a:r>
              <a:rPr dirty="0" err="1"/>
              <a:t>هو</a:t>
            </a:r>
            <a:r>
              <a:rPr dirty="0"/>
              <a:t> </a:t>
            </a:r>
            <a:r>
              <a:rPr dirty="0" err="1"/>
              <a:t>تواضعها</a:t>
            </a:r>
            <a:r>
              <a:rPr dirty="0"/>
              <a:t> </a:t>
            </a:r>
            <a:r>
              <a:rPr dirty="0" err="1"/>
              <a:t>وإيمانها</a:t>
            </a:r>
            <a:r>
              <a:rPr dirty="0"/>
              <a:t> </a:t>
            </a:r>
            <a:r>
              <a:rPr dirty="0" err="1"/>
              <a:t>القوي</a:t>
            </a:r>
            <a:r>
              <a:rPr dirty="0"/>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02FCC-DF17-4580-A0F4-0C0966DE672D}"/>
              </a:ext>
            </a:extLst>
          </p:cNvPr>
          <p:cNvSpPr>
            <a:spLocks noGrp="1"/>
          </p:cNvSpPr>
          <p:nvPr>
            <p:ph type="ctrTitle"/>
          </p:nvPr>
        </p:nvSpPr>
        <p:spPr/>
        <p:txBody>
          <a:bodyPr/>
          <a:lstStyle/>
          <a:p>
            <a:r>
              <a:rPr lang="ar-JO" dirty="0"/>
              <a:t>عمل الطالب </a:t>
            </a:r>
            <a:endParaRPr lang="en-US" dirty="0"/>
          </a:p>
        </p:txBody>
      </p:sp>
      <p:sp>
        <p:nvSpPr>
          <p:cNvPr id="3" name="Subtitle 2">
            <a:extLst>
              <a:ext uri="{FF2B5EF4-FFF2-40B4-BE49-F238E27FC236}">
                <a16:creationId xmlns:a16="http://schemas.microsoft.com/office/drawing/2014/main" id="{9112CD01-1485-4D29-9043-2AC3D8520421}"/>
              </a:ext>
            </a:extLst>
          </p:cNvPr>
          <p:cNvSpPr>
            <a:spLocks noGrp="1"/>
          </p:cNvSpPr>
          <p:nvPr>
            <p:ph type="subTitle" idx="1"/>
          </p:nvPr>
        </p:nvSpPr>
        <p:spPr/>
        <p:txBody>
          <a:bodyPr/>
          <a:lstStyle/>
          <a:p>
            <a:r>
              <a:rPr lang="ar-JO" dirty="0">
                <a:solidFill>
                  <a:schemeClr val="tx1"/>
                </a:solidFill>
              </a:rPr>
              <a:t>ليث كركر </a:t>
            </a:r>
          </a:p>
          <a:p>
            <a:r>
              <a:rPr lang="ar-JO" dirty="0">
                <a:solidFill>
                  <a:schemeClr val="tx1"/>
                </a:solidFill>
              </a:rPr>
              <a:t>الصف الخامس (ه)</a:t>
            </a:r>
            <a:endParaRPr lang="en-US" dirty="0">
              <a:solidFill>
                <a:schemeClr val="tx1"/>
              </a:solidFill>
            </a:endParaRPr>
          </a:p>
        </p:txBody>
      </p:sp>
    </p:spTree>
    <p:extLst>
      <p:ext uri="{BB962C8B-B14F-4D97-AF65-F5344CB8AC3E}">
        <p14:creationId xmlns:p14="http://schemas.microsoft.com/office/powerpoint/2010/main" val="9473156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34</TotalTime>
  <Words>175</Words>
  <Application>Microsoft Office PowerPoint</Application>
  <PresentationFormat>On-screen Show (4:3)</PresentationFormat>
  <Paragraphs>24</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Baskerville Old Face</vt:lpstr>
      <vt:lpstr>Calibri</vt:lpstr>
      <vt:lpstr>Times New Roman</vt:lpstr>
      <vt:lpstr>Office Theme</vt:lpstr>
      <vt:lpstr>القديسة ماري ألفونسين</vt:lpstr>
      <vt:lpstr>• من هي القديسة ماري ألفونسين؟  • خدمة القديسة وإيمانها العميق  • صفات القديسة وأقوالها المؤثرة  • تأملات وتطبيق شخصي من حياتها  </vt:lpstr>
      <vt:lpstr>من هي القديسة ماري ألفونسين؟</vt:lpstr>
      <vt:lpstr>خدمتها وإيمانها</vt:lpstr>
      <vt:lpstr>أقوالها وأفكارها</vt:lpstr>
      <vt:lpstr>التطبيق الشخصي</vt:lpstr>
      <vt:lpstr>عمل الطالب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القديسة ماري ألفونسين</dc:title>
  <dc:subject/>
  <dc:creator>User</dc:creator>
  <cp:keywords/>
  <dc:description>generated using python-pptx</dc:description>
  <cp:lastModifiedBy>User</cp:lastModifiedBy>
  <cp:revision>6</cp:revision>
  <dcterms:created xsi:type="dcterms:W3CDTF">2013-01-27T09:14:16Z</dcterms:created>
  <dcterms:modified xsi:type="dcterms:W3CDTF">2025-11-23T15:10:08Z</dcterms:modified>
  <cp:category/>
</cp:coreProperties>
</file>